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75" r:id="rId2"/>
    <p:sldId id="388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75" d="100"/>
          <a:sy n="75" d="100"/>
        </p:scale>
        <p:origin x="5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7C32CBC9-F223-4485-BD45-174FCCACD113}"/>
              </a:ext>
            </a:extLst>
          </p:cNvPr>
          <p:cNvGrpSpPr/>
          <p:nvPr/>
        </p:nvGrpSpPr>
        <p:grpSpPr>
          <a:xfrm>
            <a:off x="6635385" y="1378094"/>
            <a:ext cx="2544482" cy="1580866"/>
            <a:chOff x="3680759" y="1441452"/>
            <a:chExt cx="2544482" cy="1580866"/>
          </a:xfrm>
          <a:solidFill>
            <a:schemeClr val="accent4">
              <a:lumMod val="60000"/>
              <a:lumOff val="40000"/>
            </a:schemeClr>
          </a:solidFill>
        </p:grpSpPr>
        <p:grpSp>
          <p:nvGrpSpPr>
            <p:cNvPr id="203" name="グループ化 202">
              <a:extLst>
                <a:ext uri="{FF2B5EF4-FFF2-40B4-BE49-F238E27FC236}">
                  <a16:creationId xmlns:a16="http://schemas.microsoft.com/office/drawing/2014/main" id="{7C7A51E0-4554-4B4F-BC34-CE1C86E49A5C}"/>
                </a:ext>
              </a:extLst>
            </p:cNvPr>
            <p:cNvGrpSpPr/>
            <p:nvPr/>
          </p:nvGrpSpPr>
          <p:grpSpPr>
            <a:xfrm>
              <a:off x="3703264" y="1460500"/>
              <a:ext cx="2507036" cy="1561818"/>
              <a:chOff x="3703264" y="1460500"/>
              <a:chExt cx="2507036" cy="1561818"/>
            </a:xfrm>
            <a:grpFill/>
          </p:grpSpPr>
          <p:sp>
            <p:nvSpPr>
              <p:cNvPr id="205" name="楕円 204">
                <a:extLst>
                  <a:ext uri="{FF2B5EF4-FFF2-40B4-BE49-F238E27FC236}">
                    <a16:creationId xmlns:a16="http://schemas.microsoft.com/office/drawing/2014/main" id="{B99AF0CB-3D2D-4441-8518-D6CE87D91C64}"/>
                  </a:ext>
                </a:extLst>
              </p:cNvPr>
              <p:cNvSpPr/>
              <p:nvPr/>
            </p:nvSpPr>
            <p:spPr>
              <a:xfrm>
                <a:off x="3703264" y="1480998"/>
                <a:ext cx="2507036" cy="1530349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1C9E6565-C238-456B-BBCF-B466CE716ECC}"/>
                  </a:ext>
                </a:extLst>
              </p:cNvPr>
              <p:cNvSpPr/>
              <p:nvPr/>
            </p:nvSpPr>
            <p:spPr>
              <a:xfrm>
                <a:off x="3718068" y="1460500"/>
                <a:ext cx="2469864" cy="1561818"/>
              </a:xfrm>
              <a:custGeom>
                <a:avLst/>
                <a:gdLst>
                  <a:gd name="connsiteX0" fmla="*/ 961405 w 2420099"/>
                  <a:gd name="connsiteY0" fmla="*/ 1439174 h 1530350"/>
                  <a:gd name="connsiteX1" fmla="*/ 909777 w 2420099"/>
                  <a:gd name="connsiteY1" fmla="*/ 1472773 h 1530350"/>
                  <a:gd name="connsiteX2" fmla="*/ 961405 w 2420099"/>
                  <a:gd name="connsiteY2" fmla="*/ 1506371 h 1530350"/>
                  <a:gd name="connsiteX3" fmla="*/ 1013031 w 2420099"/>
                  <a:gd name="connsiteY3" fmla="*/ 1472772 h 1530350"/>
                  <a:gd name="connsiteX4" fmla="*/ 1097057 w 2420099"/>
                  <a:gd name="connsiteY4" fmla="*/ 1439173 h 1530350"/>
                  <a:gd name="connsiteX5" fmla="*/ 1045430 w 2420099"/>
                  <a:gd name="connsiteY5" fmla="*/ 1472773 h 1530350"/>
                  <a:gd name="connsiteX6" fmla="*/ 1097058 w 2420099"/>
                  <a:gd name="connsiteY6" fmla="*/ 1506371 h 1530350"/>
                  <a:gd name="connsiteX7" fmla="*/ 1148677 w 2420099"/>
                  <a:gd name="connsiteY7" fmla="*/ 1472771 h 1530350"/>
                  <a:gd name="connsiteX8" fmla="*/ 1232701 w 2420099"/>
                  <a:gd name="connsiteY8" fmla="*/ 1439172 h 1530350"/>
                  <a:gd name="connsiteX9" fmla="*/ 1181074 w 2420099"/>
                  <a:gd name="connsiteY9" fmla="*/ 1472771 h 1530350"/>
                  <a:gd name="connsiteX10" fmla="*/ 1232701 w 2420099"/>
                  <a:gd name="connsiteY10" fmla="*/ 1506371 h 1530350"/>
                  <a:gd name="connsiteX11" fmla="*/ 1284328 w 2420099"/>
                  <a:gd name="connsiteY11" fmla="*/ 1472771 h 1530350"/>
                  <a:gd name="connsiteX12" fmla="*/ 1368352 w 2420099"/>
                  <a:gd name="connsiteY12" fmla="*/ 1439171 h 1530350"/>
                  <a:gd name="connsiteX13" fmla="*/ 1316725 w 2420099"/>
                  <a:gd name="connsiteY13" fmla="*/ 1472771 h 1530350"/>
                  <a:gd name="connsiteX14" fmla="*/ 1368353 w 2420099"/>
                  <a:gd name="connsiteY14" fmla="*/ 1506371 h 1530350"/>
                  <a:gd name="connsiteX15" fmla="*/ 1419980 w 2420099"/>
                  <a:gd name="connsiteY15" fmla="*/ 1472772 h 1530350"/>
                  <a:gd name="connsiteX16" fmla="*/ 1029232 w 2420099"/>
                  <a:gd name="connsiteY16" fmla="*/ 1395032 h 1530350"/>
                  <a:gd name="connsiteX17" fmla="*/ 977604 w 2420099"/>
                  <a:gd name="connsiteY17" fmla="*/ 1428632 h 1530350"/>
                  <a:gd name="connsiteX18" fmla="*/ 1029231 w 2420099"/>
                  <a:gd name="connsiteY18" fmla="*/ 1462230 h 1530350"/>
                  <a:gd name="connsiteX19" fmla="*/ 1080856 w 2420099"/>
                  <a:gd name="connsiteY19" fmla="*/ 1428630 h 1530350"/>
                  <a:gd name="connsiteX20" fmla="*/ 757929 w 2420099"/>
                  <a:gd name="connsiteY20" fmla="*/ 1395032 h 1530350"/>
                  <a:gd name="connsiteX21" fmla="*/ 706304 w 2420099"/>
                  <a:gd name="connsiteY21" fmla="*/ 1428632 h 1530350"/>
                  <a:gd name="connsiteX22" fmla="*/ 757927 w 2420099"/>
                  <a:gd name="connsiteY22" fmla="*/ 1462231 h 1530350"/>
                  <a:gd name="connsiteX23" fmla="*/ 809558 w 2420099"/>
                  <a:gd name="connsiteY23" fmla="*/ 1428631 h 1530350"/>
                  <a:gd name="connsiteX24" fmla="*/ 893577 w 2420099"/>
                  <a:gd name="connsiteY24" fmla="*/ 1395032 h 1530350"/>
                  <a:gd name="connsiteX25" fmla="*/ 841954 w 2420099"/>
                  <a:gd name="connsiteY25" fmla="*/ 1428631 h 1530350"/>
                  <a:gd name="connsiteX26" fmla="*/ 893580 w 2420099"/>
                  <a:gd name="connsiteY26" fmla="*/ 1462231 h 1530350"/>
                  <a:gd name="connsiteX27" fmla="*/ 945207 w 2420099"/>
                  <a:gd name="connsiteY27" fmla="*/ 1428632 h 1530350"/>
                  <a:gd name="connsiteX28" fmla="*/ 1164877 w 2420099"/>
                  <a:gd name="connsiteY28" fmla="*/ 1395031 h 1530350"/>
                  <a:gd name="connsiteX29" fmla="*/ 1113249 w 2420099"/>
                  <a:gd name="connsiteY29" fmla="*/ 1428630 h 1530350"/>
                  <a:gd name="connsiteX30" fmla="*/ 1164876 w 2420099"/>
                  <a:gd name="connsiteY30" fmla="*/ 1462229 h 1530350"/>
                  <a:gd name="connsiteX31" fmla="*/ 1216503 w 2420099"/>
                  <a:gd name="connsiteY31" fmla="*/ 1428630 h 1530350"/>
                  <a:gd name="connsiteX32" fmla="*/ 1571828 w 2420099"/>
                  <a:gd name="connsiteY32" fmla="*/ 1395030 h 1530350"/>
                  <a:gd name="connsiteX33" fmla="*/ 1520201 w 2420099"/>
                  <a:gd name="connsiteY33" fmla="*/ 1428630 h 1530350"/>
                  <a:gd name="connsiteX34" fmla="*/ 1571828 w 2420099"/>
                  <a:gd name="connsiteY34" fmla="*/ 1462229 h 1530350"/>
                  <a:gd name="connsiteX35" fmla="*/ 1623455 w 2420099"/>
                  <a:gd name="connsiteY35" fmla="*/ 1428629 h 1530350"/>
                  <a:gd name="connsiteX36" fmla="*/ 1436178 w 2420099"/>
                  <a:gd name="connsiteY36" fmla="*/ 1395030 h 1530350"/>
                  <a:gd name="connsiteX37" fmla="*/ 1384551 w 2420099"/>
                  <a:gd name="connsiteY37" fmla="*/ 1428629 h 1530350"/>
                  <a:gd name="connsiteX38" fmla="*/ 1436179 w 2420099"/>
                  <a:gd name="connsiteY38" fmla="*/ 1462229 h 1530350"/>
                  <a:gd name="connsiteX39" fmla="*/ 1487806 w 2420099"/>
                  <a:gd name="connsiteY39" fmla="*/ 1428630 h 1530350"/>
                  <a:gd name="connsiteX40" fmla="*/ 1300527 w 2420099"/>
                  <a:gd name="connsiteY40" fmla="*/ 1395030 h 1530350"/>
                  <a:gd name="connsiteX41" fmla="*/ 1248899 w 2420099"/>
                  <a:gd name="connsiteY41" fmla="*/ 1428630 h 1530350"/>
                  <a:gd name="connsiteX42" fmla="*/ 1300526 w 2420099"/>
                  <a:gd name="connsiteY42" fmla="*/ 1462229 h 1530350"/>
                  <a:gd name="connsiteX43" fmla="*/ 1352153 w 2420099"/>
                  <a:gd name="connsiteY43" fmla="*/ 1428629 h 1530350"/>
                  <a:gd name="connsiteX44" fmla="*/ 825754 w 2420099"/>
                  <a:gd name="connsiteY44" fmla="*/ 1350890 h 1530350"/>
                  <a:gd name="connsiteX45" fmla="*/ 774129 w 2420099"/>
                  <a:gd name="connsiteY45" fmla="*/ 1384489 h 1530350"/>
                  <a:gd name="connsiteX46" fmla="*/ 825754 w 2420099"/>
                  <a:gd name="connsiteY46" fmla="*/ 1418089 h 1530350"/>
                  <a:gd name="connsiteX47" fmla="*/ 877380 w 2420099"/>
                  <a:gd name="connsiteY47" fmla="*/ 1384489 h 1530350"/>
                  <a:gd name="connsiteX48" fmla="*/ 961405 w 2420099"/>
                  <a:gd name="connsiteY48" fmla="*/ 1350890 h 1530350"/>
                  <a:gd name="connsiteX49" fmla="*/ 909777 w 2420099"/>
                  <a:gd name="connsiteY49" fmla="*/ 1384490 h 1530350"/>
                  <a:gd name="connsiteX50" fmla="*/ 961404 w 2420099"/>
                  <a:gd name="connsiteY50" fmla="*/ 1418090 h 1530350"/>
                  <a:gd name="connsiteX51" fmla="*/ 1013033 w 2420099"/>
                  <a:gd name="connsiteY51" fmla="*/ 1384489 h 1530350"/>
                  <a:gd name="connsiteX52" fmla="*/ 690104 w 2420099"/>
                  <a:gd name="connsiteY52" fmla="*/ 1350890 h 1530350"/>
                  <a:gd name="connsiteX53" fmla="*/ 638477 w 2420099"/>
                  <a:gd name="connsiteY53" fmla="*/ 1384489 h 1530350"/>
                  <a:gd name="connsiteX54" fmla="*/ 690104 w 2420099"/>
                  <a:gd name="connsiteY54" fmla="*/ 1418090 h 1530350"/>
                  <a:gd name="connsiteX55" fmla="*/ 741734 w 2420099"/>
                  <a:gd name="connsiteY55" fmla="*/ 1384489 h 1530350"/>
                  <a:gd name="connsiteX56" fmla="*/ 1097059 w 2420099"/>
                  <a:gd name="connsiteY56" fmla="*/ 1350889 h 1530350"/>
                  <a:gd name="connsiteX57" fmla="*/ 1045432 w 2420099"/>
                  <a:gd name="connsiteY57" fmla="*/ 1384489 h 1530350"/>
                  <a:gd name="connsiteX58" fmla="*/ 1097058 w 2420099"/>
                  <a:gd name="connsiteY58" fmla="*/ 1418088 h 1530350"/>
                  <a:gd name="connsiteX59" fmla="*/ 1148678 w 2420099"/>
                  <a:gd name="connsiteY59" fmla="*/ 1384488 h 1530350"/>
                  <a:gd name="connsiteX60" fmla="*/ 1639654 w 2420099"/>
                  <a:gd name="connsiteY60" fmla="*/ 1350889 h 1530350"/>
                  <a:gd name="connsiteX61" fmla="*/ 1588027 w 2420099"/>
                  <a:gd name="connsiteY61" fmla="*/ 1384488 h 1530350"/>
                  <a:gd name="connsiteX62" fmla="*/ 1639653 w 2420099"/>
                  <a:gd name="connsiteY62" fmla="*/ 1418087 h 1530350"/>
                  <a:gd name="connsiteX63" fmla="*/ 1691280 w 2420099"/>
                  <a:gd name="connsiteY63" fmla="*/ 1384488 h 1530350"/>
                  <a:gd name="connsiteX64" fmla="*/ 1232702 w 2420099"/>
                  <a:gd name="connsiteY64" fmla="*/ 1350889 h 1530350"/>
                  <a:gd name="connsiteX65" fmla="*/ 1181075 w 2420099"/>
                  <a:gd name="connsiteY65" fmla="*/ 1384488 h 1530350"/>
                  <a:gd name="connsiteX66" fmla="*/ 1232701 w 2420099"/>
                  <a:gd name="connsiteY66" fmla="*/ 1418087 h 1530350"/>
                  <a:gd name="connsiteX67" fmla="*/ 1284329 w 2420099"/>
                  <a:gd name="connsiteY67" fmla="*/ 1384488 h 1530350"/>
                  <a:gd name="connsiteX68" fmla="*/ 1775305 w 2420099"/>
                  <a:gd name="connsiteY68" fmla="*/ 1350888 h 1530350"/>
                  <a:gd name="connsiteX69" fmla="*/ 1723678 w 2420099"/>
                  <a:gd name="connsiteY69" fmla="*/ 1384488 h 1530350"/>
                  <a:gd name="connsiteX70" fmla="*/ 1775304 w 2420099"/>
                  <a:gd name="connsiteY70" fmla="*/ 1418087 h 1530350"/>
                  <a:gd name="connsiteX71" fmla="*/ 1826932 w 2420099"/>
                  <a:gd name="connsiteY71" fmla="*/ 1384488 h 1530350"/>
                  <a:gd name="connsiteX72" fmla="*/ 1504003 w 2420099"/>
                  <a:gd name="connsiteY72" fmla="*/ 1350888 h 1530350"/>
                  <a:gd name="connsiteX73" fmla="*/ 1452376 w 2420099"/>
                  <a:gd name="connsiteY73" fmla="*/ 1384488 h 1530350"/>
                  <a:gd name="connsiteX74" fmla="*/ 1504004 w 2420099"/>
                  <a:gd name="connsiteY74" fmla="*/ 1418088 h 1530350"/>
                  <a:gd name="connsiteX75" fmla="*/ 1555631 w 2420099"/>
                  <a:gd name="connsiteY75" fmla="*/ 1384488 h 1530350"/>
                  <a:gd name="connsiteX76" fmla="*/ 1368352 w 2420099"/>
                  <a:gd name="connsiteY76" fmla="*/ 1350888 h 1530350"/>
                  <a:gd name="connsiteX77" fmla="*/ 1316726 w 2420099"/>
                  <a:gd name="connsiteY77" fmla="*/ 1384488 h 1530350"/>
                  <a:gd name="connsiteX78" fmla="*/ 1368352 w 2420099"/>
                  <a:gd name="connsiteY78" fmla="*/ 1418087 h 1530350"/>
                  <a:gd name="connsiteX79" fmla="*/ 1419979 w 2420099"/>
                  <a:gd name="connsiteY79" fmla="*/ 1384488 h 1530350"/>
                  <a:gd name="connsiteX80" fmla="*/ 893578 w 2420099"/>
                  <a:gd name="connsiteY80" fmla="*/ 1306748 h 1530350"/>
                  <a:gd name="connsiteX81" fmla="*/ 841954 w 2420099"/>
                  <a:gd name="connsiteY81" fmla="*/ 1340348 h 1530350"/>
                  <a:gd name="connsiteX82" fmla="*/ 893577 w 2420099"/>
                  <a:gd name="connsiteY82" fmla="*/ 1373948 h 1530350"/>
                  <a:gd name="connsiteX83" fmla="*/ 945207 w 2420099"/>
                  <a:gd name="connsiteY83" fmla="*/ 1340347 h 1530350"/>
                  <a:gd name="connsiteX84" fmla="*/ 757926 w 2420099"/>
                  <a:gd name="connsiteY84" fmla="*/ 1306748 h 1530350"/>
                  <a:gd name="connsiteX85" fmla="*/ 706304 w 2420099"/>
                  <a:gd name="connsiteY85" fmla="*/ 1340347 h 1530350"/>
                  <a:gd name="connsiteX86" fmla="*/ 757928 w 2420099"/>
                  <a:gd name="connsiteY86" fmla="*/ 1373948 h 1530350"/>
                  <a:gd name="connsiteX87" fmla="*/ 809558 w 2420099"/>
                  <a:gd name="connsiteY87" fmla="*/ 1340348 h 1530350"/>
                  <a:gd name="connsiteX88" fmla="*/ 622278 w 2420099"/>
                  <a:gd name="connsiteY88" fmla="*/ 1306748 h 1530350"/>
                  <a:gd name="connsiteX89" fmla="*/ 570652 w 2420099"/>
                  <a:gd name="connsiteY89" fmla="*/ 1340348 h 1530350"/>
                  <a:gd name="connsiteX90" fmla="*/ 622278 w 2420099"/>
                  <a:gd name="connsiteY90" fmla="*/ 1373947 h 1530350"/>
                  <a:gd name="connsiteX91" fmla="*/ 673905 w 2420099"/>
                  <a:gd name="connsiteY91" fmla="*/ 1340347 h 1530350"/>
                  <a:gd name="connsiteX92" fmla="*/ 486629 w 2420099"/>
                  <a:gd name="connsiteY92" fmla="*/ 1306748 h 1530350"/>
                  <a:gd name="connsiteX93" fmla="*/ 435002 w 2420099"/>
                  <a:gd name="connsiteY93" fmla="*/ 1340348 h 1530350"/>
                  <a:gd name="connsiteX94" fmla="*/ 486629 w 2420099"/>
                  <a:gd name="connsiteY94" fmla="*/ 1373948 h 1530350"/>
                  <a:gd name="connsiteX95" fmla="*/ 538257 w 2420099"/>
                  <a:gd name="connsiteY95" fmla="*/ 1340348 h 1530350"/>
                  <a:gd name="connsiteX96" fmla="*/ 1029234 w 2420099"/>
                  <a:gd name="connsiteY96" fmla="*/ 1306747 h 1530350"/>
                  <a:gd name="connsiteX97" fmla="*/ 977604 w 2420099"/>
                  <a:gd name="connsiteY97" fmla="*/ 1340348 h 1530350"/>
                  <a:gd name="connsiteX98" fmla="*/ 1029232 w 2420099"/>
                  <a:gd name="connsiteY98" fmla="*/ 1373948 h 1530350"/>
                  <a:gd name="connsiteX99" fmla="*/ 1080862 w 2420099"/>
                  <a:gd name="connsiteY99" fmla="*/ 1340347 h 1530350"/>
                  <a:gd name="connsiteX100" fmla="*/ 1843130 w 2420099"/>
                  <a:gd name="connsiteY100" fmla="*/ 1306747 h 1530350"/>
                  <a:gd name="connsiteX101" fmla="*/ 1791503 w 2420099"/>
                  <a:gd name="connsiteY101" fmla="*/ 1340346 h 1530350"/>
                  <a:gd name="connsiteX102" fmla="*/ 1843130 w 2420099"/>
                  <a:gd name="connsiteY102" fmla="*/ 1373946 h 1530350"/>
                  <a:gd name="connsiteX103" fmla="*/ 1894757 w 2420099"/>
                  <a:gd name="connsiteY103" fmla="*/ 1340346 h 1530350"/>
                  <a:gd name="connsiteX104" fmla="*/ 1707480 w 2420099"/>
                  <a:gd name="connsiteY104" fmla="*/ 1306747 h 1530350"/>
                  <a:gd name="connsiteX105" fmla="*/ 1655852 w 2420099"/>
                  <a:gd name="connsiteY105" fmla="*/ 1340346 h 1530350"/>
                  <a:gd name="connsiteX106" fmla="*/ 1707478 w 2420099"/>
                  <a:gd name="connsiteY106" fmla="*/ 1373946 h 1530350"/>
                  <a:gd name="connsiteX107" fmla="*/ 1759106 w 2420099"/>
                  <a:gd name="connsiteY107" fmla="*/ 1340346 h 1530350"/>
                  <a:gd name="connsiteX108" fmla="*/ 1571828 w 2420099"/>
                  <a:gd name="connsiteY108" fmla="*/ 1306747 h 1530350"/>
                  <a:gd name="connsiteX109" fmla="*/ 1520201 w 2420099"/>
                  <a:gd name="connsiteY109" fmla="*/ 1340346 h 1530350"/>
                  <a:gd name="connsiteX110" fmla="*/ 1571829 w 2420099"/>
                  <a:gd name="connsiteY110" fmla="*/ 1373947 h 1530350"/>
                  <a:gd name="connsiteX111" fmla="*/ 1623456 w 2420099"/>
                  <a:gd name="connsiteY111" fmla="*/ 1340347 h 1530350"/>
                  <a:gd name="connsiteX112" fmla="*/ 1436178 w 2420099"/>
                  <a:gd name="connsiteY112" fmla="*/ 1306747 h 1530350"/>
                  <a:gd name="connsiteX113" fmla="*/ 1384551 w 2420099"/>
                  <a:gd name="connsiteY113" fmla="*/ 1340346 h 1530350"/>
                  <a:gd name="connsiteX114" fmla="*/ 1436178 w 2420099"/>
                  <a:gd name="connsiteY114" fmla="*/ 1373946 h 1530350"/>
                  <a:gd name="connsiteX115" fmla="*/ 1487804 w 2420099"/>
                  <a:gd name="connsiteY115" fmla="*/ 1340346 h 1530350"/>
                  <a:gd name="connsiteX116" fmla="*/ 1300527 w 2420099"/>
                  <a:gd name="connsiteY116" fmla="*/ 1306747 h 1530350"/>
                  <a:gd name="connsiteX117" fmla="*/ 1248901 w 2420099"/>
                  <a:gd name="connsiteY117" fmla="*/ 1340346 h 1530350"/>
                  <a:gd name="connsiteX118" fmla="*/ 1300527 w 2420099"/>
                  <a:gd name="connsiteY118" fmla="*/ 1373946 h 1530350"/>
                  <a:gd name="connsiteX119" fmla="*/ 1352153 w 2420099"/>
                  <a:gd name="connsiteY119" fmla="*/ 1340346 h 1530350"/>
                  <a:gd name="connsiteX120" fmla="*/ 1164877 w 2420099"/>
                  <a:gd name="connsiteY120" fmla="*/ 1306747 h 1530350"/>
                  <a:gd name="connsiteX121" fmla="*/ 1113249 w 2420099"/>
                  <a:gd name="connsiteY121" fmla="*/ 1340347 h 1530350"/>
                  <a:gd name="connsiteX122" fmla="*/ 1164877 w 2420099"/>
                  <a:gd name="connsiteY122" fmla="*/ 1373947 h 1530350"/>
                  <a:gd name="connsiteX123" fmla="*/ 1216504 w 2420099"/>
                  <a:gd name="connsiteY123" fmla="*/ 1340346 h 1530350"/>
                  <a:gd name="connsiteX124" fmla="*/ 418806 w 2420099"/>
                  <a:gd name="connsiteY124" fmla="*/ 1262609 h 1530350"/>
                  <a:gd name="connsiteX125" fmla="*/ 367179 w 2420099"/>
                  <a:gd name="connsiteY125" fmla="*/ 1296208 h 1530350"/>
                  <a:gd name="connsiteX126" fmla="*/ 418804 w 2420099"/>
                  <a:gd name="connsiteY126" fmla="*/ 1329806 h 1530350"/>
                  <a:gd name="connsiteX127" fmla="*/ 470430 w 2420099"/>
                  <a:gd name="connsiteY127" fmla="*/ 1296207 h 1530350"/>
                  <a:gd name="connsiteX128" fmla="*/ 690104 w 2420099"/>
                  <a:gd name="connsiteY128" fmla="*/ 1262607 h 1530350"/>
                  <a:gd name="connsiteX129" fmla="*/ 638477 w 2420099"/>
                  <a:gd name="connsiteY129" fmla="*/ 1296206 h 1530350"/>
                  <a:gd name="connsiteX130" fmla="*/ 690104 w 2420099"/>
                  <a:gd name="connsiteY130" fmla="*/ 1329805 h 1530350"/>
                  <a:gd name="connsiteX131" fmla="*/ 741730 w 2420099"/>
                  <a:gd name="connsiteY131" fmla="*/ 1296206 h 1530350"/>
                  <a:gd name="connsiteX132" fmla="*/ 554454 w 2420099"/>
                  <a:gd name="connsiteY132" fmla="*/ 1262606 h 1530350"/>
                  <a:gd name="connsiteX133" fmla="*/ 502827 w 2420099"/>
                  <a:gd name="connsiteY133" fmla="*/ 1296207 h 1530350"/>
                  <a:gd name="connsiteX134" fmla="*/ 554454 w 2420099"/>
                  <a:gd name="connsiteY134" fmla="*/ 1329806 h 1530350"/>
                  <a:gd name="connsiteX135" fmla="*/ 606081 w 2420099"/>
                  <a:gd name="connsiteY135" fmla="*/ 1296206 h 1530350"/>
                  <a:gd name="connsiteX136" fmla="*/ 1097057 w 2420099"/>
                  <a:gd name="connsiteY136" fmla="*/ 1262606 h 1530350"/>
                  <a:gd name="connsiteX137" fmla="*/ 1045435 w 2420099"/>
                  <a:gd name="connsiteY137" fmla="*/ 1296206 h 1530350"/>
                  <a:gd name="connsiteX138" fmla="*/ 1097059 w 2420099"/>
                  <a:gd name="connsiteY138" fmla="*/ 1329805 h 1530350"/>
                  <a:gd name="connsiteX139" fmla="*/ 1148680 w 2420099"/>
                  <a:gd name="connsiteY139" fmla="*/ 1296206 h 1530350"/>
                  <a:gd name="connsiteX140" fmla="*/ 961405 w 2420099"/>
                  <a:gd name="connsiteY140" fmla="*/ 1262606 h 1530350"/>
                  <a:gd name="connsiteX141" fmla="*/ 909777 w 2420099"/>
                  <a:gd name="connsiteY141" fmla="*/ 1296206 h 1530350"/>
                  <a:gd name="connsiteX142" fmla="*/ 961404 w 2420099"/>
                  <a:gd name="connsiteY142" fmla="*/ 1329806 h 1530350"/>
                  <a:gd name="connsiteX143" fmla="*/ 1013034 w 2420099"/>
                  <a:gd name="connsiteY143" fmla="*/ 1296205 h 1530350"/>
                  <a:gd name="connsiteX144" fmla="*/ 825754 w 2420099"/>
                  <a:gd name="connsiteY144" fmla="*/ 1262606 h 1530350"/>
                  <a:gd name="connsiteX145" fmla="*/ 774128 w 2420099"/>
                  <a:gd name="connsiteY145" fmla="*/ 1296206 h 1530350"/>
                  <a:gd name="connsiteX146" fmla="*/ 825754 w 2420099"/>
                  <a:gd name="connsiteY146" fmla="*/ 1329806 h 1530350"/>
                  <a:gd name="connsiteX147" fmla="*/ 877380 w 2420099"/>
                  <a:gd name="connsiteY147" fmla="*/ 1296206 h 1530350"/>
                  <a:gd name="connsiteX148" fmla="*/ 1368353 w 2420099"/>
                  <a:gd name="connsiteY148" fmla="*/ 1262605 h 1530350"/>
                  <a:gd name="connsiteX149" fmla="*/ 1316726 w 2420099"/>
                  <a:gd name="connsiteY149" fmla="*/ 1296205 h 1530350"/>
                  <a:gd name="connsiteX150" fmla="*/ 1368352 w 2420099"/>
                  <a:gd name="connsiteY150" fmla="*/ 1329804 h 1530350"/>
                  <a:gd name="connsiteX151" fmla="*/ 1419979 w 2420099"/>
                  <a:gd name="connsiteY151" fmla="*/ 1296204 h 1530350"/>
                  <a:gd name="connsiteX152" fmla="*/ 1232702 w 2420099"/>
                  <a:gd name="connsiteY152" fmla="*/ 1262605 h 1530350"/>
                  <a:gd name="connsiteX153" fmla="*/ 1181075 w 2420099"/>
                  <a:gd name="connsiteY153" fmla="*/ 1296205 h 1530350"/>
                  <a:gd name="connsiteX154" fmla="*/ 1232702 w 2420099"/>
                  <a:gd name="connsiteY154" fmla="*/ 1329804 h 1530350"/>
                  <a:gd name="connsiteX155" fmla="*/ 1284329 w 2420099"/>
                  <a:gd name="connsiteY155" fmla="*/ 1296205 h 1530350"/>
                  <a:gd name="connsiteX156" fmla="*/ 1910956 w 2420099"/>
                  <a:gd name="connsiteY156" fmla="*/ 1262605 h 1530350"/>
                  <a:gd name="connsiteX157" fmla="*/ 1859328 w 2420099"/>
                  <a:gd name="connsiteY157" fmla="*/ 1296204 h 1530350"/>
                  <a:gd name="connsiteX158" fmla="*/ 1910955 w 2420099"/>
                  <a:gd name="connsiteY158" fmla="*/ 1329804 h 1530350"/>
                  <a:gd name="connsiteX159" fmla="*/ 1962582 w 2420099"/>
                  <a:gd name="connsiteY159" fmla="*/ 1296204 h 1530350"/>
                  <a:gd name="connsiteX160" fmla="*/ 1775305 w 2420099"/>
                  <a:gd name="connsiteY160" fmla="*/ 1262605 h 1530350"/>
                  <a:gd name="connsiteX161" fmla="*/ 1723678 w 2420099"/>
                  <a:gd name="connsiteY161" fmla="*/ 1296204 h 1530350"/>
                  <a:gd name="connsiteX162" fmla="*/ 1775304 w 2420099"/>
                  <a:gd name="connsiteY162" fmla="*/ 1329804 h 1530350"/>
                  <a:gd name="connsiteX163" fmla="*/ 1826931 w 2420099"/>
                  <a:gd name="connsiteY163" fmla="*/ 1296204 h 1530350"/>
                  <a:gd name="connsiteX164" fmla="*/ 1639654 w 2420099"/>
                  <a:gd name="connsiteY164" fmla="*/ 1262605 h 1530350"/>
                  <a:gd name="connsiteX165" fmla="*/ 1588026 w 2420099"/>
                  <a:gd name="connsiteY165" fmla="*/ 1296204 h 1530350"/>
                  <a:gd name="connsiteX166" fmla="*/ 1639654 w 2420099"/>
                  <a:gd name="connsiteY166" fmla="*/ 1329804 h 1530350"/>
                  <a:gd name="connsiteX167" fmla="*/ 1691281 w 2420099"/>
                  <a:gd name="connsiteY167" fmla="*/ 1296204 h 1530350"/>
                  <a:gd name="connsiteX168" fmla="*/ 1504003 w 2420099"/>
                  <a:gd name="connsiteY168" fmla="*/ 1262605 h 1530350"/>
                  <a:gd name="connsiteX169" fmla="*/ 1452376 w 2420099"/>
                  <a:gd name="connsiteY169" fmla="*/ 1296204 h 1530350"/>
                  <a:gd name="connsiteX170" fmla="*/ 1504003 w 2420099"/>
                  <a:gd name="connsiteY170" fmla="*/ 1329804 h 1530350"/>
                  <a:gd name="connsiteX171" fmla="*/ 1555630 w 2420099"/>
                  <a:gd name="connsiteY171" fmla="*/ 1296204 h 1530350"/>
                  <a:gd name="connsiteX172" fmla="*/ 486631 w 2420099"/>
                  <a:gd name="connsiteY172" fmla="*/ 1218466 h 1530350"/>
                  <a:gd name="connsiteX173" fmla="*/ 435006 w 2420099"/>
                  <a:gd name="connsiteY173" fmla="*/ 1252066 h 1530350"/>
                  <a:gd name="connsiteX174" fmla="*/ 486629 w 2420099"/>
                  <a:gd name="connsiteY174" fmla="*/ 1285664 h 1530350"/>
                  <a:gd name="connsiteX175" fmla="*/ 538257 w 2420099"/>
                  <a:gd name="connsiteY175" fmla="*/ 1252064 h 1530350"/>
                  <a:gd name="connsiteX176" fmla="*/ 350977 w 2420099"/>
                  <a:gd name="connsiteY176" fmla="*/ 1218466 h 1530350"/>
                  <a:gd name="connsiteX177" fmla="*/ 299352 w 2420099"/>
                  <a:gd name="connsiteY177" fmla="*/ 1252065 h 1530350"/>
                  <a:gd name="connsiteX178" fmla="*/ 350979 w 2420099"/>
                  <a:gd name="connsiteY178" fmla="*/ 1285666 h 1530350"/>
                  <a:gd name="connsiteX179" fmla="*/ 402605 w 2420099"/>
                  <a:gd name="connsiteY179" fmla="*/ 1252066 h 1530350"/>
                  <a:gd name="connsiteX180" fmla="*/ 1029234 w 2420099"/>
                  <a:gd name="connsiteY180" fmla="*/ 1218465 h 1530350"/>
                  <a:gd name="connsiteX181" fmla="*/ 977606 w 2420099"/>
                  <a:gd name="connsiteY181" fmla="*/ 1252064 h 1530350"/>
                  <a:gd name="connsiteX182" fmla="*/ 1029234 w 2420099"/>
                  <a:gd name="connsiteY182" fmla="*/ 1285663 h 1530350"/>
                  <a:gd name="connsiteX183" fmla="*/ 1080860 w 2420099"/>
                  <a:gd name="connsiteY183" fmla="*/ 1252064 h 1530350"/>
                  <a:gd name="connsiteX184" fmla="*/ 757927 w 2420099"/>
                  <a:gd name="connsiteY184" fmla="*/ 1218465 h 1530350"/>
                  <a:gd name="connsiteX185" fmla="*/ 706304 w 2420099"/>
                  <a:gd name="connsiteY185" fmla="*/ 1252065 h 1530350"/>
                  <a:gd name="connsiteX186" fmla="*/ 757926 w 2420099"/>
                  <a:gd name="connsiteY186" fmla="*/ 1285664 h 1530350"/>
                  <a:gd name="connsiteX187" fmla="*/ 809557 w 2420099"/>
                  <a:gd name="connsiteY187" fmla="*/ 1252064 h 1530350"/>
                  <a:gd name="connsiteX188" fmla="*/ 622278 w 2420099"/>
                  <a:gd name="connsiteY188" fmla="*/ 1218465 h 1530350"/>
                  <a:gd name="connsiteX189" fmla="*/ 570653 w 2420099"/>
                  <a:gd name="connsiteY189" fmla="*/ 1252064 h 1530350"/>
                  <a:gd name="connsiteX190" fmla="*/ 622278 w 2420099"/>
                  <a:gd name="connsiteY190" fmla="*/ 1285664 h 1530350"/>
                  <a:gd name="connsiteX191" fmla="*/ 673905 w 2420099"/>
                  <a:gd name="connsiteY191" fmla="*/ 1252064 h 1530350"/>
                  <a:gd name="connsiteX192" fmla="*/ 1164877 w 2420099"/>
                  <a:gd name="connsiteY192" fmla="*/ 1218464 h 1530350"/>
                  <a:gd name="connsiteX193" fmla="*/ 1113251 w 2420099"/>
                  <a:gd name="connsiteY193" fmla="*/ 1252064 h 1530350"/>
                  <a:gd name="connsiteX194" fmla="*/ 1164878 w 2420099"/>
                  <a:gd name="connsiteY194" fmla="*/ 1285663 h 1530350"/>
                  <a:gd name="connsiteX195" fmla="*/ 1216505 w 2420099"/>
                  <a:gd name="connsiteY195" fmla="*/ 1252064 h 1530350"/>
                  <a:gd name="connsiteX196" fmla="*/ 893577 w 2420099"/>
                  <a:gd name="connsiteY196" fmla="*/ 1218464 h 1530350"/>
                  <a:gd name="connsiteX197" fmla="*/ 841954 w 2420099"/>
                  <a:gd name="connsiteY197" fmla="*/ 1252064 h 1530350"/>
                  <a:gd name="connsiteX198" fmla="*/ 893578 w 2420099"/>
                  <a:gd name="connsiteY198" fmla="*/ 1285664 h 1530350"/>
                  <a:gd name="connsiteX199" fmla="*/ 945208 w 2420099"/>
                  <a:gd name="connsiteY199" fmla="*/ 1252064 h 1530350"/>
                  <a:gd name="connsiteX200" fmla="*/ 1436179 w 2420099"/>
                  <a:gd name="connsiteY200" fmla="*/ 1218463 h 1530350"/>
                  <a:gd name="connsiteX201" fmla="*/ 1384552 w 2420099"/>
                  <a:gd name="connsiteY201" fmla="*/ 1252063 h 1530350"/>
                  <a:gd name="connsiteX202" fmla="*/ 1436178 w 2420099"/>
                  <a:gd name="connsiteY202" fmla="*/ 1285662 h 1530350"/>
                  <a:gd name="connsiteX203" fmla="*/ 1487804 w 2420099"/>
                  <a:gd name="connsiteY203" fmla="*/ 1252062 h 1530350"/>
                  <a:gd name="connsiteX204" fmla="*/ 1300528 w 2420099"/>
                  <a:gd name="connsiteY204" fmla="*/ 1218463 h 1530350"/>
                  <a:gd name="connsiteX205" fmla="*/ 1248901 w 2420099"/>
                  <a:gd name="connsiteY205" fmla="*/ 1252063 h 1530350"/>
                  <a:gd name="connsiteX206" fmla="*/ 1300527 w 2420099"/>
                  <a:gd name="connsiteY206" fmla="*/ 1285663 h 1530350"/>
                  <a:gd name="connsiteX207" fmla="*/ 1352154 w 2420099"/>
                  <a:gd name="connsiteY207" fmla="*/ 1252063 h 1530350"/>
                  <a:gd name="connsiteX208" fmla="*/ 1978781 w 2420099"/>
                  <a:gd name="connsiteY208" fmla="*/ 1218463 h 1530350"/>
                  <a:gd name="connsiteX209" fmla="*/ 1927154 w 2420099"/>
                  <a:gd name="connsiteY209" fmla="*/ 1252062 h 1530350"/>
                  <a:gd name="connsiteX210" fmla="*/ 1978781 w 2420099"/>
                  <a:gd name="connsiteY210" fmla="*/ 1285662 h 1530350"/>
                  <a:gd name="connsiteX211" fmla="*/ 2030408 w 2420099"/>
                  <a:gd name="connsiteY211" fmla="*/ 1252062 h 1530350"/>
                  <a:gd name="connsiteX212" fmla="*/ 1843130 w 2420099"/>
                  <a:gd name="connsiteY212" fmla="*/ 1218463 h 1530350"/>
                  <a:gd name="connsiteX213" fmla="*/ 1791503 w 2420099"/>
                  <a:gd name="connsiteY213" fmla="*/ 1252062 h 1530350"/>
                  <a:gd name="connsiteX214" fmla="*/ 1843130 w 2420099"/>
                  <a:gd name="connsiteY214" fmla="*/ 1285662 h 1530350"/>
                  <a:gd name="connsiteX215" fmla="*/ 1894757 w 2420099"/>
                  <a:gd name="connsiteY215" fmla="*/ 1252062 h 1530350"/>
                  <a:gd name="connsiteX216" fmla="*/ 1707479 w 2420099"/>
                  <a:gd name="connsiteY216" fmla="*/ 1218463 h 1530350"/>
                  <a:gd name="connsiteX217" fmla="*/ 1655852 w 2420099"/>
                  <a:gd name="connsiteY217" fmla="*/ 1252062 h 1530350"/>
                  <a:gd name="connsiteX218" fmla="*/ 1707480 w 2420099"/>
                  <a:gd name="connsiteY218" fmla="*/ 1285662 h 1530350"/>
                  <a:gd name="connsiteX219" fmla="*/ 1759106 w 2420099"/>
                  <a:gd name="connsiteY219" fmla="*/ 1252062 h 1530350"/>
                  <a:gd name="connsiteX220" fmla="*/ 1571828 w 2420099"/>
                  <a:gd name="connsiteY220" fmla="*/ 1218463 h 1530350"/>
                  <a:gd name="connsiteX221" fmla="*/ 1520201 w 2420099"/>
                  <a:gd name="connsiteY221" fmla="*/ 1252062 h 1530350"/>
                  <a:gd name="connsiteX222" fmla="*/ 1571828 w 2420099"/>
                  <a:gd name="connsiteY222" fmla="*/ 1285662 h 1530350"/>
                  <a:gd name="connsiteX223" fmla="*/ 1623456 w 2420099"/>
                  <a:gd name="connsiteY223" fmla="*/ 1252062 h 1530350"/>
                  <a:gd name="connsiteX224" fmla="*/ 554459 w 2420099"/>
                  <a:gd name="connsiteY224" fmla="*/ 1174325 h 1530350"/>
                  <a:gd name="connsiteX225" fmla="*/ 502829 w 2420099"/>
                  <a:gd name="connsiteY225" fmla="*/ 1207924 h 1530350"/>
                  <a:gd name="connsiteX226" fmla="*/ 554454 w 2420099"/>
                  <a:gd name="connsiteY226" fmla="*/ 1241522 h 1530350"/>
                  <a:gd name="connsiteX227" fmla="*/ 606081 w 2420099"/>
                  <a:gd name="connsiteY227" fmla="*/ 1207923 h 1530350"/>
                  <a:gd name="connsiteX228" fmla="*/ 283152 w 2420099"/>
                  <a:gd name="connsiteY228" fmla="*/ 1174325 h 1530350"/>
                  <a:gd name="connsiteX229" fmla="*/ 231528 w 2420099"/>
                  <a:gd name="connsiteY229" fmla="*/ 1207924 h 1530350"/>
                  <a:gd name="connsiteX230" fmla="*/ 283152 w 2420099"/>
                  <a:gd name="connsiteY230" fmla="*/ 1241523 h 1530350"/>
                  <a:gd name="connsiteX231" fmla="*/ 334779 w 2420099"/>
                  <a:gd name="connsiteY231" fmla="*/ 1207923 h 1530350"/>
                  <a:gd name="connsiteX232" fmla="*/ 418806 w 2420099"/>
                  <a:gd name="connsiteY232" fmla="*/ 1174324 h 1530350"/>
                  <a:gd name="connsiteX233" fmla="*/ 367179 w 2420099"/>
                  <a:gd name="connsiteY233" fmla="*/ 1207923 h 1530350"/>
                  <a:gd name="connsiteX234" fmla="*/ 418806 w 2420099"/>
                  <a:gd name="connsiteY234" fmla="*/ 1241524 h 1530350"/>
                  <a:gd name="connsiteX235" fmla="*/ 470434 w 2420099"/>
                  <a:gd name="connsiteY235" fmla="*/ 1207924 h 1530350"/>
                  <a:gd name="connsiteX236" fmla="*/ 690104 w 2420099"/>
                  <a:gd name="connsiteY236" fmla="*/ 1174323 h 1530350"/>
                  <a:gd name="connsiteX237" fmla="*/ 638477 w 2420099"/>
                  <a:gd name="connsiteY237" fmla="*/ 1207923 h 1530350"/>
                  <a:gd name="connsiteX238" fmla="*/ 690104 w 2420099"/>
                  <a:gd name="connsiteY238" fmla="*/ 1241522 h 1530350"/>
                  <a:gd name="connsiteX239" fmla="*/ 741734 w 2420099"/>
                  <a:gd name="connsiteY239" fmla="*/ 1207922 h 1530350"/>
                  <a:gd name="connsiteX240" fmla="*/ 1368353 w 2420099"/>
                  <a:gd name="connsiteY240" fmla="*/ 1174322 h 1530350"/>
                  <a:gd name="connsiteX241" fmla="*/ 1316726 w 2420099"/>
                  <a:gd name="connsiteY241" fmla="*/ 1207922 h 1530350"/>
                  <a:gd name="connsiteX242" fmla="*/ 1368353 w 2420099"/>
                  <a:gd name="connsiteY242" fmla="*/ 1241521 h 1530350"/>
                  <a:gd name="connsiteX243" fmla="*/ 1419980 w 2420099"/>
                  <a:gd name="connsiteY243" fmla="*/ 1207921 h 1530350"/>
                  <a:gd name="connsiteX244" fmla="*/ 1232702 w 2420099"/>
                  <a:gd name="connsiteY244" fmla="*/ 1174322 h 1530350"/>
                  <a:gd name="connsiteX245" fmla="*/ 1181075 w 2420099"/>
                  <a:gd name="connsiteY245" fmla="*/ 1207922 h 1530350"/>
                  <a:gd name="connsiteX246" fmla="*/ 1232703 w 2420099"/>
                  <a:gd name="connsiteY246" fmla="*/ 1241521 h 1530350"/>
                  <a:gd name="connsiteX247" fmla="*/ 1284329 w 2420099"/>
                  <a:gd name="connsiteY247" fmla="*/ 1207922 h 1530350"/>
                  <a:gd name="connsiteX248" fmla="*/ 1097059 w 2420099"/>
                  <a:gd name="connsiteY248" fmla="*/ 1174322 h 1530350"/>
                  <a:gd name="connsiteX249" fmla="*/ 1045432 w 2420099"/>
                  <a:gd name="connsiteY249" fmla="*/ 1207923 h 1530350"/>
                  <a:gd name="connsiteX250" fmla="*/ 1097058 w 2420099"/>
                  <a:gd name="connsiteY250" fmla="*/ 1241521 h 1530350"/>
                  <a:gd name="connsiteX251" fmla="*/ 1148679 w 2420099"/>
                  <a:gd name="connsiteY251" fmla="*/ 1207922 h 1530350"/>
                  <a:gd name="connsiteX252" fmla="*/ 961404 w 2420099"/>
                  <a:gd name="connsiteY252" fmla="*/ 1174322 h 1530350"/>
                  <a:gd name="connsiteX253" fmla="*/ 909777 w 2420099"/>
                  <a:gd name="connsiteY253" fmla="*/ 1207922 h 1530350"/>
                  <a:gd name="connsiteX254" fmla="*/ 961405 w 2420099"/>
                  <a:gd name="connsiteY254" fmla="*/ 1241521 h 1530350"/>
                  <a:gd name="connsiteX255" fmla="*/ 1013034 w 2420099"/>
                  <a:gd name="connsiteY255" fmla="*/ 1207922 h 1530350"/>
                  <a:gd name="connsiteX256" fmla="*/ 825754 w 2420099"/>
                  <a:gd name="connsiteY256" fmla="*/ 1174322 h 1530350"/>
                  <a:gd name="connsiteX257" fmla="*/ 774128 w 2420099"/>
                  <a:gd name="connsiteY257" fmla="*/ 1207923 h 1530350"/>
                  <a:gd name="connsiteX258" fmla="*/ 825754 w 2420099"/>
                  <a:gd name="connsiteY258" fmla="*/ 1241522 h 1530350"/>
                  <a:gd name="connsiteX259" fmla="*/ 877380 w 2420099"/>
                  <a:gd name="connsiteY259" fmla="*/ 1207922 h 1530350"/>
                  <a:gd name="connsiteX260" fmla="*/ 2046607 w 2420099"/>
                  <a:gd name="connsiteY260" fmla="*/ 1174321 h 1530350"/>
                  <a:gd name="connsiteX261" fmla="*/ 1994979 w 2420099"/>
                  <a:gd name="connsiteY261" fmla="*/ 1207921 h 1530350"/>
                  <a:gd name="connsiteX262" fmla="*/ 2046606 w 2420099"/>
                  <a:gd name="connsiteY262" fmla="*/ 1241521 h 1530350"/>
                  <a:gd name="connsiteX263" fmla="*/ 2098233 w 2420099"/>
                  <a:gd name="connsiteY263" fmla="*/ 1207921 h 1530350"/>
                  <a:gd name="connsiteX264" fmla="*/ 1910956 w 2420099"/>
                  <a:gd name="connsiteY264" fmla="*/ 1174321 h 1530350"/>
                  <a:gd name="connsiteX265" fmla="*/ 1859329 w 2420099"/>
                  <a:gd name="connsiteY265" fmla="*/ 1207921 h 1530350"/>
                  <a:gd name="connsiteX266" fmla="*/ 1910955 w 2420099"/>
                  <a:gd name="connsiteY266" fmla="*/ 1241520 h 1530350"/>
                  <a:gd name="connsiteX267" fmla="*/ 1962582 w 2420099"/>
                  <a:gd name="connsiteY267" fmla="*/ 1207921 h 1530350"/>
                  <a:gd name="connsiteX268" fmla="*/ 1639654 w 2420099"/>
                  <a:gd name="connsiteY268" fmla="*/ 1174321 h 1530350"/>
                  <a:gd name="connsiteX269" fmla="*/ 1588027 w 2420099"/>
                  <a:gd name="connsiteY269" fmla="*/ 1207921 h 1530350"/>
                  <a:gd name="connsiteX270" fmla="*/ 1639654 w 2420099"/>
                  <a:gd name="connsiteY270" fmla="*/ 1241520 h 1530350"/>
                  <a:gd name="connsiteX271" fmla="*/ 1691280 w 2420099"/>
                  <a:gd name="connsiteY271" fmla="*/ 1207921 h 1530350"/>
                  <a:gd name="connsiteX272" fmla="*/ 1504004 w 2420099"/>
                  <a:gd name="connsiteY272" fmla="*/ 1174321 h 1530350"/>
                  <a:gd name="connsiteX273" fmla="*/ 1452376 w 2420099"/>
                  <a:gd name="connsiteY273" fmla="*/ 1207922 h 1530350"/>
                  <a:gd name="connsiteX274" fmla="*/ 1504003 w 2420099"/>
                  <a:gd name="connsiteY274" fmla="*/ 1241521 h 1530350"/>
                  <a:gd name="connsiteX275" fmla="*/ 1555630 w 2420099"/>
                  <a:gd name="connsiteY275" fmla="*/ 1207921 h 1530350"/>
                  <a:gd name="connsiteX276" fmla="*/ 1775305 w 2420099"/>
                  <a:gd name="connsiteY276" fmla="*/ 1174321 h 1530350"/>
                  <a:gd name="connsiteX277" fmla="*/ 1723678 w 2420099"/>
                  <a:gd name="connsiteY277" fmla="*/ 1207921 h 1530350"/>
                  <a:gd name="connsiteX278" fmla="*/ 1775306 w 2420099"/>
                  <a:gd name="connsiteY278" fmla="*/ 1241521 h 1530350"/>
                  <a:gd name="connsiteX279" fmla="*/ 1826933 w 2420099"/>
                  <a:gd name="connsiteY279" fmla="*/ 1207921 h 1530350"/>
                  <a:gd name="connsiteX280" fmla="*/ 622282 w 2420099"/>
                  <a:gd name="connsiteY280" fmla="*/ 1130183 h 1530350"/>
                  <a:gd name="connsiteX281" fmla="*/ 570655 w 2420099"/>
                  <a:gd name="connsiteY281" fmla="*/ 1163783 h 1530350"/>
                  <a:gd name="connsiteX282" fmla="*/ 622278 w 2420099"/>
                  <a:gd name="connsiteY282" fmla="*/ 1197380 h 1530350"/>
                  <a:gd name="connsiteX283" fmla="*/ 673905 w 2420099"/>
                  <a:gd name="connsiteY283" fmla="*/ 1163781 h 1530350"/>
                  <a:gd name="connsiteX284" fmla="*/ 350979 w 2420099"/>
                  <a:gd name="connsiteY284" fmla="*/ 1130183 h 1530350"/>
                  <a:gd name="connsiteX285" fmla="*/ 299352 w 2420099"/>
                  <a:gd name="connsiteY285" fmla="*/ 1163782 h 1530350"/>
                  <a:gd name="connsiteX286" fmla="*/ 350977 w 2420099"/>
                  <a:gd name="connsiteY286" fmla="*/ 1197381 h 1530350"/>
                  <a:gd name="connsiteX287" fmla="*/ 402604 w 2420099"/>
                  <a:gd name="connsiteY287" fmla="*/ 1163781 h 1530350"/>
                  <a:gd name="connsiteX288" fmla="*/ 486629 w 2420099"/>
                  <a:gd name="connsiteY288" fmla="*/ 1130182 h 1530350"/>
                  <a:gd name="connsiteX289" fmla="*/ 435005 w 2420099"/>
                  <a:gd name="connsiteY289" fmla="*/ 1163782 h 1530350"/>
                  <a:gd name="connsiteX290" fmla="*/ 486631 w 2420099"/>
                  <a:gd name="connsiteY290" fmla="*/ 1197382 h 1530350"/>
                  <a:gd name="connsiteX291" fmla="*/ 538257 w 2420099"/>
                  <a:gd name="connsiteY291" fmla="*/ 1163782 h 1530350"/>
                  <a:gd name="connsiteX292" fmla="*/ 893580 w 2420099"/>
                  <a:gd name="connsiteY292" fmla="*/ 1130181 h 1530350"/>
                  <a:gd name="connsiteX293" fmla="*/ 841957 w 2420099"/>
                  <a:gd name="connsiteY293" fmla="*/ 1163780 h 1530350"/>
                  <a:gd name="connsiteX294" fmla="*/ 893578 w 2420099"/>
                  <a:gd name="connsiteY294" fmla="*/ 1197380 h 1530350"/>
                  <a:gd name="connsiteX295" fmla="*/ 945207 w 2420099"/>
                  <a:gd name="connsiteY295" fmla="*/ 1163780 h 1530350"/>
                  <a:gd name="connsiteX296" fmla="*/ 1164877 w 2420099"/>
                  <a:gd name="connsiteY296" fmla="*/ 1130181 h 1530350"/>
                  <a:gd name="connsiteX297" fmla="*/ 1113250 w 2420099"/>
                  <a:gd name="connsiteY297" fmla="*/ 1163780 h 1530350"/>
                  <a:gd name="connsiteX298" fmla="*/ 1164877 w 2420099"/>
                  <a:gd name="connsiteY298" fmla="*/ 1197379 h 1530350"/>
                  <a:gd name="connsiteX299" fmla="*/ 1216504 w 2420099"/>
                  <a:gd name="connsiteY299" fmla="*/ 1163780 h 1530350"/>
                  <a:gd name="connsiteX300" fmla="*/ 757928 w 2420099"/>
                  <a:gd name="connsiteY300" fmla="*/ 1130181 h 1530350"/>
                  <a:gd name="connsiteX301" fmla="*/ 706303 w 2420099"/>
                  <a:gd name="connsiteY301" fmla="*/ 1163781 h 1530350"/>
                  <a:gd name="connsiteX302" fmla="*/ 757928 w 2420099"/>
                  <a:gd name="connsiteY302" fmla="*/ 1197380 h 1530350"/>
                  <a:gd name="connsiteX303" fmla="*/ 809557 w 2420099"/>
                  <a:gd name="connsiteY303" fmla="*/ 1163780 h 1530350"/>
                  <a:gd name="connsiteX304" fmla="*/ 1436179 w 2420099"/>
                  <a:gd name="connsiteY304" fmla="*/ 1130180 h 1530350"/>
                  <a:gd name="connsiteX305" fmla="*/ 1384552 w 2420099"/>
                  <a:gd name="connsiteY305" fmla="*/ 1163780 h 1530350"/>
                  <a:gd name="connsiteX306" fmla="*/ 1436178 w 2420099"/>
                  <a:gd name="connsiteY306" fmla="*/ 1197379 h 1530350"/>
                  <a:gd name="connsiteX307" fmla="*/ 1487805 w 2420099"/>
                  <a:gd name="connsiteY307" fmla="*/ 1163779 h 1530350"/>
                  <a:gd name="connsiteX308" fmla="*/ 1300528 w 2420099"/>
                  <a:gd name="connsiteY308" fmla="*/ 1130180 h 1530350"/>
                  <a:gd name="connsiteX309" fmla="*/ 1248901 w 2420099"/>
                  <a:gd name="connsiteY309" fmla="*/ 1163780 h 1530350"/>
                  <a:gd name="connsiteX310" fmla="*/ 1300528 w 2420099"/>
                  <a:gd name="connsiteY310" fmla="*/ 1197380 h 1530350"/>
                  <a:gd name="connsiteX311" fmla="*/ 1352156 w 2420099"/>
                  <a:gd name="connsiteY311" fmla="*/ 1163780 h 1530350"/>
                  <a:gd name="connsiteX312" fmla="*/ 1029234 w 2420099"/>
                  <a:gd name="connsiteY312" fmla="*/ 1130180 h 1530350"/>
                  <a:gd name="connsiteX313" fmla="*/ 977605 w 2420099"/>
                  <a:gd name="connsiteY313" fmla="*/ 1163780 h 1530350"/>
                  <a:gd name="connsiteX314" fmla="*/ 1029232 w 2420099"/>
                  <a:gd name="connsiteY314" fmla="*/ 1197380 h 1530350"/>
                  <a:gd name="connsiteX315" fmla="*/ 1080862 w 2420099"/>
                  <a:gd name="connsiteY315" fmla="*/ 1163780 h 1530350"/>
                  <a:gd name="connsiteX316" fmla="*/ 2114433 w 2420099"/>
                  <a:gd name="connsiteY316" fmla="*/ 1130179 h 1530350"/>
                  <a:gd name="connsiteX317" fmla="*/ 2062805 w 2420099"/>
                  <a:gd name="connsiteY317" fmla="*/ 1163780 h 1530350"/>
                  <a:gd name="connsiteX318" fmla="*/ 2114431 w 2420099"/>
                  <a:gd name="connsiteY318" fmla="*/ 1197379 h 1530350"/>
                  <a:gd name="connsiteX319" fmla="*/ 2166059 w 2420099"/>
                  <a:gd name="connsiteY319" fmla="*/ 1163779 h 1530350"/>
                  <a:gd name="connsiteX320" fmla="*/ 1978781 w 2420099"/>
                  <a:gd name="connsiteY320" fmla="*/ 1130179 h 1530350"/>
                  <a:gd name="connsiteX321" fmla="*/ 1927154 w 2420099"/>
                  <a:gd name="connsiteY321" fmla="*/ 1163780 h 1530350"/>
                  <a:gd name="connsiteX322" fmla="*/ 1978781 w 2420099"/>
                  <a:gd name="connsiteY322" fmla="*/ 1197379 h 1530350"/>
                  <a:gd name="connsiteX323" fmla="*/ 2030408 w 2420099"/>
                  <a:gd name="connsiteY323" fmla="*/ 1163779 h 1530350"/>
                  <a:gd name="connsiteX324" fmla="*/ 1843130 w 2420099"/>
                  <a:gd name="connsiteY324" fmla="*/ 1130179 h 1530350"/>
                  <a:gd name="connsiteX325" fmla="*/ 1791503 w 2420099"/>
                  <a:gd name="connsiteY325" fmla="*/ 1163779 h 1530350"/>
                  <a:gd name="connsiteX326" fmla="*/ 1843131 w 2420099"/>
                  <a:gd name="connsiteY326" fmla="*/ 1197379 h 1530350"/>
                  <a:gd name="connsiteX327" fmla="*/ 1894757 w 2420099"/>
                  <a:gd name="connsiteY327" fmla="*/ 1163780 h 1530350"/>
                  <a:gd name="connsiteX328" fmla="*/ 1707480 w 2420099"/>
                  <a:gd name="connsiteY328" fmla="*/ 1130179 h 1530350"/>
                  <a:gd name="connsiteX329" fmla="*/ 1655852 w 2420099"/>
                  <a:gd name="connsiteY329" fmla="*/ 1163779 h 1530350"/>
                  <a:gd name="connsiteX330" fmla="*/ 1707479 w 2420099"/>
                  <a:gd name="connsiteY330" fmla="*/ 1197379 h 1530350"/>
                  <a:gd name="connsiteX331" fmla="*/ 1759106 w 2420099"/>
                  <a:gd name="connsiteY331" fmla="*/ 1163779 h 1530350"/>
                  <a:gd name="connsiteX332" fmla="*/ 1571828 w 2420099"/>
                  <a:gd name="connsiteY332" fmla="*/ 1130179 h 1530350"/>
                  <a:gd name="connsiteX333" fmla="*/ 1520202 w 2420099"/>
                  <a:gd name="connsiteY333" fmla="*/ 1163780 h 1530350"/>
                  <a:gd name="connsiteX334" fmla="*/ 1571828 w 2420099"/>
                  <a:gd name="connsiteY334" fmla="*/ 1197379 h 1530350"/>
                  <a:gd name="connsiteX335" fmla="*/ 1623456 w 2420099"/>
                  <a:gd name="connsiteY335" fmla="*/ 1163779 h 1530350"/>
                  <a:gd name="connsiteX336" fmla="*/ 418806 w 2420099"/>
                  <a:gd name="connsiteY336" fmla="*/ 1086041 h 1530350"/>
                  <a:gd name="connsiteX337" fmla="*/ 367179 w 2420099"/>
                  <a:gd name="connsiteY337" fmla="*/ 1119640 h 1530350"/>
                  <a:gd name="connsiteX338" fmla="*/ 418804 w 2420099"/>
                  <a:gd name="connsiteY338" fmla="*/ 1153239 h 1530350"/>
                  <a:gd name="connsiteX339" fmla="*/ 470430 w 2420099"/>
                  <a:gd name="connsiteY339" fmla="*/ 1119640 h 1530350"/>
                  <a:gd name="connsiteX340" fmla="*/ 283152 w 2420099"/>
                  <a:gd name="connsiteY340" fmla="*/ 1086041 h 1530350"/>
                  <a:gd name="connsiteX341" fmla="*/ 231529 w 2420099"/>
                  <a:gd name="connsiteY341" fmla="*/ 1119640 h 1530350"/>
                  <a:gd name="connsiteX342" fmla="*/ 283152 w 2420099"/>
                  <a:gd name="connsiteY342" fmla="*/ 1153241 h 1530350"/>
                  <a:gd name="connsiteX343" fmla="*/ 334780 w 2420099"/>
                  <a:gd name="connsiteY343" fmla="*/ 1119640 h 1530350"/>
                  <a:gd name="connsiteX344" fmla="*/ 690109 w 2420099"/>
                  <a:gd name="connsiteY344" fmla="*/ 1086040 h 1530350"/>
                  <a:gd name="connsiteX345" fmla="*/ 638480 w 2420099"/>
                  <a:gd name="connsiteY345" fmla="*/ 1119640 h 1530350"/>
                  <a:gd name="connsiteX346" fmla="*/ 690104 w 2420099"/>
                  <a:gd name="connsiteY346" fmla="*/ 1153238 h 1530350"/>
                  <a:gd name="connsiteX347" fmla="*/ 741734 w 2420099"/>
                  <a:gd name="connsiteY347" fmla="*/ 1119638 h 1530350"/>
                  <a:gd name="connsiteX348" fmla="*/ 554455 w 2420099"/>
                  <a:gd name="connsiteY348" fmla="*/ 1086040 h 1530350"/>
                  <a:gd name="connsiteX349" fmla="*/ 502827 w 2420099"/>
                  <a:gd name="connsiteY349" fmla="*/ 1119640 h 1530350"/>
                  <a:gd name="connsiteX350" fmla="*/ 554459 w 2420099"/>
                  <a:gd name="connsiteY350" fmla="*/ 1153241 h 1530350"/>
                  <a:gd name="connsiteX351" fmla="*/ 606084 w 2420099"/>
                  <a:gd name="connsiteY351" fmla="*/ 1119640 h 1530350"/>
                  <a:gd name="connsiteX352" fmla="*/ 825754 w 2420099"/>
                  <a:gd name="connsiteY352" fmla="*/ 1086039 h 1530350"/>
                  <a:gd name="connsiteX353" fmla="*/ 774129 w 2420099"/>
                  <a:gd name="connsiteY353" fmla="*/ 1119638 h 1530350"/>
                  <a:gd name="connsiteX354" fmla="*/ 825754 w 2420099"/>
                  <a:gd name="connsiteY354" fmla="*/ 1153238 h 1530350"/>
                  <a:gd name="connsiteX355" fmla="*/ 877380 w 2420099"/>
                  <a:gd name="connsiteY355" fmla="*/ 1119638 h 1530350"/>
                  <a:gd name="connsiteX356" fmla="*/ 1504004 w 2420099"/>
                  <a:gd name="connsiteY356" fmla="*/ 1086039 h 1530350"/>
                  <a:gd name="connsiteX357" fmla="*/ 1452377 w 2420099"/>
                  <a:gd name="connsiteY357" fmla="*/ 1119638 h 1530350"/>
                  <a:gd name="connsiteX358" fmla="*/ 1504004 w 2420099"/>
                  <a:gd name="connsiteY358" fmla="*/ 1153237 h 1530350"/>
                  <a:gd name="connsiteX359" fmla="*/ 1555630 w 2420099"/>
                  <a:gd name="connsiteY359" fmla="*/ 1119638 h 1530350"/>
                  <a:gd name="connsiteX360" fmla="*/ 1368354 w 2420099"/>
                  <a:gd name="connsiteY360" fmla="*/ 1086039 h 1530350"/>
                  <a:gd name="connsiteX361" fmla="*/ 1316726 w 2420099"/>
                  <a:gd name="connsiteY361" fmla="*/ 1119638 h 1530350"/>
                  <a:gd name="connsiteX362" fmla="*/ 1368354 w 2420099"/>
                  <a:gd name="connsiteY362" fmla="*/ 1153238 h 1530350"/>
                  <a:gd name="connsiteX363" fmla="*/ 1419980 w 2420099"/>
                  <a:gd name="connsiteY363" fmla="*/ 1119638 h 1530350"/>
                  <a:gd name="connsiteX364" fmla="*/ 1232703 w 2420099"/>
                  <a:gd name="connsiteY364" fmla="*/ 1086039 h 1530350"/>
                  <a:gd name="connsiteX365" fmla="*/ 1181075 w 2420099"/>
                  <a:gd name="connsiteY365" fmla="*/ 1119638 h 1530350"/>
                  <a:gd name="connsiteX366" fmla="*/ 1232702 w 2420099"/>
                  <a:gd name="connsiteY366" fmla="*/ 1153238 h 1530350"/>
                  <a:gd name="connsiteX367" fmla="*/ 1284329 w 2420099"/>
                  <a:gd name="connsiteY367" fmla="*/ 1119638 h 1530350"/>
                  <a:gd name="connsiteX368" fmla="*/ 1097058 w 2420099"/>
                  <a:gd name="connsiteY368" fmla="*/ 1086039 h 1530350"/>
                  <a:gd name="connsiteX369" fmla="*/ 1045430 w 2420099"/>
                  <a:gd name="connsiteY369" fmla="*/ 1119638 h 1530350"/>
                  <a:gd name="connsiteX370" fmla="*/ 1097059 w 2420099"/>
                  <a:gd name="connsiteY370" fmla="*/ 1153238 h 1530350"/>
                  <a:gd name="connsiteX371" fmla="*/ 1148680 w 2420099"/>
                  <a:gd name="connsiteY371" fmla="*/ 1119639 h 1530350"/>
                  <a:gd name="connsiteX372" fmla="*/ 961407 w 2420099"/>
                  <a:gd name="connsiteY372" fmla="*/ 1086039 h 1530350"/>
                  <a:gd name="connsiteX373" fmla="*/ 909777 w 2420099"/>
                  <a:gd name="connsiteY373" fmla="*/ 1119639 h 1530350"/>
                  <a:gd name="connsiteX374" fmla="*/ 961404 w 2420099"/>
                  <a:gd name="connsiteY374" fmla="*/ 1153238 h 1530350"/>
                  <a:gd name="connsiteX375" fmla="*/ 1013034 w 2420099"/>
                  <a:gd name="connsiteY375" fmla="*/ 1119638 h 1530350"/>
                  <a:gd name="connsiteX376" fmla="*/ 2182257 w 2420099"/>
                  <a:gd name="connsiteY376" fmla="*/ 1086037 h 1530350"/>
                  <a:gd name="connsiteX377" fmla="*/ 2130630 w 2420099"/>
                  <a:gd name="connsiteY377" fmla="*/ 1119638 h 1530350"/>
                  <a:gd name="connsiteX378" fmla="*/ 2182257 w 2420099"/>
                  <a:gd name="connsiteY378" fmla="*/ 1153237 h 1530350"/>
                  <a:gd name="connsiteX379" fmla="*/ 2233885 w 2420099"/>
                  <a:gd name="connsiteY379" fmla="*/ 1119637 h 1530350"/>
                  <a:gd name="connsiteX380" fmla="*/ 2046607 w 2420099"/>
                  <a:gd name="connsiteY380" fmla="*/ 1086037 h 1530350"/>
                  <a:gd name="connsiteX381" fmla="*/ 1994979 w 2420099"/>
                  <a:gd name="connsiteY381" fmla="*/ 1119638 h 1530350"/>
                  <a:gd name="connsiteX382" fmla="*/ 2046607 w 2420099"/>
                  <a:gd name="connsiteY382" fmla="*/ 1153237 h 1530350"/>
                  <a:gd name="connsiteX383" fmla="*/ 2098233 w 2420099"/>
                  <a:gd name="connsiteY383" fmla="*/ 1119638 h 1530350"/>
                  <a:gd name="connsiteX384" fmla="*/ 1910955 w 2420099"/>
                  <a:gd name="connsiteY384" fmla="*/ 1086037 h 1530350"/>
                  <a:gd name="connsiteX385" fmla="*/ 1859328 w 2420099"/>
                  <a:gd name="connsiteY385" fmla="*/ 1119638 h 1530350"/>
                  <a:gd name="connsiteX386" fmla="*/ 1910955 w 2420099"/>
                  <a:gd name="connsiteY386" fmla="*/ 1153237 h 1530350"/>
                  <a:gd name="connsiteX387" fmla="*/ 1962582 w 2420099"/>
                  <a:gd name="connsiteY387" fmla="*/ 1119638 h 1530350"/>
                  <a:gd name="connsiteX388" fmla="*/ 1775305 w 2420099"/>
                  <a:gd name="connsiteY388" fmla="*/ 1086037 h 1530350"/>
                  <a:gd name="connsiteX389" fmla="*/ 1723678 w 2420099"/>
                  <a:gd name="connsiteY389" fmla="*/ 1119637 h 1530350"/>
                  <a:gd name="connsiteX390" fmla="*/ 1775305 w 2420099"/>
                  <a:gd name="connsiteY390" fmla="*/ 1153236 h 1530350"/>
                  <a:gd name="connsiteX391" fmla="*/ 1826932 w 2420099"/>
                  <a:gd name="connsiteY391" fmla="*/ 1119637 h 1530350"/>
                  <a:gd name="connsiteX392" fmla="*/ 1639654 w 2420099"/>
                  <a:gd name="connsiteY392" fmla="*/ 1086037 h 1530350"/>
                  <a:gd name="connsiteX393" fmla="*/ 1588028 w 2420099"/>
                  <a:gd name="connsiteY393" fmla="*/ 1119638 h 1530350"/>
                  <a:gd name="connsiteX394" fmla="*/ 1639654 w 2420099"/>
                  <a:gd name="connsiteY394" fmla="*/ 1153237 h 1530350"/>
                  <a:gd name="connsiteX395" fmla="*/ 1691281 w 2420099"/>
                  <a:gd name="connsiteY395" fmla="*/ 1119637 h 1530350"/>
                  <a:gd name="connsiteX396" fmla="*/ 350979 w 2420099"/>
                  <a:gd name="connsiteY396" fmla="*/ 1041899 h 1530350"/>
                  <a:gd name="connsiteX397" fmla="*/ 299352 w 2420099"/>
                  <a:gd name="connsiteY397" fmla="*/ 1075499 h 1530350"/>
                  <a:gd name="connsiteX398" fmla="*/ 350979 w 2420099"/>
                  <a:gd name="connsiteY398" fmla="*/ 1109098 h 1530350"/>
                  <a:gd name="connsiteX399" fmla="*/ 402605 w 2420099"/>
                  <a:gd name="connsiteY399" fmla="*/ 1075498 h 1530350"/>
                  <a:gd name="connsiteX400" fmla="*/ 757935 w 2420099"/>
                  <a:gd name="connsiteY400" fmla="*/ 1041899 h 1530350"/>
                  <a:gd name="connsiteX401" fmla="*/ 706307 w 2420099"/>
                  <a:gd name="connsiteY401" fmla="*/ 1075498 h 1530350"/>
                  <a:gd name="connsiteX402" fmla="*/ 757928 w 2420099"/>
                  <a:gd name="connsiteY402" fmla="*/ 1109096 h 1530350"/>
                  <a:gd name="connsiteX403" fmla="*/ 809558 w 2420099"/>
                  <a:gd name="connsiteY403" fmla="*/ 1075496 h 1530350"/>
                  <a:gd name="connsiteX404" fmla="*/ 486631 w 2420099"/>
                  <a:gd name="connsiteY404" fmla="*/ 1041899 h 1530350"/>
                  <a:gd name="connsiteX405" fmla="*/ 435006 w 2420099"/>
                  <a:gd name="connsiteY405" fmla="*/ 1075499 h 1530350"/>
                  <a:gd name="connsiteX406" fmla="*/ 486629 w 2420099"/>
                  <a:gd name="connsiteY406" fmla="*/ 1109097 h 1530350"/>
                  <a:gd name="connsiteX407" fmla="*/ 538257 w 2420099"/>
                  <a:gd name="connsiteY407" fmla="*/ 1075497 h 1530350"/>
                  <a:gd name="connsiteX408" fmla="*/ 215330 w 2420099"/>
                  <a:gd name="connsiteY408" fmla="*/ 1041899 h 1530350"/>
                  <a:gd name="connsiteX409" fmla="*/ 163703 w 2420099"/>
                  <a:gd name="connsiteY409" fmla="*/ 1075499 h 1530350"/>
                  <a:gd name="connsiteX410" fmla="*/ 215328 w 2420099"/>
                  <a:gd name="connsiteY410" fmla="*/ 1109098 h 1530350"/>
                  <a:gd name="connsiteX411" fmla="*/ 266955 w 2420099"/>
                  <a:gd name="connsiteY411" fmla="*/ 1075498 h 1530350"/>
                  <a:gd name="connsiteX412" fmla="*/ 1029234 w 2420099"/>
                  <a:gd name="connsiteY412" fmla="*/ 1041898 h 1530350"/>
                  <a:gd name="connsiteX413" fmla="*/ 977606 w 2420099"/>
                  <a:gd name="connsiteY413" fmla="*/ 1075496 h 1530350"/>
                  <a:gd name="connsiteX414" fmla="*/ 1029234 w 2420099"/>
                  <a:gd name="connsiteY414" fmla="*/ 1109096 h 1530350"/>
                  <a:gd name="connsiteX415" fmla="*/ 1080861 w 2420099"/>
                  <a:gd name="connsiteY415" fmla="*/ 1075496 h 1530350"/>
                  <a:gd name="connsiteX416" fmla="*/ 622281 w 2420099"/>
                  <a:gd name="connsiteY416" fmla="*/ 1041898 h 1530350"/>
                  <a:gd name="connsiteX417" fmla="*/ 570652 w 2420099"/>
                  <a:gd name="connsiteY417" fmla="*/ 1075498 h 1530350"/>
                  <a:gd name="connsiteX418" fmla="*/ 622282 w 2420099"/>
                  <a:gd name="connsiteY418" fmla="*/ 1109098 h 1530350"/>
                  <a:gd name="connsiteX419" fmla="*/ 673911 w 2420099"/>
                  <a:gd name="connsiteY419" fmla="*/ 1075498 h 1530350"/>
                  <a:gd name="connsiteX420" fmla="*/ 1436179 w 2420099"/>
                  <a:gd name="connsiteY420" fmla="*/ 1041897 h 1530350"/>
                  <a:gd name="connsiteX421" fmla="*/ 1384552 w 2420099"/>
                  <a:gd name="connsiteY421" fmla="*/ 1075496 h 1530350"/>
                  <a:gd name="connsiteX422" fmla="*/ 1436179 w 2420099"/>
                  <a:gd name="connsiteY422" fmla="*/ 1109096 h 1530350"/>
                  <a:gd name="connsiteX423" fmla="*/ 1487806 w 2420099"/>
                  <a:gd name="connsiteY423" fmla="*/ 1075496 h 1530350"/>
                  <a:gd name="connsiteX424" fmla="*/ 1300528 w 2420099"/>
                  <a:gd name="connsiteY424" fmla="*/ 1041897 h 1530350"/>
                  <a:gd name="connsiteX425" fmla="*/ 1248901 w 2420099"/>
                  <a:gd name="connsiteY425" fmla="*/ 1075496 h 1530350"/>
                  <a:gd name="connsiteX426" fmla="*/ 1300527 w 2420099"/>
                  <a:gd name="connsiteY426" fmla="*/ 1109096 h 1530350"/>
                  <a:gd name="connsiteX427" fmla="*/ 1352155 w 2420099"/>
                  <a:gd name="connsiteY427" fmla="*/ 1075496 h 1530350"/>
                  <a:gd name="connsiteX428" fmla="*/ 893578 w 2420099"/>
                  <a:gd name="connsiteY428" fmla="*/ 1041897 h 1530350"/>
                  <a:gd name="connsiteX429" fmla="*/ 841954 w 2420099"/>
                  <a:gd name="connsiteY429" fmla="*/ 1075497 h 1530350"/>
                  <a:gd name="connsiteX430" fmla="*/ 893578 w 2420099"/>
                  <a:gd name="connsiteY430" fmla="*/ 1109097 h 1530350"/>
                  <a:gd name="connsiteX431" fmla="*/ 945208 w 2420099"/>
                  <a:gd name="connsiteY431" fmla="*/ 1075496 h 1530350"/>
                  <a:gd name="connsiteX432" fmla="*/ 2250083 w 2420099"/>
                  <a:gd name="connsiteY432" fmla="*/ 1041896 h 1530350"/>
                  <a:gd name="connsiteX433" fmla="*/ 2198455 w 2420099"/>
                  <a:gd name="connsiteY433" fmla="*/ 1075496 h 1530350"/>
                  <a:gd name="connsiteX434" fmla="*/ 2250082 w 2420099"/>
                  <a:gd name="connsiteY434" fmla="*/ 1109095 h 1530350"/>
                  <a:gd name="connsiteX435" fmla="*/ 2301709 w 2420099"/>
                  <a:gd name="connsiteY435" fmla="*/ 1075495 h 1530350"/>
                  <a:gd name="connsiteX436" fmla="*/ 2114433 w 2420099"/>
                  <a:gd name="connsiteY436" fmla="*/ 1041896 h 1530350"/>
                  <a:gd name="connsiteX437" fmla="*/ 2062805 w 2420099"/>
                  <a:gd name="connsiteY437" fmla="*/ 1075496 h 1530350"/>
                  <a:gd name="connsiteX438" fmla="*/ 2114431 w 2420099"/>
                  <a:gd name="connsiteY438" fmla="*/ 1109095 h 1530350"/>
                  <a:gd name="connsiteX439" fmla="*/ 2166059 w 2420099"/>
                  <a:gd name="connsiteY439" fmla="*/ 1075495 h 1530350"/>
                  <a:gd name="connsiteX440" fmla="*/ 1843130 w 2420099"/>
                  <a:gd name="connsiteY440" fmla="*/ 1041896 h 1530350"/>
                  <a:gd name="connsiteX441" fmla="*/ 1791502 w 2420099"/>
                  <a:gd name="connsiteY441" fmla="*/ 1075496 h 1530350"/>
                  <a:gd name="connsiteX442" fmla="*/ 1843130 w 2420099"/>
                  <a:gd name="connsiteY442" fmla="*/ 1109095 h 1530350"/>
                  <a:gd name="connsiteX443" fmla="*/ 1894757 w 2420099"/>
                  <a:gd name="connsiteY443" fmla="*/ 1075495 h 1530350"/>
                  <a:gd name="connsiteX444" fmla="*/ 1707479 w 2420099"/>
                  <a:gd name="connsiteY444" fmla="*/ 1041896 h 1530350"/>
                  <a:gd name="connsiteX445" fmla="*/ 1655854 w 2420099"/>
                  <a:gd name="connsiteY445" fmla="*/ 1075496 h 1530350"/>
                  <a:gd name="connsiteX446" fmla="*/ 1707480 w 2420099"/>
                  <a:gd name="connsiteY446" fmla="*/ 1109095 h 1530350"/>
                  <a:gd name="connsiteX447" fmla="*/ 1759106 w 2420099"/>
                  <a:gd name="connsiteY447" fmla="*/ 1075495 h 1530350"/>
                  <a:gd name="connsiteX448" fmla="*/ 1571830 w 2420099"/>
                  <a:gd name="connsiteY448" fmla="*/ 1041896 h 1530350"/>
                  <a:gd name="connsiteX449" fmla="*/ 1520202 w 2420099"/>
                  <a:gd name="connsiteY449" fmla="*/ 1075496 h 1530350"/>
                  <a:gd name="connsiteX450" fmla="*/ 1571828 w 2420099"/>
                  <a:gd name="connsiteY450" fmla="*/ 1109095 h 1530350"/>
                  <a:gd name="connsiteX451" fmla="*/ 1623456 w 2420099"/>
                  <a:gd name="connsiteY451" fmla="*/ 1075495 h 1530350"/>
                  <a:gd name="connsiteX452" fmla="*/ 1164877 w 2420099"/>
                  <a:gd name="connsiteY452" fmla="*/ 1041896 h 1530350"/>
                  <a:gd name="connsiteX453" fmla="*/ 1113249 w 2420099"/>
                  <a:gd name="connsiteY453" fmla="*/ 1075496 h 1530350"/>
                  <a:gd name="connsiteX454" fmla="*/ 1164878 w 2420099"/>
                  <a:gd name="connsiteY454" fmla="*/ 1109097 h 1530350"/>
                  <a:gd name="connsiteX455" fmla="*/ 1216504 w 2420099"/>
                  <a:gd name="connsiteY455" fmla="*/ 1075496 h 1530350"/>
                  <a:gd name="connsiteX456" fmla="*/ 1978781 w 2420099"/>
                  <a:gd name="connsiteY456" fmla="*/ 1041896 h 1530350"/>
                  <a:gd name="connsiteX457" fmla="*/ 1927153 w 2420099"/>
                  <a:gd name="connsiteY457" fmla="*/ 1075496 h 1530350"/>
                  <a:gd name="connsiteX458" fmla="*/ 1978780 w 2420099"/>
                  <a:gd name="connsiteY458" fmla="*/ 1109095 h 1530350"/>
                  <a:gd name="connsiteX459" fmla="*/ 2030408 w 2420099"/>
                  <a:gd name="connsiteY459" fmla="*/ 1075496 h 1530350"/>
                  <a:gd name="connsiteX460" fmla="*/ 283152 w 2420099"/>
                  <a:gd name="connsiteY460" fmla="*/ 997758 h 1530350"/>
                  <a:gd name="connsiteX461" fmla="*/ 231529 w 2420099"/>
                  <a:gd name="connsiteY461" fmla="*/ 1031357 h 1530350"/>
                  <a:gd name="connsiteX462" fmla="*/ 283152 w 2420099"/>
                  <a:gd name="connsiteY462" fmla="*/ 1064956 h 1530350"/>
                  <a:gd name="connsiteX463" fmla="*/ 334780 w 2420099"/>
                  <a:gd name="connsiteY463" fmla="*/ 1031357 h 1530350"/>
                  <a:gd name="connsiteX464" fmla="*/ 147504 w 2420099"/>
                  <a:gd name="connsiteY464" fmla="*/ 997757 h 1530350"/>
                  <a:gd name="connsiteX465" fmla="*/ 95876 w 2420099"/>
                  <a:gd name="connsiteY465" fmla="*/ 1031357 h 1530350"/>
                  <a:gd name="connsiteX466" fmla="*/ 147503 w 2420099"/>
                  <a:gd name="connsiteY466" fmla="*/ 1064957 h 1530350"/>
                  <a:gd name="connsiteX467" fmla="*/ 199131 w 2420099"/>
                  <a:gd name="connsiteY467" fmla="*/ 1031357 h 1530350"/>
                  <a:gd name="connsiteX468" fmla="*/ 418806 w 2420099"/>
                  <a:gd name="connsiteY468" fmla="*/ 997757 h 1530350"/>
                  <a:gd name="connsiteX469" fmla="*/ 367179 w 2420099"/>
                  <a:gd name="connsiteY469" fmla="*/ 1031357 h 1530350"/>
                  <a:gd name="connsiteX470" fmla="*/ 418806 w 2420099"/>
                  <a:gd name="connsiteY470" fmla="*/ 1064957 h 1530350"/>
                  <a:gd name="connsiteX471" fmla="*/ 470432 w 2420099"/>
                  <a:gd name="connsiteY471" fmla="*/ 1031357 h 1530350"/>
                  <a:gd name="connsiteX472" fmla="*/ 825758 w 2420099"/>
                  <a:gd name="connsiteY472" fmla="*/ 997756 h 1530350"/>
                  <a:gd name="connsiteX473" fmla="*/ 774129 w 2420099"/>
                  <a:gd name="connsiteY473" fmla="*/ 1031357 h 1530350"/>
                  <a:gd name="connsiteX474" fmla="*/ 825754 w 2420099"/>
                  <a:gd name="connsiteY474" fmla="*/ 1064955 h 1530350"/>
                  <a:gd name="connsiteX475" fmla="*/ 877380 w 2420099"/>
                  <a:gd name="connsiteY475" fmla="*/ 1031354 h 1530350"/>
                  <a:gd name="connsiteX476" fmla="*/ 690104 w 2420099"/>
                  <a:gd name="connsiteY476" fmla="*/ 997756 h 1530350"/>
                  <a:gd name="connsiteX477" fmla="*/ 638479 w 2420099"/>
                  <a:gd name="connsiteY477" fmla="*/ 1031355 h 1530350"/>
                  <a:gd name="connsiteX478" fmla="*/ 690109 w 2420099"/>
                  <a:gd name="connsiteY478" fmla="*/ 1064956 h 1530350"/>
                  <a:gd name="connsiteX479" fmla="*/ 741735 w 2420099"/>
                  <a:gd name="connsiteY479" fmla="*/ 1031357 h 1530350"/>
                  <a:gd name="connsiteX480" fmla="*/ 554459 w 2420099"/>
                  <a:gd name="connsiteY480" fmla="*/ 997756 h 1530350"/>
                  <a:gd name="connsiteX481" fmla="*/ 502829 w 2420099"/>
                  <a:gd name="connsiteY481" fmla="*/ 1031357 h 1530350"/>
                  <a:gd name="connsiteX482" fmla="*/ 554454 w 2420099"/>
                  <a:gd name="connsiteY482" fmla="*/ 1064956 h 1530350"/>
                  <a:gd name="connsiteX483" fmla="*/ 606084 w 2420099"/>
                  <a:gd name="connsiteY483" fmla="*/ 1031355 h 1530350"/>
                  <a:gd name="connsiteX484" fmla="*/ 961404 w 2420099"/>
                  <a:gd name="connsiteY484" fmla="*/ 997756 h 1530350"/>
                  <a:gd name="connsiteX485" fmla="*/ 909777 w 2420099"/>
                  <a:gd name="connsiteY485" fmla="*/ 1031354 h 1530350"/>
                  <a:gd name="connsiteX486" fmla="*/ 961407 w 2420099"/>
                  <a:gd name="connsiteY486" fmla="*/ 1064955 h 1530350"/>
                  <a:gd name="connsiteX487" fmla="*/ 1013034 w 2420099"/>
                  <a:gd name="connsiteY487" fmla="*/ 1031355 h 1530350"/>
                  <a:gd name="connsiteX488" fmla="*/ 1639654 w 2420099"/>
                  <a:gd name="connsiteY488" fmla="*/ 997755 h 1530350"/>
                  <a:gd name="connsiteX489" fmla="*/ 1588028 w 2420099"/>
                  <a:gd name="connsiteY489" fmla="*/ 1031354 h 1530350"/>
                  <a:gd name="connsiteX490" fmla="*/ 1639654 w 2420099"/>
                  <a:gd name="connsiteY490" fmla="*/ 1064953 h 1530350"/>
                  <a:gd name="connsiteX491" fmla="*/ 1691280 w 2420099"/>
                  <a:gd name="connsiteY491" fmla="*/ 1031354 h 1530350"/>
                  <a:gd name="connsiteX492" fmla="*/ 1368354 w 2420099"/>
                  <a:gd name="connsiteY492" fmla="*/ 997755 h 1530350"/>
                  <a:gd name="connsiteX493" fmla="*/ 1316727 w 2420099"/>
                  <a:gd name="connsiteY493" fmla="*/ 1031354 h 1530350"/>
                  <a:gd name="connsiteX494" fmla="*/ 1368354 w 2420099"/>
                  <a:gd name="connsiteY494" fmla="*/ 1064954 h 1530350"/>
                  <a:gd name="connsiteX495" fmla="*/ 1419980 w 2420099"/>
                  <a:gd name="connsiteY495" fmla="*/ 1031354 h 1530350"/>
                  <a:gd name="connsiteX496" fmla="*/ 1097059 w 2420099"/>
                  <a:gd name="connsiteY496" fmla="*/ 997755 h 1530350"/>
                  <a:gd name="connsiteX497" fmla="*/ 1045432 w 2420099"/>
                  <a:gd name="connsiteY497" fmla="*/ 1031355 h 1530350"/>
                  <a:gd name="connsiteX498" fmla="*/ 1097057 w 2420099"/>
                  <a:gd name="connsiteY498" fmla="*/ 1064955 h 1530350"/>
                  <a:gd name="connsiteX499" fmla="*/ 1148678 w 2420099"/>
                  <a:gd name="connsiteY499" fmla="*/ 1031354 h 1530350"/>
                  <a:gd name="connsiteX500" fmla="*/ 1775306 w 2420099"/>
                  <a:gd name="connsiteY500" fmla="*/ 997755 h 1530350"/>
                  <a:gd name="connsiteX501" fmla="*/ 1723678 w 2420099"/>
                  <a:gd name="connsiteY501" fmla="*/ 1031354 h 1530350"/>
                  <a:gd name="connsiteX502" fmla="*/ 1775304 w 2420099"/>
                  <a:gd name="connsiteY502" fmla="*/ 1064953 h 1530350"/>
                  <a:gd name="connsiteX503" fmla="*/ 1826932 w 2420099"/>
                  <a:gd name="connsiteY503" fmla="*/ 1031354 h 1530350"/>
                  <a:gd name="connsiteX504" fmla="*/ 1504004 w 2420099"/>
                  <a:gd name="connsiteY504" fmla="*/ 997755 h 1530350"/>
                  <a:gd name="connsiteX505" fmla="*/ 1452377 w 2420099"/>
                  <a:gd name="connsiteY505" fmla="*/ 1031354 h 1530350"/>
                  <a:gd name="connsiteX506" fmla="*/ 1504004 w 2420099"/>
                  <a:gd name="connsiteY506" fmla="*/ 1064955 h 1530350"/>
                  <a:gd name="connsiteX507" fmla="*/ 1555632 w 2420099"/>
                  <a:gd name="connsiteY507" fmla="*/ 1031354 h 1530350"/>
                  <a:gd name="connsiteX508" fmla="*/ 2182257 w 2420099"/>
                  <a:gd name="connsiteY508" fmla="*/ 997754 h 1530350"/>
                  <a:gd name="connsiteX509" fmla="*/ 2130630 w 2420099"/>
                  <a:gd name="connsiteY509" fmla="*/ 1031354 h 1530350"/>
                  <a:gd name="connsiteX510" fmla="*/ 2182257 w 2420099"/>
                  <a:gd name="connsiteY510" fmla="*/ 1064953 h 1530350"/>
                  <a:gd name="connsiteX511" fmla="*/ 2233885 w 2420099"/>
                  <a:gd name="connsiteY511" fmla="*/ 1031354 h 1530350"/>
                  <a:gd name="connsiteX512" fmla="*/ 2046607 w 2420099"/>
                  <a:gd name="connsiteY512" fmla="*/ 997754 h 1530350"/>
                  <a:gd name="connsiteX513" fmla="*/ 1994979 w 2420099"/>
                  <a:gd name="connsiteY513" fmla="*/ 1031354 h 1530350"/>
                  <a:gd name="connsiteX514" fmla="*/ 2046607 w 2420099"/>
                  <a:gd name="connsiteY514" fmla="*/ 1064953 h 1530350"/>
                  <a:gd name="connsiteX515" fmla="*/ 2098233 w 2420099"/>
                  <a:gd name="connsiteY515" fmla="*/ 1031354 h 1530350"/>
                  <a:gd name="connsiteX516" fmla="*/ 1910955 w 2420099"/>
                  <a:gd name="connsiteY516" fmla="*/ 997754 h 1530350"/>
                  <a:gd name="connsiteX517" fmla="*/ 1859328 w 2420099"/>
                  <a:gd name="connsiteY517" fmla="*/ 1031354 h 1530350"/>
                  <a:gd name="connsiteX518" fmla="*/ 1910954 w 2420099"/>
                  <a:gd name="connsiteY518" fmla="*/ 1064953 h 1530350"/>
                  <a:gd name="connsiteX519" fmla="*/ 1962582 w 2420099"/>
                  <a:gd name="connsiteY519" fmla="*/ 1031353 h 1530350"/>
                  <a:gd name="connsiteX520" fmla="*/ 1232701 w 2420099"/>
                  <a:gd name="connsiteY520" fmla="*/ 997754 h 1530350"/>
                  <a:gd name="connsiteX521" fmla="*/ 1181075 w 2420099"/>
                  <a:gd name="connsiteY521" fmla="*/ 1031354 h 1530350"/>
                  <a:gd name="connsiteX522" fmla="*/ 1232702 w 2420099"/>
                  <a:gd name="connsiteY522" fmla="*/ 1064955 h 1530350"/>
                  <a:gd name="connsiteX523" fmla="*/ 1284329 w 2420099"/>
                  <a:gd name="connsiteY523" fmla="*/ 1031354 h 1530350"/>
                  <a:gd name="connsiteX524" fmla="*/ 350979 w 2420099"/>
                  <a:gd name="connsiteY524" fmla="*/ 953616 h 1530350"/>
                  <a:gd name="connsiteX525" fmla="*/ 299352 w 2420099"/>
                  <a:gd name="connsiteY525" fmla="*/ 987216 h 1530350"/>
                  <a:gd name="connsiteX526" fmla="*/ 350979 w 2420099"/>
                  <a:gd name="connsiteY526" fmla="*/ 1020815 h 1530350"/>
                  <a:gd name="connsiteX527" fmla="*/ 402604 w 2420099"/>
                  <a:gd name="connsiteY527" fmla="*/ 987215 h 1530350"/>
                  <a:gd name="connsiteX528" fmla="*/ 215329 w 2420099"/>
                  <a:gd name="connsiteY528" fmla="*/ 953616 h 1530350"/>
                  <a:gd name="connsiteX529" fmla="*/ 163703 w 2420099"/>
                  <a:gd name="connsiteY529" fmla="*/ 987215 h 1530350"/>
                  <a:gd name="connsiteX530" fmla="*/ 215330 w 2420099"/>
                  <a:gd name="connsiteY530" fmla="*/ 1020815 h 1530350"/>
                  <a:gd name="connsiteX531" fmla="*/ 266955 w 2420099"/>
                  <a:gd name="connsiteY531" fmla="*/ 987215 h 1530350"/>
                  <a:gd name="connsiteX532" fmla="*/ 893580 w 2420099"/>
                  <a:gd name="connsiteY532" fmla="*/ 953615 h 1530350"/>
                  <a:gd name="connsiteX533" fmla="*/ 841957 w 2420099"/>
                  <a:gd name="connsiteY533" fmla="*/ 987214 h 1530350"/>
                  <a:gd name="connsiteX534" fmla="*/ 893578 w 2420099"/>
                  <a:gd name="connsiteY534" fmla="*/ 1020813 h 1530350"/>
                  <a:gd name="connsiteX535" fmla="*/ 945204 w 2420099"/>
                  <a:gd name="connsiteY535" fmla="*/ 987213 h 1530350"/>
                  <a:gd name="connsiteX536" fmla="*/ 622281 w 2420099"/>
                  <a:gd name="connsiteY536" fmla="*/ 953615 h 1530350"/>
                  <a:gd name="connsiteX537" fmla="*/ 570655 w 2420099"/>
                  <a:gd name="connsiteY537" fmla="*/ 987214 h 1530350"/>
                  <a:gd name="connsiteX538" fmla="*/ 622282 w 2420099"/>
                  <a:gd name="connsiteY538" fmla="*/ 1020813 h 1530350"/>
                  <a:gd name="connsiteX539" fmla="*/ 673905 w 2420099"/>
                  <a:gd name="connsiteY539" fmla="*/ 987213 h 1530350"/>
                  <a:gd name="connsiteX540" fmla="*/ 486633 w 2420099"/>
                  <a:gd name="connsiteY540" fmla="*/ 953614 h 1530350"/>
                  <a:gd name="connsiteX541" fmla="*/ 435005 w 2420099"/>
                  <a:gd name="connsiteY541" fmla="*/ 987215 h 1530350"/>
                  <a:gd name="connsiteX542" fmla="*/ 486631 w 2420099"/>
                  <a:gd name="connsiteY542" fmla="*/ 1020814 h 1530350"/>
                  <a:gd name="connsiteX543" fmla="*/ 538259 w 2420099"/>
                  <a:gd name="connsiteY543" fmla="*/ 987214 h 1530350"/>
                  <a:gd name="connsiteX544" fmla="*/ 1707480 w 2420099"/>
                  <a:gd name="connsiteY544" fmla="*/ 953613 h 1530350"/>
                  <a:gd name="connsiteX545" fmla="*/ 1655854 w 2420099"/>
                  <a:gd name="connsiteY545" fmla="*/ 987212 h 1530350"/>
                  <a:gd name="connsiteX546" fmla="*/ 1707479 w 2420099"/>
                  <a:gd name="connsiteY546" fmla="*/ 1020812 h 1530350"/>
                  <a:gd name="connsiteX547" fmla="*/ 1759106 w 2420099"/>
                  <a:gd name="connsiteY547" fmla="*/ 987212 h 1530350"/>
                  <a:gd name="connsiteX548" fmla="*/ 1571830 w 2420099"/>
                  <a:gd name="connsiteY548" fmla="*/ 953613 h 1530350"/>
                  <a:gd name="connsiteX549" fmla="*/ 1520203 w 2420099"/>
                  <a:gd name="connsiteY549" fmla="*/ 987212 h 1530350"/>
                  <a:gd name="connsiteX550" fmla="*/ 1571830 w 2420099"/>
                  <a:gd name="connsiteY550" fmla="*/ 1020813 h 1530350"/>
                  <a:gd name="connsiteX551" fmla="*/ 1623456 w 2420099"/>
                  <a:gd name="connsiteY551" fmla="*/ 987213 h 1530350"/>
                  <a:gd name="connsiteX552" fmla="*/ 1436179 w 2420099"/>
                  <a:gd name="connsiteY552" fmla="*/ 953613 h 1530350"/>
                  <a:gd name="connsiteX553" fmla="*/ 1384552 w 2420099"/>
                  <a:gd name="connsiteY553" fmla="*/ 987213 h 1530350"/>
                  <a:gd name="connsiteX554" fmla="*/ 1436179 w 2420099"/>
                  <a:gd name="connsiteY554" fmla="*/ 1020813 h 1530350"/>
                  <a:gd name="connsiteX555" fmla="*/ 1487806 w 2420099"/>
                  <a:gd name="connsiteY555" fmla="*/ 987212 h 1530350"/>
                  <a:gd name="connsiteX556" fmla="*/ 1164877 w 2420099"/>
                  <a:gd name="connsiteY556" fmla="*/ 953613 h 1530350"/>
                  <a:gd name="connsiteX557" fmla="*/ 1113250 w 2420099"/>
                  <a:gd name="connsiteY557" fmla="*/ 987213 h 1530350"/>
                  <a:gd name="connsiteX558" fmla="*/ 1164877 w 2420099"/>
                  <a:gd name="connsiteY558" fmla="*/ 1020813 h 1530350"/>
                  <a:gd name="connsiteX559" fmla="*/ 1216504 w 2420099"/>
                  <a:gd name="connsiteY559" fmla="*/ 987212 h 1530350"/>
                  <a:gd name="connsiteX560" fmla="*/ 1029234 w 2420099"/>
                  <a:gd name="connsiteY560" fmla="*/ 953613 h 1530350"/>
                  <a:gd name="connsiteX561" fmla="*/ 977604 w 2420099"/>
                  <a:gd name="connsiteY561" fmla="*/ 987213 h 1530350"/>
                  <a:gd name="connsiteX562" fmla="*/ 1029232 w 2420099"/>
                  <a:gd name="connsiteY562" fmla="*/ 1020813 h 1530350"/>
                  <a:gd name="connsiteX563" fmla="*/ 1080862 w 2420099"/>
                  <a:gd name="connsiteY563" fmla="*/ 987213 h 1530350"/>
                  <a:gd name="connsiteX564" fmla="*/ 757929 w 2420099"/>
                  <a:gd name="connsiteY564" fmla="*/ 953613 h 1530350"/>
                  <a:gd name="connsiteX565" fmla="*/ 706304 w 2420099"/>
                  <a:gd name="connsiteY565" fmla="*/ 987213 h 1530350"/>
                  <a:gd name="connsiteX566" fmla="*/ 757932 w 2420099"/>
                  <a:gd name="connsiteY566" fmla="*/ 1020815 h 1530350"/>
                  <a:gd name="connsiteX567" fmla="*/ 809561 w 2420099"/>
                  <a:gd name="connsiteY567" fmla="*/ 987214 h 1530350"/>
                  <a:gd name="connsiteX568" fmla="*/ 1843130 w 2420099"/>
                  <a:gd name="connsiteY568" fmla="*/ 953613 h 1530350"/>
                  <a:gd name="connsiteX569" fmla="*/ 1791504 w 2420099"/>
                  <a:gd name="connsiteY569" fmla="*/ 987212 h 1530350"/>
                  <a:gd name="connsiteX570" fmla="*/ 1843130 w 2420099"/>
                  <a:gd name="connsiteY570" fmla="*/ 1020812 h 1530350"/>
                  <a:gd name="connsiteX571" fmla="*/ 1894758 w 2420099"/>
                  <a:gd name="connsiteY571" fmla="*/ 987212 h 1530350"/>
                  <a:gd name="connsiteX572" fmla="*/ 1300527 w 2420099"/>
                  <a:gd name="connsiteY572" fmla="*/ 953613 h 1530350"/>
                  <a:gd name="connsiteX573" fmla="*/ 1248901 w 2420099"/>
                  <a:gd name="connsiteY573" fmla="*/ 987212 h 1530350"/>
                  <a:gd name="connsiteX574" fmla="*/ 1300529 w 2420099"/>
                  <a:gd name="connsiteY574" fmla="*/ 1020813 h 1530350"/>
                  <a:gd name="connsiteX575" fmla="*/ 1352155 w 2420099"/>
                  <a:gd name="connsiteY575" fmla="*/ 987213 h 1530350"/>
                  <a:gd name="connsiteX576" fmla="*/ 2250083 w 2420099"/>
                  <a:gd name="connsiteY576" fmla="*/ 953612 h 1530350"/>
                  <a:gd name="connsiteX577" fmla="*/ 2198456 w 2420099"/>
                  <a:gd name="connsiteY577" fmla="*/ 987212 h 1530350"/>
                  <a:gd name="connsiteX578" fmla="*/ 2250083 w 2420099"/>
                  <a:gd name="connsiteY578" fmla="*/ 1020812 h 1530350"/>
                  <a:gd name="connsiteX579" fmla="*/ 2301709 w 2420099"/>
                  <a:gd name="connsiteY579" fmla="*/ 987212 h 1530350"/>
                  <a:gd name="connsiteX580" fmla="*/ 2114432 w 2420099"/>
                  <a:gd name="connsiteY580" fmla="*/ 953612 h 1530350"/>
                  <a:gd name="connsiteX581" fmla="*/ 2062805 w 2420099"/>
                  <a:gd name="connsiteY581" fmla="*/ 987212 h 1530350"/>
                  <a:gd name="connsiteX582" fmla="*/ 2114432 w 2420099"/>
                  <a:gd name="connsiteY582" fmla="*/ 1020812 h 1530350"/>
                  <a:gd name="connsiteX583" fmla="*/ 2166059 w 2420099"/>
                  <a:gd name="connsiteY583" fmla="*/ 987212 h 1530350"/>
                  <a:gd name="connsiteX584" fmla="*/ 1978781 w 2420099"/>
                  <a:gd name="connsiteY584" fmla="*/ 953612 h 1530350"/>
                  <a:gd name="connsiteX585" fmla="*/ 1927154 w 2420099"/>
                  <a:gd name="connsiteY585" fmla="*/ 987212 h 1530350"/>
                  <a:gd name="connsiteX586" fmla="*/ 1978780 w 2420099"/>
                  <a:gd name="connsiteY586" fmla="*/ 1020812 h 1530350"/>
                  <a:gd name="connsiteX587" fmla="*/ 2030408 w 2420099"/>
                  <a:gd name="connsiteY587" fmla="*/ 987212 h 1530350"/>
                  <a:gd name="connsiteX588" fmla="*/ 147504 w 2420099"/>
                  <a:gd name="connsiteY588" fmla="*/ 909475 h 1530350"/>
                  <a:gd name="connsiteX589" fmla="*/ 95878 w 2420099"/>
                  <a:gd name="connsiteY589" fmla="*/ 943074 h 1530350"/>
                  <a:gd name="connsiteX590" fmla="*/ 147504 w 2420099"/>
                  <a:gd name="connsiteY590" fmla="*/ 976673 h 1530350"/>
                  <a:gd name="connsiteX591" fmla="*/ 199131 w 2420099"/>
                  <a:gd name="connsiteY591" fmla="*/ 943074 h 1530350"/>
                  <a:gd name="connsiteX592" fmla="*/ 283152 w 2420099"/>
                  <a:gd name="connsiteY592" fmla="*/ 909474 h 1530350"/>
                  <a:gd name="connsiteX593" fmla="*/ 231528 w 2420099"/>
                  <a:gd name="connsiteY593" fmla="*/ 943074 h 1530350"/>
                  <a:gd name="connsiteX594" fmla="*/ 283152 w 2420099"/>
                  <a:gd name="connsiteY594" fmla="*/ 976673 h 1530350"/>
                  <a:gd name="connsiteX595" fmla="*/ 334780 w 2420099"/>
                  <a:gd name="connsiteY595" fmla="*/ 943074 h 1530350"/>
                  <a:gd name="connsiteX596" fmla="*/ 554459 w 2420099"/>
                  <a:gd name="connsiteY596" fmla="*/ 909474 h 1530350"/>
                  <a:gd name="connsiteX597" fmla="*/ 502832 w 2420099"/>
                  <a:gd name="connsiteY597" fmla="*/ 943072 h 1530350"/>
                  <a:gd name="connsiteX598" fmla="*/ 554459 w 2420099"/>
                  <a:gd name="connsiteY598" fmla="*/ 976672 h 1530350"/>
                  <a:gd name="connsiteX599" fmla="*/ 606084 w 2420099"/>
                  <a:gd name="connsiteY599" fmla="*/ 943073 h 1530350"/>
                  <a:gd name="connsiteX600" fmla="*/ 418807 w 2420099"/>
                  <a:gd name="connsiteY600" fmla="*/ 909474 h 1530350"/>
                  <a:gd name="connsiteX601" fmla="*/ 367179 w 2420099"/>
                  <a:gd name="connsiteY601" fmla="*/ 943074 h 1530350"/>
                  <a:gd name="connsiteX602" fmla="*/ 418806 w 2420099"/>
                  <a:gd name="connsiteY602" fmla="*/ 976673 h 1530350"/>
                  <a:gd name="connsiteX603" fmla="*/ 470434 w 2420099"/>
                  <a:gd name="connsiteY603" fmla="*/ 943072 h 1530350"/>
                  <a:gd name="connsiteX604" fmla="*/ 961408 w 2420099"/>
                  <a:gd name="connsiteY604" fmla="*/ 909472 h 1530350"/>
                  <a:gd name="connsiteX605" fmla="*/ 909777 w 2420099"/>
                  <a:gd name="connsiteY605" fmla="*/ 943073 h 1530350"/>
                  <a:gd name="connsiteX606" fmla="*/ 961405 w 2420099"/>
                  <a:gd name="connsiteY606" fmla="*/ 976671 h 1530350"/>
                  <a:gd name="connsiteX607" fmla="*/ 1013034 w 2420099"/>
                  <a:gd name="connsiteY607" fmla="*/ 943071 h 1530350"/>
                  <a:gd name="connsiteX608" fmla="*/ 825754 w 2420099"/>
                  <a:gd name="connsiteY608" fmla="*/ 909472 h 1530350"/>
                  <a:gd name="connsiteX609" fmla="*/ 774129 w 2420099"/>
                  <a:gd name="connsiteY609" fmla="*/ 943072 h 1530350"/>
                  <a:gd name="connsiteX610" fmla="*/ 825758 w 2420099"/>
                  <a:gd name="connsiteY610" fmla="*/ 976672 h 1530350"/>
                  <a:gd name="connsiteX611" fmla="*/ 877384 w 2420099"/>
                  <a:gd name="connsiteY611" fmla="*/ 943073 h 1530350"/>
                  <a:gd name="connsiteX612" fmla="*/ 690109 w 2420099"/>
                  <a:gd name="connsiteY612" fmla="*/ 909472 h 1530350"/>
                  <a:gd name="connsiteX613" fmla="*/ 638479 w 2420099"/>
                  <a:gd name="connsiteY613" fmla="*/ 943073 h 1530350"/>
                  <a:gd name="connsiteX614" fmla="*/ 690104 w 2420099"/>
                  <a:gd name="connsiteY614" fmla="*/ 976672 h 1530350"/>
                  <a:gd name="connsiteX615" fmla="*/ 741734 w 2420099"/>
                  <a:gd name="connsiteY615" fmla="*/ 943071 h 1530350"/>
                  <a:gd name="connsiteX616" fmla="*/ 1504004 w 2420099"/>
                  <a:gd name="connsiteY616" fmla="*/ 909472 h 1530350"/>
                  <a:gd name="connsiteX617" fmla="*/ 1452377 w 2420099"/>
                  <a:gd name="connsiteY617" fmla="*/ 943071 h 1530350"/>
                  <a:gd name="connsiteX618" fmla="*/ 1504004 w 2420099"/>
                  <a:gd name="connsiteY618" fmla="*/ 976670 h 1530350"/>
                  <a:gd name="connsiteX619" fmla="*/ 1555631 w 2420099"/>
                  <a:gd name="connsiteY619" fmla="*/ 943072 h 1530350"/>
                  <a:gd name="connsiteX620" fmla="*/ 1232703 w 2420099"/>
                  <a:gd name="connsiteY620" fmla="*/ 909472 h 1530350"/>
                  <a:gd name="connsiteX621" fmla="*/ 1181076 w 2420099"/>
                  <a:gd name="connsiteY621" fmla="*/ 943072 h 1530350"/>
                  <a:gd name="connsiteX622" fmla="*/ 1232702 w 2420099"/>
                  <a:gd name="connsiteY622" fmla="*/ 976670 h 1530350"/>
                  <a:gd name="connsiteX623" fmla="*/ 1284329 w 2420099"/>
                  <a:gd name="connsiteY623" fmla="*/ 943071 h 1530350"/>
                  <a:gd name="connsiteX624" fmla="*/ 1097058 w 2420099"/>
                  <a:gd name="connsiteY624" fmla="*/ 909472 h 1530350"/>
                  <a:gd name="connsiteX625" fmla="*/ 1045435 w 2420099"/>
                  <a:gd name="connsiteY625" fmla="*/ 943072 h 1530350"/>
                  <a:gd name="connsiteX626" fmla="*/ 1097058 w 2420099"/>
                  <a:gd name="connsiteY626" fmla="*/ 976671 h 1530350"/>
                  <a:gd name="connsiteX627" fmla="*/ 1148680 w 2420099"/>
                  <a:gd name="connsiteY627" fmla="*/ 943072 h 1530350"/>
                  <a:gd name="connsiteX628" fmla="*/ 1775306 w 2420099"/>
                  <a:gd name="connsiteY628" fmla="*/ 909471 h 1530350"/>
                  <a:gd name="connsiteX629" fmla="*/ 1723678 w 2420099"/>
                  <a:gd name="connsiteY629" fmla="*/ 943071 h 1530350"/>
                  <a:gd name="connsiteX630" fmla="*/ 1775304 w 2420099"/>
                  <a:gd name="connsiteY630" fmla="*/ 976670 h 1530350"/>
                  <a:gd name="connsiteX631" fmla="*/ 1826933 w 2420099"/>
                  <a:gd name="connsiteY631" fmla="*/ 943070 h 1530350"/>
                  <a:gd name="connsiteX632" fmla="*/ 1639655 w 2420099"/>
                  <a:gd name="connsiteY632" fmla="*/ 909471 h 1530350"/>
                  <a:gd name="connsiteX633" fmla="*/ 1588028 w 2420099"/>
                  <a:gd name="connsiteY633" fmla="*/ 943072 h 1530350"/>
                  <a:gd name="connsiteX634" fmla="*/ 1639656 w 2420099"/>
                  <a:gd name="connsiteY634" fmla="*/ 976671 h 1530350"/>
                  <a:gd name="connsiteX635" fmla="*/ 1691282 w 2420099"/>
                  <a:gd name="connsiteY635" fmla="*/ 943071 h 1530350"/>
                  <a:gd name="connsiteX636" fmla="*/ 2317909 w 2420099"/>
                  <a:gd name="connsiteY636" fmla="*/ 909471 h 1530350"/>
                  <a:gd name="connsiteX637" fmla="*/ 2266281 w 2420099"/>
                  <a:gd name="connsiteY637" fmla="*/ 943070 h 1530350"/>
                  <a:gd name="connsiteX638" fmla="*/ 2317907 w 2420099"/>
                  <a:gd name="connsiteY638" fmla="*/ 976670 h 1530350"/>
                  <a:gd name="connsiteX639" fmla="*/ 2369535 w 2420099"/>
                  <a:gd name="connsiteY639" fmla="*/ 943070 h 1530350"/>
                  <a:gd name="connsiteX640" fmla="*/ 2046607 w 2420099"/>
                  <a:gd name="connsiteY640" fmla="*/ 909471 h 1530350"/>
                  <a:gd name="connsiteX641" fmla="*/ 1994979 w 2420099"/>
                  <a:gd name="connsiteY641" fmla="*/ 943070 h 1530350"/>
                  <a:gd name="connsiteX642" fmla="*/ 2046606 w 2420099"/>
                  <a:gd name="connsiteY642" fmla="*/ 976670 h 1530350"/>
                  <a:gd name="connsiteX643" fmla="*/ 2098233 w 2420099"/>
                  <a:gd name="connsiteY643" fmla="*/ 943070 h 1530350"/>
                  <a:gd name="connsiteX644" fmla="*/ 1910955 w 2420099"/>
                  <a:gd name="connsiteY644" fmla="*/ 909471 h 1530350"/>
                  <a:gd name="connsiteX645" fmla="*/ 1859329 w 2420099"/>
                  <a:gd name="connsiteY645" fmla="*/ 943071 h 1530350"/>
                  <a:gd name="connsiteX646" fmla="*/ 1910955 w 2420099"/>
                  <a:gd name="connsiteY646" fmla="*/ 976670 h 1530350"/>
                  <a:gd name="connsiteX647" fmla="*/ 1962582 w 2420099"/>
                  <a:gd name="connsiteY647" fmla="*/ 943070 h 1530350"/>
                  <a:gd name="connsiteX648" fmla="*/ 1368353 w 2420099"/>
                  <a:gd name="connsiteY648" fmla="*/ 909471 h 1530350"/>
                  <a:gd name="connsiteX649" fmla="*/ 1316726 w 2420099"/>
                  <a:gd name="connsiteY649" fmla="*/ 943071 h 1530350"/>
                  <a:gd name="connsiteX650" fmla="*/ 1368354 w 2420099"/>
                  <a:gd name="connsiteY650" fmla="*/ 976671 h 1530350"/>
                  <a:gd name="connsiteX651" fmla="*/ 1419981 w 2420099"/>
                  <a:gd name="connsiteY651" fmla="*/ 943071 h 1530350"/>
                  <a:gd name="connsiteX652" fmla="*/ 2182257 w 2420099"/>
                  <a:gd name="connsiteY652" fmla="*/ 909470 h 1530350"/>
                  <a:gd name="connsiteX653" fmla="*/ 2130630 w 2420099"/>
                  <a:gd name="connsiteY653" fmla="*/ 943070 h 1530350"/>
                  <a:gd name="connsiteX654" fmla="*/ 2182257 w 2420099"/>
                  <a:gd name="connsiteY654" fmla="*/ 976670 h 1530350"/>
                  <a:gd name="connsiteX655" fmla="*/ 2233885 w 2420099"/>
                  <a:gd name="connsiteY655" fmla="*/ 943070 h 1530350"/>
                  <a:gd name="connsiteX656" fmla="*/ 215330 w 2420099"/>
                  <a:gd name="connsiteY656" fmla="*/ 865333 h 1530350"/>
                  <a:gd name="connsiteX657" fmla="*/ 163703 w 2420099"/>
                  <a:gd name="connsiteY657" fmla="*/ 898932 h 1530350"/>
                  <a:gd name="connsiteX658" fmla="*/ 215330 w 2420099"/>
                  <a:gd name="connsiteY658" fmla="*/ 932532 h 1530350"/>
                  <a:gd name="connsiteX659" fmla="*/ 266958 w 2420099"/>
                  <a:gd name="connsiteY659" fmla="*/ 898932 h 1530350"/>
                  <a:gd name="connsiteX660" fmla="*/ 79679 w 2420099"/>
                  <a:gd name="connsiteY660" fmla="*/ 865332 h 1530350"/>
                  <a:gd name="connsiteX661" fmla="*/ 28052 w 2420099"/>
                  <a:gd name="connsiteY661" fmla="*/ 898932 h 1530350"/>
                  <a:gd name="connsiteX662" fmla="*/ 79680 w 2420099"/>
                  <a:gd name="connsiteY662" fmla="*/ 932532 h 1530350"/>
                  <a:gd name="connsiteX663" fmla="*/ 131307 w 2420099"/>
                  <a:gd name="connsiteY663" fmla="*/ 898932 h 1530350"/>
                  <a:gd name="connsiteX664" fmla="*/ 1029234 w 2420099"/>
                  <a:gd name="connsiteY664" fmla="*/ 865332 h 1530350"/>
                  <a:gd name="connsiteX665" fmla="*/ 977609 w 2420099"/>
                  <a:gd name="connsiteY665" fmla="*/ 898931 h 1530350"/>
                  <a:gd name="connsiteX666" fmla="*/ 1029234 w 2420099"/>
                  <a:gd name="connsiteY666" fmla="*/ 932529 h 1530350"/>
                  <a:gd name="connsiteX667" fmla="*/ 1080861 w 2420099"/>
                  <a:gd name="connsiteY667" fmla="*/ 898929 h 1530350"/>
                  <a:gd name="connsiteX668" fmla="*/ 757932 w 2420099"/>
                  <a:gd name="connsiteY668" fmla="*/ 865332 h 1530350"/>
                  <a:gd name="connsiteX669" fmla="*/ 706307 w 2420099"/>
                  <a:gd name="connsiteY669" fmla="*/ 898931 h 1530350"/>
                  <a:gd name="connsiteX670" fmla="*/ 757928 w 2420099"/>
                  <a:gd name="connsiteY670" fmla="*/ 932529 h 1530350"/>
                  <a:gd name="connsiteX671" fmla="*/ 809557 w 2420099"/>
                  <a:gd name="connsiteY671" fmla="*/ 898930 h 1530350"/>
                  <a:gd name="connsiteX672" fmla="*/ 486631 w 2420099"/>
                  <a:gd name="connsiteY672" fmla="*/ 865332 h 1530350"/>
                  <a:gd name="connsiteX673" fmla="*/ 435005 w 2420099"/>
                  <a:gd name="connsiteY673" fmla="*/ 898931 h 1530350"/>
                  <a:gd name="connsiteX674" fmla="*/ 486633 w 2420099"/>
                  <a:gd name="connsiteY674" fmla="*/ 932530 h 1530350"/>
                  <a:gd name="connsiteX675" fmla="*/ 538257 w 2420099"/>
                  <a:gd name="connsiteY675" fmla="*/ 898931 h 1530350"/>
                  <a:gd name="connsiteX676" fmla="*/ 350981 w 2420099"/>
                  <a:gd name="connsiteY676" fmla="*/ 865331 h 1530350"/>
                  <a:gd name="connsiteX677" fmla="*/ 299352 w 2420099"/>
                  <a:gd name="connsiteY677" fmla="*/ 898932 h 1530350"/>
                  <a:gd name="connsiteX678" fmla="*/ 350979 w 2420099"/>
                  <a:gd name="connsiteY678" fmla="*/ 932531 h 1530350"/>
                  <a:gd name="connsiteX679" fmla="*/ 402608 w 2420099"/>
                  <a:gd name="connsiteY679" fmla="*/ 898931 h 1530350"/>
                  <a:gd name="connsiteX680" fmla="*/ 622282 w 2420099"/>
                  <a:gd name="connsiteY680" fmla="*/ 865330 h 1530350"/>
                  <a:gd name="connsiteX681" fmla="*/ 570655 w 2420099"/>
                  <a:gd name="connsiteY681" fmla="*/ 898932 h 1530350"/>
                  <a:gd name="connsiteX682" fmla="*/ 622282 w 2420099"/>
                  <a:gd name="connsiteY682" fmla="*/ 932531 h 1530350"/>
                  <a:gd name="connsiteX683" fmla="*/ 673911 w 2420099"/>
                  <a:gd name="connsiteY683" fmla="*/ 898931 h 1530350"/>
                  <a:gd name="connsiteX684" fmla="*/ 1571830 w 2420099"/>
                  <a:gd name="connsiteY684" fmla="*/ 865330 h 1530350"/>
                  <a:gd name="connsiteX685" fmla="*/ 1520203 w 2420099"/>
                  <a:gd name="connsiteY685" fmla="*/ 898929 h 1530350"/>
                  <a:gd name="connsiteX686" fmla="*/ 1571829 w 2420099"/>
                  <a:gd name="connsiteY686" fmla="*/ 932529 h 1530350"/>
                  <a:gd name="connsiteX687" fmla="*/ 1623456 w 2420099"/>
                  <a:gd name="connsiteY687" fmla="*/ 898929 h 1530350"/>
                  <a:gd name="connsiteX688" fmla="*/ 1300529 w 2420099"/>
                  <a:gd name="connsiteY688" fmla="*/ 865330 h 1530350"/>
                  <a:gd name="connsiteX689" fmla="*/ 1248902 w 2420099"/>
                  <a:gd name="connsiteY689" fmla="*/ 898930 h 1530350"/>
                  <a:gd name="connsiteX690" fmla="*/ 1300527 w 2420099"/>
                  <a:gd name="connsiteY690" fmla="*/ 932529 h 1530350"/>
                  <a:gd name="connsiteX691" fmla="*/ 1352155 w 2420099"/>
                  <a:gd name="connsiteY691" fmla="*/ 898929 h 1530350"/>
                  <a:gd name="connsiteX692" fmla="*/ 1164877 w 2420099"/>
                  <a:gd name="connsiteY692" fmla="*/ 865330 h 1530350"/>
                  <a:gd name="connsiteX693" fmla="*/ 1113251 w 2420099"/>
                  <a:gd name="connsiteY693" fmla="*/ 898930 h 1530350"/>
                  <a:gd name="connsiteX694" fmla="*/ 1164877 w 2420099"/>
                  <a:gd name="connsiteY694" fmla="*/ 932529 h 1530350"/>
                  <a:gd name="connsiteX695" fmla="*/ 1216504 w 2420099"/>
                  <a:gd name="connsiteY695" fmla="*/ 898929 h 1530350"/>
                  <a:gd name="connsiteX696" fmla="*/ 893578 w 2420099"/>
                  <a:gd name="connsiteY696" fmla="*/ 865330 h 1530350"/>
                  <a:gd name="connsiteX697" fmla="*/ 841954 w 2420099"/>
                  <a:gd name="connsiteY697" fmla="*/ 898930 h 1530350"/>
                  <a:gd name="connsiteX698" fmla="*/ 893580 w 2420099"/>
                  <a:gd name="connsiteY698" fmla="*/ 932530 h 1530350"/>
                  <a:gd name="connsiteX699" fmla="*/ 945208 w 2420099"/>
                  <a:gd name="connsiteY699" fmla="*/ 898931 h 1530350"/>
                  <a:gd name="connsiteX700" fmla="*/ 1843131 w 2420099"/>
                  <a:gd name="connsiteY700" fmla="*/ 865329 h 1530350"/>
                  <a:gd name="connsiteX701" fmla="*/ 1791504 w 2420099"/>
                  <a:gd name="connsiteY701" fmla="*/ 898929 h 1530350"/>
                  <a:gd name="connsiteX702" fmla="*/ 1843130 w 2420099"/>
                  <a:gd name="connsiteY702" fmla="*/ 932528 h 1530350"/>
                  <a:gd name="connsiteX703" fmla="*/ 1894758 w 2420099"/>
                  <a:gd name="connsiteY703" fmla="*/ 898928 h 1530350"/>
                  <a:gd name="connsiteX704" fmla="*/ 1707481 w 2420099"/>
                  <a:gd name="connsiteY704" fmla="*/ 865329 h 1530350"/>
                  <a:gd name="connsiteX705" fmla="*/ 1655854 w 2420099"/>
                  <a:gd name="connsiteY705" fmla="*/ 898929 h 1530350"/>
                  <a:gd name="connsiteX706" fmla="*/ 1707480 w 2420099"/>
                  <a:gd name="connsiteY706" fmla="*/ 932529 h 1530350"/>
                  <a:gd name="connsiteX707" fmla="*/ 1759107 w 2420099"/>
                  <a:gd name="connsiteY707" fmla="*/ 898929 h 1530350"/>
                  <a:gd name="connsiteX708" fmla="*/ 1436178 w 2420099"/>
                  <a:gd name="connsiteY708" fmla="*/ 865329 h 1530350"/>
                  <a:gd name="connsiteX709" fmla="*/ 1384552 w 2420099"/>
                  <a:gd name="connsiteY709" fmla="*/ 898929 h 1530350"/>
                  <a:gd name="connsiteX710" fmla="*/ 1436179 w 2420099"/>
                  <a:gd name="connsiteY710" fmla="*/ 932529 h 1530350"/>
                  <a:gd name="connsiteX711" fmla="*/ 1487806 w 2420099"/>
                  <a:gd name="connsiteY711" fmla="*/ 898930 h 1530350"/>
                  <a:gd name="connsiteX712" fmla="*/ 2250083 w 2420099"/>
                  <a:gd name="connsiteY712" fmla="*/ 865329 h 1530350"/>
                  <a:gd name="connsiteX713" fmla="*/ 2198455 w 2420099"/>
                  <a:gd name="connsiteY713" fmla="*/ 898928 h 1530350"/>
                  <a:gd name="connsiteX714" fmla="*/ 2250083 w 2420099"/>
                  <a:gd name="connsiteY714" fmla="*/ 932528 h 1530350"/>
                  <a:gd name="connsiteX715" fmla="*/ 2301709 w 2420099"/>
                  <a:gd name="connsiteY715" fmla="*/ 898929 h 1530350"/>
                  <a:gd name="connsiteX716" fmla="*/ 2114433 w 2420099"/>
                  <a:gd name="connsiteY716" fmla="*/ 865329 h 1530350"/>
                  <a:gd name="connsiteX717" fmla="*/ 2062805 w 2420099"/>
                  <a:gd name="connsiteY717" fmla="*/ 898928 h 1530350"/>
                  <a:gd name="connsiteX718" fmla="*/ 2114432 w 2420099"/>
                  <a:gd name="connsiteY718" fmla="*/ 932528 h 1530350"/>
                  <a:gd name="connsiteX719" fmla="*/ 2166059 w 2420099"/>
                  <a:gd name="connsiteY719" fmla="*/ 898928 h 1530350"/>
                  <a:gd name="connsiteX720" fmla="*/ 1978781 w 2420099"/>
                  <a:gd name="connsiteY720" fmla="*/ 865329 h 1530350"/>
                  <a:gd name="connsiteX721" fmla="*/ 1927154 w 2420099"/>
                  <a:gd name="connsiteY721" fmla="*/ 898929 h 1530350"/>
                  <a:gd name="connsiteX722" fmla="*/ 1978780 w 2420099"/>
                  <a:gd name="connsiteY722" fmla="*/ 932528 h 1530350"/>
                  <a:gd name="connsiteX723" fmla="*/ 2030408 w 2420099"/>
                  <a:gd name="connsiteY723" fmla="*/ 898928 h 1530350"/>
                  <a:gd name="connsiteX724" fmla="*/ 418806 w 2420099"/>
                  <a:gd name="connsiteY724" fmla="*/ 821191 h 1530350"/>
                  <a:gd name="connsiteX725" fmla="*/ 367180 w 2420099"/>
                  <a:gd name="connsiteY725" fmla="*/ 854789 h 1530350"/>
                  <a:gd name="connsiteX726" fmla="*/ 418809 w 2420099"/>
                  <a:gd name="connsiteY726" fmla="*/ 888388 h 1530350"/>
                  <a:gd name="connsiteX727" fmla="*/ 470432 w 2420099"/>
                  <a:gd name="connsiteY727" fmla="*/ 854790 h 1530350"/>
                  <a:gd name="connsiteX728" fmla="*/ 147504 w 2420099"/>
                  <a:gd name="connsiteY728" fmla="*/ 821190 h 1530350"/>
                  <a:gd name="connsiteX729" fmla="*/ 95877 w 2420099"/>
                  <a:gd name="connsiteY729" fmla="*/ 854790 h 1530350"/>
                  <a:gd name="connsiteX730" fmla="*/ 147504 w 2420099"/>
                  <a:gd name="connsiteY730" fmla="*/ 888390 h 1530350"/>
                  <a:gd name="connsiteX731" fmla="*/ 199132 w 2420099"/>
                  <a:gd name="connsiteY731" fmla="*/ 854790 h 1530350"/>
                  <a:gd name="connsiteX732" fmla="*/ 283157 w 2420099"/>
                  <a:gd name="connsiteY732" fmla="*/ 821190 h 1530350"/>
                  <a:gd name="connsiteX733" fmla="*/ 231529 w 2420099"/>
                  <a:gd name="connsiteY733" fmla="*/ 854791 h 1530350"/>
                  <a:gd name="connsiteX734" fmla="*/ 283152 w 2420099"/>
                  <a:gd name="connsiteY734" fmla="*/ 888390 h 1530350"/>
                  <a:gd name="connsiteX735" fmla="*/ 334786 w 2420099"/>
                  <a:gd name="connsiteY735" fmla="*/ 854789 h 1530350"/>
                  <a:gd name="connsiteX736" fmla="*/ 1097059 w 2420099"/>
                  <a:gd name="connsiteY736" fmla="*/ 821189 h 1530350"/>
                  <a:gd name="connsiteX737" fmla="*/ 1045435 w 2420099"/>
                  <a:gd name="connsiteY737" fmla="*/ 854790 h 1530350"/>
                  <a:gd name="connsiteX738" fmla="*/ 1097057 w 2420099"/>
                  <a:gd name="connsiteY738" fmla="*/ 888387 h 1530350"/>
                  <a:gd name="connsiteX739" fmla="*/ 1148679 w 2420099"/>
                  <a:gd name="connsiteY739" fmla="*/ 854787 h 1530350"/>
                  <a:gd name="connsiteX740" fmla="*/ 961407 w 2420099"/>
                  <a:gd name="connsiteY740" fmla="*/ 821189 h 1530350"/>
                  <a:gd name="connsiteX741" fmla="*/ 909777 w 2420099"/>
                  <a:gd name="connsiteY741" fmla="*/ 854788 h 1530350"/>
                  <a:gd name="connsiteX742" fmla="*/ 961405 w 2420099"/>
                  <a:gd name="connsiteY742" fmla="*/ 888388 h 1530350"/>
                  <a:gd name="connsiteX743" fmla="*/ 1013036 w 2420099"/>
                  <a:gd name="connsiteY743" fmla="*/ 854790 h 1530350"/>
                  <a:gd name="connsiteX744" fmla="*/ 825758 w 2420099"/>
                  <a:gd name="connsiteY744" fmla="*/ 821189 h 1530350"/>
                  <a:gd name="connsiteX745" fmla="*/ 774129 w 2420099"/>
                  <a:gd name="connsiteY745" fmla="*/ 854790 h 1530350"/>
                  <a:gd name="connsiteX746" fmla="*/ 825754 w 2420099"/>
                  <a:gd name="connsiteY746" fmla="*/ 888387 h 1530350"/>
                  <a:gd name="connsiteX747" fmla="*/ 877380 w 2420099"/>
                  <a:gd name="connsiteY747" fmla="*/ 854788 h 1530350"/>
                  <a:gd name="connsiteX748" fmla="*/ 690104 w 2420099"/>
                  <a:gd name="connsiteY748" fmla="*/ 821189 h 1530350"/>
                  <a:gd name="connsiteX749" fmla="*/ 638480 w 2420099"/>
                  <a:gd name="connsiteY749" fmla="*/ 854788 h 1530350"/>
                  <a:gd name="connsiteX750" fmla="*/ 690106 w 2420099"/>
                  <a:gd name="connsiteY750" fmla="*/ 888388 h 1530350"/>
                  <a:gd name="connsiteX751" fmla="*/ 741734 w 2420099"/>
                  <a:gd name="connsiteY751" fmla="*/ 854789 h 1530350"/>
                  <a:gd name="connsiteX752" fmla="*/ 554460 w 2420099"/>
                  <a:gd name="connsiteY752" fmla="*/ 821189 h 1530350"/>
                  <a:gd name="connsiteX753" fmla="*/ 502829 w 2420099"/>
                  <a:gd name="connsiteY753" fmla="*/ 854790 h 1530350"/>
                  <a:gd name="connsiteX754" fmla="*/ 554459 w 2420099"/>
                  <a:gd name="connsiteY754" fmla="*/ 888388 h 1530350"/>
                  <a:gd name="connsiteX755" fmla="*/ 606084 w 2420099"/>
                  <a:gd name="connsiteY755" fmla="*/ 854788 h 1530350"/>
                  <a:gd name="connsiteX756" fmla="*/ 1910956 w 2420099"/>
                  <a:gd name="connsiteY756" fmla="*/ 821188 h 1530350"/>
                  <a:gd name="connsiteX757" fmla="*/ 1859329 w 2420099"/>
                  <a:gd name="connsiteY757" fmla="*/ 854788 h 1530350"/>
                  <a:gd name="connsiteX758" fmla="*/ 1910955 w 2420099"/>
                  <a:gd name="connsiteY758" fmla="*/ 888387 h 1530350"/>
                  <a:gd name="connsiteX759" fmla="*/ 1962582 w 2420099"/>
                  <a:gd name="connsiteY759" fmla="*/ 854787 h 1530350"/>
                  <a:gd name="connsiteX760" fmla="*/ 1775306 w 2420099"/>
                  <a:gd name="connsiteY760" fmla="*/ 821188 h 1530350"/>
                  <a:gd name="connsiteX761" fmla="*/ 1723678 w 2420099"/>
                  <a:gd name="connsiteY761" fmla="*/ 854788 h 1530350"/>
                  <a:gd name="connsiteX762" fmla="*/ 1775306 w 2420099"/>
                  <a:gd name="connsiteY762" fmla="*/ 888387 h 1530350"/>
                  <a:gd name="connsiteX763" fmla="*/ 1826933 w 2420099"/>
                  <a:gd name="connsiteY763" fmla="*/ 854788 h 1530350"/>
                  <a:gd name="connsiteX764" fmla="*/ 1639655 w 2420099"/>
                  <a:gd name="connsiteY764" fmla="*/ 821188 h 1530350"/>
                  <a:gd name="connsiteX765" fmla="*/ 1588028 w 2420099"/>
                  <a:gd name="connsiteY765" fmla="*/ 854788 h 1530350"/>
                  <a:gd name="connsiteX766" fmla="*/ 1639655 w 2420099"/>
                  <a:gd name="connsiteY766" fmla="*/ 888387 h 1530350"/>
                  <a:gd name="connsiteX767" fmla="*/ 1691282 w 2420099"/>
                  <a:gd name="connsiteY767" fmla="*/ 854788 h 1530350"/>
                  <a:gd name="connsiteX768" fmla="*/ 1368354 w 2420099"/>
                  <a:gd name="connsiteY768" fmla="*/ 821188 h 1530350"/>
                  <a:gd name="connsiteX769" fmla="*/ 1316727 w 2420099"/>
                  <a:gd name="connsiteY769" fmla="*/ 854788 h 1530350"/>
                  <a:gd name="connsiteX770" fmla="*/ 1368354 w 2420099"/>
                  <a:gd name="connsiteY770" fmla="*/ 888387 h 1530350"/>
                  <a:gd name="connsiteX771" fmla="*/ 1419980 w 2420099"/>
                  <a:gd name="connsiteY771" fmla="*/ 854787 h 1530350"/>
                  <a:gd name="connsiteX772" fmla="*/ 1232703 w 2420099"/>
                  <a:gd name="connsiteY772" fmla="*/ 821188 h 1530350"/>
                  <a:gd name="connsiteX773" fmla="*/ 1181075 w 2420099"/>
                  <a:gd name="connsiteY773" fmla="*/ 854788 h 1530350"/>
                  <a:gd name="connsiteX774" fmla="*/ 1232703 w 2420099"/>
                  <a:gd name="connsiteY774" fmla="*/ 888387 h 1530350"/>
                  <a:gd name="connsiteX775" fmla="*/ 1284329 w 2420099"/>
                  <a:gd name="connsiteY775" fmla="*/ 854787 h 1530350"/>
                  <a:gd name="connsiteX776" fmla="*/ 2182257 w 2420099"/>
                  <a:gd name="connsiteY776" fmla="*/ 821187 h 1530350"/>
                  <a:gd name="connsiteX777" fmla="*/ 2130630 w 2420099"/>
                  <a:gd name="connsiteY777" fmla="*/ 854787 h 1530350"/>
                  <a:gd name="connsiteX778" fmla="*/ 2182257 w 2420099"/>
                  <a:gd name="connsiteY778" fmla="*/ 888386 h 1530350"/>
                  <a:gd name="connsiteX779" fmla="*/ 2233885 w 2420099"/>
                  <a:gd name="connsiteY779" fmla="*/ 854787 h 1530350"/>
                  <a:gd name="connsiteX780" fmla="*/ 2046607 w 2420099"/>
                  <a:gd name="connsiteY780" fmla="*/ 821187 h 1530350"/>
                  <a:gd name="connsiteX781" fmla="*/ 1994980 w 2420099"/>
                  <a:gd name="connsiteY781" fmla="*/ 854787 h 1530350"/>
                  <a:gd name="connsiteX782" fmla="*/ 2046607 w 2420099"/>
                  <a:gd name="connsiteY782" fmla="*/ 888386 h 1530350"/>
                  <a:gd name="connsiteX783" fmla="*/ 2098234 w 2420099"/>
                  <a:gd name="connsiteY783" fmla="*/ 854787 h 1530350"/>
                  <a:gd name="connsiteX784" fmla="*/ 1504004 w 2420099"/>
                  <a:gd name="connsiteY784" fmla="*/ 821187 h 1530350"/>
                  <a:gd name="connsiteX785" fmla="*/ 1452377 w 2420099"/>
                  <a:gd name="connsiteY785" fmla="*/ 854787 h 1530350"/>
                  <a:gd name="connsiteX786" fmla="*/ 1504004 w 2420099"/>
                  <a:gd name="connsiteY786" fmla="*/ 888387 h 1530350"/>
                  <a:gd name="connsiteX787" fmla="*/ 1555632 w 2420099"/>
                  <a:gd name="connsiteY787" fmla="*/ 854788 h 1530350"/>
                  <a:gd name="connsiteX788" fmla="*/ 2317908 w 2420099"/>
                  <a:gd name="connsiteY788" fmla="*/ 821187 h 1530350"/>
                  <a:gd name="connsiteX789" fmla="*/ 2266281 w 2420099"/>
                  <a:gd name="connsiteY789" fmla="*/ 854787 h 1530350"/>
                  <a:gd name="connsiteX790" fmla="*/ 2317908 w 2420099"/>
                  <a:gd name="connsiteY790" fmla="*/ 888387 h 1530350"/>
                  <a:gd name="connsiteX791" fmla="*/ 2369535 w 2420099"/>
                  <a:gd name="connsiteY791" fmla="*/ 854787 h 1530350"/>
                  <a:gd name="connsiteX792" fmla="*/ 79680 w 2420099"/>
                  <a:gd name="connsiteY792" fmla="*/ 777049 h 1530350"/>
                  <a:gd name="connsiteX793" fmla="*/ 28052 w 2420099"/>
                  <a:gd name="connsiteY793" fmla="*/ 810648 h 1530350"/>
                  <a:gd name="connsiteX794" fmla="*/ 79679 w 2420099"/>
                  <a:gd name="connsiteY794" fmla="*/ 844248 h 1530350"/>
                  <a:gd name="connsiteX795" fmla="*/ 131307 w 2420099"/>
                  <a:gd name="connsiteY795" fmla="*/ 810648 h 1530350"/>
                  <a:gd name="connsiteX796" fmla="*/ 622282 w 2420099"/>
                  <a:gd name="connsiteY796" fmla="*/ 777049 h 1530350"/>
                  <a:gd name="connsiteX797" fmla="*/ 570659 w 2420099"/>
                  <a:gd name="connsiteY797" fmla="*/ 810647 h 1530350"/>
                  <a:gd name="connsiteX798" fmla="*/ 622282 w 2420099"/>
                  <a:gd name="connsiteY798" fmla="*/ 844246 h 1530350"/>
                  <a:gd name="connsiteX799" fmla="*/ 673909 w 2420099"/>
                  <a:gd name="connsiteY799" fmla="*/ 810647 h 1530350"/>
                  <a:gd name="connsiteX800" fmla="*/ 486633 w 2420099"/>
                  <a:gd name="connsiteY800" fmla="*/ 777048 h 1530350"/>
                  <a:gd name="connsiteX801" fmla="*/ 435006 w 2420099"/>
                  <a:gd name="connsiteY801" fmla="*/ 810648 h 1530350"/>
                  <a:gd name="connsiteX802" fmla="*/ 486631 w 2420099"/>
                  <a:gd name="connsiteY802" fmla="*/ 844248 h 1530350"/>
                  <a:gd name="connsiteX803" fmla="*/ 538259 w 2420099"/>
                  <a:gd name="connsiteY803" fmla="*/ 810647 h 1530350"/>
                  <a:gd name="connsiteX804" fmla="*/ 350979 w 2420099"/>
                  <a:gd name="connsiteY804" fmla="*/ 777048 h 1530350"/>
                  <a:gd name="connsiteX805" fmla="*/ 299352 w 2420099"/>
                  <a:gd name="connsiteY805" fmla="*/ 810647 h 1530350"/>
                  <a:gd name="connsiteX806" fmla="*/ 350981 w 2420099"/>
                  <a:gd name="connsiteY806" fmla="*/ 844246 h 1530350"/>
                  <a:gd name="connsiteX807" fmla="*/ 402605 w 2420099"/>
                  <a:gd name="connsiteY807" fmla="*/ 810648 h 1530350"/>
                  <a:gd name="connsiteX808" fmla="*/ 757929 w 2420099"/>
                  <a:gd name="connsiteY808" fmla="*/ 777048 h 1530350"/>
                  <a:gd name="connsiteX809" fmla="*/ 706304 w 2420099"/>
                  <a:gd name="connsiteY809" fmla="*/ 810647 h 1530350"/>
                  <a:gd name="connsiteX810" fmla="*/ 757929 w 2420099"/>
                  <a:gd name="connsiteY810" fmla="*/ 844248 h 1530350"/>
                  <a:gd name="connsiteX811" fmla="*/ 809558 w 2420099"/>
                  <a:gd name="connsiteY811" fmla="*/ 810647 h 1530350"/>
                  <a:gd name="connsiteX812" fmla="*/ 215330 w 2420099"/>
                  <a:gd name="connsiteY812" fmla="*/ 777048 h 1530350"/>
                  <a:gd name="connsiteX813" fmla="*/ 163702 w 2420099"/>
                  <a:gd name="connsiteY813" fmla="*/ 810648 h 1530350"/>
                  <a:gd name="connsiteX814" fmla="*/ 215330 w 2420099"/>
                  <a:gd name="connsiteY814" fmla="*/ 844248 h 1530350"/>
                  <a:gd name="connsiteX815" fmla="*/ 266958 w 2420099"/>
                  <a:gd name="connsiteY815" fmla="*/ 810648 h 1530350"/>
                  <a:gd name="connsiteX816" fmla="*/ 1707481 w 2420099"/>
                  <a:gd name="connsiteY816" fmla="*/ 777047 h 1530350"/>
                  <a:gd name="connsiteX817" fmla="*/ 1655854 w 2420099"/>
                  <a:gd name="connsiteY817" fmla="*/ 810646 h 1530350"/>
                  <a:gd name="connsiteX818" fmla="*/ 1707480 w 2420099"/>
                  <a:gd name="connsiteY818" fmla="*/ 844245 h 1530350"/>
                  <a:gd name="connsiteX819" fmla="*/ 1759108 w 2420099"/>
                  <a:gd name="connsiteY819" fmla="*/ 810646 h 1530350"/>
                  <a:gd name="connsiteX820" fmla="*/ 1164879 w 2420099"/>
                  <a:gd name="connsiteY820" fmla="*/ 777047 h 1530350"/>
                  <a:gd name="connsiteX821" fmla="*/ 1113251 w 2420099"/>
                  <a:gd name="connsiteY821" fmla="*/ 810647 h 1530350"/>
                  <a:gd name="connsiteX822" fmla="*/ 1164877 w 2420099"/>
                  <a:gd name="connsiteY822" fmla="*/ 844245 h 1530350"/>
                  <a:gd name="connsiteX823" fmla="*/ 1216504 w 2420099"/>
                  <a:gd name="connsiteY823" fmla="*/ 810645 h 1530350"/>
                  <a:gd name="connsiteX824" fmla="*/ 1029236 w 2420099"/>
                  <a:gd name="connsiteY824" fmla="*/ 777047 h 1530350"/>
                  <a:gd name="connsiteX825" fmla="*/ 977606 w 2420099"/>
                  <a:gd name="connsiteY825" fmla="*/ 810647 h 1530350"/>
                  <a:gd name="connsiteX826" fmla="*/ 1029234 w 2420099"/>
                  <a:gd name="connsiteY826" fmla="*/ 844248 h 1530350"/>
                  <a:gd name="connsiteX827" fmla="*/ 1080866 w 2420099"/>
                  <a:gd name="connsiteY827" fmla="*/ 810647 h 1530350"/>
                  <a:gd name="connsiteX828" fmla="*/ 893580 w 2420099"/>
                  <a:gd name="connsiteY828" fmla="*/ 777047 h 1530350"/>
                  <a:gd name="connsiteX829" fmla="*/ 841957 w 2420099"/>
                  <a:gd name="connsiteY829" fmla="*/ 810647 h 1530350"/>
                  <a:gd name="connsiteX830" fmla="*/ 893577 w 2420099"/>
                  <a:gd name="connsiteY830" fmla="*/ 844245 h 1530350"/>
                  <a:gd name="connsiteX831" fmla="*/ 945208 w 2420099"/>
                  <a:gd name="connsiteY831" fmla="*/ 810646 h 1530350"/>
                  <a:gd name="connsiteX832" fmla="*/ 1978783 w 2420099"/>
                  <a:gd name="connsiteY832" fmla="*/ 777047 h 1530350"/>
                  <a:gd name="connsiteX833" fmla="*/ 1927155 w 2420099"/>
                  <a:gd name="connsiteY833" fmla="*/ 810646 h 1530350"/>
                  <a:gd name="connsiteX834" fmla="*/ 1978781 w 2420099"/>
                  <a:gd name="connsiteY834" fmla="*/ 844245 h 1530350"/>
                  <a:gd name="connsiteX835" fmla="*/ 2030408 w 2420099"/>
                  <a:gd name="connsiteY835" fmla="*/ 810645 h 1530350"/>
                  <a:gd name="connsiteX836" fmla="*/ 1436179 w 2420099"/>
                  <a:gd name="connsiteY836" fmla="*/ 777047 h 1530350"/>
                  <a:gd name="connsiteX837" fmla="*/ 1384552 w 2420099"/>
                  <a:gd name="connsiteY837" fmla="*/ 810646 h 1530350"/>
                  <a:gd name="connsiteX838" fmla="*/ 1436178 w 2420099"/>
                  <a:gd name="connsiteY838" fmla="*/ 844245 h 1530350"/>
                  <a:gd name="connsiteX839" fmla="*/ 1487806 w 2420099"/>
                  <a:gd name="connsiteY839" fmla="*/ 810646 h 1530350"/>
                  <a:gd name="connsiteX840" fmla="*/ 1300527 w 2420099"/>
                  <a:gd name="connsiteY840" fmla="*/ 777047 h 1530350"/>
                  <a:gd name="connsiteX841" fmla="*/ 1248902 w 2420099"/>
                  <a:gd name="connsiteY841" fmla="*/ 810646 h 1530350"/>
                  <a:gd name="connsiteX842" fmla="*/ 1300528 w 2420099"/>
                  <a:gd name="connsiteY842" fmla="*/ 844245 h 1530350"/>
                  <a:gd name="connsiteX843" fmla="*/ 1352154 w 2420099"/>
                  <a:gd name="connsiteY843" fmla="*/ 810646 h 1530350"/>
                  <a:gd name="connsiteX844" fmla="*/ 2250082 w 2420099"/>
                  <a:gd name="connsiteY844" fmla="*/ 777046 h 1530350"/>
                  <a:gd name="connsiteX845" fmla="*/ 2198455 w 2420099"/>
                  <a:gd name="connsiteY845" fmla="*/ 810645 h 1530350"/>
                  <a:gd name="connsiteX846" fmla="*/ 2250082 w 2420099"/>
                  <a:gd name="connsiteY846" fmla="*/ 844245 h 1530350"/>
                  <a:gd name="connsiteX847" fmla="*/ 2301709 w 2420099"/>
                  <a:gd name="connsiteY847" fmla="*/ 810645 h 1530350"/>
                  <a:gd name="connsiteX848" fmla="*/ 2114433 w 2420099"/>
                  <a:gd name="connsiteY848" fmla="*/ 777046 h 1530350"/>
                  <a:gd name="connsiteX849" fmla="*/ 2062805 w 2420099"/>
                  <a:gd name="connsiteY849" fmla="*/ 810645 h 1530350"/>
                  <a:gd name="connsiteX850" fmla="*/ 2114432 w 2420099"/>
                  <a:gd name="connsiteY850" fmla="*/ 844245 h 1530350"/>
                  <a:gd name="connsiteX851" fmla="*/ 2166059 w 2420099"/>
                  <a:gd name="connsiteY851" fmla="*/ 810645 h 1530350"/>
                  <a:gd name="connsiteX852" fmla="*/ 1843131 w 2420099"/>
                  <a:gd name="connsiteY852" fmla="*/ 777046 h 1530350"/>
                  <a:gd name="connsiteX853" fmla="*/ 1791504 w 2420099"/>
                  <a:gd name="connsiteY853" fmla="*/ 810646 h 1530350"/>
                  <a:gd name="connsiteX854" fmla="*/ 1843131 w 2420099"/>
                  <a:gd name="connsiteY854" fmla="*/ 844246 h 1530350"/>
                  <a:gd name="connsiteX855" fmla="*/ 1894758 w 2420099"/>
                  <a:gd name="connsiteY855" fmla="*/ 810646 h 1530350"/>
                  <a:gd name="connsiteX856" fmla="*/ 1571829 w 2420099"/>
                  <a:gd name="connsiteY856" fmla="*/ 777046 h 1530350"/>
                  <a:gd name="connsiteX857" fmla="*/ 1520202 w 2420099"/>
                  <a:gd name="connsiteY857" fmla="*/ 810646 h 1530350"/>
                  <a:gd name="connsiteX858" fmla="*/ 1571829 w 2420099"/>
                  <a:gd name="connsiteY858" fmla="*/ 844246 h 1530350"/>
                  <a:gd name="connsiteX859" fmla="*/ 1623457 w 2420099"/>
                  <a:gd name="connsiteY859" fmla="*/ 810646 h 1530350"/>
                  <a:gd name="connsiteX860" fmla="*/ 554459 w 2420099"/>
                  <a:gd name="connsiteY860" fmla="*/ 732907 h 1530350"/>
                  <a:gd name="connsiteX861" fmla="*/ 502832 w 2420099"/>
                  <a:gd name="connsiteY861" fmla="*/ 766505 h 1530350"/>
                  <a:gd name="connsiteX862" fmla="*/ 554460 w 2420099"/>
                  <a:gd name="connsiteY862" fmla="*/ 800105 h 1530350"/>
                  <a:gd name="connsiteX863" fmla="*/ 606084 w 2420099"/>
                  <a:gd name="connsiteY863" fmla="*/ 766506 h 1530350"/>
                  <a:gd name="connsiteX864" fmla="*/ 283152 w 2420099"/>
                  <a:gd name="connsiteY864" fmla="*/ 732907 h 1530350"/>
                  <a:gd name="connsiteX865" fmla="*/ 231530 w 2420099"/>
                  <a:gd name="connsiteY865" fmla="*/ 766505 h 1530350"/>
                  <a:gd name="connsiteX866" fmla="*/ 283156 w 2420099"/>
                  <a:gd name="connsiteY866" fmla="*/ 800106 h 1530350"/>
                  <a:gd name="connsiteX867" fmla="*/ 334785 w 2420099"/>
                  <a:gd name="connsiteY867" fmla="*/ 766506 h 1530350"/>
                  <a:gd name="connsiteX868" fmla="*/ 961405 w 2420099"/>
                  <a:gd name="connsiteY868" fmla="*/ 732906 h 1530350"/>
                  <a:gd name="connsiteX869" fmla="*/ 909777 w 2420099"/>
                  <a:gd name="connsiteY869" fmla="*/ 766505 h 1530350"/>
                  <a:gd name="connsiteX870" fmla="*/ 961404 w 2420099"/>
                  <a:gd name="connsiteY870" fmla="*/ 800104 h 1530350"/>
                  <a:gd name="connsiteX871" fmla="*/ 1013036 w 2420099"/>
                  <a:gd name="connsiteY871" fmla="*/ 766504 h 1530350"/>
                  <a:gd name="connsiteX872" fmla="*/ 690110 w 2420099"/>
                  <a:gd name="connsiteY872" fmla="*/ 732906 h 1530350"/>
                  <a:gd name="connsiteX873" fmla="*/ 638479 w 2420099"/>
                  <a:gd name="connsiteY873" fmla="*/ 766506 h 1530350"/>
                  <a:gd name="connsiteX874" fmla="*/ 690104 w 2420099"/>
                  <a:gd name="connsiteY874" fmla="*/ 800106 h 1530350"/>
                  <a:gd name="connsiteX875" fmla="*/ 741734 w 2420099"/>
                  <a:gd name="connsiteY875" fmla="*/ 766505 h 1530350"/>
                  <a:gd name="connsiteX876" fmla="*/ 418809 w 2420099"/>
                  <a:gd name="connsiteY876" fmla="*/ 732906 h 1530350"/>
                  <a:gd name="connsiteX877" fmla="*/ 367179 w 2420099"/>
                  <a:gd name="connsiteY877" fmla="*/ 766506 h 1530350"/>
                  <a:gd name="connsiteX878" fmla="*/ 418806 w 2420099"/>
                  <a:gd name="connsiteY878" fmla="*/ 800106 h 1530350"/>
                  <a:gd name="connsiteX879" fmla="*/ 470434 w 2420099"/>
                  <a:gd name="connsiteY879" fmla="*/ 766505 h 1530350"/>
                  <a:gd name="connsiteX880" fmla="*/ 147507 w 2420099"/>
                  <a:gd name="connsiteY880" fmla="*/ 732906 h 1530350"/>
                  <a:gd name="connsiteX881" fmla="*/ 95878 w 2420099"/>
                  <a:gd name="connsiteY881" fmla="*/ 766508 h 1530350"/>
                  <a:gd name="connsiteX882" fmla="*/ 147503 w 2420099"/>
                  <a:gd name="connsiteY882" fmla="*/ 800106 h 1530350"/>
                  <a:gd name="connsiteX883" fmla="*/ 199133 w 2420099"/>
                  <a:gd name="connsiteY883" fmla="*/ 766506 h 1530350"/>
                  <a:gd name="connsiteX884" fmla="*/ 1232703 w 2420099"/>
                  <a:gd name="connsiteY884" fmla="*/ 732906 h 1530350"/>
                  <a:gd name="connsiteX885" fmla="*/ 1181078 w 2420099"/>
                  <a:gd name="connsiteY885" fmla="*/ 766505 h 1530350"/>
                  <a:gd name="connsiteX886" fmla="*/ 1232702 w 2420099"/>
                  <a:gd name="connsiteY886" fmla="*/ 800103 h 1530350"/>
                  <a:gd name="connsiteX887" fmla="*/ 1284329 w 2420099"/>
                  <a:gd name="connsiteY887" fmla="*/ 766504 h 1530350"/>
                  <a:gd name="connsiteX888" fmla="*/ 1097058 w 2420099"/>
                  <a:gd name="connsiteY888" fmla="*/ 732905 h 1530350"/>
                  <a:gd name="connsiteX889" fmla="*/ 1045436 w 2420099"/>
                  <a:gd name="connsiteY889" fmla="*/ 766505 h 1530350"/>
                  <a:gd name="connsiteX890" fmla="*/ 1097059 w 2420099"/>
                  <a:gd name="connsiteY890" fmla="*/ 800104 h 1530350"/>
                  <a:gd name="connsiteX891" fmla="*/ 1148681 w 2420099"/>
                  <a:gd name="connsiteY891" fmla="*/ 766505 h 1530350"/>
                  <a:gd name="connsiteX892" fmla="*/ 825754 w 2420099"/>
                  <a:gd name="connsiteY892" fmla="*/ 732905 h 1530350"/>
                  <a:gd name="connsiteX893" fmla="*/ 774129 w 2420099"/>
                  <a:gd name="connsiteY893" fmla="*/ 766505 h 1530350"/>
                  <a:gd name="connsiteX894" fmla="*/ 825758 w 2420099"/>
                  <a:gd name="connsiteY894" fmla="*/ 800104 h 1530350"/>
                  <a:gd name="connsiteX895" fmla="*/ 877384 w 2420099"/>
                  <a:gd name="connsiteY895" fmla="*/ 766505 h 1530350"/>
                  <a:gd name="connsiteX896" fmla="*/ 2046608 w 2420099"/>
                  <a:gd name="connsiteY896" fmla="*/ 732905 h 1530350"/>
                  <a:gd name="connsiteX897" fmla="*/ 1994980 w 2420099"/>
                  <a:gd name="connsiteY897" fmla="*/ 766504 h 1530350"/>
                  <a:gd name="connsiteX898" fmla="*/ 2046607 w 2420099"/>
                  <a:gd name="connsiteY898" fmla="*/ 800103 h 1530350"/>
                  <a:gd name="connsiteX899" fmla="*/ 2098233 w 2420099"/>
                  <a:gd name="connsiteY899" fmla="*/ 766504 h 1530350"/>
                  <a:gd name="connsiteX900" fmla="*/ 1775306 w 2420099"/>
                  <a:gd name="connsiteY900" fmla="*/ 732905 h 1530350"/>
                  <a:gd name="connsiteX901" fmla="*/ 1723678 w 2420099"/>
                  <a:gd name="connsiteY901" fmla="*/ 766504 h 1530350"/>
                  <a:gd name="connsiteX902" fmla="*/ 1775306 w 2420099"/>
                  <a:gd name="connsiteY902" fmla="*/ 800104 h 1530350"/>
                  <a:gd name="connsiteX903" fmla="*/ 1826933 w 2420099"/>
                  <a:gd name="connsiteY903" fmla="*/ 766504 h 1530350"/>
                  <a:gd name="connsiteX904" fmla="*/ 1639654 w 2420099"/>
                  <a:gd name="connsiteY904" fmla="*/ 732905 h 1530350"/>
                  <a:gd name="connsiteX905" fmla="*/ 1588028 w 2420099"/>
                  <a:gd name="connsiteY905" fmla="*/ 766504 h 1530350"/>
                  <a:gd name="connsiteX906" fmla="*/ 1639655 w 2420099"/>
                  <a:gd name="connsiteY906" fmla="*/ 800104 h 1530350"/>
                  <a:gd name="connsiteX907" fmla="*/ 1691282 w 2420099"/>
                  <a:gd name="connsiteY907" fmla="*/ 766504 h 1530350"/>
                  <a:gd name="connsiteX908" fmla="*/ 1504004 w 2420099"/>
                  <a:gd name="connsiteY908" fmla="*/ 732905 h 1530350"/>
                  <a:gd name="connsiteX909" fmla="*/ 1452377 w 2420099"/>
                  <a:gd name="connsiteY909" fmla="*/ 766505 h 1530350"/>
                  <a:gd name="connsiteX910" fmla="*/ 1504004 w 2420099"/>
                  <a:gd name="connsiteY910" fmla="*/ 800103 h 1530350"/>
                  <a:gd name="connsiteX911" fmla="*/ 1555631 w 2420099"/>
                  <a:gd name="connsiteY911" fmla="*/ 766504 h 1530350"/>
                  <a:gd name="connsiteX912" fmla="*/ 1368354 w 2420099"/>
                  <a:gd name="connsiteY912" fmla="*/ 732905 h 1530350"/>
                  <a:gd name="connsiteX913" fmla="*/ 1316726 w 2420099"/>
                  <a:gd name="connsiteY913" fmla="*/ 766504 h 1530350"/>
                  <a:gd name="connsiteX914" fmla="*/ 1368354 w 2420099"/>
                  <a:gd name="connsiteY914" fmla="*/ 800103 h 1530350"/>
                  <a:gd name="connsiteX915" fmla="*/ 1419980 w 2420099"/>
                  <a:gd name="connsiteY915" fmla="*/ 766504 h 1530350"/>
                  <a:gd name="connsiteX916" fmla="*/ 2317908 w 2420099"/>
                  <a:gd name="connsiteY916" fmla="*/ 732903 h 1530350"/>
                  <a:gd name="connsiteX917" fmla="*/ 2266281 w 2420099"/>
                  <a:gd name="connsiteY917" fmla="*/ 766504 h 1530350"/>
                  <a:gd name="connsiteX918" fmla="*/ 2317909 w 2420099"/>
                  <a:gd name="connsiteY918" fmla="*/ 800103 h 1530350"/>
                  <a:gd name="connsiteX919" fmla="*/ 2369535 w 2420099"/>
                  <a:gd name="connsiteY919" fmla="*/ 766504 h 1530350"/>
                  <a:gd name="connsiteX920" fmla="*/ 2182257 w 2420099"/>
                  <a:gd name="connsiteY920" fmla="*/ 732903 h 1530350"/>
                  <a:gd name="connsiteX921" fmla="*/ 2130630 w 2420099"/>
                  <a:gd name="connsiteY921" fmla="*/ 766504 h 1530350"/>
                  <a:gd name="connsiteX922" fmla="*/ 2182257 w 2420099"/>
                  <a:gd name="connsiteY922" fmla="*/ 800103 h 1530350"/>
                  <a:gd name="connsiteX923" fmla="*/ 2233885 w 2420099"/>
                  <a:gd name="connsiteY923" fmla="*/ 766503 h 1530350"/>
                  <a:gd name="connsiteX924" fmla="*/ 1910956 w 2420099"/>
                  <a:gd name="connsiteY924" fmla="*/ 732903 h 1530350"/>
                  <a:gd name="connsiteX925" fmla="*/ 1859329 w 2420099"/>
                  <a:gd name="connsiteY925" fmla="*/ 766504 h 1530350"/>
                  <a:gd name="connsiteX926" fmla="*/ 1910957 w 2420099"/>
                  <a:gd name="connsiteY926" fmla="*/ 800104 h 1530350"/>
                  <a:gd name="connsiteX927" fmla="*/ 1962584 w 2420099"/>
                  <a:gd name="connsiteY927" fmla="*/ 766504 h 1530350"/>
                  <a:gd name="connsiteX928" fmla="*/ 757935 w 2420099"/>
                  <a:gd name="connsiteY928" fmla="*/ 688766 h 1530350"/>
                  <a:gd name="connsiteX929" fmla="*/ 706307 w 2420099"/>
                  <a:gd name="connsiteY929" fmla="*/ 722364 h 1530350"/>
                  <a:gd name="connsiteX930" fmla="*/ 757929 w 2420099"/>
                  <a:gd name="connsiteY930" fmla="*/ 755964 h 1530350"/>
                  <a:gd name="connsiteX931" fmla="*/ 809558 w 2420099"/>
                  <a:gd name="connsiteY931" fmla="*/ 722363 h 1530350"/>
                  <a:gd name="connsiteX932" fmla="*/ 215330 w 2420099"/>
                  <a:gd name="connsiteY932" fmla="*/ 688766 h 1530350"/>
                  <a:gd name="connsiteX933" fmla="*/ 163704 w 2420099"/>
                  <a:gd name="connsiteY933" fmla="*/ 722364 h 1530350"/>
                  <a:gd name="connsiteX934" fmla="*/ 215330 w 2420099"/>
                  <a:gd name="connsiteY934" fmla="*/ 755964 h 1530350"/>
                  <a:gd name="connsiteX935" fmla="*/ 266956 w 2420099"/>
                  <a:gd name="connsiteY935" fmla="*/ 722365 h 1530350"/>
                  <a:gd name="connsiteX936" fmla="*/ 486631 w 2420099"/>
                  <a:gd name="connsiteY936" fmla="*/ 688765 h 1530350"/>
                  <a:gd name="connsiteX937" fmla="*/ 435005 w 2420099"/>
                  <a:gd name="connsiteY937" fmla="*/ 722364 h 1530350"/>
                  <a:gd name="connsiteX938" fmla="*/ 486633 w 2420099"/>
                  <a:gd name="connsiteY938" fmla="*/ 755963 h 1530350"/>
                  <a:gd name="connsiteX939" fmla="*/ 538257 w 2420099"/>
                  <a:gd name="connsiteY939" fmla="*/ 722364 h 1530350"/>
                  <a:gd name="connsiteX940" fmla="*/ 1029234 w 2420099"/>
                  <a:gd name="connsiteY940" fmla="*/ 688765 h 1530350"/>
                  <a:gd name="connsiteX941" fmla="*/ 977606 w 2420099"/>
                  <a:gd name="connsiteY941" fmla="*/ 722363 h 1530350"/>
                  <a:gd name="connsiteX942" fmla="*/ 1029234 w 2420099"/>
                  <a:gd name="connsiteY942" fmla="*/ 755963 h 1530350"/>
                  <a:gd name="connsiteX943" fmla="*/ 1080862 w 2420099"/>
                  <a:gd name="connsiteY943" fmla="*/ 722362 h 1530350"/>
                  <a:gd name="connsiteX944" fmla="*/ 622282 w 2420099"/>
                  <a:gd name="connsiteY944" fmla="*/ 688765 h 1530350"/>
                  <a:gd name="connsiteX945" fmla="*/ 570655 w 2420099"/>
                  <a:gd name="connsiteY945" fmla="*/ 722365 h 1530350"/>
                  <a:gd name="connsiteX946" fmla="*/ 622282 w 2420099"/>
                  <a:gd name="connsiteY946" fmla="*/ 755965 h 1530350"/>
                  <a:gd name="connsiteX947" fmla="*/ 673911 w 2420099"/>
                  <a:gd name="connsiteY947" fmla="*/ 722364 h 1530350"/>
                  <a:gd name="connsiteX948" fmla="*/ 79680 w 2420099"/>
                  <a:gd name="connsiteY948" fmla="*/ 688764 h 1530350"/>
                  <a:gd name="connsiteX949" fmla="*/ 28051 w 2420099"/>
                  <a:gd name="connsiteY949" fmla="*/ 722364 h 1530350"/>
                  <a:gd name="connsiteX950" fmla="*/ 79679 w 2420099"/>
                  <a:gd name="connsiteY950" fmla="*/ 755965 h 1530350"/>
                  <a:gd name="connsiteX951" fmla="*/ 131307 w 2420099"/>
                  <a:gd name="connsiteY951" fmla="*/ 722364 h 1530350"/>
                  <a:gd name="connsiteX952" fmla="*/ 1300529 w 2420099"/>
                  <a:gd name="connsiteY952" fmla="*/ 688764 h 1530350"/>
                  <a:gd name="connsiteX953" fmla="*/ 1248902 w 2420099"/>
                  <a:gd name="connsiteY953" fmla="*/ 722363 h 1530350"/>
                  <a:gd name="connsiteX954" fmla="*/ 1300527 w 2420099"/>
                  <a:gd name="connsiteY954" fmla="*/ 755961 h 1530350"/>
                  <a:gd name="connsiteX955" fmla="*/ 1352154 w 2420099"/>
                  <a:gd name="connsiteY955" fmla="*/ 722362 h 1530350"/>
                  <a:gd name="connsiteX956" fmla="*/ 1164877 w 2420099"/>
                  <a:gd name="connsiteY956" fmla="*/ 688764 h 1530350"/>
                  <a:gd name="connsiteX957" fmla="*/ 1113252 w 2420099"/>
                  <a:gd name="connsiteY957" fmla="*/ 722363 h 1530350"/>
                  <a:gd name="connsiteX958" fmla="*/ 1164879 w 2420099"/>
                  <a:gd name="connsiteY958" fmla="*/ 755964 h 1530350"/>
                  <a:gd name="connsiteX959" fmla="*/ 1216505 w 2420099"/>
                  <a:gd name="connsiteY959" fmla="*/ 722363 h 1530350"/>
                  <a:gd name="connsiteX960" fmla="*/ 893578 w 2420099"/>
                  <a:gd name="connsiteY960" fmla="*/ 688764 h 1530350"/>
                  <a:gd name="connsiteX961" fmla="*/ 841954 w 2420099"/>
                  <a:gd name="connsiteY961" fmla="*/ 722363 h 1530350"/>
                  <a:gd name="connsiteX962" fmla="*/ 893580 w 2420099"/>
                  <a:gd name="connsiteY962" fmla="*/ 755964 h 1530350"/>
                  <a:gd name="connsiteX963" fmla="*/ 945208 w 2420099"/>
                  <a:gd name="connsiteY963" fmla="*/ 722363 h 1530350"/>
                  <a:gd name="connsiteX964" fmla="*/ 350982 w 2420099"/>
                  <a:gd name="connsiteY964" fmla="*/ 688764 h 1530350"/>
                  <a:gd name="connsiteX965" fmla="*/ 299352 w 2420099"/>
                  <a:gd name="connsiteY965" fmla="*/ 722364 h 1530350"/>
                  <a:gd name="connsiteX966" fmla="*/ 350979 w 2420099"/>
                  <a:gd name="connsiteY966" fmla="*/ 755965 h 1530350"/>
                  <a:gd name="connsiteX967" fmla="*/ 402609 w 2420099"/>
                  <a:gd name="connsiteY967" fmla="*/ 722364 h 1530350"/>
                  <a:gd name="connsiteX968" fmla="*/ 2114433 w 2420099"/>
                  <a:gd name="connsiteY968" fmla="*/ 688763 h 1530350"/>
                  <a:gd name="connsiteX969" fmla="*/ 2062805 w 2420099"/>
                  <a:gd name="connsiteY969" fmla="*/ 722362 h 1530350"/>
                  <a:gd name="connsiteX970" fmla="*/ 2114432 w 2420099"/>
                  <a:gd name="connsiteY970" fmla="*/ 755961 h 1530350"/>
                  <a:gd name="connsiteX971" fmla="*/ 2166059 w 2420099"/>
                  <a:gd name="connsiteY971" fmla="*/ 722362 h 1530350"/>
                  <a:gd name="connsiteX972" fmla="*/ 1843132 w 2420099"/>
                  <a:gd name="connsiteY972" fmla="*/ 688763 h 1530350"/>
                  <a:gd name="connsiteX973" fmla="*/ 1791505 w 2420099"/>
                  <a:gd name="connsiteY973" fmla="*/ 722363 h 1530350"/>
                  <a:gd name="connsiteX974" fmla="*/ 1843130 w 2420099"/>
                  <a:gd name="connsiteY974" fmla="*/ 755961 h 1530350"/>
                  <a:gd name="connsiteX975" fmla="*/ 1894758 w 2420099"/>
                  <a:gd name="connsiteY975" fmla="*/ 722362 h 1530350"/>
                  <a:gd name="connsiteX976" fmla="*/ 1571830 w 2420099"/>
                  <a:gd name="connsiteY976" fmla="*/ 688763 h 1530350"/>
                  <a:gd name="connsiteX977" fmla="*/ 1520203 w 2420099"/>
                  <a:gd name="connsiteY977" fmla="*/ 722363 h 1530350"/>
                  <a:gd name="connsiteX978" fmla="*/ 1571830 w 2420099"/>
                  <a:gd name="connsiteY978" fmla="*/ 755963 h 1530350"/>
                  <a:gd name="connsiteX979" fmla="*/ 1623456 w 2420099"/>
                  <a:gd name="connsiteY979" fmla="*/ 722363 h 1530350"/>
                  <a:gd name="connsiteX980" fmla="*/ 1436179 w 2420099"/>
                  <a:gd name="connsiteY980" fmla="*/ 688763 h 1530350"/>
                  <a:gd name="connsiteX981" fmla="*/ 1384552 w 2420099"/>
                  <a:gd name="connsiteY981" fmla="*/ 722362 h 1530350"/>
                  <a:gd name="connsiteX982" fmla="*/ 1436179 w 2420099"/>
                  <a:gd name="connsiteY982" fmla="*/ 755962 h 1530350"/>
                  <a:gd name="connsiteX983" fmla="*/ 1487806 w 2420099"/>
                  <a:gd name="connsiteY983" fmla="*/ 722363 h 1530350"/>
                  <a:gd name="connsiteX984" fmla="*/ 2250083 w 2420099"/>
                  <a:gd name="connsiteY984" fmla="*/ 688763 h 1530350"/>
                  <a:gd name="connsiteX985" fmla="*/ 2198456 w 2420099"/>
                  <a:gd name="connsiteY985" fmla="*/ 722362 h 1530350"/>
                  <a:gd name="connsiteX986" fmla="*/ 2250082 w 2420099"/>
                  <a:gd name="connsiteY986" fmla="*/ 755961 h 1530350"/>
                  <a:gd name="connsiteX987" fmla="*/ 2301709 w 2420099"/>
                  <a:gd name="connsiteY987" fmla="*/ 722362 h 1530350"/>
                  <a:gd name="connsiteX988" fmla="*/ 1978782 w 2420099"/>
                  <a:gd name="connsiteY988" fmla="*/ 688763 h 1530350"/>
                  <a:gd name="connsiteX989" fmla="*/ 1927154 w 2420099"/>
                  <a:gd name="connsiteY989" fmla="*/ 722362 h 1530350"/>
                  <a:gd name="connsiteX990" fmla="*/ 1978783 w 2420099"/>
                  <a:gd name="connsiteY990" fmla="*/ 755963 h 1530350"/>
                  <a:gd name="connsiteX991" fmla="*/ 2030409 w 2420099"/>
                  <a:gd name="connsiteY991" fmla="*/ 722363 h 1530350"/>
                  <a:gd name="connsiteX992" fmla="*/ 1707480 w 2420099"/>
                  <a:gd name="connsiteY992" fmla="*/ 688763 h 1530350"/>
                  <a:gd name="connsiteX993" fmla="*/ 1655853 w 2420099"/>
                  <a:gd name="connsiteY993" fmla="*/ 722362 h 1530350"/>
                  <a:gd name="connsiteX994" fmla="*/ 1707480 w 2420099"/>
                  <a:gd name="connsiteY994" fmla="*/ 755963 h 1530350"/>
                  <a:gd name="connsiteX995" fmla="*/ 1759108 w 2420099"/>
                  <a:gd name="connsiteY995" fmla="*/ 722363 h 1530350"/>
                  <a:gd name="connsiteX996" fmla="*/ 418806 w 2420099"/>
                  <a:gd name="connsiteY996" fmla="*/ 644624 h 1530350"/>
                  <a:gd name="connsiteX997" fmla="*/ 367181 w 2420099"/>
                  <a:gd name="connsiteY997" fmla="*/ 678223 h 1530350"/>
                  <a:gd name="connsiteX998" fmla="*/ 418809 w 2420099"/>
                  <a:gd name="connsiteY998" fmla="*/ 711822 h 1530350"/>
                  <a:gd name="connsiteX999" fmla="*/ 470434 w 2420099"/>
                  <a:gd name="connsiteY999" fmla="*/ 678224 h 1530350"/>
                  <a:gd name="connsiteX1000" fmla="*/ 825759 w 2420099"/>
                  <a:gd name="connsiteY1000" fmla="*/ 644623 h 1530350"/>
                  <a:gd name="connsiteX1001" fmla="*/ 774129 w 2420099"/>
                  <a:gd name="connsiteY1001" fmla="*/ 678224 h 1530350"/>
                  <a:gd name="connsiteX1002" fmla="*/ 825754 w 2420099"/>
                  <a:gd name="connsiteY1002" fmla="*/ 711822 h 1530350"/>
                  <a:gd name="connsiteX1003" fmla="*/ 877384 w 2420099"/>
                  <a:gd name="connsiteY1003" fmla="*/ 678223 h 1530350"/>
                  <a:gd name="connsiteX1004" fmla="*/ 690105 w 2420099"/>
                  <a:gd name="connsiteY1004" fmla="*/ 644623 h 1530350"/>
                  <a:gd name="connsiteX1005" fmla="*/ 638480 w 2420099"/>
                  <a:gd name="connsiteY1005" fmla="*/ 678223 h 1530350"/>
                  <a:gd name="connsiteX1006" fmla="*/ 690106 w 2420099"/>
                  <a:gd name="connsiteY1006" fmla="*/ 711822 h 1530350"/>
                  <a:gd name="connsiteX1007" fmla="*/ 741735 w 2420099"/>
                  <a:gd name="connsiteY1007" fmla="*/ 678223 h 1530350"/>
                  <a:gd name="connsiteX1008" fmla="*/ 554460 w 2420099"/>
                  <a:gd name="connsiteY1008" fmla="*/ 644623 h 1530350"/>
                  <a:gd name="connsiteX1009" fmla="*/ 502829 w 2420099"/>
                  <a:gd name="connsiteY1009" fmla="*/ 678224 h 1530350"/>
                  <a:gd name="connsiteX1010" fmla="*/ 554459 w 2420099"/>
                  <a:gd name="connsiteY1010" fmla="*/ 711822 h 1530350"/>
                  <a:gd name="connsiteX1011" fmla="*/ 606084 w 2420099"/>
                  <a:gd name="connsiteY1011" fmla="*/ 678223 h 1530350"/>
                  <a:gd name="connsiteX1012" fmla="*/ 283156 w 2420099"/>
                  <a:gd name="connsiteY1012" fmla="*/ 644623 h 1530350"/>
                  <a:gd name="connsiteX1013" fmla="*/ 231530 w 2420099"/>
                  <a:gd name="connsiteY1013" fmla="*/ 678224 h 1530350"/>
                  <a:gd name="connsiteX1014" fmla="*/ 283153 w 2420099"/>
                  <a:gd name="connsiteY1014" fmla="*/ 711823 h 1530350"/>
                  <a:gd name="connsiteX1015" fmla="*/ 334786 w 2420099"/>
                  <a:gd name="connsiteY1015" fmla="*/ 678223 h 1530350"/>
                  <a:gd name="connsiteX1016" fmla="*/ 147505 w 2420099"/>
                  <a:gd name="connsiteY1016" fmla="*/ 644623 h 1530350"/>
                  <a:gd name="connsiteX1017" fmla="*/ 95878 w 2420099"/>
                  <a:gd name="connsiteY1017" fmla="*/ 678223 h 1530350"/>
                  <a:gd name="connsiteX1018" fmla="*/ 147507 w 2420099"/>
                  <a:gd name="connsiteY1018" fmla="*/ 711822 h 1530350"/>
                  <a:gd name="connsiteX1019" fmla="*/ 199131 w 2420099"/>
                  <a:gd name="connsiteY1019" fmla="*/ 678224 h 1530350"/>
                  <a:gd name="connsiteX1020" fmla="*/ 1368355 w 2420099"/>
                  <a:gd name="connsiteY1020" fmla="*/ 644623 h 1530350"/>
                  <a:gd name="connsiteX1021" fmla="*/ 1316727 w 2420099"/>
                  <a:gd name="connsiteY1021" fmla="*/ 678222 h 1530350"/>
                  <a:gd name="connsiteX1022" fmla="*/ 1368353 w 2420099"/>
                  <a:gd name="connsiteY1022" fmla="*/ 711821 h 1530350"/>
                  <a:gd name="connsiteX1023" fmla="*/ 1419980 w 2420099"/>
                  <a:gd name="connsiteY1023" fmla="*/ 678221 h 1530350"/>
                  <a:gd name="connsiteX1024" fmla="*/ 1097059 w 2420099"/>
                  <a:gd name="connsiteY1024" fmla="*/ 644623 h 1530350"/>
                  <a:gd name="connsiteX1025" fmla="*/ 1045435 w 2420099"/>
                  <a:gd name="connsiteY1025" fmla="*/ 678223 h 1530350"/>
                  <a:gd name="connsiteX1026" fmla="*/ 1097057 w 2420099"/>
                  <a:gd name="connsiteY1026" fmla="*/ 711821 h 1530350"/>
                  <a:gd name="connsiteX1027" fmla="*/ 1148678 w 2420099"/>
                  <a:gd name="connsiteY1027" fmla="*/ 678221 h 1530350"/>
                  <a:gd name="connsiteX1028" fmla="*/ 961405 w 2420099"/>
                  <a:gd name="connsiteY1028" fmla="*/ 644623 h 1530350"/>
                  <a:gd name="connsiteX1029" fmla="*/ 909777 w 2420099"/>
                  <a:gd name="connsiteY1029" fmla="*/ 678223 h 1530350"/>
                  <a:gd name="connsiteX1030" fmla="*/ 961407 w 2420099"/>
                  <a:gd name="connsiteY1030" fmla="*/ 711821 h 1530350"/>
                  <a:gd name="connsiteX1031" fmla="*/ 1013036 w 2420099"/>
                  <a:gd name="connsiteY1031" fmla="*/ 678223 h 1530350"/>
                  <a:gd name="connsiteX1032" fmla="*/ 2182258 w 2420099"/>
                  <a:gd name="connsiteY1032" fmla="*/ 644622 h 1530350"/>
                  <a:gd name="connsiteX1033" fmla="*/ 2130631 w 2420099"/>
                  <a:gd name="connsiteY1033" fmla="*/ 678221 h 1530350"/>
                  <a:gd name="connsiteX1034" fmla="*/ 2182257 w 2420099"/>
                  <a:gd name="connsiteY1034" fmla="*/ 711820 h 1530350"/>
                  <a:gd name="connsiteX1035" fmla="*/ 2233885 w 2420099"/>
                  <a:gd name="connsiteY1035" fmla="*/ 678221 h 1530350"/>
                  <a:gd name="connsiteX1036" fmla="*/ 1504004 w 2420099"/>
                  <a:gd name="connsiteY1036" fmla="*/ 644622 h 1530350"/>
                  <a:gd name="connsiteX1037" fmla="*/ 1452377 w 2420099"/>
                  <a:gd name="connsiteY1037" fmla="*/ 678221 h 1530350"/>
                  <a:gd name="connsiteX1038" fmla="*/ 1504004 w 2420099"/>
                  <a:gd name="connsiteY1038" fmla="*/ 711821 h 1530350"/>
                  <a:gd name="connsiteX1039" fmla="*/ 1555632 w 2420099"/>
                  <a:gd name="connsiteY1039" fmla="*/ 678221 h 1530350"/>
                  <a:gd name="connsiteX1040" fmla="*/ 2317909 w 2420099"/>
                  <a:gd name="connsiteY1040" fmla="*/ 644622 h 1530350"/>
                  <a:gd name="connsiteX1041" fmla="*/ 2266281 w 2420099"/>
                  <a:gd name="connsiteY1041" fmla="*/ 678221 h 1530350"/>
                  <a:gd name="connsiteX1042" fmla="*/ 2317908 w 2420099"/>
                  <a:gd name="connsiteY1042" fmla="*/ 711819 h 1530350"/>
                  <a:gd name="connsiteX1043" fmla="*/ 2369535 w 2420099"/>
                  <a:gd name="connsiteY1043" fmla="*/ 678221 h 1530350"/>
                  <a:gd name="connsiteX1044" fmla="*/ 2046608 w 2420099"/>
                  <a:gd name="connsiteY1044" fmla="*/ 644622 h 1530350"/>
                  <a:gd name="connsiteX1045" fmla="*/ 1994980 w 2420099"/>
                  <a:gd name="connsiteY1045" fmla="*/ 678221 h 1530350"/>
                  <a:gd name="connsiteX1046" fmla="*/ 2046608 w 2420099"/>
                  <a:gd name="connsiteY1046" fmla="*/ 711821 h 1530350"/>
                  <a:gd name="connsiteX1047" fmla="*/ 2098235 w 2420099"/>
                  <a:gd name="connsiteY1047" fmla="*/ 678221 h 1530350"/>
                  <a:gd name="connsiteX1048" fmla="*/ 1910956 w 2420099"/>
                  <a:gd name="connsiteY1048" fmla="*/ 644622 h 1530350"/>
                  <a:gd name="connsiteX1049" fmla="*/ 1859330 w 2420099"/>
                  <a:gd name="connsiteY1049" fmla="*/ 678221 h 1530350"/>
                  <a:gd name="connsiteX1050" fmla="*/ 1910956 w 2420099"/>
                  <a:gd name="connsiteY1050" fmla="*/ 711821 h 1530350"/>
                  <a:gd name="connsiteX1051" fmla="*/ 1962583 w 2420099"/>
                  <a:gd name="connsiteY1051" fmla="*/ 678221 h 1530350"/>
                  <a:gd name="connsiteX1052" fmla="*/ 1775306 w 2420099"/>
                  <a:gd name="connsiteY1052" fmla="*/ 644622 h 1530350"/>
                  <a:gd name="connsiteX1053" fmla="*/ 1723678 w 2420099"/>
                  <a:gd name="connsiteY1053" fmla="*/ 678221 h 1530350"/>
                  <a:gd name="connsiteX1054" fmla="*/ 1775306 w 2420099"/>
                  <a:gd name="connsiteY1054" fmla="*/ 711820 h 1530350"/>
                  <a:gd name="connsiteX1055" fmla="*/ 1826934 w 2420099"/>
                  <a:gd name="connsiteY1055" fmla="*/ 678221 h 1530350"/>
                  <a:gd name="connsiteX1056" fmla="*/ 1639656 w 2420099"/>
                  <a:gd name="connsiteY1056" fmla="*/ 644622 h 1530350"/>
                  <a:gd name="connsiteX1057" fmla="*/ 1588029 w 2420099"/>
                  <a:gd name="connsiteY1057" fmla="*/ 678221 h 1530350"/>
                  <a:gd name="connsiteX1058" fmla="*/ 1639655 w 2420099"/>
                  <a:gd name="connsiteY1058" fmla="*/ 711821 h 1530350"/>
                  <a:gd name="connsiteX1059" fmla="*/ 1691282 w 2420099"/>
                  <a:gd name="connsiteY1059" fmla="*/ 678221 h 1530350"/>
                  <a:gd name="connsiteX1060" fmla="*/ 1232703 w 2420099"/>
                  <a:gd name="connsiteY1060" fmla="*/ 644622 h 1530350"/>
                  <a:gd name="connsiteX1061" fmla="*/ 1181075 w 2420099"/>
                  <a:gd name="connsiteY1061" fmla="*/ 678222 h 1530350"/>
                  <a:gd name="connsiteX1062" fmla="*/ 1232704 w 2420099"/>
                  <a:gd name="connsiteY1062" fmla="*/ 711822 h 1530350"/>
                  <a:gd name="connsiteX1063" fmla="*/ 1284331 w 2420099"/>
                  <a:gd name="connsiteY1063" fmla="*/ 678223 h 1530350"/>
                  <a:gd name="connsiteX1064" fmla="*/ 350979 w 2420099"/>
                  <a:gd name="connsiteY1064" fmla="*/ 600483 h 1530350"/>
                  <a:gd name="connsiteX1065" fmla="*/ 299352 w 2420099"/>
                  <a:gd name="connsiteY1065" fmla="*/ 634082 h 1530350"/>
                  <a:gd name="connsiteX1066" fmla="*/ 350981 w 2420099"/>
                  <a:gd name="connsiteY1066" fmla="*/ 667681 h 1530350"/>
                  <a:gd name="connsiteX1067" fmla="*/ 402605 w 2420099"/>
                  <a:gd name="connsiteY1067" fmla="*/ 634082 h 1530350"/>
                  <a:gd name="connsiteX1068" fmla="*/ 1164879 w 2420099"/>
                  <a:gd name="connsiteY1068" fmla="*/ 600482 h 1530350"/>
                  <a:gd name="connsiteX1069" fmla="*/ 1113251 w 2420099"/>
                  <a:gd name="connsiteY1069" fmla="*/ 634081 h 1530350"/>
                  <a:gd name="connsiteX1070" fmla="*/ 1164877 w 2420099"/>
                  <a:gd name="connsiteY1070" fmla="*/ 667679 h 1530350"/>
                  <a:gd name="connsiteX1071" fmla="*/ 1216504 w 2420099"/>
                  <a:gd name="connsiteY1071" fmla="*/ 634080 h 1530350"/>
                  <a:gd name="connsiteX1072" fmla="*/ 893580 w 2420099"/>
                  <a:gd name="connsiteY1072" fmla="*/ 600482 h 1530350"/>
                  <a:gd name="connsiteX1073" fmla="*/ 841957 w 2420099"/>
                  <a:gd name="connsiteY1073" fmla="*/ 634081 h 1530350"/>
                  <a:gd name="connsiteX1074" fmla="*/ 893577 w 2420099"/>
                  <a:gd name="connsiteY1074" fmla="*/ 667680 h 1530350"/>
                  <a:gd name="connsiteX1075" fmla="*/ 945208 w 2420099"/>
                  <a:gd name="connsiteY1075" fmla="*/ 634081 h 1530350"/>
                  <a:gd name="connsiteX1076" fmla="*/ 757932 w 2420099"/>
                  <a:gd name="connsiteY1076" fmla="*/ 600482 h 1530350"/>
                  <a:gd name="connsiteX1077" fmla="*/ 706307 w 2420099"/>
                  <a:gd name="connsiteY1077" fmla="*/ 634081 h 1530350"/>
                  <a:gd name="connsiteX1078" fmla="*/ 757933 w 2420099"/>
                  <a:gd name="connsiteY1078" fmla="*/ 667681 h 1530350"/>
                  <a:gd name="connsiteX1079" fmla="*/ 809561 w 2420099"/>
                  <a:gd name="connsiteY1079" fmla="*/ 634082 h 1530350"/>
                  <a:gd name="connsiteX1080" fmla="*/ 622282 w 2420099"/>
                  <a:gd name="connsiteY1080" fmla="*/ 600482 h 1530350"/>
                  <a:gd name="connsiteX1081" fmla="*/ 570655 w 2420099"/>
                  <a:gd name="connsiteY1081" fmla="*/ 634082 h 1530350"/>
                  <a:gd name="connsiteX1082" fmla="*/ 622282 w 2420099"/>
                  <a:gd name="connsiteY1082" fmla="*/ 667680 h 1530350"/>
                  <a:gd name="connsiteX1083" fmla="*/ 673909 w 2420099"/>
                  <a:gd name="connsiteY1083" fmla="*/ 634081 h 1530350"/>
                  <a:gd name="connsiteX1084" fmla="*/ 486633 w 2420099"/>
                  <a:gd name="connsiteY1084" fmla="*/ 600482 h 1530350"/>
                  <a:gd name="connsiteX1085" fmla="*/ 435005 w 2420099"/>
                  <a:gd name="connsiteY1085" fmla="*/ 634082 h 1530350"/>
                  <a:gd name="connsiteX1086" fmla="*/ 486631 w 2420099"/>
                  <a:gd name="connsiteY1086" fmla="*/ 667681 h 1530350"/>
                  <a:gd name="connsiteX1087" fmla="*/ 538259 w 2420099"/>
                  <a:gd name="connsiteY1087" fmla="*/ 634082 h 1530350"/>
                  <a:gd name="connsiteX1088" fmla="*/ 215330 w 2420099"/>
                  <a:gd name="connsiteY1088" fmla="*/ 600482 h 1530350"/>
                  <a:gd name="connsiteX1089" fmla="*/ 163702 w 2420099"/>
                  <a:gd name="connsiteY1089" fmla="*/ 634082 h 1530350"/>
                  <a:gd name="connsiteX1090" fmla="*/ 215330 w 2420099"/>
                  <a:gd name="connsiteY1090" fmla="*/ 667681 h 1530350"/>
                  <a:gd name="connsiteX1091" fmla="*/ 266958 w 2420099"/>
                  <a:gd name="connsiteY1091" fmla="*/ 634081 h 1530350"/>
                  <a:gd name="connsiteX1092" fmla="*/ 79679 w 2420099"/>
                  <a:gd name="connsiteY1092" fmla="*/ 600482 h 1530350"/>
                  <a:gd name="connsiteX1093" fmla="*/ 28054 w 2420099"/>
                  <a:gd name="connsiteY1093" fmla="*/ 634082 h 1530350"/>
                  <a:gd name="connsiteX1094" fmla="*/ 79680 w 2420099"/>
                  <a:gd name="connsiteY1094" fmla="*/ 667680 h 1530350"/>
                  <a:gd name="connsiteX1095" fmla="*/ 131307 w 2420099"/>
                  <a:gd name="connsiteY1095" fmla="*/ 634082 h 1530350"/>
                  <a:gd name="connsiteX1096" fmla="*/ 1436180 w 2420099"/>
                  <a:gd name="connsiteY1096" fmla="*/ 600481 h 1530350"/>
                  <a:gd name="connsiteX1097" fmla="*/ 1384553 w 2420099"/>
                  <a:gd name="connsiteY1097" fmla="*/ 634081 h 1530350"/>
                  <a:gd name="connsiteX1098" fmla="*/ 1436178 w 2420099"/>
                  <a:gd name="connsiteY1098" fmla="*/ 667679 h 1530350"/>
                  <a:gd name="connsiteX1099" fmla="*/ 1487806 w 2420099"/>
                  <a:gd name="connsiteY1099" fmla="*/ 634080 h 1530350"/>
                  <a:gd name="connsiteX1100" fmla="*/ 1300528 w 2420099"/>
                  <a:gd name="connsiteY1100" fmla="*/ 600481 h 1530350"/>
                  <a:gd name="connsiteX1101" fmla="*/ 1248902 w 2420099"/>
                  <a:gd name="connsiteY1101" fmla="*/ 634081 h 1530350"/>
                  <a:gd name="connsiteX1102" fmla="*/ 1300530 w 2420099"/>
                  <a:gd name="connsiteY1102" fmla="*/ 667680 h 1530350"/>
                  <a:gd name="connsiteX1103" fmla="*/ 1352156 w 2420099"/>
                  <a:gd name="connsiteY1103" fmla="*/ 634081 h 1530350"/>
                  <a:gd name="connsiteX1104" fmla="*/ 1029234 w 2420099"/>
                  <a:gd name="connsiteY1104" fmla="*/ 600481 h 1530350"/>
                  <a:gd name="connsiteX1105" fmla="*/ 977606 w 2420099"/>
                  <a:gd name="connsiteY1105" fmla="*/ 634080 h 1530350"/>
                  <a:gd name="connsiteX1106" fmla="*/ 1029234 w 2420099"/>
                  <a:gd name="connsiteY1106" fmla="*/ 667681 h 1530350"/>
                  <a:gd name="connsiteX1107" fmla="*/ 1080866 w 2420099"/>
                  <a:gd name="connsiteY1107" fmla="*/ 634082 h 1530350"/>
                  <a:gd name="connsiteX1108" fmla="*/ 2250085 w 2420099"/>
                  <a:gd name="connsiteY1108" fmla="*/ 600481 h 1530350"/>
                  <a:gd name="connsiteX1109" fmla="*/ 2198457 w 2420099"/>
                  <a:gd name="connsiteY1109" fmla="*/ 634080 h 1530350"/>
                  <a:gd name="connsiteX1110" fmla="*/ 2250083 w 2420099"/>
                  <a:gd name="connsiteY1110" fmla="*/ 667679 h 1530350"/>
                  <a:gd name="connsiteX1111" fmla="*/ 2301709 w 2420099"/>
                  <a:gd name="connsiteY1111" fmla="*/ 634079 h 1530350"/>
                  <a:gd name="connsiteX1112" fmla="*/ 2114433 w 2420099"/>
                  <a:gd name="connsiteY1112" fmla="*/ 600481 h 1530350"/>
                  <a:gd name="connsiteX1113" fmla="*/ 2062806 w 2420099"/>
                  <a:gd name="connsiteY1113" fmla="*/ 634079 h 1530350"/>
                  <a:gd name="connsiteX1114" fmla="*/ 2114433 w 2420099"/>
                  <a:gd name="connsiteY1114" fmla="*/ 667679 h 1530350"/>
                  <a:gd name="connsiteX1115" fmla="*/ 2166060 w 2420099"/>
                  <a:gd name="connsiteY1115" fmla="*/ 634080 h 1530350"/>
                  <a:gd name="connsiteX1116" fmla="*/ 1978783 w 2420099"/>
                  <a:gd name="connsiteY1116" fmla="*/ 600481 h 1530350"/>
                  <a:gd name="connsiteX1117" fmla="*/ 1927155 w 2420099"/>
                  <a:gd name="connsiteY1117" fmla="*/ 634080 h 1530350"/>
                  <a:gd name="connsiteX1118" fmla="*/ 1978782 w 2420099"/>
                  <a:gd name="connsiteY1118" fmla="*/ 667679 h 1530350"/>
                  <a:gd name="connsiteX1119" fmla="*/ 2030409 w 2420099"/>
                  <a:gd name="connsiteY1119" fmla="*/ 634079 h 1530350"/>
                  <a:gd name="connsiteX1120" fmla="*/ 1843130 w 2420099"/>
                  <a:gd name="connsiteY1120" fmla="*/ 600481 h 1530350"/>
                  <a:gd name="connsiteX1121" fmla="*/ 1791504 w 2420099"/>
                  <a:gd name="connsiteY1121" fmla="*/ 634079 h 1530350"/>
                  <a:gd name="connsiteX1122" fmla="*/ 1843131 w 2420099"/>
                  <a:gd name="connsiteY1122" fmla="*/ 667679 h 1530350"/>
                  <a:gd name="connsiteX1123" fmla="*/ 1894758 w 2420099"/>
                  <a:gd name="connsiteY1123" fmla="*/ 634080 h 1530350"/>
                  <a:gd name="connsiteX1124" fmla="*/ 1707482 w 2420099"/>
                  <a:gd name="connsiteY1124" fmla="*/ 600481 h 1530350"/>
                  <a:gd name="connsiteX1125" fmla="*/ 1655854 w 2420099"/>
                  <a:gd name="connsiteY1125" fmla="*/ 634080 h 1530350"/>
                  <a:gd name="connsiteX1126" fmla="*/ 1707480 w 2420099"/>
                  <a:gd name="connsiteY1126" fmla="*/ 667679 h 1530350"/>
                  <a:gd name="connsiteX1127" fmla="*/ 1759107 w 2420099"/>
                  <a:gd name="connsiteY1127" fmla="*/ 634079 h 1530350"/>
                  <a:gd name="connsiteX1128" fmla="*/ 1571830 w 2420099"/>
                  <a:gd name="connsiteY1128" fmla="*/ 600481 h 1530350"/>
                  <a:gd name="connsiteX1129" fmla="*/ 1520204 w 2420099"/>
                  <a:gd name="connsiteY1129" fmla="*/ 634080 h 1530350"/>
                  <a:gd name="connsiteX1130" fmla="*/ 1571830 w 2420099"/>
                  <a:gd name="connsiteY1130" fmla="*/ 667679 h 1530350"/>
                  <a:gd name="connsiteX1131" fmla="*/ 1623457 w 2420099"/>
                  <a:gd name="connsiteY1131" fmla="*/ 634080 h 1530350"/>
                  <a:gd name="connsiteX1132" fmla="*/ 961405 w 2420099"/>
                  <a:gd name="connsiteY1132" fmla="*/ 556341 h 1530350"/>
                  <a:gd name="connsiteX1133" fmla="*/ 909777 w 2420099"/>
                  <a:gd name="connsiteY1133" fmla="*/ 589940 h 1530350"/>
                  <a:gd name="connsiteX1134" fmla="*/ 961407 w 2420099"/>
                  <a:gd name="connsiteY1134" fmla="*/ 623539 h 1530350"/>
                  <a:gd name="connsiteX1135" fmla="*/ 1013036 w 2420099"/>
                  <a:gd name="connsiteY1135" fmla="*/ 589939 h 1530350"/>
                  <a:gd name="connsiteX1136" fmla="*/ 690109 w 2420099"/>
                  <a:gd name="connsiteY1136" fmla="*/ 556341 h 1530350"/>
                  <a:gd name="connsiteX1137" fmla="*/ 638480 w 2420099"/>
                  <a:gd name="connsiteY1137" fmla="*/ 589941 h 1530350"/>
                  <a:gd name="connsiteX1138" fmla="*/ 690105 w 2420099"/>
                  <a:gd name="connsiteY1138" fmla="*/ 623539 h 1530350"/>
                  <a:gd name="connsiteX1139" fmla="*/ 741734 w 2420099"/>
                  <a:gd name="connsiteY1139" fmla="*/ 589940 h 1530350"/>
                  <a:gd name="connsiteX1140" fmla="*/ 554460 w 2420099"/>
                  <a:gd name="connsiteY1140" fmla="*/ 556341 h 1530350"/>
                  <a:gd name="connsiteX1141" fmla="*/ 502832 w 2420099"/>
                  <a:gd name="connsiteY1141" fmla="*/ 589940 h 1530350"/>
                  <a:gd name="connsiteX1142" fmla="*/ 554459 w 2420099"/>
                  <a:gd name="connsiteY1142" fmla="*/ 623539 h 1530350"/>
                  <a:gd name="connsiteX1143" fmla="*/ 606084 w 2420099"/>
                  <a:gd name="connsiteY1143" fmla="*/ 589941 h 1530350"/>
                  <a:gd name="connsiteX1144" fmla="*/ 418807 w 2420099"/>
                  <a:gd name="connsiteY1144" fmla="*/ 556341 h 1530350"/>
                  <a:gd name="connsiteX1145" fmla="*/ 367179 w 2420099"/>
                  <a:gd name="connsiteY1145" fmla="*/ 589940 h 1530350"/>
                  <a:gd name="connsiteX1146" fmla="*/ 418806 w 2420099"/>
                  <a:gd name="connsiteY1146" fmla="*/ 623541 h 1530350"/>
                  <a:gd name="connsiteX1147" fmla="*/ 470434 w 2420099"/>
                  <a:gd name="connsiteY1147" fmla="*/ 589940 h 1530350"/>
                  <a:gd name="connsiteX1148" fmla="*/ 283152 w 2420099"/>
                  <a:gd name="connsiteY1148" fmla="*/ 556341 h 1530350"/>
                  <a:gd name="connsiteX1149" fmla="*/ 231529 w 2420099"/>
                  <a:gd name="connsiteY1149" fmla="*/ 589939 h 1530350"/>
                  <a:gd name="connsiteX1150" fmla="*/ 283156 w 2420099"/>
                  <a:gd name="connsiteY1150" fmla="*/ 623539 h 1530350"/>
                  <a:gd name="connsiteX1151" fmla="*/ 334785 w 2420099"/>
                  <a:gd name="connsiteY1151" fmla="*/ 589941 h 1530350"/>
                  <a:gd name="connsiteX1152" fmla="*/ 1232703 w 2420099"/>
                  <a:gd name="connsiteY1152" fmla="*/ 556341 h 1530350"/>
                  <a:gd name="connsiteX1153" fmla="*/ 1181078 w 2420099"/>
                  <a:gd name="connsiteY1153" fmla="*/ 589940 h 1530350"/>
                  <a:gd name="connsiteX1154" fmla="*/ 1232702 w 2420099"/>
                  <a:gd name="connsiteY1154" fmla="*/ 623538 h 1530350"/>
                  <a:gd name="connsiteX1155" fmla="*/ 1284329 w 2420099"/>
                  <a:gd name="connsiteY1155" fmla="*/ 589939 h 1530350"/>
                  <a:gd name="connsiteX1156" fmla="*/ 1097059 w 2420099"/>
                  <a:gd name="connsiteY1156" fmla="*/ 556341 h 1530350"/>
                  <a:gd name="connsiteX1157" fmla="*/ 1045436 w 2420099"/>
                  <a:gd name="connsiteY1157" fmla="*/ 589939 h 1530350"/>
                  <a:gd name="connsiteX1158" fmla="*/ 1097059 w 2420099"/>
                  <a:gd name="connsiteY1158" fmla="*/ 623539 h 1530350"/>
                  <a:gd name="connsiteX1159" fmla="*/ 1148681 w 2420099"/>
                  <a:gd name="connsiteY1159" fmla="*/ 589940 h 1530350"/>
                  <a:gd name="connsiteX1160" fmla="*/ 825758 w 2420099"/>
                  <a:gd name="connsiteY1160" fmla="*/ 556341 h 1530350"/>
                  <a:gd name="connsiteX1161" fmla="*/ 774129 w 2420099"/>
                  <a:gd name="connsiteY1161" fmla="*/ 589940 h 1530350"/>
                  <a:gd name="connsiteX1162" fmla="*/ 825758 w 2420099"/>
                  <a:gd name="connsiteY1162" fmla="*/ 623539 h 1530350"/>
                  <a:gd name="connsiteX1163" fmla="*/ 877384 w 2420099"/>
                  <a:gd name="connsiteY1163" fmla="*/ 589940 h 1530350"/>
                  <a:gd name="connsiteX1164" fmla="*/ 2317910 w 2420099"/>
                  <a:gd name="connsiteY1164" fmla="*/ 556340 h 1530350"/>
                  <a:gd name="connsiteX1165" fmla="*/ 2266283 w 2420099"/>
                  <a:gd name="connsiteY1165" fmla="*/ 589939 h 1530350"/>
                  <a:gd name="connsiteX1166" fmla="*/ 2317908 w 2420099"/>
                  <a:gd name="connsiteY1166" fmla="*/ 623537 h 1530350"/>
                  <a:gd name="connsiteX1167" fmla="*/ 2369535 w 2420099"/>
                  <a:gd name="connsiteY1167" fmla="*/ 589938 h 1530350"/>
                  <a:gd name="connsiteX1168" fmla="*/ 2046608 w 2420099"/>
                  <a:gd name="connsiteY1168" fmla="*/ 556340 h 1530350"/>
                  <a:gd name="connsiteX1169" fmla="*/ 1994980 w 2420099"/>
                  <a:gd name="connsiteY1169" fmla="*/ 589939 h 1530350"/>
                  <a:gd name="connsiteX1170" fmla="*/ 2046607 w 2420099"/>
                  <a:gd name="connsiteY1170" fmla="*/ 623538 h 1530350"/>
                  <a:gd name="connsiteX1171" fmla="*/ 2098235 w 2420099"/>
                  <a:gd name="connsiteY1171" fmla="*/ 589939 h 1530350"/>
                  <a:gd name="connsiteX1172" fmla="*/ 1775306 w 2420099"/>
                  <a:gd name="connsiteY1172" fmla="*/ 556340 h 1530350"/>
                  <a:gd name="connsiteX1173" fmla="*/ 1723679 w 2420099"/>
                  <a:gd name="connsiteY1173" fmla="*/ 589939 h 1530350"/>
                  <a:gd name="connsiteX1174" fmla="*/ 1775306 w 2420099"/>
                  <a:gd name="connsiteY1174" fmla="*/ 623538 h 1530350"/>
                  <a:gd name="connsiteX1175" fmla="*/ 1826933 w 2420099"/>
                  <a:gd name="connsiteY1175" fmla="*/ 589939 h 1530350"/>
                  <a:gd name="connsiteX1176" fmla="*/ 1504005 w 2420099"/>
                  <a:gd name="connsiteY1176" fmla="*/ 556340 h 1530350"/>
                  <a:gd name="connsiteX1177" fmla="*/ 1452378 w 2420099"/>
                  <a:gd name="connsiteY1177" fmla="*/ 589940 h 1530350"/>
                  <a:gd name="connsiteX1178" fmla="*/ 1504004 w 2420099"/>
                  <a:gd name="connsiteY1178" fmla="*/ 623538 h 1530350"/>
                  <a:gd name="connsiteX1179" fmla="*/ 1555631 w 2420099"/>
                  <a:gd name="connsiteY1179" fmla="*/ 589938 h 1530350"/>
                  <a:gd name="connsiteX1180" fmla="*/ 147507 w 2420099"/>
                  <a:gd name="connsiteY1180" fmla="*/ 556340 h 1530350"/>
                  <a:gd name="connsiteX1181" fmla="*/ 95878 w 2420099"/>
                  <a:gd name="connsiteY1181" fmla="*/ 589941 h 1530350"/>
                  <a:gd name="connsiteX1182" fmla="*/ 147503 w 2420099"/>
                  <a:gd name="connsiteY1182" fmla="*/ 623539 h 1530350"/>
                  <a:gd name="connsiteX1183" fmla="*/ 199131 w 2420099"/>
                  <a:gd name="connsiteY1183" fmla="*/ 589939 h 1530350"/>
                  <a:gd name="connsiteX1184" fmla="*/ 2182258 w 2420099"/>
                  <a:gd name="connsiteY1184" fmla="*/ 556339 h 1530350"/>
                  <a:gd name="connsiteX1185" fmla="*/ 2130630 w 2420099"/>
                  <a:gd name="connsiteY1185" fmla="*/ 589938 h 1530350"/>
                  <a:gd name="connsiteX1186" fmla="*/ 2182258 w 2420099"/>
                  <a:gd name="connsiteY1186" fmla="*/ 623538 h 1530350"/>
                  <a:gd name="connsiteX1187" fmla="*/ 2233887 w 2420099"/>
                  <a:gd name="connsiteY1187" fmla="*/ 589939 h 1530350"/>
                  <a:gd name="connsiteX1188" fmla="*/ 1910956 w 2420099"/>
                  <a:gd name="connsiteY1188" fmla="*/ 556339 h 1530350"/>
                  <a:gd name="connsiteX1189" fmla="*/ 1859328 w 2420099"/>
                  <a:gd name="connsiteY1189" fmla="*/ 589938 h 1530350"/>
                  <a:gd name="connsiteX1190" fmla="*/ 1910956 w 2420099"/>
                  <a:gd name="connsiteY1190" fmla="*/ 623538 h 1530350"/>
                  <a:gd name="connsiteX1191" fmla="*/ 1962584 w 2420099"/>
                  <a:gd name="connsiteY1191" fmla="*/ 589939 h 1530350"/>
                  <a:gd name="connsiteX1192" fmla="*/ 1639655 w 2420099"/>
                  <a:gd name="connsiteY1192" fmla="*/ 556339 h 1530350"/>
                  <a:gd name="connsiteX1193" fmla="*/ 1588028 w 2420099"/>
                  <a:gd name="connsiteY1193" fmla="*/ 589939 h 1530350"/>
                  <a:gd name="connsiteX1194" fmla="*/ 1639655 w 2420099"/>
                  <a:gd name="connsiteY1194" fmla="*/ 623538 h 1530350"/>
                  <a:gd name="connsiteX1195" fmla="*/ 1691282 w 2420099"/>
                  <a:gd name="connsiteY1195" fmla="*/ 589939 h 1530350"/>
                  <a:gd name="connsiteX1196" fmla="*/ 1368354 w 2420099"/>
                  <a:gd name="connsiteY1196" fmla="*/ 556339 h 1530350"/>
                  <a:gd name="connsiteX1197" fmla="*/ 1316727 w 2420099"/>
                  <a:gd name="connsiteY1197" fmla="*/ 589939 h 1530350"/>
                  <a:gd name="connsiteX1198" fmla="*/ 1368355 w 2420099"/>
                  <a:gd name="connsiteY1198" fmla="*/ 623539 h 1530350"/>
                  <a:gd name="connsiteX1199" fmla="*/ 1419983 w 2420099"/>
                  <a:gd name="connsiteY1199" fmla="*/ 589940 h 1530350"/>
                  <a:gd name="connsiteX1200" fmla="*/ 1029236 w 2420099"/>
                  <a:gd name="connsiteY1200" fmla="*/ 512200 h 1530350"/>
                  <a:gd name="connsiteX1201" fmla="*/ 977609 w 2420099"/>
                  <a:gd name="connsiteY1201" fmla="*/ 545799 h 1530350"/>
                  <a:gd name="connsiteX1202" fmla="*/ 1029236 w 2420099"/>
                  <a:gd name="connsiteY1202" fmla="*/ 579397 h 1530350"/>
                  <a:gd name="connsiteX1203" fmla="*/ 1080862 w 2420099"/>
                  <a:gd name="connsiteY1203" fmla="*/ 545798 h 1530350"/>
                  <a:gd name="connsiteX1204" fmla="*/ 215330 w 2420099"/>
                  <a:gd name="connsiteY1204" fmla="*/ 512200 h 1530350"/>
                  <a:gd name="connsiteX1205" fmla="*/ 163704 w 2420099"/>
                  <a:gd name="connsiteY1205" fmla="*/ 545799 h 1530350"/>
                  <a:gd name="connsiteX1206" fmla="*/ 215331 w 2420099"/>
                  <a:gd name="connsiteY1206" fmla="*/ 579397 h 1530350"/>
                  <a:gd name="connsiteX1207" fmla="*/ 266955 w 2420099"/>
                  <a:gd name="connsiteY1207" fmla="*/ 545799 h 1530350"/>
                  <a:gd name="connsiteX1208" fmla="*/ 757935 w 2420099"/>
                  <a:gd name="connsiteY1208" fmla="*/ 512200 h 1530350"/>
                  <a:gd name="connsiteX1209" fmla="*/ 706307 w 2420099"/>
                  <a:gd name="connsiteY1209" fmla="*/ 545799 h 1530350"/>
                  <a:gd name="connsiteX1210" fmla="*/ 757932 w 2420099"/>
                  <a:gd name="connsiteY1210" fmla="*/ 579399 h 1530350"/>
                  <a:gd name="connsiteX1211" fmla="*/ 809557 w 2420099"/>
                  <a:gd name="connsiteY1211" fmla="*/ 545799 h 1530350"/>
                  <a:gd name="connsiteX1212" fmla="*/ 486631 w 2420099"/>
                  <a:gd name="connsiteY1212" fmla="*/ 512200 h 1530350"/>
                  <a:gd name="connsiteX1213" fmla="*/ 435005 w 2420099"/>
                  <a:gd name="connsiteY1213" fmla="*/ 545799 h 1530350"/>
                  <a:gd name="connsiteX1214" fmla="*/ 486633 w 2420099"/>
                  <a:gd name="connsiteY1214" fmla="*/ 579398 h 1530350"/>
                  <a:gd name="connsiteX1215" fmla="*/ 538259 w 2420099"/>
                  <a:gd name="connsiteY1215" fmla="*/ 545799 h 1530350"/>
                  <a:gd name="connsiteX1216" fmla="*/ 1300530 w 2420099"/>
                  <a:gd name="connsiteY1216" fmla="*/ 512199 h 1530350"/>
                  <a:gd name="connsiteX1217" fmla="*/ 1248903 w 2420099"/>
                  <a:gd name="connsiteY1217" fmla="*/ 545799 h 1530350"/>
                  <a:gd name="connsiteX1218" fmla="*/ 1300527 w 2420099"/>
                  <a:gd name="connsiteY1218" fmla="*/ 579397 h 1530350"/>
                  <a:gd name="connsiteX1219" fmla="*/ 1352155 w 2420099"/>
                  <a:gd name="connsiteY1219" fmla="*/ 545797 h 1530350"/>
                  <a:gd name="connsiteX1220" fmla="*/ 1164877 w 2420099"/>
                  <a:gd name="connsiteY1220" fmla="*/ 512199 h 1530350"/>
                  <a:gd name="connsiteX1221" fmla="*/ 1113251 w 2420099"/>
                  <a:gd name="connsiteY1221" fmla="*/ 545798 h 1530350"/>
                  <a:gd name="connsiteX1222" fmla="*/ 1164879 w 2420099"/>
                  <a:gd name="connsiteY1222" fmla="*/ 579397 h 1530350"/>
                  <a:gd name="connsiteX1223" fmla="*/ 1216505 w 2420099"/>
                  <a:gd name="connsiteY1223" fmla="*/ 545798 h 1530350"/>
                  <a:gd name="connsiteX1224" fmla="*/ 893580 w 2420099"/>
                  <a:gd name="connsiteY1224" fmla="*/ 512199 h 1530350"/>
                  <a:gd name="connsiteX1225" fmla="*/ 841957 w 2420099"/>
                  <a:gd name="connsiteY1225" fmla="*/ 545799 h 1530350"/>
                  <a:gd name="connsiteX1226" fmla="*/ 893580 w 2420099"/>
                  <a:gd name="connsiteY1226" fmla="*/ 579398 h 1530350"/>
                  <a:gd name="connsiteX1227" fmla="*/ 945208 w 2420099"/>
                  <a:gd name="connsiteY1227" fmla="*/ 545799 h 1530350"/>
                  <a:gd name="connsiteX1228" fmla="*/ 622281 w 2420099"/>
                  <a:gd name="connsiteY1228" fmla="*/ 512199 h 1530350"/>
                  <a:gd name="connsiteX1229" fmla="*/ 570655 w 2420099"/>
                  <a:gd name="connsiteY1229" fmla="*/ 545799 h 1530350"/>
                  <a:gd name="connsiteX1230" fmla="*/ 622283 w 2420099"/>
                  <a:gd name="connsiteY1230" fmla="*/ 579399 h 1530350"/>
                  <a:gd name="connsiteX1231" fmla="*/ 673913 w 2420099"/>
                  <a:gd name="connsiteY1231" fmla="*/ 545799 h 1530350"/>
                  <a:gd name="connsiteX1232" fmla="*/ 350981 w 2420099"/>
                  <a:gd name="connsiteY1232" fmla="*/ 512199 h 1530350"/>
                  <a:gd name="connsiteX1233" fmla="*/ 299352 w 2420099"/>
                  <a:gd name="connsiteY1233" fmla="*/ 545798 h 1530350"/>
                  <a:gd name="connsiteX1234" fmla="*/ 350979 w 2420099"/>
                  <a:gd name="connsiteY1234" fmla="*/ 579399 h 1530350"/>
                  <a:gd name="connsiteX1235" fmla="*/ 402609 w 2420099"/>
                  <a:gd name="connsiteY1235" fmla="*/ 545799 h 1530350"/>
                  <a:gd name="connsiteX1236" fmla="*/ 1843132 w 2420099"/>
                  <a:gd name="connsiteY1236" fmla="*/ 512199 h 1530350"/>
                  <a:gd name="connsiteX1237" fmla="*/ 1791504 w 2420099"/>
                  <a:gd name="connsiteY1237" fmla="*/ 545798 h 1530350"/>
                  <a:gd name="connsiteX1238" fmla="*/ 1843130 w 2420099"/>
                  <a:gd name="connsiteY1238" fmla="*/ 579397 h 1530350"/>
                  <a:gd name="connsiteX1239" fmla="*/ 1894758 w 2420099"/>
                  <a:gd name="connsiteY1239" fmla="*/ 545797 h 1530350"/>
                  <a:gd name="connsiteX1240" fmla="*/ 1571832 w 2420099"/>
                  <a:gd name="connsiteY1240" fmla="*/ 512199 h 1530350"/>
                  <a:gd name="connsiteX1241" fmla="*/ 1520204 w 2420099"/>
                  <a:gd name="connsiteY1241" fmla="*/ 545798 h 1530350"/>
                  <a:gd name="connsiteX1242" fmla="*/ 1571829 w 2420099"/>
                  <a:gd name="connsiteY1242" fmla="*/ 579397 h 1530350"/>
                  <a:gd name="connsiteX1243" fmla="*/ 1623456 w 2420099"/>
                  <a:gd name="connsiteY1243" fmla="*/ 545797 h 1530350"/>
                  <a:gd name="connsiteX1244" fmla="*/ 2250083 w 2420099"/>
                  <a:gd name="connsiteY1244" fmla="*/ 512198 h 1530350"/>
                  <a:gd name="connsiteX1245" fmla="*/ 2198457 w 2420099"/>
                  <a:gd name="connsiteY1245" fmla="*/ 545797 h 1530350"/>
                  <a:gd name="connsiteX1246" fmla="*/ 2250085 w 2420099"/>
                  <a:gd name="connsiteY1246" fmla="*/ 579396 h 1530350"/>
                  <a:gd name="connsiteX1247" fmla="*/ 2301711 w 2420099"/>
                  <a:gd name="connsiteY1247" fmla="*/ 545798 h 1530350"/>
                  <a:gd name="connsiteX1248" fmla="*/ 2114434 w 2420099"/>
                  <a:gd name="connsiteY1248" fmla="*/ 512198 h 1530350"/>
                  <a:gd name="connsiteX1249" fmla="*/ 2062806 w 2420099"/>
                  <a:gd name="connsiteY1249" fmla="*/ 545798 h 1530350"/>
                  <a:gd name="connsiteX1250" fmla="*/ 2114433 w 2420099"/>
                  <a:gd name="connsiteY1250" fmla="*/ 579396 h 1530350"/>
                  <a:gd name="connsiteX1251" fmla="*/ 2166060 w 2420099"/>
                  <a:gd name="connsiteY1251" fmla="*/ 545797 h 1530350"/>
                  <a:gd name="connsiteX1252" fmla="*/ 1707480 w 2420099"/>
                  <a:gd name="connsiteY1252" fmla="*/ 512198 h 1530350"/>
                  <a:gd name="connsiteX1253" fmla="*/ 1655854 w 2420099"/>
                  <a:gd name="connsiteY1253" fmla="*/ 545797 h 1530350"/>
                  <a:gd name="connsiteX1254" fmla="*/ 1707481 w 2420099"/>
                  <a:gd name="connsiteY1254" fmla="*/ 579397 h 1530350"/>
                  <a:gd name="connsiteX1255" fmla="*/ 1759107 w 2420099"/>
                  <a:gd name="connsiteY1255" fmla="*/ 545798 h 1530350"/>
                  <a:gd name="connsiteX1256" fmla="*/ 1436179 w 2420099"/>
                  <a:gd name="connsiteY1256" fmla="*/ 512198 h 1530350"/>
                  <a:gd name="connsiteX1257" fmla="*/ 1384552 w 2420099"/>
                  <a:gd name="connsiteY1257" fmla="*/ 545797 h 1530350"/>
                  <a:gd name="connsiteX1258" fmla="*/ 1436180 w 2420099"/>
                  <a:gd name="connsiteY1258" fmla="*/ 579398 h 1530350"/>
                  <a:gd name="connsiteX1259" fmla="*/ 1487807 w 2420099"/>
                  <a:gd name="connsiteY1259" fmla="*/ 545798 h 1530350"/>
                  <a:gd name="connsiteX1260" fmla="*/ 1978782 w 2420099"/>
                  <a:gd name="connsiteY1260" fmla="*/ 512198 h 1530350"/>
                  <a:gd name="connsiteX1261" fmla="*/ 1927154 w 2420099"/>
                  <a:gd name="connsiteY1261" fmla="*/ 545797 h 1530350"/>
                  <a:gd name="connsiteX1262" fmla="*/ 1978783 w 2420099"/>
                  <a:gd name="connsiteY1262" fmla="*/ 579396 h 1530350"/>
                  <a:gd name="connsiteX1263" fmla="*/ 2030409 w 2420099"/>
                  <a:gd name="connsiteY1263" fmla="*/ 545798 h 1530350"/>
                  <a:gd name="connsiteX1264" fmla="*/ 825758 w 2420099"/>
                  <a:gd name="connsiteY1264" fmla="*/ 468059 h 1530350"/>
                  <a:gd name="connsiteX1265" fmla="*/ 774129 w 2420099"/>
                  <a:gd name="connsiteY1265" fmla="*/ 501657 h 1530350"/>
                  <a:gd name="connsiteX1266" fmla="*/ 825758 w 2420099"/>
                  <a:gd name="connsiteY1266" fmla="*/ 535256 h 1530350"/>
                  <a:gd name="connsiteX1267" fmla="*/ 877384 w 2420099"/>
                  <a:gd name="connsiteY1267" fmla="*/ 501658 h 1530350"/>
                  <a:gd name="connsiteX1268" fmla="*/ 1910957 w 2420099"/>
                  <a:gd name="connsiteY1268" fmla="*/ 468058 h 1530350"/>
                  <a:gd name="connsiteX1269" fmla="*/ 1859330 w 2420099"/>
                  <a:gd name="connsiteY1269" fmla="*/ 501657 h 1530350"/>
                  <a:gd name="connsiteX1270" fmla="*/ 1910956 w 2420099"/>
                  <a:gd name="connsiteY1270" fmla="*/ 535255 h 1530350"/>
                  <a:gd name="connsiteX1271" fmla="*/ 1962583 w 2420099"/>
                  <a:gd name="connsiteY1271" fmla="*/ 501656 h 1530350"/>
                  <a:gd name="connsiteX1272" fmla="*/ 1639656 w 2420099"/>
                  <a:gd name="connsiteY1272" fmla="*/ 468058 h 1530350"/>
                  <a:gd name="connsiteX1273" fmla="*/ 1588030 w 2420099"/>
                  <a:gd name="connsiteY1273" fmla="*/ 501656 h 1530350"/>
                  <a:gd name="connsiteX1274" fmla="*/ 1639655 w 2420099"/>
                  <a:gd name="connsiteY1274" fmla="*/ 535255 h 1530350"/>
                  <a:gd name="connsiteX1275" fmla="*/ 1691281 w 2420099"/>
                  <a:gd name="connsiteY1275" fmla="*/ 501656 h 1530350"/>
                  <a:gd name="connsiteX1276" fmla="*/ 1368355 w 2420099"/>
                  <a:gd name="connsiteY1276" fmla="*/ 468058 h 1530350"/>
                  <a:gd name="connsiteX1277" fmla="*/ 1316728 w 2420099"/>
                  <a:gd name="connsiteY1277" fmla="*/ 501657 h 1530350"/>
                  <a:gd name="connsiteX1278" fmla="*/ 1368354 w 2420099"/>
                  <a:gd name="connsiteY1278" fmla="*/ 535255 h 1530350"/>
                  <a:gd name="connsiteX1279" fmla="*/ 1419980 w 2420099"/>
                  <a:gd name="connsiteY1279" fmla="*/ 501656 h 1530350"/>
                  <a:gd name="connsiteX1280" fmla="*/ 1097059 w 2420099"/>
                  <a:gd name="connsiteY1280" fmla="*/ 468058 h 1530350"/>
                  <a:gd name="connsiteX1281" fmla="*/ 1045435 w 2420099"/>
                  <a:gd name="connsiteY1281" fmla="*/ 501659 h 1530350"/>
                  <a:gd name="connsiteX1282" fmla="*/ 1097059 w 2420099"/>
                  <a:gd name="connsiteY1282" fmla="*/ 535256 h 1530350"/>
                  <a:gd name="connsiteX1283" fmla="*/ 1148680 w 2420099"/>
                  <a:gd name="connsiteY1283" fmla="*/ 501657 h 1530350"/>
                  <a:gd name="connsiteX1284" fmla="*/ 961408 w 2420099"/>
                  <a:gd name="connsiteY1284" fmla="*/ 468058 h 1530350"/>
                  <a:gd name="connsiteX1285" fmla="*/ 909777 w 2420099"/>
                  <a:gd name="connsiteY1285" fmla="*/ 501658 h 1530350"/>
                  <a:gd name="connsiteX1286" fmla="*/ 961407 w 2420099"/>
                  <a:gd name="connsiteY1286" fmla="*/ 535256 h 1530350"/>
                  <a:gd name="connsiteX1287" fmla="*/ 1013036 w 2420099"/>
                  <a:gd name="connsiteY1287" fmla="*/ 501658 h 1530350"/>
                  <a:gd name="connsiteX1288" fmla="*/ 554460 w 2420099"/>
                  <a:gd name="connsiteY1288" fmla="*/ 468058 h 1530350"/>
                  <a:gd name="connsiteX1289" fmla="*/ 502829 w 2420099"/>
                  <a:gd name="connsiteY1289" fmla="*/ 501657 h 1530350"/>
                  <a:gd name="connsiteX1290" fmla="*/ 554460 w 2420099"/>
                  <a:gd name="connsiteY1290" fmla="*/ 535258 h 1530350"/>
                  <a:gd name="connsiteX1291" fmla="*/ 606087 w 2420099"/>
                  <a:gd name="connsiteY1291" fmla="*/ 501657 h 1530350"/>
                  <a:gd name="connsiteX1292" fmla="*/ 418806 w 2420099"/>
                  <a:gd name="connsiteY1292" fmla="*/ 468058 h 1530350"/>
                  <a:gd name="connsiteX1293" fmla="*/ 367181 w 2420099"/>
                  <a:gd name="connsiteY1293" fmla="*/ 501657 h 1530350"/>
                  <a:gd name="connsiteX1294" fmla="*/ 418809 w 2420099"/>
                  <a:gd name="connsiteY1294" fmla="*/ 535256 h 1530350"/>
                  <a:gd name="connsiteX1295" fmla="*/ 470432 w 2420099"/>
                  <a:gd name="connsiteY1295" fmla="*/ 501658 h 1530350"/>
                  <a:gd name="connsiteX1296" fmla="*/ 283156 w 2420099"/>
                  <a:gd name="connsiteY1296" fmla="*/ 468058 h 1530350"/>
                  <a:gd name="connsiteX1297" fmla="*/ 231530 w 2420099"/>
                  <a:gd name="connsiteY1297" fmla="*/ 501658 h 1530350"/>
                  <a:gd name="connsiteX1298" fmla="*/ 283152 w 2420099"/>
                  <a:gd name="connsiteY1298" fmla="*/ 535257 h 1530350"/>
                  <a:gd name="connsiteX1299" fmla="*/ 334785 w 2420099"/>
                  <a:gd name="connsiteY1299" fmla="*/ 501657 h 1530350"/>
                  <a:gd name="connsiteX1300" fmla="*/ 147504 w 2420099"/>
                  <a:gd name="connsiteY1300" fmla="*/ 468058 h 1530350"/>
                  <a:gd name="connsiteX1301" fmla="*/ 95879 w 2420099"/>
                  <a:gd name="connsiteY1301" fmla="*/ 501657 h 1530350"/>
                  <a:gd name="connsiteX1302" fmla="*/ 147506 w 2420099"/>
                  <a:gd name="connsiteY1302" fmla="*/ 535256 h 1530350"/>
                  <a:gd name="connsiteX1303" fmla="*/ 199131 w 2420099"/>
                  <a:gd name="connsiteY1303" fmla="*/ 501657 h 1530350"/>
                  <a:gd name="connsiteX1304" fmla="*/ 2182258 w 2420099"/>
                  <a:gd name="connsiteY1304" fmla="*/ 468058 h 1530350"/>
                  <a:gd name="connsiteX1305" fmla="*/ 2130633 w 2420099"/>
                  <a:gd name="connsiteY1305" fmla="*/ 501656 h 1530350"/>
                  <a:gd name="connsiteX1306" fmla="*/ 2182258 w 2420099"/>
                  <a:gd name="connsiteY1306" fmla="*/ 535255 h 1530350"/>
                  <a:gd name="connsiteX1307" fmla="*/ 2233885 w 2420099"/>
                  <a:gd name="connsiteY1307" fmla="*/ 501656 h 1530350"/>
                  <a:gd name="connsiteX1308" fmla="*/ 690106 w 2420099"/>
                  <a:gd name="connsiteY1308" fmla="*/ 468058 h 1530350"/>
                  <a:gd name="connsiteX1309" fmla="*/ 638480 w 2420099"/>
                  <a:gd name="connsiteY1309" fmla="*/ 501657 h 1530350"/>
                  <a:gd name="connsiteX1310" fmla="*/ 690110 w 2420099"/>
                  <a:gd name="connsiteY1310" fmla="*/ 535257 h 1530350"/>
                  <a:gd name="connsiteX1311" fmla="*/ 741734 w 2420099"/>
                  <a:gd name="connsiteY1311" fmla="*/ 501657 h 1530350"/>
                  <a:gd name="connsiteX1312" fmla="*/ 2046608 w 2420099"/>
                  <a:gd name="connsiteY1312" fmla="*/ 468057 h 1530350"/>
                  <a:gd name="connsiteX1313" fmla="*/ 1994980 w 2420099"/>
                  <a:gd name="connsiteY1313" fmla="*/ 501656 h 1530350"/>
                  <a:gd name="connsiteX1314" fmla="*/ 2046608 w 2420099"/>
                  <a:gd name="connsiteY1314" fmla="*/ 535255 h 1530350"/>
                  <a:gd name="connsiteX1315" fmla="*/ 2098236 w 2420099"/>
                  <a:gd name="connsiteY1315" fmla="*/ 501656 h 1530350"/>
                  <a:gd name="connsiteX1316" fmla="*/ 1775307 w 2420099"/>
                  <a:gd name="connsiteY1316" fmla="*/ 468057 h 1530350"/>
                  <a:gd name="connsiteX1317" fmla="*/ 1723678 w 2420099"/>
                  <a:gd name="connsiteY1317" fmla="*/ 501657 h 1530350"/>
                  <a:gd name="connsiteX1318" fmla="*/ 1775306 w 2420099"/>
                  <a:gd name="connsiteY1318" fmla="*/ 535255 h 1530350"/>
                  <a:gd name="connsiteX1319" fmla="*/ 1826933 w 2420099"/>
                  <a:gd name="connsiteY1319" fmla="*/ 501656 h 1530350"/>
                  <a:gd name="connsiteX1320" fmla="*/ 1504005 w 2420099"/>
                  <a:gd name="connsiteY1320" fmla="*/ 468057 h 1530350"/>
                  <a:gd name="connsiteX1321" fmla="*/ 1452377 w 2420099"/>
                  <a:gd name="connsiteY1321" fmla="*/ 501656 h 1530350"/>
                  <a:gd name="connsiteX1322" fmla="*/ 1504006 w 2420099"/>
                  <a:gd name="connsiteY1322" fmla="*/ 535256 h 1530350"/>
                  <a:gd name="connsiteX1323" fmla="*/ 1555633 w 2420099"/>
                  <a:gd name="connsiteY1323" fmla="*/ 501656 h 1530350"/>
                  <a:gd name="connsiteX1324" fmla="*/ 1232704 w 2420099"/>
                  <a:gd name="connsiteY1324" fmla="*/ 468057 h 1530350"/>
                  <a:gd name="connsiteX1325" fmla="*/ 1181076 w 2420099"/>
                  <a:gd name="connsiteY1325" fmla="*/ 501657 h 1530350"/>
                  <a:gd name="connsiteX1326" fmla="*/ 1232703 w 2420099"/>
                  <a:gd name="connsiteY1326" fmla="*/ 535256 h 1530350"/>
                  <a:gd name="connsiteX1327" fmla="*/ 1284331 w 2420099"/>
                  <a:gd name="connsiteY1327" fmla="*/ 501656 h 1530350"/>
                  <a:gd name="connsiteX1328" fmla="*/ 893580 w 2420099"/>
                  <a:gd name="connsiteY1328" fmla="*/ 423917 h 1530350"/>
                  <a:gd name="connsiteX1329" fmla="*/ 841957 w 2420099"/>
                  <a:gd name="connsiteY1329" fmla="*/ 457516 h 1530350"/>
                  <a:gd name="connsiteX1330" fmla="*/ 893577 w 2420099"/>
                  <a:gd name="connsiteY1330" fmla="*/ 491116 h 1530350"/>
                  <a:gd name="connsiteX1331" fmla="*/ 945208 w 2420099"/>
                  <a:gd name="connsiteY1331" fmla="*/ 457516 h 1530350"/>
                  <a:gd name="connsiteX1332" fmla="*/ 622283 w 2420099"/>
                  <a:gd name="connsiteY1332" fmla="*/ 423917 h 1530350"/>
                  <a:gd name="connsiteX1333" fmla="*/ 570659 w 2420099"/>
                  <a:gd name="connsiteY1333" fmla="*/ 457517 h 1530350"/>
                  <a:gd name="connsiteX1334" fmla="*/ 622282 w 2420099"/>
                  <a:gd name="connsiteY1334" fmla="*/ 491116 h 1530350"/>
                  <a:gd name="connsiteX1335" fmla="*/ 673909 w 2420099"/>
                  <a:gd name="connsiteY1335" fmla="*/ 457516 h 1530350"/>
                  <a:gd name="connsiteX1336" fmla="*/ 350979 w 2420099"/>
                  <a:gd name="connsiteY1336" fmla="*/ 423917 h 1530350"/>
                  <a:gd name="connsiteX1337" fmla="*/ 299352 w 2420099"/>
                  <a:gd name="connsiteY1337" fmla="*/ 457516 h 1530350"/>
                  <a:gd name="connsiteX1338" fmla="*/ 350981 w 2420099"/>
                  <a:gd name="connsiteY1338" fmla="*/ 491115 h 1530350"/>
                  <a:gd name="connsiteX1339" fmla="*/ 402605 w 2420099"/>
                  <a:gd name="connsiteY1339" fmla="*/ 457517 h 1530350"/>
                  <a:gd name="connsiteX1340" fmla="*/ 757929 w 2420099"/>
                  <a:gd name="connsiteY1340" fmla="*/ 423917 h 1530350"/>
                  <a:gd name="connsiteX1341" fmla="*/ 706307 w 2420099"/>
                  <a:gd name="connsiteY1341" fmla="*/ 457516 h 1530350"/>
                  <a:gd name="connsiteX1342" fmla="*/ 757935 w 2420099"/>
                  <a:gd name="connsiteY1342" fmla="*/ 491116 h 1530350"/>
                  <a:gd name="connsiteX1343" fmla="*/ 809561 w 2420099"/>
                  <a:gd name="connsiteY1343" fmla="*/ 457516 h 1530350"/>
                  <a:gd name="connsiteX1344" fmla="*/ 215330 w 2420099"/>
                  <a:gd name="connsiteY1344" fmla="*/ 423917 h 1530350"/>
                  <a:gd name="connsiteX1345" fmla="*/ 163703 w 2420099"/>
                  <a:gd name="connsiteY1345" fmla="*/ 457517 h 1530350"/>
                  <a:gd name="connsiteX1346" fmla="*/ 215328 w 2420099"/>
                  <a:gd name="connsiteY1346" fmla="*/ 491116 h 1530350"/>
                  <a:gd name="connsiteX1347" fmla="*/ 266955 w 2420099"/>
                  <a:gd name="connsiteY1347" fmla="*/ 457516 h 1530350"/>
                  <a:gd name="connsiteX1348" fmla="*/ 1571830 w 2420099"/>
                  <a:gd name="connsiteY1348" fmla="*/ 423916 h 1530350"/>
                  <a:gd name="connsiteX1349" fmla="*/ 1520204 w 2420099"/>
                  <a:gd name="connsiteY1349" fmla="*/ 457515 h 1530350"/>
                  <a:gd name="connsiteX1350" fmla="*/ 1571832 w 2420099"/>
                  <a:gd name="connsiteY1350" fmla="*/ 491114 h 1530350"/>
                  <a:gd name="connsiteX1351" fmla="*/ 1623458 w 2420099"/>
                  <a:gd name="connsiteY1351" fmla="*/ 457516 h 1530350"/>
                  <a:gd name="connsiteX1352" fmla="*/ 1300529 w 2420099"/>
                  <a:gd name="connsiteY1352" fmla="*/ 423916 h 1530350"/>
                  <a:gd name="connsiteX1353" fmla="*/ 1248902 w 2420099"/>
                  <a:gd name="connsiteY1353" fmla="*/ 457516 h 1530350"/>
                  <a:gd name="connsiteX1354" fmla="*/ 1300529 w 2420099"/>
                  <a:gd name="connsiteY1354" fmla="*/ 491115 h 1530350"/>
                  <a:gd name="connsiteX1355" fmla="*/ 1352156 w 2420099"/>
                  <a:gd name="connsiteY1355" fmla="*/ 457516 h 1530350"/>
                  <a:gd name="connsiteX1356" fmla="*/ 1029239 w 2420099"/>
                  <a:gd name="connsiteY1356" fmla="*/ 423916 h 1530350"/>
                  <a:gd name="connsiteX1357" fmla="*/ 977606 w 2420099"/>
                  <a:gd name="connsiteY1357" fmla="*/ 457517 h 1530350"/>
                  <a:gd name="connsiteX1358" fmla="*/ 1029234 w 2420099"/>
                  <a:gd name="connsiteY1358" fmla="*/ 491116 h 1530350"/>
                  <a:gd name="connsiteX1359" fmla="*/ 1080866 w 2420099"/>
                  <a:gd name="connsiteY1359" fmla="*/ 457516 h 1530350"/>
                  <a:gd name="connsiteX1360" fmla="*/ 486633 w 2420099"/>
                  <a:gd name="connsiteY1360" fmla="*/ 423916 h 1530350"/>
                  <a:gd name="connsiteX1361" fmla="*/ 435007 w 2420099"/>
                  <a:gd name="connsiteY1361" fmla="*/ 457517 h 1530350"/>
                  <a:gd name="connsiteX1362" fmla="*/ 486631 w 2420099"/>
                  <a:gd name="connsiteY1362" fmla="*/ 491116 h 1530350"/>
                  <a:gd name="connsiteX1363" fmla="*/ 538259 w 2420099"/>
                  <a:gd name="connsiteY1363" fmla="*/ 457516 h 1530350"/>
                  <a:gd name="connsiteX1364" fmla="*/ 1843131 w 2420099"/>
                  <a:gd name="connsiteY1364" fmla="*/ 423916 h 1530350"/>
                  <a:gd name="connsiteX1365" fmla="*/ 1791505 w 2420099"/>
                  <a:gd name="connsiteY1365" fmla="*/ 457516 h 1530350"/>
                  <a:gd name="connsiteX1366" fmla="*/ 1843132 w 2420099"/>
                  <a:gd name="connsiteY1366" fmla="*/ 491114 h 1530350"/>
                  <a:gd name="connsiteX1367" fmla="*/ 1894758 w 2420099"/>
                  <a:gd name="connsiteY1367" fmla="*/ 457516 h 1530350"/>
                  <a:gd name="connsiteX1368" fmla="*/ 1707482 w 2420099"/>
                  <a:gd name="connsiteY1368" fmla="*/ 423916 h 1530350"/>
                  <a:gd name="connsiteX1369" fmla="*/ 1655854 w 2420099"/>
                  <a:gd name="connsiteY1369" fmla="*/ 457516 h 1530350"/>
                  <a:gd name="connsiteX1370" fmla="*/ 1707480 w 2420099"/>
                  <a:gd name="connsiteY1370" fmla="*/ 491114 h 1530350"/>
                  <a:gd name="connsiteX1371" fmla="*/ 1759108 w 2420099"/>
                  <a:gd name="connsiteY1371" fmla="*/ 457515 h 1530350"/>
                  <a:gd name="connsiteX1372" fmla="*/ 1436181 w 2420099"/>
                  <a:gd name="connsiteY1372" fmla="*/ 423916 h 1530350"/>
                  <a:gd name="connsiteX1373" fmla="*/ 1384552 w 2420099"/>
                  <a:gd name="connsiteY1373" fmla="*/ 457516 h 1530350"/>
                  <a:gd name="connsiteX1374" fmla="*/ 1436178 w 2420099"/>
                  <a:gd name="connsiteY1374" fmla="*/ 491115 h 1530350"/>
                  <a:gd name="connsiteX1375" fmla="*/ 1487806 w 2420099"/>
                  <a:gd name="connsiteY1375" fmla="*/ 457514 h 1530350"/>
                  <a:gd name="connsiteX1376" fmla="*/ 1164879 w 2420099"/>
                  <a:gd name="connsiteY1376" fmla="*/ 423916 h 1530350"/>
                  <a:gd name="connsiteX1377" fmla="*/ 1113251 w 2420099"/>
                  <a:gd name="connsiteY1377" fmla="*/ 457516 h 1530350"/>
                  <a:gd name="connsiteX1378" fmla="*/ 1164877 w 2420099"/>
                  <a:gd name="connsiteY1378" fmla="*/ 491115 h 1530350"/>
                  <a:gd name="connsiteX1379" fmla="*/ 1216505 w 2420099"/>
                  <a:gd name="connsiteY1379" fmla="*/ 457516 h 1530350"/>
                  <a:gd name="connsiteX1380" fmla="*/ 1978783 w 2420099"/>
                  <a:gd name="connsiteY1380" fmla="*/ 423915 h 1530350"/>
                  <a:gd name="connsiteX1381" fmla="*/ 1927155 w 2420099"/>
                  <a:gd name="connsiteY1381" fmla="*/ 457516 h 1530350"/>
                  <a:gd name="connsiteX1382" fmla="*/ 1978782 w 2420099"/>
                  <a:gd name="connsiteY1382" fmla="*/ 491114 h 1530350"/>
                  <a:gd name="connsiteX1383" fmla="*/ 2030411 w 2420099"/>
                  <a:gd name="connsiteY1383" fmla="*/ 457514 h 1530350"/>
                  <a:gd name="connsiteX1384" fmla="*/ 2250085 w 2420099"/>
                  <a:gd name="connsiteY1384" fmla="*/ 423915 h 1530350"/>
                  <a:gd name="connsiteX1385" fmla="*/ 2198458 w 2420099"/>
                  <a:gd name="connsiteY1385" fmla="*/ 457516 h 1530350"/>
                  <a:gd name="connsiteX1386" fmla="*/ 2250083 w 2420099"/>
                  <a:gd name="connsiteY1386" fmla="*/ 491114 h 1530350"/>
                  <a:gd name="connsiteX1387" fmla="*/ 2301711 w 2420099"/>
                  <a:gd name="connsiteY1387" fmla="*/ 457515 h 1530350"/>
                  <a:gd name="connsiteX1388" fmla="*/ 2114433 w 2420099"/>
                  <a:gd name="connsiteY1388" fmla="*/ 423915 h 1530350"/>
                  <a:gd name="connsiteX1389" fmla="*/ 2062806 w 2420099"/>
                  <a:gd name="connsiteY1389" fmla="*/ 457514 h 1530350"/>
                  <a:gd name="connsiteX1390" fmla="*/ 2114434 w 2420099"/>
                  <a:gd name="connsiteY1390" fmla="*/ 491114 h 1530350"/>
                  <a:gd name="connsiteX1391" fmla="*/ 2166060 w 2420099"/>
                  <a:gd name="connsiteY1391" fmla="*/ 457516 h 1530350"/>
                  <a:gd name="connsiteX1392" fmla="*/ 1097059 w 2420099"/>
                  <a:gd name="connsiteY1392" fmla="*/ 379774 h 1530350"/>
                  <a:gd name="connsiteX1393" fmla="*/ 1045436 w 2420099"/>
                  <a:gd name="connsiteY1393" fmla="*/ 413375 h 1530350"/>
                  <a:gd name="connsiteX1394" fmla="*/ 1097059 w 2420099"/>
                  <a:gd name="connsiteY1394" fmla="*/ 446974 h 1530350"/>
                  <a:gd name="connsiteX1395" fmla="*/ 1148681 w 2420099"/>
                  <a:gd name="connsiteY1395" fmla="*/ 413375 h 1530350"/>
                  <a:gd name="connsiteX1396" fmla="*/ 961408 w 2420099"/>
                  <a:gd name="connsiteY1396" fmla="*/ 379774 h 1530350"/>
                  <a:gd name="connsiteX1397" fmla="*/ 909777 w 2420099"/>
                  <a:gd name="connsiteY1397" fmla="*/ 413376 h 1530350"/>
                  <a:gd name="connsiteX1398" fmla="*/ 961405 w 2420099"/>
                  <a:gd name="connsiteY1398" fmla="*/ 446973 h 1530350"/>
                  <a:gd name="connsiteX1399" fmla="*/ 1013036 w 2420099"/>
                  <a:gd name="connsiteY1399" fmla="*/ 413375 h 1530350"/>
                  <a:gd name="connsiteX1400" fmla="*/ 418809 w 2420099"/>
                  <a:gd name="connsiteY1400" fmla="*/ 379774 h 1530350"/>
                  <a:gd name="connsiteX1401" fmla="*/ 367179 w 2420099"/>
                  <a:gd name="connsiteY1401" fmla="*/ 413375 h 1530350"/>
                  <a:gd name="connsiteX1402" fmla="*/ 418806 w 2420099"/>
                  <a:gd name="connsiteY1402" fmla="*/ 446973 h 1530350"/>
                  <a:gd name="connsiteX1403" fmla="*/ 470434 w 2420099"/>
                  <a:gd name="connsiteY1403" fmla="*/ 413374 h 1530350"/>
                  <a:gd name="connsiteX1404" fmla="*/ 2046608 w 2420099"/>
                  <a:gd name="connsiteY1404" fmla="*/ 379774 h 1530350"/>
                  <a:gd name="connsiteX1405" fmla="*/ 1994981 w 2420099"/>
                  <a:gd name="connsiteY1405" fmla="*/ 413373 h 1530350"/>
                  <a:gd name="connsiteX1406" fmla="*/ 2046608 w 2420099"/>
                  <a:gd name="connsiteY1406" fmla="*/ 446973 h 1530350"/>
                  <a:gd name="connsiteX1407" fmla="*/ 2098235 w 2420099"/>
                  <a:gd name="connsiteY1407" fmla="*/ 413373 h 1530350"/>
                  <a:gd name="connsiteX1408" fmla="*/ 1775307 w 2420099"/>
                  <a:gd name="connsiteY1408" fmla="*/ 379774 h 1530350"/>
                  <a:gd name="connsiteX1409" fmla="*/ 1723680 w 2420099"/>
                  <a:gd name="connsiteY1409" fmla="*/ 413373 h 1530350"/>
                  <a:gd name="connsiteX1410" fmla="*/ 1775306 w 2420099"/>
                  <a:gd name="connsiteY1410" fmla="*/ 446973 h 1530350"/>
                  <a:gd name="connsiteX1411" fmla="*/ 1826933 w 2420099"/>
                  <a:gd name="connsiteY1411" fmla="*/ 413373 h 1530350"/>
                  <a:gd name="connsiteX1412" fmla="*/ 1504005 w 2420099"/>
                  <a:gd name="connsiteY1412" fmla="*/ 379774 h 1530350"/>
                  <a:gd name="connsiteX1413" fmla="*/ 1452380 w 2420099"/>
                  <a:gd name="connsiteY1413" fmla="*/ 413373 h 1530350"/>
                  <a:gd name="connsiteX1414" fmla="*/ 1504005 w 2420099"/>
                  <a:gd name="connsiteY1414" fmla="*/ 446973 h 1530350"/>
                  <a:gd name="connsiteX1415" fmla="*/ 1555631 w 2420099"/>
                  <a:gd name="connsiteY1415" fmla="*/ 413373 h 1530350"/>
                  <a:gd name="connsiteX1416" fmla="*/ 1232704 w 2420099"/>
                  <a:gd name="connsiteY1416" fmla="*/ 379774 h 1530350"/>
                  <a:gd name="connsiteX1417" fmla="*/ 1181078 w 2420099"/>
                  <a:gd name="connsiteY1417" fmla="*/ 413374 h 1530350"/>
                  <a:gd name="connsiteX1418" fmla="*/ 1232703 w 2420099"/>
                  <a:gd name="connsiteY1418" fmla="*/ 446973 h 1530350"/>
                  <a:gd name="connsiteX1419" fmla="*/ 1284329 w 2420099"/>
                  <a:gd name="connsiteY1419" fmla="*/ 413374 h 1530350"/>
                  <a:gd name="connsiteX1420" fmla="*/ 690106 w 2420099"/>
                  <a:gd name="connsiteY1420" fmla="*/ 379774 h 1530350"/>
                  <a:gd name="connsiteX1421" fmla="*/ 638480 w 2420099"/>
                  <a:gd name="connsiteY1421" fmla="*/ 413374 h 1530350"/>
                  <a:gd name="connsiteX1422" fmla="*/ 690106 w 2420099"/>
                  <a:gd name="connsiteY1422" fmla="*/ 446973 h 1530350"/>
                  <a:gd name="connsiteX1423" fmla="*/ 741734 w 2420099"/>
                  <a:gd name="connsiteY1423" fmla="*/ 413374 h 1530350"/>
                  <a:gd name="connsiteX1424" fmla="*/ 554460 w 2420099"/>
                  <a:gd name="connsiteY1424" fmla="*/ 379774 h 1530350"/>
                  <a:gd name="connsiteX1425" fmla="*/ 502832 w 2420099"/>
                  <a:gd name="connsiteY1425" fmla="*/ 413374 h 1530350"/>
                  <a:gd name="connsiteX1426" fmla="*/ 554460 w 2420099"/>
                  <a:gd name="connsiteY1426" fmla="*/ 446974 h 1530350"/>
                  <a:gd name="connsiteX1427" fmla="*/ 606084 w 2420099"/>
                  <a:gd name="connsiteY1427" fmla="*/ 413374 h 1530350"/>
                  <a:gd name="connsiteX1428" fmla="*/ 283152 w 2420099"/>
                  <a:gd name="connsiteY1428" fmla="*/ 379774 h 1530350"/>
                  <a:gd name="connsiteX1429" fmla="*/ 231529 w 2420099"/>
                  <a:gd name="connsiteY1429" fmla="*/ 413374 h 1530350"/>
                  <a:gd name="connsiteX1430" fmla="*/ 283152 w 2420099"/>
                  <a:gd name="connsiteY1430" fmla="*/ 446974 h 1530350"/>
                  <a:gd name="connsiteX1431" fmla="*/ 334780 w 2420099"/>
                  <a:gd name="connsiteY1431" fmla="*/ 413374 h 1530350"/>
                  <a:gd name="connsiteX1432" fmla="*/ 1910957 w 2420099"/>
                  <a:gd name="connsiteY1432" fmla="*/ 379773 h 1530350"/>
                  <a:gd name="connsiteX1433" fmla="*/ 1859330 w 2420099"/>
                  <a:gd name="connsiteY1433" fmla="*/ 413373 h 1530350"/>
                  <a:gd name="connsiteX1434" fmla="*/ 1910957 w 2420099"/>
                  <a:gd name="connsiteY1434" fmla="*/ 446973 h 1530350"/>
                  <a:gd name="connsiteX1435" fmla="*/ 1962584 w 2420099"/>
                  <a:gd name="connsiteY1435" fmla="*/ 413373 h 1530350"/>
                  <a:gd name="connsiteX1436" fmla="*/ 1639656 w 2420099"/>
                  <a:gd name="connsiteY1436" fmla="*/ 379773 h 1530350"/>
                  <a:gd name="connsiteX1437" fmla="*/ 1588028 w 2420099"/>
                  <a:gd name="connsiteY1437" fmla="*/ 413374 h 1530350"/>
                  <a:gd name="connsiteX1438" fmla="*/ 1639656 w 2420099"/>
                  <a:gd name="connsiteY1438" fmla="*/ 446974 h 1530350"/>
                  <a:gd name="connsiteX1439" fmla="*/ 1691284 w 2420099"/>
                  <a:gd name="connsiteY1439" fmla="*/ 413373 h 1530350"/>
                  <a:gd name="connsiteX1440" fmla="*/ 1368355 w 2420099"/>
                  <a:gd name="connsiteY1440" fmla="*/ 379773 h 1530350"/>
                  <a:gd name="connsiteX1441" fmla="*/ 1316727 w 2420099"/>
                  <a:gd name="connsiteY1441" fmla="*/ 413374 h 1530350"/>
                  <a:gd name="connsiteX1442" fmla="*/ 1368355 w 2420099"/>
                  <a:gd name="connsiteY1442" fmla="*/ 446973 h 1530350"/>
                  <a:gd name="connsiteX1443" fmla="*/ 1419982 w 2420099"/>
                  <a:gd name="connsiteY1443" fmla="*/ 413373 h 1530350"/>
                  <a:gd name="connsiteX1444" fmla="*/ 825754 w 2420099"/>
                  <a:gd name="connsiteY1444" fmla="*/ 379773 h 1530350"/>
                  <a:gd name="connsiteX1445" fmla="*/ 774129 w 2420099"/>
                  <a:gd name="connsiteY1445" fmla="*/ 413374 h 1530350"/>
                  <a:gd name="connsiteX1446" fmla="*/ 825758 w 2420099"/>
                  <a:gd name="connsiteY1446" fmla="*/ 446974 h 1530350"/>
                  <a:gd name="connsiteX1447" fmla="*/ 877384 w 2420099"/>
                  <a:gd name="connsiteY1447" fmla="*/ 413376 h 1530350"/>
                  <a:gd name="connsiteX1448" fmla="*/ 2182257 w 2420099"/>
                  <a:gd name="connsiteY1448" fmla="*/ 379771 h 1530350"/>
                  <a:gd name="connsiteX1449" fmla="*/ 2130630 w 2420099"/>
                  <a:gd name="connsiteY1449" fmla="*/ 413373 h 1530350"/>
                  <a:gd name="connsiteX1450" fmla="*/ 2182258 w 2420099"/>
                  <a:gd name="connsiteY1450" fmla="*/ 446973 h 1530350"/>
                  <a:gd name="connsiteX1451" fmla="*/ 2233887 w 2420099"/>
                  <a:gd name="connsiteY1451" fmla="*/ 413373 h 1530350"/>
                  <a:gd name="connsiteX1452" fmla="*/ 1029236 w 2420099"/>
                  <a:gd name="connsiteY1452" fmla="*/ 335633 h 1530350"/>
                  <a:gd name="connsiteX1453" fmla="*/ 977609 w 2420099"/>
                  <a:gd name="connsiteY1453" fmla="*/ 369233 h 1530350"/>
                  <a:gd name="connsiteX1454" fmla="*/ 1029239 w 2420099"/>
                  <a:gd name="connsiteY1454" fmla="*/ 402832 h 1530350"/>
                  <a:gd name="connsiteX1455" fmla="*/ 1080862 w 2420099"/>
                  <a:gd name="connsiteY1455" fmla="*/ 369232 h 1530350"/>
                  <a:gd name="connsiteX1456" fmla="*/ 757935 w 2420099"/>
                  <a:gd name="connsiteY1456" fmla="*/ 335633 h 1530350"/>
                  <a:gd name="connsiteX1457" fmla="*/ 706307 w 2420099"/>
                  <a:gd name="connsiteY1457" fmla="*/ 369233 h 1530350"/>
                  <a:gd name="connsiteX1458" fmla="*/ 757929 w 2420099"/>
                  <a:gd name="connsiteY1458" fmla="*/ 402832 h 1530350"/>
                  <a:gd name="connsiteX1459" fmla="*/ 809558 w 2420099"/>
                  <a:gd name="connsiteY1459" fmla="*/ 369233 h 1530350"/>
                  <a:gd name="connsiteX1460" fmla="*/ 486631 w 2420099"/>
                  <a:gd name="connsiteY1460" fmla="*/ 335632 h 1530350"/>
                  <a:gd name="connsiteX1461" fmla="*/ 435005 w 2420099"/>
                  <a:gd name="connsiteY1461" fmla="*/ 369232 h 1530350"/>
                  <a:gd name="connsiteX1462" fmla="*/ 486633 w 2420099"/>
                  <a:gd name="connsiteY1462" fmla="*/ 402832 h 1530350"/>
                  <a:gd name="connsiteX1463" fmla="*/ 538259 w 2420099"/>
                  <a:gd name="connsiteY1463" fmla="*/ 369233 h 1530350"/>
                  <a:gd name="connsiteX1464" fmla="*/ 1571832 w 2420099"/>
                  <a:gd name="connsiteY1464" fmla="*/ 335632 h 1530350"/>
                  <a:gd name="connsiteX1465" fmla="*/ 1520204 w 2420099"/>
                  <a:gd name="connsiteY1465" fmla="*/ 369232 h 1530350"/>
                  <a:gd name="connsiteX1466" fmla="*/ 1571829 w 2420099"/>
                  <a:gd name="connsiteY1466" fmla="*/ 402830 h 1530350"/>
                  <a:gd name="connsiteX1467" fmla="*/ 1623457 w 2420099"/>
                  <a:gd name="connsiteY1467" fmla="*/ 369229 h 1530350"/>
                  <a:gd name="connsiteX1468" fmla="*/ 1300531 w 2420099"/>
                  <a:gd name="connsiteY1468" fmla="*/ 335632 h 1530350"/>
                  <a:gd name="connsiteX1469" fmla="*/ 1248902 w 2420099"/>
                  <a:gd name="connsiteY1469" fmla="*/ 369233 h 1530350"/>
                  <a:gd name="connsiteX1470" fmla="*/ 1300529 w 2420099"/>
                  <a:gd name="connsiteY1470" fmla="*/ 402831 h 1530350"/>
                  <a:gd name="connsiteX1471" fmla="*/ 1352156 w 2420099"/>
                  <a:gd name="connsiteY1471" fmla="*/ 369229 h 1530350"/>
                  <a:gd name="connsiteX1472" fmla="*/ 2114433 w 2420099"/>
                  <a:gd name="connsiteY1472" fmla="*/ 335631 h 1530350"/>
                  <a:gd name="connsiteX1473" fmla="*/ 2062806 w 2420099"/>
                  <a:gd name="connsiteY1473" fmla="*/ 369229 h 1530350"/>
                  <a:gd name="connsiteX1474" fmla="*/ 2114433 w 2420099"/>
                  <a:gd name="connsiteY1474" fmla="*/ 402830 h 1530350"/>
                  <a:gd name="connsiteX1475" fmla="*/ 2166060 w 2420099"/>
                  <a:gd name="connsiteY1475" fmla="*/ 369229 h 1530350"/>
                  <a:gd name="connsiteX1476" fmla="*/ 1707481 w 2420099"/>
                  <a:gd name="connsiteY1476" fmla="*/ 335631 h 1530350"/>
                  <a:gd name="connsiteX1477" fmla="*/ 1655854 w 2420099"/>
                  <a:gd name="connsiteY1477" fmla="*/ 369230 h 1530350"/>
                  <a:gd name="connsiteX1478" fmla="*/ 1707482 w 2420099"/>
                  <a:gd name="connsiteY1478" fmla="*/ 402832 h 1530350"/>
                  <a:gd name="connsiteX1479" fmla="*/ 1759109 w 2420099"/>
                  <a:gd name="connsiteY1479" fmla="*/ 369230 h 1530350"/>
                  <a:gd name="connsiteX1480" fmla="*/ 1436179 w 2420099"/>
                  <a:gd name="connsiteY1480" fmla="*/ 335631 h 1530350"/>
                  <a:gd name="connsiteX1481" fmla="*/ 1384553 w 2420099"/>
                  <a:gd name="connsiteY1481" fmla="*/ 369230 h 1530350"/>
                  <a:gd name="connsiteX1482" fmla="*/ 1436180 w 2420099"/>
                  <a:gd name="connsiteY1482" fmla="*/ 402831 h 1530350"/>
                  <a:gd name="connsiteX1483" fmla="*/ 1487807 w 2420099"/>
                  <a:gd name="connsiteY1483" fmla="*/ 369230 h 1530350"/>
                  <a:gd name="connsiteX1484" fmla="*/ 1164877 w 2420099"/>
                  <a:gd name="connsiteY1484" fmla="*/ 335631 h 1530350"/>
                  <a:gd name="connsiteX1485" fmla="*/ 1113252 w 2420099"/>
                  <a:gd name="connsiteY1485" fmla="*/ 369230 h 1530350"/>
                  <a:gd name="connsiteX1486" fmla="*/ 1164879 w 2420099"/>
                  <a:gd name="connsiteY1486" fmla="*/ 402832 h 1530350"/>
                  <a:gd name="connsiteX1487" fmla="*/ 1216505 w 2420099"/>
                  <a:gd name="connsiteY1487" fmla="*/ 369233 h 1530350"/>
                  <a:gd name="connsiteX1488" fmla="*/ 893578 w 2420099"/>
                  <a:gd name="connsiteY1488" fmla="*/ 335631 h 1530350"/>
                  <a:gd name="connsiteX1489" fmla="*/ 841957 w 2420099"/>
                  <a:gd name="connsiteY1489" fmla="*/ 369231 h 1530350"/>
                  <a:gd name="connsiteX1490" fmla="*/ 893580 w 2420099"/>
                  <a:gd name="connsiteY1490" fmla="*/ 402833 h 1530350"/>
                  <a:gd name="connsiteX1491" fmla="*/ 945208 w 2420099"/>
                  <a:gd name="connsiteY1491" fmla="*/ 369233 h 1530350"/>
                  <a:gd name="connsiteX1492" fmla="*/ 622281 w 2420099"/>
                  <a:gd name="connsiteY1492" fmla="*/ 335631 h 1530350"/>
                  <a:gd name="connsiteX1493" fmla="*/ 570655 w 2420099"/>
                  <a:gd name="connsiteY1493" fmla="*/ 369231 h 1530350"/>
                  <a:gd name="connsiteX1494" fmla="*/ 622283 w 2420099"/>
                  <a:gd name="connsiteY1494" fmla="*/ 402832 h 1530350"/>
                  <a:gd name="connsiteX1495" fmla="*/ 673911 w 2420099"/>
                  <a:gd name="connsiteY1495" fmla="*/ 369232 h 1530350"/>
                  <a:gd name="connsiteX1496" fmla="*/ 350981 w 2420099"/>
                  <a:gd name="connsiteY1496" fmla="*/ 335631 h 1530350"/>
                  <a:gd name="connsiteX1497" fmla="*/ 299352 w 2420099"/>
                  <a:gd name="connsiteY1497" fmla="*/ 369233 h 1530350"/>
                  <a:gd name="connsiteX1498" fmla="*/ 350979 w 2420099"/>
                  <a:gd name="connsiteY1498" fmla="*/ 402832 h 1530350"/>
                  <a:gd name="connsiteX1499" fmla="*/ 402608 w 2420099"/>
                  <a:gd name="connsiteY1499" fmla="*/ 369231 h 1530350"/>
                  <a:gd name="connsiteX1500" fmla="*/ 1978783 w 2420099"/>
                  <a:gd name="connsiteY1500" fmla="*/ 335631 h 1530350"/>
                  <a:gd name="connsiteX1501" fmla="*/ 1927156 w 2420099"/>
                  <a:gd name="connsiteY1501" fmla="*/ 369229 h 1530350"/>
                  <a:gd name="connsiteX1502" fmla="*/ 1978783 w 2420099"/>
                  <a:gd name="connsiteY1502" fmla="*/ 402830 h 1530350"/>
                  <a:gd name="connsiteX1503" fmla="*/ 2030410 w 2420099"/>
                  <a:gd name="connsiteY1503" fmla="*/ 369229 h 1530350"/>
                  <a:gd name="connsiteX1504" fmla="*/ 1843133 w 2420099"/>
                  <a:gd name="connsiteY1504" fmla="*/ 335631 h 1530350"/>
                  <a:gd name="connsiteX1505" fmla="*/ 1791505 w 2420099"/>
                  <a:gd name="connsiteY1505" fmla="*/ 369231 h 1530350"/>
                  <a:gd name="connsiteX1506" fmla="*/ 1843130 w 2420099"/>
                  <a:gd name="connsiteY1506" fmla="*/ 402830 h 1530350"/>
                  <a:gd name="connsiteX1507" fmla="*/ 1894758 w 2420099"/>
                  <a:gd name="connsiteY1507" fmla="*/ 369229 h 1530350"/>
                  <a:gd name="connsiteX1508" fmla="*/ 1368355 w 2420099"/>
                  <a:gd name="connsiteY1508" fmla="*/ 291493 h 1530350"/>
                  <a:gd name="connsiteX1509" fmla="*/ 1316729 w 2420099"/>
                  <a:gd name="connsiteY1509" fmla="*/ 325090 h 1530350"/>
                  <a:gd name="connsiteX1510" fmla="*/ 1368355 w 2420099"/>
                  <a:gd name="connsiteY1510" fmla="*/ 358689 h 1530350"/>
                  <a:gd name="connsiteX1511" fmla="*/ 1419980 w 2420099"/>
                  <a:gd name="connsiteY1511" fmla="*/ 325090 h 1530350"/>
                  <a:gd name="connsiteX1512" fmla="*/ 1097059 w 2420099"/>
                  <a:gd name="connsiteY1512" fmla="*/ 291492 h 1530350"/>
                  <a:gd name="connsiteX1513" fmla="*/ 1045436 w 2420099"/>
                  <a:gd name="connsiteY1513" fmla="*/ 325091 h 1530350"/>
                  <a:gd name="connsiteX1514" fmla="*/ 1097059 w 2420099"/>
                  <a:gd name="connsiteY1514" fmla="*/ 358689 h 1530350"/>
                  <a:gd name="connsiteX1515" fmla="*/ 1148680 w 2420099"/>
                  <a:gd name="connsiteY1515" fmla="*/ 325090 h 1530350"/>
                  <a:gd name="connsiteX1516" fmla="*/ 825758 w 2420099"/>
                  <a:gd name="connsiteY1516" fmla="*/ 291492 h 1530350"/>
                  <a:gd name="connsiteX1517" fmla="*/ 774129 w 2420099"/>
                  <a:gd name="connsiteY1517" fmla="*/ 325091 h 1530350"/>
                  <a:gd name="connsiteX1518" fmla="*/ 825754 w 2420099"/>
                  <a:gd name="connsiteY1518" fmla="*/ 358689 h 1530350"/>
                  <a:gd name="connsiteX1519" fmla="*/ 877384 w 2420099"/>
                  <a:gd name="connsiteY1519" fmla="*/ 325091 h 1530350"/>
                  <a:gd name="connsiteX1520" fmla="*/ 1910957 w 2420099"/>
                  <a:gd name="connsiteY1520" fmla="*/ 291492 h 1530350"/>
                  <a:gd name="connsiteX1521" fmla="*/ 1859332 w 2420099"/>
                  <a:gd name="connsiteY1521" fmla="*/ 325090 h 1530350"/>
                  <a:gd name="connsiteX1522" fmla="*/ 1910956 w 2420099"/>
                  <a:gd name="connsiteY1522" fmla="*/ 358688 h 1530350"/>
                  <a:gd name="connsiteX1523" fmla="*/ 1962583 w 2420099"/>
                  <a:gd name="connsiteY1523" fmla="*/ 325089 h 1530350"/>
                  <a:gd name="connsiteX1524" fmla="*/ 1639656 w 2420099"/>
                  <a:gd name="connsiteY1524" fmla="*/ 291492 h 1530350"/>
                  <a:gd name="connsiteX1525" fmla="*/ 1588030 w 2420099"/>
                  <a:gd name="connsiteY1525" fmla="*/ 325090 h 1530350"/>
                  <a:gd name="connsiteX1526" fmla="*/ 1639655 w 2420099"/>
                  <a:gd name="connsiteY1526" fmla="*/ 358688 h 1530350"/>
                  <a:gd name="connsiteX1527" fmla="*/ 1691282 w 2420099"/>
                  <a:gd name="connsiteY1527" fmla="*/ 325090 h 1530350"/>
                  <a:gd name="connsiteX1528" fmla="*/ 690105 w 2420099"/>
                  <a:gd name="connsiteY1528" fmla="*/ 291492 h 1530350"/>
                  <a:gd name="connsiteX1529" fmla="*/ 638480 w 2420099"/>
                  <a:gd name="connsiteY1529" fmla="*/ 325090 h 1530350"/>
                  <a:gd name="connsiteX1530" fmla="*/ 690106 w 2420099"/>
                  <a:gd name="connsiteY1530" fmla="*/ 358689 h 1530350"/>
                  <a:gd name="connsiteX1531" fmla="*/ 741734 w 2420099"/>
                  <a:gd name="connsiteY1531" fmla="*/ 325090 h 1530350"/>
                  <a:gd name="connsiteX1532" fmla="*/ 554459 w 2420099"/>
                  <a:gd name="connsiteY1532" fmla="*/ 291492 h 1530350"/>
                  <a:gd name="connsiteX1533" fmla="*/ 502829 w 2420099"/>
                  <a:gd name="connsiteY1533" fmla="*/ 325090 h 1530350"/>
                  <a:gd name="connsiteX1534" fmla="*/ 554459 w 2420099"/>
                  <a:gd name="connsiteY1534" fmla="*/ 358689 h 1530350"/>
                  <a:gd name="connsiteX1535" fmla="*/ 606084 w 2420099"/>
                  <a:gd name="connsiteY1535" fmla="*/ 325090 h 1530350"/>
                  <a:gd name="connsiteX1536" fmla="*/ 418806 w 2420099"/>
                  <a:gd name="connsiteY1536" fmla="*/ 291492 h 1530350"/>
                  <a:gd name="connsiteX1537" fmla="*/ 367181 w 2420099"/>
                  <a:gd name="connsiteY1537" fmla="*/ 325090 h 1530350"/>
                  <a:gd name="connsiteX1538" fmla="*/ 418807 w 2420099"/>
                  <a:gd name="connsiteY1538" fmla="*/ 358689 h 1530350"/>
                  <a:gd name="connsiteX1539" fmla="*/ 470432 w 2420099"/>
                  <a:gd name="connsiteY1539" fmla="*/ 325091 h 1530350"/>
                  <a:gd name="connsiteX1540" fmla="*/ 1232704 w 2420099"/>
                  <a:gd name="connsiteY1540" fmla="*/ 291491 h 1530350"/>
                  <a:gd name="connsiteX1541" fmla="*/ 1181077 w 2420099"/>
                  <a:gd name="connsiteY1541" fmla="*/ 325090 h 1530350"/>
                  <a:gd name="connsiteX1542" fmla="*/ 1232704 w 2420099"/>
                  <a:gd name="connsiteY1542" fmla="*/ 358689 h 1530350"/>
                  <a:gd name="connsiteX1543" fmla="*/ 1284332 w 2420099"/>
                  <a:gd name="connsiteY1543" fmla="*/ 325090 h 1530350"/>
                  <a:gd name="connsiteX1544" fmla="*/ 961405 w 2420099"/>
                  <a:gd name="connsiteY1544" fmla="*/ 291491 h 1530350"/>
                  <a:gd name="connsiteX1545" fmla="*/ 909777 w 2420099"/>
                  <a:gd name="connsiteY1545" fmla="*/ 325090 h 1530350"/>
                  <a:gd name="connsiteX1546" fmla="*/ 961405 w 2420099"/>
                  <a:gd name="connsiteY1546" fmla="*/ 358689 h 1530350"/>
                  <a:gd name="connsiteX1547" fmla="*/ 1013036 w 2420099"/>
                  <a:gd name="connsiteY1547" fmla="*/ 325091 h 1530350"/>
                  <a:gd name="connsiteX1548" fmla="*/ 283152 w 2420099"/>
                  <a:gd name="connsiteY1548" fmla="*/ 291491 h 1530350"/>
                  <a:gd name="connsiteX1549" fmla="*/ 231529 w 2420099"/>
                  <a:gd name="connsiteY1549" fmla="*/ 325090 h 1530350"/>
                  <a:gd name="connsiteX1550" fmla="*/ 283152 w 2420099"/>
                  <a:gd name="connsiteY1550" fmla="*/ 358689 h 1530350"/>
                  <a:gd name="connsiteX1551" fmla="*/ 334785 w 2420099"/>
                  <a:gd name="connsiteY1551" fmla="*/ 325090 h 1530350"/>
                  <a:gd name="connsiteX1552" fmla="*/ 2046608 w 2420099"/>
                  <a:gd name="connsiteY1552" fmla="*/ 291491 h 1530350"/>
                  <a:gd name="connsiteX1553" fmla="*/ 1994980 w 2420099"/>
                  <a:gd name="connsiteY1553" fmla="*/ 325090 h 1530350"/>
                  <a:gd name="connsiteX1554" fmla="*/ 2046608 w 2420099"/>
                  <a:gd name="connsiteY1554" fmla="*/ 358689 h 1530350"/>
                  <a:gd name="connsiteX1555" fmla="*/ 2098235 w 2420099"/>
                  <a:gd name="connsiteY1555" fmla="*/ 325089 h 1530350"/>
                  <a:gd name="connsiteX1556" fmla="*/ 1775307 w 2420099"/>
                  <a:gd name="connsiteY1556" fmla="*/ 291491 h 1530350"/>
                  <a:gd name="connsiteX1557" fmla="*/ 1723679 w 2420099"/>
                  <a:gd name="connsiteY1557" fmla="*/ 325090 h 1530350"/>
                  <a:gd name="connsiteX1558" fmla="*/ 1775307 w 2420099"/>
                  <a:gd name="connsiteY1558" fmla="*/ 358689 h 1530350"/>
                  <a:gd name="connsiteX1559" fmla="*/ 1826935 w 2420099"/>
                  <a:gd name="connsiteY1559" fmla="*/ 325090 h 1530350"/>
                  <a:gd name="connsiteX1560" fmla="*/ 1504006 w 2420099"/>
                  <a:gd name="connsiteY1560" fmla="*/ 291491 h 1530350"/>
                  <a:gd name="connsiteX1561" fmla="*/ 1452377 w 2420099"/>
                  <a:gd name="connsiteY1561" fmla="*/ 325090 h 1530350"/>
                  <a:gd name="connsiteX1562" fmla="*/ 1504005 w 2420099"/>
                  <a:gd name="connsiteY1562" fmla="*/ 358689 h 1530350"/>
                  <a:gd name="connsiteX1563" fmla="*/ 1555633 w 2420099"/>
                  <a:gd name="connsiteY1563" fmla="*/ 325090 h 1530350"/>
                  <a:gd name="connsiteX1564" fmla="*/ 1029236 w 2420099"/>
                  <a:gd name="connsiteY1564" fmla="*/ 247352 h 1530350"/>
                  <a:gd name="connsiteX1565" fmla="*/ 977606 w 2420099"/>
                  <a:gd name="connsiteY1565" fmla="*/ 280949 h 1530350"/>
                  <a:gd name="connsiteX1566" fmla="*/ 1029236 w 2420099"/>
                  <a:gd name="connsiteY1566" fmla="*/ 314549 h 1530350"/>
                  <a:gd name="connsiteX1567" fmla="*/ 1080866 w 2420099"/>
                  <a:gd name="connsiteY1567" fmla="*/ 280950 h 1530350"/>
                  <a:gd name="connsiteX1568" fmla="*/ 622282 w 2420099"/>
                  <a:gd name="connsiteY1568" fmla="*/ 247352 h 1530350"/>
                  <a:gd name="connsiteX1569" fmla="*/ 570655 w 2420099"/>
                  <a:gd name="connsiteY1569" fmla="*/ 280950 h 1530350"/>
                  <a:gd name="connsiteX1570" fmla="*/ 622281 w 2420099"/>
                  <a:gd name="connsiteY1570" fmla="*/ 314548 h 1530350"/>
                  <a:gd name="connsiteX1571" fmla="*/ 673909 w 2420099"/>
                  <a:gd name="connsiteY1571" fmla="*/ 280950 h 1530350"/>
                  <a:gd name="connsiteX1572" fmla="*/ 486633 w 2420099"/>
                  <a:gd name="connsiteY1572" fmla="*/ 247352 h 1530350"/>
                  <a:gd name="connsiteX1573" fmla="*/ 435007 w 2420099"/>
                  <a:gd name="connsiteY1573" fmla="*/ 280950 h 1530350"/>
                  <a:gd name="connsiteX1574" fmla="*/ 486631 w 2420099"/>
                  <a:gd name="connsiteY1574" fmla="*/ 314548 h 1530350"/>
                  <a:gd name="connsiteX1575" fmla="*/ 538259 w 2420099"/>
                  <a:gd name="connsiteY1575" fmla="*/ 280950 h 1530350"/>
                  <a:gd name="connsiteX1576" fmla="*/ 1843131 w 2420099"/>
                  <a:gd name="connsiteY1576" fmla="*/ 247352 h 1530350"/>
                  <a:gd name="connsiteX1577" fmla="*/ 1791505 w 2420099"/>
                  <a:gd name="connsiteY1577" fmla="*/ 280949 h 1530350"/>
                  <a:gd name="connsiteX1578" fmla="*/ 1843134 w 2420099"/>
                  <a:gd name="connsiteY1578" fmla="*/ 314548 h 1530350"/>
                  <a:gd name="connsiteX1579" fmla="*/ 1894759 w 2420099"/>
                  <a:gd name="connsiteY1579" fmla="*/ 280950 h 1530350"/>
                  <a:gd name="connsiteX1580" fmla="*/ 1571830 w 2420099"/>
                  <a:gd name="connsiteY1580" fmla="*/ 247352 h 1530350"/>
                  <a:gd name="connsiteX1581" fmla="*/ 1520204 w 2420099"/>
                  <a:gd name="connsiteY1581" fmla="*/ 280949 h 1530350"/>
                  <a:gd name="connsiteX1582" fmla="*/ 1571832 w 2420099"/>
                  <a:gd name="connsiteY1582" fmla="*/ 314548 h 1530350"/>
                  <a:gd name="connsiteX1583" fmla="*/ 1623457 w 2420099"/>
                  <a:gd name="connsiteY1583" fmla="*/ 280950 h 1530350"/>
                  <a:gd name="connsiteX1584" fmla="*/ 1300528 w 2420099"/>
                  <a:gd name="connsiteY1584" fmla="*/ 247352 h 1530350"/>
                  <a:gd name="connsiteX1585" fmla="*/ 1248903 w 2420099"/>
                  <a:gd name="connsiteY1585" fmla="*/ 280949 h 1530350"/>
                  <a:gd name="connsiteX1586" fmla="*/ 1300530 w 2420099"/>
                  <a:gd name="connsiteY1586" fmla="*/ 314548 h 1530350"/>
                  <a:gd name="connsiteX1587" fmla="*/ 1352156 w 2420099"/>
                  <a:gd name="connsiteY1587" fmla="*/ 280950 h 1530350"/>
                  <a:gd name="connsiteX1588" fmla="*/ 757927 w 2420099"/>
                  <a:gd name="connsiteY1588" fmla="*/ 247352 h 1530350"/>
                  <a:gd name="connsiteX1589" fmla="*/ 706304 w 2420099"/>
                  <a:gd name="connsiteY1589" fmla="*/ 280950 h 1530350"/>
                  <a:gd name="connsiteX1590" fmla="*/ 757929 w 2420099"/>
                  <a:gd name="connsiteY1590" fmla="*/ 314548 h 1530350"/>
                  <a:gd name="connsiteX1591" fmla="*/ 809557 w 2420099"/>
                  <a:gd name="connsiteY1591" fmla="*/ 280950 h 1530350"/>
                  <a:gd name="connsiteX1592" fmla="*/ 1164879 w 2420099"/>
                  <a:gd name="connsiteY1592" fmla="*/ 247351 h 1530350"/>
                  <a:gd name="connsiteX1593" fmla="*/ 1113252 w 2420099"/>
                  <a:gd name="connsiteY1593" fmla="*/ 280950 h 1530350"/>
                  <a:gd name="connsiteX1594" fmla="*/ 1164877 w 2420099"/>
                  <a:gd name="connsiteY1594" fmla="*/ 314548 h 1530350"/>
                  <a:gd name="connsiteX1595" fmla="*/ 1216506 w 2420099"/>
                  <a:gd name="connsiteY1595" fmla="*/ 280949 h 1530350"/>
                  <a:gd name="connsiteX1596" fmla="*/ 893580 w 2420099"/>
                  <a:gd name="connsiteY1596" fmla="*/ 247351 h 1530350"/>
                  <a:gd name="connsiteX1597" fmla="*/ 841957 w 2420099"/>
                  <a:gd name="connsiteY1597" fmla="*/ 280950 h 1530350"/>
                  <a:gd name="connsiteX1598" fmla="*/ 893578 w 2420099"/>
                  <a:gd name="connsiteY1598" fmla="*/ 314548 h 1530350"/>
                  <a:gd name="connsiteX1599" fmla="*/ 945208 w 2420099"/>
                  <a:gd name="connsiteY1599" fmla="*/ 280949 h 1530350"/>
                  <a:gd name="connsiteX1600" fmla="*/ 1436181 w 2420099"/>
                  <a:gd name="connsiteY1600" fmla="*/ 247350 h 1530350"/>
                  <a:gd name="connsiteX1601" fmla="*/ 1384553 w 2420099"/>
                  <a:gd name="connsiteY1601" fmla="*/ 280950 h 1530350"/>
                  <a:gd name="connsiteX1602" fmla="*/ 1436179 w 2420099"/>
                  <a:gd name="connsiteY1602" fmla="*/ 314548 h 1530350"/>
                  <a:gd name="connsiteX1603" fmla="*/ 1487807 w 2420099"/>
                  <a:gd name="connsiteY1603" fmla="*/ 280950 h 1530350"/>
                  <a:gd name="connsiteX1604" fmla="*/ 350981 w 2420099"/>
                  <a:gd name="connsiteY1604" fmla="*/ 247350 h 1530350"/>
                  <a:gd name="connsiteX1605" fmla="*/ 299352 w 2420099"/>
                  <a:gd name="connsiteY1605" fmla="*/ 280950 h 1530350"/>
                  <a:gd name="connsiteX1606" fmla="*/ 350981 w 2420099"/>
                  <a:gd name="connsiteY1606" fmla="*/ 314548 h 1530350"/>
                  <a:gd name="connsiteX1607" fmla="*/ 402605 w 2420099"/>
                  <a:gd name="connsiteY1607" fmla="*/ 280950 h 1530350"/>
                  <a:gd name="connsiteX1608" fmla="*/ 1978784 w 2420099"/>
                  <a:gd name="connsiteY1608" fmla="*/ 247350 h 1530350"/>
                  <a:gd name="connsiteX1609" fmla="*/ 1927156 w 2420099"/>
                  <a:gd name="connsiteY1609" fmla="*/ 280950 h 1530350"/>
                  <a:gd name="connsiteX1610" fmla="*/ 1978781 w 2420099"/>
                  <a:gd name="connsiteY1610" fmla="*/ 314547 h 1530350"/>
                  <a:gd name="connsiteX1611" fmla="*/ 2030409 w 2420099"/>
                  <a:gd name="connsiteY1611" fmla="*/ 280949 h 1530350"/>
                  <a:gd name="connsiteX1612" fmla="*/ 1707482 w 2420099"/>
                  <a:gd name="connsiteY1612" fmla="*/ 247350 h 1530350"/>
                  <a:gd name="connsiteX1613" fmla="*/ 1655854 w 2420099"/>
                  <a:gd name="connsiteY1613" fmla="*/ 280950 h 1530350"/>
                  <a:gd name="connsiteX1614" fmla="*/ 1707480 w 2420099"/>
                  <a:gd name="connsiteY1614" fmla="*/ 314547 h 1530350"/>
                  <a:gd name="connsiteX1615" fmla="*/ 1759108 w 2420099"/>
                  <a:gd name="connsiteY1615" fmla="*/ 280949 h 1530350"/>
                  <a:gd name="connsiteX1616" fmla="*/ 1232704 w 2420099"/>
                  <a:gd name="connsiteY1616" fmla="*/ 203209 h 1530350"/>
                  <a:gd name="connsiteX1617" fmla="*/ 1181078 w 2420099"/>
                  <a:gd name="connsiteY1617" fmla="*/ 236808 h 1530350"/>
                  <a:gd name="connsiteX1618" fmla="*/ 1232704 w 2420099"/>
                  <a:gd name="connsiteY1618" fmla="*/ 270407 h 1530350"/>
                  <a:gd name="connsiteX1619" fmla="*/ 1284330 w 2420099"/>
                  <a:gd name="connsiteY1619" fmla="*/ 236810 h 1530350"/>
                  <a:gd name="connsiteX1620" fmla="*/ 690106 w 2420099"/>
                  <a:gd name="connsiteY1620" fmla="*/ 203209 h 1530350"/>
                  <a:gd name="connsiteX1621" fmla="*/ 638479 w 2420099"/>
                  <a:gd name="connsiteY1621" fmla="*/ 236810 h 1530350"/>
                  <a:gd name="connsiteX1622" fmla="*/ 690104 w 2420099"/>
                  <a:gd name="connsiteY1622" fmla="*/ 270407 h 1530350"/>
                  <a:gd name="connsiteX1623" fmla="*/ 741734 w 2420099"/>
                  <a:gd name="connsiteY1623" fmla="*/ 236810 h 1530350"/>
                  <a:gd name="connsiteX1624" fmla="*/ 1775306 w 2420099"/>
                  <a:gd name="connsiteY1624" fmla="*/ 203208 h 1530350"/>
                  <a:gd name="connsiteX1625" fmla="*/ 1723681 w 2420099"/>
                  <a:gd name="connsiteY1625" fmla="*/ 236808 h 1530350"/>
                  <a:gd name="connsiteX1626" fmla="*/ 1775306 w 2420099"/>
                  <a:gd name="connsiteY1626" fmla="*/ 270407 h 1530350"/>
                  <a:gd name="connsiteX1627" fmla="*/ 1826933 w 2420099"/>
                  <a:gd name="connsiteY1627" fmla="*/ 236809 h 1530350"/>
                  <a:gd name="connsiteX1628" fmla="*/ 1504006 w 2420099"/>
                  <a:gd name="connsiteY1628" fmla="*/ 203208 h 1530350"/>
                  <a:gd name="connsiteX1629" fmla="*/ 1452379 w 2420099"/>
                  <a:gd name="connsiteY1629" fmla="*/ 236808 h 1530350"/>
                  <a:gd name="connsiteX1630" fmla="*/ 1504005 w 2420099"/>
                  <a:gd name="connsiteY1630" fmla="*/ 270407 h 1530350"/>
                  <a:gd name="connsiteX1631" fmla="*/ 1555632 w 2420099"/>
                  <a:gd name="connsiteY1631" fmla="*/ 236810 h 1530350"/>
                  <a:gd name="connsiteX1632" fmla="*/ 961407 w 2420099"/>
                  <a:gd name="connsiteY1632" fmla="*/ 203208 h 1530350"/>
                  <a:gd name="connsiteX1633" fmla="*/ 909777 w 2420099"/>
                  <a:gd name="connsiteY1633" fmla="*/ 236810 h 1530350"/>
                  <a:gd name="connsiteX1634" fmla="*/ 961405 w 2420099"/>
                  <a:gd name="connsiteY1634" fmla="*/ 270407 h 1530350"/>
                  <a:gd name="connsiteX1635" fmla="*/ 1013036 w 2420099"/>
                  <a:gd name="connsiteY1635" fmla="*/ 236809 h 1530350"/>
                  <a:gd name="connsiteX1636" fmla="*/ 554459 w 2420099"/>
                  <a:gd name="connsiteY1636" fmla="*/ 203208 h 1530350"/>
                  <a:gd name="connsiteX1637" fmla="*/ 502832 w 2420099"/>
                  <a:gd name="connsiteY1637" fmla="*/ 236810 h 1530350"/>
                  <a:gd name="connsiteX1638" fmla="*/ 554459 w 2420099"/>
                  <a:gd name="connsiteY1638" fmla="*/ 270409 h 1530350"/>
                  <a:gd name="connsiteX1639" fmla="*/ 606084 w 2420099"/>
                  <a:gd name="connsiteY1639" fmla="*/ 236810 h 1530350"/>
                  <a:gd name="connsiteX1640" fmla="*/ 418809 w 2420099"/>
                  <a:gd name="connsiteY1640" fmla="*/ 203208 h 1530350"/>
                  <a:gd name="connsiteX1641" fmla="*/ 367179 w 2420099"/>
                  <a:gd name="connsiteY1641" fmla="*/ 236810 h 1530350"/>
                  <a:gd name="connsiteX1642" fmla="*/ 418806 w 2420099"/>
                  <a:gd name="connsiteY1642" fmla="*/ 270407 h 1530350"/>
                  <a:gd name="connsiteX1643" fmla="*/ 470434 w 2420099"/>
                  <a:gd name="connsiteY1643" fmla="*/ 236810 h 1530350"/>
                  <a:gd name="connsiteX1644" fmla="*/ 1910958 w 2420099"/>
                  <a:gd name="connsiteY1644" fmla="*/ 203207 h 1530350"/>
                  <a:gd name="connsiteX1645" fmla="*/ 1859330 w 2420099"/>
                  <a:gd name="connsiteY1645" fmla="*/ 236810 h 1530350"/>
                  <a:gd name="connsiteX1646" fmla="*/ 1910959 w 2420099"/>
                  <a:gd name="connsiteY1646" fmla="*/ 270409 h 1530350"/>
                  <a:gd name="connsiteX1647" fmla="*/ 1962585 w 2420099"/>
                  <a:gd name="connsiteY1647" fmla="*/ 236810 h 1530350"/>
                  <a:gd name="connsiteX1648" fmla="*/ 1639657 w 2420099"/>
                  <a:gd name="connsiteY1648" fmla="*/ 203207 h 1530350"/>
                  <a:gd name="connsiteX1649" fmla="*/ 1588028 w 2420099"/>
                  <a:gd name="connsiteY1649" fmla="*/ 236810 h 1530350"/>
                  <a:gd name="connsiteX1650" fmla="*/ 1639656 w 2420099"/>
                  <a:gd name="connsiteY1650" fmla="*/ 270409 h 1530350"/>
                  <a:gd name="connsiteX1651" fmla="*/ 1691283 w 2420099"/>
                  <a:gd name="connsiteY1651" fmla="*/ 236808 h 1530350"/>
                  <a:gd name="connsiteX1652" fmla="*/ 1368355 w 2420099"/>
                  <a:gd name="connsiteY1652" fmla="*/ 203207 h 1530350"/>
                  <a:gd name="connsiteX1653" fmla="*/ 1316727 w 2420099"/>
                  <a:gd name="connsiteY1653" fmla="*/ 236810 h 1530350"/>
                  <a:gd name="connsiteX1654" fmla="*/ 1368354 w 2420099"/>
                  <a:gd name="connsiteY1654" fmla="*/ 270409 h 1530350"/>
                  <a:gd name="connsiteX1655" fmla="*/ 1419982 w 2420099"/>
                  <a:gd name="connsiteY1655" fmla="*/ 236808 h 1530350"/>
                  <a:gd name="connsiteX1656" fmla="*/ 1097059 w 2420099"/>
                  <a:gd name="connsiteY1656" fmla="*/ 203207 h 1530350"/>
                  <a:gd name="connsiteX1657" fmla="*/ 1045436 w 2420099"/>
                  <a:gd name="connsiteY1657" fmla="*/ 236809 h 1530350"/>
                  <a:gd name="connsiteX1658" fmla="*/ 1097059 w 2420099"/>
                  <a:gd name="connsiteY1658" fmla="*/ 270409 h 1530350"/>
                  <a:gd name="connsiteX1659" fmla="*/ 1148682 w 2420099"/>
                  <a:gd name="connsiteY1659" fmla="*/ 236810 h 1530350"/>
                  <a:gd name="connsiteX1660" fmla="*/ 825754 w 2420099"/>
                  <a:gd name="connsiteY1660" fmla="*/ 203207 h 1530350"/>
                  <a:gd name="connsiteX1661" fmla="*/ 774129 w 2420099"/>
                  <a:gd name="connsiteY1661" fmla="*/ 236810 h 1530350"/>
                  <a:gd name="connsiteX1662" fmla="*/ 825754 w 2420099"/>
                  <a:gd name="connsiteY1662" fmla="*/ 270409 h 1530350"/>
                  <a:gd name="connsiteX1663" fmla="*/ 877384 w 2420099"/>
                  <a:gd name="connsiteY1663" fmla="*/ 236808 h 1530350"/>
                  <a:gd name="connsiteX1664" fmla="*/ 1300531 w 2420099"/>
                  <a:gd name="connsiteY1664" fmla="*/ 159064 h 1530350"/>
                  <a:gd name="connsiteX1665" fmla="*/ 1248903 w 2420099"/>
                  <a:gd name="connsiteY1665" fmla="*/ 192666 h 1530350"/>
                  <a:gd name="connsiteX1666" fmla="*/ 1300529 w 2420099"/>
                  <a:gd name="connsiteY1666" fmla="*/ 226267 h 1530350"/>
                  <a:gd name="connsiteX1667" fmla="*/ 1352156 w 2420099"/>
                  <a:gd name="connsiteY1667" fmla="*/ 192663 h 1530350"/>
                  <a:gd name="connsiteX1668" fmla="*/ 1029236 w 2420099"/>
                  <a:gd name="connsiteY1668" fmla="*/ 159064 h 1530350"/>
                  <a:gd name="connsiteX1669" fmla="*/ 977606 w 2420099"/>
                  <a:gd name="connsiteY1669" fmla="*/ 192665 h 1530350"/>
                  <a:gd name="connsiteX1670" fmla="*/ 1029239 w 2420099"/>
                  <a:gd name="connsiteY1670" fmla="*/ 226267 h 1530350"/>
                  <a:gd name="connsiteX1671" fmla="*/ 1080862 w 2420099"/>
                  <a:gd name="connsiteY1671" fmla="*/ 192666 h 1530350"/>
                  <a:gd name="connsiteX1672" fmla="*/ 757932 w 2420099"/>
                  <a:gd name="connsiteY1672" fmla="*/ 159064 h 1530350"/>
                  <a:gd name="connsiteX1673" fmla="*/ 706307 w 2420099"/>
                  <a:gd name="connsiteY1673" fmla="*/ 192665 h 1530350"/>
                  <a:gd name="connsiteX1674" fmla="*/ 757928 w 2420099"/>
                  <a:gd name="connsiteY1674" fmla="*/ 226267 h 1530350"/>
                  <a:gd name="connsiteX1675" fmla="*/ 809557 w 2420099"/>
                  <a:gd name="connsiteY1675" fmla="*/ 192663 h 1530350"/>
                  <a:gd name="connsiteX1676" fmla="*/ 486631 w 2420099"/>
                  <a:gd name="connsiteY1676" fmla="*/ 159064 h 1530350"/>
                  <a:gd name="connsiteX1677" fmla="*/ 435005 w 2420099"/>
                  <a:gd name="connsiteY1677" fmla="*/ 192666 h 1530350"/>
                  <a:gd name="connsiteX1678" fmla="*/ 486633 w 2420099"/>
                  <a:gd name="connsiteY1678" fmla="*/ 226267 h 1530350"/>
                  <a:gd name="connsiteX1679" fmla="*/ 538259 w 2420099"/>
                  <a:gd name="connsiteY1679" fmla="*/ 192665 h 1530350"/>
                  <a:gd name="connsiteX1680" fmla="*/ 1571832 w 2420099"/>
                  <a:gd name="connsiteY1680" fmla="*/ 159063 h 1530350"/>
                  <a:gd name="connsiteX1681" fmla="*/ 1520204 w 2420099"/>
                  <a:gd name="connsiteY1681" fmla="*/ 192666 h 1530350"/>
                  <a:gd name="connsiteX1682" fmla="*/ 1571830 w 2420099"/>
                  <a:gd name="connsiteY1682" fmla="*/ 226267 h 1530350"/>
                  <a:gd name="connsiteX1683" fmla="*/ 1623458 w 2420099"/>
                  <a:gd name="connsiteY1683" fmla="*/ 192664 h 1530350"/>
                  <a:gd name="connsiteX1684" fmla="*/ 1843132 w 2420099"/>
                  <a:gd name="connsiteY1684" fmla="*/ 159062 h 1530350"/>
                  <a:gd name="connsiteX1685" fmla="*/ 1791506 w 2420099"/>
                  <a:gd name="connsiteY1685" fmla="*/ 192663 h 1530350"/>
                  <a:gd name="connsiteX1686" fmla="*/ 1843131 w 2420099"/>
                  <a:gd name="connsiteY1686" fmla="*/ 226267 h 1530350"/>
                  <a:gd name="connsiteX1687" fmla="*/ 1894759 w 2420099"/>
                  <a:gd name="connsiteY1687" fmla="*/ 192663 h 1530350"/>
                  <a:gd name="connsiteX1688" fmla="*/ 1707481 w 2420099"/>
                  <a:gd name="connsiteY1688" fmla="*/ 159062 h 1530350"/>
                  <a:gd name="connsiteX1689" fmla="*/ 1655854 w 2420099"/>
                  <a:gd name="connsiteY1689" fmla="*/ 192664 h 1530350"/>
                  <a:gd name="connsiteX1690" fmla="*/ 1707482 w 2420099"/>
                  <a:gd name="connsiteY1690" fmla="*/ 226265 h 1530350"/>
                  <a:gd name="connsiteX1691" fmla="*/ 1759109 w 2420099"/>
                  <a:gd name="connsiteY1691" fmla="*/ 192663 h 1530350"/>
                  <a:gd name="connsiteX1692" fmla="*/ 1436179 w 2420099"/>
                  <a:gd name="connsiteY1692" fmla="*/ 159062 h 1530350"/>
                  <a:gd name="connsiteX1693" fmla="*/ 1384553 w 2420099"/>
                  <a:gd name="connsiteY1693" fmla="*/ 192663 h 1530350"/>
                  <a:gd name="connsiteX1694" fmla="*/ 1436179 w 2420099"/>
                  <a:gd name="connsiteY1694" fmla="*/ 226265 h 1530350"/>
                  <a:gd name="connsiteX1695" fmla="*/ 1487807 w 2420099"/>
                  <a:gd name="connsiteY1695" fmla="*/ 192663 h 1530350"/>
                  <a:gd name="connsiteX1696" fmla="*/ 1164877 w 2420099"/>
                  <a:gd name="connsiteY1696" fmla="*/ 159062 h 1530350"/>
                  <a:gd name="connsiteX1697" fmla="*/ 1113252 w 2420099"/>
                  <a:gd name="connsiteY1697" fmla="*/ 192663 h 1530350"/>
                  <a:gd name="connsiteX1698" fmla="*/ 1164880 w 2420099"/>
                  <a:gd name="connsiteY1698" fmla="*/ 226267 h 1530350"/>
                  <a:gd name="connsiteX1699" fmla="*/ 1216505 w 2420099"/>
                  <a:gd name="connsiteY1699" fmla="*/ 192666 h 1530350"/>
                  <a:gd name="connsiteX1700" fmla="*/ 893577 w 2420099"/>
                  <a:gd name="connsiteY1700" fmla="*/ 159062 h 1530350"/>
                  <a:gd name="connsiteX1701" fmla="*/ 841957 w 2420099"/>
                  <a:gd name="connsiteY1701" fmla="*/ 192663 h 1530350"/>
                  <a:gd name="connsiteX1702" fmla="*/ 893580 w 2420099"/>
                  <a:gd name="connsiteY1702" fmla="*/ 226265 h 1530350"/>
                  <a:gd name="connsiteX1703" fmla="*/ 945208 w 2420099"/>
                  <a:gd name="connsiteY1703" fmla="*/ 192663 h 1530350"/>
                  <a:gd name="connsiteX1704" fmla="*/ 622282 w 2420099"/>
                  <a:gd name="connsiteY1704" fmla="*/ 159062 h 1530350"/>
                  <a:gd name="connsiteX1705" fmla="*/ 570655 w 2420099"/>
                  <a:gd name="connsiteY1705" fmla="*/ 192665 h 1530350"/>
                  <a:gd name="connsiteX1706" fmla="*/ 622281 w 2420099"/>
                  <a:gd name="connsiteY1706" fmla="*/ 226267 h 1530350"/>
                  <a:gd name="connsiteX1707" fmla="*/ 673911 w 2420099"/>
                  <a:gd name="connsiteY1707" fmla="*/ 192663 h 1530350"/>
                  <a:gd name="connsiteX1708" fmla="*/ 1368355 w 2420099"/>
                  <a:gd name="connsiteY1708" fmla="*/ 114923 h 1530350"/>
                  <a:gd name="connsiteX1709" fmla="*/ 1316728 w 2420099"/>
                  <a:gd name="connsiteY1709" fmla="*/ 148521 h 1530350"/>
                  <a:gd name="connsiteX1710" fmla="*/ 1368354 w 2420099"/>
                  <a:gd name="connsiteY1710" fmla="*/ 182121 h 1530350"/>
                  <a:gd name="connsiteX1711" fmla="*/ 1419982 w 2420099"/>
                  <a:gd name="connsiteY1711" fmla="*/ 148520 h 1530350"/>
                  <a:gd name="connsiteX1712" fmla="*/ 1639656 w 2420099"/>
                  <a:gd name="connsiteY1712" fmla="*/ 114923 h 1530350"/>
                  <a:gd name="connsiteX1713" fmla="*/ 1588030 w 2420099"/>
                  <a:gd name="connsiteY1713" fmla="*/ 148522 h 1530350"/>
                  <a:gd name="connsiteX1714" fmla="*/ 1639656 w 2420099"/>
                  <a:gd name="connsiteY1714" fmla="*/ 182121 h 1530350"/>
                  <a:gd name="connsiteX1715" fmla="*/ 1691282 w 2420099"/>
                  <a:gd name="connsiteY1715" fmla="*/ 148520 h 1530350"/>
                  <a:gd name="connsiteX1716" fmla="*/ 1097059 w 2420099"/>
                  <a:gd name="connsiteY1716" fmla="*/ 114923 h 1530350"/>
                  <a:gd name="connsiteX1717" fmla="*/ 1045435 w 2420099"/>
                  <a:gd name="connsiteY1717" fmla="*/ 148522 h 1530350"/>
                  <a:gd name="connsiteX1718" fmla="*/ 1097059 w 2420099"/>
                  <a:gd name="connsiteY1718" fmla="*/ 182123 h 1530350"/>
                  <a:gd name="connsiteX1719" fmla="*/ 1148680 w 2420099"/>
                  <a:gd name="connsiteY1719" fmla="*/ 148522 h 1530350"/>
                  <a:gd name="connsiteX1720" fmla="*/ 825754 w 2420099"/>
                  <a:gd name="connsiteY1720" fmla="*/ 114923 h 1530350"/>
                  <a:gd name="connsiteX1721" fmla="*/ 774129 w 2420099"/>
                  <a:gd name="connsiteY1721" fmla="*/ 148521 h 1530350"/>
                  <a:gd name="connsiteX1722" fmla="*/ 825754 w 2420099"/>
                  <a:gd name="connsiteY1722" fmla="*/ 182123 h 1530350"/>
                  <a:gd name="connsiteX1723" fmla="*/ 877384 w 2420099"/>
                  <a:gd name="connsiteY1723" fmla="*/ 148520 h 1530350"/>
                  <a:gd name="connsiteX1724" fmla="*/ 690104 w 2420099"/>
                  <a:gd name="connsiteY1724" fmla="*/ 114923 h 1530350"/>
                  <a:gd name="connsiteX1725" fmla="*/ 638480 w 2420099"/>
                  <a:gd name="connsiteY1725" fmla="*/ 148520 h 1530350"/>
                  <a:gd name="connsiteX1726" fmla="*/ 690106 w 2420099"/>
                  <a:gd name="connsiteY1726" fmla="*/ 182123 h 1530350"/>
                  <a:gd name="connsiteX1727" fmla="*/ 741734 w 2420099"/>
                  <a:gd name="connsiteY1727" fmla="*/ 148521 h 1530350"/>
                  <a:gd name="connsiteX1728" fmla="*/ 1775306 w 2420099"/>
                  <a:gd name="connsiteY1728" fmla="*/ 114922 h 1530350"/>
                  <a:gd name="connsiteX1729" fmla="*/ 1723680 w 2420099"/>
                  <a:gd name="connsiteY1729" fmla="*/ 148520 h 1530350"/>
                  <a:gd name="connsiteX1730" fmla="*/ 1775307 w 2420099"/>
                  <a:gd name="connsiteY1730" fmla="*/ 182123 h 1530350"/>
                  <a:gd name="connsiteX1731" fmla="*/ 1826934 w 2420099"/>
                  <a:gd name="connsiteY1731" fmla="*/ 148521 h 1530350"/>
                  <a:gd name="connsiteX1732" fmla="*/ 1504005 w 2420099"/>
                  <a:gd name="connsiteY1732" fmla="*/ 114922 h 1530350"/>
                  <a:gd name="connsiteX1733" fmla="*/ 1452377 w 2420099"/>
                  <a:gd name="connsiteY1733" fmla="*/ 148520 h 1530350"/>
                  <a:gd name="connsiteX1734" fmla="*/ 1504005 w 2420099"/>
                  <a:gd name="connsiteY1734" fmla="*/ 182123 h 1530350"/>
                  <a:gd name="connsiteX1735" fmla="*/ 1555633 w 2420099"/>
                  <a:gd name="connsiteY1735" fmla="*/ 148522 h 1530350"/>
                  <a:gd name="connsiteX1736" fmla="*/ 1232703 w 2420099"/>
                  <a:gd name="connsiteY1736" fmla="*/ 114922 h 1530350"/>
                  <a:gd name="connsiteX1737" fmla="*/ 1181075 w 2420099"/>
                  <a:gd name="connsiteY1737" fmla="*/ 148520 h 1530350"/>
                  <a:gd name="connsiteX1738" fmla="*/ 1232704 w 2420099"/>
                  <a:gd name="connsiteY1738" fmla="*/ 182123 h 1530350"/>
                  <a:gd name="connsiteX1739" fmla="*/ 1284332 w 2420099"/>
                  <a:gd name="connsiteY1739" fmla="*/ 148521 h 1530350"/>
                  <a:gd name="connsiteX1740" fmla="*/ 961405 w 2420099"/>
                  <a:gd name="connsiteY1740" fmla="*/ 114922 h 1530350"/>
                  <a:gd name="connsiteX1741" fmla="*/ 909777 w 2420099"/>
                  <a:gd name="connsiteY1741" fmla="*/ 148520 h 1530350"/>
                  <a:gd name="connsiteX1742" fmla="*/ 961405 w 2420099"/>
                  <a:gd name="connsiteY1742" fmla="*/ 182123 h 1530350"/>
                  <a:gd name="connsiteX1743" fmla="*/ 1013036 w 2420099"/>
                  <a:gd name="connsiteY1743" fmla="*/ 148522 h 1530350"/>
                  <a:gd name="connsiteX1744" fmla="*/ 893580 w 2420099"/>
                  <a:gd name="connsiteY1744" fmla="*/ 70782 h 1530350"/>
                  <a:gd name="connsiteX1745" fmla="*/ 841957 w 2420099"/>
                  <a:gd name="connsiteY1745" fmla="*/ 104381 h 1530350"/>
                  <a:gd name="connsiteX1746" fmla="*/ 893577 w 2420099"/>
                  <a:gd name="connsiteY1746" fmla="*/ 137978 h 1530350"/>
                  <a:gd name="connsiteX1747" fmla="*/ 945208 w 2420099"/>
                  <a:gd name="connsiteY1747" fmla="*/ 104380 h 1530350"/>
                  <a:gd name="connsiteX1748" fmla="*/ 1707482 w 2420099"/>
                  <a:gd name="connsiteY1748" fmla="*/ 70781 h 1530350"/>
                  <a:gd name="connsiteX1749" fmla="*/ 1655854 w 2420099"/>
                  <a:gd name="connsiteY1749" fmla="*/ 104380 h 1530350"/>
                  <a:gd name="connsiteX1750" fmla="*/ 1707481 w 2420099"/>
                  <a:gd name="connsiteY1750" fmla="*/ 137979 h 1530350"/>
                  <a:gd name="connsiteX1751" fmla="*/ 1759108 w 2420099"/>
                  <a:gd name="connsiteY1751" fmla="*/ 104380 h 1530350"/>
                  <a:gd name="connsiteX1752" fmla="*/ 1436180 w 2420099"/>
                  <a:gd name="connsiteY1752" fmla="*/ 70781 h 1530350"/>
                  <a:gd name="connsiteX1753" fmla="*/ 1384553 w 2420099"/>
                  <a:gd name="connsiteY1753" fmla="*/ 104381 h 1530350"/>
                  <a:gd name="connsiteX1754" fmla="*/ 1436179 w 2420099"/>
                  <a:gd name="connsiteY1754" fmla="*/ 137978 h 1530350"/>
                  <a:gd name="connsiteX1755" fmla="*/ 1487807 w 2420099"/>
                  <a:gd name="connsiteY1755" fmla="*/ 104380 h 1530350"/>
                  <a:gd name="connsiteX1756" fmla="*/ 1164879 w 2420099"/>
                  <a:gd name="connsiteY1756" fmla="*/ 70781 h 1530350"/>
                  <a:gd name="connsiteX1757" fmla="*/ 1113251 w 2420099"/>
                  <a:gd name="connsiteY1757" fmla="*/ 104381 h 1530350"/>
                  <a:gd name="connsiteX1758" fmla="*/ 1164877 w 2420099"/>
                  <a:gd name="connsiteY1758" fmla="*/ 137978 h 1530350"/>
                  <a:gd name="connsiteX1759" fmla="*/ 1216505 w 2420099"/>
                  <a:gd name="connsiteY1759" fmla="*/ 104380 h 1530350"/>
                  <a:gd name="connsiteX1760" fmla="*/ 1571830 w 2420099"/>
                  <a:gd name="connsiteY1760" fmla="*/ 70781 h 1530350"/>
                  <a:gd name="connsiteX1761" fmla="*/ 1520204 w 2420099"/>
                  <a:gd name="connsiteY1761" fmla="*/ 104380 h 1530350"/>
                  <a:gd name="connsiteX1762" fmla="*/ 1571832 w 2420099"/>
                  <a:gd name="connsiteY1762" fmla="*/ 137979 h 1530350"/>
                  <a:gd name="connsiteX1763" fmla="*/ 1623458 w 2420099"/>
                  <a:gd name="connsiteY1763" fmla="*/ 104381 h 1530350"/>
                  <a:gd name="connsiteX1764" fmla="*/ 1300528 w 2420099"/>
                  <a:gd name="connsiteY1764" fmla="*/ 70781 h 1530350"/>
                  <a:gd name="connsiteX1765" fmla="*/ 1248902 w 2420099"/>
                  <a:gd name="connsiteY1765" fmla="*/ 104380 h 1530350"/>
                  <a:gd name="connsiteX1766" fmla="*/ 1300530 w 2420099"/>
                  <a:gd name="connsiteY1766" fmla="*/ 137979 h 1530350"/>
                  <a:gd name="connsiteX1767" fmla="*/ 1352157 w 2420099"/>
                  <a:gd name="connsiteY1767" fmla="*/ 104381 h 1530350"/>
                  <a:gd name="connsiteX1768" fmla="*/ 1029234 w 2420099"/>
                  <a:gd name="connsiteY1768" fmla="*/ 70781 h 1530350"/>
                  <a:gd name="connsiteX1769" fmla="*/ 977606 w 2420099"/>
                  <a:gd name="connsiteY1769" fmla="*/ 104380 h 1530350"/>
                  <a:gd name="connsiteX1770" fmla="*/ 1029236 w 2420099"/>
                  <a:gd name="connsiteY1770" fmla="*/ 137980 h 1530350"/>
                  <a:gd name="connsiteX1771" fmla="*/ 1080866 w 2420099"/>
                  <a:gd name="connsiteY1771" fmla="*/ 104380 h 1530350"/>
                  <a:gd name="connsiteX1772" fmla="*/ 757929 w 2420099"/>
                  <a:gd name="connsiteY1772" fmla="*/ 70781 h 1530350"/>
                  <a:gd name="connsiteX1773" fmla="*/ 706304 w 2420099"/>
                  <a:gd name="connsiteY1773" fmla="*/ 104381 h 1530350"/>
                  <a:gd name="connsiteX1774" fmla="*/ 757929 w 2420099"/>
                  <a:gd name="connsiteY1774" fmla="*/ 137979 h 1530350"/>
                  <a:gd name="connsiteX1775" fmla="*/ 809558 w 2420099"/>
                  <a:gd name="connsiteY1775" fmla="*/ 104380 h 1530350"/>
                  <a:gd name="connsiteX1776" fmla="*/ 1504006 w 2420099"/>
                  <a:gd name="connsiteY1776" fmla="*/ 26640 h 1530350"/>
                  <a:gd name="connsiteX1777" fmla="*/ 1452380 w 2420099"/>
                  <a:gd name="connsiteY1777" fmla="*/ 60239 h 1530350"/>
                  <a:gd name="connsiteX1778" fmla="*/ 1504005 w 2420099"/>
                  <a:gd name="connsiteY1778" fmla="*/ 93838 h 1530350"/>
                  <a:gd name="connsiteX1779" fmla="*/ 1555632 w 2420099"/>
                  <a:gd name="connsiteY1779" fmla="*/ 60239 h 1530350"/>
                  <a:gd name="connsiteX1780" fmla="*/ 1232704 w 2420099"/>
                  <a:gd name="connsiteY1780" fmla="*/ 26640 h 1530350"/>
                  <a:gd name="connsiteX1781" fmla="*/ 1181077 w 2420099"/>
                  <a:gd name="connsiteY1781" fmla="*/ 60239 h 1530350"/>
                  <a:gd name="connsiteX1782" fmla="*/ 1232703 w 2420099"/>
                  <a:gd name="connsiteY1782" fmla="*/ 93838 h 1530350"/>
                  <a:gd name="connsiteX1783" fmla="*/ 1284330 w 2420099"/>
                  <a:gd name="connsiteY1783" fmla="*/ 60239 h 1530350"/>
                  <a:gd name="connsiteX1784" fmla="*/ 961405 w 2420099"/>
                  <a:gd name="connsiteY1784" fmla="*/ 26640 h 1530350"/>
                  <a:gd name="connsiteX1785" fmla="*/ 909777 w 2420099"/>
                  <a:gd name="connsiteY1785" fmla="*/ 60239 h 1530350"/>
                  <a:gd name="connsiteX1786" fmla="*/ 961405 w 2420099"/>
                  <a:gd name="connsiteY1786" fmla="*/ 93838 h 1530350"/>
                  <a:gd name="connsiteX1787" fmla="*/ 1013036 w 2420099"/>
                  <a:gd name="connsiteY1787" fmla="*/ 60238 h 1530350"/>
                  <a:gd name="connsiteX1788" fmla="*/ 1097059 w 2420099"/>
                  <a:gd name="connsiteY1788" fmla="*/ 26639 h 1530350"/>
                  <a:gd name="connsiteX1789" fmla="*/ 1045436 w 2420099"/>
                  <a:gd name="connsiteY1789" fmla="*/ 60238 h 1530350"/>
                  <a:gd name="connsiteX1790" fmla="*/ 1097059 w 2420099"/>
                  <a:gd name="connsiteY1790" fmla="*/ 93839 h 1530350"/>
                  <a:gd name="connsiteX1791" fmla="*/ 1148680 w 2420099"/>
                  <a:gd name="connsiteY1791" fmla="*/ 60239 h 1530350"/>
                  <a:gd name="connsiteX1792" fmla="*/ 1368354 w 2420099"/>
                  <a:gd name="connsiteY1792" fmla="*/ 26639 h 1530350"/>
                  <a:gd name="connsiteX1793" fmla="*/ 1316727 w 2420099"/>
                  <a:gd name="connsiteY1793" fmla="*/ 60238 h 1530350"/>
                  <a:gd name="connsiteX1794" fmla="*/ 1368355 w 2420099"/>
                  <a:gd name="connsiteY1794" fmla="*/ 93839 h 1530350"/>
                  <a:gd name="connsiteX1795" fmla="*/ 1419983 w 2420099"/>
                  <a:gd name="connsiteY1795" fmla="*/ 60239 h 1530350"/>
                  <a:gd name="connsiteX1796" fmla="*/ 1208926 w 2420099"/>
                  <a:gd name="connsiteY1796" fmla="*/ 0 h 1530350"/>
                  <a:gd name="connsiteX1797" fmla="*/ 1224953 w 2420099"/>
                  <a:gd name="connsiteY1797" fmla="*/ 511 h 1530350"/>
                  <a:gd name="connsiteX1798" fmla="*/ 1232703 w 2420099"/>
                  <a:gd name="connsiteY1798" fmla="*/ 5555 h 1530350"/>
                  <a:gd name="connsiteX1799" fmla="*/ 1239730 w 2420099"/>
                  <a:gd name="connsiteY1799" fmla="*/ 981 h 1530350"/>
                  <a:gd name="connsiteX1800" fmla="*/ 1270616 w 2420099"/>
                  <a:gd name="connsiteY1800" fmla="*/ 1965 h 1530350"/>
                  <a:gd name="connsiteX1801" fmla="*/ 1248902 w 2420099"/>
                  <a:gd name="connsiteY1801" fmla="*/ 16098 h 1530350"/>
                  <a:gd name="connsiteX1802" fmla="*/ 1300529 w 2420099"/>
                  <a:gd name="connsiteY1802" fmla="*/ 49697 h 1530350"/>
                  <a:gd name="connsiteX1803" fmla="*/ 1352156 w 2420099"/>
                  <a:gd name="connsiteY1803" fmla="*/ 16097 h 1530350"/>
                  <a:gd name="connsiteX1804" fmla="*/ 1333591 w 2420099"/>
                  <a:gd name="connsiteY1804" fmla="*/ 4014 h 1530350"/>
                  <a:gd name="connsiteX1805" fmla="*/ 1394158 w 2420099"/>
                  <a:gd name="connsiteY1805" fmla="*/ 9846 h 1530350"/>
                  <a:gd name="connsiteX1806" fmla="*/ 1384553 w 2420099"/>
                  <a:gd name="connsiteY1806" fmla="*/ 16097 h 1530350"/>
                  <a:gd name="connsiteX1807" fmla="*/ 1436181 w 2420099"/>
                  <a:gd name="connsiteY1807" fmla="*/ 49697 h 1530350"/>
                  <a:gd name="connsiteX1808" fmla="*/ 1480491 w 2420099"/>
                  <a:gd name="connsiteY1808" fmla="*/ 20860 h 1530350"/>
                  <a:gd name="connsiteX1809" fmla="*/ 1547765 w 2420099"/>
                  <a:gd name="connsiteY1809" fmla="*/ 34034 h 1530350"/>
                  <a:gd name="connsiteX1810" fmla="*/ 1571831 w 2420099"/>
                  <a:gd name="connsiteY1810" fmla="*/ 49697 h 1530350"/>
                  <a:gd name="connsiteX1811" fmla="*/ 1584763 w 2420099"/>
                  <a:gd name="connsiteY1811" fmla="*/ 41280 h 1530350"/>
                  <a:gd name="connsiteX1812" fmla="*/ 1609667 w 2420099"/>
                  <a:gd name="connsiteY1812" fmla="*/ 46157 h 1530350"/>
                  <a:gd name="connsiteX1813" fmla="*/ 1588030 w 2420099"/>
                  <a:gd name="connsiteY1813" fmla="*/ 60239 h 1530350"/>
                  <a:gd name="connsiteX1814" fmla="*/ 1639656 w 2420099"/>
                  <a:gd name="connsiteY1814" fmla="*/ 93839 h 1530350"/>
                  <a:gd name="connsiteX1815" fmla="*/ 1687854 w 2420099"/>
                  <a:gd name="connsiteY1815" fmla="*/ 62471 h 1530350"/>
                  <a:gd name="connsiteX1816" fmla="*/ 1770700 w 2420099"/>
                  <a:gd name="connsiteY1816" fmla="*/ 90840 h 1530350"/>
                  <a:gd name="connsiteX1817" fmla="*/ 1775306 w 2420099"/>
                  <a:gd name="connsiteY1817" fmla="*/ 93838 h 1530350"/>
                  <a:gd name="connsiteX1818" fmla="*/ 1776736 w 2420099"/>
                  <a:gd name="connsiteY1818" fmla="*/ 92907 h 1530350"/>
                  <a:gd name="connsiteX1819" fmla="*/ 1797964 w 2420099"/>
                  <a:gd name="connsiteY1819" fmla="*/ 100176 h 1530350"/>
                  <a:gd name="connsiteX1820" fmla="*/ 1791504 w 2420099"/>
                  <a:gd name="connsiteY1820" fmla="*/ 104380 h 1530350"/>
                  <a:gd name="connsiteX1821" fmla="*/ 1843133 w 2420099"/>
                  <a:gd name="connsiteY1821" fmla="*/ 137979 h 1530350"/>
                  <a:gd name="connsiteX1822" fmla="*/ 1865620 w 2420099"/>
                  <a:gd name="connsiteY1822" fmla="*/ 123345 h 1530350"/>
                  <a:gd name="connsiteX1823" fmla="*/ 1886848 w 2420099"/>
                  <a:gd name="connsiteY1823" fmla="*/ 130614 h 1530350"/>
                  <a:gd name="connsiteX1824" fmla="*/ 1859330 w 2420099"/>
                  <a:gd name="connsiteY1824" fmla="*/ 148521 h 1530350"/>
                  <a:gd name="connsiteX1825" fmla="*/ 1910957 w 2420099"/>
                  <a:gd name="connsiteY1825" fmla="*/ 182121 h 1530350"/>
                  <a:gd name="connsiteX1826" fmla="*/ 1944244 w 2420099"/>
                  <a:gd name="connsiteY1826" fmla="*/ 160456 h 1530350"/>
                  <a:gd name="connsiteX1827" fmla="*/ 1962245 w 2420099"/>
                  <a:gd name="connsiteY1827" fmla="*/ 169826 h 1530350"/>
                  <a:gd name="connsiteX1828" fmla="*/ 1927156 w 2420099"/>
                  <a:gd name="connsiteY1828" fmla="*/ 192663 h 1530350"/>
                  <a:gd name="connsiteX1829" fmla="*/ 1978784 w 2420099"/>
                  <a:gd name="connsiteY1829" fmla="*/ 226267 h 1530350"/>
                  <a:gd name="connsiteX1830" fmla="*/ 2019618 w 2420099"/>
                  <a:gd name="connsiteY1830" fmla="*/ 199690 h 1530350"/>
                  <a:gd name="connsiteX1831" fmla="*/ 2037618 w 2420099"/>
                  <a:gd name="connsiteY1831" fmla="*/ 209060 h 1530350"/>
                  <a:gd name="connsiteX1832" fmla="*/ 1994982 w 2420099"/>
                  <a:gd name="connsiteY1832" fmla="*/ 236810 h 1530350"/>
                  <a:gd name="connsiteX1833" fmla="*/ 2046608 w 2420099"/>
                  <a:gd name="connsiteY1833" fmla="*/ 270407 h 1530350"/>
                  <a:gd name="connsiteX1834" fmla="*/ 2090082 w 2420099"/>
                  <a:gd name="connsiteY1834" fmla="*/ 242116 h 1530350"/>
                  <a:gd name="connsiteX1835" fmla="*/ 2104977 w 2420099"/>
                  <a:gd name="connsiteY1835" fmla="*/ 253505 h 1530350"/>
                  <a:gd name="connsiteX1836" fmla="*/ 2062806 w 2420099"/>
                  <a:gd name="connsiteY1836" fmla="*/ 280948 h 1530350"/>
                  <a:gd name="connsiteX1837" fmla="*/ 2114434 w 2420099"/>
                  <a:gd name="connsiteY1837" fmla="*/ 314547 h 1530350"/>
                  <a:gd name="connsiteX1838" fmla="*/ 2152451 w 2420099"/>
                  <a:gd name="connsiteY1838" fmla="*/ 289806 h 1530350"/>
                  <a:gd name="connsiteX1839" fmla="*/ 2167347 w 2420099"/>
                  <a:gd name="connsiteY1839" fmla="*/ 301196 h 1530350"/>
                  <a:gd name="connsiteX1840" fmla="*/ 2130632 w 2420099"/>
                  <a:gd name="connsiteY1840" fmla="*/ 325089 h 1530350"/>
                  <a:gd name="connsiteX1841" fmla="*/ 2182258 w 2420099"/>
                  <a:gd name="connsiteY1841" fmla="*/ 358688 h 1530350"/>
                  <a:gd name="connsiteX1842" fmla="*/ 2214781 w 2420099"/>
                  <a:gd name="connsiteY1842" fmla="*/ 337522 h 1530350"/>
                  <a:gd name="connsiteX1843" fmla="*/ 2226409 w 2420099"/>
                  <a:gd name="connsiteY1843" fmla="*/ 351038 h 1530350"/>
                  <a:gd name="connsiteX1844" fmla="*/ 2198457 w 2420099"/>
                  <a:gd name="connsiteY1844" fmla="*/ 369229 h 1530350"/>
                  <a:gd name="connsiteX1845" fmla="*/ 2250085 w 2420099"/>
                  <a:gd name="connsiteY1845" fmla="*/ 402831 h 1530350"/>
                  <a:gd name="connsiteX1846" fmla="*/ 2263473 w 2420099"/>
                  <a:gd name="connsiteY1846" fmla="*/ 394118 h 1530350"/>
                  <a:gd name="connsiteX1847" fmla="*/ 2275101 w 2420099"/>
                  <a:gd name="connsiteY1847" fmla="*/ 407634 h 1530350"/>
                  <a:gd name="connsiteX1848" fmla="*/ 2266283 w 2420099"/>
                  <a:gd name="connsiteY1848" fmla="*/ 413373 h 1530350"/>
                  <a:gd name="connsiteX1849" fmla="*/ 2297542 w 2420099"/>
                  <a:gd name="connsiteY1849" fmla="*/ 433717 h 1530350"/>
                  <a:gd name="connsiteX1850" fmla="*/ 2326464 w 2420099"/>
                  <a:gd name="connsiteY1850" fmla="*/ 467335 h 1530350"/>
                  <a:gd name="connsiteX1851" fmla="*/ 2331017 w 2420099"/>
                  <a:gd name="connsiteY1851" fmla="*/ 476587 h 1530350"/>
                  <a:gd name="connsiteX1852" fmla="*/ 2317909 w 2420099"/>
                  <a:gd name="connsiteY1852" fmla="*/ 468056 h 1530350"/>
                  <a:gd name="connsiteX1853" fmla="*/ 2266282 w 2420099"/>
                  <a:gd name="connsiteY1853" fmla="*/ 501656 h 1530350"/>
                  <a:gd name="connsiteX1854" fmla="*/ 2317910 w 2420099"/>
                  <a:gd name="connsiteY1854" fmla="*/ 535255 h 1530350"/>
                  <a:gd name="connsiteX1855" fmla="*/ 2349703 w 2420099"/>
                  <a:gd name="connsiteY1855" fmla="*/ 514564 h 1530350"/>
                  <a:gd name="connsiteX1856" fmla="*/ 2357561 w 2420099"/>
                  <a:gd name="connsiteY1856" fmla="*/ 530534 h 1530350"/>
                  <a:gd name="connsiteX1857" fmla="*/ 2334107 w 2420099"/>
                  <a:gd name="connsiteY1857" fmla="*/ 545798 h 1530350"/>
                  <a:gd name="connsiteX1858" fmla="*/ 2379656 w 2420099"/>
                  <a:gd name="connsiteY1858" fmla="*/ 575441 h 1530350"/>
                  <a:gd name="connsiteX1859" fmla="*/ 2394916 w 2420099"/>
                  <a:gd name="connsiteY1859" fmla="*/ 606456 h 1530350"/>
                  <a:gd name="connsiteX1860" fmla="*/ 2385734 w 2420099"/>
                  <a:gd name="connsiteY1860" fmla="*/ 600480 h 1530350"/>
                  <a:gd name="connsiteX1861" fmla="*/ 2334107 w 2420099"/>
                  <a:gd name="connsiteY1861" fmla="*/ 634079 h 1530350"/>
                  <a:gd name="connsiteX1862" fmla="*/ 2385734 w 2420099"/>
                  <a:gd name="connsiteY1862" fmla="*/ 667678 h 1530350"/>
                  <a:gd name="connsiteX1863" fmla="*/ 2404270 w 2420099"/>
                  <a:gd name="connsiteY1863" fmla="*/ 655615 h 1530350"/>
                  <a:gd name="connsiteX1864" fmla="*/ 2407321 w 2420099"/>
                  <a:gd name="connsiteY1864" fmla="*/ 674713 h 1530350"/>
                  <a:gd name="connsiteX1865" fmla="*/ 2401931 w 2420099"/>
                  <a:gd name="connsiteY1865" fmla="*/ 678221 h 1530350"/>
                  <a:gd name="connsiteX1866" fmla="*/ 2408573 w 2420099"/>
                  <a:gd name="connsiteY1866" fmla="*/ 682543 h 1530350"/>
                  <a:gd name="connsiteX1867" fmla="*/ 2412332 w 2420099"/>
                  <a:gd name="connsiteY1867" fmla="*/ 706073 h 1530350"/>
                  <a:gd name="connsiteX1868" fmla="*/ 2385734 w 2420099"/>
                  <a:gd name="connsiteY1868" fmla="*/ 688763 h 1530350"/>
                  <a:gd name="connsiteX1869" fmla="*/ 2334107 w 2420099"/>
                  <a:gd name="connsiteY1869" fmla="*/ 722362 h 1530350"/>
                  <a:gd name="connsiteX1870" fmla="*/ 2385733 w 2420099"/>
                  <a:gd name="connsiteY1870" fmla="*/ 755961 h 1530350"/>
                  <a:gd name="connsiteX1871" fmla="*/ 2417048 w 2420099"/>
                  <a:gd name="connsiteY1871" fmla="*/ 735582 h 1530350"/>
                  <a:gd name="connsiteX1872" fmla="*/ 2420099 w 2420099"/>
                  <a:gd name="connsiteY1872" fmla="*/ 754680 h 1530350"/>
                  <a:gd name="connsiteX1873" fmla="*/ 2401932 w 2420099"/>
                  <a:gd name="connsiteY1873" fmla="*/ 766504 h 1530350"/>
                  <a:gd name="connsiteX1874" fmla="*/ 2419715 w 2420099"/>
                  <a:gd name="connsiteY1874" fmla="*/ 778077 h 1530350"/>
                  <a:gd name="connsiteX1875" fmla="*/ 2416663 w 2420099"/>
                  <a:gd name="connsiteY1875" fmla="*/ 797175 h 1530350"/>
                  <a:gd name="connsiteX1876" fmla="*/ 2385734 w 2420099"/>
                  <a:gd name="connsiteY1876" fmla="*/ 777046 h 1530350"/>
                  <a:gd name="connsiteX1877" fmla="*/ 2334106 w 2420099"/>
                  <a:gd name="connsiteY1877" fmla="*/ 810645 h 1530350"/>
                  <a:gd name="connsiteX1878" fmla="*/ 2385733 w 2420099"/>
                  <a:gd name="connsiteY1878" fmla="*/ 844245 h 1530350"/>
                  <a:gd name="connsiteX1879" fmla="*/ 2411859 w 2420099"/>
                  <a:gd name="connsiteY1879" fmla="*/ 827243 h 1530350"/>
                  <a:gd name="connsiteX1880" fmla="*/ 2408099 w 2420099"/>
                  <a:gd name="connsiteY1880" fmla="*/ 850773 h 1530350"/>
                  <a:gd name="connsiteX1881" fmla="*/ 2401931 w 2420099"/>
                  <a:gd name="connsiteY1881" fmla="*/ 854787 h 1530350"/>
                  <a:gd name="connsiteX1882" fmla="*/ 2406937 w 2420099"/>
                  <a:gd name="connsiteY1882" fmla="*/ 858045 h 1530350"/>
                  <a:gd name="connsiteX1883" fmla="*/ 2403885 w 2420099"/>
                  <a:gd name="connsiteY1883" fmla="*/ 877142 h 1530350"/>
                  <a:gd name="connsiteX1884" fmla="*/ 2385734 w 2420099"/>
                  <a:gd name="connsiteY1884" fmla="*/ 865329 h 1530350"/>
                  <a:gd name="connsiteX1885" fmla="*/ 2334107 w 2420099"/>
                  <a:gd name="connsiteY1885" fmla="*/ 898929 h 1530350"/>
                  <a:gd name="connsiteX1886" fmla="*/ 2385733 w 2420099"/>
                  <a:gd name="connsiteY1886" fmla="*/ 932528 h 1530350"/>
                  <a:gd name="connsiteX1887" fmla="*/ 2392993 w 2420099"/>
                  <a:gd name="connsiteY1887" fmla="*/ 927804 h 1530350"/>
                  <a:gd name="connsiteX1888" fmla="*/ 2377732 w 2420099"/>
                  <a:gd name="connsiteY1888" fmla="*/ 958820 h 1530350"/>
                  <a:gd name="connsiteX1889" fmla="*/ 2334107 w 2420099"/>
                  <a:gd name="connsiteY1889" fmla="*/ 987212 h 1530350"/>
                  <a:gd name="connsiteX1890" fmla="*/ 2356569 w 2420099"/>
                  <a:gd name="connsiteY1890" fmla="*/ 1001831 h 1530350"/>
                  <a:gd name="connsiteX1891" fmla="*/ 2348712 w 2420099"/>
                  <a:gd name="connsiteY1891" fmla="*/ 1017801 h 1530350"/>
                  <a:gd name="connsiteX1892" fmla="*/ 2317909 w 2420099"/>
                  <a:gd name="connsiteY1892" fmla="*/ 997754 h 1530350"/>
                  <a:gd name="connsiteX1893" fmla="*/ 2266281 w 2420099"/>
                  <a:gd name="connsiteY1893" fmla="*/ 1031354 h 1530350"/>
                  <a:gd name="connsiteX1894" fmla="*/ 2317908 w 2420099"/>
                  <a:gd name="connsiteY1894" fmla="*/ 1064953 h 1530350"/>
                  <a:gd name="connsiteX1895" fmla="*/ 2329093 w 2420099"/>
                  <a:gd name="connsiteY1895" fmla="*/ 1057674 h 1530350"/>
                  <a:gd name="connsiteX1896" fmla="*/ 2326464 w 2420099"/>
                  <a:gd name="connsiteY1896" fmla="*/ 1063016 h 1530350"/>
                  <a:gd name="connsiteX1897" fmla="*/ 2292343 w 2420099"/>
                  <a:gd name="connsiteY1897" fmla="*/ 1102677 h 1530350"/>
                  <a:gd name="connsiteX1898" fmla="*/ 2266281 w 2420099"/>
                  <a:gd name="connsiteY1898" fmla="*/ 1119638 h 1530350"/>
                  <a:gd name="connsiteX1899" fmla="*/ 2273633 w 2420099"/>
                  <a:gd name="connsiteY1899" fmla="*/ 1124423 h 1530350"/>
                  <a:gd name="connsiteX1900" fmla="*/ 2262005 w 2420099"/>
                  <a:gd name="connsiteY1900" fmla="*/ 1137938 h 1530350"/>
                  <a:gd name="connsiteX1901" fmla="*/ 2250083 w 2420099"/>
                  <a:gd name="connsiteY1901" fmla="*/ 1130179 h 1530350"/>
                  <a:gd name="connsiteX1902" fmla="*/ 2198455 w 2420099"/>
                  <a:gd name="connsiteY1902" fmla="*/ 1163779 h 1530350"/>
                  <a:gd name="connsiteX1903" fmla="*/ 2224943 w 2420099"/>
                  <a:gd name="connsiteY1903" fmla="*/ 1181017 h 1530350"/>
                  <a:gd name="connsiteX1904" fmla="*/ 2214641 w 2420099"/>
                  <a:gd name="connsiteY1904" fmla="*/ 1192992 h 1530350"/>
                  <a:gd name="connsiteX1905" fmla="*/ 2212942 w 2420099"/>
                  <a:gd name="connsiteY1905" fmla="*/ 1194291 h 1530350"/>
                  <a:gd name="connsiteX1906" fmla="*/ 2182257 w 2420099"/>
                  <a:gd name="connsiteY1906" fmla="*/ 1174321 h 1530350"/>
                  <a:gd name="connsiteX1907" fmla="*/ 2130630 w 2420099"/>
                  <a:gd name="connsiteY1907" fmla="*/ 1207921 h 1530350"/>
                  <a:gd name="connsiteX1908" fmla="*/ 2165466 w 2420099"/>
                  <a:gd name="connsiteY1908" fmla="*/ 1230593 h 1530350"/>
                  <a:gd name="connsiteX1909" fmla="*/ 2150571 w 2420099"/>
                  <a:gd name="connsiteY1909" fmla="*/ 1241982 h 1530350"/>
                  <a:gd name="connsiteX1910" fmla="*/ 2114432 w 2420099"/>
                  <a:gd name="connsiteY1910" fmla="*/ 1218463 h 1530350"/>
                  <a:gd name="connsiteX1911" fmla="*/ 2062805 w 2420099"/>
                  <a:gd name="connsiteY1911" fmla="*/ 1252062 h 1530350"/>
                  <a:gd name="connsiteX1912" fmla="*/ 2103095 w 2420099"/>
                  <a:gd name="connsiteY1912" fmla="*/ 1278284 h 1530350"/>
                  <a:gd name="connsiteX1913" fmla="*/ 2088200 w 2420099"/>
                  <a:gd name="connsiteY1913" fmla="*/ 1289674 h 1530350"/>
                  <a:gd name="connsiteX1914" fmla="*/ 2046607 w 2420099"/>
                  <a:gd name="connsiteY1914" fmla="*/ 1262605 h 1530350"/>
                  <a:gd name="connsiteX1915" fmla="*/ 1994980 w 2420099"/>
                  <a:gd name="connsiteY1915" fmla="*/ 1296204 h 1530350"/>
                  <a:gd name="connsiteX1916" fmla="*/ 2035345 w 2420099"/>
                  <a:gd name="connsiteY1916" fmla="*/ 1322474 h 1530350"/>
                  <a:gd name="connsiteX1917" fmla="*/ 2017345 w 2420099"/>
                  <a:gd name="connsiteY1917" fmla="*/ 1331844 h 1530350"/>
                  <a:gd name="connsiteX1918" fmla="*/ 1978782 w 2420099"/>
                  <a:gd name="connsiteY1918" fmla="*/ 1306747 h 1530350"/>
                  <a:gd name="connsiteX1919" fmla="*/ 1927154 w 2420099"/>
                  <a:gd name="connsiteY1919" fmla="*/ 1340346 h 1530350"/>
                  <a:gd name="connsiteX1920" fmla="*/ 1959975 w 2420099"/>
                  <a:gd name="connsiteY1920" fmla="*/ 1361707 h 1530350"/>
                  <a:gd name="connsiteX1921" fmla="*/ 1941975 w 2420099"/>
                  <a:gd name="connsiteY1921" fmla="*/ 1371076 h 1530350"/>
                  <a:gd name="connsiteX1922" fmla="*/ 1910956 w 2420099"/>
                  <a:gd name="connsiteY1922" fmla="*/ 1350889 h 1530350"/>
                  <a:gd name="connsiteX1923" fmla="*/ 1859329 w 2420099"/>
                  <a:gd name="connsiteY1923" fmla="*/ 1384488 h 1530350"/>
                  <a:gd name="connsiteX1924" fmla="*/ 1884169 w 2420099"/>
                  <a:gd name="connsiteY1924" fmla="*/ 1400654 h 1530350"/>
                  <a:gd name="connsiteX1925" fmla="*/ 1862941 w 2420099"/>
                  <a:gd name="connsiteY1925" fmla="*/ 1407923 h 1530350"/>
                  <a:gd name="connsiteX1926" fmla="*/ 1843130 w 2420099"/>
                  <a:gd name="connsiteY1926" fmla="*/ 1395030 h 1530350"/>
                  <a:gd name="connsiteX1927" fmla="*/ 1791503 w 2420099"/>
                  <a:gd name="connsiteY1927" fmla="*/ 1428630 h 1530350"/>
                  <a:gd name="connsiteX1928" fmla="*/ 1795285 w 2420099"/>
                  <a:gd name="connsiteY1928" fmla="*/ 1431091 h 1530350"/>
                  <a:gd name="connsiteX1929" fmla="*/ 1710949 w 2420099"/>
                  <a:gd name="connsiteY1929" fmla="*/ 1459971 h 1530350"/>
                  <a:gd name="connsiteX1930" fmla="*/ 1759106 w 2420099"/>
                  <a:gd name="connsiteY1930" fmla="*/ 1428630 h 1530350"/>
                  <a:gd name="connsiteX1931" fmla="*/ 1707479 w 2420099"/>
                  <a:gd name="connsiteY1931" fmla="*/ 1395030 h 1530350"/>
                  <a:gd name="connsiteX1932" fmla="*/ 1655852 w 2420099"/>
                  <a:gd name="connsiteY1932" fmla="*/ 1428630 h 1530350"/>
                  <a:gd name="connsiteX1933" fmla="*/ 1706402 w 2420099"/>
                  <a:gd name="connsiteY1933" fmla="*/ 1461528 h 1530350"/>
                  <a:gd name="connsiteX1934" fmla="*/ 1685174 w 2420099"/>
                  <a:gd name="connsiteY1934" fmla="*/ 1468797 h 1530350"/>
                  <a:gd name="connsiteX1935" fmla="*/ 1639654 w 2420099"/>
                  <a:gd name="connsiteY1935" fmla="*/ 1439172 h 1530350"/>
                  <a:gd name="connsiteX1936" fmla="*/ 1588027 w 2420099"/>
                  <a:gd name="connsiteY1936" fmla="*/ 1472771 h 1530350"/>
                  <a:gd name="connsiteX1937" fmla="*/ 1606523 w 2420099"/>
                  <a:gd name="connsiteY1937" fmla="*/ 1484809 h 1530350"/>
                  <a:gd name="connsiteX1938" fmla="*/ 1581620 w 2420099"/>
                  <a:gd name="connsiteY1938" fmla="*/ 1489686 h 1530350"/>
                  <a:gd name="connsiteX1939" fmla="*/ 1571828 w 2420099"/>
                  <a:gd name="connsiteY1939" fmla="*/ 1483313 h 1530350"/>
                  <a:gd name="connsiteX1940" fmla="*/ 1553607 w 2420099"/>
                  <a:gd name="connsiteY1940" fmla="*/ 1495172 h 1530350"/>
                  <a:gd name="connsiteX1941" fmla="*/ 1507264 w 2420099"/>
                  <a:gd name="connsiteY1941" fmla="*/ 1504248 h 1530350"/>
                  <a:gd name="connsiteX1942" fmla="*/ 1555630 w 2420099"/>
                  <a:gd name="connsiteY1942" fmla="*/ 1472771 h 1530350"/>
                  <a:gd name="connsiteX1943" fmla="*/ 1504004 w 2420099"/>
                  <a:gd name="connsiteY1943" fmla="*/ 1439172 h 1530350"/>
                  <a:gd name="connsiteX1944" fmla="*/ 1452376 w 2420099"/>
                  <a:gd name="connsiteY1944" fmla="*/ 1472771 h 1530350"/>
                  <a:gd name="connsiteX1945" fmla="*/ 1502250 w 2420099"/>
                  <a:gd name="connsiteY1945" fmla="*/ 1505230 h 1530350"/>
                  <a:gd name="connsiteX1946" fmla="*/ 1477347 w 2420099"/>
                  <a:gd name="connsiteY1946" fmla="*/ 1510107 h 1530350"/>
                  <a:gd name="connsiteX1947" fmla="*/ 1436178 w 2420099"/>
                  <a:gd name="connsiteY1947" fmla="*/ 1483313 h 1530350"/>
                  <a:gd name="connsiteX1948" fmla="*/ 1384551 w 2420099"/>
                  <a:gd name="connsiteY1948" fmla="*/ 1516914 h 1530350"/>
                  <a:gd name="connsiteX1949" fmla="*/ 1390595 w 2420099"/>
                  <a:gd name="connsiteY1949" fmla="*/ 1520848 h 1530350"/>
                  <a:gd name="connsiteX1950" fmla="*/ 1338385 w 2420099"/>
                  <a:gd name="connsiteY1950" fmla="*/ 1525875 h 1530350"/>
                  <a:gd name="connsiteX1951" fmla="*/ 1352154 w 2420099"/>
                  <a:gd name="connsiteY1951" fmla="*/ 1516914 h 1530350"/>
                  <a:gd name="connsiteX1952" fmla="*/ 1300526 w 2420099"/>
                  <a:gd name="connsiteY1952" fmla="*/ 1483313 h 1530350"/>
                  <a:gd name="connsiteX1953" fmla="*/ 1248899 w 2420099"/>
                  <a:gd name="connsiteY1953" fmla="*/ 1516913 h 1530350"/>
                  <a:gd name="connsiteX1954" fmla="*/ 1266717 w 2420099"/>
                  <a:gd name="connsiteY1954" fmla="*/ 1528509 h 1530350"/>
                  <a:gd name="connsiteX1955" fmla="*/ 1235833 w 2420099"/>
                  <a:gd name="connsiteY1955" fmla="*/ 1529493 h 1530350"/>
                  <a:gd name="connsiteX1956" fmla="*/ 1232701 w 2420099"/>
                  <a:gd name="connsiteY1956" fmla="*/ 1527455 h 1530350"/>
                  <a:gd name="connsiteX1957" fmla="*/ 1229248 w 2420099"/>
                  <a:gd name="connsiteY1957" fmla="*/ 1529703 h 1530350"/>
                  <a:gd name="connsiteX1958" fmla="*/ 1208926 w 2420099"/>
                  <a:gd name="connsiteY1958" fmla="*/ 1530350 h 1530350"/>
                  <a:gd name="connsiteX1959" fmla="*/ 1196467 w 2420099"/>
                  <a:gd name="connsiteY1959" fmla="*/ 1529953 h 1530350"/>
                  <a:gd name="connsiteX1960" fmla="*/ 1216504 w 2420099"/>
                  <a:gd name="connsiteY1960" fmla="*/ 1516914 h 1530350"/>
                  <a:gd name="connsiteX1961" fmla="*/ 1164876 w 2420099"/>
                  <a:gd name="connsiteY1961" fmla="*/ 1483313 h 1530350"/>
                  <a:gd name="connsiteX1962" fmla="*/ 1113249 w 2420099"/>
                  <a:gd name="connsiteY1962" fmla="*/ 1516914 h 1530350"/>
                  <a:gd name="connsiteX1963" fmla="*/ 1130033 w 2420099"/>
                  <a:gd name="connsiteY1963" fmla="*/ 1527837 h 1530350"/>
                  <a:gd name="connsiteX1964" fmla="*/ 1084919 w 2420099"/>
                  <a:gd name="connsiteY1964" fmla="*/ 1526400 h 1530350"/>
                  <a:gd name="connsiteX1965" fmla="*/ 1068682 w 2420099"/>
                  <a:gd name="connsiteY1965" fmla="*/ 1524836 h 1530350"/>
                  <a:gd name="connsiteX1966" fmla="*/ 1080856 w 2420099"/>
                  <a:gd name="connsiteY1966" fmla="*/ 1516913 h 1530350"/>
                  <a:gd name="connsiteX1967" fmla="*/ 1029231 w 2420099"/>
                  <a:gd name="connsiteY1967" fmla="*/ 1483315 h 1530350"/>
                  <a:gd name="connsiteX1968" fmla="*/ 978738 w 2420099"/>
                  <a:gd name="connsiteY1968" fmla="*/ 1516176 h 1530350"/>
                  <a:gd name="connsiteX1969" fmla="*/ 964494 w 2420099"/>
                  <a:gd name="connsiteY1969" fmla="*/ 1514805 h 1530350"/>
                  <a:gd name="connsiteX1970" fmla="*/ 932265 w 2420099"/>
                  <a:gd name="connsiteY1970" fmla="*/ 1508493 h 1530350"/>
                  <a:gd name="connsiteX1971" fmla="*/ 893580 w 2420099"/>
                  <a:gd name="connsiteY1971" fmla="*/ 1483315 h 1530350"/>
                  <a:gd name="connsiteX1972" fmla="*/ 872791 w 2420099"/>
                  <a:gd name="connsiteY1972" fmla="*/ 1496845 h 1530350"/>
                  <a:gd name="connsiteX1973" fmla="*/ 847887 w 2420099"/>
                  <a:gd name="connsiteY1973" fmla="*/ 1491968 h 1530350"/>
                  <a:gd name="connsiteX1974" fmla="*/ 877380 w 2420099"/>
                  <a:gd name="connsiteY1974" fmla="*/ 1472773 h 1530350"/>
                  <a:gd name="connsiteX1975" fmla="*/ 825754 w 2420099"/>
                  <a:gd name="connsiteY1975" fmla="*/ 1439174 h 1530350"/>
                  <a:gd name="connsiteX1976" fmla="*/ 774129 w 2420099"/>
                  <a:gd name="connsiteY1976" fmla="*/ 1472774 h 1530350"/>
                  <a:gd name="connsiteX1977" fmla="*/ 784568 w 2420099"/>
                  <a:gd name="connsiteY1977" fmla="*/ 1479568 h 1530350"/>
                  <a:gd name="connsiteX1978" fmla="*/ 738227 w 2420099"/>
                  <a:gd name="connsiteY1978" fmla="*/ 1470493 h 1530350"/>
                  <a:gd name="connsiteX1979" fmla="*/ 690104 w 2420099"/>
                  <a:gd name="connsiteY1979" fmla="*/ 1439174 h 1530350"/>
                  <a:gd name="connsiteX1980" fmla="*/ 674957 w 2420099"/>
                  <a:gd name="connsiteY1980" fmla="*/ 1449031 h 1530350"/>
                  <a:gd name="connsiteX1981" fmla="*/ 653730 w 2420099"/>
                  <a:gd name="connsiteY1981" fmla="*/ 1441762 h 1530350"/>
                  <a:gd name="connsiteX1982" fmla="*/ 673905 w 2420099"/>
                  <a:gd name="connsiteY1982" fmla="*/ 1428632 h 1530350"/>
                  <a:gd name="connsiteX1983" fmla="*/ 622278 w 2420099"/>
                  <a:gd name="connsiteY1983" fmla="*/ 1395031 h 1530350"/>
                  <a:gd name="connsiteX1984" fmla="*/ 586074 w 2420099"/>
                  <a:gd name="connsiteY1984" fmla="*/ 1418594 h 1530350"/>
                  <a:gd name="connsiteX1985" fmla="*/ 564847 w 2420099"/>
                  <a:gd name="connsiteY1985" fmla="*/ 1411326 h 1530350"/>
                  <a:gd name="connsiteX1986" fmla="*/ 606081 w 2420099"/>
                  <a:gd name="connsiteY1986" fmla="*/ 1384489 h 1530350"/>
                  <a:gd name="connsiteX1987" fmla="*/ 554454 w 2420099"/>
                  <a:gd name="connsiteY1987" fmla="*/ 1350890 h 1530350"/>
                  <a:gd name="connsiteX1988" fmla="*/ 502827 w 2420099"/>
                  <a:gd name="connsiteY1988" fmla="*/ 1384489 h 1530350"/>
                  <a:gd name="connsiteX1989" fmla="*/ 507548 w 2420099"/>
                  <a:gd name="connsiteY1989" fmla="*/ 1387561 h 1530350"/>
                  <a:gd name="connsiteX1990" fmla="*/ 351312 w 2420099"/>
                  <a:gd name="connsiteY1990" fmla="*/ 1306235 h 1530350"/>
                  <a:gd name="connsiteX1991" fmla="*/ 203212 w 2420099"/>
                  <a:gd name="connsiteY1991" fmla="*/ 1192992 h 1530350"/>
                  <a:gd name="connsiteX1992" fmla="*/ 196378 w 2420099"/>
                  <a:gd name="connsiteY1992" fmla="*/ 1185048 h 1530350"/>
                  <a:gd name="connsiteX1993" fmla="*/ 215328 w 2420099"/>
                  <a:gd name="connsiteY1993" fmla="*/ 1197382 h 1530350"/>
                  <a:gd name="connsiteX1994" fmla="*/ 266955 w 2420099"/>
                  <a:gd name="connsiteY1994" fmla="*/ 1163782 h 1530350"/>
                  <a:gd name="connsiteX1995" fmla="*/ 215328 w 2420099"/>
                  <a:gd name="connsiteY1995" fmla="*/ 1130183 h 1530350"/>
                  <a:gd name="connsiteX1996" fmla="*/ 172920 w 2420099"/>
                  <a:gd name="connsiteY1996" fmla="*/ 1157783 h 1530350"/>
                  <a:gd name="connsiteX1997" fmla="*/ 161292 w 2420099"/>
                  <a:gd name="connsiteY1997" fmla="*/ 1144267 h 1530350"/>
                  <a:gd name="connsiteX1998" fmla="*/ 199131 w 2420099"/>
                  <a:gd name="connsiteY1998" fmla="*/ 1119640 h 1530350"/>
                  <a:gd name="connsiteX1999" fmla="*/ 147505 w 2420099"/>
                  <a:gd name="connsiteY1999" fmla="*/ 1086041 h 1530350"/>
                  <a:gd name="connsiteX2000" fmla="*/ 124230 w 2420099"/>
                  <a:gd name="connsiteY2000" fmla="*/ 1101189 h 1530350"/>
                  <a:gd name="connsiteX2001" fmla="*/ 112601 w 2420099"/>
                  <a:gd name="connsiteY2001" fmla="*/ 1087672 h 1530350"/>
                  <a:gd name="connsiteX2002" fmla="*/ 131306 w 2420099"/>
                  <a:gd name="connsiteY2002" fmla="*/ 1075498 h 1530350"/>
                  <a:gd name="connsiteX2003" fmla="*/ 81619 w 2420099"/>
                  <a:gd name="connsiteY2003" fmla="*/ 1043162 h 1530350"/>
                  <a:gd name="connsiteX2004" fmla="*/ 66358 w 2420099"/>
                  <a:gd name="connsiteY2004" fmla="*/ 1012146 h 1530350"/>
                  <a:gd name="connsiteX2005" fmla="*/ 79679 w 2420099"/>
                  <a:gd name="connsiteY2005" fmla="*/ 1020815 h 1530350"/>
                  <a:gd name="connsiteX2006" fmla="*/ 131307 w 2420099"/>
                  <a:gd name="connsiteY2006" fmla="*/ 987216 h 1530350"/>
                  <a:gd name="connsiteX2007" fmla="*/ 79680 w 2420099"/>
                  <a:gd name="connsiteY2007" fmla="*/ 953616 h 1530350"/>
                  <a:gd name="connsiteX2008" fmla="*/ 47776 w 2420099"/>
                  <a:gd name="connsiteY2008" fmla="*/ 974380 h 1530350"/>
                  <a:gd name="connsiteX2009" fmla="*/ 39918 w 2420099"/>
                  <a:gd name="connsiteY2009" fmla="*/ 958409 h 1530350"/>
                  <a:gd name="connsiteX2010" fmla="*/ 63481 w 2420099"/>
                  <a:gd name="connsiteY2010" fmla="*/ 943074 h 1530350"/>
                  <a:gd name="connsiteX2011" fmla="*/ 19978 w 2420099"/>
                  <a:gd name="connsiteY2011" fmla="*/ 914762 h 1530350"/>
                  <a:gd name="connsiteX2012" fmla="*/ 15396 w 2420099"/>
                  <a:gd name="connsiteY2012" fmla="*/ 886084 h 1530350"/>
                  <a:gd name="connsiteX2013" fmla="*/ 63480 w 2420099"/>
                  <a:gd name="connsiteY2013" fmla="*/ 854790 h 1530350"/>
                  <a:gd name="connsiteX2014" fmla="*/ 11854 w 2420099"/>
                  <a:gd name="connsiteY2014" fmla="*/ 821191 h 1530350"/>
                  <a:gd name="connsiteX2015" fmla="*/ 5670 w 2420099"/>
                  <a:gd name="connsiteY2015" fmla="*/ 825215 h 1530350"/>
                  <a:gd name="connsiteX2016" fmla="*/ 474 w 2420099"/>
                  <a:gd name="connsiteY2016" fmla="*/ 792701 h 1530350"/>
                  <a:gd name="connsiteX2017" fmla="*/ 11854 w 2420099"/>
                  <a:gd name="connsiteY2017" fmla="*/ 800107 h 1530350"/>
                  <a:gd name="connsiteX2018" fmla="*/ 63481 w 2420099"/>
                  <a:gd name="connsiteY2018" fmla="*/ 766506 h 1530350"/>
                  <a:gd name="connsiteX2019" fmla="*/ 11853 w 2420099"/>
                  <a:gd name="connsiteY2019" fmla="*/ 732906 h 1530350"/>
                  <a:gd name="connsiteX2020" fmla="*/ 0 w 2420099"/>
                  <a:gd name="connsiteY2020" fmla="*/ 740621 h 1530350"/>
                  <a:gd name="connsiteX2021" fmla="*/ 5284 w 2420099"/>
                  <a:gd name="connsiteY2021" fmla="*/ 707548 h 1530350"/>
                  <a:gd name="connsiteX2022" fmla="*/ 11853 w 2420099"/>
                  <a:gd name="connsiteY2022" fmla="*/ 711822 h 1530350"/>
                  <a:gd name="connsiteX2023" fmla="*/ 63481 w 2420099"/>
                  <a:gd name="connsiteY2023" fmla="*/ 678222 h 1530350"/>
                  <a:gd name="connsiteX2024" fmla="*/ 15011 w 2420099"/>
                  <a:gd name="connsiteY2024" fmla="*/ 646676 h 1530350"/>
                  <a:gd name="connsiteX2025" fmla="*/ 19503 w 2420099"/>
                  <a:gd name="connsiteY2025" fmla="*/ 618561 h 1530350"/>
                  <a:gd name="connsiteX2026" fmla="*/ 63481 w 2420099"/>
                  <a:gd name="connsiteY2026" fmla="*/ 589940 h 1530350"/>
                  <a:gd name="connsiteX2027" fmla="*/ 38925 w 2420099"/>
                  <a:gd name="connsiteY2027" fmla="*/ 573960 h 1530350"/>
                  <a:gd name="connsiteX2028" fmla="*/ 46783 w 2420099"/>
                  <a:gd name="connsiteY2028" fmla="*/ 557989 h 1530350"/>
                  <a:gd name="connsiteX2029" fmla="*/ 79679 w 2420099"/>
                  <a:gd name="connsiteY2029" fmla="*/ 579399 h 1530350"/>
                  <a:gd name="connsiteX2030" fmla="*/ 131307 w 2420099"/>
                  <a:gd name="connsiteY2030" fmla="*/ 545798 h 1530350"/>
                  <a:gd name="connsiteX2031" fmla="*/ 79680 w 2420099"/>
                  <a:gd name="connsiteY2031" fmla="*/ 512199 h 1530350"/>
                  <a:gd name="connsiteX2032" fmla="*/ 64430 w 2420099"/>
                  <a:gd name="connsiteY2032" fmla="*/ 522124 h 1530350"/>
                  <a:gd name="connsiteX2033" fmla="*/ 79690 w 2420099"/>
                  <a:gd name="connsiteY2033" fmla="*/ 491109 h 1530350"/>
                  <a:gd name="connsiteX2034" fmla="*/ 131307 w 2420099"/>
                  <a:gd name="connsiteY2034" fmla="*/ 457516 h 1530350"/>
                  <a:gd name="connsiteX2035" fmla="*/ 111132 w 2420099"/>
                  <a:gd name="connsiteY2035" fmla="*/ 444386 h 1530350"/>
                  <a:gd name="connsiteX2036" fmla="*/ 122760 w 2420099"/>
                  <a:gd name="connsiteY2036" fmla="*/ 430870 h 1530350"/>
                  <a:gd name="connsiteX2037" fmla="*/ 147504 w 2420099"/>
                  <a:gd name="connsiteY2037" fmla="*/ 446974 h 1530350"/>
                  <a:gd name="connsiteX2038" fmla="*/ 199131 w 2420099"/>
                  <a:gd name="connsiteY2038" fmla="*/ 413374 h 1530350"/>
                  <a:gd name="connsiteX2039" fmla="*/ 159823 w 2420099"/>
                  <a:gd name="connsiteY2039" fmla="*/ 387791 h 1530350"/>
                  <a:gd name="connsiteX2040" fmla="*/ 171451 w 2420099"/>
                  <a:gd name="connsiteY2040" fmla="*/ 374275 h 1530350"/>
                  <a:gd name="connsiteX2041" fmla="*/ 215330 w 2420099"/>
                  <a:gd name="connsiteY2041" fmla="*/ 402832 h 1530350"/>
                  <a:gd name="connsiteX2042" fmla="*/ 266955 w 2420099"/>
                  <a:gd name="connsiteY2042" fmla="*/ 369232 h 1530350"/>
                  <a:gd name="connsiteX2043" fmla="*/ 215330 w 2420099"/>
                  <a:gd name="connsiteY2043" fmla="*/ 335633 h 1530350"/>
                  <a:gd name="connsiteX2044" fmla="*/ 191166 w 2420099"/>
                  <a:gd name="connsiteY2044" fmla="*/ 351360 h 1530350"/>
                  <a:gd name="connsiteX2045" fmla="*/ 203212 w 2420099"/>
                  <a:gd name="connsiteY2045" fmla="*/ 337359 h 1530350"/>
                  <a:gd name="connsiteX2046" fmla="*/ 334285 w 2420099"/>
                  <a:gd name="connsiteY2046" fmla="*/ 237134 h 1530350"/>
                  <a:gd name="connsiteX2047" fmla="*/ 334784 w 2420099"/>
                  <a:gd name="connsiteY2047" fmla="*/ 236810 h 1530350"/>
                  <a:gd name="connsiteX2048" fmla="*/ 334744 w 2420099"/>
                  <a:gd name="connsiteY2048" fmla="*/ 236784 h 1530350"/>
                  <a:gd name="connsiteX2049" fmla="*/ 349640 w 2420099"/>
                  <a:gd name="connsiteY2049" fmla="*/ 225393 h 1530350"/>
                  <a:gd name="connsiteX2050" fmla="*/ 350981 w 2420099"/>
                  <a:gd name="connsiteY2050" fmla="*/ 226267 h 1530350"/>
                  <a:gd name="connsiteX2051" fmla="*/ 366173 w 2420099"/>
                  <a:gd name="connsiteY2051" fmla="*/ 216379 h 1530350"/>
                  <a:gd name="connsiteX2052" fmla="*/ 527989 w 2420099"/>
                  <a:gd name="connsiteY2052" fmla="*/ 132149 h 1530350"/>
                  <a:gd name="connsiteX2053" fmla="*/ 502829 w 2420099"/>
                  <a:gd name="connsiteY2053" fmla="*/ 148522 h 1530350"/>
                  <a:gd name="connsiteX2054" fmla="*/ 554459 w 2420099"/>
                  <a:gd name="connsiteY2054" fmla="*/ 182123 h 1530350"/>
                  <a:gd name="connsiteX2055" fmla="*/ 606088 w 2420099"/>
                  <a:gd name="connsiteY2055" fmla="*/ 148521 h 1530350"/>
                  <a:gd name="connsiteX2056" fmla="*/ 562171 w 2420099"/>
                  <a:gd name="connsiteY2056" fmla="*/ 119941 h 1530350"/>
                  <a:gd name="connsiteX2057" fmla="*/ 583396 w 2420099"/>
                  <a:gd name="connsiteY2057" fmla="*/ 112673 h 1530350"/>
                  <a:gd name="connsiteX2058" fmla="*/ 622282 w 2420099"/>
                  <a:gd name="connsiteY2058" fmla="*/ 137978 h 1530350"/>
                  <a:gd name="connsiteX2059" fmla="*/ 673909 w 2420099"/>
                  <a:gd name="connsiteY2059" fmla="*/ 104381 h 1530350"/>
                  <a:gd name="connsiteX2060" fmla="*/ 651051 w 2420099"/>
                  <a:gd name="connsiteY2060" fmla="*/ 89505 h 1530350"/>
                  <a:gd name="connsiteX2061" fmla="*/ 672278 w 2420099"/>
                  <a:gd name="connsiteY2061" fmla="*/ 82237 h 1530350"/>
                  <a:gd name="connsiteX2062" fmla="*/ 690104 w 2420099"/>
                  <a:gd name="connsiteY2062" fmla="*/ 93839 h 1530350"/>
                  <a:gd name="connsiteX2063" fmla="*/ 741734 w 2420099"/>
                  <a:gd name="connsiteY2063" fmla="*/ 60239 h 1530350"/>
                  <a:gd name="connsiteX2064" fmla="*/ 740473 w 2420099"/>
                  <a:gd name="connsiteY2064" fmla="*/ 59418 h 1530350"/>
                  <a:gd name="connsiteX2065" fmla="*/ 790420 w 2420099"/>
                  <a:gd name="connsiteY2065" fmla="*/ 49637 h 1530350"/>
                  <a:gd name="connsiteX2066" fmla="*/ 774129 w 2420099"/>
                  <a:gd name="connsiteY2066" fmla="*/ 60239 h 1530350"/>
                  <a:gd name="connsiteX2067" fmla="*/ 825754 w 2420099"/>
                  <a:gd name="connsiteY2067" fmla="*/ 93839 h 1530350"/>
                  <a:gd name="connsiteX2068" fmla="*/ 877384 w 2420099"/>
                  <a:gd name="connsiteY2068" fmla="*/ 60238 h 1530350"/>
                  <a:gd name="connsiteX2069" fmla="*/ 844744 w 2420099"/>
                  <a:gd name="connsiteY2069" fmla="*/ 38998 h 1530350"/>
                  <a:gd name="connsiteX2070" fmla="*/ 869648 w 2420099"/>
                  <a:gd name="connsiteY2070" fmla="*/ 34120 h 1530350"/>
                  <a:gd name="connsiteX2071" fmla="*/ 893580 w 2420099"/>
                  <a:gd name="connsiteY2071" fmla="*/ 49697 h 1530350"/>
                  <a:gd name="connsiteX2072" fmla="*/ 938117 w 2420099"/>
                  <a:gd name="connsiteY2072" fmla="*/ 20712 h 1530350"/>
                  <a:gd name="connsiteX2073" fmla="*/ 964494 w 2420099"/>
                  <a:gd name="connsiteY2073" fmla="*/ 15546 h 1530350"/>
                  <a:gd name="connsiteX2074" fmla="*/ 980876 w 2420099"/>
                  <a:gd name="connsiteY2074" fmla="*/ 13968 h 1530350"/>
                  <a:gd name="connsiteX2075" fmla="*/ 977606 w 2420099"/>
                  <a:gd name="connsiteY2075" fmla="*/ 16097 h 1530350"/>
                  <a:gd name="connsiteX2076" fmla="*/ 1029234 w 2420099"/>
                  <a:gd name="connsiteY2076" fmla="*/ 49696 h 1530350"/>
                  <a:gd name="connsiteX2077" fmla="*/ 1080862 w 2420099"/>
                  <a:gd name="connsiteY2077" fmla="*/ 16097 h 1530350"/>
                  <a:gd name="connsiteX2078" fmla="*/ 1065127 w 2420099"/>
                  <a:gd name="connsiteY2078" fmla="*/ 5856 h 1530350"/>
                  <a:gd name="connsiteX2079" fmla="*/ 1084919 w 2420099"/>
                  <a:gd name="connsiteY2079" fmla="*/ 3951 h 1530350"/>
                  <a:gd name="connsiteX2080" fmla="*/ 1094142 w 2420099"/>
                  <a:gd name="connsiteY2080" fmla="*/ 3657 h 1530350"/>
                  <a:gd name="connsiteX2081" fmla="*/ 1097058 w 2420099"/>
                  <a:gd name="connsiteY2081" fmla="*/ 5555 h 1530350"/>
                  <a:gd name="connsiteX2082" fmla="*/ 1100273 w 2420099"/>
                  <a:gd name="connsiteY2082" fmla="*/ 3462 h 1530350"/>
                  <a:gd name="connsiteX2083" fmla="*/ 1134332 w 2420099"/>
                  <a:gd name="connsiteY2083" fmla="*/ 2377 h 1530350"/>
                  <a:gd name="connsiteX2084" fmla="*/ 1113251 w 2420099"/>
                  <a:gd name="connsiteY2084" fmla="*/ 16097 h 1530350"/>
                  <a:gd name="connsiteX2085" fmla="*/ 1164878 w 2420099"/>
                  <a:gd name="connsiteY2085" fmla="*/ 49697 h 1530350"/>
                  <a:gd name="connsiteX2086" fmla="*/ 1216505 w 2420099"/>
                  <a:gd name="connsiteY2086" fmla="*/ 16097 h 1530350"/>
                  <a:gd name="connsiteX2087" fmla="*/ 1192572 w 2420099"/>
                  <a:gd name="connsiteY2087" fmla="*/ 521 h 1530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  <a:cxn ang="0">
                    <a:pos x="connsiteX857" y="connsiteY857"/>
                  </a:cxn>
                  <a:cxn ang="0">
                    <a:pos x="connsiteX858" y="connsiteY858"/>
                  </a:cxn>
                  <a:cxn ang="0">
                    <a:pos x="connsiteX859" y="connsiteY859"/>
                  </a:cxn>
                  <a:cxn ang="0">
                    <a:pos x="connsiteX860" y="connsiteY860"/>
                  </a:cxn>
                  <a:cxn ang="0">
                    <a:pos x="connsiteX861" y="connsiteY861"/>
                  </a:cxn>
                  <a:cxn ang="0">
                    <a:pos x="connsiteX862" y="connsiteY862"/>
                  </a:cxn>
                  <a:cxn ang="0">
                    <a:pos x="connsiteX863" y="connsiteY863"/>
                  </a:cxn>
                  <a:cxn ang="0">
                    <a:pos x="connsiteX864" y="connsiteY864"/>
                  </a:cxn>
                  <a:cxn ang="0">
                    <a:pos x="connsiteX865" y="connsiteY865"/>
                  </a:cxn>
                  <a:cxn ang="0">
                    <a:pos x="connsiteX866" y="connsiteY866"/>
                  </a:cxn>
                  <a:cxn ang="0">
                    <a:pos x="connsiteX867" y="connsiteY867"/>
                  </a:cxn>
                  <a:cxn ang="0">
                    <a:pos x="connsiteX868" y="connsiteY868"/>
                  </a:cxn>
                  <a:cxn ang="0">
                    <a:pos x="connsiteX869" y="connsiteY869"/>
                  </a:cxn>
                  <a:cxn ang="0">
                    <a:pos x="connsiteX870" y="connsiteY870"/>
                  </a:cxn>
                  <a:cxn ang="0">
                    <a:pos x="connsiteX871" y="connsiteY871"/>
                  </a:cxn>
                  <a:cxn ang="0">
                    <a:pos x="connsiteX872" y="connsiteY872"/>
                  </a:cxn>
                  <a:cxn ang="0">
                    <a:pos x="connsiteX873" y="connsiteY873"/>
                  </a:cxn>
                  <a:cxn ang="0">
                    <a:pos x="connsiteX874" y="connsiteY874"/>
                  </a:cxn>
                  <a:cxn ang="0">
                    <a:pos x="connsiteX875" y="connsiteY875"/>
                  </a:cxn>
                  <a:cxn ang="0">
                    <a:pos x="connsiteX876" y="connsiteY876"/>
                  </a:cxn>
                  <a:cxn ang="0">
                    <a:pos x="connsiteX877" y="connsiteY877"/>
                  </a:cxn>
                  <a:cxn ang="0">
                    <a:pos x="connsiteX878" y="connsiteY878"/>
                  </a:cxn>
                  <a:cxn ang="0">
                    <a:pos x="connsiteX879" y="connsiteY879"/>
                  </a:cxn>
                  <a:cxn ang="0">
                    <a:pos x="connsiteX880" y="connsiteY880"/>
                  </a:cxn>
                  <a:cxn ang="0">
                    <a:pos x="connsiteX881" y="connsiteY881"/>
                  </a:cxn>
                  <a:cxn ang="0">
                    <a:pos x="connsiteX882" y="connsiteY882"/>
                  </a:cxn>
                  <a:cxn ang="0">
                    <a:pos x="connsiteX883" y="connsiteY883"/>
                  </a:cxn>
                  <a:cxn ang="0">
                    <a:pos x="connsiteX884" y="connsiteY884"/>
                  </a:cxn>
                  <a:cxn ang="0">
                    <a:pos x="connsiteX885" y="connsiteY885"/>
                  </a:cxn>
                  <a:cxn ang="0">
                    <a:pos x="connsiteX886" y="connsiteY886"/>
                  </a:cxn>
                  <a:cxn ang="0">
                    <a:pos x="connsiteX887" y="connsiteY887"/>
                  </a:cxn>
                  <a:cxn ang="0">
                    <a:pos x="connsiteX888" y="connsiteY888"/>
                  </a:cxn>
                  <a:cxn ang="0">
                    <a:pos x="connsiteX889" y="connsiteY889"/>
                  </a:cxn>
                  <a:cxn ang="0">
                    <a:pos x="connsiteX890" y="connsiteY890"/>
                  </a:cxn>
                  <a:cxn ang="0">
                    <a:pos x="connsiteX891" y="connsiteY891"/>
                  </a:cxn>
                  <a:cxn ang="0">
                    <a:pos x="connsiteX892" y="connsiteY892"/>
                  </a:cxn>
                  <a:cxn ang="0">
                    <a:pos x="connsiteX893" y="connsiteY893"/>
                  </a:cxn>
                  <a:cxn ang="0">
                    <a:pos x="connsiteX894" y="connsiteY894"/>
                  </a:cxn>
                  <a:cxn ang="0">
                    <a:pos x="connsiteX895" y="connsiteY895"/>
                  </a:cxn>
                  <a:cxn ang="0">
                    <a:pos x="connsiteX896" y="connsiteY896"/>
                  </a:cxn>
                  <a:cxn ang="0">
                    <a:pos x="connsiteX897" y="connsiteY897"/>
                  </a:cxn>
                  <a:cxn ang="0">
                    <a:pos x="connsiteX898" y="connsiteY898"/>
                  </a:cxn>
                  <a:cxn ang="0">
                    <a:pos x="connsiteX899" y="connsiteY899"/>
                  </a:cxn>
                  <a:cxn ang="0">
                    <a:pos x="connsiteX900" y="connsiteY900"/>
                  </a:cxn>
                  <a:cxn ang="0">
                    <a:pos x="connsiteX901" y="connsiteY901"/>
                  </a:cxn>
                  <a:cxn ang="0">
                    <a:pos x="connsiteX902" y="connsiteY902"/>
                  </a:cxn>
                  <a:cxn ang="0">
                    <a:pos x="connsiteX903" y="connsiteY903"/>
                  </a:cxn>
                  <a:cxn ang="0">
                    <a:pos x="connsiteX904" y="connsiteY904"/>
                  </a:cxn>
                  <a:cxn ang="0">
                    <a:pos x="connsiteX905" y="connsiteY905"/>
                  </a:cxn>
                  <a:cxn ang="0">
                    <a:pos x="connsiteX906" y="connsiteY906"/>
                  </a:cxn>
                  <a:cxn ang="0">
                    <a:pos x="connsiteX907" y="connsiteY907"/>
                  </a:cxn>
                  <a:cxn ang="0">
                    <a:pos x="connsiteX908" y="connsiteY908"/>
                  </a:cxn>
                  <a:cxn ang="0">
                    <a:pos x="connsiteX909" y="connsiteY909"/>
                  </a:cxn>
                  <a:cxn ang="0">
                    <a:pos x="connsiteX910" y="connsiteY910"/>
                  </a:cxn>
                  <a:cxn ang="0">
                    <a:pos x="connsiteX911" y="connsiteY911"/>
                  </a:cxn>
                  <a:cxn ang="0">
                    <a:pos x="connsiteX912" y="connsiteY912"/>
                  </a:cxn>
                  <a:cxn ang="0">
                    <a:pos x="connsiteX913" y="connsiteY913"/>
                  </a:cxn>
                  <a:cxn ang="0">
                    <a:pos x="connsiteX914" y="connsiteY914"/>
                  </a:cxn>
                  <a:cxn ang="0">
                    <a:pos x="connsiteX915" y="connsiteY915"/>
                  </a:cxn>
                  <a:cxn ang="0">
                    <a:pos x="connsiteX916" y="connsiteY916"/>
                  </a:cxn>
                  <a:cxn ang="0">
                    <a:pos x="connsiteX917" y="connsiteY917"/>
                  </a:cxn>
                  <a:cxn ang="0">
                    <a:pos x="connsiteX918" y="connsiteY918"/>
                  </a:cxn>
                  <a:cxn ang="0">
                    <a:pos x="connsiteX919" y="connsiteY919"/>
                  </a:cxn>
                  <a:cxn ang="0">
                    <a:pos x="connsiteX920" y="connsiteY920"/>
                  </a:cxn>
                  <a:cxn ang="0">
                    <a:pos x="connsiteX921" y="connsiteY921"/>
                  </a:cxn>
                  <a:cxn ang="0">
                    <a:pos x="connsiteX922" y="connsiteY922"/>
                  </a:cxn>
                  <a:cxn ang="0">
                    <a:pos x="connsiteX923" y="connsiteY923"/>
                  </a:cxn>
                  <a:cxn ang="0">
                    <a:pos x="connsiteX924" y="connsiteY924"/>
                  </a:cxn>
                  <a:cxn ang="0">
                    <a:pos x="connsiteX925" y="connsiteY925"/>
                  </a:cxn>
                  <a:cxn ang="0">
                    <a:pos x="connsiteX926" y="connsiteY926"/>
                  </a:cxn>
                  <a:cxn ang="0">
                    <a:pos x="connsiteX927" y="connsiteY927"/>
                  </a:cxn>
                  <a:cxn ang="0">
                    <a:pos x="connsiteX928" y="connsiteY928"/>
                  </a:cxn>
                  <a:cxn ang="0">
                    <a:pos x="connsiteX929" y="connsiteY929"/>
                  </a:cxn>
                  <a:cxn ang="0">
                    <a:pos x="connsiteX930" y="connsiteY930"/>
                  </a:cxn>
                  <a:cxn ang="0">
                    <a:pos x="connsiteX931" y="connsiteY931"/>
                  </a:cxn>
                  <a:cxn ang="0">
                    <a:pos x="connsiteX932" y="connsiteY932"/>
                  </a:cxn>
                  <a:cxn ang="0">
                    <a:pos x="connsiteX933" y="connsiteY933"/>
                  </a:cxn>
                  <a:cxn ang="0">
                    <a:pos x="connsiteX934" y="connsiteY934"/>
                  </a:cxn>
                  <a:cxn ang="0">
                    <a:pos x="connsiteX935" y="connsiteY935"/>
                  </a:cxn>
                  <a:cxn ang="0">
                    <a:pos x="connsiteX936" y="connsiteY936"/>
                  </a:cxn>
                  <a:cxn ang="0">
                    <a:pos x="connsiteX937" y="connsiteY937"/>
                  </a:cxn>
                  <a:cxn ang="0">
                    <a:pos x="connsiteX938" y="connsiteY938"/>
                  </a:cxn>
                  <a:cxn ang="0">
                    <a:pos x="connsiteX939" y="connsiteY939"/>
                  </a:cxn>
                  <a:cxn ang="0">
                    <a:pos x="connsiteX940" y="connsiteY940"/>
                  </a:cxn>
                  <a:cxn ang="0">
                    <a:pos x="connsiteX941" y="connsiteY941"/>
                  </a:cxn>
                  <a:cxn ang="0">
                    <a:pos x="connsiteX942" y="connsiteY942"/>
                  </a:cxn>
                  <a:cxn ang="0">
                    <a:pos x="connsiteX943" y="connsiteY943"/>
                  </a:cxn>
                  <a:cxn ang="0">
                    <a:pos x="connsiteX944" y="connsiteY944"/>
                  </a:cxn>
                  <a:cxn ang="0">
                    <a:pos x="connsiteX945" y="connsiteY945"/>
                  </a:cxn>
                  <a:cxn ang="0">
                    <a:pos x="connsiteX946" y="connsiteY946"/>
                  </a:cxn>
                  <a:cxn ang="0">
                    <a:pos x="connsiteX947" y="connsiteY947"/>
                  </a:cxn>
                  <a:cxn ang="0">
                    <a:pos x="connsiteX948" y="connsiteY948"/>
                  </a:cxn>
                  <a:cxn ang="0">
                    <a:pos x="connsiteX949" y="connsiteY949"/>
                  </a:cxn>
                  <a:cxn ang="0">
                    <a:pos x="connsiteX950" y="connsiteY950"/>
                  </a:cxn>
                  <a:cxn ang="0">
                    <a:pos x="connsiteX951" y="connsiteY951"/>
                  </a:cxn>
                  <a:cxn ang="0">
                    <a:pos x="connsiteX952" y="connsiteY952"/>
                  </a:cxn>
                  <a:cxn ang="0">
                    <a:pos x="connsiteX953" y="connsiteY953"/>
                  </a:cxn>
                  <a:cxn ang="0">
                    <a:pos x="connsiteX954" y="connsiteY954"/>
                  </a:cxn>
                  <a:cxn ang="0">
                    <a:pos x="connsiteX955" y="connsiteY955"/>
                  </a:cxn>
                  <a:cxn ang="0">
                    <a:pos x="connsiteX956" y="connsiteY956"/>
                  </a:cxn>
                  <a:cxn ang="0">
                    <a:pos x="connsiteX957" y="connsiteY957"/>
                  </a:cxn>
                  <a:cxn ang="0">
                    <a:pos x="connsiteX958" y="connsiteY958"/>
                  </a:cxn>
                  <a:cxn ang="0">
                    <a:pos x="connsiteX959" y="connsiteY959"/>
                  </a:cxn>
                  <a:cxn ang="0">
                    <a:pos x="connsiteX960" y="connsiteY960"/>
                  </a:cxn>
                  <a:cxn ang="0">
                    <a:pos x="connsiteX961" y="connsiteY961"/>
                  </a:cxn>
                  <a:cxn ang="0">
                    <a:pos x="connsiteX962" y="connsiteY962"/>
                  </a:cxn>
                  <a:cxn ang="0">
                    <a:pos x="connsiteX963" y="connsiteY963"/>
                  </a:cxn>
                  <a:cxn ang="0">
                    <a:pos x="connsiteX964" y="connsiteY964"/>
                  </a:cxn>
                  <a:cxn ang="0">
                    <a:pos x="connsiteX965" y="connsiteY965"/>
                  </a:cxn>
                  <a:cxn ang="0">
                    <a:pos x="connsiteX966" y="connsiteY966"/>
                  </a:cxn>
                  <a:cxn ang="0">
                    <a:pos x="connsiteX967" y="connsiteY967"/>
                  </a:cxn>
                  <a:cxn ang="0">
                    <a:pos x="connsiteX968" y="connsiteY968"/>
                  </a:cxn>
                  <a:cxn ang="0">
                    <a:pos x="connsiteX969" y="connsiteY969"/>
                  </a:cxn>
                  <a:cxn ang="0">
                    <a:pos x="connsiteX970" y="connsiteY970"/>
                  </a:cxn>
                  <a:cxn ang="0">
                    <a:pos x="connsiteX971" y="connsiteY971"/>
                  </a:cxn>
                  <a:cxn ang="0">
                    <a:pos x="connsiteX972" y="connsiteY972"/>
                  </a:cxn>
                  <a:cxn ang="0">
                    <a:pos x="connsiteX973" y="connsiteY973"/>
                  </a:cxn>
                  <a:cxn ang="0">
                    <a:pos x="connsiteX974" y="connsiteY974"/>
                  </a:cxn>
                  <a:cxn ang="0">
                    <a:pos x="connsiteX975" y="connsiteY975"/>
                  </a:cxn>
                  <a:cxn ang="0">
                    <a:pos x="connsiteX976" y="connsiteY976"/>
                  </a:cxn>
                  <a:cxn ang="0">
                    <a:pos x="connsiteX977" y="connsiteY977"/>
                  </a:cxn>
                  <a:cxn ang="0">
                    <a:pos x="connsiteX978" y="connsiteY978"/>
                  </a:cxn>
                  <a:cxn ang="0">
                    <a:pos x="connsiteX979" y="connsiteY979"/>
                  </a:cxn>
                  <a:cxn ang="0">
                    <a:pos x="connsiteX980" y="connsiteY980"/>
                  </a:cxn>
                  <a:cxn ang="0">
                    <a:pos x="connsiteX981" y="connsiteY981"/>
                  </a:cxn>
                  <a:cxn ang="0">
                    <a:pos x="connsiteX982" y="connsiteY982"/>
                  </a:cxn>
                  <a:cxn ang="0">
                    <a:pos x="connsiteX983" y="connsiteY983"/>
                  </a:cxn>
                  <a:cxn ang="0">
                    <a:pos x="connsiteX984" y="connsiteY984"/>
                  </a:cxn>
                  <a:cxn ang="0">
                    <a:pos x="connsiteX985" y="connsiteY985"/>
                  </a:cxn>
                  <a:cxn ang="0">
                    <a:pos x="connsiteX986" y="connsiteY986"/>
                  </a:cxn>
                  <a:cxn ang="0">
                    <a:pos x="connsiteX987" y="connsiteY987"/>
                  </a:cxn>
                  <a:cxn ang="0">
                    <a:pos x="connsiteX988" y="connsiteY988"/>
                  </a:cxn>
                  <a:cxn ang="0">
                    <a:pos x="connsiteX989" y="connsiteY989"/>
                  </a:cxn>
                  <a:cxn ang="0">
                    <a:pos x="connsiteX990" y="connsiteY990"/>
                  </a:cxn>
                  <a:cxn ang="0">
                    <a:pos x="connsiteX991" y="connsiteY991"/>
                  </a:cxn>
                  <a:cxn ang="0">
                    <a:pos x="connsiteX992" y="connsiteY992"/>
                  </a:cxn>
                  <a:cxn ang="0">
                    <a:pos x="connsiteX993" y="connsiteY993"/>
                  </a:cxn>
                  <a:cxn ang="0">
                    <a:pos x="connsiteX994" y="connsiteY994"/>
                  </a:cxn>
                  <a:cxn ang="0">
                    <a:pos x="connsiteX995" y="connsiteY995"/>
                  </a:cxn>
                  <a:cxn ang="0">
                    <a:pos x="connsiteX996" y="connsiteY996"/>
                  </a:cxn>
                  <a:cxn ang="0">
                    <a:pos x="connsiteX997" y="connsiteY997"/>
                  </a:cxn>
                  <a:cxn ang="0">
                    <a:pos x="connsiteX998" y="connsiteY998"/>
                  </a:cxn>
                  <a:cxn ang="0">
                    <a:pos x="connsiteX999" y="connsiteY999"/>
                  </a:cxn>
                  <a:cxn ang="0">
                    <a:pos x="connsiteX1000" y="connsiteY1000"/>
                  </a:cxn>
                  <a:cxn ang="0">
                    <a:pos x="connsiteX1001" y="connsiteY1001"/>
                  </a:cxn>
                  <a:cxn ang="0">
                    <a:pos x="connsiteX1002" y="connsiteY1002"/>
                  </a:cxn>
                  <a:cxn ang="0">
                    <a:pos x="connsiteX1003" y="connsiteY1003"/>
                  </a:cxn>
                  <a:cxn ang="0">
                    <a:pos x="connsiteX1004" y="connsiteY1004"/>
                  </a:cxn>
                  <a:cxn ang="0">
                    <a:pos x="connsiteX1005" y="connsiteY1005"/>
                  </a:cxn>
                  <a:cxn ang="0">
                    <a:pos x="connsiteX1006" y="connsiteY1006"/>
                  </a:cxn>
                  <a:cxn ang="0">
                    <a:pos x="connsiteX1007" y="connsiteY1007"/>
                  </a:cxn>
                  <a:cxn ang="0">
                    <a:pos x="connsiteX1008" y="connsiteY1008"/>
                  </a:cxn>
                  <a:cxn ang="0">
                    <a:pos x="connsiteX1009" y="connsiteY1009"/>
                  </a:cxn>
                  <a:cxn ang="0">
                    <a:pos x="connsiteX1010" y="connsiteY1010"/>
                  </a:cxn>
                  <a:cxn ang="0">
                    <a:pos x="connsiteX1011" y="connsiteY1011"/>
                  </a:cxn>
                  <a:cxn ang="0">
                    <a:pos x="connsiteX1012" y="connsiteY1012"/>
                  </a:cxn>
                  <a:cxn ang="0">
                    <a:pos x="connsiteX1013" y="connsiteY1013"/>
                  </a:cxn>
                  <a:cxn ang="0">
                    <a:pos x="connsiteX1014" y="connsiteY1014"/>
                  </a:cxn>
                  <a:cxn ang="0">
                    <a:pos x="connsiteX1015" y="connsiteY1015"/>
                  </a:cxn>
                  <a:cxn ang="0">
                    <a:pos x="connsiteX1016" y="connsiteY1016"/>
                  </a:cxn>
                  <a:cxn ang="0">
                    <a:pos x="connsiteX1017" y="connsiteY1017"/>
                  </a:cxn>
                  <a:cxn ang="0">
                    <a:pos x="connsiteX1018" y="connsiteY1018"/>
                  </a:cxn>
                  <a:cxn ang="0">
                    <a:pos x="connsiteX1019" y="connsiteY1019"/>
                  </a:cxn>
                  <a:cxn ang="0">
                    <a:pos x="connsiteX1020" y="connsiteY1020"/>
                  </a:cxn>
                  <a:cxn ang="0">
                    <a:pos x="connsiteX1021" y="connsiteY1021"/>
                  </a:cxn>
                  <a:cxn ang="0">
                    <a:pos x="connsiteX1022" y="connsiteY1022"/>
                  </a:cxn>
                  <a:cxn ang="0">
                    <a:pos x="connsiteX1023" y="connsiteY1023"/>
                  </a:cxn>
                  <a:cxn ang="0">
                    <a:pos x="connsiteX1024" y="connsiteY1024"/>
                  </a:cxn>
                  <a:cxn ang="0">
                    <a:pos x="connsiteX1025" y="connsiteY1025"/>
                  </a:cxn>
                  <a:cxn ang="0">
                    <a:pos x="connsiteX1026" y="connsiteY1026"/>
                  </a:cxn>
                  <a:cxn ang="0">
                    <a:pos x="connsiteX1027" y="connsiteY1027"/>
                  </a:cxn>
                  <a:cxn ang="0">
                    <a:pos x="connsiteX1028" y="connsiteY1028"/>
                  </a:cxn>
                  <a:cxn ang="0">
                    <a:pos x="connsiteX1029" y="connsiteY1029"/>
                  </a:cxn>
                  <a:cxn ang="0">
                    <a:pos x="connsiteX1030" y="connsiteY1030"/>
                  </a:cxn>
                  <a:cxn ang="0">
                    <a:pos x="connsiteX1031" y="connsiteY1031"/>
                  </a:cxn>
                  <a:cxn ang="0">
                    <a:pos x="connsiteX1032" y="connsiteY1032"/>
                  </a:cxn>
                  <a:cxn ang="0">
                    <a:pos x="connsiteX1033" y="connsiteY1033"/>
                  </a:cxn>
                  <a:cxn ang="0">
                    <a:pos x="connsiteX1034" y="connsiteY1034"/>
                  </a:cxn>
                  <a:cxn ang="0">
                    <a:pos x="connsiteX1035" y="connsiteY1035"/>
                  </a:cxn>
                  <a:cxn ang="0">
                    <a:pos x="connsiteX1036" y="connsiteY1036"/>
                  </a:cxn>
                  <a:cxn ang="0">
                    <a:pos x="connsiteX1037" y="connsiteY1037"/>
                  </a:cxn>
                  <a:cxn ang="0">
                    <a:pos x="connsiteX1038" y="connsiteY1038"/>
                  </a:cxn>
                  <a:cxn ang="0">
                    <a:pos x="connsiteX1039" y="connsiteY1039"/>
                  </a:cxn>
                  <a:cxn ang="0">
                    <a:pos x="connsiteX1040" y="connsiteY1040"/>
                  </a:cxn>
                  <a:cxn ang="0">
                    <a:pos x="connsiteX1041" y="connsiteY1041"/>
                  </a:cxn>
                  <a:cxn ang="0">
                    <a:pos x="connsiteX1042" y="connsiteY1042"/>
                  </a:cxn>
                  <a:cxn ang="0">
                    <a:pos x="connsiteX1043" y="connsiteY1043"/>
                  </a:cxn>
                  <a:cxn ang="0">
                    <a:pos x="connsiteX1044" y="connsiteY1044"/>
                  </a:cxn>
                  <a:cxn ang="0">
                    <a:pos x="connsiteX1045" y="connsiteY1045"/>
                  </a:cxn>
                  <a:cxn ang="0">
                    <a:pos x="connsiteX1046" y="connsiteY1046"/>
                  </a:cxn>
                  <a:cxn ang="0">
                    <a:pos x="connsiteX1047" y="connsiteY1047"/>
                  </a:cxn>
                  <a:cxn ang="0">
                    <a:pos x="connsiteX1048" y="connsiteY1048"/>
                  </a:cxn>
                  <a:cxn ang="0">
                    <a:pos x="connsiteX1049" y="connsiteY1049"/>
                  </a:cxn>
                  <a:cxn ang="0">
                    <a:pos x="connsiteX1050" y="connsiteY1050"/>
                  </a:cxn>
                  <a:cxn ang="0">
                    <a:pos x="connsiteX1051" y="connsiteY1051"/>
                  </a:cxn>
                  <a:cxn ang="0">
                    <a:pos x="connsiteX1052" y="connsiteY1052"/>
                  </a:cxn>
                  <a:cxn ang="0">
                    <a:pos x="connsiteX1053" y="connsiteY1053"/>
                  </a:cxn>
                  <a:cxn ang="0">
                    <a:pos x="connsiteX1054" y="connsiteY1054"/>
                  </a:cxn>
                  <a:cxn ang="0">
                    <a:pos x="connsiteX1055" y="connsiteY1055"/>
                  </a:cxn>
                  <a:cxn ang="0">
                    <a:pos x="connsiteX1056" y="connsiteY1056"/>
                  </a:cxn>
                  <a:cxn ang="0">
                    <a:pos x="connsiteX1057" y="connsiteY1057"/>
                  </a:cxn>
                  <a:cxn ang="0">
                    <a:pos x="connsiteX1058" y="connsiteY1058"/>
                  </a:cxn>
                  <a:cxn ang="0">
                    <a:pos x="connsiteX1059" y="connsiteY1059"/>
                  </a:cxn>
                  <a:cxn ang="0">
                    <a:pos x="connsiteX1060" y="connsiteY1060"/>
                  </a:cxn>
                  <a:cxn ang="0">
                    <a:pos x="connsiteX1061" y="connsiteY1061"/>
                  </a:cxn>
                  <a:cxn ang="0">
                    <a:pos x="connsiteX1062" y="connsiteY1062"/>
                  </a:cxn>
                  <a:cxn ang="0">
                    <a:pos x="connsiteX1063" y="connsiteY1063"/>
                  </a:cxn>
                  <a:cxn ang="0">
                    <a:pos x="connsiteX1064" y="connsiteY1064"/>
                  </a:cxn>
                  <a:cxn ang="0">
                    <a:pos x="connsiteX1065" y="connsiteY1065"/>
                  </a:cxn>
                  <a:cxn ang="0">
                    <a:pos x="connsiteX1066" y="connsiteY1066"/>
                  </a:cxn>
                  <a:cxn ang="0">
                    <a:pos x="connsiteX1067" y="connsiteY1067"/>
                  </a:cxn>
                  <a:cxn ang="0">
                    <a:pos x="connsiteX1068" y="connsiteY1068"/>
                  </a:cxn>
                  <a:cxn ang="0">
                    <a:pos x="connsiteX1069" y="connsiteY1069"/>
                  </a:cxn>
                  <a:cxn ang="0">
                    <a:pos x="connsiteX1070" y="connsiteY1070"/>
                  </a:cxn>
                  <a:cxn ang="0">
                    <a:pos x="connsiteX1071" y="connsiteY1071"/>
                  </a:cxn>
                  <a:cxn ang="0">
                    <a:pos x="connsiteX1072" y="connsiteY1072"/>
                  </a:cxn>
                  <a:cxn ang="0">
                    <a:pos x="connsiteX1073" y="connsiteY1073"/>
                  </a:cxn>
                  <a:cxn ang="0">
                    <a:pos x="connsiteX1074" y="connsiteY1074"/>
                  </a:cxn>
                  <a:cxn ang="0">
                    <a:pos x="connsiteX1075" y="connsiteY1075"/>
                  </a:cxn>
                  <a:cxn ang="0">
                    <a:pos x="connsiteX1076" y="connsiteY1076"/>
                  </a:cxn>
                  <a:cxn ang="0">
                    <a:pos x="connsiteX1077" y="connsiteY1077"/>
                  </a:cxn>
                  <a:cxn ang="0">
                    <a:pos x="connsiteX1078" y="connsiteY1078"/>
                  </a:cxn>
                  <a:cxn ang="0">
                    <a:pos x="connsiteX1079" y="connsiteY1079"/>
                  </a:cxn>
                  <a:cxn ang="0">
                    <a:pos x="connsiteX1080" y="connsiteY1080"/>
                  </a:cxn>
                  <a:cxn ang="0">
                    <a:pos x="connsiteX1081" y="connsiteY1081"/>
                  </a:cxn>
                  <a:cxn ang="0">
                    <a:pos x="connsiteX1082" y="connsiteY1082"/>
                  </a:cxn>
                  <a:cxn ang="0">
                    <a:pos x="connsiteX1083" y="connsiteY1083"/>
                  </a:cxn>
                  <a:cxn ang="0">
                    <a:pos x="connsiteX1084" y="connsiteY1084"/>
                  </a:cxn>
                  <a:cxn ang="0">
                    <a:pos x="connsiteX1085" y="connsiteY1085"/>
                  </a:cxn>
                  <a:cxn ang="0">
                    <a:pos x="connsiteX1086" y="connsiteY1086"/>
                  </a:cxn>
                  <a:cxn ang="0">
                    <a:pos x="connsiteX1087" y="connsiteY1087"/>
                  </a:cxn>
                  <a:cxn ang="0">
                    <a:pos x="connsiteX1088" y="connsiteY1088"/>
                  </a:cxn>
                  <a:cxn ang="0">
                    <a:pos x="connsiteX1089" y="connsiteY1089"/>
                  </a:cxn>
                  <a:cxn ang="0">
                    <a:pos x="connsiteX1090" y="connsiteY1090"/>
                  </a:cxn>
                  <a:cxn ang="0">
                    <a:pos x="connsiteX1091" y="connsiteY1091"/>
                  </a:cxn>
                  <a:cxn ang="0">
                    <a:pos x="connsiteX1092" y="connsiteY1092"/>
                  </a:cxn>
                  <a:cxn ang="0">
                    <a:pos x="connsiteX1093" y="connsiteY1093"/>
                  </a:cxn>
                  <a:cxn ang="0">
                    <a:pos x="connsiteX1094" y="connsiteY1094"/>
                  </a:cxn>
                  <a:cxn ang="0">
                    <a:pos x="connsiteX1095" y="connsiteY1095"/>
                  </a:cxn>
                  <a:cxn ang="0">
                    <a:pos x="connsiteX1096" y="connsiteY1096"/>
                  </a:cxn>
                  <a:cxn ang="0">
                    <a:pos x="connsiteX1097" y="connsiteY1097"/>
                  </a:cxn>
                  <a:cxn ang="0">
                    <a:pos x="connsiteX1098" y="connsiteY1098"/>
                  </a:cxn>
                  <a:cxn ang="0">
                    <a:pos x="connsiteX1099" y="connsiteY1099"/>
                  </a:cxn>
                  <a:cxn ang="0">
                    <a:pos x="connsiteX1100" y="connsiteY1100"/>
                  </a:cxn>
                  <a:cxn ang="0">
                    <a:pos x="connsiteX1101" y="connsiteY1101"/>
                  </a:cxn>
                  <a:cxn ang="0">
                    <a:pos x="connsiteX1102" y="connsiteY1102"/>
                  </a:cxn>
                  <a:cxn ang="0">
                    <a:pos x="connsiteX1103" y="connsiteY1103"/>
                  </a:cxn>
                  <a:cxn ang="0">
                    <a:pos x="connsiteX1104" y="connsiteY1104"/>
                  </a:cxn>
                  <a:cxn ang="0">
                    <a:pos x="connsiteX1105" y="connsiteY1105"/>
                  </a:cxn>
                  <a:cxn ang="0">
                    <a:pos x="connsiteX1106" y="connsiteY1106"/>
                  </a:cxn>
                  <a:cxn ang="0">
                    <a:pos x="connsiteX1107" y="connsiteY1107"/>
                  </a:cxn>
                  <a:cxn ang="0">
                    <a:pos x="connsiteX1108" y="connsiteY1108"/>
                  </a:cxn>
                  <a:cxn ang="0">
                    <a:pos x="connsiteX1109" y="connsiteY1109"/>
                  </a:cxn>
                  <a:cxn ang="0">
                    <a:pos x="connsiteX1110" y="connsiteY1110"/>
                  </a:cxn>
                  <a:cxn ang="0">
                    <a:pos x="connsiteX1111" y="connsiteY1111"/>
                  </a:cxn>
                  <a:cxn ang="0">
                    <a:pos x="connsiteX1112" y="connsiteY1112"/>
                  </a:cxn>
                  <a:cxn ang="0">
                    <a:pos x="connsiteX1113" y="connsiteY1113"/>
                  </a:cxn>
                  <a:cxn ang="0">
                    <a:pos x="connsiteX1114" y="connsiteY1114"/>
                  </a:cxn>
                  <a:cxn ang="0">
                    <a:pos x="connsiteX1115" y="connsiteY1115"/>
                  </a:cxn>
                  <a:cxn ang="0">
                    <a:pos x="connsiteX1116" y="connsiteY1116"/>
                  </a:cxn>
                  <a:cxn ang="0">
                    <a:pos x="connsiteX1117" y="connsiteY1117"/>
                  </a:cxn>
                  <a:cxn ang="0">
                    <a:pos x="connsiteX1118" y="connsiteY1118"/>
                  </a:cxn>
                  <a:cxn ang="0">
                    <a:pos x="connsiteX1119" y="connsiteY1119"/>
                  </a:cxn>
                  <a:cxn ang="0">
                    <a:pos x="connsiteX1120" y="connsiteY1120"/>
                  </a:cxn>
                  <a:cxn ang="0">
                    <a:pos x="connsiteX1121" y="connsiteY1121"/>
                  </a:cxn>
                  <a:cxn ang="0">
                    <a:pos x="connsiteX1122" y="connsiteY1122"/>
                  </a:cxn>
                  <a:cxn ang="0">
                    <a:pos x="connsiteX1123" y="connsiteY1123"/>
                  </a:cxn>
                  <a:cxn ang="0">
                    <a:pos x="connsiteX1124" y="connsiteY1124"/>
                  </a:cxn>
                  <a:cxn ang="0">
                    <a:pos x="connsiteX1125" y="connsiteY1125"/>
                  </a:cxn>
                  <a:cxn ang="0">
                    <a:pos x="connsiteX1126" y="connsiteY1126"/>
                  </a:cxn>
                  <a:cxn ang="0">
                    <a:pos x="connsiteX1127" y="connsiteY1127"/>
                  </a:cxn>
                  <a:cxn ang="0">
                    <a:pos x="connsiteX1128" y="connsiteY1128"/>
                  </a:cxn>
                  <a:cxn ang="0">
                    <a:pos x="connsiteX1129" y="connsiteY1129"/>
                  </a:cxn>
                  <a:cxn ang="0">
                    <a:pos x="connsiteX1130" y="connsiteY1130"/>
                  </a:cxn>
                  <a:cxn ang="0">
                    <a:pos x="connsiteX1131" y="connsiteY1131"/>
                  </a:cxn>
                  <a:cxn ang="0">
                    <a:pos x="connsiteX1132" y="connsiteY1132"/>
                  </a:cxn>
                  <a:cxn ang="0">
                    <a:pos x="connsiteX1133" y="connsiteY1133"/>
                  </a:cxn>
                  <a:cxn ang="0">
                    <a:pos x="connsiteX1134" y="connsiteY1134"/>
                  </a:cxn>
                  <a:cxn ang="0">
                    <a:pos x="connsiteX1135" y="connsiteY1135"/>
                  </a:cxn>
                  <a:cxn ang="0">
                    <a:pos x="connsiteX1136" y="connsiteY1136"/>
                  </a:cxn>
                  <a:cxn ang="0">
                    <a:pos x="connsiteX1137" y="connsiteY1137"/>
                  </a:cxn>
                  <a:cxn ang="0">
                    <a:pos x="connsiteX1138" y="connsiteY1138"/>
                  </a:cxn>
                  <a:cxn ang="0">
                    <a:pos x="connsiteX1139" y="connsiteY1139"/>
                  </a:cxn>
                  <a:cxn ang="0">
                    <a:pos x="connsiteX1140" y="connsiteY1140"/>
                  </a:cxn>
                  <a:cxn ang="0">
                    <a:pos x="connsiteX1141" y="connsiteY1141"/>
                  </a:cxn>
                  <a:cxn ang="0">
                    <a:pos x="connsiteX1142" y="connsiteY1142"/>
                  </a:cxn>
                  <a:cxn ang="0">
                    <a:pos x="connsiteX1143" y="connsiteY1143"/>
                  </a:cxn>
                  <a:cxn ang="0">
                    <a:pos x="connsiteX1144" y="connsiteY1144"/>
                  </a:cxn>
                  <a:cxn ang="0">
                    <a:pos x="connsiteX1145" y="connsiteY1145"/>
                  </a:cxn>
                  <a:cxn ang="0">
                    <a:pos x="connsiteX1146" y="connsiteY1146"/>
                  </a:cxn>
                  <a:cxn ang="0">
                    <a:pos x="connsiteX1147" y="connsiteY1147"/>
                  </a:cxn>
                  <a:cxn ang="0">
                    <a:pos x="connsiteX1148" y="connsiteY1148"/>
                  </a:cxn>
                  <a:cxn ang="0">
                    <a:pos x="connsiteX1149" y="connsiteY1149"/>
                  </a:cxn>
                  <a:cxn ang="0">
                    <a:pos x="connsiteX1150" y="connsiteY1150"/>
                  </a:cxn>
                  <a:cxn ang="0">
                    <a:pos x="connsiteX1151" y="connsiteY1151"/>
                  </a:cxn>
                  <a:cxn ang="0">
                    <a:pos x="connsiteX1152" y="connsiteY1152"/>
                  </a:cxn>
                  <a:cxn ang="0">
                    <a:pos x="connsiteX1153" y="connsiteY1153"/>
                  </a:cxn>
                  <a:cxn ang="0">
                    <a:pos x="connsiteX1154" y="connsiteY1154"/>
                  </a:cxn>
                  <a:cxn ang="0">
                    <a:pos x="connsiteX1155" y="connsiteY1155"/>
                  </a:cxn>
                  <a:cxn ang="0">
                    <a:pos x="connsiteX1156" y="connsiteY1156"/>
                  </a:cxn>
                  <a:cxn ang="0">
                    <a:pos x="connsiteX1157" y="connsiteY1157"/>
                  </a:cxn>
                  <a:cxn ang="0">
                    <a:pos x="connsiteX1158" y="connsiteY1158"/>
                  </a:cxn>
                  <a:cxn ang="0">
                    <a:pos x="connsiteX1159" y="connsiteY1159"/>
                  </a:cxn>
                  <a:cxn ang="0">
                    <a:pos x="connsiteX1160" y="connsiteY1160"/>
                  </a:cxn>
                  <a:cxn ang="0">
                    <a:pos x="connsiteX1161" y="connsiteY1161"/>
                  </a:cxn>
                  <a:cxn ang="0">
                    <a:pos x="connsiteX1162" y="connsiteY1162"/>
                  </a:cxn>
                  <a:cxn ang="0">
                    <a:pos x="connsiteX1163" y="connsiteY1163"/>
                  </a:cxn>
                  <a:cxn ang="0">
                    <a:pos x="connsiteX1164" y="connsiteY1164"/>
                  </a:cxn>
                  <a:cxn ang="0">
                    <a:pos x="connsiteX1165" y="connsiteY1165"/>
                  </a:cxn>
                  <a:cxn ang="0">
                    <a:pos x="connsiteX1166" y="connsiteY1166"/>
                  </a:cxn>
                  <a:cxn ang="0">
                    <a:pos x="connsiteX1167" y="connsiteY1167"/>
                  </a:cxn>
                  <a:cxn ang="0">
                    <a:pos x="connsiteX1168" y="connsiteY1168"/>
                  </a:cxn>
                  <a:cxn ang="0">
                    <a:pos x="connsiteX1169" y="connsiteY1169"/>
                  </a:cxn>
                  <a:cxn ang="0">
                    <a:pos x="connsiteX1170" y="connsiteY1170"/>
                  </a:cxn>
                  <a:cxn ang="0">
                    <a:pos x="connsiteX1171" y="connsiteY1171"/>
                  </a:cxn>
                  <a:cxn ang="0">
                    <a:pos x="connsiteX1172" y="connsiteY1172"/>
                  </a:cxn>
                  <a:cxn ang="0">
                    <a:pos x="connsiteX1173" y="connsiteY1173"/>
                  </a:cxn>
                  <a:cxn ang="0">
                    <a:pos x="connsiteX1174" y="connsiteY1174"/>
                  </a:cxn>
                  <a:cxn ang="0">
                    <a:pos x="connsiteX1175" y="connsiteY1175"/>
                  </a:cxn>
                  <a:cxn ang="0">
                    <a:pos x="connsiteX1176" y="connsiteY1176"/>
                  </a:cxn>
                  <a:cxn ang="0">
                    <a:pos x="connsiteX1177" y="connsiteY1177"/>
                  </a:cxn>
                  <a:cxn ang="0">
                    <a:pos x="connsiteX1178" y="connsiteY1178"/>
                  </a:cxn>
                  <a:cxn ang="0">
                    <a:pos x="connsiteX1179" y="connsiteY1179"/>
                  </a:cxn>
                  <a:cxn ang="0">
                    <a:pos x="connsiteX1180" y="connsiteY1180"/>
                  </a:cxn>
                  <a:cxn ang="0">
                    <a:pos x="connsiteX1181" y="connsiteY1181"/>
                  </a:cxn>
                  <a:cxn ang="0">
                    <a:pos x="connsiteX1182" y="connsiteY1182"/>
                  </a:cxn>
                  <a:cxn ang="0">
                    <a:pos x="connsiteX1183" y="connsiteY1183"/>
                  </a:cxn>
                  <a:cxn ang="0">
                    <a:pos x="connsiteX1184" y="connsiteY1184"/>
                  </a:cxn>
                  <a:cxn ang="0">
                    <a:pos x="connsiteX1185" y="connsiteY1185"/>
                  </a:cxn>
                  <a:cxn ang="0">
                    <a:pos x="connsiteX1186" y="connsiteY1186"/>
                  </a:cxn>
                  <a:cxn ang="0">
                    <a:pos x="connsiteX1187" y="connsiteY1187"/>
                  </a:cxn>
                  <a:cxn ang="0">
                    <a:pos x="connsiteX1188" y="connsiteY1188"/>
                  </a:cxn>
                  <a:cxn ang="0">
                    <a:pos x="connsiteX1189" y="connsiteY1189"/>
                  </a:cxn>
                  <a:cxn ang="0">
                    <a:pos x="connsiteX1190" y="connsiteY1190"/>
                  </a:cxn>
                  <a:cxn ang="0">
                    <a:pos x="connsiteX1191" y="connsiteY1191"/>
                  </a:cxn>
                  <a:cxn ang="0">
                    <a:pos x="connsiteX1192" y="connsiteY1192"/>
                  </a:cxn>
                  <a:cxn ang="0">
                    <a:pos x="connsiteX1193" y="connsiteY1193"/>
                  </a:cxn>
                  <a:cxn ang="0">
                    <a:pos x="connsiteX1194" y="connsiteY1194"/>
                  </a:cxn>
                  <a:cxn ang="0">
                    <a:pos x="connsiteX1195" y="connsiteY1195"/>
                  </a:cxn>
                  <a:cxn ang="0">
                    <a:pos x="connsiteX1196" y="connsiteY1196"/>
                  </a:cxn>
                  <a:cxn ang="0">
                    <a:pos x="connsiteX1197" y="connsiteY1197"/>
                  </a:cxn>
                  <a:cxn ang="0">
                    <a:pos x="connsiteX1198" y="connsiteY1198"/>
                  </a:cxn>
                  <a:cxn ang="0">
                    <a:pos x="connsiteX1199" y="connsiteY1199"/>
                  </a:cxn>
                  <a:cxn ang="0">
                    <a:pos x="connsiteX1200" y="connsiteY1200"/>
                  </a:cxn>
                  <a:cxn ang="0">
                    <a:pos x="connsiteX1201" y="connsiteY1201"/>
                  </a:cxn>
                  <a:cxn ang="0">
                    <a:pos x="connsiteX1202" y="connsiteY1202"/>
                  </a:cxn>
                  <a:cxn ang="0">
                    <a:pos x="connsiteX1203" y="connsiteY1203"/>
                  </a:cxn>
                  <a:cxn ang="0">
                    <a:pos x="connsiteX1204" y="connsiteY1204"/>
                  </a:cxn>
                  <a:cxn ang="0">
                    <a:pos x="connsiteX1205" y="connsiteY1205"/>
                  </a:cxn>
                  <a:cxn ang="0">
                    <a:pos x="connsiteX1206" y="connsiteY1206"/>
                  </a:cxn>
                  <a:cxn ang="0">
                    <a:pos x="connsiteX1207" y="connsiteY1207"/>
                  </a:cxn>
                  <a:cxn ang="0">
                    <a:pos x="connsiteX1208" y="connsiteY1208"/>
                  </a:cxn>
                  <a:cxn ang="0">
                    <a:pos x="connsiteX1209" y="connsiteY1209"/>
                  </a:cxn>
                  <a:cxn ang="0">
                    <a:pos x="connsiteX1210" y="connsiteY1210"/>
                  </a:cxn>
                  <a:cxn ang="0">
                    <a:pos x="connsiteX1211" y="connsiteY1211"/>
                  </a:cxn>
                  <a:cxn ang="0">
                    <a:pos x="connsiteX1212" y="connsiteY1212"/>
                  </a:cxn>
                  <a:cxn ang="0">
                    <a:pos x="connsiteX1213" y="connsiteY1213"/>
                  </a:cxn>
                  <a:cxn ang="0">
                    <a:pos x="connsiteX1214" y="connsiteY1214"/>
                  </a:cxn>
                  <a:cxn ang="0">
                    <a:pos x="connsiteX1215" y="connsiteY1215"/>
                  </a:cxn>
                  <a:cxn ang="0">
                    <a:pos x="connsiteX1216" y="connsiteY1216"/>
                  </a:cxn>
                  <a:cxn ang="0">
                    <a:pos x="connsiteX1217" y="connsiteY1217"/>
                  </a:cxn>
                  <a:cxn ang="0">
                    <a:pos x="connsiteX1218" y="connsiteY1218"/>
                  </a:cxn>
                  <a:cxn ang="0">
                    <a:pos x="connsiteX1219" y="connsiteY1219"/>
                  </a:cxn>
                  <a:cxn ang="0">
                    <a:pos x="connsiteX1220" y="connsiteY1220"/>
                  </a:cxn>
                  <a:cxn ang="0">
                    <a:pos x="connsiteX1221" y="connsiteY1221"/>
                  </a:cxn>
                  <a:cxn ang="0">
                    <a:pos x="connsiteX1222" y="connsiteY1222"/>
                  </a:cxn>
                  <a:cxn ang="0">
                    <a:pos x="connsiteX1223" y="connsiteY1223"/>
                  </a:cxn>
                  <a:cxn ang="0">
                    <a:pos x="connsiteX1224" y="connsiteY1224"/>
                  </a:cxn>
                  <a:cxn ang="0">
                    <a:pos x="connsiteX1225" y="connsiteY1225"/>
                  </a:cxn>
                  <a:cxn ang="0">
                    <a:pos x="connsiteX1226" y="connsiteY1226"/>
                  </a:cxn>
                  <a:cxn ang="0">
                    <a:pos x="connsiteX1227" y="connsiteY1227"/>
                  </a:cxn>
                  <a:cxn ang="0">
                    <a:pos x="connsiteX1228" y="connsiteY1228"/>
                  </a:cxn>
                  <a:cxn ang="0">
                    <a:pos x="connsiteX1229" y="connsiteY1229"/>
                  </a:cxn>
                  <a:cxn ang="0">
                    <a:pos x="connsiteX1230" y="connsiteY1230"/>
                  </a:cxn>
                  <a:cxn ang="0">
                    <a:pos x="connsiteX1231" y="connsiteY1231"/>
                  </a:cxn>
                  <a:cxn ang="0">
                    <a:pos x="connsiteX1232" y="connsiteY1232"/>
                  </a:cxn>
                  <a:cxn ang="0">
                    <a:pos x="connsiteX1233" y="connsiteY1233"/>
                  </a:cxn>
                  <a:cxn ang="0">
                    <a:pos x="connsiteX1234" y="connsiteY1234"/>
                  </a:cxn>
                  <a:cxn ang="0">
                    <a:pos x="connsiteX1235" y="connsiteY1235"/>
                  </a:cxn>
                  <a:cxn ang="0">
                    <a:pos x="connsiteX1236" y="connsiteY1236"/>
                  </a:cxn>
                  <a:cxn ang="0">
                    <a:pos x="connsiteX1237" y="connsiteY1237"/>
                  </a:cxn>
                  <a:cxn ang="0">
                    <a:pos x="connsiteX1238" y="connsiteY1238"/>
                  </a:cxn>
                  <a:cxn ang="0">
                    <a:pos x="connsiteX1239" y="connsiteY1239"/>
                  </a:cxn>
                  <a:cxn ang="0">
                    <a:pos x="connsiteX1240" y="connsiteY1240"/>
                  </a:cxn>
                  <a:cxn ang="0">
                    <a:pos x="connsiteX1241" y="connsiteY1241"/>
                  </a:cxn>
                  <a:cxn ang="0">
                    <a:pos x="connsiteX1242" y="connsiteY1242"/>
                  </a:cxn>
                  <a:cxn ang="0">
                    <a:pos x="connsiteX1243" y="connsiteY1243"/>
                  </a:cxn>
                  <a:cxn ang="0">
                    <a:pos x="connsiteX1244" y="connsiteY1244"/>
                  </a:cxn>
                  <a:cxn ang="0">
                    <a:pos x="connsiteX1245" y="connsiteY1245"/>
                  </a:cxn>
                  <a:cxn ang="0">
                    <a:pos x="connsiteX1246" y="connsiteY1246"/>
                  </a:cxn>
                  <a:cxn ang="0">
                    <a:pos x="connsiteX1247" y="connsiteY1247"/>
                  </a:cxn>
                  <a:cxn ang="0">
                    <a:pos x="connsiteX1248" y="connsiteY1248"/>
                  </a:cxn>
                  <a:cxn ang="0">
                    <a:pos x="connsiteX1249" y="connsiteY1249"/>
                  </a:cxn>
                  <a:cxn ang="0">
                    <a:pos x="connsiteX1250" y="connsiteY1250"/>
                  </a:cxn>
                  <a:cxn ang="0">
                    <a:pos x="connsiteX1251" y="connsiteY1251"/>
                  </a:cxn>
                  <a:cxn ang="0">
                    <a:pos x="connsiteX1252" y="connsiteY1252"/>
                  </a:cxn>
                  <a:cxn ang="0">
                    <a:pos x="connsiteX1253" y="connsiteY1253"/>
                  </a:cxn>
                  <a:cxn ang="0">
                    <a:pos x="connsiteX1254" y="connsiteY1254"/>
                  </a:cxn>
                  <a:cxn ang="0">
                    <a:pos x="connsiteX1255" y="connsiteY1255"/>
                  </a:cxn>
                  <a:cxn ang="0">
                    <a:pos x="connsiteX1256" y="connsiteY1256"/>
                  </a:cxn>
                  <a:cxn ang="0">
                    <a:pos x="connsiteX1257" y="connsiteY1257"/>
                  </a:cxn>
                  <a:cxn ang="0">
                    <a:pos x="connsiteX1258" y="connsiteY1258"/>
                  </a:cxn>
                  <a:cxn ang="0">
                    <a:pos x="connsiteX1259" y="connsiteY1259"/>
                  </a:cxn>
                  <a:cxn ang="0">
                    <a:pos x="connsiteX1260" y="connsiteY1260"/>
                  </a:cxn>
                  <a:cxn ang="0">
                    <a:pos x="connsiteX1261" y="connsiteY1261"/>
                  </a:cxn>
                  <a:cxn ang="0">
                    <a:pos x="connsiteX1262" y="connsiteY1262"/>
                  </a:cxn>
                  <a:cxn ang="0">
                    <a:pos x="connsiteX1263" y="connsiteY1263"/>
                  </a:cxn>
                  <a:cxn ang="0">
                    <a:pos x="connsiteX1264" y="connsiteY1264"/>
                  </a:cxn>
                  <a:cxn ang="0">
                    <a:pos x="connsiteX1265" y="connsiteY1265"/>
                  </a:cxn>
                  <a:cxn ang="0">
                    <a:pos x="connsiteX1266" y="connsiteY1266"/>
                  </a:cxn>
                  <a:cxn ang="0">
                    <a:pos x="connsiteX1267" y="connsiteY1267"/>
                  </a:cxn>
                  <a:cxn ang="0">
                    <a:pos x="connsiteX1268" y="connsiteY1268"/>
                  </a:cxn>
                  <a:cxn ang="0">
                    <a:pos x="connsiteX1269" y="connsiteY1269"/>
                  </a:cxn>
                  <a:cxn ang="0">
                    <a:pos x="connsiteX1270" y="connsiteY1270"/>
                  </a:cxn>
                  <a:cxn ang="0">
                    <a:pos x="connsiteX1271" y="connsiteY1271"/>
                  </a:cxn>
                  <a:cxn ang="0">
                    <a:pos x="connsiteX1272" y="connsiteY1272"/>
                  </a:cxn>
                  <a:cxn ang="0">
                    <a:pos x="connsiteX1273" y="connsiteY1273"/>
                  </a:cxn>
                  <a:cxn ang="0">
                    <a:pos x="connsiteX1274" y="connsiteY1274"/>
                  </a:cxn>
                  <a:cxn ang="0">
                    <a:pos x="connsiteX1275" y="connsiteY1275"/>
                  </a:cxn>
                  <a:cxn ang="0">
                    <a:pos x="connsiteX1276" y="connsiteY1276"/>
                  </a:cxn>
                  <a:cxn ang="0">
                    <a:pos x="connsiteX1277" y="connsiteY1277"/>
                  </a:cxn>
                  <a:cxn ang="0">
                    <a:pos x="connsiteX1278" y="connsiteY1278"/>
                  </a:cxn>
                  <a:cxn ang="0">
                    <a:pos x="connsiteX1279" y="connsiteY1279"/>
                  </a:cxn>
                  <a:cxn ang="0">
                    <a:pos x="connsiteX1280" y="connsiteY1280"/>
                  </a:cxn>
                  <a:cxn ang="0">
                    <a:pos x="connsiteX1281" y="connsiteY1281"/>
                  </a:cxn>
                  <a:cxn ang="0">
                    <a:pos x="connsiteX1282" y="connsiteY1282"/>
                  </a:cxn>
                  <a:cxn ang="0">
                    <a:pos x="connsiteX1283" y="connsiteY1283"/>
                  </a:cxn>
                  <a:cxn ang="0">
                    <a:pos x="connsiteX1284" y="connsiteY1284"/>
                  </a:cxn>
                  <a:cxn ang="0">
                    <a:pos x="connsiteX1285" y="connsiteY1285"/>
                  </a:cxn>
                  <a:cxn ang="0">
                    <a:pos x="connsiteX1286" y="connsiteY1286"/>
                  </a:cxn>
                  <a:cxn ang="0">
                    <a:pos x="connsiteX1287" y="connsiteY1287"/>
                  </a:cxn>
                  <a:cxn ang="0">
                    <a:pos x="connsiteX1288" y="connsiteY1288"/>
                  </a:cxn>
                  <a:cxn ang="0">
                    <a:pos x="connsiteX1289" y="connsiteY1289"/>
                  </a:cxn>
                  <a:cxn ang="0">
                    <a:pos x="connsiteX1290" y="connsiteY1290"/>
                  </a:cxn>
                  <a:cxn ang="0">
                    <a:pos x="connsiteX1291" y="connsiteY1291"/>
                  </a:cxn>
                  <a:cxn ang="0">
                    <a:pos x="connsiteX1292" y="connsiteY1292"/>
                  </a:cxn>
                  <a:cxn ang="0">
                    <a:pos x="connsiteX1293" y="connsiteY1293"/>
                  </a:cxn>
                  <a:cxn ang="0">
                    <a:pos x="connsiteX1294" y="connsiteY1294"/>
                  </a:cxn>
                  <a:cxn ang="0">
                    <a:pos x="connsiteX1295" y="connsiteY1295"/>
                  </a:cxn>
                  <a:cxn ang="0">
                    <a:pos x="connsiteX1296" y="connsiteY1296"/>
                  </a:cxn>
                  <a:cxn ang="0">
                    <a:pos x="connsiteX1297" y="connsiteY1297"/>
                  </a:cxn>
                  <a:cxn ang="0">
                    <a:pos x="connsiteX1298" y="connsiteY1298"/>
                  </a:cxn>
                  <a:cxn ang="0">
                    <a:pos x="connsiteX1299" y="connsiteY1299"/>
                  </a:cxn>
                  <a:cxn ang="0">
                    <a:pos x="connsiteX1300" y="connsiteY1300"/>
                  </a:cxn>
                  <a:cxn ang="0">
                    <a:pos x="connsiteX1301" y="connsiteY1301"/>
                  </a:cxn>
                  <a:cxn ang="0">
                    <a:pos x="connsiteX1302" y="connsiteY1302"/>
                  </a:cxn>
                  <a:cxn ang="0">
                    <a:pos x="connsiteX1303" y="connsiteY1303"/>
                  </a:cxn>
                  <a:cxn ang="0">
                    <a:pos x="connsiteX1304" y="connsiteY1304"/>
                  </a:cxn>
                  <a:cxn ang="0">
                    <a:pos x="connsiteX1305" y="connsiteY1305"/>
                  </a:cxn>
                  <a:cxn ang="0">
                    <a:pos x="connsiteX1306" y="connsiteY1306"/>
                  </a:cxn>
                  <a:cxn ang="0">
                    <a:pos x="connsiteX1307" y="connsiteY1307"/>
                  </a:cxn>
                  <a:cxn ang="0">
                    <a:pos x="connsiteX1308" y="connsiteY1308"/>
                  </a:cxn>
                  <a:cxn ang="0">
                    <a:pos x="connsiteX1309" y="connsiteY1309"/>
                  </a:cxn>
                  <a:cxn ang="0">
                    <a:pos x="connsiteX1310" y="connsiteY1310"/>
                  </a:cxn>
                  <a:cxn ang="0">
                    <a:pos x="connsiteX1311" y="connsiteY1311"/>
                  </a:cxn>
                  <a:cxn ang="0">
                    <a:pos x="connsiteX1312" y="connsiteY1312"/>
                  </a:cxn>
                  <a:cxn ang="0">
                    <a:pos x="connsiteX1313" y="connsiteY1313"/>
                  </a:cxn>
                  <a:cxn ang="0">
                    <a:pos x="connsiteX1314" y="connsiteY1314"/>
                  </a:cxn>
                  <a:cxn ang="0">
                    <a:pos x="connsiteX1315" y="connsiteY1315"/>
                  </a:cxn>
                  <a:cxn ang="0">
                    <a:pos x="connsiteX1316" y="connsiteY1316"/>
                  </a:cxn>
                  <a:cxn ang="0">
                    <a:pos x="connsiteX1317" y="connsiteY1317"/>
                  </a:cxn>
                  <a:cxn ang="0">
                    <a:pos x="connsiteX1318" y="connsiteY1318"/>
                  </a:cxn>
                  <a:cxn ang="0">
                    <a:pos x="connsiteX1319" y="connsiteY1319"/>
                  </a:cxn>
                  <a:cxn ang="0">
                    <a:pos x="connsiteX1320" y="connsiteY1320"/>
                  </a:cxn>
                  <a:cxn ang="0">
                    <a:pos x="connsiteX1321" y="connsiteY1321"/>
                  </a:cxn>
                  <a:cxn ang="0">
                    <a:pos x="connsiteX1322" y="connsiteY1322"/>
                  </a:cxn>
                  <a:cxn ang="0">
                    <a:pos x="connsiteX1323" y="connsiteY1323"/>
                  </a:cxn>
                  <a:cxn ang="0">
                    <a:pos x="connsiteX1324" y="connsiteY1324"/>
                  </a:cxn>
                  <a:cxn ang="0">
                    <a:pos x="connsiteX1325" y="connsiteY1325"/>
                  </a:cxn>
                  <a:cxn ang="0">
                    <a:pos x="connsiteX1326" y="connsiteY1326"/>
                  </a:cxn>
                  <a:cxn ang="0">
                    <a:pos x="connsiteX1327" y="connsiteY1327"/>
                  </a:cxn>
                  <a:cxn ang="0">
                    <a:pos x="connsiteX1328" y="connsiteY1328"/>
                  </a:cxn>
                  <a:cxn ang="0">
                    <a:pos x="connsiteX1329" y="connsiteY1329"/>
                  </a:cxn>
                  <a:cxn ang="0">
                    <a:pos x="connsiteX1330" y="connsiteY1330"/>
                  </a:cxn>
                  <a:cxn ang="0">
                    <a:pos x="connsiteX1331" y="connsiteY1331"/>
                  </a:cxn>
                  <a:cxn ang="0">
                    <a:pos x="connsiteX1332" y="connsiteY1332"/>
                  </a:cxn>
                  <a:cxn ang="0">
                    <a:pos x="connsiteX1333" y="connsiteY1333"/>
                  </a:cxn>
                  <a:cxn ang="0">
                    <a:pos x="connsiteX1334" y="connsiteY1334"/>
                  </a:cxn>
                  <a:cxn ang="0">
                    <a:pos x="connsiteX1335" y="connsiteY1335"/>
                  </a:cxn>
                  <a:cxn ang="0">
                    <a:pos x="connsiteX1336" y="connsiteY1336"/>
                  </a:cxn>
                  <a:cxn ang="0">
                    <a:pos x="connsiteX1337" y="connsiteY1337"/>
                  </a:cxn>
                  <a:cxn ang="0">
                    <a:pos x="connsiteX1338" y="connsiteY1338"/>
                  </a:cxn>
                  <a:cxn ang="0">
                    <a:pos x="connsiteX1339" y="connsiteY1339"/>
                  </a:cxn>
                  <a:cxn ang="0">
                    <a:pos x="connsiteX1340" y="connsiteY1340"/>
                  </a:cxn>
                  <a:cxn ang="0">
                    <a:pos x="connsiteX1341" y="connsiteY1341"/>
                  </a:cxn>
                  <a:cxn ang="0">
                    <a:pos x="connsiteX1342" y="connsiteY1342"/>
                  </a:cxn>
                  <a:cxn ang="0">
                    <a:pos x="connsiteX1343" y="connsiteY1343"/>
                  </a:cxn>
                  <a:cxn ang="0">
                    <a:pos x="connsiteX1344" y="connsiteY1344"/>
                  </a:cxn>
                  <a:cxn ang="0">
                    <a:pos x="connsiteX1345" y="connsiteY1345"/>
                  </a:cxn>
                  <a:cxn ang="0">
                    <a:pos x="connsiteX1346" y="connsiteY1346"/>
                  </a:cxn>
                  <a:cxn ang="0">
                    <a:pos x="connsiteX1347" y="connsiteY1347"/>
                  </a:cxn>
                  <a:cxn ang="0">
                    <a:pos x="connsiteX1348" y="connsiteY1348"/>
                  </a:cxn>
                  <a:cxn ang="0">
                    <a:pos x="connsiteX1349" y="connsiteY1349"/>
                  </a:cxn>
                  <a:cxn ang="0">
                    <a:pos x="connsiteX1350" y="connsiteY1350"/>
                  </a:cxn>
                  <a:cxn ang="0">
                    <a:pos x="connsiteX1351" y="connsiteY1351"/>
                  </a:cxn>
                  <a:cxn ang="0">
                    <a:pos x="connsiteX1352" y="connsiteY1352"/>
                  </a:cxn>
                  <a:cxn ang="0">
                    <a:pos x="connsiteX1353" y="connsiteY1353"/>
                  </a:cxn>
                  <a:cxn ang="0">
                    <a:pos x="connsiteX1354" y="connsiteY1354"/>
                  </a:cxn>
                  <a:cxn ang="0">
                    <a:pos x="connsiteX1355" y="connsiteY1355"/>
                  </a:cxn>
                  <a:cxn ang="0">
                    <a:pos x="connsiteX1356" y="connsiteY1356"/>
                  </a:cxn>
                  <a:cxn ang="0">
                    <a:pos x="connsiteX1357" y="connsiteY1357"/>
                  </a:cxn>
                  <a:cxn ang="0">
                    <a:pos x="connsiteX1358" y="connsiteY1358"/>
                  </a:cxn>
                  <a:cxn ang="0">
                    <a:pos x="connsiteX1359" y="connsiteY1359"/>
                  </a:cxn>
                  <a:cxn ang="0">
                    <a:pos x="connsiteX1360" y="connsiteY1360"/>
                  </a:cxn>
                  <a:cxn ang="0">
                    <a:pos x="connsiteX1361" y="connsiteY1361"/>
                  </a:cxn>
                  <a:cxn ang="0">
                    <a:pos x="connsiteX1362" y="connsiteY1362"/>
                  </a:cxn>
                  <a:cxn ang="0">
                    <a:pos x="connsiteX1363" y="connsiteY1363"/>
                  </a:cxn>
                  <a:cxn ang="0">
                    <a:pos x="connsiteX1364" y="connsiteY1364"/>
                  </a:cxn>
                  <a:cxn ang="0">
                    <a:pos x="connsiteX1365" y="connsiteY1365"/>
                  </a:cxn>
                  <a:cxn ang="0">
                    <a:pos x="connsiteX1366" y="connsiteY1366"/>
                  </a:cxn>
                  <a:cxn ang="0">
                    <a:pos x="connsiteX1367" y="connsiteY1367"/>
                  </a:cxn>
                  <a:cxn ang="0">
                    <a:pos x="connsiteX1368" y="connsiteY1368"/>
                  </a:cxn>
                  <a:cxn ang="0">
                    <a:pos x="connsiteX1369" y="connsiteY1369"/>
                  </a:cxn>
                  <a:cxn ang="0">
                    <a:pos x="connsiteX1370" y="connsiteY1370"/>
                  </a:cxn>
                  <a:cxn ang="0">
                    <a:pos x="connsiteX1371" y="connsiteY1371"/>
                  </a:cxn>
                  <a:cxn ang="0">
                    <a:pos x="connsiteX1372" y="connsiteY1372"/>
                  </a:cxn>
                  <a:cxn ang="0">
                    <a:pos x="connsiteX1373" y="connsiteY1373"/>
                  </a:cxn>
                  <a:cxn ang="0">
                    <a:pos x="connsiteX1374" y="connsiteY1374"/>
                  </a:cxn>
                  <a:cxn ang="0">
                    <a:pos x="connsiteX1375" y="connsiteY1375"/>
                  </a:cxn>
                  <a:cxn ang="0">
                    <a:pos x="connsiteX1376" y="connsiteY1376"/>
                  </a:cxn>
                  <a:cxn ang="0">
                    <a:pos x="connsiteX1377" y="connsiteY1377"/>
                  </a:cxn>
                  <a:cxn ang="0">
                    <a:pos x="connsiteX1378" y="connsiteY1378"/>
                  </a:cxn>
                  <a:cxn ang="0">
                    <a:pos x="connsiteX1379" y="connsiteY1379"/>
                  </a:cxn>
                  <a:cxn ang="0">
                    <a:pos x="connsiteX1380" y="connsiteY1380"/>
                  </a:cxn>
                  <a:cxn ang="0">
                    <a:pos x="connsiteX1381" y="connsiteY1381"/>
                  </a:cxn>
                  <a:cxn ang="0">
                    <a:pos x="connsiteX1382" y="connsiteY1382"/>
                  </a:cxn>
                  <a:cxn ang="0">
                    <a:pos x="connsiteX1383" y="connsiteY1383"/>
                  </a:cxn>
                  <a:cxn ang="0">
                    <a:pos x="connsiteX1384" y="connsiteY1384"/>
                  </a:cxn>
                  <a:cxn ang="0">
                    <a:pos x="connsiteX1385" y="connsiteY1385"/>
                  </a:cxn>
                  <a:cxn ang="0">
                    <a:pos x="connsiteX1386" y="connsiteY1386"/>
                  </a:cxn>
                  <a:cxn ang="0">
                    <a:pos x="connsiteX1387" y="connsiteY1387"/>
                  </a:cxn>
                  <a:cxn ang="0">
                    <a:pos x="connsiteX1388" y="connsiteY1388"/>
                  </a:cxn>
                  <a:cxn ang="0">
                    <a:pos x="connsiteX1389" y="connsiteY1389"/>
                  </a:cxn>
                  <a:cxn ang="0">
                    <a:pos x="connsiteX1390" y="connsiteY1390"/>
                  </a:cxn>
                  <a:cxn ang="0">
                    <a:pos x="connsiteX1391" y="connsiteY1391"/>
                  </a:cxn>
                  <a:cxn ang="0">
                    <a:pos x="connsiteX1392" y="connsiteY1392"/>
                  </a:cxn>
                  <a:cxn ang="0">
                    <a:pos x="connsiteX1393" y="connsiteY1393"/>
                  </a:cxn>
                  <a:cxn ang="0">
                    <a:pos x="connsiteX1394" y="connsiteY1394"/>
                  </a:cxn>
                  <a:cxn ang="0">
                    <a:pos x="connsiteX1395" y="connsiteY1395"/>
                  </a:cxn>
                  <a:cxn ang="0">
                    <a:pos x="connsiteX1396" y="connsiteY1396"/>
                  </a:cxn>
                  <a:cxn ang="0">
                    <a:pos x="connsiteX1397" y="connsiteY1397"/>
                  </a:cxn>
                  <a:cxn ang="0">
                    <a:pos x="connsiteX1398" y="connsiteY1398"/>
                  </a:cxn>
                  <a:cxn ang="0">
                    <a:pos x="connsiteX1399" y="connsiteY1399"/>
                  </a:cxn>
                  <a:cxn ang="0">
                    <a:pos x="connsiteX1400" y="connsiteY1400"/>
                  </a:cxn>
                  <a:cxn ang="0">
                    <a:pos x="connsiteX1401" y="connsiteY1401"/>
                  </a:cxn>
                  <a:cxn ang="0">
                    <a:pos x="connsiteX1402" y="connsiteY1402"/>
                  </a:cxn>
                  <a:cxn ang="0">
                    <a:pos x="connsiteX1403" y="connsiteY1403"/>
                  </a:cxn>
                  <a:cxn ang="0">
                    <a:pos x="connsiteX1404" y="connsiteY1404"/>
                  </a:cxn>
                  <a:cxn ang="0">
                    <a:pos x="connsiteX1405" y="connsiteY1405"/>
                  </a:cxn>
                  <a:cxn ang="0">
                    <a:pos x="connsiteX1406" y="connsiteY1406"/>
                  </a:cxn>
                  <a:cxn ang="0">
                    <a:pos x="connsiteX1407" y="connsiteY1407"/>
                  </a:cxn>
                  <a:cxn ang="0">
                    <a:pos x="connsiteX1408" y="connsiteY1408"/>
                  </a:cxn>
                  <a:cxn ang="0">
                    <a:pos x="connsiteX1409" y="connsiteY1409"/>
                  </a:cxn>
                  <a:cxn ang="0">
                    <a:pos x="connsiteX1410" y="connsiteY1410"/>
                  </a:cxn>
                  <a:cxn ang="0">
                    <a:pos x="connsiteX1411" y="connsiteY1411"/>
                  </a:cxn>
                  <a:cxn ang="0">
                    <a:pos x="connsiteX1412" y="connsiteY1412"/>
                  </a:cxn>
                  <a:cxn ang="0">
                    <a:pos x="connsiteX1413" y="connsiteY1413"/>
                  </a:cxn>
                  <a:cxn ang="0">
                    <a:pos x="connsiteX1414" y="connsiteY1414"/>
                  </a:cxn>
                  <a:cxn ang="0">
                    <a:pos x="connsiteX1415" y="connsiteY1415"/>
                  </a:cxn>
                  <a:cxn ang="0">
                    <a:pos x="connsiteX1416" y="connsiteY1416"/>
                  </a:cxn>
                  <a:cxn ang="0">
                    <a:pos x="connsiteX1417" y="connsiteY1417"/>
                  </a:cxn>
                  <a:cxn ang="0">
                    <a:pos x="connsiteX1418" y="connsiteY1418"/>
                  </a:cxn>
                  <a:cxn ang="0">
                    <a:pos x="connsiteX1419" y="connsiteY1419"/>
                  </a:cxn>
                  <a:cxn ang="0">
                    <a:pos x="connsiteX1420" y="connsiteY1420"/>
                  </a:cxn>
                  <a:cxn ang="0">
                    <a:pos x="connsiteX1421" y="connsiteY1421"/>
                  </a:cxn>
                  <a:cxn ang="0">
                    <a:pos x="connsiteX1422" y="connsiteY1422"/>
                  </a:cxn>
                  <a:cxn ang="0">
                    <a:pos x="connsiteX1423" y="connsiteY1423"/>
                  </a:cxn>
                  <a:cxn ang="0">
                    <a:pos x="connsiteX1424" y="connsiteY1424"/>
                  </a:cxn>
                  <a:cxn ang="0">
                    <a:pos x="connsiteX1425" y="connsiteY1425"/>
                  </a:cxn>
                  <a:cxn ang="0">
                    <a:pos x="connsiteX1426" y="connsiteY1426"/>
                  </a:cxn>
                  <a:cxn ang="0">
                    <a:pos x="connsiteX1427" y="connsiteY1427"/>
                  </a:cxn>
                  <a:cxn ang="0">
                    <a:pos x="connsiteX1428" y="connsiteY1428"/>
                  </a:cxn>
                  <a:cxn ang="0">
                    <a:pos x="connsiteX1429" y="connsiteY1429"/>
                  </a:cxn>
                  <a:cxn ang="0">
                    <a:pos x="connsiteX1430" y="connsiteY1430"/>
                  </a:cxn>
                  <a:cxn ang="0">
                    <a:pos x="connsiteX1431" y="connsiteY1431"/>
                  </a:cxn>
                  <a:cxn ang="0">
                    <a:pos x="connsiteX1432" y="connsiteY1432"/>
                  </a:cxn>
                  <a:cxn ang="0">
                    <a:pos x="connsiteX1433" y="connsiteY1433"/>
                  </a:cxn>
                  <a:cxn ang="0">
                    <a:pos x="connsiteX1434" y="connsiteY1434"/>
                  </a:cxn>
                  <a:cxn ang="0">
                    <a:pos x="connsiteX1435" y="connsiteY1435"/>
                  </a:cxn>
                  <a:cxn ang="0">
                    <a:pos x="connsiteX1436" y="connsiteY1436"/>
                  </a:cxn>
                  <a:cxn ang="0">
                    <a:pos x="connsiteX1437" y="connsiteY1437"/>
                  </a:cxn>
                  <a:cxn ang="0">
                    <a:pos x="connsiteX1438" y="connsiteY1438"/>
                  </a:cxn>
                  <a:cxn ang="0">
                    <a:pos x="connsiteX1439" y="connsiteY1439"/>
                  </a:cxn>
                  <a:cxn ang="0">
                    <a:pos x="connsiteX1440" y="connsiteY1440"/>
                  </a:cxn>
                  <a:cxn ang="0">
                    <a:pos x="connsiteX1441" y="connsiteY1441"/>
                  </a:cxn>
                  <a:cxn ang="0">
                    <a:pos x="connsiteX1442" y="connsiteY1442"/>
                  </a:cxn>
                  <a:cxn ang="0">
                    <a:pos x="connsiteX1443" y="connsiteY1443"/>
                  </a:cxn>
                  <a:cxn ang="0">
                    <a:pos x="connsiteX1444" y="connsiteY1444"/>
                  </a:cxn>
                  <a:cxn ang="0">
                    <a:pos x="connsiteX1445" y="connsiteY1445"/>
                  </a:cxn>
                  <a:cxn ang="0">
                    <a:pos x="connsiteX1446" y="connsiteY1446"/>
                  </a:cxn>
                  <a:cxn ang="0">
                    <a:pos x="connsiteX1447" y="connsiteY1447"/>
                  </a:cxn>
                  <a:cxn ang="0">
                    <a:pos x="connsiteX1448" y="connsiteY1448"/>
                  </a:cxn>
                  <a:cxn ang="0">
                    <a:pos x="connsiteX1449" y="connsiteY1449"/>
                  </a:cxn>
                  <a:cxn ang="0">
                    <a:pos x="connsiteX1450" y="connsiteY1450"/>
                  </a:cxn>
                  <a:cxn ang="0">
                    <a:pos x="connsiteX1451" y="connsiteY1451"/>
                  </a:cxn>
                  <a:cxn ang="0">
                    <a:pos x="connsiteX1452" y="connsiteY1452"/>
                  </a:cxn>
                  <a:cxn ang="0">
                    <a:pos x="connsiteX1453" y="connsiteY1453"/>
                  </a:cxn>
                  <a:cxn ang="0">
                    <a:pos x="connsiteX1454" y="connsiteY1454"/>
                  </a:cxn>
                  <a:cxn ang="0">
                    <a:pos x="connsiteX1455" y="connsiteY1455"/>
                  </a:cxn>
                  <a:cxn ang="0">
                    <a:pos x="connsiteX1456" y="connsiteY1456"/>
                  </a:cxn>
                  <a:cxn ang="0">
                    <a:pos x="connsiteX1457" y="connsiteY1457"/>
                  </a:cxn>
                  <a:cxn ang="0">
                    <a:pos x="connsiteX1458" y="connsiteY1458"/>
                  </a:cxn>
                  <a:cxn ang="0">
                    <a:pos x="connsiteX1459" y="connsiteY1459"/>
                  </a:cxn>
                  <a:cxn ang="0">
                    <a:pos x="connsiteX1460" y="connsiteY1460"/>
                  </a:cxn>
                  <a:cxn ang="0">
                    <a:pos x="connsiteX1461" y="connsiteY1461"/>
                  </a:cxn>
                  <a:cxn ang="0">
                    <a:pos x="connsiteX1462" y="connsiteY1462"/>
                  </a:cxn>
                  <a:cxn ang="0">
                    <a:pos x="connsiteX1463" y="connsiteY1463"/>
                  </a:cxn>
                  <a:cxn ang="0">
                    <a:pos x="connsiteX1464" y="connsiteY1464"/>
                  </a:cxn>
                  <a:cxn ang="0">
                    <a:pos x="connsiteX1465" y="connsiteY1465"/>
                  </a:cxn>
                  <a:cxn ang="0">
                    <a:pos x="connsiteX1466" y="connsiteY1466"/>
                  </a:cxn>
                  <a:cxn ang="0">
                    <a:pos x="connsiteX1467" y="connsiteY1467"/>
                  </a:cxn>
                  <a:cxn ang="0">
                    <a:pos x="connsiteX1468" y="connsiteY1468"/>
                  </a:cxn>
                  <a:cxn ang="0">
                    <a:pos x="connsiteX1469" y="connsiteY1469"/>
                  </a:cxn>
                  <a:cxn ang="0">
                    <a:pos x="connsiteX1470" y="connsiteY1470"/>
                  </a:cxn>
                  <a:cxn ang="0">
                    <a:pos x="connsiteX1471" y="connsiteY1471"/>
                  </a:cxn>
                  <a:cxn ang="0">
                    <a:pos x="connsiteX1472" y="connsiteY1472"/>
                  </a:cxn>
                  <a:cxn ang="0">
                    <a:pos x="connsiteX1473" y="connsiteY1473"/>
                  </a:cxn>
                  <a:cxn ang="0">
                    <a:pos x="connsiteX1474" y="connsiteY1474"/>
                  </a:cxn>
                  <a:cxn ang="0">
                    <a:pos x="connsiteX1475" y="connsiteY1475"/>
                  </a:cxn>
                  <a:cxn ang="0">
                    <a:pos x="connsiteX1476" y="connsiteY1476"/>
                  </a:cxn>
                  <a:cxn ang="0">
                    <a:pos x="connsiteX1477" y="connsiteY1477"/>
                  </a:cxn>
                  <a:cxn ang="0">
                    <a:pos x="connsiteX1478" y="connsiteY1478"/>
                  </a:cxn>
                  <a:cxn ang="0">
                    <a:pos x="connsiteX1479" y="connsiteY1479"/>
                  </a:cxn>
                  <a:cxn ang="0">
                    <a:pos x="connsiteX1480" y="connsiteY1480"/>
                  </a:cxn>
                  <a:cxn ang="0">
                    <a:pos x="connsiteX1481" y="connsiteY1481"/>
                  </a:cxn>
                  <a:cxn ang="0">
                    <a:pos x="connsiteX1482" y="connsiteY1482"/>
                  </a:cxn>
                  <a:cxn ang="0">
                    <a:pos x="connsiteX1483" y="connsiteY1483"/>
                  </a:cxn>
                  <a:cxn ang="0">
                    <a:pos x="connsiteX1484" y="connsiteY1484"/>
                  </a:cxn>
                  <a:cxn ang="0">
                    <a:pos x="connsiteX1485" y="connsiteY1485"/>
                  </a:cxn>
                  <a:cxn ang="0">
                    <a:pos x="connsiteX1486" y="connsiteY1486"/>
                  </a:cxn>
                  <a:cxn ang="0">
                    <a:pos x="connsiteX1487" y="connsiteY1487"/>
                  </a:cxn>
                  <a:cxn ang="0">
                    <a:pos x="connsiteX1488" y="connsiteY1488"/>
                  </a:cxn>
                  <a:cxn ang="0">
                    <a:pos x="connsiteX1489" y="connsiteY1489"/>
                  </a:cxn>
                  <a:cxn ang="0">
                    <a:pos x="connsiteX1490" y="connsiteY1490"/>
                  </a:cxn>
                  <a:cxn ang="0">
                    <a:pos x="connsiteX1491" y="connsiteY1491"/>
                  </a:cxn>
                  <a:cxn ang="0">
                    <a:pos x="connsiteX1492" y="connsiteY1492"/>
                  </a:cxn>
                  <a:cxn ang="0">
                    <a:pos x="connsiteX1493" y="connsiteY1493"/>
                  </a:cxn>
                  <a:cxn ang="0">
                    <a:pos x="connsiteX1494" y="connsiteY1494"/>
                  </a:cxn>
                  <a:cxn ang="0">
                    <a:pos x="connsiteX1495" y="connsiteY1495"/>
                  </a:cxn>
                  <a:cxn ang="0">
                    <a:pos x="connsiteX1496" y="connsiteY1496"/>
                  </a:cxn>
                  <a:cxn ang="0">
                    <a:pos x="connsiteX1497" y="connsiteY1497"/>
                  </a:cxn>
                  <a:cxn ang="0">
                    <a:pos x="connsiteX1498" y="connsiteY1498"/>
                  </a:cxn>
                  <a:cxn ang="0">
                    <a:pos x="connsiteX1499" y="connsiteY1499"/>
                  </a:cxn>
                  <a:cxn ang="0">
                    <a:pos x="connsiteX1500" y="connsiteY1500"/>
                  </a:cxn>
                  <a:cxn ang="0">
                    <a:pos x="connsiteX1501" y="connsiteY1501"/>
                  </a:cxn>
                  <a:cxn ang="0">
                    <a:pos x="connsiteX1502" y="connsiteY1502"/>
                  </a:cxn>
                  <a:cxn ang="0">
                    <a:pos x="connsiteX1503" y="connsiteY1503"/>
                  </a:cxn>
                  <a:cxn ang="0">
                    <a:pos x="connsiteX1504" y="connsiteY1504"/>
                  </a:cxn>
                  <a:cxn ang="0">
                    <a:pos x="connsiteX1505" y="connsiteY1505"/>
                  </a:cxn>
                  <a:cxn ang="0">
                    <a:pos x="connsiteX1506" y="connsiteY1506"/>
                  </a:cxn>
                  <a:cxn ang="0">
                    <a:pos x="connsiteX1507" y="connsiteY1507"/>
                  </a:cxn>
                  <a:cxn ang="0">
                    <a:pos x="connsiteX1508" y="connsiteY1508"/>
                  </a:cxn>
                  <a:cxn ang="0">
                    <a:pos x="connsiteX1509" y="connsiteY1509"/>
                  </a:cxn>
                  <a:cxn ang="0">
                    <a:pos x="connsiteX1510" y="connsiteY1510"/>
                  </a:cxn>
                  <a:cxn ang="0">
                    <a:pos x="connsiteX1511" y="connsiteY1511"/>
                  </a:cxn>
                  <a:cxn ang="0">
                    <a:pos x="connsiteX1512" y="connsiteY1512"/>
                  </a:cxn>
                  <a:cxn ang="0">
                    <a:pos x="connsiteX1513" y="connsiteY1513"/>
                  </a:cxn>
                  <a:cxn ang="0">
                    <a:pos x="connsiteX1514" y="connsiteY1514"/>
                  </a:cxn>
                  <a:cxn ang="0">
                    <a:pos x="connsiteX1515" y="connsiteY1515"/>
                  </a:cxn>
                  <a:cxn ang="0">
                    <a:pos x="connsiteX1516" y="connsiteY1516"/>
                  </a:cxn>
                  <a:cxn ang="0">
                    <a:pos x="connsiteX1517" y="connsiteY1517"/>
                  </a:cxn>
                  <a:cxn ang="0">
                    <a:pos x="connsiteX1518" y="connsiteY1518"/>
                  </a:cxn>
                  <a:cxn ang="0">
                    <a:pos x="connsiteX1519" y="connsiteY1519"/>
                  </a:cxn>
                  <a:cxn ang="0">
                    <a:pos x="connsiteX1520" y="connsiteY1520"/>
                  </a:cxn>
                  <a:cxn ang="0">
                    <a:pos x="connsiteX1521" y="connsiteY1521"/>
                  </a:cxn>
                  <a:cxn ang="0">
                    <a:pos x="connsiteX1522" y="connsiteY1522"/>
                  </a:cxn>
                  <a:cxn ang="0">
                    <a:pos x="connsiteX1523" y="connsiteY1523"/>
                  </a:cxn>
                  <a:cxn ang="0">
                    <a:pos x="connsiteX1524" y="connsiteY1524"/>
                  </a:cxn>
                  <a:cxn ang="0">
                    <a:pos x="connsiteX1525" y="connsiteY1525"/>
                  </a:cxn>
                  <a:cxn ang="0">
                    <a:pos x="connsiteX1526" y="connsiteY1526"/>
                  </a:cxn>
                  <a:cxn ang="0">
                    <a:pos x="connsiteX1527" y="connsiteY1527"/>
                  </a:cxn>
                  <a:cxn ang="0">
                    <a:pos x="connsiteX1528" y="connsiteY1528"/>
                  </a:cxn>
                  <a:cxn ang="0">
                    <a:pos x="connsiteX1529" y="connsiteY1529"/>
                  </a:cxn>
                  <a:cxn ang="0">
                    <a:pos x="connsiteX1530" y="connsiteY1530"/>
                  </a:cxn>
                  <a:cxn ang="0">
                    <a:pos x="connsiteX1531" y="connsiteY1531"/>
                  </a:cxn>
                  <a:cxn ang="0">
                    <a:pos x="connsiteX1532" y="connsiteY1532"/>
                  </a:cxn>
                  <a:cxn ang="0">
                    <a:pos x="connsiteX1533" y="connsiteY1533"/>
                  </a:cxn>
                  <a:cxn ang="0">
                    <a:pos x="connsiteX1534" y="connsiteY1534"/>
                  </a:cxn>
                  <a:cxn ang="0">
                    <a:pos x="connsiteX1535" y="connsiteY1535"/>
                  </a:cxn>
                  <a:cxn ang="0">
                    <a:pos x="connsiteX1536" y="connsiteY1536"/>
                  </a:cxn>
                  <a:cxn ang="0">
                    <a:pos x="connsiteX1537" y="connsiteY1537"/>
                  </a:cxn>
                  <a:cxn ang="0">
                    <a:pos x="connsiteX1538" y="connsiteY1538"/>
                  </a:cxn>
                  <a:cxn ang="0">
                    <a:pos x="connsiteX1539" y="connsiteY1539"/>
                  </a:cxn>
                  <a:cxn ang="0">
                    <a:pos x="connsiteX1540" y="connsiteY1540"/>
                  </a:cxn>
                  <a:cxn ang="0">
                    <a:pos x="connsiteX1541" y="connsiteY1541"/>
                  </a:cxn>
                  <a:cxn ang="0">
                    <a:pos x="connsiteX1542" y="connsiteY1542"/>
                  </a:cxn>
                  <a:cxn ang="0">
                    <a:pos x="connsiteX1543" y="connsiteY1543"/>
                  </a:cxn>
                  <a:cxn ang="0">
                    <a:pos x="connsiteX1544" y="connsiteY1544"/>
                  </a:cxn>
                  <a:cxn ang="0">
                    <a:pos x="connsiteX1545" y="connsiteY1545"/>
                  </a:cxn>
                  <a:cxn ang="0">
                    <a:pos x="connsiteX1546" y="connsiteY1546"/>
                  </a:cxn>
                  <a:cxn ang="0">
                    <a:pos x="connsiteX1547" y="connsiteY1547"/>
                  </a:cxn>
                  <a:cxn ang="0">
                    <a:pos x="connsiteX1548" y="connsiteY1548"/>
                  </a:cxn>
                  <a:cxn ang="0">
                    <a:pos x="connsiteX1549" y="connsiteY1549"/>
                  </a:cxn>
                  <a:cxn ang="0">
                    <a:pos x="connsiteX1550" y="connsiteY1550"/>
                  </a:cxn>
                  <a:cxn ang="0">
                    <a:pos x="connsiteX1551" y="connsiteY1551"/>
                  </a:cxn>
                  <a:cxn ang="0">
                    <a:pos x="connsiteX1552" y="connsiteY1552"/>
                  </a:cxn>
                  <a:cxn ang="0">
                    <a:pos x="connsiteX1553" y="connsiteY1553"/>
                  </a:cxn>
                  <a:cxn ang="0">
                    <a:pos x="connsiteX1554" y="connsiteY1554"/>
                  </a:cxn>
                  <a:cxn ang="0">
                    <a:pos x="connsiteX1555" y="connsiteY1555"/>
                  </a:cxn>
                  <a:cxn ang="0">
                    <a:pos x="connsiteX1556" y="connsiteY1556"/>
                  </a:cxn>
                  <a:cxn ang="0">
                    <a:pos x="connsiteX1557" y="connsiteY1557"/>
                  </a:cxn>
                  <a:cxn ang="0">
                    <a:pos x="connsiteX1558" y="connsiteY1558"/>
                  </a:cxn>
                  <a:cxn ang="0">
                    <a:pos x="connsiteX1559" y="connsiteY1559"/>
                  </a:cxn>
                  <a:cxn ang="0">
                    <a:pos x="connsiteX1560" y="connsiteY1560"/>
                  </a:cxn>
                  <a:cxn ang="0">
                    <a:pos x="connsiteX1561" y="connsiteY1561"/>
                  </a:cxn>
                  <a:cxn ang="0">
                    <a:pos x="connsiteX1562" y="connsiteY1562"/>
                  </a:cxn>
                  <a:cxn ang="0">
                    <a:pos x="connsiteX1563" y="connsiteY1563"/>
                  </a:cxn>
                  <a:cxn ang="0">
                    <a:pos x="connsiteX1564" y="connsiteY1564"/>
                  </a:cxn>
                  <a:cxn ang="0">
                    <a:pos x="connsiteX1565" y="connsiteY1565"/>
                  </a:cxn>
                  <a:cxn ang="0">
                    <a:pos x="connsiteX1566" y="connsiteY1566"/>
                  </a:cxn>
                  <a:cxn ang="0">
                    <a:pos x="connsiteX1567" y="connsiteY1567"/>
                  </a:cxn>
                  <a:cxn ang="0">
                    <a:pos x="connsiteX1568" y="connsiteY1568"/>
                  </a:cxn>
                  <a:cxn ang="0">
                    <a:pos x="connsiteX1569" y="connsiteY1569"/>
                  </a:cxn>
                  <a:cxn ang="0">
                    <a:pos x="connsiteX1570" y="connsiteY1570"/>
                  </a:cxn>
                  <a:cxn ang="0">
                    <a:pos x="connsiteX1571" y="connsiteY1571"/>
                  </a:cxn>
                  <a:cxn ang="0">
                    <a:pos x="connsiteX1572" y="connsiteY1572"/>
                  </a:cxn>
                  <a:cxn ang="0">
                    <a:pos x="connsiteX1573" y="connsiteY1573"/>
                  </a:cxn>
                  <a:cxn ang="0">
                    <a:pos x="connsiteX1574" y="connsiteY1574"/>
                  </a:cxn>
                  <a:cxn ang="0">
                    <a:pos x="connsiteX1575" y="connsiteY1575"/>
                  </a:cxn>
                  <a:cxn ang="0">
                    <a:pos x="connsiteX1576" y="connsiteY1576"/>
                  </a:cxn>
                  <a:cxn ang="0">
                    <a:pos x="connsiteX1577" y="connsiteY1577"/>
                  </a:cxn>
                  <a:cxn ang="0">
                    <a:pos x="connsiteX1578" y="connsiteY1578"/>
                  </a:cxn>
                  <a:cxn ang="0">
                    <a:pos x="connsiteX1579" y="connsiteY1579"/>
                  </a:cxn>
                  <a:cxn ang="0">
                    <a:pos x="connsiteX1580" y="connsiteY1580"/>
                  </a:cxn>
                  <a:cxn ang="0">
                    <a:pos x="connsiteX1581" y="connsiteY1581"/>
                  </a:cxn>
                  <a:cxn ang="0">
                    <a:pos x="connsiteX1582" y="connsiteY1582"/>
                  </a:cxn>
                  <a:cxn ang="0">
                    <a:pos x="connsiteX1583" y="connsiteY1583"/>
                  </a:cxn>
                  <a:cxn ang="0">
                    <a:pos x="connsiteX1584" y="connsiteY1584"/>
                  </a:cxn>
                  <a:cxn ang="0">
                    <a:pos x="connsiteX1585" y="connsiteY1585"/>
                  </a:cxn>
                  <a:cxn ang="0">
                    <a:pos x="connsiteX1586" y="connsiteY1586"/>
                  </a:cxn>
                  <a:cxn ang="0">
                    <a:pos x="connsiteX1587" y="connsiteY1587"/>
                  </a:cxn>
                  <a:cxn ang="0">
                    <a:pos x="connsiteX1588" y="connsiteY1588"/>
                  </a:cxn>
                  <a:cxn ang="0">
                    <a:pos x="connsiteX1589" y="connsiteY1589"/>
                  </a:cxn>
                  <a:cxn ang="0">
                    <a:pos x="connsiteX1590" y="connsiteY1590"/>
                  </a:cxn>
                  <a:cxn ang="0">
                    <a:pos x="connsiteX1591" y="connsiteY1591"/>
                  </a:cxn>
                  <a:cxn ang="0">
                    <a:pos x="connsiteX1592" y="connsiteY1592"/>
                  </a:cxn>
                  <a:cxn ang="0">
                    <a:pos x="connsiteX1593" y="connsiteY1593"/>
                  </a:cxn>
                  <a:cxn ang="0">
                    <a:pos x="connsiteX1594" y="connsiteY1594"/>
                  </a:cxn>
                  <a:cxn ang="0">
                    <a:pos x="connsiteX1595" y="connsiteY1595"/>
                  </a:cxn>
                  <a:cxn ang="0">
                    <a:pos x="connsiteX1596" y="connsiteY1596"/>
                  </a:cxn>
                  <a:cxn ang="0">
                    <a:pos x="connsiteX1597" y="connsiteY1597"/>
                  </a:cxn>
                  <a:cxn ang="0">
                    <a:pos x="connsiteX1598" y="connsiteY1598"/>
                  </a:cxn>
                  <a:cxn ang="0">
                    <a:pos x="connsiteX1599" y="connsiteY1599"/>
                  </a:cxn>
                  <a:cxn ang="0">
                    <a:pos x="connsiteX1600" y="connsiteY1600"/>
                  </a:cxn>
                  <a:cxn ang="0">
                    <a:pos x="connsiteX1601" y="connsiteY1601"/>
                  </a:cxn>
                  <a:cxn ang="0">
                    <a:pos x="connsiteX1602" y="connsiteY1602"/>
                  </a:cxn>
                  <a:cxn ang="0">
                    <a:pos x="connsiteX1603" y="connsiteY1603"/>
                  </a:cxn>
                  <a:cxn ang="0">
                    <a:pos x="connsiteX1604" y="connsiteY1604"/>
                  </a:cxn>
                  <a:cxn ang="0">
                    <a:pos x="connsiteX1605" y="connsiteY1605"/>
                  </a:cxn>
                  <a:cxn ang="0">
                    <a:pos x="connsiteX1606" y="connsiteY1606"/>
                  </a:cxn>
                  <a:cxn ang="0">
                    <a:pos x="connsiteX1607" y="connsiteY1607"/>
                  </a:cxn>
                  <a:cxn ang="0">
                    <a:pos x="connsiteX1608" y="connsiteY1608"/>
                  </a:cxn>
                  <a:cxn ang="0">
                    <a:pos x="connsiteX1609" y="connsiteY1609"/>
                  </a:cxn>
                  <a:cxn ang="0">
                    <a:pos x="connsiteX1610" y="connsiteY1610"/>
                  </a:cxn>
                  <a:cxn ang="0">
                    <a:pos x="connsiteX1611" y="connsiteY1611"/>
                  </a:cxn>
                  <a:cxn ang="0">
                    <a:pos x="connsiteX1612" y="connsiteY1612"/>
                  </a:cxn>
                  <a:cxn ang="0">
                    <a:pos x="connsiteX1613" y="connsiteY1613"/>
                  </a:cxn>
                  <a:cxn ang="0">
                    <a:pos x="connsiteX1614" y="connsiteY1614"/>
                  </a:cxn>
                  <a:cxn ang="0">
                    <a:pos x="connsiteX1615" y="connsiteY1615"/>
                  </a:cxn>
                  <a:cxn ang="0">
                    <a:pos x="connsiteX1616" y="connsiteY1616"/>
                  </a:cxn>
                  <a:cxn ang="0">
                    <a:pos x="connsiteX1617" y="connsiteY1617"/>
                  </a:cxn>
                  <a:cxn ang="0">
                    <a:pos x="connsiteX1618" y="connsiteY1618"/>
                  </a:cxn>
                  <a:cxn ang="0">
                    <a:pos x="connsiteX1619" y="connsiteY1619"/>
                  </a:cxn>
                  <a:cxn ang="0">
                    <a:pos x="connsiteX1620" y="connsiteY1620"/>
                  </a:cxn>
                  <a:cxn ang="0">
                    <a:pos x="connsiteX1621" y="connsiteY1621"/>
                  </a:cxn>
                  <a:cxn ang="0">
                    <a:pos x="connsiteX1622" y="connsiteY1622"/>
                  </a:cxn>
                  <a:cxn ang="0">
                    <a:pos x="connsiteX1623" y="connsiteY1623"/>
                  </a:cxn>
                  <a:cxn ang="0">
                    <a:pos x="connsiteX1624" y="connsiteY1624"/>
                  </a:cxn>
                  <a:cxn ang="0">
                    <a:pos x="connsiteX1625" y="connsiteY1625"/>
                  </a:cxn>
                  <a:cxn ang="0">
                    <a:pos x="connsiteX1626" y="connsiteY1626"/>
                  </a:cxn>
                  <a:cxn ang="0">
                    <a:pos x="connsiteX1627" y="connsiteY1627"/>
                  </a:cxn>
                  <a:cxn ang="0">
                    <a:pos x="connsiteX1628" y="connsiteY1628"/>
                  </a:cxn>
                  <a:cxn ang="0">
                    <a:pos x="connsiteX1629" y="connsiteY1629"/>
                  </a:cxn>
                  <a:cxn ang="0">
                    <a:pos x="connsiteX1630" y="connsiteY1630"/>
                  </a:cxn>
                  <a:cxn ang="0">
                    <a:pos x="connsiteX1631" y="connsiteY1631"/>
                  </a:cxn>
                  <a:cxn ang="0">
                    <a:pos x="connsiteX1632" y="connsiteY1632"/>
                  </a:cxn>
                  <a:cxn ang="0">
                    <a:pos x="connsiteX1633" y="connsiteY1633"/>
                  </a:cxn>
                  <a:cxn ang="0">
                    <a:pos x="connsiteX1634" y="connsiteY1634"/>
                  </a:cxn>
                  <a:cxn ang="0">
                    <a:pos x="connsiteX1635" y="connsiteY1635"/>
                  </a:cxn>
                  <a:cxn ang="0">
                    <a:pos x="connsiteX1636" y="connsiteY1636"/>
                  </a:cxn>
                  <a:cxn ang="0">
                    <a:pos x="connsiteX1637" y="connsiteY1637"/>
                  </a:cxn>
                  <a:cxn ang="0">
                    <a:pos x="connsiteX1638" y="connsiteY1638"/>
                  </a:cxn>
                  <a:cxn ang="0">
                    <a:pos x="connsiteX1639" y="connsiteY1639"/>
                  </a:cxn>
                  <a:cxn ang="0">
                    <a:pos x="connsiteX1640" y="connsiteY1640"/>
                  </a:cxn>
                  <a:cxn ang="0">
                    <a:pos x="connsiteX1641" y="connsiteY1641"/>
                  </a:cxn>
                  <a:cxn ang="0">
                    <a:pos x="connsiteX1642" y="connsiteY1642"/>
                  </a:cxn>
                  <a:cxn ang="0">
                    <a:pos x="connsiteX1643" y="connsiteY1643"/>
                  </a:cxn>
                  <a:cxn ang="0">
                    <a:pos x="connsiteX1644" y="connsiteY1644"/>
                  </a:cxn>
                  <a:cxn ang="0">
                    <a:pos x="connsiteX1645" y="connsiteY1645"/>
                  </a:cxn>
                  <a:cxn ang="0">
                    <a:pos x="connsiteX1646" y="connsiteY1646"/>
                  </a:cxn>
                  <a:cxn ang="0">
                    <a:pos x="connsiteX1647" y="connsiteY1647"/>
                  </a:cxn>
                  <a:cxn ang="0">
                    <a:pos x="connsiteX1648" y="connsiteY1648"/>
                  </a:cxn>
                  <a:cxn ang="0">
                    <a:pos x="connsiteX1649" y="connsiteY1649"/>
                  </a:cxn>
                  <a:cxn ang="0">
                    <a:pos x="connsiteX1650" y="connsiteY1650"/>
                  </a:cxn>
                  <a:cxn ang="0">
                    <a:pos x="connsiteX1651" y="connsiteY1651"/>
                  </a:cxn>
                  <a:cxn ang="0">
                    <a:pos x="connsiteX1652" y="connsiteY1652"/>
                  </a:cxn>
                  <a:cxn ang="0">
                    <a:pos x="connsiteX1653" y="connsiteY1653"/>
                  </a:cxn>
                  <a:cxn ang="0">
                    <a:pos x="connsiteX1654" y="connsiteY1654"/>
                  </a:cxn>
                  <a:cxn ang="0">
                    <a:pos x="connsiteX1655" y="connsiteY1655"/>
                  </a:cxn>
                  <a:cxn ang="0">
                    <a:pos x="connsiteX1656" y="connsiteY1656"/>
                  </a:cxn>
                  <a:cxn ang="0">
                    <a:pos x="connsiteX1657" y="connsiteY1657"/>
                  </a:cxn>
                  <a:cxn ang="0">
                    <a:pos x="connsiteX1658" y="connsiteY1658"/>
                  </a:cxn>
                  <a:cxn ang="0">
                    <a:pos x="connsiteX1659" y="connsiteY1659"/>
                  </a:cxn>
                  <a:cxn ang="0">
                    <a:pos x="connsiteX1660" y="connsiteY1660"/>
                  </a:cxn>
                  <a:cxn ang="0">
                    <a:pos x="connsiteX1661" y="connsiteY1661"/>
                  </a:cxn>
                  <a:cxn ang="0">
                    <a:pos x="connsiteX1662" y="connsiteY1662"/>
                  </a:cxn>
                  <a:cxn ang="0">
                    <a:pos x="connsiteX1663" y="connsiteY1663"/>
                  </a:cxn>
                  <a:cxn ang="0">
                    <a:pos x="connsiteX1664" y="connsiteY1664"/>
                  </a:cxn>
                  <a:cxn ang="0">
                    <a:pos x="connsiteX1665" y="connsiteY1665"/>
                  </a:cxn>
                  <a:cxn ang="0">
                    <a:pos x="connsiteX1666" y="connsiteY1666"/>
                  </a:cxn>
                  <a:cxn ang="0">
                    <a:pos x="connsiteX1667" y="connsiteY1667"/>
                  </a:cxn>
                  <a:cxn ang="0">
                    <a:pos x="connsiteX1668" y="connsiteY1668"/>
                  </a:cxn>
                  <a:cxn ang="0">
                    <a:pos x="connsiteX1669" y="connsiteY1669"/>
                  </a:cxn>
                  <a:cxn ang="0">
                    <a:pos x="connsiteX1670" y="connsiteY1670"/>
                  </a:cxn>
                  <a:cxn ang="0">
                    <a:pos x="connsiteX1671" y="connsiteY1671"/>
                  </a:cxn>
                  <a:cxn ang="0">
                    <a:pos x="connsiteX1672" y="connsiteY1672"/>
                  </a:cxn>
                  <a:cxn ang="0">
                    <a:pos x="connsiteX1673" y="connsiteY1673"/>
                  </a:cxn>
                  <a:cxn ang="0">
                    <a:pos x="connsiteX1674" y="connsiteY1674"/>
                  </a:cxn>
                  <a:cxn ang="0">
                    <a:pos x="connsiteX1675" y="connsiteY1675"/>
                  </a:cxn>
                  <a:cxn ang="0">
                    <a:pos x="connsiteX1676" y="connsiteY1676"/>
                  </a:cxn>
                  <a:cxn ang="0">
                    <a:pos x="connsiteX1677" y="connsiteY1677"/>
                  </a:cxn>
                  <a:cxn ang="0">
                    <a:pos x="connsiteX1678" y="connsiteY1678"/>
                  </a:cxn>
                  <a:cxn ang="0">
                    <a:pos x="connsiteX1679" y="connsiteY1679"/>
                  </a:cxn>
                  <a:cxn ang="0">
                    <a:pos x="connsiteX1680" y="connsiteY1680"/>
                  </a:cxn>
                  <a:cxn ang="0">
                    <a:pos x="connsiteX1681" y="connsiteY1681"/>
                  </a:cxn>
                  <a:cxn ang="0">
                    <a:pos x="connsiteX1682" y="connsiteY1682"/>
                  </a:cxn>
                  <a:cxn ang="0">
                    <a:pos x="connsiteX1683" y="connsiteY1683"/>
                  </a:cxn>
                  <a:cxn ang="0">
                    <a:pos x="connsiteX1684" y="connsiteY1684"/>
                  </a:cxn>
                  <a:cxn ang="0">
                    <a:pos x="connsiteX1685" y="connsiteY1685"/>
                  </a:cxn>
                  <a:cxn ang="0">
                    <a:pos x="connsiteX1686" y="connsiteY1686"/>
                  </a:cxn>
                  <a:cxn ang="0">
                    <a:pos x="connsiteX1687" y="connsiteY1687"/>
                  </a:cxn>
                  <a:cxn ang="0">
                    <a:pos x="connsiteX1688" y="connsiteY1688"/>
                  </a:cxn>
                  <a:cxn ang="0">
                    <a:pos x="connsiteX1689" y="connsiteY1689"/>
                  </a:cxn>
                  <a:cxn ang="0">
                    <a:pos x="connsiteX1690" y="connsiteY1690"/>
                  </a:cxn>
                  <a:cxn ang="0">
                    <a:pos x="connsiteX1691" y="connsiteY1691"/>
                  </a:cxn>
                  <a:cxn ang="0">
                    <a:pos x="connsiteX1692" y="connsiteY1692"/>
                  </a:cxn>
                  <a:cxn ang="0">
                    <a:pos x="connsiteX1693" y="connsiteY1693"/>
                  </a:cxn>
                  <a:cxn ang="0">
                    <a:pos x="connsiteX1694" y="connsiteY1694"/>
                  </a:cxn>
                  <a:cxn ang="0">
                    <a:pos x="connsiteX1695" y="connsiteY1695"/>
                  </a:cxn>
                  <a:cxn ang="0">
                    <a:pos x="connsiteX1696" y="connsiteY1696"/>
                  </a:cxn>
                  <a:cxn ang="0">
                    <a:pos x="connsiteX1697" y="connsiteY1697"/>
                  </a:cxn>
                  <a:cxn ang="0">
                    <a:pos x="connsiteX1698" y="connsiteY1698"/>
                  </a:cxn>
                  <a:cxn ang="0">
                    <a:pos x="connsiteX1699" y="connsiteY1699"/>
                  </a:cxn>
                  <a:cxn ang="0">
                    <a:pos x="connsiteX1700" y="connsiteY1700"/>
                  </a:cxn>
                  <a:cxn ang="0">
                    <a:pos x="connsiteX1701" y="connsiteY1701"/>
                  </a:cxn>
                  <a:cxn ang="0">
                    <a:pos x="connsiteX1702" y="connsiteY1702"/>
                  </a:cxn>
                  <a:cxn ang="0">
                    <a:pos x="connsiteX1703" y="connsiteY1703"/>
                  </a:cxn>
                  <a:cxn ang="0">
                    <a:pos x="connsiteX1704" y="connsiteY1704"/>
                  </a:cxn>
                  <a:cxn ang="0">
                    <a:pos x="connsiteX1705" y="connsiteY1705"/>
                  </a:cxn>
                  <a:cxn ang="0">
                    <a:pos x="connsiteX1706" y="connsiteY1706"/>
                  </a:cxn>
                  <a:cxn ang="0">
                    <a:pos x="connsiteX1707" y="connsiteY1707"/>
                  </a:cxn>
                  <a:cxn ang="0">
                    <a:pos x="connsiteX1708" y="connsiteY1708"/>
                  </a:cxn>
                  <a:cxn ang="0">
                    <a:pos x="connsiteX1709" y="connsiteY1709"/>
                  </a:cxn>
                  <a:cxn ang="0">
                    <a:pos x="connsiteX1710" y="connsiteY1710"/>
                  </a:cxn>
                  <a:cxn ang="0">
                    <a:pos x="connsiteX1711" y="connsiteY1711"/>
                  </a:cxn>
                  <a:cxn ang="0">
                    <a:pos x="connsiteX1712" y="connsiteY1712"/>
                  </a:cxn>
                  <a:cxn ang="0">
                    <a:pos x="connsiteX1713" y="connsiteY1713"/>
                  </a:cxn>
                  <a:cxn ang="0">
                    <a:pos x="connsiteX1714" y="connsiteY1714"/>
                  </a:cxn>
                  <a:cxn ang="0">
                    <a:pos x="connsiteX1715" y="connsiteY1715"/>
                  </a:cxn>
                  <a:cxn ang="0">
                    <a:pos x="connsiteX1716" y="connsiteY1716"/>
                  </a:cxn>
                  <a:cxn ang="0">
                    <a:pos x="connsiteX1717" y="connsiteY1717"/>
                  </a:cxn>
                  <a:cxn ang="0">
                    <a:pos x="connsiteX1718" y="connsiteY1718"/>
                  </a:cxn>
                  <a:cxn ang="0">
                    <a:pos x="connsiteX1719" y="connsiteY1719"/>
                  </a:cxn>
                  <a:cxn ang="0">
                    <a:pos x="connsiteX1720" y="connsiteY1720"/>
                  </a:cxn>
                  <a:cxn ang="0">
                    <a:pos x="connsiteX1721" y="connsiteY1721"/>
                  </a:cxn>
                  <a:cxn ang="0">
                    <a:pos x="connsiteX1722" y="connsiteY1722"/>
                  </a:cxn>
                  <a:cxn ang="0">
                    <a:pos x="connsiteX1723" y="connsiteY1723"/>
                  </a:cxn>
                  <a:cxn ang="0">
                    <a:pos x="connsiteX1724" y="connsiteY1724"/>
                  </a:cxn>
                  <a:cxn ang="0">
                    <a:pos x="connsiteX1725" y="connsiteY1725"/>
                  </a:cxn>
                  <a:cxn ang="0">
                    <a:pos x="connsiteX1726" y="connsiteY1726"/>
                  </a:cxn>
                  <a:cxn ang="0">
                    <a:pos x="connsiteX1727" y="connsiteY1727"/>
                  </a:cxn>
                  <a:cxn ang="0">
                    <a:pos x="connsiteX1728" y="connsiteY1728"/>
                  </a:cxn>
                  <a:cxn ang="0">
                    <a:pos x="connsiteX1729" y="connsiteY1729"/>
                  </a:cxn>
                  <a:cxn ang="0">
                    <a:pos x="connsiteX1730" y="connsiteY1730"/>
                  </a:cxn>
                  <a:cxn ang="0">
                    <a:pos x="connsiteX1731" y="connsiteY1731"/>
                  </a:cxn>
                  <a:cxn ang="0">
                    <a:pos x="connsiteX1732" y="connsiteY1732"/>
                  </a:cxn>
                  <a:cxn ang="0">
                    <a:pos x="connsiteX1733" y="connsiteY1733"/>
                  </a:cxn>
                  <a:cxn ang="0">
                    <a:pos x="connsiteX1734" y="connsiteY1734"/>
                  </a:cxn>
                  <a:cxn ang="0">
                    <a:pos x="connsiteX1735" y="connsiteY1735"/>
                  </a:cxn>
                  <a:cxn ang="0">
                    <a:pos x="connsiteX1736" y="connsiteY1736"/>
                  </a:cxn>
                  <a:cxn ang="0">
                    <a:pos x="connsiteX1737" y="connsiteY1737"/>
                  </a:cxn>
                  <a:cxn ang="0">
                    <a:pos x="connsiteX1738" y="connsiteY1738"/>
                  </a:cxn>
                  <a:cxn ang="0">
                    <a:pos x="connsiteX1739" y="connsiteY1739"/>
                  </a:cxn>
                  <a:cxn ang="0">
                    <a:pos x="connsiteX1740" y="connsiteY1740"/>
                  </a:cxn>
                  <a:cxn ang="0">
                    <a:pos x="connsiteX1741" y="connsiteY1741"/>
                  </a:cxn>
                  <a:cxn ang="0">
                    <a:pos x="connsiteX1742" y="connsiteY1742"/>
                  </a:cxn>
                  <a:cxn ang="0">
                    <a:pos x="connsiteX1743" y="connsiteY1743"/>
                  </a:cxn>
                  <a:cxn ang="0">
                    <a:pos x="connsiteX1744" y="connsiteY1744"/>
                  </a:cxn>
                  <a:cxn ang="0">
                    <a:pos x="connsiteX1745" y="connsiteY1745"/>
                  </a:cxn>
                  <a:cxn ang="0">
                    <a:pos x="connsiteX1746" y="connsiteY1746"/>
                  </a:cxn>
                  <a:cxn ang="0">
                    <a:pos x="connsiteX1747" y="connsiteY1747"/>
                  </a:cxn>
                  <a:cxn ang="0">
                    <a:pos x="connsiteX1748" y="connsiteY1748"/>
                  </a:cxn>
                  <a:cxn ang="0">
                    <a:pos x="connsiteX1749" y="connsiteY1749"/>
                  </a:cxn>
                  <a:cxn ang="0">
                    <a:pos x="connsiteX1750" y="connsiteY1750"/>
                  </a:cxn>
                  <a:cxn ang="0">
                    <a:pos x="connsiteX1751" y="connsiteY1751"/>
                  </a:cxn>
                  <a:cxn ang="0">
                    <a:pos x="connsiteX1752" y="connsiteY1752"/>
                  </a:cxn>
                  <a:cxn ang="0">
                    <a:pos x="connsiteX1753" y="connsiteY1753"/>
                  </a:cxn>
                  <a:cxn ang="0">
                    <a:pos x="connsiteX1754" y="connsiteY1754"/>
                  </a:cxn>
                  <a:cxn ang="0">
                    <a:pos x="connsiteX1755" y="connsiteY1755"/>
                  </a:cxn>
                  <a:cxn ang="0">
                    <a:pos x="connsiteX1756" y="connsiteY1756"/>
                  </a:cxn>
                  <a:cxn ang="0">
                    <a:pos x="connsiteX1757" y="connsiteY1757"/>
                  </a:cxn>
                  <a:cxn ang="0">
                    <a:pos x="connsiteX1758" y="connsiteY1758"/>
                  </a:cxn>
                  <a:cxn ang="0">
                    <a:pos x="connsiteX1759" y="connsiteY1759"/>
                  </a:cxn>
                  <a:cxn ang="0">
                    <a:pos x="connsiteX1760" y="connsiteY1760"/>
                  </a:cxn>
                  <a:cxn ang="0">
                    <a:pos x="connsiteX1761" y="connsiteY1761"/>
                  </a:cxn>
                  <a:cxn ang="0">
                    <a:pos x="connsiteX1762" y="connsiteY1762"/>
                  </a:cxn>
                  <a:cxn ang="0">
                    <a:pos x="connsiteX1763" y="connsiteY1763"/>
                  </a:cxn>
                  <a:cxn ang="0">
                    <a:pos x="connsiteX1764" y="connsiteY1764"/>
                  </a:cxn>
                  <a:cxn ang="0">
                    <a:pos x="connsiteX1765" y="connsiteY1765"/>
                  </a:cxn>
                  <a:cxn ang="0">
                    <a:pos x="connsiteX1766" y="connsiteY1766"/>
                  </a:cxn>
                  <a:cxn ang="0">
                    <a:pos x="connsiteX1767" y="connsiteY1767"/>
                  </a:cxn>
                  <a:cxn ang="0">
                    <a:pos x="connsiteX1768" y="connsiteY1768"/>
                  </a:cxn>
                  <a:cxn ang="0">
                    <a:pos x="connsiteX1769" y="connsiteY1769"/>
                  </a:cxn>
                  <a:cxn ang="0">
                    <a:pos x="connsiteX1770" y="connsiteY1770"/>
                  </a:cxn>
                  <a:cxn ang="0">
                    <a:pos x="connsiteX1771" y="connsiteY1771"/>
                  </a:cxn>
                  <a:cxn ang="0">
                    <a:pos x="connsiteX1772" y="connsiteY1772"/>
                  </a:cxn>
                  <a:cxn ang="0">
                    <a:pos x="connsiteX1773" y="connsiteY1773"/>
                  </a:cxn>
                  <a:cxn ang="0">
                    <a:pos x="connsiteX1774" y="connsiteY1774"/>
                  </a:cxn>
                  <a:cxn ang="0">
                    <a:pos x="connsiteX1775" y="connsiteY1775"/>
                  </a:cxn>
                  <a:cxn ang="0">
                    <a:pos x="connsiteX1776" y="connsiteY1776"/>
                  </a:cxn>
                  <a:cxn ang="0">
                    <a:pos x="connsiteX1777" y="connsiteY1777"/>
                  </a:cxn>
                  <a:cxn ang="0">
                    <a:pos x="connsiteX1778" y="connsiteY1778"/>
                  </a:cxn>
                  <a:cxn ang="0">
                    <a:pos x="connsiteX1779" y="connsiteY1779"/>
                  </a:cxn>
                  <a:cxn ang="0">
                    <a:pos x="connsiteX1780" y="connsiteY1780"/>
                  </a:cxn>
                  <a:cxn ang="0">
                    <a:pos x="connsiteX1781" y="connsiteY1781"/>
                  </a:cxn>
                  <a:cxn ang="0">
                    <a:pos x="connsiteX1782" y="connsiteY1782"/>
                  </a:cxn>
                  <a:cxn ang="0">
                    <a:pos x="connsiteX1783" y="connsiteY1783"/>
                  </a:cxn>
                  <a:cxn ang="0">
                    <a:pos x="connsiteX1784" y="connsiteY1784"/>
                  </a:cxn>
                  <a:cxn ang="0">
                    <a:pos x="connsiteX1785" y="connsiteY1785"/>
                  </a:cxn>
                  <a:cxn ang="0">
                    <a:pos x="connsiteX1786" y="connsiteY1786"/>
                  </a:cxn>
                  <a:cxn ang="0">
                    <a:pos x="connsiteX1787" y="connsiteY1787"/>
                  </a:cxn>
                  <a:cxn ang="0">
                    <a:pos x="connsiteX1788" y="connsiteY1788"/>
                  </a:cxn>
                  <a:cxn ang="0">
                    <a:pos x="connsiteX1789" y="connsiteY1789"/>
                  </a:cxn>
                  <a:cxn ang="0">
                    <a:pos x="connsiteX1790" y="connsiteY1790"/>
                  </a:cxn>
                  <a:cxn ang="0">
                    <a:pos x="connsiteX1791" y="connsiteY1791"/>
                  </a:cxn>
                  <a:cxn ang="0">
                    <a:pos x="connsiteX1792" y="connsiteY1792"/>
                  </a:cxn>
                  <a:cxn ang="0">
                    <a:pos x="connsiteX1793" y="connsiteY1793"/>
                  </a:cxn>
                  <a:cxn ang="0">
                    <a:pos x="connsiteX1794" y="connsiteY1794"/>
                  </a:cxn>
                  <a:cxn ang="0">
                    <a:pos x="connsiteX1795" y="connsiteY1795"/>
                  </a:cxn>
                  <a:cxn ang="0">
                    <a:pos x="connsiteX1796" y="connsiteY1796"/>
                  </a:cxn>
                  <a:cxn ang="0">
                    <a:pos x="connsiteX1797" y="connsiteY1797"/>
                  </a:cxn>
                  <a:cxn ang="0">
                    <a:pos x="connsiteX1798" y="connsiteY1798"/>
                  </a:cxn>
                  <a:cxn ang="0">
                    <a:pos x="connsiteX1799" y="connsiteY1799"/>
                  </a:cxn>
                  <a:cxn ang="0">
                    <a:pos x="connsiteX1800" y="connsiteY1800"/>
                  </a:cxn>
                  <a:cxn ang="0">
                    <a:pos x="connsiteX1801" y="connsiteY1801"/>
                  </a:cxn>
                  <a:cxn ang="0">
                    <a:pos x="connsiteX1802" y="connsiteY1802"/>
                  </a:cxn>
                  <a:cxn ang="0">
                    <a:pos x="connsiteX1803" y="connsiteY1803"/>
                  </a:cxn>
                  <a:cxn ang="0">
                    <a:pos x="connsiteX1804" y="connsiteY1804"/>
                  </a:cxn>
                  <a:cxn ang="0">
                    <a:pos x="connsiteX1805" y="connsiteY1805"/>
                  </a:cxn>
                  <a:cxn ang="0">
                    <a:pos x="connsiteX1806" y="connsiteY1806"/>
                  </a:cxn>
                  <a:cxn ang="0">
                    <a:pos x="connsiteX1807" y="connsiteY1807"/>
                  </a:cxn>
                  <a:cxn ang="0">
                    <a:pos x="connsiteX1808" y="connsiteY1808"/>
                  </a:cxn>
                  <a:cxn ang="0">
                    <a:pos x="connsiteX1809" y="connsiteY1809"/>
                  </a:cxn>
                  <a:cxn ang="0">
                    <a:pos x="connsiteX1810" y="connsiteY1810"/>
                  </a:cxn>
                  <a:cxn ang="0">
                    <a:pos x="connsiteX1811" y="connsiteY1811"/>
                  </a:cxn>
                  <a:cxn ang="0">
                    <a:pos x="connsiteX1812" y="connsiteY1812"/>
                  </a:cxn>
                  <a:cxn ang="0">
                    <a:pos x="connsiteX1813" y="connsiteY1813"/>
                  </a:cxn>
                  <a:cxn ang="0">
                    <a:pos x="connsiteX1814" y="connsiteY1814"/>
                  </a:cxn>
                  <a:cxn ang="0">
                    <a:pos x="connsiteX1815" y="connsiteY1815"/>
                  </a:cxn>
                  <a:cxn ang="0">
                    <a:pos x="connsiteX1816" y="connsiteY1816"/>
                  </a:cxn>
                  <a:cxn ang="0">
                    <a:pos x="connsiteX1817" y="connsiteY1817"/>
                  </a:cxn>
                  <a:cxn ang="0">
                    <a:pos x="connsiteX1818" y="connsiteY1818"/>
                  </a:cxn>
                  <a:cxn ang="0">
                    <a:pos x="connsiteX1819" y="connsiteY1819"/>
                  </a:cxn>
                  <a:cxn ang="0">
                    <a:pos x="connsiteX1820" y="connsiteY1820"/>
                  </a:cxn>
                  <a:cxn ang="0">
                    <a:pos x="connsiteX1821" y="connsiteY1821"/>
                  </a:cxn>
                  <a:cxn ang="0">
                    <a:pos x="connsiteX1822" y="connsiteY1822"/>
                  </a:cxn>
                  <a:cxn ang="0">
                    <a:pos x="connsiteX1823" y="connsiteY1823"/>
                  </a:cxn>
                  <a:cxn ang="0">
                    <a:pos x="connsiteX1824" y="connsiteY1824"/>
                  </a:cxn>
                  <a:cxn ang="0">
                    <a:pos x="connsiteX1825" y="connsiteY1825"/>
                  </a:cxn>
                  <a:cxn ang="0">
                    <a:pos x="connsiteX1826" y="connsiteY1826"/>
                  </a:cxn>
                  <a:cxn ang="0">
                    <a:pos x="connsiteX1827" y="connsiteY1827"/>
                  </a:cxn>
                  <a:cxn ang="0">
                    <a:pos x="connsiteX1828" y="connsiteY1828"/>
                  </a:cxn>
                  <a:cxn ang="0">
                    <a:pos x="connsiteX1829" y="connsiteY1829"/>
                  </a:cxn>
                  <a:cxn ang="0">
                    <a:pos x="connsiteX1830" y="connsiteY1830"/>
                  </a:cxn>
                  <a:cxn ang="0">
                    <a:pos x="connsiteX1831" y="connsiteY1831"/>
                  </a:cxn>
                  <a:cxn ang="0">
                    <a:pos x="connsiteX1832" y="connsiteY1832"/>
                  </a:cxn>
                  <a:cxn ang="0">
                    <a:pos x="connsiteX1833" y="connsiteY1833"/>
                  </a:cxn>
                  <a:cxn ang="0">
                    <a:pos x="connsiteX1834" y="connsiteY1834"/>
                  </a:cxn>
                  <a:cxn ang="0">
                    <a:pos x="connsiteX1835" y="connsiteY1835"/>
                  </a:cxn>
                  <a:cxn ang="0">
                    <a:pos x="connsiteX1836" y="connsiteY1836"/>
                  </a:cxn>
                  <a:cxn ang="0">
                    <a:pos x="connsiteX1837" y="connsiteY1837"/>
                  </a:cxn>
                  <a:cxn ang="0">
                    <a:pos x="connsiteX1838" y="connsiteY1838"/>
                  </a:cxn>
                  <a:cxn ang="0">
                    <a:pos x="connsiteX1839" y="connsiteY1839"/>
                  </a:cxn>
                  <a:cxn ang="0">
                    <a:pos x="connsiteX1840" y="connsiteY1840"/>
                  </a:cxn>
                  <a:cxn ang="0">
                    <a:pos x="connsiteX1841" y="connsiteY1841"/>
                  </a:cxn>
                  <a:cxn ang="0">
                    <a:pos x="connsiteX1842" y="connsiteY1842"/>
                  </a:cxn>
                  <a:cxn ang="0">
                    <a:pos x="connsiteX1843" y="connsiteY1843"/>
                  </a:cxn>
                  <a:cxn ang="0">
                    <a:pos x="connsiteX1844" y="connsiteY1844"/>
                  </a:cxn>
                  <a:cxn ang="0">
                    <a:pos x="connsiteX1845" y="connsiteY1845"/>
                  </a:cxn>
                  <a:cxn ang="0">
                    <a:pos x="connsiteX1846" y="connsiteY1846"/>
                  </a:cxn>
                  <a:cxn ang="0">
                    <a:pos x="connsiteX1847" y="connsiteY1847"/>
                  </a:cxn>
                  <a:cxn ang="0">
                    <a:pos x="connsiteX1848" y="connsiteY1848"/>
                  </a:cxn>
                  <a:cxn ang="0">
                    <a:pos x="connsiteX1849" y="connsiteY1849"/>
                  </a:cxn>
                  <a:cxn ang="0">
                    <a:pos x="connsiteX1850" y="connsiteY1850"/>
                  </a:cxn>
                  <a:cxn ang="0">
                    <a:pos x="connsiteX1851" y="connsiteY1851"/>
                  </a:cxn>
                  <a:cxn ang="0">
                    <a:pos x="connsiteX1852" y="connsiteY1852"/>
                  </a:cxn>
                  <a:cxn ang="0">
                    <a:pos x="connsiteX1853" y="connsiteY1853"/>
                  </a:cxn>
                  <a:cxn ang="0">
                    <a:pos x="connsiteX1854" y="connsiteY1854"/>
                  </a:cxn>
                  <a:cxn ang="0">
                    <a:pos x="connsiteX1855" y="connsiteY1855"/>
                  </a:cxn>
                  <a:cxn ang="0">
                    <a:pos x="connsiteX1856" y="connsiteY1856"/>
                  </a:cxn>
                  <a:cxn ang="0">
                    <a:pos x="connsiteX1857" y="connsiteY1857"/>
                  </a:cxn>
                  <a:cxn ang="0">
                    <a:pos x="connsiteX1858" y="connsiteY1858"/>
                  </a:cxn>
                  <a:cxn ang="0">
                    <a:pos x="connsiteX1859" y="connsiteY1859"/>
                  </a:cxn>
                  <a:cxn ang="0">
                    <a:pos x="connsiteX1860" y="connsiteY1860"/>
                  </a:cxn>
                  <a:cxn ang="0">
                    <a:pos x="connsiteX1861" y="connsiteY1861"/>
                  </a:cxn>
                  <a:cxn ang="0">
                    <a:pos x="connsiteX1862" y="connsiteY1862"/>
                  </a:cxn>
                  <a:cxn ang="0">
                    <a:pos x="connsiteX1863" y="connsiteY1863"/>
                  </a:cxn>
                  <a:cxn ang="0">
                    <a:pos x="connsiteX1864" y="connsiteY1864"/>
                  </a:cxn>
                  <a:cxn ang="0">
                    <a:pos x="connsiteX1865" y="connsiteY1865"/>
                  </a:cxn>
                  <a:cxn ang="0">
                    <a:pos x="connsiteX1866" y="connsiteY1866"/>
                  </a:cxn>
                  <a:cxn ang="0">
                    <a:pos x="connsiteX1867" y="connsiteY1867"/>
                  </a:cxn>
                  <a:cxn ang="0">
                    <a:pos x="connsiteX1868" y="connsiteY1868"/>
                  </a:cxn>
                  <a:cxn ang="0">
                    <a:pos x="connsiteX1869" y="connsiteY1869"/>
                  </a:cxn>
                  <a:cxn ang="0">
                    <a:pos x="connsiteX1870" y="connsiteY1870"/>
                  </a:cxn>
                  <a:cxn ang="0">
                    <a:pos x="connsiteX1871" y="connsiteY1871"/>
                  </a:cxn>
                  <a:cxn ang="0">
                    <a:pos x="connsiteX1872" y="connsiteY1872"/>
                  </a:cxn>
                  <a:cxn ang="0">
                    <a:pos x="connsiteX1873" y="connsiteY1873"/>
                  </a:cxn>
                  <a:cxn ang="0">
                    <a:pos x="connsiteX1874" y="connsiteY1874"/>
                  </a:cxn>
                  <a:cxn ang="0">
                    <a:pos x="connsiteX1875" y="connsiteY1875"/>
                  </a:cxn>
                  <a:cxn ang="0">
                    <a:pos x="connsiteX1876" y="connsiteY1876"/>
                  </a:cxn>
                  <a:cxn ang="0">
                    <a:pos x="connsiteX1877" y="connsiteY1877"/>
                  </a:cxn>
                  <a:cxn ang="0">
                    <a:pos x="connsiteX1878" y="connsiteY1878"/>
                  </a:cxn>
                  <a:cxn ang="0">
                    <a:pos x="connsiteX1879" y="connsiteY1879"/>
                  </a:cxn>
                  <a:cxn ang="0">
                    <a:pos x="connsiteX1880" y="connsiteY1880"/>
                  </a:cxn>
                  <a:cxn ang="0">
                    <a:pos x="connsiteX1881" y="connsiteY1881"/>
                  </a:cxn>
                  <a:cxn ang="0">
                    <a:pos x="connsiteX1882" y="connsiteY1882"/>
                  </a:cxn>
                  <a:cxn ang="0">
                    <a:pos x="connsiteX1883" y="connsiteY1883"/>
                  </a:cxn>
                  <a:cxn ang="0">
                    <a:pos x="connsiteX1884" y="connsiteY1884"/>
                  </a:cxn>
                  <a:cxn ang="0">
                    <a:pos x="connsiteX1885" y="connsiteY1885"/>
                  </a:cxn>
                  <a:cxn ang="0">
                    <a:pos x="connsiteX1886" y="connsiteY1886"/>
                  </a:cxn>
                  <a:cxn ang="0">
                    <a:pos x="connsiteX1887" y="connsiteY1887"/>
                  </a:cxn>
                  <a:cxn ang="0">
                    <a:pos x="connsiteX1888" y="connsiteY1888"/>
                  </a:cxn>
                  <a:cxn ang="0">
                    <a:pos x="connsiteX1889" y="connsiteY1889"/>
                  </a:cxn>
                  <a:cxn ang="0">
                    <a:pos x="connsiteX1890" y="connsiteY1890"/>
                  </a:cxn>
                  <a:cxn ang="0">
                    <a:pos x="connsiteX1891" y="connsiteY1891"/>
                  </a:cxn>
                  <a:cxn ang="0">
                    <a:pos x="connsiteX1892" y="connsiteY1892"/>
                  </a:cxn>
                  <a:cxn ang="0">
                    <a:pos x="connsiteX1893" y="connsiteY1893"/>
                  </a:cxn>
                  <a:cxn ang="0">
                    <a:pos x="connsiteX1894" y="connsiteY1894"/>
                  </a:cxn>
                  <a:cxn ang="0">
                    <a:pos x="connsiteX1895" y="connsiteY1895"/>
                  </a:cxn>
                  <a:cxn ang="0">
                    <a:pos x="connsiteX1896" y="connsiteY1896"/>
                  </a:cxn>
                  <a:cxn ang="0">
                    <a:pos x="connsiteX1897" y="connsiteY1897"/>
                  </a:cxn>
                  <a:cxn ang="0">
                    <a:pos x="connsiteX1898" y="connsiteY1898"/>
                  </a:cxn>
                  <a:cxn ang="0">
                    <a:pos x="connsiteX1899" y="connsiteY1899"/>
                  </a:cxn>
                  <a:cxn ang="0">
                    <a:pos x="connsiteX1900" y="connsiteY1900"/>
                  </a:cxn>
                  <a:cxn ang="0">
                    <a:pos x="connsiteX1901" y="connsiteY1901"/>
                  </a:cxn>
                  <a:cxn ang="0">
                    <a:pos x="connsiteX1902" y="connsiteY1902"/>
                  </a:cxn>
                  <a:cxn ang="0">
                    <a:pos x="connsiteX1903" y="connsiteY1903"/>
                  </a:cxn>
                  <a:cxn ang="0">
                    <a:pos x="connsiteX1904" y="connsiteY1904"/>
                  </a:cxn>
                  <a:cxn ang="0">
                    <a:pos x="connsiteX1905" y="connsiteY1905"/>
                  </a:cxn>
                  <a:cxn ang="0">
                    <a:pos x="connsiteX1906" y="connsiteY1906"/>
                  </a:cxn>
                  <a:cxn ang="0">
                    <a:pos x="connsiteX1907" y="connsiteY1907"/>
                  </a:cxn>
                  <a:cxn ang="0">
                    <a:pos x="connsiteX1908" y="connsiteY1908"/>
                  </a:cxn>
                  <a:cxn ang="0">
                    <a:pos x="connsiteX1909" y="connsiteY1909"/>
                  </a:cxn>
                  <a:cxn ang="0">
                    <a:pos x="connsiteX1910" y="connsiteY1910"/>
                  </a:cxn>
                  <a:cxn ang="0">
                    <a:pos x="connsiteX1911" y="connsiteY1911"/>
                  </a:cxn>
                  <a:cxn ang="0">
                    <a:pos x="connsiteX1912" y="connsiteY1912"/>
                  </a:cxn>
                  <a:cxn ang="0">
                    <a:pos x="connsiteX1913" y="connsiteY1913"/>
                  </a:cxn>
                  <a:cxn ang="0">
                    <a:pos x="connsiteX1914" y="connsiteY1914"/>
                  </a:cxn>
                  <a:cxn ang="0">
                    <a:pos x="connsiteX1915" y="connsiteY1915"/>
                  </a:cxn>
                  <a:cxn ang="0">
                    <a:pos x="connsiteX1916" y="connsiteY1916"/>
                  </a:cxn>
                  <a:cxn ang="0">
                    <a:pos x="connsiteX1917" y="connsiteY1917"/>
                  </a:cxn>
                  <a:cxn ang="0">
                    <a:pos x="connsiteX1918" y="connsiteY1918"/>
                  </a:cxn>
                  <a:cxn ang="0">
                    <a:pos x="connsiteX1919" y="connsiteY1919"/>
                  </a:cxn>
                  <a:cxn ang="0">
                    <a:pos x="connsiteX1920" y="connsiteY1920"/>
                  </a:cxn>
                  <a:cxn ang="0">
                    <a:pos x="connsiteX1921" y="connsiteY1921"/>
                  </a:cxn>
                  <a:cxn ang="0">
                    <a:pos x="connsiteX1922" y="connsiteY1922"/>
                  </a:cxn>
                  <a:cxn ang="0">
                    <a:pos x="connsiteX1923" y="connsiteY1923"/>
                  </a:cxn>
                  <a:cxn ang="0">
                    <a:pos x="connsiteX1924" y="connsiteY1924"/>
                  </a:cxn>
                  <a:cxn ang="0">
                    <a:pos x="connsiteX1925" y="connsiteY1925"/>
                  </a:cxn>
                  <a:cxn ang="0">
                    <a:pos x="connsiteX1926" y="connsiteY1926"/>
                  </a:cxn>
                  <a:cxn ang="0">
                    <a:pos x="connsiteX1927" y="connsiteY1927"/>
                  </a:cxn>
                  <a:cxn ang="0">
                    <a:pos x="connsiteX1928" y="connsiteY1928"/>
                  </a:cxn>
                  <a:cxn ang="0">
                    <a:pos x="connsiteX1929" y="connsiteY1929"/>
                  </a:cxn>
                  <a:cxn ang="0">
                    <a:pos x="connsiteX1930" y="connsiteY1930"/>
                  </a:cxn>
                  <a:cxn ang="0">
                    <a:pos x="connsiteX1931" y="connsiteY1931"/>
                  </a:cxn>
                  <a:cxn ang="0">
                    <a:pos x="connsiteX1932" y="connsiteY1932"/>
                  </a:cxn>
                  <a:cxn ang="0">
                    <a:pos x="connsiteX1933" y="connsiteY1933"/>
                  </a:cxn>
                  <a:cxn ang="0">
                    <a:pos x="connsiteX1934" y="connsiteY1934"/>
                  </a:cxn>
                  <a:cxn ang="0">
                    <a:pos x="connsiteX1935" y="connsiteY1935"/>
                  </a:cxn>
                  <a:cxn ang="0">
                    <a:pos x="connsiteX1936" y="connsiteY1936"/>
                  </a:cxn>
                  <a:cxn ang="0">
                    <a:pos x="connsiteX1937" y="connsiteY1937"/>
                  </a:cxn>
                  <a:cxn ang="0">
                    <a:pos x="connsiteX1938" y="connsiteY1938"/>
                  </a:cxn>
                  <a:cxn ang="0">
                    <a:pos x="connsiteX1939" y="connsiteY1939"/>
                  </a:cxn>
                  <a:cxn ang="0">
                    <a:pos x="connsiteX1940" y="connsiteY1940"/>
                  </a:cxn>
                  <a:cxn ang="0">
                    <a:pos x="connsiteX1941" y="connsiteY1941"/>
                  </a:cxn>
                  <a:cxn ang="0">
                    <a:pos x="connsiteX1942" y="connsiteY1942"/>
                  </a:cxn>
                  <a:cxn ang="0">
                    <a:pos x="connsiteX1943" y="connsiteY1943"/>
                  </a:cxn>
                  <a:cxn ang="0">
                    <a:pos x="connsiteX1944" y="connsiteY1944"/>
                  </a:cxn>
                  <a:cxn ang="0">
                    <a:pos x="connsiteX1945" y="connsiteY1945"/>
                  </a:cxn>
                  <a:cxn ang="0">
                    <a:pos x="connsiteX1946" y="connsiteY1946"/>
                  </a:cxn>
                  <a:cxn ang="0">
                    <a:pos x="connsiteX1947" y="connsiteY1947"/>
                  </a:cxn>
                  <a:cxn ang="0">
                    <a:pos x="connsiteX1948" y="connsiteY1948"/>
                  </a:cxn>
                  <a:cxn ang="0">
                    <a:pos x="connsiteX1949" y="connsiteY1949"/>
                  </a:cxn>
                  <a:cxn ang="0">
                    <a:pos x="connsiteX1950" y="connsiteY1950"/>
                  </a:cxn>
                  <a:cxn ang="0">
                    <a:pos x="connsiteX1951" y="connsiteY1951"/>
                  </a:cxn>
                  <a:cxn ang="0">
                    <a:pos x="connsiteX1952" y="connsiteY1952"/>
                  </a:cxn>
                  <a:cxn ang="0">
                    <a:pos x="connsiteX1953" y="connsiteY1953"/>
                  </a:cxn>
                  <a:cxn ang="0">
                    <a:pos x="connsiteX1954" y="connsiteY1954"/>
                  </a:cxn>
                  <a:cxn ang="0">
                    <a:pos x="connsiteX1955" y="connsiteY1955"/>
                  </a:cxn>
                  <a:cxn ang="0">
                    <a:pos x="connsiteX1956" y="connsiteY1956"/>
                  </a:cxn>
                  <a:cxn ang="0">
                    <a:pos x="connsiteX1957" y="connsiteY1957"/>
                  </a:cxn>
                  <a:cxn ang="0">
                    <a:pos x="connsiteX1958" y="connsiteY1958"/>
                  </a:cxn>
                  <a:cxn ang="0">
                    <a:pos x="connsiteX1959" y="connsiteY1959"/>
                  </a:cxn>
                  <a:cxn ang="0">
                    <a:pos x="connsiteX1960" y="connsiteY1960"/>
                  </a:cxn>
                  <a:cxn ang="0">
                    <a:pos x="connsiteX1961" y="connsiteY1961"/>
                  </a:cxn>
                  <a:cxn ang="0">
                    <a:pos x="connsiteX1962" y="connsiteY1962"/>
                  </a:cxn>
                  <a:cxn ang="0">
                    <a:pos x="connsiteX1963" y="connsiteY1963"/>
                  </a:cxn>
                  <a:cxn ang="0">
                    <a:pos x="connsiteX1964" y="connsiteY1964"/>
                  </a:cxn>
                  <a:cxn ang="0">
                    <a:pos x="connsiteX1965" y="connsiteY1965"/>
                  </a:cxn>
                  <a:cxn ang="0">
                    <a:pos x="connsiteX1966" y="connsiteY1966"/>
                  </a:cxn>
                  <a:cxn ang="0">
                    <a:pos x="connsiteX1967" y="connsiteY1967"/>
                  </a:cxn>
                  <a:cxn ang="0">
                    <a:pos x="connsiteX1968" y="connsiteY1968"/>
                  </a:cxn>
                  <a:cxn ang="0">
                    <a:pos x="connsiteX1969" y="connsiteY1969"/>
                  </a:cxn>
                  <a:cxn ang="0">
                    <a:pos x="connsiteX1970" y="connsiteY1970"/>
                  </a:cxn>
                  <a:cxn ang="0">
                    <a:pos x="connsiteX1971" y="connsiteY1971"/>
                  </a:cxn>
                  <a:cxn ang="0">
                    <a:pos x="connsiteX1972" y="connsiteY1972"/>
                  </a:cxn>
                  <a:cxn ang="0">
                    <a:pos x="connsiteX1973" y="connsiteY1973"/>
                  </a:cxn>
                  <a:cxn ang="0">
                    <a:pos x="connsiteX1974" y="connsiteY1974"/>
                  </a:cxn>
                  <a:cxn ang="0">
                    <a:pos x="connsiteX1975" y="connsiteY1975"/>
                  </a:cxn>
                  <a:cxn ang="0">
                    <a:pos x="connsiteX1976" y="connsiteY1976"/>
                  </a:cxn>
                  <a:cxn ang="0">
                    <a:pos x="connsiteX1977" y="connsiteY1977"/>
                  </a:cxn>
                  <a:cxn ang="0">
                    <a:pos x="connsiteX1978" y="connsiteY1978"/>
                  </a:cxn>
                  <a:cxn ang="0">
                    <a:pos x="connsiteX1979" y="connsiteY1979"/>
                  </a:cxn>
                  <a:cxn ang="0">
                    <a:pos x="connsiteX1980" y="connsiteY1980"/>
                  </a:cxn>
                  <a:cxn ang="0">
                    <a:pos x="connsiteX1981" y="connsiteY1981"/>
                  </a:cxn>
                  <a:cxn ang="0">
                    <a:pos x="connsiteX1982" y="connsiteY1982"/>
                  </a:cxn>
                  <a:cxn ang="0">
                    <a:pos x="connsiteX1983" y="connsiteY1983"/>
                  </a:cxn>
                  <a:cxn ang="0">
                    <a:pos x="connsiteX1984" y="connsiteY1984"/>
                  </a:cxn>
                  <a:cxn ang="0">
                    <a:pos x="connsiteX1985" y="connsiteY1985"/>
                  </a:cxn>
                  <a:cxn ang="0">
                    <a:pos x="connsiteX1986" y="connsiteY1986"/>
                  </a:cxn>
                  <a:cxn ang="0">
                    <a:pos x="connsiteX1987" y="connsiteY1987"/>
                  </a:cxn>
                  <a:cxn ang="0">
                    <a:pos x="connsiteX1988" y="connsiteY1988"/>
                  </a:cxn>
                  <a:cxn ang="0">
                    <a:pos x="connsiteX1989" y="connsiteY1989"/>
                  </a:cxn>
                  <a:cxn ang="0">
                    <a:pos x="connsiteX1990" y="connsiteY1990"/>
                  </a:cxn>
                  <a:cxn ang="0">
                    <a:pos x="connsiteX1991" y="connsiteY1991"/>
                  </a:cxn>
                  <a:cxn ang="0">
                    <a:pos x="connsiteX1992" y="connsiteY1992"/>
                  </a:cxn>
                  <a:cxn ang="0">
                    <a:pos x="connsiteX1993" y="connsiteY1993"/>
                  </a:cxn>
                  <a:cxn ang="0">
                    <a:pos x="connsiteX1994" y="connsiteY1994"/>
                  </a:cxn>
                  <a:cxn ang="0">
                    <a:pos x="connsiteX1995" y="connsiteY1995"/>
                  </a:cxn>
                  <a:cxn ang="0">
                    <a:pos x="connsiteX1996" y="connsiteY1996"/>
                  </a:cxn>
                  <a:cxn ang="0">
                    <a:pos x="connsiteX1997" y="connsiteY1997"/>
                  </a:cxn>
                  <a:cxn ang="0">
                    <a:pos x="connsiteX1998" y="connsiteY1998"/>
                  </a:cxn>
                  <a:cxn ang="0">
                    <a:pos x="connsiteX1999" y="connsiteY1999"/>
                  </a:cxn>
                  <a:cxn ang="0">
                    <a:pos x="connsiteX2000" y="connsiteY2000"/>
                  </a:cxn>
                  <a:cxn ang="0">
                    <a:pos x="connsiteX2001" y="connsiteY2001"/>
                  </a:cxn>
                  <a:cxn ang="0">
                    <a:pos x="connsiteX2002" y="connsiteY2002"/>
                  </a:cxn>
                  <a:cxn ang="0">
                    <a:pos x="connsiteX2003" y="connsiteY2003"/>
                  </a:cxn>
                  <a:cxn ang="0">
                    <a:pos x="connsiteX2004" y="connsiteY2004"/>
                  </a:cxn>
                  <a:cxn ang="0">
                    <a:pos x="connsiteX2005" y="connsiteY2005"/>
                  </a:cxn>
                  <a:cxn ang="0">
                    <a:pos x="connsiteX2006" y="connsiteY2006"/>
                  </a:cxn>
                  <a:cxn ang="0">
                    <a:pos x="connsiteX2007" y="connsiteY2007"/>
                  </a:cxn>
                  <a:cxn ang="0">
                    <a:pos x="connsiteX2008" y="connsiteY2008"/>
                  </a:cxn>
                  <a:cxn ang="0">
                    <a:pos x="connsiteX2009" y="connsiteY2009"/>
                  </a:cxn>
                  <a:cxn ang="0">
                    <a:pos x="connsiteX2010" y="connsiteY2010"/>
                  </a:cxn>
                  <a:cxn ang="0">
                    <a:pos x="connsiteX2011" y="connsiteY2011"/>
                  </a:cxn>
                  <a:cxn ang="0">
                    <a:pos x="connsiteX2012" y="connsiteY2012"/>
                  </a:cxn>
                  <a:cxn ang="0">
                    <a:pos x="connsiteX2013" y="connsiteY2013"/>
                  </a:cxn>
                  <a:cxn ang="0">
                    <a:pos x="connsiteX2014" y="connsiteY2014"/>
                  </a:cxn>
                  <a:cxn ang="0">
                    <a:pos x="connsiteX2015" y="connsiteY2015"/>
                  </a:cxn>
                  <a:cxn ang="0">
                    <a:pos x="connsiteX2016" y="connsiteY2016"/>
                  </a:cxn>
                  <a:cxn ang="0">
                    <a:pos x="connsiteX2017" y="connsiteY2017"/>
                  </a:cxn>
                  <a:cxn ang="0">
                    <a:pos x="connsiteX2018" y="connsiteY2018"/>
                  </a:cxn>
                  <a:cxn ang="0">
                    <a:pos x="connsiteX2019" y="connsiteY2019"/>
                  </a:cxn>
                  <a:cxn ang="0">
                    <a:pos x="connsiteX2020" y="connsiteY2020"/>
                  </a:cxn>
                  <a:cxn ang="0">
                    <a:pos x="connsiteX2021" y="connsiteY2021"/>
                  </a:cxn>
                  <a:cxn ang="0">
                    <a:pos x="connsiteX2022" y="connsiteY2022"/>
                  </a:cxn>
                  <a:cxn ang="0">
                    <a:pos x="connsiteX2023" y="connsiteY2023"/>
                  </a:cxn>
                  <a:cxn ang="0">
                    <a:pos x="connsiteX2024" y="connsiteY2024"/>
                  </a:cxn>
                  <a:cxn ang="0">
                    <a:pos x="connsiteX2025" y="connsiteY2025"/>
                  </a:cxn>
                  <a:cxn ang="0">
                    <a:pos x="connsiteX2026" y="connsiteY2026"/>
                  </a:cxn>
                  <a:cxn ang="0">
                    <a:pos x="connsiteX2027" y="connsiteY2027"/>
                  </a:cxn>
                  <a:cxn ang="0">
                    <a:pos x="connsiteX2028" y="connsiteY2028"/>
                  </a:cxn>
                  <a:cxn ang="0">
                    <a:pos x="connsiteX2029" y="connsiteY2029"/>
                  </a:cxn>
                  <a:cxn ang="0">
                    <a:pos x="connsiteX2030" y="connsiteY2030"/>
                  </a:cxn>
                  <a:cxn ang="0">
                    <a:pos x="connsiteX2031" y="connsiteY2031"/>
                  </a:cxn>
                  <a:cxn ang="0">
                    <a:pos x="connsiteX2032" y="connsiteY2032"/>
                  </a:cxn>
                  <a:cxn ang="0">
                    <a:pos x="connsiteX2033" y="connsiteY2033"/>
                  </a:cxn>
                  <a:cxn ang="0">
                    <a:pos x="connsiteX2034" y="connsiteY2034"/>
                  </a:cxn>
                  <a:cxn ang="0">
                    <a:pos x="connsiteX2035" y="connsiteY2035"/>
                  </a:cxn>
                  <a:cxn ang="0">
                    <a:pos x="connsiteX2036" y="connsiteY2036"/>
                  </a:cxn>
                  <a:cxn ang="0">
                    <a:pos x="connsiteX2037" y="connsiteY2037"/>
                  </a:cxn>
                  <a:cxn ang="0">
                    <a:pos x="connsiteX2038" y="connsiteY2038"/>
                  </a:cxn>
                  <a:cxn ang="0">
                    <a:pos x="connsiteX2039" y="connsiteY2039"/>
                  </a:cxn>
                  <a:cxn ang="0">
                    <a:pos x="connsiteX2040" y="connsiteY2040"/>
                  </a:cxn>
                  <a:cxn ang="0">
                    <a:pos x="connsiteX2041" y="connsiteY2041"/>
                  </a:cxn>
                  <a:cxn ang="0">
                    <a:pos x="connsiteX2042" y="connsiteY2042"/>
                  </a:cxn>
                  <a:cxn ang="0">
                    <a:pos x="connsiteX2043" y="connsiteY2043"/>
                  </a:cxn>
                  <a:cxn ang="0">
                    <a:pos x="connsiteX2044" y="connsiteY2044"/>
                  </a:cxn>
                  <a:cxn ang="0">
                    <a:pos x="connsiteX2045" y="connsiteY2045"/>
                  </a:cxn>
                  <a:cxn ang="0">
                    <a:pos x="connsiteX2046" y="connsiteY2046"/>
                  </a:cxn>
                  <a:cxn ang="0">
                    <a:pos x="connsiteX2047" y="connsiteY2047"/>
                  </a:cxn>
                  <a:cxn ang="0">
                    <a:pos x="connsiteX2048" y="connsiteY2048"/>
                  </a:cxn>
                  <a:cxn ang="0">
                    <a:pos x="connsiteX2049" y="connsiteY2049"/>
                  </a:cxn>
                  <a:cxn ang="0">
                    <a:pos x="connsiteX2050" y="connsiteY2050"/>
                  </a:cxn>
                  <a:cxn ang="0">
                    <a:pos x="connsiteX2051" y="connsiteY2051"/>
                  </a:cxn>
                  <a:cxn ang="0">
                    <a:pos x="connsiteX2052" y="connsiteY2052"/>
                  </a:cxn>
                  <a:cxn ang="0">
                    <a:pos x="connsiteX2053" y="connsiteY2053"/>
                  </a:cxn>
                  <a:cxn ang="0">
                    <a:pos x="connsiteX2054" y="connsiteY2054"/>
                  </a:cxn>
                  <a:cxn ang="0">
                    <a:pos x="connsiteX2055" y="connsiteY2055"/>
                  </a:cxn>
                  <a:cxn ang="0">
                    <a:pos x="connsiteX2056" y="connsiteY2056"/>
                  </a:cxn>
                  <a:cxn ang="0">
                    <a:pos x="connsiteX2057" y="connsiteY2057"/>
                  </a:cxn>
                  <a:cxn ang="0">
                    <a:pos x="connsiteX2058" y="connsiteY2058"/>
                  </a:cxn>
                  <a:cxn ang="0">
                    <a:pos x="connsiteX2059" y="connsiteY2059"/>
                  </a:cxn>
                  <a:cxn ang="0">
                    <a:pos x="connsiteX2060" y="connsiteY2060"/>
                  </a:cxn>
                  <a:cxn ang="0">
                    <a:pos x="connsiteX2061" y="connsiteY2061"/>
                  </a:cxn>
                  <a:cxn ang="0">
                    <a:pos x="connsiteX2062" y="connsiteY2062"/>
                  </a:cxn>
                  <a:cxn ang="0">
                    <a:pos x="connsiteX2063" y="connsiteY2063"/>
                  </a:cxn>
                  <a:cxn ang="0">
                    <a:pos x="connsiteX2064" y="connsiteY2064"/>
                  </a:cxn>
                  <a:cxn ang="0">
                    <a:pos x="connsiteX2065" y="connsiteY2065"/>
                  </a:cxn>
                  <a:cxn ang="0">
                    <a:pos x="connsiteX2066" y="connsiteY2066"/>
                  </a:cxn>
                  <a:cxn ang="0">
                    <a:pos x="connsiteX2067" y="connsiteY2067"/>
                  </a:cxn>
                  <a:cxn ang="0">
                    <a:pos x="connsiteX2068" y="connsiteY2068"/>
                  </a:cxn>
                  <a:cxn ang="0">
                    <a:pos x="connsiteX2069" y="connsiteY2069"/>
                  </a:cxn>
                  <a:cxn ang="0">
                    <a:pos x="connsiteX2070" y="connsiteY2070"/>
                  </a:cxn>
                  <a:cxn ang="0">
                    <a:pos x="connsiteX2071" y="connsiteY2071"/>
                  </a:cxn>
                  <a:cxn ang="0">
                    <a:pos x="connsiteX2072" y="connsiteY2072"/>
                  </a:cxn>
                  <a:cxn ang="0">
                    <a:pos x="connsiteX2073" y="connsiteY2073"/>
                  </a:cxn>
                  <a:cxn ang="0">
                    <a:pos x="connsiteX2074" y="connsiteY2074"/>
                  </a:cxn>
                  <a:cxn ang="0">
                    <a:pos x="connsiteX2075" y="connsiteY2075"/>
                  </a:cxn>
                  <a:cxn ang="0">
                    <a:pos x="connsiteX2076" y="connsiteY2076"/>
                  </a:cxn>
                  <a:cxn ang="0">
                    <a:pos x="connsiteX2077" y="connsiteY2077"/>
                  </a:cxn>
                  <a:cxn ang="0">
                    <a:pos x="connsiteX2078" y="connsiteY2078"/>
                  </a:cxn>
                  <a:cxn ang="0">
                    <a:pos x="connsiteX2079" y="connsiteY2079"/>
                  </a:cxn>
                  <a:cxn ang="0">
                    <a:pos x="connsiteX2080" y="connsiteY2080"/>
                  </a:cxn>
                  <a:cxn ang="0">
                    <a:pos x="connsiteX2081" y="connsiteY2081"/>
                  </a:cxn>
                  <a:cxn ang="0">
                    <a:pos x="connsiteX2082" y="connsiteY2082"/>
                  </a:cxn>
                  <a:cxn ang="0">
                    <a:pos x="connsiteX2083" y="connsiteY2083"/>
                  </a:cxn>
                  <a:cxn ang="0">
                    <a:pos x="connsiteX2084" y="connsiteY2084"/>
                  </a:cxn>
                  <a:cxn ang="0">
                    <a:pos x="connsiteX2085" y="connsiteY2085"/>
                  </a:cxn>
                  <a:cxn ang="0">
                    <a:pos x="connsiteX2086" y="connsiteY2086"/>
                  </a:cxn>
                  <a:cxn ang="0">
                    <a:pos x="connsiteX2087" y="connsiteY2087"/>
                  </a:cxn>
                </a:cxnLst>
                <a:rect l="l" t="t" r="r" b="b"/>
                <a:pathLst>
                  <a:path w="2420099" h="1530350">
                    <a:moveTo>
                      <a:pt x="961405" y="1439174"/>
                    </a:moveTo>
                    <a:lnTo>
                      <a:pt x="909777" y="1472773"/>
                    </a:lnTo>
                    <a:lnTo>
                      <a:pt x="961405" y="1506371"/>
                    </a:lnTo>
                    <a:lnTo>
                      <a:pt x="1013031" y="1472772"/>
                    </a:lnTo>
                    <a:close/>
                    <a:moveTo>
                      <a:pt x="1097057" y="1439173"/>
                    </a:moveTo>
                    <a:lnTo>
                      <a:pt x="1045430" y="1472773"/>
                    </a:lnTo>
                    <a:lnTo>
                      <a:pt x="1097058" y="1506371"/>
                    </a:lnTo>
                    <a:lnTo>
                      <a:pt x="1148677" y="1472771"/>
                    </a:lnTo>
                    <a:close/>
                    <a:moveTo>
                      <a:pt x="1232701" y="1439172"/>
                    </a:moveTo>
                    <a:lnTo>
                      <a:pt x="1181074" y="1472771"/>
                    </a:lnTo>
                    <a:lnTo>
                      <a:pt x="1232701" y="1506371"/>
                    </a:lnTo>
                    <a:lnTo>
                      <a:pt x="1284328" y="1472771"/>
                    </a:lnTo>
                    <a:close/>
                    <a:moveTo>
                      <a:pt x="1368352" y="1439171"/>
                    </a:moveTo>
                    <a:lnTo>
                      <a:pt x="1316725" y="1472771"/>
                    </a:lnTo>
                    <a:lnTo>
                      <a:pt x="1368353" y="1506371"/>
                    </a:lnTo>
                    <a:lnTo>
                      <a:pt x="1419980" y="1472772"/>
                    </a:lnTo>
                    <a:close/>
                    <a:moveTo>
                      <a:pt x="1029232" y="1395032"/>
                    </a:moveTo>
                    <a:lnTo>
                      <a:pt x="977604" y="1428632"/>
                    </a:lnTo>
                    <a:lnTo>
                      <a:pt x="1029231" y="1462230"/>
                    </a:lnTo>
                    <a:lnTo>
                      <a:pt x="1080856" y="1428630"/>
                    </a:lnTo>
                    <a:close/>
                    <a:moveTo>
                      <a:pt x="757929" y="1395032"/>
                    </a:moveTo>
                    <a:lnTo>
                      <a:pt x="706304" y="1428632"/>
                    </a:lnTo>
                    <a:lnTo>
                      <a:pt x="757927" y="1462231"/>
                    </a:lnTo>
                    <a:lnTo>
                      <a:pt x="809558" y="1428631"/>
                    </a:lnTo>
                    <a:close/>
                    <a:moveTo>
                      <a:pt x="893577" y="1395032"/>
                    </a:moveTo>
                    <a:lnTo>
                      <a:pt x="841954" y="1428631"/>
                    </a:lnTo>
                    <a:lnTo>
                      <a:pt x="893580" y="1462231"/>
                    </a:lnTo>
                    <a:lnTo>
                      <a:pt x="945207" y="1428632"/>
                    </a:lnTo>
                    <a:close/>
                    <a:moveTo>
                      <a:pt x="1164877" y="1395031"/>
                    </a:moveTo>
                    <a:lnTo>
                      <a:pt x="1113249" y="1428630"/>
                    </a:lnTo>
                    <a:lnTo>
                      <a:pt x="1164876" y="1462229"/>
                    </a:lnTo>
                    <a:lnTo>
                      <a:pt x="1216503" y="1428630"/>
                    </a:lnTo>
                    <a:close/>
                    <a:moveTo>
                      <a:pt x="1571828" y="1395030"/>
                    </a:moveTo>
                    <a:lnTo>
                      <a:pt x="1520201" y="1428630"/>
                    </a:lnTo>
                    <a:lnTo>
                      <a:pt x="1571828" y="1462229"/>
                    </a:lnTo>
                    <a:lnTo>
                      <a:pt x="1623455" y="1428629"/>
                    </a:lnTo>
                    <a:close/>
                    <a:moveTo>
                      <a:pt x="1436178" y="1395030"/>
                    </a:moveTo>
                    <a:lnTo>
                      <a:pt x="1384551" y="1428629"/>
                    </a:lnTo>
                    <a:lnTo>
                      <a:pt x="1436179" y="1462229"/>
                    </a:lnTo>
                    <a:lnTo>
                      <a:pt x="1487806" y="1428630"/>
                    </a:lnTo>
                    <a:close/>
                    <a:moveTo>
                      <a:pt x="1300527" y="1395030"/>
                    </a:moveTo>
                    <a:lnTo>
                      <a:pt x="1248899" y="1428630"/>
                    </a:lnTo>
                    <a:lnTo>
                      <a:pt x="1300526" y="1462229"/>
                    </a:lnTo>
                    <a:lnTo>
                      <a:pt x="1352153" y="1428629"/>
                    </a:lnTo>
                    <a:close/>
                    <a:moveTo>
                      <a:pt x="825754" y="1350890"/>
                    </a:moveTo>
                    <a:lnTo>
                      <a:pt x="774129" y="1384489"/>
                    </a:lnTo>
                    <a:lnTo>
                      <a:pt x="825754" y="1418089"/>
                    </a:lnTo>
                    <a:lnTo>
                      <a:pt x="877380" y="1384489"/>
                    </a:lnTo>
                    <a:close/>
                    <a:moveTo>
                      <a:pt x="961405" y="1350890"/>
                    </a:moveTo>
                    <a:lnTo>
                      <a:pt x="909777" y="1384490"/>
                    </a:lnTo>
                    <a:lnTo>
                      <a:pt x="961404" y="1418090"/>
                    </a:lnTo>
                    <a:lnTo>
                      <a:pt x="1013033" y="1384489"/>
                    </a:lnTo>
                    <a:close/>
                    <a:moveTo>
                      <a:pt x="690104" y="1350890"/>
                    </a:moveTo>
                    <a:lnTo>
                      <a:pt x="638477" y="1384489"/>
                    </a:lnTo>
                    <a:lnTo>
                      <a:pt x="690104" y="1418090"/>
                    </a:lnTo>
                    <a:lnTo>
                      <a:pt x="741734" y="1384489"/>
                    </a:lnTo>
                    <a:close/>
                    <a:moveTo>
                      <a:pt x="1097059" y="1350889"/>
                    </a:moveTo>
                    <a:lnTo>
                      <a:pt x="1045432" y="1384489"/>
                    </a:lnTo>
                    <a:lnTo>
                      <a:pt x="1097058" y="1418088"/>
                    </a:lnTo>
                    <a:lnTo>
                      <a:pt x="1148678" y="1384488"/>
                    </a:lnTo>
                    <a:close/>
                    <a:moveTo>
                      <a:pt x="1639654" y="1350889"/>
                    </a:moveTo>
                    <a:lnTo>
                      <a:pt x="1588027" y="1384488"/>
                    </a:lnTo>
                    <a:lnTo>
                      <a:pt x="1639653" y="1418087"/>
                    </a:lnTo>
                    <a:lnTo>
                      <a:pt x="1691280" y="1384488"/>
                    </a:lnTo>
                    <a:close/>
                    <a:moveTo>
                      <a:pt x="1232702" y="1350889"/>
                    </a:moveTo>
                    <a:lnTo>
                      <a:pt x="1181075" y="1384488"/>
                    </a:lnTo>
                    <a:lnTo>
                      <a:pt x="1232701" y="1418087"/>
                    </a:lnTo>
                    <a:lnTo>
                      <a:pt x="1284329" y="1384488"/>
                    </a:lnTo>
                    <a:close/>
                    <a:moveTo>
                      <a:pt x="1775305" y="1350888"/>
                    </a:moveTo>
                    <a:lnTo>
                      <a:pt x="1723678" y="1384488"/>
                    </a:lnTo>
                    <a:lnTo>
                      <a:pt x="1775304" y="1418087"/>
                    </a:lnTo>
                    <a:lnTo>
                      <a:pt x="1826932" y="1384488"/>
                    </a:lnTo>
                    <a:close/>
                    <a:moveTo>
                      <a:pt x="1504003" y="1350888"/>
                    </a:moveTo>
                    <a:lnTo>
                      <a:pt x="1452376" y="1384488"/>
                    </a:lnTo>
                    <a:lnTo>
                      <a:pt x="1504004" y="1418088"/>
                    </a:lnTo>
                    <a:lnTo>
                      <a:pt x="1555631" y="1384488"/>
                    </a:lnTo>
                    <a:close/>
                    <a:moveTo>
                      <a:pt x="1368352" y="1350888"/>
                    </a:moveTo>
                    <a:lnTo>
                      <a:pt x="1316726" y="1384488"/>
                    </a:lnTo>
                    <a:lnTo>
                      <a:pt x="1368352" y="1418087"/>
                    </a:lnTo>
                    <a:lnTo>
                      <a:pt x="1419979" y="1384488"/>
                    </a:lnTo>
                    <a:close/>
                    <a:moveTo>
                      <a:pt x="893578" y="1306748"/>
                    </a:moveTo>
                    <a:lnTo>
                      <a:pt x="841954" y="1340348"/>
                    </a:lnTo>
                    <a:lnTo>
                      <a:pt x="893577" y="1373948"/>
                    </a:lnTo>
                    <a:lnTo>
                      <a:pt x="945207" y="1340347"/>
                    </a:lnTo>
                    <a:close/>
                    <a:moveTo>
                      <a:pt x="757926" y="1306748"/>
                    </a:moveTo>
                    <a:lnTo>
                      <a:pt x="706304" y="1340347"/>
                    </a:lnTo>
                    <a:lnTo>
                      <a:pt x="757928" y="1373948"/>
                    </a:lnTo>
                    <a:lnTo>
                      <a:pt x="809558" y="1340348"/>
                    </a:lnTo>
                    <a:close/>
                    <a:moveTo>
                      <a:pt x="622278" y="1306748"/>
                    </a:moveTo>
                    <a:lnTo>
                      <a:pt x="570652" y="1340348"/>
                    </a:lnTo>
                    <a:lnTo>
                      <a:pt x="622278" y="1373947"/>
                    </a:lnTo>
                    <a:lnTo>
                      <a:pt x="673905" y="1340347"/>
                    </a:lnTo>
                    <a:close/>
                    <a:moveTo>
                      <a:pt x="486629" y="1306748"/>
                    </a:moveTo>
                    <a:lnTo>
                      <a:pt x="435002" y="1340348"/>
                    </a:lnTo>
                    <a:lnTo>
                      <a:pt x="486629" y="1373948"/>
                    </a:lnTo>
                    <a:lnTo>
                      <a:pt x="538257" y="1340348"/>
                    </a:lnTo>
                    <a:close/>
                    <a:moveTo>
                      <a:pt x="1029234" y="1306747"/>
                    </a:moveTo>
                    <a:lnTo>
                      <a:pt x="977604" y="1340348"/>
                    </a:lnTo>
                    <a:lnTo>
                      <a:pt x="1029232" y="1373948"/>
                    </a:lnTo>
                    <a:lnTo>
                      <a:pt x="1080862" y="1340347"/>
                    </a:lnTo>
                    <a:close/>
                    <a:moveTo>
                      <a:pt x="1843130" y="1306747"/>
                    </a:moveTo>
                    <a:lnTo>
                      <a:pt x="1791503" y="1340346"/>
                    </a:lnTo>
                    <a:lnTo>
                      <a:pt x="1843130" y="1373946"/>
                    </a:lnTo>
                    <a:lnTo>
                      <a:pt x="1894757" y="1340346"/>
                    </a:lnTo>
                    <a:close/>
                    <a:moveTo>
                      <a:pt x="1707480" y="1306747"/>
                    </a:moveTo>
                    <a:lnTo>
                      <a:pt x="1655852" y="1340346"/>
                    </a:lnTo>
                    <a:lnTo>
                      <a:pt x="1707478" y="1373946"/>
                    </a:lnTo>
                    <a:lnTo>
                      <a:pt x="1759106" y="1340346"/>
                    </a:lnTo>
                    <a:close/>
                    <a:moveTo>
                      <a:pt x="1571828" y="1306747"/>
                    </a:moveTo>
                    <a:lnTo>
                      <a:pt x="1520201" y="1340346"/>
                    </a:lnTo>
                    <a:lnTo>
                      <a:pt x="1571829" y="1373947"/>
                    </a:lnTo>
                    <a:lnTo>
                      <a:pt x="1623456" y="1340347"/>
                    </a:lnTo>
                    <a:close/>
                    <a:moveTo>
                      <a:pt x="1436178" y="1306747"/>
                    </a:moveTo>
                    <a:lnTo>
                      <a:pt x="1384551" y="1340346"/>
                    </a:lnTo>
                    <a:lnTo>
                      <a:pt x="1436178" y="1373946"/>
                    </a:lnTo>
                    <a:lnTo>
                      <a:pt x="1487804" y="1340346"/>
                    </a:lnTo>
                    <a:close/>
                    <a:moveTo>
                      <a:pt x="1300527" y="1306747"/>
                    </a:moveTo>
                    <a:lnTo>
                      <a:pt x="1248901" y="1340346"/>
                    </a:lnTo>
                    <a:lnTo>
                      <a:pt x="1300527" y="1373946"/>
                    </a:lnTo>
                    <a:lnTo>
                      <a:pt x="1352153" y="1340346"/>
                    </a:lnTo>
                    <a:close/>
                    <a:moveTo>
                      <a:pt x="1164877" y="1306747"/>
                    </a:moveTo>
                    <a:lnTo>
                      <a:pt x="1113249" y="1340347"/>
                    </a:lnTo>
                    <a:lnTo>
                      <a:pt x="1164877" y="1373947"/>
                    </a:lnTo>
                    <a:lnTo>
                      <a:pt x="1216504" y="1340346"/>
                    </a:lnTo>
                    <a:close/>
                    <a:moveTo>
                      <a:pt x="418806" y="1262609"/>
                    </a:moveTo>
                    <a:lnTo>
                      <a:pt x="367179" y="1296208"/>
                    </a:lnTo>
                    <a:lnTo>
                      <a:pt x="418804" y="1329806"/>
                    </a:lnTo>
                    <a:lnTo>
                      <a:pt x="470430" y="1296207"/>
                    </a:lnTo>
                    <a:close/>
                    <a:moveTo>
                      <a:pt x="690104" y="1262607"/>
                    </a:moveTo>
                    <a:lnTo>
                      <a:pt x="638477" y="1296206"/>
                    </a:lnTo>
                    <a:lnTo>
                      <a:pt x="690104" y="1329805"/>
                    </a:lnTo>
                    <a:lnTo>
                      <a:pt x="741730" y="1296206"/>
                    </a:lnTo>
                    <a:close/>
                    <a:moveTo>
                      <a:pt x="554454" y="1262606"/>
                    </a:moveTo>
                    <a:lnTo>
                      <a:pt x="502827" y="1296207"/>
                    </a:lnTo>
                    <a:lnTo>
                      <a:pt x="554454" y="1329806"/>
                    </a:lnTo>
                    <a:lnTo>
                      <a:pt x="606081" y="1296206"/>
                    </a:lnTo>
                    <a:close/>
                    <a:moveTo>
                      <a:pt x="1097057" y="1262606"/>
                    </a:moveTo>
                    <a:lnTo>
                      <a:pt x="1045435" y="1296206"/>
                    </a:lnTo>
                    <a:lnTo>
                      <a:pt x="1097059" y="1329805"/>
                    </a:lnTo>
                    <a:lnTo>
                      <a:pt x="1148680" y="1296206"/>
                    </a:lnTo>
                    <a:close/>
                    <a:moveTo>
                      <a:pt x="961405" y="1262606"/>
                    </a:moveTo>
                    <a:lnTo>
                      <a:pt x="909777" y="1296206"/>
                    </a:lnTo>
                    <a:lnTo>
                      <a:pt x="961404" y="1329806"/>
                    </a:lnTo>
                    <a:lnTo>
                      <a:pt x="1013034" y="1296205"/>
                    </a:lnTo>
                    <a:close/>
                    <a:moveTo>
                      <a:pt x="825754" y="1262606"/>
                    </a:moveTo>
                    <a:lnTo>
                      <a:pt x="774128" y="1296206"/>
                    </a:lnTo>
                    <a:lnTo>
                      <a:pt x="825754" y="1329806"/>
                    </a:lnTo>
                    <a:lnTo>
                      <a:pt x="877380" y="1296206"/>
                    </a:lnTo>
                    <a:close/>
                    <a:moveTo>
                      <a:pt x="1368353" y="1262605"/>
                    </a:moveTo>
                    <a:lnTo>
                      <a:pt x="1316726" y="1296205"/>
                    </a:lnTo>
                    <a:lnTo>
                      <a:pt x="1368352" y="1329804"/>
                    </a:lnTo>
                    <a:lnTo>
                      <a:pt x="1419979" y="1296204"/>
                    </a:lnTo>
                    <a:close/>
                    <a:moveTo>
                      <a:pt x="1232702" y="1262605"/>
                    </a:moveTo>
                    <a:lnTo>
                      <a:pt x="1181075" y="1296205"/>
                    </a:lnTo>
                    <a:lnTo>
                      <a:pt x="1232702" y="1329804"/>
                    </a:lnTo>
                    <a:lnTo>
                      <a:pt x="1284329" y="1296205"/>
                    </a:lnTo>
                    <a:close/>
                    <a:moveTo>
                      <a:pt x="1910956" y="1262605"/>
                    </a:moveTo>
                    <a:lnTo>
                      <a:pt x="1859328" y="1296204"/>
                    </a:lnTo>
                    <a:lnTo>
                      <a:pt x="1910955" y="1329804"/>
                    </a:lnTo>
                    <a:lnTo>
                      <a:pt x="1962582" y="1296204"/>
                    </a:lnTo>
                    <a:close/>
                    <a:moveTo>
                      <a:pt x="1775305" y="1262605"/>
                    </a:moveTo>
                    <a:lnTo>
                      <a:pt x="1723678" y="1296204"/>
                    </a:lnTo>
                    <a:lnTo>
                      <a:pt x="1775304" y="1329804"/>
                    </a:lnTo>
                    <a:lnTo>
                      <a:pt x="1826931" y="1296204"/>
                    </a:lnTo>
                    <a:close/>
                    <a:moveTo>
                      <a:pt x="1639654" y="1262605"/>
                    </a:moveTo>
                    <a:lnTo>
                      <a:pt x="1588026" y="1296204"/>
                    </a:lnTo>
                    <a:lnTo>
                      <a:pt x="1639654" y="1329804"/>
                    </a:lnTo>
                    <a:lnTo>
                      <a:pt x="1691281" y="1296204"/>
                    </a:lnTo>
                    <a:close/>
                    <a:moveTo>
                      <a:pt x="1504003" y="1262605"/>
                    </a:moveTo>
                    <a:lnTo>
                      <a:pt x="1452376" y="1296204"/>
                    </a:lnTo>
                    <a:lnTo>
                      <a:pt x="1504003" y="1329804"/>
                    </a:lnTo>
                    <a:lnTo>
                      <a:pt x="1555630" y="1296204"/>
                    </a:lnTo>
                    <a:close/>
                    <a:moveTo>
                      <a:pt x="486631" y="1218466"/>
                    </a:moveTo>
                    <a:lnTo>
                      <a:pt x="435006" y="1252066"/>
                    </a:lnTo>
                    <a:lnTo>
                      <a:pt x="486629" y="1285664"/>
                    </a:lnTo>
                    <a:lnTo>
                      <a:pt x="538257" y="1252064"/>
                    </a:lnTo>
                    <a:close/>
                    <a:moveTo>
                      <a:pt x="350977" y="1218466"/>
                    </a:moveTo>
                    <a:lnTo>
                      <a:pt x="299352" y="1252065"/>
                    </a:lnTo>
                    <a:lnTo>
                      <a:pt x="350979" y="1285666"/>
                    </a:lnTo>
                    <a:lnTo>
                      <a:pt x="402605" y="1252066"/>
                    </a:lnTo>
                    <a:close/>
                    <a:moveTo>
                      <a:pt x="1029234" y="1218465"/>
                    </a:moveTo>
                    <a:lnTo>
                      <a:pt x="977606" y="1252064"/>
                    </a:lnTo>
                    <a:lnTo>
                      <a:pt x="1029234" y="1285663"/>
                    </a:lnTo>
                    <a:lnTo>
                      <a:pt x="1080860" y="1252064"/>
                    </a:lnTo>
                    <a:close/>
                    <a:moveTo>
                      <a:pt x="757927" y="1218465"/>
                    </a:moveTo>
                    <a:lnTo>
                      <a:pt x="706304" y="1252065"/>
                    </a:lnTo>
                    <a:lnTo>
                      <a:pt x="757926" y="1285664"/>
                    </a:lnTo>
                    <a:lnTo>
                      <a:pt x="809557" y="1252064"/>
                    </a:lnTo>
                    <a:close/>
                    <a:moveTo>
                      <a:pt x="622278" y="1218465"/>
                    </a:moveTo>
                    <a:lnTo>
                      <a:pt x="570653" y="1252064"/>
                    </a:lnTo>
                    <a:lnTo>
                      <a:pt x="622278" y="1285664"/>
                    </a:lnTo>
                    <a:lnTo>
                      <a:pt x="673905" y="1252064"/>
                    </a:lnTo>
                    <a:close/>
                    <a:moveTo>
                      <a:pt x="1164877" y="1218464"/>
                    </a:moveTo>
                    <a:lnTo>
                      <a:pt x="1113251" y="1252064"/>
                    </a:lnTo>
                    <a:lnTo>
                      <a:pt x="1164878" y="1285663"/>
                    </a:lnTo>
                    <a:lnTo>
                      <a:pt x="1216505" y="1252064"/>
                    </a:lnTo>
                    <a:close/>
                    <a:moveTo>
                      <a:pt x="893577" y="1218464"/>
                    </a:moveTo>
                    <a:lnTo>
                      <a:pt x="841954" y="1252064"/>
                    </a:lnTo>
                    <a:lnTo>
                      <a:pt x="893578" y="1285664"/>
                    </a:lnTo>
                    <a:lnTo>
                      <a:pt x="945208" y="1252064"/>
                    </a:lnTo>
                    <a:close/>
                    <a:moveTo>
                      <a:pt x="1436179" y="1218463"/>
                    </a:moveTo>
                    <a:lnTo>
                      <a:pt x="1384552" y="1252063"/>
                    </a:lnTo>
                    <a:lnTo>
                      <a:pt x="1436178" y="1285662"/>
                    </a:lnTo>
                    <a:lnTo>
                      <a:pt x="1487804" y="1252062"/>
                    </a:lnTo>
                    <a:close/>
                    <a:moveTo>
                      <a:pt x="1300528" y="1218463"/>
                    </a:moveTo>
                    <a:lnTo>
                      <a:pt x="1248901" y="1252063"/>
                    </a:lnTo>
                    <a:lnTo>
                      <a:pt x="1300527" y="1285663"/>
                    </a:lnTo>
                    <a:lnTo>
                      <a:pt x="1352154" y="1252063"/>
                    </a:lnTo>
                    <a:close/>
                    <a:moveTo>
                      <a:pt x="1978781" y="1218463"/>
                    </a:moveTo>
                    <a:lnTo>
                      <a:pt x="1927154" y="1252062"/>
                    </a:lnTo>
                    <a:lnTo>
                      <a:pt x="1978781" y="1285662"/>
                    </a:lnTo>
                    <a:lnTo>
                      <a:pt x="2030408" y="1252062"/>
                    </a:lnTo>
                    <a:close/>
                    <a:moveTo>
                      <a:pt x="1843130" y="1218463"/>
                    </a:moveTo>
                    <a:lnTo>
                      <a:pt x="1791503" y="1252062"/>
                    </a:lnTo>
                    <a:lnTo>
                      <a:pt x="1843130" y="1285662"/>
                    </a:lnTo>
                    <a:lnTo>
                      <a:pt x="1894757" y="1252062"/>
                    </a:lnTo>
                    <a:close/>
                    <a:moveTo>
                      <a:pt x="1707479" y="1218463"/>
                    </a:moveTo>
                    <a:lnTo>
                      <a:pt x="1655852" y="1252062"/>
                    </a:lnTo>
                    <a:lnTo>
                      <a:pt x="1707480" y="1285662"/>
                    </a:lnTo>
                    <a:lnTo>
                      <a:pt x="1759106" y="1252062"/>
                    </a:lnTo>
                    <a:close/>
                    <a:moveTo>
                      <a:pt x="1571828" y="1218463"/>
                    </a:moveTo>
                    <a:lnTo>
                      <a:pt x="1520201" y="1252062"/>
                    </a:lnTo>
                    <a:lnTo>
                      <a:pt x="1571828" y="1285662"/>
                    </a:lnTo>
                    <a:lnTo>
                      <a:pt x="1623456" y="1252062"/>
                    </a:lnTo>
                    <a:close/>
                    <a:moveTo>
                      <a:pt x="554459" y="1174325"/>
                    </a:moveTo>
                    <a:lnTo>
                      <a:pt x="502829" y="1207924"/>
                    </a:lnTo>
                    <a:lnTo>
                      <a:pt x="554454" y="1241522"/>
                    </a:lnTo>
                    <a:lnTo>
                      <a:pt x="606081" y="1207923"/>
                    </a:lnTo>
                    <a:close/>
                    <a:moveTo>
                      <a:pt x="283152" y="1174325"/>
                    </a:moveTo>
                    <a:lnTo>
                      <a:pt x="231528" y="1207924"/>
                    </a:lnTo>
                    <a:lnTo>
                      <a:pt x="283152" y="1241523"/>
                    </a:lnTo>
                    <a:lnTo>
                      <a:pt x="334779" y="1207923"/>
                    </a:lnTo>
                    <a:close/>
                    <a:moveTo>
                      <a:pt x="418806" y="1174324"/>
                    </a:moveTo>
                    <a:lnTo>
                      <a:pt x="367179" y="1207923"/>
                    </a:lnTo>
                    <a:lnTo>
                      <a:pt x="418806" y="1241524"/>
                    </a:lnTo>
                    <a:lnTo>
                      <a:pt x="470434" y="1207924"/>
                    </a:lnTo>
                    <a:close/>
                    <a:moveTo>
                      <a:pt x="690104" y="1174323"/>
                    </a:moveTo>
                    <a:lnTo>
                      <a:pt x="638477" y="1207923"/>
                    </a:lnTo>
                    <a:lnTo>
                      <a:pt x="690104" y="1241522"/>
                    </a:lnTo>
                    <a:lnTo>
                      <a:pt x="741734" y="1207922"/>
                    </a:lnTo>
                    <a:close/>
                    <a:moveTo>
                      <a:pt x="1368353" y="1174322"/>
                    </a:moveTo>
                    <a:lnTo>
                      <a:pt x="1316726" y="1207922"/>
                    </a:lnTo>
                    <a:lnTo>
                      <a:pt x="1368353" y="1241521"/>
                    </a:lnTo>
                    <a:lnTo>
                      <a:pt x="1419980" y="1207921"/>
                    </a:lnTo>
                    <a:close/>
                    <a:moveTo>
                      <a:pt x="1232702" y="1174322"/>
                    </a:moveTo>
                    <a:lnTo>
                      <a:pt x="1181075" y="1207922"/>
                    </a:lnTo>
                    <a:lnTo>
                      <a:pt x="1232703" y="1241521"/>
                    </a:lnTo>
                    <a:lnTo>
                      <a:pt x="1284329" y="1207922"/>
                    </a:lnTo>
                    <a:close/>
                    <a:moveTo>
                      <a:pt x="1097059" y="1174322"/>
                    </a:moveTo>
                    <a:lnTo>
                      <a:pt x="1045432" y="1207923"/>
                    </a:lnTo>
                    <a:lnTo>
                      <a:pt x="1097058" y="1241521"/>
                    </a:lnTo>
                    <a:lnTo>
                      <a:pt x="1148679" y="1207922"/>
                    </a:lnTo>
                    <a:close/>
                    <a:moveTo>
                      <a:pt x="961404" y="1174322"/>
                    </a:moveTo>
                    <a:lnTo>
                      <a:pt x="909777" y="1207922"/>
                    </a:lnTo>
                    <a:lnTo>
                      <a:pt x="961405" y="1241521"/>
                    </a:lnTo>
                    <a:lnTo>
                      <a:pt x="1013034" y="1207922"/>
                    </a:lnTo>
                    <a:close/>
                    <a:moveTo>
                      <a:pt x="825754" y="1174322"/>
                    </a:moveTo>
                    <a:lnTo>
                      <a:pt x="774128" y="1207923"/>
                    </a:lnTo>
                    <a:lnTo>
                      <a:pt x="825754" y="1241522"/>
                    </a:lnTo>
                    <a:lnTo>
                      <a:pt x="877380" y="1207922"/>
                    </a:lnTo>
                    <a:close/>
                    <a:moveTo>
                      <a:pt x="2046607" y="1174321"/>
                    </a:moveTo>
                    <a:lnTo>
                      <a:pt x="1994979" y="1207921"/>
                    </a:lnTo>
                    <a:lnTo>
                      <a:pt x="2046606" y="1241521"/>
                    </a:lnTo>
                    <a:lnTo>
                      <a:pt x="2098233" y="1207921"/>
                    </a:lnTo>
                    <a:close/>
                    <a:moveTo>
                      <a:pt x="1910956" y="1174321"/>
                    </a:moveTo>
                    <a:lnTo>
                      <a:pt x="1859329" y="1207921"/>
                    </a:lnTo>
                    <a:lnTo>
                      <a:pt x="1910955" y="1241520"/>
                    </a:lnTo>
                    <a:lnTo>
                      <a:pt x="1962582" y="1207921"/>
                    </a:lnTo>
                    <a:close/>
                    <a:moveTo>
                      <a:pt x="1639654" y="1174321"/>
                    </a:moveTo>
                    <a:lnTo>
                      <a:pt x="1588027" y="1207921"/>
                    </a:lnTo>
                    <a:lnTo>
                      <a:pt x="1639654" y="1241520"/>
                    </a:lnTo>
                    <a:lnTo>
                      <a:pt x="1691280" y="1207921"/>
                    </a:lnTo>
                    <a:close/>
                    <a:moveTo>
                      <a:pt x="1504004" y="1174321"/>
                    </a:moveTo>
                    <a:lnTo>
                      <a:pt x="1452376" y="1207922"/>
                    </a:lnTo>
                    <a:lnTo>
                      <a:pt x="1504003" y="1241521"/>
                    </a:lnTo>
                    <a:lnTo>
                      <a:pt x="1555630" y="1207921"/>
                    </a:lnTo>
                    <a:close/>
                    <a:moveTo>
                      <a:pt x="1775305" y="1174321"/>
                    </a:moveTo>
                    <a:lnTo>
                      <a:pt x="1723678" y="1207921"/>
                    </a:lnTo>
                    <a:lnTo>
                      <a:pt x="1775306" y="1241521"/>
                    </a:lnTo>
                    <a:lnTo>
                      <a:pt x="1826933" y="1207921"/>
                    </a:lnTo>
                    <a:close/>
                    <a:moveTo>
                      <a:pt x="622282" y="1130183"/>
                    </a:moveTo>
                    <a:lnTo>
                      <a:pt x="570655" y="1163783"/>
                    </a:lnTo>
                    <a:lnTo>
                      <a:pt x="622278" y="1197380"/>
                    </a:lnTo>
                    <a:lnTo>
                      <a:pt x="673905" y="1163781"/>
                    </a:lnTo>
                    <a:close/>
                    <a:moveTo>
                      <a:pt x="350979" y="1130183"/>
                    </a:moveTo>
                    <a:lnTo>
                      <a:pt x="299352" y="1163782"/>
                    </a:lnTo>
                    <a:lnTo>
                      <a:pt x="350977" y="1197381"/>
                    </a:lnTo>
                    <a:lnTo>
                      <a:pt x="402604" y="1163781"/>
                    </a:lnTo>
                    <a:close/>
                    <a:moveTo>
                      <a:pt x="486629" y="1130182"/>
                    </a:moveTo>
                    <a:lnTo>
                      <a:pt x="435005" y="1163782"/>
                    </a:lnTo>
                    <a:lnTo>
                      <a:pt x="486631" y="1197382"/>
                    </a:lnTo>
                    <a:lnTo>
                      <a:pt x="538257" y="1163782"/>
                    </a:lnTo>
                    <a:close/>
                    <a:moveTo>
                      <a:pt x="893580" y="1130181"/>
                    </a:moveTo>
                    <a:lnTo>
                      <a:pt x="841957" y="1163780"/>
                    </a:lnTo>
                    <a:lnTo>
                      <a:pt x="893578" y="1197380"/>
                    </a:lnTo>
                    <a:lnTo>
                      <a:pt x="945207" y="1163780"/>
                    </a:lnTo>
                    <a:close/>
                    <a:moveTo>
                      <a:pt x="1164877" y="1130181"/>
                    </a:moveTo>
                    <a:lnTo>
                      <a:pt x="1113250" y="1163780"/>
                    </a:lnTo>
                    <a:lnTo>
                      <a:pt x="1164877" y="1197379"/>
                    </a:lnTo>
                    <a:lnTo>
                      <a:pt x="1216504" y="1163780"/>
                    </a:lnTo>
                    <a:close/>
                    <a:moveTo>
                      <a:pt x="757928" y="1130181"/>
                    </a:moveTo>
                    <a:lnTo>
                      <a:pt x="706303" y="1163781"/>
                    </a:lnTo>
                    <a:lnTo>
                      <a:pt x="757928" y="1197380"/>
                    </a:lnTo>
                    <a:lnTo>
                      <a:pt x="809557" y="1163780"/>
                    </a:lnTo>
                    <a:close/>
                    <a:moveTo>
                      <a:pt x="1436179" y="1130180"/>
                    </a:moveTo>
                    <a:lnTo>
                      <a:pt x="1384552" y="1163780"/>
                    </a:lnTo>
                    <a:lnTo>
                      <a:pt x="1436178" y="1197379"/>
                    </a:lnTo>
                    <a:lnTo>
                      <a:pt x="1487805" y="1163779"/>
                    </a:lnTo>
                    <a:close/>
                    <a:moveTo>
                      <a:pt x="1300528" y="1130180"/>
                    </a:moveTo>
                    <a:lnTo>
                      <a:pt x="1248901" y="1163780"/>
                    </a:lnTo>
                    <a:lnTo>
                      <a:pt x="1300528" y="1197380"/>
                    </a:lnTo>
                    <a:lnTo>
                      <a:pt x="1352156" y="1163780"/>
                    </a:lnTo>
                    <a:close/>
                    <a:moveTo>
                      <a:pt x="1029234" y="1130180"/>
                    </a:moveTo>
                    <a:lnTo>
                      <a:pt x="977605" y="1163780"/>
                    </a:lnTo>
                    <a:lnTo>
                      <a:pt x="1029232" y="1197380"/>
                    </a:lnTo>
                    <a:lnTo>
                      <a:pt x="1080862" y="1163780"/>
                    </a:lnTo>
                    <a:close/>
                    <a:moveTo>
                      <a:pt x="2114433" y="1130179"/>
                    </a:moveTo>
                    <a:lnTo>
                      <a:pt x="2062805" y="1163780"/>
                    </a:lnTo>
                    <a:lnTo>
                      <a:pt x="2114431" y="1197379"/>
                    </a:lnTo>
                    <a:lnTo>
                      <a:pt x="2166059" y="1163779"/>
                    </a:lnTo>
                    <a:close/>
                    <a:moveTo>
                      <a:pt x="1978781" y="1130179"/>
                    </a:moveTo>
                    <a:lnTo>
                      <a:pt x="1927154" y="1163780"/>
                    </a:lnTo>
                    <a:lnTo>
                      <a:pt x="1978781" y="1197379"/>
                    </a:lnTo>
                    <a:lnTo>
                      <a:pt x="2030408" y="1163779"/>
                    </a:lnTo>
                    <a:close/>
                    <a:moveTo>
                      <a:pt x="1843130" y="1130179"/>
                    </a:moveTo>
                    <a:lnTo>
                      <a:pt x="1791503" y="1163779"/>
                    </a:lnTo>
                    <a:lnTo>
                      <a:pt x="1843131" y="1197379"/>
                    </a:lnTo>
                    <a:lnTo>
                      <a:pt x="1894757" y="1163780"/>
                    </a:lnTo>
                    <a:close/>
                    <a:moveTo>
                      <a:pt x="1707480" y="1130179"/>
                    </a:moveTo>
                    <a:lnTo>
                      <a:pt x="1655852" y="1163779"/>
                    </a:lnTo>
                    <a:lnTo>
                      <a:pt x="1707479" y="1197379"/>
                    </a:lnTo>
                    <a:lnTo>
                      <a:pt x="1759106" y="1163779"/>
                    </a:lnTo>
                    <a:close/>
                    <a:moveTo>
                      <a:pt x="1571828" y="1130179"/>
                    </a:moveTo>
                    <a:lnTo>
                      <a:pt x="1520202" y="1163780"/>
                    </a:lnTo>
                    <a:lnTo>
                      <a:pt x="1571828" y="1197379"/>
                    </a:lnTo>
                    <a:lnTo>
                      <a:pt x="1623456" y="1163779"/>
                    </a:lnTo>
                    <a:close/>
                    <a:moveTo>
                      <a:pt x="418806" y="1086041"/>
                    </a:moveTo>
                    <a:lnTo>
                      <a:pt x="367179" y="1119640"/>
                    </a:lnTo>
                    <a:lnTo>
                      <a:pt x="418804" y="1153239"/>
                    </a:lnTo>
                    <a:lnTo>
                      <a:pt x="470430" y="1119640"/>
                    </a:lnTo>
                    <a:close/>
                    <a:moveTo>
                      <a:pt x="283152" y="1086041"/>
                    </a:moveTo>
                    <a:lnTo>
                      <a:pt x="231529" y="1119640"/>
                    </a:lnTo>
                    <a:lnTo>
                      <a:pt x="283152" y="1153241"/>
                    </a:lnTo>
                    <a:lnTo>
                      <a:pt x="334780" y="1119640"/>
                    </a:lnTo>
                    <a:close/>
                    <a:moveTo>
                      <a:pt x="690109" y="1086040"/>
                    </a:moveTo>
                    <a:lnTo>
                      <a:pt x="638480" y="1119640"/>
                    </a:lnTo>
                    <a:lnTo>
                      <a:pt x="690104" y="1153238"/>
                    </a:lnTo>
                    <a:lnTo>
                      <a:pt x="741734" y="1119638"/>
                    </a:lnTo>
                    <a:close/>
                    <a:moveTo>
                      <a:pt x="554455" y="1086040"/>
                    </a:moveTo>
                    <a:lnTo>
                      <a:pt x="502827" y="1119640"/>
                    </a:lnTo>
                    <a:lnTo>
                      <a:pt x="554459" y="1153241"/>
                    </a:lnTo>
                    <a:lnTo>
                      <a:pt x="606084" y="1119640"/>
                    </a:lnTo>
                    <a:close/>
                    <a:moveTo>
                      <a:pt x="825754" y="1086039"/>
                    </a:moveTo>
                    <a:lnTo>
                      <a:pt x="774129" y="1119638"/>
                    </a:lnTo>
                    <a:lnTo>
                      <a:pt x="825754" y="1153238"/>
                    </a:lnTo>
                    <a:lnTo>
                      <a:pt x="877380" y="1119638"/>
                    </a:lnTo>
                    <a:close/>
                    <a:moveTo>
                      <a:pt x="1504004" y="1086039"/>
                    </a:moveTo>
                    <a:lnTo>
                      <a:pt x="1452377" y="1119638"/>
                    </a:lnTo>
                    <a:lnTo>
                      <a:pt x="1504004" y="1153237"/>
                    </a:lnTo>
                    <a:lnTo>
                      <a:pt x="1555630" y="1119638"/>
                    </a:lnTo>
                    <a:close/>
                    <a:moveTo>
                      <a:pt x="1368354" y="1086039"/>
                    </a:moveTo>
                    <a:lnTo>
                      <a:pt x="1316726" y="1119638"/>
                    </a:lnTo>
                    <a:lnTo>
                      <a:pt x="1368354" y="1153238"/>
                    </a:lnTo>
                    <a:lnTo>
                      <a:pt x="1419980" y="1119638"/>
                    </a:lnTo>
                    <a:close/>
                    <a:moveTo>
                      <a:pt x="1232703" y="1086039"/>
                    </a:moveTo>
                    <a:lnTo>
                      <a:pt x="1181075" y="1119638"/>
                    </a:lnTo>
                    <a:lnTo>
                      <a:pt x="1232702" y="1153238"/>
                    </a:lnTo>
                    <a:lnTo>
                      <a:pt x="1284329" y="1119638"/>
                    </a:lnTo>
                    <a:close/>
                    <a:moveTo>
                      <a:pt x="1097058" y="1086039"/>
                    </a:moveTo>
                    <a:lnTo>
                      <a:pt x="1045430" y="1119638"/>
                    </a:lnTo>
                    <a:lnTo>
                      <a:pt x="1097059" y="1153238"/>
                    </a:lnTo>
                    <a:lnTo>
                      <a:pt x="1148680" y="1119639"/>
                    </a:lnTo>
                    <a:close/>
                    <a:moveTo>
                      <a:pt x="961407" y="1086039"/>
                    </a:moveTo>
                    <a:lnTo>
                      <a:pt x="909777" y="1119639"/>
                    </a:lnTo>
                    <a:lnTo>
                      <a:pt x="961404" y="1153238"/>
                    </a:lnTo>
                    <a:lnTo>
                      <a:pt x="1013034" y="1119638"/>
                    </a:lnTo>
                    <a:close/>
                    <a:moveTo>
                      <a:pt x="2182257" y="1086037"/>
                    </a:moveTo>
                    <a:lnTo>
                      <a:pt x="2130630" y="1119638"/>
                    </a:lnTo>
                    <a:lnTo>
                      <a:pt x="2182257" y="1153237"/>
                    </a:lnTo>
                    <a:lnTo>
                      <a:pt x="2233885" y="1119637"/>
                    </a:lnTo>
                    <a:close/>
                    <a:moveTo>
                      <a:pt x="2046607" y="1086037"/>
                    </a:moveTo>
                    <a:lnTo>
                      <a:pt x="1994979" y="1119638"/>
                    </a:lnTo>
                    <a:lnTo>
                      <a:pt x="2046607" y="1153237"/>
                    </a:lnTo>
                    <a:lnTo>
                      <a:pt x="2098233" y="1119638"/>
                    </a:lnTo>
                    <a:close/>
                    <a:moveTo>
                      <a:pt x="1910955" y="1086037"/>
                    </a:moveTo>
                    <a:lnTo>
                      <a:pt x="1859328" y="1119638"/>
                    </a:lnTo>
                    <a:lnTo>
                      <a:pt x="1910955" y="1153237"/>
                    </a:lnTo>
                    <a:lnTo>
                      <a:pt x="1962582" y="1119638"/>
                    </a:lnTo>
                    <a:close/>
                    <a:moveTo>
                      <a:pt x="1775305" y="1086037"/>
                    </a:moveTo>
                    <a:lnTo>
                      <a:pt x="1723678" y="1119637"/>
                    </a:lnTo>
                    <a:lnTo>
                      <a:pt x="1775305" y="1153236"/>
                    </a:lnTo>
                    <a:lnTo>
                      <a:pt x="1826932" y="1119637"/>
                    </a:lnTo>
                    <a:close/>
                    <a:moveTo>
                      <a:pt x="1639654" y="1086037"/>
                    </a:moveTo>
                    <a:lnTo>
                      <a:pt x="1588028" y="1119638"/>
                    </a:lnTo>
                    <a:lnTo>
                      <a:pt x="1639654" y="1153237"/>
                    </a:lnTo>
                    <a:lnTo>
                      <a:pt x="1691281" y="1119637"/>
                    </a:lnTo>
                    <a:close/>
                    <a:moveTo>
                      <a:pt x="350979" y="1041899"/>
                    </a:moveTo>
                    <a:lnTo>
                      <a:pt x="299352" y="1075499"/>
                    </a:lnTo>
                    <a:lnTo>
                      <a:pt x="350979" y="1109098"/>
                    </a:lnTo>
                    <a:lnTo>
                      <a:pt x="402605" y="1075498"/>
                    </a:lnTo>
                    <a:close/>
                    <a:moveTo>
                      <a:pt x="757935" y="1041899"/>
                    </a:moveTo>
                    <a:lnTo>
                      <a:pt x="706307" y="1075498"/>
                    </a:lnTo>
                    <a:lnTo>
                      <a:pt x="757928" y="1109096"/>
                    </a:lnTo>
                    <a:lnTo>
                      <a:pt x="809558" y="1075496"/>
                    </a:lnTo>
                    <a:close/>
                    <a:moveTo>
                      <a:pt x="486631" y="1041899"/>
                    </a:moveTo>
                    <a:lnTo>
                      <a:pt x="435006" y="1075499"/>
                    </a:lnTo>
                    <a:lnTo>
                      <a:pt x="486629" y="1109097"/>
                    </a:lnTo>
                    <a:lnTo>
                      <a:pt x="538257" y="1075497"/>
                    </a:lnTo>
                    <a:close/>
                    <a:moveTo>
                      <a:pt x="215330" y="1041899"/>
                    </a:moveTo>
                    <a:lnTo>
                      <a:pt x="163703" y="1075499"/>
                    </a:lnTo>
                    <a:lnTo>
                      <a:pt x="215328" y="1109098"/>
                    </a:lnTo>
                    <a:lnTo>
                      <a:pt x="266955" y="1075498"/>
                    </a:lnTo>
                    <a:close/>
                    <a:moveTo>
                      <a:pt x="1029234" y="1041898"/>
                    </a:moveTo>
                    <a:lnTo>
                      <a:pt x="977606" y="1075496"/>
                    </a:lnTo>
                    <a:lnTo>
                      <a:pt x="1029234" y="1109096"/>
                    </a:lnTo>
                    <a:lnTo>
                      <a:pt x="1080861" y="1075496"/>
                    </a:lnTo>
                    <a:close/>
                    <a:moveTo>
                      <a:pt x="622281" y="1041898"/>
                    </a:moveTo>
                    <a:lnTo>
                      <a:pt x="570652" y="1075498"/>
                    </a:lnTo>
                    <a:lnTo>
                      <a:pt x="622282" y="1109098"/>
                    </a:lnTo>
                    <a:lnTo>
                      <a:pt x="673911" y="1075498"/>
                    </a:lnTo>
                    <a:close/>
                    <a:moveTo>
                      <a:pt x="1436179" y="1041897"/>
                    </a:moveTo>
                    <a:lnTo>
                      <a:pt x="1384552" y="1075496"/>
                    </a:lnTo>
                    <a:lnTo>
                      <a:pt x="1436179" y="1109096"/>
                    </a:lnTo>
                    <a:lnTo>
                      <a:pt x="1487806" y="1075496"/>
                    </a:lnTo>
                    <a:close/>
                    <a:moveTo>
                      <a:pt x="1300528" y="1041897"/>
                    </a:moveTo>
                    <a:lnTo>
                      <a:pt x="1248901" y="1075496"/>
                    </a:lnTo>
                    <a:lnTo>
                      <a:pt x="1300527" y="1109096"/>
                    </a:lnTo>
                    <a:lnTo>
                      <a:pt x="1352155" y="1075496"/>
                    </a:lnTo>
                    <a:close/>
                    <a:moveTo>
                      <a:pt x="893578" y="1041897"/>
                    </a:moveTo>
                    <a:lnTo>
                      <a:pt x="841954" y="1075497"/>
                    </a:lnTo>
                    <a:lnTo>
                      <a:pt x="893578" y="1109097"/>
                    </a:lnTo>
                    <a:lnTo>
                      <a:pt x="945208" y="1075496"/>
                    </a:lnTo>
                    <a:close/>
                    <a:moveTo>
                      <a:pt x="2250083" y="1041896"/>
                    </a:moveTo>
                    <a:lnTo>
                      <a:pt x="2198455" y="1075496"/>
                    </a:lnTo>
                    <a:lnTo>
                      <a:pt x="2250082" y="1109095"/>
                    </a:lnTo>
                    <a:lnTo>
                      <a:pt x="2301709" y="1075495"/>
                    </a:lnTo>
                    <a:close/>
                    <a:moveTo>
                      <a:pt x="2114433" y="1041896"/>
                    </a:moveTo>
                    <a:lnTo>
                      <a:pt x="2062805" y="1075496"/>
                    </a:lnTo>
                    <a:lnTo>
                      <a:pt x="2114431" y="1109095"/>
                    </a:lnTo>
                    <a:lnTo>
                      <a:pt x="2166059" y="1075495"/>
                    </a:lnTo>
                    <a:close/>
                    <a:moveTo>
                      <a:pt x="1843130" y="1041896"/>
                    </a:moveTo>
                    <a:lnTo>
                      <a:pt x="1791502" y="1075496"/>
                    </a:lnTo>
                    <a:lnTo>
                      <a:pt x="1843130" y="1109095"/>
                    </a:lnTo>
                    <a:lnTo>
                      <a:pt x="1894757" y="1075495"/>
                    </a:lnTo>
                    <a:close/>
                    <a:moveTo>
                      <a:pt x="1707479" y="1041896"/>
                    </a:moveTo>
                    <a:lnTo>
                      <a:pt x="1655854" y="1075496"/>
                    </a:lnTo>
                    <a:lnTo>
                      <a:pt x="1707480" y="1109095"/>
                    </a:lnTo>
                    <a:lnTo>
                      <a:pt x="1759106" y="1075495"/>
                    </a:lnTo>
                    <a:close/>
                    <a:moveTo>
                      <a:pt x="1571830" y="1041896"/>
                    </a:moveTo>
                    <a:lnTo>
                      <a:pt x="1520202" y="1075496"/>
                    </a:lnTo>
                    <a:lnTo>
                      <a:pt x="1571828" y="1109095"/>
                    </a:lnTo>
                    <a:lnTo>
                      <a:pt x="1623456" y="1075495"/>
                    </a:lnTo>
                    <a:close/>
                    <a:moveTo>
                      <a:pt x="1164877" y="1041896"/>
                    </a:moveTo>
                    <a:lnTo>
                      <a:pt x="1113249" y="1075496"/>
                    </a:lnTo>
                    <a:lnTo>
                      <a:pt x="1164878" y="1109097"/>
                    </a:lnTo>
                    <a:lnTo>
                      <a:pt x="1216504" y="1075496"/>
                    </a:lnTo>
                    <a:close/>
                    <a:moveTo>
                      <a:pt x="1978781" y="1041896"/>
                    </a:moveTo>
                    <a:lnTo>
                      <a:pt x="1927153" y="1075496"/>
                    </a:lnTo>
                    <a:lnTo>
                      <a:pt x="1978780" y="1109095"/>
                    </a:lnTo>
                    <a:lnTo>
                      <a:pt x="2030408" y="1075496"/>
                    </a:lnTo>
                    <a:close/>
                    <a:moveTo>
                      <a:pt x="283152" y="997758"/>
                    </a:moveTo>
                    <a:lnTo>
                      <a:pt x="231529" y="1031357"/>
                    </a:lnTo>
                    <a:lnTo>
                      <a:pt x="283152" y="1064956"/>
                    </a:lnTo>
                    <a:lnTo>
                      <a:pt x="334780" y="1031357"/>
                    </a:lnTo>
                    <a:close/>
                    <a:moveTo>
                      <a:pt x="147504" y="997757"/>
                    </a:moveTo>
                    <a:lnTo>
                      <a:pt x="95876" y="1031357"/>
                    </a:lnTo>
                    <a:lnTo>
                      <a:pt x="147503" y="1064957"/>
                    </a:lnTo>
                    <a:lnTo>
                      <a:pt x="199131" y="1031357"/>
                    </a:lnTo>
                    <a:close/>
                    <a:moveTo>
                      <a:pt x="418806" y="997757"/>
                    </a:moveTo>
                    <a:lnTo>
                      <a:pt x="367179" y="1031357"/>
                    </a:lnTo>
                    <a:lnTo>
                      <a:pt x="418806" y="1064957"/>
                    </a:lnTo>
                    <a:lnTo>
                      <a:pt x="470432" y="1031357"/>
                    </a:lnTo>
                    <a:close/>
                    <a:moveTo>
                      <a:pt x="825758" y="997756"/>
                    </a:moveTo>
                    <a:lnTo>
                      <a:pt x="774129" y="1031357"/>
                    </a:lnTo>
                    <a:lnTo>
                      <a:pt x="825754" y="1064955"/>
                    </a:lnTo>
                    <a:lnTo>
                      <a:pt x="877380" y="1031354"/>
                    </a:lnTo>
                    <a:close/>
                    <a:moveTo>
                      <a:pt x="690104" y="997756"/>
                    </a:moveTo>
                    <a:lnTo>
                      <a:pt x="638479" y="1031355"/>
                    </a:lnTo>
                    <a:lnTo>
                      <a:pt x="690109" y="1064956"/>
                    </a:lnTo>
                    <a:lnTo>
                      <a:pt x="741735" y="1031357"/>
                    </a:lnTo>
                    <a:close/>
                    <a:moveTo>
                      <a:pt x="554459" y="997756"/>
                    </a:moveTo>
                    <a:lnTo>
                      <a:pt x="502829" y="1031357"/>
                    </a:lnTo>
                    <a:lnTo>
                      <a:pt x="554454" y="1064956"/>
                    </a:lnTo>
                    <a:lnTo>
                      <a:pt x="606084" y="1031355"/>
                    </a:lnTo>
                    <a:close/>
                    <a:moveTo>
                      <a:pt x="961404" y="997756"/>
                    </a:moveTo>
                    <a:lnTo>
                      <a:pt x="909777" y="1031354"/>
                    </a:lnTo>
                    <a:lnTo>
                      <a:pt x="961407" y="1064955"/>
                    </a:lnTo>
                    <a:lnTo>
                      <a:pt x="1013034" y="1031355"/>
                    </a:lnTo>
                    <a:close/>
                    <a:moveTo>
                      <a:pt x="1639654" y="997755"/>
                    </a:moveTo>
                    <a:lnTo>
                      <a:pt x="1588028" y="1031354"/>
                    </a:lnTo>
                    <a:lnTo>
                      <a:pt x="1639654" y="1064953"/>
                    </a:lnTo>
                    <a:lnTo>
                      <a:pt x="1691280" y="1031354"/>
                    </a:lnTo>
                    <a:close/>
                    <a:moveTo>
                      <a:pt x="1368354" y="997755"/>
                    </a:moveTo>
                    <a:lnTo>
                      <a:pt x="1316727" y="1031354"/>
                    </a:lnTo>
                    <a:lnTo>
                      <a:pt x="1368354" y="1064954"/>
                    </a:lnTo>
                    <a:lnTo>
                      <a:pt x="1419980" y="1031354"/>
                    </a:lnTo>
                    <a:close/>
                    <a:moveTo>
                      <a:pt x="1097059" y="997755"/>
                    </a:moveTo>
                    <a:lnTo>
                      <a:pt x="1045432" y="1031355"/>
                    </a:lnTo>
                    <a:lnTo>
                      <a:pt x="1097057" y="1064955"/>
                    </a:lnTo>
                    <a:lnTo>
                      <a:pt x="1148678" y="1031354"/>
                    </a:lnTo>
                    <a:close/>
                    <a:moveTo>
                      <a:pt x="1775306" y="997755"/>
                    </a:moveTo>
                    <a:lnTo>
                      <a:pt x="1723678" y="1031354"/>
                    </a:lnTo>
                    <a:lnTo>
                      <a:pt x="1775304" y="1064953"/>
                    </a:lnTo>
                    <a:lnTo>
                      <a:pt x="1826932" y="1031354"/>
                    </a:lnTo>
                    <a:close/>
                    <a:moveTo>
                      <a:pt x="1504004" y="997755"/>
                    </a:moveTo>
                    <a:lnTo>
                      <a:pt x="1452377" y="1031354"/>
                    </a:lnTo>
                    <a:lnTo>
                      <a:pt x="1504004" y="1064955"/>
                    </a:lnTo>
                    <a:lnTo>
                      <a:pt x="1555632" y="1031354"/>
                    </a:lnTo>
                    <a:close/>
                    <a:moveTo>
                      <a:pt x="2182257" y="997754"/>
                    </a:moveTo>
                    <a:lnTo>
                      <a:pt x="2130630" y="1031354"/>
                    </a:lnTo>
                    <a:lnTo>
                      <a:pt x="2182257" y="1064953"/>
                    </a:lnTo>
                    <a:lnTo>
                      <a:pt x="2233885" y="1031354"/>
                    </a:lnTo>
                    <a:close/>
                    <a:moveTo>
                      <a:pt x="2046607" y="997754"/>
                    </a:moveTo>
                    <a:lnTo>
                      <a:pt x="1994979" y="1031354"/>
                    </a:lnTo>
                    <a:lnTo>
                      <a:pt x="2046607" y="1064953"/>
                    </a:lnTo>
                    <a:lnTo>
                      <a:pt x="2098233" y="1031354"/>
                    </a:lnTo>
                    <a:close/>
                    <a:moveTo>
                      <a:pt x="1910955" y="997754"/>
                    </a:moveTo>
                    <a:lnTo>
                      <a:pt x="1859328" y="1031354"/>
                    </a:lnTo>
                    <a:lnTo>
                      <a:pt x="1910954" y="1064953"/>
                    </a:lnTo>
                    <a:lnTo>
                      <a:pt x="1962582" y="1031353"/>
                    </a:lnTo>
                    <a:close/>
                    <a:moveTo>
                      <a:pt x="1232701" y="997754"/>
                    </a:moveTo>
                    <a:lnTo>
                      <a:pt x="1181075" y="1031354"/>
                    </a:lnTo>
                    <a:lnTo>
                      <a:pt x="1232702" y="1064955"/>
                    </a:lnTo>
                    <a:lnTo>
                      <a:pt x="1284329" y="1031354"/>
                    </a:lnTo>
                    <a:close/>
                    <a:moveTo>
                      <a:pt x="350979" y="953616"/>
                    </a:moveTo>
                    <a:lnTo>
                      <a:pt x="299352" y="987216"/>
                    </a:lnTo>
                    <a:lnTo>
                      <a:pt x="350979" y="1020815"/>
                    </a:lnTo>
                    <a:lnTo>
                      <a:pt x="402604" y="987215"/>
                    </a:lnTo>
                    <a:close/>
                    <a:moveTo>
                      <a:pt x="215329" y="953616"/>
                    </a:moveTo>
                    <a:lnTo>
                      <a:pt x="163703" y="987215"/>
                    </a:lnTo>
                    <a:lnTo>
                      <a:pt x="215330" y="1020815"/>
                    </a:lnTo>
                    <a:lnTo>
                      <a:pt x="266955" y="987215"/>
                    </a:lnTo>
                    <a:close/>
                    <a:moveTo>
                      <a:pt x="893580" y="953615"/>
                    </a:moveTo>
                    <a:lnTo>
                      <a:pt x="841957" y="987214"/>
                    </a:lnTo>
                    <a:lnTo>
                      <a:pt x="893578" y="1020813"/>
                    </a:lnTo>
                    <a:lnTo>
                      <a:pt x="945204" y="987213"/>
                    </a:lnTo>
                    <a:close/>
                    <a:moveTo>
                      <a:pt x="622281" y="953615"/>
                    </a:moveTo>
                    <a:lnTo>
                      <a:pt x="570655" y="987214"/>
                    </a:lnTo>
                    <a:lnTo>
                      <a:pt x="622282" y="1020813"/>
                    </a:lnTo>
                    <a:lnTo>
                      <a:pt x="673905" y="987213"/>
                    </a:lnTo>
                    <a:close/>
                    <a:moveTo>
                      <a:pt x="486633" y="953614"/>
                    </a:moveTo>
                    <a:lnTo>
                      <a:pt x="435005" y="987215"/>
                    </a:lnTo>
                    <a:lnTo>
                      <a:pt x="486631" y="1020814"/>
                    </a:lnTo>
                    <a:lnTo>
                      <a:pt x="538259" y="987214"/>
                    </a:lnTo>
                    <a:close/>
                    <a:moveTo>
                      <a:pt x="1707480" y="953613"/>
                    </a:moveTo>
                    <a:lnTo>
                      <a:pt x="1655854" y="987212"/>
                    </a:lnTo>
                    <a:lnTo>
                      <a:pt x="1707479" y="1020812"/>
                    </a:lnTo>
                    <a:lnTo>
                      <a:pt x="1759106" y="987212"/>
                    </a:lnTo>
                    <a:close/>
                    <a:moveTo>
                      <a:pt x="1571830" y="953613"/>
                    </a:moveTo>
                    <a:lnTo>
                      <a:pt x="1520203" y="987212"/>
                    </a:lnTo>
                    <a:lnTo>
                      <a:pt x="1571830" y="1020813"/>
                    </a:lnTo>
                    <a:lnTo>
                      <a:pt x="1623456" y="987213"/>
                    </a:lnTo>
                    <a:close/>
                    <a:moveTo>
                      <a:pt x="1436179" y="953613"/>
                    </a:moveTo>
                    <a:lnTo>
                      <a:pt x="1384552" y="987213"/>
                    </a:lnTo>
                    <a:lnTo>
                      <a:pt x="1436179" y="1020813"/>
                    </a:lnTo>
                    <a:lnTo>
                      <a:pt x="1487806" y="987212"/>
                    </a:lnTo>
                    <a:close/>
                    <a:moveTo>
                      <a:pt x="1164877" y="953613"/>
                    </a:moveTo>
                    <a:lnTo>
                      <a:pt x="1113250" y="987213"/>
                    </a:lnTo>
                    <a:lnTo>
                      <a:pt x="1164877" y="1020813"/>
                    </a:lnTo>
                    <a:lnTo>
                      <a:pt x="1216504" y="987212"/>
                    </a:lnTo>
                    <a:close/>
                    <a:moveTo>
                      <a:pt x="1029234" y="953613"/>
                    </a:moveTo>
                    <a:lnTo>
                      <a:pt x="977604" y="987213"/>
                    </a:lnTo>
                    <a:lnTo>
                      <a:pt x="1029232" y="1020813"/>
                    </a:lnTo>
                    <a:lnTo>
                      <a:pt x="1080862" y="987213"/>
                    </a:lnTo>
                    <a:close/>
                    <a:moveTo>
                      <a:pt x="757929" y="953613"/>
                    </a:moveTo>
                    <a:lnTo>
                      <a:pt x="706304" y="987213"/>
                    </a:lnTo>
                    <a:lnTo>
                      <a:pt x="757932" y="1020815"/>
                    </a:lnTo>
                    <a:lnTo>
                      <a:pt x="809561" y="987214"/>
                    </a:lnTo>
                    <a:close/>
                    <a:moveTo>
                      <a:pt x="1843130" y="953613"/>
                    </a:moveTo>
                    <a:lnTo>
                      <a:pt x="1791504" y="987212"/>
                    </a:lnTo>
                    <a:lnTo>
                      <a:pt x="1843130" y="1020812"/>
                    </a:lnTo>
                    <a:lnTo>
                      <a:pt x="1894758" y="987212"/>
                    </a:lnTo>
                    <a:close/>
                    <a:moveTo>
                      <a:pt x="1300527" y="953613"/>
                    </a:moveTo>
                    <a:lnTo>
                      <a:pt x="1248901" y="987212"/>
                    </a:lnTo>
                    <a:lnTo>
                      <a:pt x="1300529" y="1020813"/>
                    </a:lnTo>
                    <a:lnTo>
                      <a:pt x="1352155" y="987213"/>
                    </a:lnTo>
                    <a:close/>
                    <a:moveTo>
                      <a:pt x="2250083" y="953612"/>
                    </a:moveTo>
                    <a:lnTo>
                      <a:pt x="2198456" y="987212"/>
                    </a:lnTo>
                    <a:lnTo>
                      <a:pt x="2250083" y="1020812"/>
                    </a:lnTo>
                    <a:lnTo>
                      <a:pt x="2301709" y="987212"/>
                    </a:lnTo>
                    <a:close/>
                    <a:moveTo>
                      <a:pt x="2114432" y="953612"/>
                    </a:moveTo>
                    <a:lnTo>
                      <a:pt x="2062805" y="987212"/>
                    </a:lnTo>
                    <a:lnTo>
                      <a:pt x="2114432" y="1020812"/>
                    </a:lnTo>
                    <a:lnTo>
                      <a:pt x="2166059" y="987212"/>
                    </a:lnTo>
                    <a:close/>
                    <a:moveTo>
                      <a:pt x="1978781" y="953612"/>
                    </a:moveTo>
                    <a:lnTo>
                      <a:pt x="1927154" y="987212"/>
                    </a:lnTo>
                    <a:lnTo>
                      <a:pt x="1978780" y="1020812"/>
                    </a:lnTo>
                    <a:lnTo>
                      <a:pt x="2030408" y="987212"/>
                    </a:lnTo>
                    <a:close/>
                    <a:moveTo>
                      <a:pt x="147504" y="909475"/>
                    </a:moveTo>
                    <a:lnTo>
                      <a:pt x="95878" y="943074"/>
                    </a:lnTo>
                    <a:lnTo>
                      <a:pt x="147504" y="976673"/>
                    </a:lnTo>
                    <a:lnTo>
                      <a:pt x="199131" y="943074"/>
                    </a:lnTo>
                    <a:close/>
                    <a:moveTo>
                      <a:pt x="283152" y="909474"/>
                    </a:moveTo>
                    <a:lnTo>
                      <a:pt x="231528" y="943074"/>
                    </a:lnTo>
                    <a:lnTo>
                      <a:pt x="283152" y="976673"/>
                    </a:lnTo>
                    <a:lnTo>
                      <a:pt x="334780" y="943074"/>
                    </a:lnTo>
                    <a:close/>
                    <a:moveTo>
                      <a:pt x="554459" y="909474"/>
                    </a:moveTo>
                    <a:lnTo>
                      <a:pt x="502832" y="943072"/>
                    </a:lnTo>
                    <a:lnTo>
                      <a:pt x="554459" y="976672"/>
                    </a:lnTo>
                    <a:lnTo>
                      <a:pt x="606084" y="943073"/>
                    </a:lnTo>
                    <a:close/>
                    <a:moveTo>
                      <a:pt x="418807" y="909474"/>
                    </a:moveTo>
                    <a:lnTo>
                      <a:pt x="367179" y="943074"/>
                    </a:lnTo>
                    <a:lnTo>
                      <a:pt x="418806" y="976673"/>
                    </a:lnTo>
                    <a:lnTo>
                      <a:pt x="470434" y="943072"/>
                    </a:lnTo>
                    <a:close/>
                    <a:moveTo>
                      <a:pt x="961408" y="909472"/>
                    </a:moveTo>
                    <a:lnTo>
                      <a:pt x="909777" y="943073"/>
                    </a:lnTo>
                    <a:lnTo>
                      <a:pt x="961405" y="976671"/>
                    </a:lnTo>
                    <a:lnTo>
                      <a:pt x="1013034" y="943071"/>
                    </a:lnTo>
                    <a:close/>
                    <a:moveTo>
                      <a:pt x="825754" y="909472"/>
                    </a:moveTo>
                    <a:lnTo>
                      <a:pt x="774129" y="943072"/>
                    </a:lnTo>
                    <a:lnTo>
                      <a:pt x="825758" y="976672"/>
                    </a:lnTo>
                    <a:lnTo>
                      <a:pt x="877384" y="943073"/>
                    </a:lnTo>
                    <a:close/>
                    <a:moveTo>
                      <a:pt x="690109" y="909472"/>
                    </a:moveTo>
                    <a:lnTo>
                      <a:pt x="638479" y="943073"/>
                    </a:lnTo>
                    <a:lnTo>
                      <a:pt x="690104" y="976672"/>
                    </a:lnTo>
                    <a:lnTo>
                      <a:pt x="741734" y="943071"/>
                    </a:lnTo>
                    <a:close/>
                    <a:moveTo>
                      <a:pt x="1504004" y="909472"/>
                    </a:moveTo>
                    <a:lnTo>
                      <a:pt x="1452377" y="943071"/>
                    </a:lnTo>
                    <a:lnTo>
                      <a:pt x="1504004" y="976670"/>
                    </a:lnTo>
                    <a:lnTo>
                      <a:pt x="1555631" y="943072"/>
                    </a:lnTo>
                    <a:close/>
                    <a:moveTo>
                      <a:pt x="1232703" y="909472"/>
                    </a:moveTo>
                    <a:lnTo>
                      <a:pt x="1181076" y="943072"/>
                    </a:lnTo>
                    <a:lnTo>
                      <a:pt x="1232702" y="976670"/>
                    </a:lnTo>
                    <a:lnTo>
                      <a:pt x="1284329" y="943071"/>
                    </a:lnTo>
                    <a:close/>
                    <a:moveTo>
                      <a:pt x="1097058" y="909472"/>
                    </a:moveTo>
                    <a:lnTo>
                      <a:pt x="1045435" y="943072"/>
                    </a:lnTo>
                    <a:lnTo>
                      <a:pt x="1097058" y="976671"/>
                    </a:lnTo>
                    <a:lnTo>
                      <a:pt x="1148680" y="943072"/>
                    </a:lnTo>
                    <a:close/>
                    <a:moveTo>
                      <a:pt x="1775306" y="909471"/>
                    </a:moveTo>
                    <a:lnTo>
                      <a:pt x="1723678" y="943071"/>
                    </a:lnTo>
                    <a:lnTo>
                      <a:pt x="1775304" y="976670"/>
                    </a:lnTo>
                    <a:lnTo>
                      <a:pt x="1826933" y="943070"/>
                    </a:lnTo>
                    <a:close/>
                    <a:moveTo>
                      <a:pt x="1639655" y="909471"/>
                    </a:moveTo>
                    <a:lnTo>
                      <a:pt x="1588028" y="943072"/>
                    </a:lnTo>
                    <a:lnTo>
                      <a:pt x="1639656" y="976671"/>
                    </a:lnTo>
                    <a:lnTo>
                      <a:pt x="1691282" y="943071"/>
                    </a:lnTo>
                    <a:close/>
                    <a:moveTo>
                      <a:pt x="2317909" y="909471"/>
                    </a:moveTo>
                    <a:lnTo>
                      <a:pt x="2266281" y="943070"/>
                    </a:lnTo>
                    <a:lnTo>
                      <a:pt x="2317907" y="976670"/>
                    </a:lnTo>
                    <a:lnTo>
                      <a:pt x="2369535" y="943070"/>
                    </a:lnTo>
                    <a:close/>
                    <a:moveTo>
                      <a:pt x="2046607" y="909471"/>
                    </a:moveTo>
                    <a:lnTo>
                      <a:pt x="1994979" y="943070"/>
                    </a:lnTo>
                    <a:lnTo>
                      <a:pt x="2046606" y="976670"/>
                    </a:lnTo>
                    <a:lnTo>
                      <a:pt x="2098233" y="943070"/>
                    </a:lnTo>
                    <a:close/>
                    <a:moveTo>
                      <a:pt x="1910955" y="909471"/>
                    </a:moveTo>
                    <a:lnTo>
                      <a:pt x="1859329" y="943071"/>
                    </a:lnTo>
                    <a:lnTo>
                      <a:pt x="1910955" y="976670"/>
                    </a:lnTo>
                    <a:lnTo>
                      <a:pt x="1962582" y="943070"/>
                    </a:lnTo>
                    <a:close/>
                    <a:moveTo>
                      <a:pt x="1368353" y="909471"/>
                    </a:moveTo>
                    <a:lnTo>
                      <a:pt x="1316726" y="943071"/>
                    </a:lnTo>
                    <a:lnTo>
                      <a:pt x="1368354" y="976671"/>
                    </a:lnTo>
                    <a:lnTo>
                      <a:pt x="1419981" y="943071"/>
                    </a:lnTo>
                    <a:close/>
                    <a:moveTo>
                      <a:pt x="2182257" y="909470"/>
                    </a:moveTo>
                    <a:lnTo>
                      <a:pt x="2130630" y="943070"/>
                    </a:lnTo>
                    <a:lnTo>
                      <a:pt x="2182257" y="976670"/>
                    </a:lnTo>
                    <a:lnTo>
                      <a:pt x="2233885" y="943070"/>
                    </a:lnTo>
                    <a:close/>
                    <a:moveTo>
                      <a:pt x="215330" y="865333"/>
                    </a:moveTo>
                    <a:lnTo>
                      <a:pt x="163703" y="898932"/>
                    </a:lnTo>
                    <a:lnTo>
                      <a:pt x="215330" y="932532"/>
                    </a:lnTo>
                    <a:lnTo>
                      <a:pt x="266958" y="898932"/>
                    </a:lnTo>
                    <a:close/>
                    <a:moveTo>
                      <a:pt x="79679" y="865332"/>
                    </a:moveTo>
                    <a:lnTo>
                      <a:pt x="28052" y="898932"/>
                    </a:lnTo>
                    <a:lnTo>
                      <a:pt x="79680" y="932532"/>
                    </a:lnTo>
                    <a:lnTo>
                      <a:pt x="131307" y="898932"/>
                    </a:lnTo>
                    <a:close/>
                    <a:moveTo>
                      <a:pt x="1029234" y="865332"/>
                    </a:moveTo>
                    <a:lnTo>
                      <a:pt x="977609" y="898931"/>
                    </a:lnTo>
                    <a:lnTo>
                      <a:pt x="1029234" y="932529"/>
                    </a:lnTo>
                    <a:lnTo>
                      <a:pt x="1080861" y="898929"/>
                    </a:lnTo>
                    <a:close/>
                    <a:moveTo>
                      <a:pt x="757932" y="865332"/>
                    </a:moveTo>
                    <a:lnTo>
                      <a:pt x="706307" y="898931"/>
                    </a:lnTo>
                    <a:lnTo>
                      <a:pt x="757928" y="932529"/>
                    </a:lnTo>
                    <a:lnTo>
                      <a:pt x="809557" y="898930"/>
                    </a:lnTo>
                    <a:close/>
                    <a:moveTo>
                      <a:pt x="486631" y="865332"/>
                    </a:moveTo>
                    <a:lnTo>
                      <a:pt x="435005" y="898931"/>
                    </a:lnTo>
                    <a:lnTo>
                      <a:pt x="486633" y="932530"/>
                    </a:lnTo>
                    <a:lnTo>
                      <a:pt x="538257" y="898931"/>
                    </a:lnTo>
                    <a:close/>
                    <a:moveTo>
                      <a:pt x="350981" y="865331"/>
                    </a:moveTo>
                    <a:lnTo>
                      <a:pt x="299352" y="898932"/>
                    </a:lnTo>
                    <a:lnTo>
                      <a:pt x="350979" y="932531"/>
                    </a:lnTo>
                    <a:lnTo>
                      <a:pt x="402608" y="898931"/>
                    </a:lnTo>
                    <a:close/>
                    <a:moveTo>
                      <a:pt x="622282" y="865330"/>
                    </a:moveTo>
                    <a:lnTo>
                      <a:pt x="570655" y="898932"/>
                    </a:lnTo>
                    <a:lnTo>
                      <a:pt x="622282" y="932531"/>
                    </a:lnTo>
                    <a:lnTo>
                      <a:pt x="673911" y="898931"/>
                    </a:lnTo>
                    <a:close/>
                    <a:moveTo>
                      <a:pt x="1571830" y="865330"/>
                    </a:moveTo>
                    <a:lnTo>
                      <a:pt x="1520203" y="898929"/>
                    </a:lnTo>
                    <a:lnTo>
                      <a:pt x="1571829" y="932529"/>
                    </a:lnTo>
                    <a:lnTo>
                      <a:pt x="1623456" y="898929"/>
                    </a:lnTo>
                    <a:close/>
                    <a:moveTo>
                      <a:pt x="1300529" y="865330"/>
                    </a:moveTo>
                    <a:lnTo>
                      <a:pt x="1248902" y="898930"/>
                    </a:lnTo>
                    <a:lnTo>
                      <a:pt x="1300527" y="932529"/>
                    </a:lnTo>
                    <a:lnTo>
                      <a:pt x="1352155" y="898929"/>
                    </a:lnTo>
                    <a:close/>
                    <a:moveTo>
                      <a:pt x="1164877" y="865330"/>
                    </a:moveTo>
                    <a:lnTo>
                      <a:pt x="1113251" y="898930"/>
                    </a:lnTo>
                    <a:lnTo>
                      <a:pt x="1164877" y="932529"/>
                    </a:lnTo>
                    <a:lnTo>
                      <a:pt x="1216504" y="898929"/>
                    </a:lnTo>
                    <a:close/>
                    <a:moveTo>
                      <a:pt x="893578" y="865330"/>
                    </a:moveTo>
                    <a:lnTo>
                      <a:pt x="841954" y="898930"/>
                    </a:lnTo>
                    <a:lnTo>
                      <a:pt x="893580" y="932530"/>
                    </a:lnTo>
                    <a:lnTo>
                      <a:pt x="945208" y="898931"/>
                    </a:lnTo>
                    <a:close/>
                    <a:moveTo>
                      <a:pt x="1843131" y="865329"/>
                    </a:moveTo>
                    <a:lnTo>
                      <a:pt x="1791504" y="898929"/>
                    </a:lnTo>
                    <a:lnTo>
                      <a:pt x="1843130" y="932528"/>
                    </a:lnTo>
                    <a:lnTo>
                      <a:pt x="1894758" y="898928"/>
                    </a:lnTo>
                    <a:close/>
                    <a:moveTo>
                      <a:pt x="1707481" y="865329"/>
                    </a:moveTo>
                    <a:lnTo>
                      <a:pt x="1655854" y="898929"/>
                    </a:lnTo>
                    <a:lnTo>
                      <a:pt x="1707480" y="932529"/>
                    </a:lnTo>
                    <a:lnTo>
                      <a:pt x="1759107" y="898929"/>
                    </a:lnTo>
                    <a:close/>
                    <a:moveTo>
                      <a:pt x="1436178" y="865329"/>
                    </a:moveTo>
                    <a:lnTo>
                      <a:pt x="1384552" y="898929"/>
                    </a:lnTo>
                    <a:lnTo>
                      <a:pt x="1436179" y="932529"/>
                    </a:lnTo>
                    <a:lnTo>
                      <a:pt x="1487806" y="898930"/>
                    </a:lnTo>
                    <a:close/>
                    <a:moveTo>
                      <a:pt x="2250083" y="865329"/>
                    </a:moveTo>
                    <a:lnTo>
                      <a:pt x="2198455" y="898928"/>
                    </a:lnTo>
                    <a:lnTo>
                      <a:pt x="2250083" y="932528"/>
                    </a:lnTo>
                    <a:lnTo>
                      <a:pt x="2301709" y="898929"/>
                    </a:lnTo>
                    <a:close/>
                    <a:moveTo>
                      <a:pt x="2114433" y="865329"/>
                    </a:moveTo>
                    <a:lnTo>
                      <a:pt x="2062805" y="898928"/>
                    </a:lnTo>
                    <a:lnTo>
                      <a:pt x="2114432" y="932528"/>
                    </a:lnTo>
                    <a:lnTo>
                      <a:pt x="2166059" y="898928"/>
                    </a:lnTo>
                    <a:close/>
                    <a:moveTo>
                      <a:pt x="1978781" y="865329"/>
                    </a:moveTo>
                    <a:lnTo>
                      <a:pt x="1927154" y="898929"/>
                    </a:lnTo>
                    <a:lnTo>
                      <a:pt x="1978780" y="932528"/>
                    </a:lnTo>
                    <a:lnTo>
                      <a:pt x="2030408" y="898928"/>
                    </a:lnTo>
                    <a:close/>
                    <a:moveTo>
                      <a:pt x="418806" y="821191"/>
                    </a:moveTo>
                    <a:lnTo>
                      <a:pt x="367180" y="854789"/>
                    </a:lnTo>
                    <a:lnTo>
                      <a:pt x="418809" y="888388"/>
                    </a:lnTo>
                    <a:lnTo>
                      <a:pt x="470432" y="854790"/>
                    </a:lnTo>
                    <a:close/>
                    <a:moveTo>
                      <a:pt x="147504" y="821190"/>
                    </a:moveTo>
                    <a:lnTo>
                      <a:pt x="95877" y="854790"/>
                    </a:lnTo>
                    <a:lnTo>
                      <a:pt x="147504" y="888390"/>
                    </a:lnTo>
                    <a:lnTo>
                      <a:pt x="199132" y="854790"/>
                    </a:lnTo>
                    <a:close/>
                    <a:moveTo>
                      <a:pt x="283157" y="821190"/>
                    </a:moveTo>
                    <a:lnTo>
                      <a:pt x="231529" y="854791"/>
                    </a:lnTo>
                    <a:lnTo>
                      <a:pt x="283152" y="888390"/>
                    </a:lnTo>
                    <a:lnTo>
                      <a:pt x="334786" y="854789"/>
                    </a:lnTo>
                    <a:close/>
                    <a:moveTo>
                      <a:pt x="1097059" y="821189"/>
                    </a:moveTo>
                    <a:lnTo>
                      <a:pt x="1045435" y="854790"/>
                    </a:lnTo>
                    <a:lnTo>
                      <a:pt x="1097057" y="888387"/>
                    </a:lnTo>
                    <a:lnTo>
                      <a:pt x="1148679" y="854787"/>
                    </a:lnTo>
                    <a:close/>
                    <a:moveTo>
                      <a:pt x="961407" y="821189"/>
                    </a:moveTo>
                    <a:lnTo>
                      <a:pt x="909777" y="854788"/>
                    </a:lnTo>
                    <a:lnTo>
                      <a:pt x="961405" y="888388"/>
                    </a:lnTo>
                    <a:lnTo>
                      <a:pt x="1013036" y="854790"/>
                    </a:lnTo>
                    <a:close/>
                    <a:moveTo>
                      <a:pt x="825758" y="821189"/>
                    </a:moveTo>
                    <a:lnTo>
                      <a:pt x="774129" y="854790"/>
                    </a:lnTo>
                    <a:lnTo>
                      <a:pt x="825754" y="888387"/>
                    </a:lnTo>
                    <a:lnTo>
                      <a:pt x="877380" y="854788"/>
                    </a:lnTo>
                    <a:close/>
                    <a:moveTo>
                      <a:pt x="690104" y="821189"/>
                    </a:moveTo>
                    <a:lnTo>
                      <a:pt x="638480" y="854788"/>
                    </a:lnTo>
                    <a:lnTo>
                      <a:pt x="690106" y="888388"/>
                    </a:lnTo>
                    <a:lnTo>
                      <a:pt x="741734" y="854789"/>
                    </a:lnTo>
                    <a:close/>
                    <a:moveTo>
                      <a:pt x="554460" y="821189"/>
                    </a:moveTo>
                    <a:lnTo>
                      <a:pt x="502829" y="854790"/>
                    </a:lnTo>
                    <a:lnTo>
                      <a:pt x="554459" y="888388"/>
                    </a:lnTo>
                    <a:lnTo>
                      <a:pt x="606084" y="854788"/>
                    </a:lnTo>
                    <a:close/>
                    <a:moveTo>
                      <a:pt x="1910956" y="821188"/>
                    </a:moveTo>
                    <a:lnTo>
                      <a:pt x="1859329" y="854788"/>
                    </a:lnTo>
                    <a:lnTo>
                      <a:pt x="1910955" y="888387"/>
                    </a:lnTo>
                    <a:lnTo>
                      <a:pt x="1962582" y="854787"/>
                    </a:lnTo>
                    <a:close/>
                    <a:moveTo>
                      <a:pt x="1775306" y="821188"/>
                    </a:moveTo>
                    <a:lnTo>
                      <a:pt x="1723678" y="854788"/>
                    </a:lnTo>
                    <a:lnTo>
                      <a:pt x="1775306" y="888387"/>
                    </a:lnTo>
                    <a:lnTo>
                      <a:pt x="1826933" y="854788"/>
                    </a:lnTo>
                    <a:close/>
                    <a:moveTo>
                      <a:pt x="1639655" y="821188"/>
                    </a:moveTo>
                    <a:lnTo>
                      <a:pt x="1588028" y="854788"/>
                    </a:lnTo>
                    <a:lnTo>
                      <a:pt x="1639655" y="888387"/>
                    </a:lnTo>
                    <a:lnTo>
                      <a:pt x="1691282" y="854788"/>
                    </a:lnTo>
                    <a:close/>
                    <a:moveTo>
                      <a:pt x="1368354" y="821188"/>
                    </a:moveTo>
                    <a:lnTo>
                      <a:pt x="1316727" y="854788"/>
                    </a:lnTo>
                    <a:lnTo>
                      <a:pt x="1368354" y="888387"/>
                    </a:lnTo>
                    <a:lnTo>
                      <a:pt x="1419980" y="854787"/>
                    </a:lnTo>
                    <a:close/>
                    <a:moveTo>
                      <a:pt x="1232703" y="821188"/>
                    </a:moveTo>
                    <a:lnTo>
                      <a:pt x="1181075" y="854788"/>
                    </a:lnTo>
                    <a:lnTo>
                      <a:pt x="1232703" y="888387"/>
                    </a:lnTo>
                    <a:lnTo>
                      <a:pt x="1284329" y="854787"/>
                    </a:lnTo>
                    <a:close/>
                    <a:moveTo>
                      <a:pt x="2182257" y="821187"/>
                    </a:moveTo>
                    <a:lnTo>
                      <a:pt x="2130630" y="854787"/>
                    </a:lnTo>
                    <a:lnTo>
                      <a:pt x="2182257" y="888386"/>
                    </a:lnTo>
                    <a:lnTo>
                      <a:pt x="2233885" y="854787"/>
                    </a:lnTo>
                    <a:close/>
                    <a:moveTo>
                      <a:pt x="2046607" y="821187"/>
                    </a:moveTo>
                    <a:lnTo>
                      <a:pt x="1994980" y="854787"/>
                    </a:lnTo>
                    <a:lnTo>
                      <a:pt x="2046607" y="888386"/>
                    </a:lnTo>
                    <a:lnTo>
                      <a:pt x="2098234" y="854787"/>
                    </a:lnTo>
                    <a:close/>
                    <a:moveTo>
                      <a:pt x="1504004" y="821187"/>
                    </a:moveTo>
                    <a:lnTo>
                      <a:pt x="1452377" y="854787"/>
                    </a:lnTo>
                    <a:lnTo>
                      <a:pt x="1504004" y="888387"/>
                    </a:lnTo>
                    <a:lnTo>
                      <a:pt x="1555632" y="854788"/>
                    </a:lnTo>
                    <a:close/>
                    <a:moveTo>
                      <a:pt x="2317908" y="821187"/>
                    </a:moveTo>
                    <a:lnTo>
                      <a:pt x="2266281" y="854787"/>
                    </a:lnTo>
                    <a:lnTo>
                      <a:pt x="2317908" y="888387"/>
                    </a:lnTo>
                    <a:lnTo>
                      <a:pt x="2369535" y="854787"/>
                    </a:lnTo>
                    <a:close/>
                    <a:moveTo>
                      <a:pt x="79680" y="777049"/>
                    </a:moveTo>
                    <a:lnTo>
                      <a:pt x="28052" y="810648"/>
                    </a:lnTo>
                    <a:lnTo>
                      <a:pt x="79679" y="844248"/>
                    </a:lnTo>
                    <a:lnTo>
                      <a:pt x="131307" y="810648"/>
                    </a:lnTo>
                    <a:close/>
                    <a:moveTo>
                      <a:pt x="622282" y="777049"/>
                    </a:moveTo>
                    <a:lnTo>
                      <a:pt x="570659" y="810647"/>
                    </a:lnTo>
                    <a:lnTo>
                      <a:pt x="622282" y="844246"/>
                    </a:lnTo>
                    <a:lnTo>
                      <a:pt x="673909" y="810647"/>
                    </a:lnTo>
                    <a:close/>
                    <a:moveTo>
                      <a:pt x="486633" y="777048"/>
                    </a:moveTo>
                    <a:lnTo>
                      <a:pt x="435006" y="810648"/>
                    </a:lnTo>
                    <a:lnTo>
                      <a:pt x="486631" y="844248"/>
                    </a:lnTo>
                    <a:lnTo>
                      <a:pt x="538259" y="810647"/>
                    </a:lnTo>
                    <a:close/>
                    <a:moveTo>
                      <a:pt x="350979" y="777048"/>
                    </a:moveTo>
                    <a:lnTo>
                      <a:pt x="299352" y="810647"/>
                    </a:lnTo>
                    <a:lnTo>
                      <a:pt x="350981" y="844246"/>
                    </a:lnTo>
                    <a:lnTo>
                      <a:pt x="402605" y="810648"/>
                    </a:lnTo>
                    <a:close/>
                    <a:moveTo>
                      <a:pt x="757929" y="777048"/>
                    </a:moveTo>
                    <a:lnTo>
                      <a:pt x="706304" y="810647"/>
                    </a:lnTo>
                    <a:lnTo>
                      <a:pt x="757929" y="844248"/>
                    </a:lnTo>
                    <a:lnTo>
                      <a:pt x="809558" y="810647"/>
                    </a:lnTo>
                    <a:close/>
                    <a:moveTo>
                      <a:pt x="215330" y="777048"/>
                    </a:moveTo>
                    <a:lnTo>
                      <a:pt x="163702" y="810648"/>
                    </a:lnTo>
                    <a:lnTo>
                      <a:pt x="215330" y="844248"/>
                    </a:lnTo>
                    <a:lnTo>
                      <a:pt x="266958" y="810648"/>
                    </a:lnTo>
                    <a:close/>
                    <a:moveTo>
                      <a:pt x="1707481" y="777047"/>
                    </a:moveTo>
                    <a:lnTo>
                      <a:pt x="1655854" y="810646"/>
                    </a:lnTo>
                    <a:lnTo>
                      <a:pt x="1707480" y="844245"/>
                    </a:lnTo>
                    <a:lnTo>
                      <a:pt x="1759108" y="810646"/>
                    </a:lnTo>
                    <a:close/>
                    <a:moveTo>
                      <a:pt x="1164879" y="777047"/>
                    </a:moveTo>
                    <a:lnTo>
                      <a:pt x="1113251" y="810647"/>
                    </a:lnTo>
                    <a:lnTo>
                      <a:pt x="1164877" y="844245"/>
                    </a:lnTo>
                    <a:lnTo>
                      <a:pt x="1216504" y="810645"/>
                    </a:lnTo>
                    <a:close/>
                    <a:moveTo>
                      <a:pt x="1029236" y="777047"/>
                    </a:moveTo>
                    <a:lnTo>
                      <a:pt x="977606" y="810647"/>
                    </a:lnTo>
                    <a:lnTo>
                      <a:pt x="1029234" y="844248"/>
                    </a:lnTo>
                    <a:lnTo>
                      <a:pt x="1080866" y="810647"/>
                    </a:lnTo>
                    <a:close/>
                    <a:moveTo>
                      <a:pt x="893580" y="777047"/>
                    </a:moveTo>
                    <a:lnTo>
                      <a:pt x="841957" y="810647"/>
                    </a:lnTo>
                    <a:lnTo>
                      <a:pt x="893577" y="844245"/>
                    </a:lnTo>
                    <a:lnTo>
                      <a:pt x="945208" y="810646"/>
                    </a:lnTo>
                    <a:close/>
                    <a:moveTo>
                      <a:pt x="1978783" y="777047"/>
                    </a:moveTo>
                    <a:lnTo>
                      <a:pt x="1927155" y="810646"/>
                    </a:lnTo>
                    <a:lnTo>
                      <a:pt x="1978781" y="844245"/>
                    </a:lnTo>
                    <a:lnTo>
                      <a:pt x="2030408" y="810645"/>
                    </a:lnTo>
                    <a:close/>
                    <a:moveTo>
                      <a:pt x="1436179" y="777047"/>
                    </a:moveTo>
                    <a:lnTo>
                      <a:pt x="1384552" y="810646"/>
                    </a:lnTo>
                    <a:lnTo>
                      <a:pt x="1436178" y="844245"/>
                    </a:lnTo>
                    <a:lnTo>
                      <a:pt x="1487806" y="810646"/>
                    </a:lnTo>
                    <a:close/>
                    <a:moveTo>
                      <a:pt x="1300527" y="777047"/>
                    </a:moveTo>
                    <a:lnTo>
                      <a:pt x="1248902" y="810646"/>
                    </a:lnTo>
                    <a:lnTo>
                      <a:pt x="1300528" y="844245"/>
                    </a:lnTo>
                    <a:lnTo>
                      <a:pt x="1352154" y="810646"/>
                    </a:lnTo>
                    <a:close/>
                    <a:moveTo>
                      <a:pt x="2250082" y="777046"/>
                    </a:moveTo>
                    <a:lnTo>
                      <a:pt x="2198455" y="810645"/>
                    </a:lnTo>
                    <a:lnTo>
                      <a:pt x="2250082" y="844245"/>
                    </a:lnTo>
                    <a:lnTo>
                      <a:pt x="2301709" y="810645"/>
                    </a:lnTo>
                    <a:close/>
                    <a:moveTo>
                      <a:pt x="2114433" y="777046"/>
                    </a:moveTo>
                    <a:lnTo>
                      <a:pt x="2062805" y="810645"/>
                    </a:lnTo>
                    <a:lnTo>
                      <a:pt x="2114432" y="844245"/>
                    </a:lnTo>
                    <a:lnTo>
                      <a:pt x="2166059" y="810645"/>
                    </a:lnTo>
                    <a:close/>
                    <a:moveTo>
                      <a:pt x="1843131" y="777046"/>
                    </a:moveTo>
                    <a:lnTo>
                      <a:pt x="1791504" y="810646"/>
                    </a:lnTo>
                    <a:lnTo>
                      <a:pt x="1843131" y="844246"/>
                    </a:lnTo>
                    <a:lnTo>
                      <a:pt x="1894758" y="810646"/>
                    </a:lnTo>
                    <a:close/>
                    <a:moveTo>
                      <a:pt x="1571829" y="777046"/>
                    </a:moveTo>
                    <a:lnTo>
                      <a:pt x="1520202" y="810646"/>
                    </a:lnTo>
                    <a:lnTo>
                      <a:pt x="1571829" y="844246"/>
                    </a:lnTo>
                    <a:lnTo>
                      <a:pt x="1623457" y="810646"/>
                    </a:lnTo>
                    <a:close/>
                    <a:moveTo>
                      <a:pt x="554459" y="732907"/>
                    </a:moveTo>
                    <a:lnTo>
                      <a:pt x="502832" y="766505"/>
                    </a:lnTo>
                    <a:lnTo>
                      <a:pt x="554460" y="800105"/>
                    </a:lnTo>
                    <a:lnTo>
                      <a:pt x="606084" y="766506"/>
                    </a:lnTo>
                    <a:close/>
                    <a:moveTo>
                      <a:pt x="283152" y="732907"/>
                    </a:moveTo>
                    <a:lnTo>
                      <a:pt x="231530" y="766505"/>
                    </a:lnTo>
                    <a:lnTo>
                      <a:pt x="283156" y="800106"/>
                    </a:lnTo>
                    <a:lnTo>
                      <a:pt x="334785" y="766506"/>
                    </a:lnTo>
                    <a:close/>
                    <a:moveTo>
                      <a:pt x="961405" y="732906"/>
                    </a:moveTo>
                    <a:lnTo>
                      <a:pt x="909777" y="766505"/>
                    </a:lnTo>
                    <a:lnTo>
                      <a:pt x="961404" y="800104"/>
                    </a:lnTo>
                    <a:lnTo>
                      <a:pt x="1013036" y="766504"/>
                    </a:lnTo>
                    <a:close/>
                    <a:moveTo>
                      <a:pt x="690110" y="732906"/>
                    </a:moveTo>
                    <a:lnTo>
                      <a:pt x="638479" y="766506"/>
                    </a:lnTo>
                    <a:lnTo>
                      <a:pt x="690104" y="800106"/>
                    </a:lnTo>
                    <a:lnTo>
                      <a:pt x="741734" y="766505"/>
                    </a:lnTo>
                    <a:close/>
                    <a:moveTo>
                      <a:pt x="418809" y="732906"/>
                    </a:moveTo>
                    <a:lnTo>
                      <a:pt x="367179" y="766506"/>
                    </a:lnTo>
                    <a:lnTo>
                      <a:pt x="418806" y="800106"/>
                    </a:lnTo>
                    <a:lnTo>
                      <a:pt x="470434" y="766505"/>
                    </a:lnTo>
                    <a:close/>
                    <a:moveTo>
                      <a:pt x="147507" y="732906"/>
                    </a:moveTo>
                    <a:lnTo>
                      <a:pt x="95878" y="766508"/>
                    </a:lnTo>
                    <a:lnTo>
                      <a:pt x="147503" y="800106"/>
                    </a:lnTo>
                    <a:lnTo>
                      <a:pt x="199133" y="766506"/>
                    </a:lnTo>
                    <a:close/>
                    <a:moveTo>
                      <a:pt x="1232703" y="732906"/>
                    </a:moveTo>
                    <a:lnTo>
                      <a:pt x="1181078" y="766505"/>
                    </a:lnTo>
                    <a:lnTo>
                      <a:pt x="1232702" y="800103"/>
                    </a:lnTo>
                    <a:lnTo>
                      <a:pt x="1284329" y="766504"/>
                    </a:lnTo>
                    <a:close/>
                    <a:moveTo>
                      <a:pt x="1097058" y="732905"/>
                    </a:moveTo>
                    <a:lnTo>
                      <a:pt x="1045436" y="766505"/>
                    </a:lnTo>
                    <a:lnTo>
                      <a:pt x="1097059" y="800104"/>
                    </a:lnTo>
                    <a:lnTo>
                      <a:pt x="1148681" y="766505"/>
                    </a:lnTo>
                    <a:close/>
                    <a:moveTo>
                      <a:pt x="825754" y="732905"/>
                    </a:moveTo>
                    <a:lnTo>
                      <a:pt x="774129" y="766505"/>
                    </a:lnTo>
                    <a:lnTo>
                      <a:pt x="825758" y="800104"/>
                    </a:lnTo>
                    <a:lnTo>
                      <a:pt x="877384" y="766505"/>
                    </a:lnTo>
                    <a:close/>
                    <a:moveTo>
                      <a:pt x="2046608" y="732905"/>
                    </a:moveTo>
                    <a:lnTo>
                      <a:pt x="1994980" y="766504"/>
                    </a:lnTo>
                    <a:lnTo>
                      <a:pt x="2046607" y="800103"/>
                    </a:lnTo>
                    <a:lnTo>
                      <a:pt x="2098233" y="766504"/>
                    </a:lnTo>
                    <a:close/>
                    <a:moveTo>
                      <a:pt x="1775306" y="732905"/>
                    </a:moveTo>
                    <a:lnTo>
                      <a:pt x="1723678" y="766504"/>
                    </a:lnTo>
                    <a:lnTo>
                      <a:pt x="1775306" y="800104"/>
                    </a:lnTo>
                    <a:lnTo>
                      <a:pt x="1826933" y="766504"/>
                    </a:lnTo>
                    <a:close/>
                    <a:moveTo>
                      <a:pt x="1639654" y="732905"/>
                    </a:moveTo>
                    <a:lnTo>
                      <a:pt x="1588028" y="766504"/>
                    </a:lnTo>
                    <a:lnTo>
                      <a:pt x="1639655" y="800104"/>
                    </a:lnTo>
                    <a:lnTo>
                      <a:pt x="1691282" y="766504"/>
                    </a:lnTo>
                    <a:close/>
                    <a:moveTo>
                      <a:pt x="1504004" y="732905"/>
                    </a:moveTo>
                    <a:lnTo>
                      <a:pt x="1452377" y="766505"/>
                    </a:lnTo>
                    <a:lnTo>
                      <a:pt x="1504004" y="800103"/>
                    </a:lnTo>
                    <a:lnTo>
                      <a:pt x="1555631" y="766504"/>
                    </a:lnTo>
                    <a:close/>
                    <a:moveTo>
                      <a:pt x="1368354" y="732905"/>
                    </a:moveTo>
                    <a:lnTo>
                      <a:pt x="1316726" y="766504"/>
                    </a:lnTo>
                    <a:lnTo>
                      <a:pt x="1368354" y="800103"/>
                    </a:lnTo>
                    <a:lnTo>
                      <a:pt x="1419980" y="766504"/>
                    </a:lnTo>
                    <a:close/>
                    <a:moveTo>
                      <a:pt x="2317908" y="732903"/>
                    </a:moveTo>
                    <a:lnTo>
                      <a:pt x="2266281" y="766504"/>
                    </a:lnTo>
                    <a:lnTo>
                      <a:pt x="2317909" y="800103"/>
                    </a:lnTo>
                    <a:lnTo>
                      <a:pt x="2369535" y="766504"/>
                    </a:lnTo>
                    <a:close/>
                    <a:moveTo>
                      <a:pt x="2182257" y="732903"/>
                    </a:moveTo>
                    <a:lnTo>
                      <a:pt x="2130630" y="766504"/>
                    </a:lnTo>
                    <a:lnTo>
                      <a:pt x="2182257" y="800103"/>
                    </a:lnTo>
                    <a:lnTo>
                      <a:pt x="2233885" y="766503"/>
                    </a:lnTo>
                    <a:close/>
                    <a:moveTo>
                      <a:pt x="1910956" y="732903"/>
                    </a:moveTo>
                    <a:lnTo>
                      <a:pt x="1859329" y="766504"/>
                    </a:lnTo>
                    <a:lnTo>
                      <a:pt x="1910957" y="800104"/>
                    </a:lnTo>
                    <a:lnTo>
                      <a:pt x="1962584" y="766504"/>
                    </a:lnTo>
                    <a:close/>
                    <a:moveTo>
                      <a:pt x="757935" y="688766"/>
                    </a:moveTo>
                    <a:lnTo>
                      <a:pt x="706307" y="722364"/>
                    </a:lnTo>
                    <a:lnTo>
                      <a:pt x="757929" y="755964"/>
                    </a:lnTo>
                    <a:lnTo>
                      <a:pt x="809558" y="722363"/>
                    </a:lnTo>
                    <a:close/>
                    <a:moveTo>
                      <a:pt x="215330" y="688766"/>
                    </a:moveTo>
                    <a:lnTo>
                      <a:pt x="163704" y="722364"/>
                    </a:lnTo>
                    <a:lnTo>
                      <a:pt x="215330" y="755964"/>
                    </a:lnTo>
                    <a:lnTo>
                      <a:pt x="266956" y="722365"/>
                    </a:lnTo>
                    <a:close/>
                    <a:moveTo>
                      <a:pt x="486631" y="688765"/>
                    </a:moveTo>
                    <a:lnTo>
                      <a:pt x="435005" y="722364"/>
                    </a:lnTo>
                    <a:lnTo>
                      <a:pt x="486633" y="755963"/>
                    </a:lnTo>
                    <a:lnTo>
                      <a:pt x="538257" y="722364"/>
                    </a:lnTo>
                    <a:close/>
                    <a:moveTo>
                      <a:pt x="1029234" y="688765"/>
                    </a:moveTo>
                    <a:lnTo>
                      <a:pt x="977606" y="722363"/>
                    </a:lnTo>
                    <a:lnTo>
                      <a:pt x="1029234" y="755963"/>
                    </a:lnTo>
                    <a:lnTo>
                      <a:pt x="1080862" y="722362"/>
                    </a:lnTo>
                    <a:close/>
                    <a:moveTo>
                      <a:pt x="622282" y="688765"/>
                    </a:moveTo>
                    <a:lnTo>
                      <a:pt x="570655" y="722365"/>
                    </a:lnTo>
                    <a:lnTo>
                      <a:pt x="622282" y="755965"/>
                    </a:lnTo>
                    <a:lnTo>
                      <a:pt x="673911" y="722364"/>
                    </a:lnTo>
                    <a:close/>
                    <a:moveTo>
                      <a:pt x="79680" y="688764"/>
                    </a:moveTo>
                    <a:lnTo>
                      <a:pt x="28051" y="722364"/>
                    </a:lnTo>
                    <a:lnTo>
                      <a:pt x="79679" y="755965"/>
                    </a:lnTo>
                    <a:lnTo>
                      <a:pt x="131307" y="722364"/>
                    </a:lnTo>
                    <a:close/>
                    <a:moveTo>
                      <a:pt x="1300529" y="688764"/>
                    </a:moveTo>
                    <a:lnTo>
                      <a:pt x="1248902" y="722363"/>
                    </a:lnTo>
                    <a:lnTo>
                      <a:pt x="1300527" y="755961"/>
                    </a:lnTo>
                    <a:lnTo>
                      <a:pt x="1352154" y="722362"/>
                    </a:lnTo>
                    <a:close/>
                    <a:moveTo>
                      <a:pt x="1164877" y="688764"/>
                    </a:moveTo>
                    <a:lnTo>
                      <a:pt x="1113252" y="722363"/>
                    </a:lnTo>
                    <a:lnTo>
                      <a:pt x="1164879" y="755964"/>
                    </a:lnTo>
                    <a:lnTo>
                      <a:pt x="1216505" y="722363"/>
                    </a:lnTo>
                    <a:close/>
                    <a:moveTo>
                      <a:pt x="893578" y="688764"/>
                    </a:moveTo>
                    <a:lnTo>
                      <a:pt x="841954" y="722363"/>
                    </a:lnTo>
                    <a:lnTo>
                      <a:pt x="893580" y="755964"/>
                    </a:lnTo>
                    <a:lnTo>
                      <a:pt x="945208" y="722363"/>
                    </a:lnTo>
                    <a:close/>
                    <a:moveTo>
                      <a:pt x="350982" y="688764"/>
                    </a:moveTo>
                    <a:lnTo>
                      <a:pt x="299352" y="722364"/>
                    </a:lnTo>
                    <a:lnTo>
                      <a:pt x="350979" y="755965"/>
                    </a:lnTo>
                    <a:lnTo>
                      <a:pt x="402609" y="722364"/>
                    </a:lnTo>
                    <a:close/>
                    <a:moveTo>
                      <a:pt x="2114433" y="688763"/>
                    </a:moveTo>
                    <a:lnTo>
                      <a:pt x="2062805" y="722362"/>
                    </a:lnTo>
                    <a:lnTo>
                      <a:pt x="2114432" y="755961"/>
                    </a:lnTo>
                    <a:lnTo>
                      <a:pt x="2166059" y="722362"/>
                    </a:lnTo>
                    <a:close/>
                    <a:moveTo>
                      <a:pt x="1843132" y="688763"/>
                    </a:moveTo>
                    <a:lnTo>
                      <a:pt x="1791505" y="722363"/>
                    </a:lnTo>
                    <a:lnTo>
                      <a:pt x="1843130" y="755961"/>
                    </a:lnTo>
                    <a:lnTo>
                      <a:pt x="1894758" y="722362"/>
                    </a:lnTo>
                    <a:close/>
                    <a:moveTo>
                      <a:pt x="1571830" y="688763"/>
                    </a:moveTo>
                    <a:lnTo>
                      <a:pt x="1520203" y="722363"/>
                    </a:lnTo>
                    <a:lnTo>
                      <a:pt x="1571830" y="755963"/>
                    </a:lnTo>
                    <a:lnTo>
                      <a:pt x="1623456" y="722363"/>
                    </a:lnTo>
                    <a:close/>
                    <a:moveTo>
                      <a:pt x="1436179" y="688763"/>
                    </a:moveTo>
                    <a:lnTo>
                      <a:pt x="1384552" y="722362"/>
                    </a:lnTo>
                    <a:lnTo>
                      <a:pt x="1436179" y="755962"/>
                    </a:lnTo>
                    <a:lnTo>
                      <a:pt x="1487806" y="722363"/>
                    </a:lnTo>
                    <a:close/>
                    <a:moveTo>
                      <a:pt x="2250083" y="688763"/>
                    </a:moveTo>
                    <a:lnTo>
                      <a:pt x="2198456" y="722362"/>
                    </a:lnTo>
                    <a:lnTo>
                      <a:pt x="2250082" y="755961"/>
                    </a:lnTo>
                    <a:lnTo>
                      <a:pt x="2301709" y="722362"/>
                    </a:lnTo>
                    <a:close/>
                    <a:moveTo>
                      <a:pt x="1978782" y="688763"/>
                    </a:moveTo>
                    <a:lnTo>
                      <a:pt x="1927154" y="722362"/>
                    </a:lnTo>
                    <a:lnTo>
                      <a:pt x="1978783" y="755963"/>
                    </a:lnTo>
                    <a:lnTo>
                      <a:pt x="2030409" y="722363"/>
                    </a:lnTo>
                    <a:close/>
                    <a:moveTo>
                      <a:pt x="1707480" y="688763"/>
                    </a:moveTo>
                    <a:lnTo>
                      <a:pt x="1655853" y="722362"/>
                    </a:lnTo>
                    <a:lnTo>
                      <a:pt x="1707480" y="755963"/>
                    </a:lnTo>
                    <a:lnTo>
                      <a:pt x="1759108" y="722363"/>
                    </a:lnTo>
                    <a:close/>
                    <a:moveTo>
                      <a:pt x="418806" y="644624"/>
                    </a:moveTo>
                    <a:lnTo>
                      <a:pt x="367181" y="678223"/>
                    </a:lnTo>
                    <a:lnTo>
                      <a:pt x="418809" y="711822"/>
                    </a:lnTo>
                    <a:lnTo>
                      <a:pt x="470434" y="678224"/>
                    </a:lnTo>
                    <a:close/>
                    <a:moveTo>
                      <a:pt x="825759" y="644623"/>
                    </a:moveTo>
                    <a:lnTo>
                      <a:pt x="774129" y="678224"/>
                    </a:lnTo>
                    <a:lnTo>
                      <a:pt x="825754" y="711822"/>
                    </a:lnTo>
                    <a:lnTo>
                      <a:pt x="877384" y="678223"/>
                    </a:lnTo>
                    <a:close/>
                    <a:moveTo>
                      <a:pt x="690105" y="644623"/>
                    </a:moveTo>
                    <a:lnTo>
                      <a:pt x="638480" y="678223"/>
                    </a:lnTo>
                    <a:lnTo>
                      <a:pt x="690106" y="711822"/>
                    </a:lnTo>
                    <a:lnTo>
                      <a:pt x="741735" y="678223"/>
                    </a:lnTo>
                    <a:close/>
                    <a:moveTo>
                      <a:pt x="554460" y="644623"/>
                    </a:moveTo>
                    <a:lnTo>
                      <a:pt x="502829" y="678224"/>
                    </a:lnTo>
                    <a:lnTo>
                      <a:pt x="554459" y="711822"/>
                    </a:lnTo>
                    <a:lnTo>
                      <a:pt x="606084" y="678223"/>
                    </a:lnTo>
                    <a:close/>
                    <a:moveTo>
                      <a:pt x="283156" y="644623"/>
                    </a:moveTo>
                    <a:lnTo>
                      <a:pt x="231530" y="678224"/>
                    </a:lnTo>
                    <a:lnTo>
                      <a:pt x="283153" y="711823"/>
                    </a:lnTo>
                    <a:lnTo>
                      <a:pt x="334786" y="678223"/>
                    </a:lnTo>
                    <a:close/>
                    <a:moveTo>
                      <a:pt x="147505" y="644623"/>
                    </a:moveTo>
                    <a:lnTo>
                      <a:pt x="95878" y="678223"/>
                    </a:lnTo>
                    <a:lnTo>
                      <a:pt x="147507" y="711822"/>
                    </a:lnTo>
                    <a:lnTo>
                      <a:pt x="199131" y="678224"/>
                    </a:lnTo>
                    <a:close/>
                    <a:moveTo>
                      <a:pt x="1368355" y="644623"/>
                    </a:moveTo>
                    <a:lnTo>
                      <a:pt x="1316727" y="678222"/>
                    </a:lnTo>
                    <a:lnTo>
                      <a:pt x="1368353" y="711821"/>
                    </a:lnTo>
                    <a:lnTo>
                      <a:pt x="1419980" y="678221"/>
                    </a:lnTo>
                    <a:close/>
                    <a:moveTo>
                      <a:pt x="1097059" y="644623"/>
                    </a:moveTo>
                    <a:lnTo>
                      <a:pt x="1045435" y="678223"/>
                    </a:lnTo>
                    <a:lnTo>
                      <a:pt x="1097057" y="711821"/>
                    </a:lnTo>
                    <a:lnTo>
                      <a:pt x="1148678" y="678221"/>
                    </a:lnTo>
                    <a:close/>
                    <a:moveTo>
                      <a:pt x="961405" y="644623"/>
                    </a:moveTo>
                    <a:lnTo>
                      <a:pt x="909777" y="678223"/>
                    </a:lnTo>
                    <a:lnTo>
                      <a:pt x="961407" y="711821"/>
                    </a:lnTo>
                    <a:lnTo>
                      <a:pt x="1013036" y="678223"/>
                    </a:lnTo>
                    <a:close/>
                    <a:moveTo>
                      <a:pt x="2182258" y="644622"/>
                    </a:moveTo>
                    <a:lnTo>
                      <a:pt x="2130631" y="678221"/>
                    </a:lnTo>
                    <a:lnTo>
                      <a:pt x="2182257" y="711820"/>
                    </a:lnTo>
                    <a:lnTo>
                      <a:pt x="2233885" y="678221"/>
                    </a:lnTo>
                    <a:close/>
                    <a:moveTo>
                      <a:pt x="1504004" y="644622"/>
                    </a:moveTo>
                    <a:lnTo>
                      <a:pt x="1452377" y="678221"/>
                    </a:lnTo>
                    <a:lnTo>
                      <a:pt x="1504004" y="711821"/>
                    </a:lnTo>
                    <a:lnTo>
                      <a:pt x="1555632" y="678221"/>
                    </a:lnTo>
                    <a:close/>
                    <a:moveTo>
                      <a:pt x="2317909" y="644622"/>
                    </a:moveTo>
                    <a:lnTo>
                      <a:pt x="2266281" y="678221"/>
                    </a:lnTo>
                    <a:lnTo>
                      <a:pt x="2317908" y="711819"/>
                    </a:lnTo>
                    <a:lnTo>
                      <a:pt x="2369535" y="678221"/>
                    </a:lnTo>
                    <a:close/>
                    <a:moveTo>
                      <a:pt x="2046608" y="644622"/>
                    </a:moveTo>
                    <a:lnTo>
                      <a:pt x="1994980" y="678221"/>
                    </a:lnTo>
                    <a:lnTo>
                      <a:pt x="2046608" y="711821"/>
                    </a:lnTo>
                    <a:lnTo>
                      <a:pt x="2098235" y="678221"/>
                    </a:lnTo>
                    <a:close/>
                    <a:moveTo>
                      <a:pt x="1910956" y="644622"/>
                    </a:moveTo>
                    <a:lnTo>
                      <a:pt x="1859330" y="678221"/>
                    </a:lnTo>
                    <a:lnTo>
                      <a:pt x="1910956" y="711821"/>
                    </a:lnTo>
                    <a:lnTo>
                      <a:pt x="1962583" y="678221"/>
                    </a:lnTo>
                    <a:close/>
                    <a:moveTo>
                      <a:pt x="1775306" y="644622"/>
                    </a:moveTo>
                    <a:lnTo>
                      <a:pt x="1723678" y="678221"/>
                    </a:lnTo>
                    <a:lnTo>
                      <a:pt x="1775306" y="711820"/>
                    </a:lnTo>
                    <a:lnTo>
                      <a:pt x="1826934" y="678221"/>
                    </a:lnTo>
                    <a:close/>
                    <a:moveTo>
                      <a:pt x="1639656" y="644622"/>
                    </a:moveTo>
                    <a:lnTo>
                      <a:pt x="1588029" y="678221"/>
                    </a:lnTo>
                    <a:lnTo>
                      <a:pt x="1639655" y="711821"/>
                    </a:lnTo>
                    <a:lnTo>
                      <a:pt x="1691282" y="678221"/>
                    </a:lnTo>
                    <a:close/>
                    <a:moveTo>
                      <a:pt x="1232703" y="644622"/>
                    </a:moveTo>
                    <a:lnTo>
                      <a:pt x="1181075" y="678222"/>
                    </a:lnTo>
                    <a:lnTo>
                      <a:pt x="1232704" y="711822"/>
                    </a:lnTo>
                    <a:lnTo>
                      <a:pt x="1284331" y="678223"/>
                    </a:lnTo>
                    <a:close/>
                    <a:moveTo>
                      <a:pt x="350979" y="600483"/>
                    </a:moveTo>
                    <a:lnTo>
                      <a:pt x="299352" y="634082"/>
                    </a:lnTo>
                    <a:lnTo>
                      <a:pt x="350981" y="667681"/>
                    </a:lnTo>
                    <a:lnTo>
                      <a:pt x="402605" y="634082"/>
                    </a:lnTo>
                    <a:close/>
                    <a:moveTo>
                      <a:pt x="1164879" y="600482"/>
                    </a:moveTo>
                    <a:lnTo>
                      <a:pt x="1113251" y="634081"/>
                    </a:lnTo>
                    <a:lnTo>
                      <a:pt x="1164877" y="667679"/>
                    </a:lnTo>
                    <a:lnTo>
                      <a:pt x="1216504" y="634080"/>
                    </a:lnTo>
                    <a:close/>
                    <a:moveTo>
                      <a:pt x="893580" y="600482"/>
                    </a:moveTo>
                    <a:lnTo>
                      <a:pt x="841957" y="634081"/>
                    </a:lnTo>
                    <a:lnTo>
                      <a:pt x="893577" y="667680"/>
                    </a:lnTo>
                    <a:lnTo>
                      <a:pt x="945208" y="634081"/>
                    </a:lnTo>
                    <a:close/>
                    <a:moveTo>
                      <a:pt x="757932" y="600482"/>
                    </a:moveTo>
                    <a:lnTo>
                      <a:pt x="706307" y="634081"/>
                    </a:lnTo>
                    <a:lnTo>
                      <a:pt x="757933" y="667681"/>
                    </a:lnTo>
                    <a:lnTo>
                      <a:pt x="809561" y="634082"/>
                    </a:lnTo>
                    <a:close/>
                    <a:moveTo>
                      <a:pt x="622282" y="600482"/>
                    </a:moveTo>
                    <a:lnTo>
                      <a:pt x="570655" y="634082"/>
                    </a:lnTo>
                    <a:lnTo>
                      <a:pt x="622282" y="667680"/>
                    </a:lnTo>
                    <a:lnTo>
                      <a:pt x="673909" y="634081"/>
                    </a:lnTo>
                    <a:close/>
                    <a:moveTo>
                      <a:pt x="486633" y="600482"/>
                    </a:moveTo>
                    <a:lnTo>
                      <a:pt x="435005" y="634082"/>
                    </a:lnTo>
                    <a:lnTo>
                      <a:pt x="486631" y="667681"/>
                    </a:lnTo>
                    <a:lnTo>
                      <a:pt x="538259" y="634082"/>
                    </a:lnTo>
                    <a:close/>
                    <a:moveTo>
                      <a:pt x="215330" y="600482"/>
                    </a:moveTo>
                    <a:lnTo>
                      <a:pt x="163702" y="634082"/>
                    </a:lnTo>
                    <a:lnTo>
                      <a:pt x="215330" y="667681"/>
                    </a:lnTo>
                    <a:lnTo>
                      <a:pt x="266958" y="634081"/>
                    </a:lnTo>
                    <a:close/>
                    <a:moveTo>
                      <a:pt x="79679" y="600482"/>
                    </a:moveTo>
                    <a:lnTo>
                      <a:pt x="28054" y="634082"/>
                    </a:lnTo>
                    <a:lnTo>
                      <a:pt x="79680" y="667680"/>
                    </a:lnTo>
                    <a:lnTo>
                      <a:pt x="131307" y="634082"/>
                    </a:lnTo>
                    <a:close/>
                    <a:moveTo>
                      <a:pt x="1436180" y="600481"/>
                    </a:moveTo>
                    <a:lnTo>
                      <a:pt x="1384553" y="634081"/>
                    </a:lnTo>
                    <a:lnTo>
                      <a:pt x="1436178" y="667679"/>
                    </a:lnTo>
                    <a:lnTo>
                      <a:pt x="1487806" y="634080"/>
                    </a:lnTo>
                    <a:close/>
                    <a:moveTo>
                      <a:pt x="1300528" y="600481"/>
                    </a:moveTo>
                    <a:lnTo>
                      <a:pt x="1248902" y="634081"/>
                    </a:lnTo>
                    <a:lnTo>
                      <a:pt x="1300530" y="667680"/>
                    </a:lnTo>
                    <a:lnTo>
                      <a:pt x="1352156" y="634081"/>
                    </a:lnTo>
                    <a:close/>
                    <a:moveTo>
                      <a:pt x="1029234" y="600481"/>
                    </a:moveTo>
                    <a:lnTo>
                      <a:pt x="977606" y="634080"/>
                    </a:lnTo>
                    <a:lnTo>
                      <a:pt x="1029234" y="667681"/>
                    </a:lnTo>
                    <a:lnTo>
                      <a:pt x="1080866" y="634082"/>
                    </a:lnTo>
                    <a:close/>
                    <a:moveTo>
                      <a:pt x="2250085" y="600481"/>
                    </a:moveTo>
                    <a:lnTo>
                      <a:pt x="2198457" y="634080"/>
                    </a:lnTo>
                    <a:lnTo>
                      <a:pt x="2250083" y="667679"/>
                    </a:lnTo>
                    <a:lnTo>
                      <a:pt x="2301709" y="634079"/>
                    </a:lnTo>
                    <a:close/>
                    <a:moveTo>
                      <a:pt x="2114433" y="600481"/>
                    </a:moveTo>
                    <a:lnTo>
                      <a:pt x="2062806" y="634079"/>
                    </a:lnTo>
                    <a:lnTo>
                      <a:pt x="2114433" y="667679"/>
                    </a:lnTo>
                    <a:lnTo>
                      <a:pt x="2166060" y="634080"/>
                    </a:lnTo>
                    <a:close/>
                    <a:moveTo>
                      <a:pt x="1978783" y="600481"/>
                    </a:moveTo>
                    <a:lnTo>
                      <a:pt x="1927155" y="634080"/>
                    </a:lnTo>
                    <a:lnTo>
                      <a:pt x="1978782" y="667679"/>
                    </a:lnTo>
                    <a:lnTo>
                      <a:pt x="2030409" y="634079"/>
                    </a:lnTo>
                    <a:close/>
                    <a:moveTo>
                      <a:pt x="1843130" y="600481"/>
                    </a:moveTo>
                    <a:lnTo>
                      <a:pt x="1791504" y="634079"/>
                    </a:lnTo>
                    <a:lnTo>
                      <a:pt x="1843131" y="667679"/>
                    </a:lnTo>
                    <a:lnTo>
                      <a:pt x="1894758" y="634080"/>
                    </a:lnTo>
                    <a:close/>
                    <a:moveTo>
                      <a:pt x="1707482" y="600481"/>
                    </a:moveTo>
                    <a:lnTo>
                      <a:pt x="1655854" y="634080"/>
                    </a:lnTo>
                    <a:lnTo>
                      <a:pt x="1707480" y="667679"/>
                    </a:lnTo>
                    <a:lnTo>
                      <a:pt x="1759107" y="634079"/>
                    </a:lnTo>
                    <a:close/>
                    <a:moveTo>
                      <a:pt x="1571830" y="600481"/>
                    </a:moveTo>
                    <a:lnTo>
                      <a:pt x="1520204" y="634080"/>
                    </a:lnTo>
                    <a:lnTo>
                      <a:pt x="1571830" y="667679"/>
                    </a:lnTo>
                    <a:lnTo>
                      <a:pt x="1623457" y="634080"/>
                    </a:lnTo>
                    <a:close/>
                    <a:moveTo>
                      <a:pt x="961405" y="556341"/>
                    </a:moveTo>
                    <a:lnTo>
                      <a:pt x="909777" y="589940"/>
                    </a:lnTo>
                    <a:lnTo>
                      <a:pt x="961407" y="623539"/>
                    </a:lnTo>
                    <a:lnTo>
                      <a:pt x="1013036" y="589939"/>
                    </a:lnTo>
                    <a:close/>
                    <a:moveTo>
                      <a:pt x="690109" y="556341"/>
                    </a:moveTo>
                    <a:lnTo>
                      <a:pt x="638480" y="589941"/>
                    </a:lnTo>
                    <a:lnTo>
                      <a:pt x="690105" y="623539"/>
                    </a:lnTo>
                    <a:lnTo>
                      <a:pt x="741734" y="589940"/>
                    </a:lnTo>
                    <a:close/>
                    <a:moveTo>
                      <a:pt x="554460" y="556341"/>
                    </a:moveTo>
                    <a:lnTo>
                      <a:pt x="502832" y="589940"/>
                    </a:lnTo>
                    <a:lnTo>
                      <a:pt x="554459" y="623539"/>
                    </a:lnTo>
                    <a:lnTo>
                      <a:pt x="606084" y="589941"/>
                    </a:lnTo>
                    <a:close/>
                    <a:moveTo>
                      <a:pt x="418807" y="556341"/>
                    </a:moveTo>
                    <a:lnTo>
                      <a:pt x="367179" y="589940"/>
                    </a:lnTo>
                    <a:lnTo>
                      <a:pt x="418806" y="623541"/>
                    </a:lnTo>
                    <a:lnTo>
                      <a:pt x="470434" y="589940"/>
                    </a:lnTo>
                    <a:close/>
                    <a:moveTo>
                      <a:pt x="283152" y="556341"/>
                    </a:moveTo>
                    <a:lnTo>
                      <a:pt x="231529" y="589939"/>
                    </a:lnTo>
                    <a:lnTo>
                      <a:pt x="283156" y="623539"/>
                    </a:lnTo>
                    <a:lnTo>
                      <a:pt x="334785" y="589941"/>
                    </a:lnTo>
                    <a:close/>
                    <a:moveTo>
                      <a:pt x="1232703" y="556341"/>
                    </a:moveTo>
                    <a:lnTo>
                      <a:pt x="1181078" y="589940"/>
                    </a:lnTo>
                    <a:lnTo>
                      <a:pt x="1232702" y="623538"/>
                    </a:lnTo>
                    <a:lnTo>
                      <a:pt x="1284329" y="589939"/>
                    </a:lnTo>
                    <a:close/>
                    <a:moveTo>
                      <a:pt x="1097059" y="556341"/>
                    </a:moveTo>
                    <a:lnTo>
                      <a:pt x="1045436" y="589939"/>
                    </a:lnTo>
                    <a:lnTo>
                      <a:pt x="1097059" y="623539"/>
                    </a:lnTo>
                    <a:lnTo>
                      <a:pt x="1148681" y="589940"/>
                    </a:lnTo>
                    <a:close/>
                    <a:moveTo>
                      <a:pt x="825758" y="556341"/>
                    </a:moveTo>
                    <a:lnTo>
                      <a:pt x="774129" y="589940"/>
                    </a:lnTo>
                    <a:lnTo>
                      <a:pt x="825758" y="623539"/>
                    </a:lnTo>
                    <a:lnTo>
                      <a:pt x="877384" y="589940"/>
                    </a:lnTo>
                    <a:close/>
                    <a:moveTo>
                      <a:pt x="2317910" y="556340"/>
                    </a:moveTo>
                    <a:lnTo>
                      <a:pt x="2266283" y="589939"/>
                    </a:lnTo>
                    <a:lnTo>
                      <a:pt x="2317908" y="623537"/>
                    </a:lnTo>
                    <a:lnTo>
                      <a:pt x="2369535" y="589938"/>
                    </a:lnTo>
                    <a:close/>
                    <a:moveTo>
                      <a:pt x="2046608" y="556340"/>
                    </a:moveTo>
                    <a:lnTo>
                      <a:pt x="1994980" y="589939"/>
                    </a:lnTo>
                    <a:lnTo>
                      <a:pt x="2046607" y="623538"/>
                    </a:lnTo>
                    <a:lnTo>
                      <a:pt x="2098235" y="589939"/>
                    </a:lnTo>
                    <a:close/>
                    <a:moveTo>
                      <a:pt x="1775306" y="556340"/>
                    </a:moveTo>
                    <a:lnTo>
                      <a:pt x="1723679" y="589939"/>
                    </a:lnTo>
                    <a:lnTo>
                      <a:pt x="1775306" y="623538"/>
                    </a:lnTo>
                    <a:lnTo>
                      <a:pt x="1826933" y="589939"/>
                    </a:lnTo>
                    <a:close/>
                    <a:moveTo>
                      <a:pt x="1504005" y="556340"/>
                    </a:moveTo>
                    <a:lnTo>
                      <a:pt x="1452378" y="589940"/>
                    </a:lnTo>
                    <a:lnTo>
                      <a:pt x="1504004" y="623538"/>
                    </a:lnTo>
                    <a:lnTo>
                      <a:pt x="1555631" y="589938"/>
                    </a:lnTo>
                    <a:close/>
                    <a:moveTo>
                      <a:pt x="147507" y="556340"/>
                    </a:moveTo>
                    <a:lnTo>
                      <a:pt x="95878" y="589941"/>
                    </a:lnTo>
                    <a:lnTo>
                      <a:pt x="147503" y="623539"/>
                    </a:lnTo>
                    <a:lnTo>
                      <a:pt x="199131" y="589939"/>
                    </a:lnTo>
                    <a:close/>
                    <a:moveTo>
                      <a:pt x="2182258" y="556339"/>
                    </a:moveTo>
                    <a:lnTo>
                      <a:pt x="2130630" y="589938"/>
                    </a:lnTo>
                    <a:lnTo>
                      <a:pt x="2182258" y="623538"/>
                    </a:lnTo>
                    <a:lnTo>
                      <a:pt x="2233887" y="589939"/>
                    </a:lnTo>
                    <a:close/>
                    <a:moveTo>
                      <a:pt x="1910956" y="556339"/>
                    </a:moveTo>
                    <a:lnTo>
                      <a:pt x="1859328" y="589938"/>
                    </a:lnTo>
                    <a:lnTo>
                      <a:pt x="1910956" y="623538"/>
                    </a:lnTo>
                    <a:lnTo>
                      <a:pt x="1962584" y="589939"/>
                    </a:lnTo>
                    <a:close/>
                    <a:moveTo>
                      <a:pt x="1639655" y="556339"/>
                    </a:moveTo>
                    <a:lnTo>
                      <a:pt x="1588028" y="589939"/>
                    </a:lnTo>
                    <a:lnTo>
                      <a:pt x="1639655" y="623538"/>
                    </a:lnTo>
                    <a:lnTo>
                      <a:pt x="1691282" y="589939"/>
                    </a:lnTo>
                    <a:close/>
                    <a:moveTo>
                      <a:pt x="1368354" y="556339"/>
                    </a:moveTo>
                    <a:lnTo>
                      <a:pt x="1316727" y="589939"/>
                    </a:lnTo>
                    <a:lnTo>
                      <a:pt x="1368355" y="623539"/>
                    </a:lnTo>
                    <a:lnTo>
                      <a:pt x="1419983" y="589940"/>
                    </a:lnTo>
                    <a:close/>
                    <a:moveTo>
                      <a:pt x="1029236" y="512200"/>
                    </a:moveTo>
                    <a:lnTo>
                      <a:pt x="977609" y="545799"/>
                    </a:lnTo>
                    <a:lnTo>
                      <a:pt x="1029236" y="579397"/>
                    </a:lnTo>
                    <a:lnTo>
                      <a:pt x="1080862" y="545798"/>
                    </a:lnTo>
                    <a:close/>
                    <a:moveTo>
                      <a:pt x="215330" y="512200"/>
                    </a:moveTo>
                    <a:lnTo>
                      <a:pt x="163704" y="545799"/>
                    </a:lnTo>
                    <a:lnTo>
                      <a:pt x="215331" y="579397"/>
                    </a:lnTo>
                    <a:lnTo>
                      <a:pt x="266955" y="545799"/>
                    </a:lnTo>
                    <a:close/>
                    <a:moveTo>
                      <a:pt x="757935" y="512200"/>
                    </a:moveTo>
                    <a:lnTo>
                      <a:pt x="706307" y="545799"/>
                    </a:lnTo>
                    <a:lnTo>
                      <a:pt x="757932" y="579399"/>
                    </a:lnTo>
                    <a:lnTo>
                      <a:pt x="809557" y="545799"/>
                    </a:lnTo>
                    <a:close/>
                    <a:moveTo>
                      <a:pt x="486631" y="512200"/>
                    </a:moveTo>
                    <a:lnTo>
                      <a:pt x="435005" y="545799"/>
                    </a:lnTo>
                    <a:lnTo>
                      <a:pt x="486633" y="579398"/>
                    </a:lnTo>
                    <a:lnTo>
                      <a:pt x="538259" y="545799"/>
                    </a:lnTo>
                    <a:close/>
                    <a:moveTo>
                      <a:pt x="1300530" y="512199"/>
                    </a:moveTo>
                    <a:lnTo>
                      <a:pt x="1248903" y="545799"/>
                    </a:lnTo>
                    <a:lnTo>
                      <a:pt x="1300527" y="579397"/>
                    </a:lnTo>
                    <a:lnTo>
                      <a:pt x="1352155" y="545797"/>
                    </a:lnTo>
                    <a:close/>
                    <a:moveTo>
                      <a:pt x="1164877" y="512199"/>
                    </a:moveTo>
                    <a:lnTo>
                      <a:pt x="1113251" y="545798"/>
                    </a:lnTo>
                    <a:lnTo>
                      <a:pt x="1164879" y="579397"/>
                    </a:lnTo>
                    <a:lnTo>
                      <a:pt x="1216505" y="545798"/>
                    </a:lnTo>
                    <a:close/>
                    <a:moveTo>
                      <a:pt x="893580" y="512199"/>
                    </a:moveTo>
                    <a:lnTo>
                      <a:pt x="841957" y="545799"/>
                    </a:lnTo>
                    <a:lnTo>
                      <a:pt x="893580" y="579398"/>
                    </a:lnTo>
                    <a:lnTo>
                      <a:pt x="945208" y="545799"/>
                    </a:lnTo>
                    <a:close/>
                    <a:moveTo>
                      <a:pt x="622281" y="512199"/>
                    </a:moveTo>
                    <a:lnTo>
                      <a:pt x="570655" y="545799"/>
                    </a:lnTo>
                    <a:lnTo>
                      <a:pt x="622283" y="579399"/>
                    </a:lnTo>
                    <a:lnTo>
                      <a:pt x="673913" y="545799"/>
                    </a:lnTo>
                    <a:close/>
                    <a:moveTo>
                      <a:pt x="350981" y="512199"/>
                    </a:moveTo>
                    <a:lnTo>
                      <a:pt x="299352" y="545798"/>
                    </a:lnTo>
                    <a:lnTo>
                      <a:pt x="350979" y="579399"/>
                    </a:lnTo>
                    <a:lnTo>
                      <a:pt x="402609" y="545799"/>
                    </a:lnTo>
                    <a:close/>
                    <a:moveTo>
                      <a:pt x="1843132" y="512199"/>
                    </a:moveTo>
                    <a:lnTo>
                      <a:pt x="1791504" y="545798"/>
                    </a:lnTo>
                    <a:lnTo>
                      <a:pt x="1843130" y="579397"/>
                    </a:lnTo>
                    <a:lnTo>
                      <a:pt x="1894758" y="545797"/>
                    </a:lnTo>
                    <a:close/>
                    <a:moveTo>
                      <a:pt x="1571832" y="512199"/>
                    </a:moveTo>
                    <a:lnTo>
                      <a:pt x="1520204" y="545798"/>
                    </a:lnTo>
                    <a:lnTo>
                      <a:pt x="1571829" y="579397"/>
                    </a:lnTo>
                    <a:lnTo>
                      <a:pt x="1623456" y="545797"/>
                    </a:lnTo>
                    <a:close/>
                    <a:moveTo>
                      <a:pt x="2250083" y="512198"/>
                    </a:moveTo>
                    <a:lnTo>
                      <a:pt x="2198457" y="545797"/>
                    </a:lnTo>
                    <a:lnTo>
                      <a:pt x="2250085" y="579396"/>
                    </a:lnTo>
                    <a:lnTo>
                      <a:pt x="2301711" y="545798"/>
                    </a:lnTo>
                    <a:close/>
                    <a:moveTo>
                      <a:pt x="2114434" y="512198"/>
                    </a:moveTo>
                    <a:lnTo>
                      <a:pt x="2062806" y="545798"/>
                    </a:lnTo>
                    <a:lnTo>
                      <a:pt x="2114433" y="579396"/>
                    </a:lnTo>
                    <a:lnTo>
                      <a:pt x="2166060" y="545797"/>
                    </a:lnTo>
                    <a:close/>
                    <a:moveTo>
                      <a:pt x="1707480" y="512198"/>
                    </a:moveTo>
                    <a:lnTo>
                      <a:pt x="1655854" y="545797"/>
                    </a:lnTo>
                    <a:lnTo>
                      <a:pt x="1707481" y="579397"/>
                    </a:lnTo>
                    <a:lnTo>
                      <a:pt x="1759107" y="545798"/>
                    </a:lnTo>
                    <a:close/>
                    <a:moveTo>
                      <a:pt x="1436179" y="512198"/>
                    </a:moveTo>
                    <a:lnTo>
                      <a:pt x="1384552" y="545797"/>
                    </a:lnTo>
                    <a:lnTo>
                      <a:pt x="1436180" y="579398"/>
                    </a:lnTo>
                    <a:lnTo>
                      <a:pt x="1487807" y="545798"/>
                    </a:lnTo>
                    <a:close/>
                    <a:moveTo>
                      <a:pt x="1978782" y="512198"/>
                    </a:moveTo>
                    <a:lnTo>
                      <a:pt x="1927154" y="545797"/>
                    </a:lnTo>
                    <a:lnTo>
                      <a:pt x="1978783" y="579396"/>
                    </a:lnTo>
                    <a:lnTo>
                      <a:pt x="2030409" y="545798"/>
                    </a:lnTo>
                    <a:close/>
                    <a:moveTo>
                      <a:pt x="825758" y="468059"/>
                    </a:moveTo>
                    <a:lnTo>
                      <a:pt x="774129" y="501657"/>
                    </a:lnTo>
                    <a:lnTo>
                      <a:pt x="825758" y="535256"/>
                    </a:lnTo>
                    <a:lnTo>
                      <a:pt x="877384" y="501658"/>
                    </a:lnTo>
                    <a:close/>
                    <a:moveTo>
                      <a:pt x="1910957" y="468058"/>
                    </a:moveTo>
                    <a:lnTo>
                      <a:pt x="1859330" y="501657"/>
                    </a:lnTo>
                    <a:lnTo>
                      <a:pt x="1910956" y="535255"/>
                    </a:lnTo>
                    <a:lnTo>
                      <a:pt x="1962583" y="501656"/>
                    </a:lnTo>
                    <a:close/>
                    <a:moveTo>
                      <a:pt x="1639656" y="468058"/>
                    </a:moveTo>
                    <a:lnTo>
                      <a:pt x="1588030" y="501656"/>
                    </a:lnTo>
                    <a:lnTo>
                      <a:pt x="1639655" y="535255"/>
                    </a:lnTo>
                    <a:lnTo>
                      <a:pt x="1691281" y="501656"/>
                    </a:lnTo>
                    <a:close/>
                    <a:moveTo>
                      <a:pt x="1368355" y="468058"/>
                    </a:moveTo>
                    <a:lnTo>
                      <a:pt x="1316728" y="501657"/>
                    </a:lnTo>
                    <a:lnTo>
                      <a:pt x="1368354" y="535255"/>
                    </a:lnTo>
                    <a:lnTo>
                      <a:pt x="1419980" y="501656"/>
                    </a:lnTo>
                    <a:close/>
                    <a:moveTo>
                      <a:pt x="1097059" y="468058"/>
                    </a:moveTo>
                    <a:lnTo>
                      <a:pt x="1045435" y="501659"/>
                    </a:lnTo>
                    <a:lnTo>
                      <a:pt x="1097059" y="535256"/>
                    </a:lnTo>
                    <a:lnTo>
                      <a:pt x="1148680" y="501657"/>
                    </a:lnTo>
                    <a:close/>
                    <a:moveTo>
                      <a:pt x="961408" y="468058"/>
                    </a:moveTo>
                    <a:lnTo>
                      <a:pt x="909777" y="501658"/>
                    </a:lnTo>
                    <a:lnTo>
                      <a:pt x="961407" y="535256"/>
                    </a:lnTo>
                    <a:lnTo>
                      <a:pt x="1013036" y="501658"/>
                    </a:lnTo>
                    <a:close/>
                    <a:moveTo>
                      <a:pt x="554460" y="468058"/>
                    </a:moveTo>
                    <a:lnTo>
                      <a:pt x="502829" y="501657"/>
                    </a:lnTo>
                    <a:lnTo>
                      <a:pt x="554460" y="535258"/>
                    </a:lnTo>
                    <a:lnTo>
                      <a:pt x="606087" y="501657"/>
                    </a:lnTo>
                    <a:close/>
                    <a:moveTo>
                      <a:pt x="418806" y="468058"/>
                    </a:moveTo>
                    <a:lnTo>
                      <a:pt x="367181" y="501657"/>
                    </a:lnTo>
                    <a:lnTo>
                      <a:pt x="418809" y="535256"/>
                    </a:lnTo>
                    <a:lnTo>
                      <a:pt x="470432" y="501658"/>
                    </a:lnTo>
                    <a:close/>
                    <a:moveTo>
                      <a:pt x="283156" y="468058"/>
                    </a:moveTo>
                    <a:lnTo>
                      <a:pt x="231530" y="501658"/>
                    </a:lnTo>
                    <a:lnTo>
                      <a:pt x="283152" y="535257"/>
                    </a:lnTo>
                    <a:lnTo>
                      <a:pt x="334785" y="501657"/>
                    </a:lnTo>
                    <a:close/>
                    <a:moveTo>
                      <a:pt x="147504" y="468058"/>
                    </a:moveTo>
                    <a:lnTo>
                      <a:pt x="95879" y="501657"/>
                    </a:lnTo>
                    <a:lnTo>
                      <a:pt x="147506" y="535256"/>
                    </a:lnTo>
                    <a:lnTo>
                      <a:pt x="199131" y="501657"/>
                    </a:lnTo>
                    <a:close/>
                    <a:moveTo>
                      <a:pt x="2182258" y="468058"/>
                    </a:moveTo>
                    <a:lnTo>
                      <a:pt x="2130633" y="501656"/>
                    </a:lnTo>
                    <a:lnTo>
                      <a:pt x="2182258" y="535255"/>
                    </a:lnTo>
                    <a:lnTo>
                      <a:pt x="2233885" y="501656"/>
                    </a:lnTo>
                    <a:close/>
                    <a:moveTo>
                      <a:pt x="690106" y="468058"/>
                    </a:moveTo>
                    <a:lnTo>
                      <a:pt x="638480" y="501657"/>
                    </a:lnTo>
                    <a:lnTo>
                      <a:pt x="690110" y="535257"/>
                    </a:lnTo>
                    <a:lnTo>
                      <a:pt x="741734" y="501657"/>
                    </a:lnTo>
                    <a:close/>
                    <a:moveTo>
                      <a:pt x="2046608" y="468057"/>
                    </a:moveTo>
                    <a:lnTo>
                      <a:pt x="1994980" y="501656"/>
                    </a:lnTo>
                    <a:lnTo>
                      <a:pt x="2046608" y="535255"/>
                    </a:lnTo>
                    <a:lnTo>
                      <a:pt x="2098236" y="501656"/>
                    </a:lnTo>
                    <a:close/>
                    <a:moveTo>
                      <a:pt x="1775307" y="468057"/>
                    </a:moveTo>
                    <a:lnTo>
                      <a:pt x="1723678" y="501657"/>
                    </a:lnTo>
                    <a:lnTo>
                      <a:pt x="1775306" y="535255"/>
                    </a:lnTo>
                    <a:lnTo>
                      <a:pt x="1826933" y="501656"/>
                    </a:lnTo>
                    <a:close/>
                    <a:moveTo>
                      <a:pt x="1504005" y="468057"/>
                    </a:moveTo>
                    <a:lnTo>
                      <a:pt x="1452377" y="501656"/>
                    </a:lnTo>
                    <a:lnTo>
                      <a:pt x="1504006" y="535256"/>
                    </a:lnTo>
                    <a:lnTo>
                      <a:pt x="1555633" y="501656"/>
                    </a:lnTo>
                    <a:close/>
                    <a:moveTo>
                      <a:pt x="1232704" y="468057"/>
                    </a:moveTo>
                    <a:lnTo>
                      <a:pt x="1181076" y="501657"/>
                    </a:lnTo>
                    <a:lnTo>
                      <a:pt x="1232703" y="535256"/>
                    </a:lnTo>
                    <a:lnTo>
                      <a:pt x="1284331" y="501656"/>
                    </a:lnTo>
                    <a:close/>
                    <a:moveTo>
                      <a:pt x="893580" y="423917"/>
                    </a:moveTo>
                    <a:lnTo>
                      <a:pt x="841957" y="457516"/>
                    </a:lnTo>
                    <a:lnTo>
                      <a:pt x="893577" y="491116"/>
                    </a:lnTo>
                    <a:lnTo>
                      <a:pt x="945208" y="457516"/>
                    </a:lnTo>
                    <a:close/>
                    <a:moveTo>
                      <a:pt x="622283" y="423917"/>
                    </a:moveTo>
                    <a:lnTo>
                      <a:pt x="570659" y="457517"/>
                    </a:lnTo>
                    <a:lnTo>
                      <a:pt x="622282" y="491116"/>
                    </a:lnTo>
                    <a:lnTo>
                      <a:pt x="673909" y="457516"/>
                    </a:lnTo>
                    <a:close/>
                    <a:moveTo>
                      <a:pt x="350979" y="423917"/>
                    </a:moveTo>
                    <a:lnTo>
                      <a:pt x="299352" y="457516"/>
                    </a:lnTo>
                    <a:lnTo>
                      <a:pt x="350981" y="491115"/>
                    </a:lnTo>
                    <a:lnTo>
                      <a:pt x="402605" y="457517"/>
                    </a:lnTo>
                    <a:close/>
                    <a:moveTo>
                      <a:pt x="757929" y="423917"/>
                    </a:moveTo>
                    <a:lnTo>
                      <a:pt x="706307" y="457516"/>
                    </a:lnTo>
                    <a:lnTo>
                      <a:pt x="757935" y="491116"/>
                    </a:lnTo>
                    <a:lnTo>
                      <a:pt x="809561" y="457516"/>
                    </a:lnTo>
                    <a:close/>
                    <a:moveTo>
                      <a:pt x="215330" y="423917"/>
                    </a:moveTo>
                    <a:lnTo>
                      <a:pt x="163703" y="457517"/>
                    </a:lnTo>
                    <a:lnTo>
                      <a:pt x="215328" y="491116"/>
                    </a:lnTo>
                    <a:lnTo>
                      <a:pt x="266955" y="457516"/>
                    </a:lnTo>
                    <a:close/>
                    <a:moveTo>
                      <a:pt x="1571830" y="423916"/>
                    </a:moveTo>
                    <a:lnTo>
                      <a:pt x="1520204" y="457515"/>
                    </a:lnTo>
                    <a:lnTo>
                      <a:pt x="1571832" y="491114"/>
                    </a:lnTo>
                    <a:lnTo>
                      <a:pt x="1623458" y="457516"/>
                    </a:lnTo>
                    <a:close/>
                    <a:moveTo>
                      <a:pt x="1300529" y="423916"/>
                    </a:moveTo>
                    <a:lnTo>
                      <a:pt x="1248902" y="457516"/>
                    </a:lnTo>
                    <a:lnTo>
                      <a:pt x="1300529" y="491115"/>
                    </a:lnTo>
                    <a:lnTo>
                      <a:pt x="1352156" y="457516"/>
                    </a:lnTo>
                    <a:close/>
                    <a:moveTo>
                      <a:pt x="1029239" y="423916"/>
                    </a:moveTo>
                    <a:lnTo>
                      <a:pt x="977606" y="457517"/>
                    </a:lnTo>
                    <a:lnTo>
                      <a:pt x="1029234" y="491116"/>
                    </a:lnTo>
                    <a:lnTo>
                      <a:pt x="1080866" y="457516"/>
                    </a:lnTo>
                    <a:close/>
                    <a:moveTo>
                      <a:pt x="486633" y="423916"/>
                    </a:moveTo>
                    <a:lnTo>
                      <a:pt x="435007" y="457517"/>
                    </a:lnTo>
                    <a:lnTo>
                      <a:pt x="486631" y="491116"/>
                    </a:lnTo>
                    <a:lnTo>
                      <a:pt x="538259" y="457516"/>
                    </a:lnTo>
                    <a:close/>
                    <a:moveTo>
                      <a:pt x="1843131" y="423916"/>
                    </a:moveTo>
                    <a:lnTo>
                      <a:pt x="1791505" y="457516"/>
                    </a:lnTo>
                    <a:lnTo>
                      <a:pt x="1843132" y="491114"/>
                    </a:lnTo>
                    <a:lnTo>
                      <a:pt x="1894758" y="457516"/>
                    </a:lnTo>
                    <a:close/>
                    <a:moveTo>
                      <a:pt x="1707482" y="423916"/>
                    </a:moveTo>
                    <a:lnTo>
                      <a:pt x="1655854" y="457516"/>
                    </a:lnTo>
                    <a:lnTo>
                      <a:pt x="1707480" y="491114"/>
                    </a:lnTo>
                    <a:lnTo>
                      <a:pt x="1759108" y="457515"/>
                    </a:lnTo>
                    <a:close/>
                    <a:moveTo>
                      <a:pt x="1436181" y="423916"/>
                    </a:moveTo>
                    <a:lnTo>
                      <a:pt x="1384552" y="457516"/>
                    </a:lnTo>
                    <a:lnTo>
                      <a:pt x="1436178" y="491115"/>
                    </a:lnTo>
                    <a:lnTo>
                      <a:pt x="1487806" y="457514"/>
                    </a:lnTo>
                    <a:close/>
                    <a:moveTo>
                      <a:pt x="1164879" y="423916"/>
                    </a:moveTo>
                    <a:lnTo>
                      <a:pt x="1113251" y="457516"/>
                    </a:lnTo>
                    <a:lnTo>
                      <a:pt x="1164877" y="491115"/>
                    </a:lnTo>
                    <a:lnTo>
                      <a:pt x="1216505" y="457516"/>
                    </a:lnTo>
                    <a:close/>
                    <a:moveTo>
                      <a:pt x="1978783" y="423915"/>
                    </a:moveTo>
                    <a:lnTo>
                      <a:pt x="1927155" y="457516"/>
                    </a:lnTo>
                    <a:lnTo>
                      <a:pt x="1978782" y="491114"/>
                    </a:lnTo>
                    <a:lnTo>
                      <a:pt x="2030411" y="457514"/>
                    </a:lnTo>
                    <a:close/>
                    <a:moveTo>
                      <a:pt x="2250085" y="423915"/>
                    </a:moveTo>
                    <a:lnTo>
                      <a:pt x="2198458" y="457516"/>
                    </a:lnTo>
                    <a:lnTo>
                      <a:pt x="2250083" y="491114"/>
                    </a:lnTo>
                    <a:lnTo>
                      <a:pt x="2301711" y="457515"/>
                    </a:lnTo>
                    <a:close/>
                    <a:moveTo>
                      <a:pt x="2114433" y="423915"/>
                    </a:moveTo>
                    <a:lnTo>
                      <a:pt x="2062806" y="457514"/>
                    </a:lnTo>
                    <a:lnTo>
                      <a:pt x="2114434" y="491114"/>
                    </a:lnTo>
                    <a:lnTo>
                      <a:pt x="2166060" y="457516"/>
                    </a:lnTo>
                    <a:close/>
                    <a:moveTo>
                      <a:pt x="1097059" y="379774"/>
                    </a:moveTo>
                    <a:lnTo>
                      <a:pt x="1045436" y="413375"/>
                    </a:lnTo>
                    <a:lnTo>
                      <a:pt x="1097059" y="446974"/>
                    </a:lnTo>
                    <a:lnTo>
                      <a:pt x="1148681" y="413375"/>
                    </a:lnTo>
                    <a:close/>
                    <a:moveTo>
                      <a:pt x="961408" y="379774"/>
                    </a:moveTo>
                    <a:lnTo>
                      <a:pt x="909777" y="413376"/>
                    </a:lnTo>
                    <a:lnTo>
                      <a:pt x="961405" y="446973"/>
                    </a:lnTo>
                    <a:lnTo>
                      <a:pt x="1013036" y="413375"/>
                    </a:lnTo>
                    <a:close/>
                    <a:moveTo>
                      <a:pt x="418809" y="379774"/>
                    </a:moveTo>
                    <a:lnTo>
                      <a:pt x="367179" y="413375"/>
                    </a:lnTo>
                    <a:lnTo>
                      <a:pt x="418806" y="446973"/>
                    </a:lnTo>
                    <a:lnTo>
                      <a:pt x="470434" y="413374"/>
                    </a:lnTo>
                    <a:close/>
                    <a:moveTo>
                      <a:pt x="2046608" y="379774"/>
                    </a:moveTo>
                    <a:lnTo>
                      <a:pt x="1994981" y="413373"/>
                    </a:lnTo>
                    <a:lnTo>
                      <a:pt x="2046608" y="446973"/>
                    </a:lnTo>
                    <a:lnTo>
                      <a:pt x="2098235" y="413373"/>
                    </a:lnTo>
                    <a:close/>
                    <a:moveTo>
                      <a:pt x="1775307" y="379774"/>
                    </a:moveTo>
                    <a:lnTo>
                      <a:pt x="1723680" y="413373"/>
                    </a:lnTo>
                    <a:lnTo>
                      <a:pt x="1775306" y="446973"/>
                    </a:lnTo>
                    <a:lnTo>
                      <a:pt x="1826933" y="413373"/>
                    </a:lnTo>
                    <a:close/>
                    <a:moveTo>
                      <a:pt x="1504005" y="379774"/>
                    </a:moveTo>
                    <a:lnTo>
                      <a:pt x="1452380" y="413373"/>
                    </a:lnTo>
                    <a:lnTo>
                      <a:pt x="1504005" y="446973"/>
                    </a:lnTo>
                    <a:lnTo>
                      <a:pt x="1555631" y="413373"/>
                    </a:lnTo>
                    <a:close/>
                    <a:moveTo>
                      <a:pt x="1232704" y="379774"/>
                    </a:moveTo>
                    <a:lnTo>
                      <a:pt x="1181078" y="413374"/>
                    </a:lnTo>
                    <a:lnTo>
                      <a:pt x="1232703" y="446973"/>
                    </a:lnTo>
                    <a:lnTo>
                      <a:pt x="1284329" y="413374"/>
                    </a:lnTo>
                    <a:close/>
                    <a:moveTo>
                      <a:pt x="690106" y="379774"/>
                    </a:moveTo>
                    <a:lnTo>
                      <a:pt x="638480" y="413374"/>
                    </a:lnTo>
                    <a:lnTo>
                      <a:pt x="690106" y="446973"/>
                    </a:lnTo>
                    <a:lnTo>
                      <a:pt x="741734" y="413374"/>
                    </a:lnTo>
                    <a:close/>
                    <a:moveTo>
                      <a:pt x="554460" y="379774"/>
                    </a:moveTo>
                    <a:lnTo>
                      <a:pt x="502832" y="413374"/>
                    </a:lnTo>
                    <a:lnTo>
                      <a:pt x="554460" y="446974"/>
                    </a:lnTo>
                    <a:lnTo>
                      <a:pt x="606084" y="413374"/>
                    </a:lnTo>
                    <a:close/>
                    <a:moveTo>
                      <a:pt x="283152" y="379774"/>
                    </a:moveTo>
                    <a:lnTo>
                      <a:pt x="231529" y="413374"/>
                    </a:lnTo>
                    <a:lnTo>
                      <a:pt x="283152" y="446974"/>
                    </a:lnTo>
                    <a:lnTo>
                      <a:pt x="334780" y="413374"/>
                    </a:lnTo>
                    <a:close/>
                    <a:moveTo>
                      <a:pt x="1910957" y="379773"/>
                    </a:moveTo>
                    <a:lnTo>
                      <a:pt x="1859330" y="413373"/>
                    </a:lnTo>
                    <a:lnTo>
                      <a:pt x="1910957" y="446973"/>
                    </a:lnTo>
                    <a:lnTo>
                      <a:pt x="1962584" y="413373"/>
                    </a:lnTo>
                    <a:close/>
                    <a:moveTo>
                      <a:pt x="1639656" y="379773"/>
                    </a:moveTo>
                    <a:lnTo>
                      <a:pt x="1588028" y="413374"/>
                    </a:lnTo>
                    <a:lnTo>
                      <a:pt x="1639656" y="446974"/>
                    </a:lnTo>
                    <a:lnTo>
                      <a:pt x="1691284" y="413373"/>
                    </a:lnTo>
                    <a:close/>
                    <a:moveTo>
                      <a:pt x="1368355" y="379773"/>
                    </a:moveTo>
                    <a:lnTo>
                      <a:pt x="1316727" y="413374"/>
                    </a:lnTo>
                    <a:lnTo>
                      <a:pt x="1368355" y="446973"/>
                    </a:lnTo>
                    <a:lnTo>
                      <a:pt x="1419982" y="413373"/>
                    </a:lnTo>
                    <a:close/>
                    <a:moveTo>
                      <a:pt x="825754" y="379773"/>
                    </a:moveTo>
                    <a:lnTo>
                      <a:pt x="774129" y="413374"/>
                    </a:lnTo>
                    <a:lnTo>
                      <a:pt x="825758" y="446974"/>
                    </a:lnTo>
                    <a:lnTo>
                      <a:pt x="877384" y="413376"/>
                    </a:lnTo>
                    <a:close/>
                    <a:moveTo>
                      <a:pt x="2182257" y="379771"/>
                    </a:moveTo>
                    <a:lnTo>
                      <a:pt x="2130630" y="413373"/>
                    </a:lnTo>
                    <a:lnTo>
                      <a:pt x="2182258" y="446973"/>
                    </a:lnTo>
                    <a:lnTo>
                      <a:pt x="2233887" y="413373"/>
                    </a:lnTo>
                    <a:close/>
                    <a:moveTo>
                      <a:pt x="1029236" y="335633"/>
                    </a:moveTo>
                    <a:lnTo>
                      <a:pt x="977609" y="369233"/>
                    </a:lnTo>
                    <a:lnTo>
                      <a:pt x="1029239" y="402832"/>
                    </a:lnTo>
                    <a:lnTo>
                      <a:pt x="1080862" y="369232"/>
                    </a:lnTo>
                    <a:close/>
                    <a:moveTo>
                      <a:pt x="757935" y="335633"/>
                    </a:moveTo>
                    <a:lnTo>
                      <a:pt x="706307" y="369233"/>
                    </a:lnTo>
                    <a:lnTo>
                      <a:pt x="757929" y="402832"/>
                    </a:lnTo>
                    <a:lnTo>
                      <a:pt x="809558" y="369233"/>
                    </a:lnTo>
                    <a:close/>
                    <a:moveTo>
                      <a:pt x="486631" y="335632"/>
                    </a:moveTo>
                    <a:lnTo>
                      <a:pt x="435005" y="369232"/>
                    </a:lnTo>
                    <a:lnTo>
                      <a:pt x="486633" y="402832"/>
                    </a:lnTo>
                    <a:lnTo>
                      <a:pt x="538259" y="369233"/>
                    </a:lnTo>
                    <a:close/>
                    <a:moveTo>
                      <a:pt x="1571832" y="335632"/>
                    </a:moveTo>
                    <a:lnTo>
                      <a:pt x="1520204" y="369232"/>
                    </a:lnTo>
                    <a:lnTo>
                      <a:pt x="1571829" y="402830"/>
                    </a:lnTo>
                    <a:lnTo>
                      <a:pt x="1623457" y="369229"/>
                    </a:lnTo>
                    <a:close/>
                    <a:moveTo>
                      <a:pt x="1300531" y="335632"/>
                    </a:moveTo>
                    <a:lnTo>
                      <a:pt x="1248902" y="369233"/>
                    </a:lnTo>
                    <a:lnTo>
                      <a:pt x="1300529" y="402831"/>
                    </a:lnTo>
                    <a:lnTo>
                      <a:pt x="1352156" y="369229"/>
                    </a:lnTo>
                    <a:close/>
                    <a:moveTo>
                      <a:pt x="2114433" y="335631"/>
                    </a:moveTo>
                    <a:lnTo>
                      <a:pt x="2062806" y="369229"/>
                    </a:lnTo>
                    <a:lnTo>
                      <a:pt x="2114433" y="402830"/>
                    </a:lnTo>
                    <a:lnTo>
                      <a:pt x="2166060" y="369229"/>
                    </a:lnTo>
                    <a:close/>
                    <a:moveTo>
                      <a:pt x="1707481" y="335631"/>
                    </a:moveTo>
                    <a:lnTo>
                      <a:pt x="1655854" y="369230"/>
                    </a:lnTo>
                    <a:lnTo>
                      <a:pt x="1707482" y="402832"/>
                    </a:lnTo>
                    <a:lnTo>
                      <a:pt x="1759109" y="369230"/>
                    </a:lnTo>
                    <a:close/>
                    <a:moveTo>
                      <a:pt x="1436179" y="335631"/>
                    </a:moveTo>
                    <a:lnTo>
                      <a:pt x="1384553" y="369230"/>
                    </a:lnTo>
                    <a:lnTo>
                      <a:pt x="1436180" y="402831"/>
                    </a:lnTo>
                    <a:lnTo>
                      <a:pt x="1487807" y="369230"/>
                    </a:lnTo>
                    <a:close/>
                    <a:moveTo>
                      <a:pt x="1164877" y="335631"/>
                    </a:moveTo>
                    <a:lnTo>
                      <a:pt x="1113252" y="369230"/>
                    </a:lnTo>
                    <a:lnTo>
                      <a:pt x="1164879" y="402832"/>
                    </a:lnTo>
                    <a:lnTo>
                      <a:pt x="1216505" y="369233"/>
                    </a:lnTo>
                    <a:close/>
                    <a:moveTo>
                      <a:pt x="893578" y="335631"/>
                    </a:moveTo>
                    <a:lnTo>
                      <a:pt x="841957" y="369231"/>
                    </a:lnTo>
                    <a:lnTo>
                      <a:pt x="893580" y="402833"/>
                    </a:lnTo>
                    <a:lnTo>
                      <a:pt x="945208" y="369233"/>
                    </a:lnTo>
                    <a:close/>
                    <a:moveTo>
                      <a:pt x="622281" y="335631"/>
                    </a:moveTo>
                    <a:lnTo>
                      <a:pt x="570655" y="369231"/>
                    </a:lnTo>
                    <a:lnTo>
                      <a:pt x="622283" y="402832"/>
                    </a:lnTo>
                    <a:lnTo>
                      <a:pt x="673911" y="369232"/>
                    </a:lnTo>
                    <a:close/>
                    <a:moveTo>
                      <a:pt x="350981" y="335631"/>
                    </a:moveTo>
                    <a:lnTo>
                      <a:pt x="299352" y="369233"/>
                    </a:lnTo>
                    <a:lnTo>
                      <a:pt x="350979" y="402832"/>
                    </a:lnTo>
                    <a:lnTo>
                      <a:pt x="402608" y="369231"/>
                    </a:lnTo>
                    <a:close/>
                    <a:moveTo>
                      <a:pt x="1978783" y="335631"/>
                    </a:moveTo>
                    <a:lnTo>
                      <a:pt x="1927156" y="369229"/>
                    </a:lnTo>
                    <a:lnTo>
                      <a:pt x="1978783" y="402830"/>
                    </a:lnTo>
                    <a:lnTo>
                      <a:pt x="2030410" y="369229"/>
                    </a:lnTo>
                    <a:close/>
                    <a:moveTo>
                      <a:pt x="1843133" y="335631"/>
                    </a:moveTo>
                    <a:lnTo>
                      <a:pt x="1791505" y="369231"/>
                    </a:lnTo>
                    <a:lnTo>
                      <a:pt x="1843130" y="402830"/>
                    </a:lnTo>
                    <a:lnTo>
                      <a:pt x="1894758" y="369229"/>
                    </a:lnTo>
                    <a:close/>
                    <a:moveTo>
                      <a:pt x="1368355" y="291493"/>
                    </a:moveTo>
                    <a:lnTo>
                      <a:pt x="1316729" y="325090"/>
                    </a:lnTo>
                    <a:lnTo>
                      <a:pt x="1368355" y="358689"/>
                    </a:lnTo>
                    <a:lnTo>
                      <a:pt x="1419980" y="325090"/>
                    </a:lnTo>
                    <a:close/>
                    <a:moveTo>
                      <a:pt x="1097059" y="291492"/>
                    </a:moveTo>
                    <a:lnTo>
                      <a:pt x="1045436" y="325091"/>
                    </a:lnTo>
                    <a:lnTo>
                      <a:pt x="1097059" y="358689"/>
                    </a:lnTo>
                    <a:lnTo>
                      <a:pt x="1148680" y="325090"/>
                    </a:lnTo>
                    <a:close/>
                    <a:moveTo>
                      <a:pt x="825758" y="291492"/>
                    </a:moveTo>
                    <a:lnTo>
                      <a:pt x="774129" y="325091"/>
                    </a:lnTo>
                    <a:lnTo>
                      <a:pt x="825754" y="358689"/>
                    </a:lnTo>
                    <a:lnTo>
                      <a:pt x="877384" y="325091"/>
                    </a:lnTo>
                    <a:close/>
                    <a:moveTo>
                      <a:pt x="1910957" y="291492"/>
                    </a:moveTo>
                    <a:lnTo>
                      <a:pt x="1859332" y="325090"/>
                    </a:lnTo>
                    <a:lnTo>
                      <a:pt x="1910956" y="358688"/>
                    </a:lnTo>
                    <a:lnTo>
                      <a:pt x="1962583" y="325089"/>
                    </a:lnTo>
                    <a:close/>
                    <a:moveTo>
                      <a:pt x="1639656" y="291492"/>
                    </a:moveTo>
                    <a:lnTo>
                      <a:pt x="1588030" y="325090"/>
                    </a:lnTo>
                    <a:lnTo>
                      <a:pt x="1639655" y="358688"/>
                    </a:lnTo>
                    <a:lnTo>
                      <a:pt x="1691282" y="325090"/>
                    </a:lnTo>
                    <a:close/>
                    <a:moveTo>
                      <a:pt x="690105" y="291492"/>
                    </a:moveTo>
                    <a:lnTo>
                      <a:pt x="638480" y="325090"/>
                    </a:lnTo>
                    <a:lnTo>
                      <a:pt x="690106" y="358689"/>
                    </a:lnTo>
                    <a:lnTo>
                      <a:pt x="741734" y="325090"/>
                    </a:lnTo>
                    <a:close/>
                    <a:moveTo>
                      <a:pt x="554459" y="291492"/>
                    </a:moveTo>
                    <a:lnTo>
                      <a:pt x="502829" y="325090"/>
                    </a:lnTo>
                    <a:lnTo>
                      <a:pt x="554459" y="358689"/>
                    </a:lnTo>
                    <a:lnTo>
                      <a:pt x="606084" y="325090"/>
                    </a:lnTo>
                    <a:close/>
                    <a:moveTo>
                      <a:pt x="418806" y="291492"/>
                    </a:moveTo>
                    <a:lnTo>
                      <a:pt x="367181" y="325090"/>
                    </a:lnTo>
                    <a:lnTo>
                      <a:pt x="418807" y="358689"/>
                    </a:lnTo>
                    <a:lnTo>
                      <a:pt x="470432" y="325091"/>
                    </a:lnTo>
                    <a:close/>
                    <a:moveTo>
                      <a:pt x="1232704" y="291491"/>
                    </a:moveTo>
                    <a:lnTo>
                      <a:pt x="1181077" y="325090"/>
                    </a:lnTo>
                    <a:lnTo>
                      <a:pt x="1232704" y="358689"/>
                    </a:lnTo>
                    <a:lnTo>
                      <a:pt x="1284332" y="325090"/>
                    </a:lnTo>
                    <a:close/>
                    <a:moveTo>
                      <a:pt x="961405" y="291491"/>
                    </a:moveTo>
                    <a:lnTo>
                      <a:pt x="909777" y="325090"/>
                    </a:lnTo>
                    <a:lnTo>
                      <a:pt x="961405" y="358689"/>
                    </a:lnTo>
                    <a:lnTo>
                      <a:pt x="1013036" y="325091"/>
                    </a:lnTo>
                    <a:close/>
                    <a:moveTo>
                      <a:pt x="283152" y="291491"/>
                    </a:moveTo>
                    <a:lnTo>
                      <a:pt x="231529" y="325090"/>
                    </a:lnTo>
                    <a:lnTo>
                      <a:pt x="283152" y="358689"/>
                    </a:lnTo>
                    <a:lnTo>
                      <a:pt x="334785" y="325090"/>
                    </a:lnTo>
                    <a:close/>
                    <a:moveTo>
                      <a:pt x="2046608" y="291491"/>
                    </a:moveTo>
                    <a:lnTo>
                      <a:pt x="1994980" y="325090"/>
                    </a:lnTo>
                    <a:lnTo>
                      <a:pt x="2046608" y="358689"/>
                    </a:lnTo>
                    <a:lnTo>
                      <a:pt x="2098235" y="325089"/>
                    </a:lnTo>
                    <a:close/>
                    <a:moveTo>
                      <a:pt x="1775307" y="291491"/>
                    </a:moveTo>
                    <a:lnTo>
                      <a:pt x="1723679" y="325090"/>
                    </a:lnTo>
                    <a:lnTo>
                      <a:pt x="1775307" y="358689"/>
                    </a:lnTo>
                    <a:lnTo>
                      <a:pt x="1826935" y="325090"/>
                    </a:lnTo>
                    <a:close/>
                    <a:moveTo>
                      <a:pt x="1504006" y="291491"/>
                    </a:moveTo>
                    <a:lnTo>
                      <a:pt x="1452377" y="325090"/>
                    </a:lnTo>
                    <a:lnTo>
                      <a:pt x="1504005" y="358689"/>
                    </a:lnTo>
                    <a:lnTo>
                      <a:pt x="1555633" y="325090"/>
                    </a:lnTo>
                    <a:close/>
                    <a:moveTo>
                      <a:pt x="1029236" y="247352"/>
                    </a:moveTo>
                    <a:lnTo>
                      <a:pt x="977606" y="280949"/>
                    </a:lnTo>
                    <a:lnTo>
                      <a:pt x="1029236" y="314549"/>
                    </a:lnTo>
                    <a:lnTo>
                      <a:pt x="1080866" y="280950"/>
                    </a:lnTo>
                    <a:close/>
                    <a:moveTo>
                      <a:pt x="622282" y="247352"/>
                    </a:moveTo>
                    <a:lnTo>
                      <a:pt x="570655" y="280950"/>
                    </a:lnTo>
                    <a:lnTo>
                      <a:pt x="622281" y="314548"/>
                    </a:lnTo>
                    <a:lnTo>
                      <a:pt x="673909" y="280950"/>
                    </a:lnTo>
                    <a:close/>
                    <a:moveTo>
                      <a:pt x="486633" y="247352"/>
                    </a:moveTo>
                    <a:lnTo>
                      <a:pt x="435007" y="280950"/>
                    </a:lnTo>
                    <a:lnTo>
                      <a:pt x="486631" y="314548"/>
                    </a:lnTo>
                    <a:lnTo>
                      <a:pt x="538259" y="280950"/>
                    </a:lnTo>
                    <a:close/>
                    <a:moveTo>
                      <a:pt x="1843131" y="247352"/>
                    </a:moveTo>
                    <a:lnTo>
                      <a:pt x="1791505" y="280949"/>
                    </a:lnTo>
                    <a:lnTo>
                      <a:pt x="1843134" y="314548"/>
                    </a:lnTo>
                    <a:lnTo>
                      <a:pt x="1894759" y="280950"/>
                    </a:lnTo>
                    <a:close/>
                    <a:moveTo>
                      <a:pt x="1571830" y="247352"/>
                    </a:moveTo>
                    <a:lnTo>
                      <a:pt x="1520204" y="280949"/>
                    </a:lnTo>
                    <a:lnTo>
                      <a:pt x="1571832" y="314548"/>
                    </a:lnTo>
                    <a:lnTo>
                      <a:pt x="1623457" y="280950"/>
                    </a:lnTo>
                    <a:close/>
                    <a:moveTo>
                      <a:pt x="1300528" y="247352"/>
                    </a:moveTo>
                    <a:lnTo>
                      <a:pt x="1248903" y="280949"/>
                    </a:lnTo>
                    <a:lnTo>
                      <a:pt x="1300530" y="314548"/>
                    </a:lnTo>
                    <a:lnTo>
                      <a:pt x="1352156" y="280950"/>
                    </a:lnTo>
                    <a:close/>
                    <a:moveTo>
                      <a:pt x="757927" y="247352"/>
                    </a:moveTo>
                    <a:lnTo>
                      <a:pt x="706304" y="280950"/>
                    </a:lnTo>
                    <a:lnTo>
                      <a:pt x="757929" y="314548"/>
                    </a:lnTo>
                    <a:lnTo>
                      <a:pt x="809557" y="280950"/>
                    </a:lnTo>
                    <a:close/>
                    <a:moveTo>
                      <a:pt x="1164879" y="247351"/>
                    </a:moveTo>
                    <a:lnTo>
                      <a:pt x="1113252" y="280950"/>
                    </a:lnTo>
                    <a:lnTo>
                      <a:pt x="1164877" y="314548"/>
                    </a:lnTo>
                    <a:lnTo>
                      <a:pt x="1216506" y="280949"/>
                    </a:lnTo>
                    <a:close/>
                    <a:moveTo>
                      <a:pt x="893580" y="247351"/>
                    </a:moveTo>
                    <a:lnTo>
                      <a:pt x="841957" y="280950"/>
                    </a:lnTo>
                    <a:lnTo>
                      <a:pt x="893578" y="314548"/>
                    </a:lnTo>
                    <a:lnTo>
                      <a:pt x="945208" y="280949"/>
                    </a:lnTo>
                    <a:close/>
                    <a:moveTo>
                      <a:pt x="1436181" y="247350"/>
                    </a:moveTo>
                    <a:lnTo>
                      <a:pt x="1384553" y="280950"/>
                    </a:lnTo>
                    <a:lnTo>
                      <a:pt x="1436179" y="314548"/>
                    </a:lnTo>
                    <a:lnTo>
                      <a:pt x="1487807" y="280950"/>
                    </a:lnTo>
                    <a:close/>
                    <a:moveTo>
                      <a:pt x="350981" y="247350"/>
                    </a:moveTo>
                    <a:lnTo>
                      <a:pt x="299352" y="280950"/>
                    </a:lnTo>
                    <a:lnTo>
                      <a:pt x="350981" y="314548"/>
                    </a:lnTo>
                    <a:lnTo>
                      <a:pt x="402605" y="280950"/>
                    </a:lnTo>
                    <a:close/>
                    <a:moveTo>
                      <a:pt x="1978784" y="247350"/>
                    </a:moveTo>
                    <a:lnTo>
                      <a:pt x="1927156" y="280950"/>
                    </a:lnTo>
                    <a:lnTo>
                      <a:pt x="1978781" y="314547"/>
                    </a:lnTo>
                    <a:lnTo>
                      <a:pt x="2030409" y="280949"/>
                    </a:lnTo>
                    <a:close/>
                    <a:moveTo>
                      <a:pt x="1707482" y="247350"/>
                    </a:moveTo>
                    <a:lnTo>
                      <a:pt x="1655854" y="280950"/>
                    </a:lnTo>
                    <a:lnTo>
                      <a:pt x="1707480" y="314547"/>
                    </a:lnTo>
                    <a:lnTo>
                      <a:pt x="1759108" y="280949"/>
                    </a:lnTo>
                    <a:close/>
                    <a:moveTo>
                      <a:pt x="1232704" y="203209"/>
                    </a:moveTo>
                    <a:lnTo>
                      <a:pt x="1181078" y="236808"/>
                    </a:lnTo>
                    <a:lnTo>
                      <a:pt x="1232704" y="270407"/>
                    </a:lnTo>
                    <a:lnTo>
                      <a:pt x="1284330" y="236810"/>
                    </a:lnTo>
                    <a:close/>
                    <a:moveTo>
                      <a:pt x="690106" y="203209"/>
                    </a:moveTo>
                    <a:lnTo>
                      <a:pt x="638479" y="236810"/>
                    </a:lnTo>
                    <a:lnTo>
                      <a:pt x="690104" y="270407"/>
                    </a:lnTo>
                    <a:lnTo>
                      <a:pt x="741734" y="236810"/>
                    </a:lnTo>
                    <a:close/>
                    <a:moveTo>
                      <a:pt x="1775306" y="203208"/>
                    </a:moveTo>
                    <a:lnTo>
                      <a:pt x="1723681" y="236808"/>
                    </a:lnTo>
                    <a:lnTo>
                      <a:pt x="1775306" y="270407"/>
                    </a:lnTo>
                    <a:lnTo>
                      <a:pt x="1826933" y="236809"/>
                    </a:lnTo>
                    <a:close/>
                    <a:moveTo>
                      <a:pt x="1504006" y="203208"/>
                    </a:moveTo>
                    <a:lnTo>
                      <a:pt x="1452379" y="236808"/>
                    </a:lnTo>
                    <a:lnTo>
                      <a:pt x="1504005" y="270407"/>
                    </a:lnTo>
                    <a:lnTo>
                      <a:pt x="1555632" y="236810"/>
                    </a:lnTo>
                    <a:close/>
                    <a:moveTo>
                      <a:pt x="961407" y="203208"/>
                    </a:moveTo>
                    <a:lnTo>
                      <a:pt x="909777" y="236810"/>
                    </a:lnTo>
                    <a:lnTo>
                      <a:pt x="961405" y="270407"/>
                    </a:lnTo>
                    <a:lnTo>
                      <a:pt x="1013036" y="236809"/>
                    </a:lnTo>
                    <a:close/>
                    <a:moveTo>
                      <a:pt x="554459" y="203208"/>
                    </a:moveTo>
                    <a:lnTo>
                      <a:pt x="502832" y="236810"/>
                    </a:lnTo>
                    <a:lnTo>
                      <a:pt x="554459" y="270409"/>
                    </a:lnTo>
                    <a:lnTo>
                      <a:pt x="606084" y="236810"/>
                    </a:lnTo>
                    <a:close/>
                    <a:moveTo>
                      <a:pt x="418809" y="203208"/>
                    </a:moveTo>
                    <a:lnTo>
                      <a:pt x="367179" y="236810"/>
                    </a:lnTo>
                    <a:lnTo>
                      <a:pt x="418806" y="270407"/>
                    </a:lnTo>
                    <a:lnTo>
                      <a:pt x="470434" y="236810"/>
                    </a:lnTo>
                    <a:close/>
                    <a:moveTo>
                      <a:pt x="1910958" y="203207"/>
                    </a:moveTo>
                    <a:lnTo>
                      <a:pt x="1859330" y="236810"/>
                    </a:lnTo>
                    <a:lnTo>
                      <a:pt x="1910959" y="270409"/>
                    </a:lnTo>
                    <a:lnTo>
                      <a:pt x="1962585" y="236810"/>
                    </a:lnTo>
                    <a:close/>
                    <a:moveTo>
                      <a:pt x="1639657" y="203207"/>
                    </a:moveTo>
                    <a:lnTo>
                      <a:pt x="1588028" y="236810"/>
                    </a:lnTo>
                    <a:lnTo>
                      <a:pt x="1639656" y="270409"/>
                    </a:lnTo>
                    <a:lnTo>
                      <a:pt x="1691283" y="236808"/>
                    </a:lnTo>
                    <a:close/>
                    <a:moveTo>
                      <a:pt x="1368355" y="203207"/>
                    </a:moveTo>
                    <a:lnTo>
                      <a:pt x="1316727" y="236810"/>
                    </a:lnTo>
                    <a:lnTo>
                      <a:pt x="1368354" y="270409"/>
                    </a:lnTo>
                    <a:lnTo>
                      <a:pt x="1419982" y="236808"/>
                    </a:lnTo>
                    <a:close/>
                    <a:moveTo>
                      <a:pt x="1097059" y="203207"/>
                    </a:moveTo>
                    <a:lnTo>
                      <a:pt x="1045436" y="236809"/>
                    </a:lnTo>
                    <a:lnTo>
                      <a:pt x="1097059" y="270409"/>
                    </a:lnTo>
                    <a:lnTo>
                      <a:pt x="1148682" y="236810"/>
                    </a:lnTo>
                    <a:close/>
                    <a:moveTo>
                      <a:pt x="825754" y="203207"/>
                    </a:moveTo>
                    <a:lnTo>
                      <a:pt x="774129" y="236810"/>
                    </a:lnTo>
                    <a:lnTo>
                      <a:pt x="825754" y="270409"/>
                    </a:lnTo>
                    <a:lnTo>
                      <a:pt x="877384" y="236808"/>
                    </a:lnTo>
                    <a:close/>
                    <a:moveTo>
                      <a:pt x="1300531" y="159064"/>
                    </a:moveTo>
                    <a:lnTo>
                      <a:pt x="1248903" y="192666"/>
                    </a:lnTo>
                    <a:lnTo>
                      <a:pt x="1300529" y="226267"/>
                    </a:lnTo>
                    <a:lnTo>
                      <a:pt x="1352156" y="192663"/>
                    </a:lnTo>
                    <a:close/>
                    <a:moveTo>
                      <a:pt x="1029236" y="159064"/>
                    </a:moveTo>
                    <a:lnTo>
                      <a:pt x="977606" y="192665"/>
                    </a:lnTo>
                    <a:lnTo>
                      <a:pt x="1029239" y="226267"/>
                    </a:lnTo>
                    <a:lnTo>
                      <a:pt x="1080862" y="192666"/>
                    </a:lnTo>
                    <a:close/>
                    <a:moveTo>
                      <a:pt x="757932" y="159064"/>
                    </a:moveTo>
                    <a:lnTo>
                      <a:pt x="706307" y="192665"/>
                    </a:lnTo>
                    <a:lnTo>
                      <a:pt x="757928" y="226267"/>
                    </a:lnTo>
                    <a:lnTo>
                      <a:pt x="809557" y="192663"/>
                    </a:lnTo>
                    <a:close/>
                    <a:moveTo>
                      <a:pt x="486631" y="159064"/>
                    </a:moveTo>
                    <a:lnTo>
                      <a:pt x="435005" y="192666"/>
                    </a:lnTo>
                    <a:lnTo>
                      <a:pt x="486633" y="226267"/>
                    </a:lnTo>
                    <a:lnTo>
                      <a:pt x="538259" y="192665"/>
                    </a:lnTo>
                    <a:close/>
                    <a:moveTo>
                      <a:pt x="1571832" y="159063"/>
                    </a:moveTo>
                    <a:lnTo>
                      <a:pt x="1520204" y="192666"/>
                    </a:lnTo>
                    <a:lnTo>
                      <a:pt x="1571830" y="226267"/>
                    </a:lnTo>
                    <a:lnTo>
                      <a:pt x="1623458" y="192664"/>
                    </a:lnTo>
                    <a:close/>
                    <a:moveTo>
                      <a:pt x="1843132" y="159062"/>
                    </a:moveTo>
                    <a:lnTo>
                      <a:pt x="1791506" y="192663"/>
                    </a:lnTo>
                    <a:lnTo>
                      <a:pt x="1843131" y="226267"/>
                    </a:lnTo>
                    <a:lnTo>
                      <a:pt x="1894759" y="192663"/>
                    </a:lnTo>
                    <a:close/>
                    <a:moveTo>
                      <a:pt x="1707481" y="159062"/>
                    </a:moveTo>
                    <a:lnTo>
                      <a:pt x="1655854" y="192664"/>
                    </a:lnTo>
                    <a:lnTo>
                      <a:pt x="1707482" y="226265"/>
                    </a:lnTo>
                    <a:lnTo>
                      <a:pt x="1759109" y="192663"/>
                    </a:lnTo>
                    <a:close/>
                    <a:moveTo>
                      <a:pt x="1436179" y="159062"/>
                    </a:moveTo>
                    <a:lnTo>
                      <a:pt x="1384553" y="192663"/>
                    </a:lnTo>
                    <a:lnTo>
                      <a:pt x="1436179" y="226265"/>
                    </a:lnTo>
                    <a:lnTo>
                      <a:pt x="1487807" y="192663"/>
                    </a:lnTo>
                    <a:close/>
                    <a:moveTo>
                      <a:pt x="1164877" y="159062"/>
                    </a:moveTo>
                    <a:lnTo>
                      <a:pt x="1113252" y="192663"/>
                    </a:lnTo>
                    <a:lnTo>
                      <a:pt x="1164880" y="226267"/>
                    </a:lnTo>
                    <a:lnTo>
                      <a:pt x="1216505" y="192666"/>
                    </a:lnTo>
                    <a:close/>
                    <a:moveTo>
                      <a:pt x="893577" y="159062"/>
                    </a:moveTo>
                    <a:lnTo>
                      <a:pt x="841957" y="192663"/>
                    </a:lnTo>
                    <a:lnTo>
                      <a:pt x="893580" y="226265"/>
                    </a:lnTo>
                    <a:lnTo>
                      <a:pt x="945208" y="192663"/>
                    </a:lnTo>
                    <a:close/>
                    <a:moveTo>
                      <a:pt x="622282" y="159062"/>
                    </a:moveTo>
                    <a:lnTo>
                      <a:pt x="570655" y="192665"/>
                    </a:lnTo>
                    <a:lnTo>
                      <a:pt x="622281" y="226267"/>
                    </a:lnTo>
                    <a:lnTo>
                      <a:pt x="673911" y="192663"/>
                    </a:lnTo>
                    <a:close/>
                    <a:moveTo>
                      <a:pt x="1368355" y="114923"/>
                    </a:moveTo>
                    <a:lnTo>
                      <a:pt x="1316728" y="148521"/>
                    </a:lnTo>
                    <a:lnTo>
                      <a:pt x="1368354" y="182121"/>
                    </a:lnTo>
                    <a:lnTo>
                      <a:pt x="1419982" y="148520"/>
                    </a:lnTo>
                    <a:close/>
                    <a:moveTo>
                      <a:pt x="1639656" y="114923"/>
                    </a:moveTo>
                    <a:lnTo>
                      <a:pt x="1588030" y="148522"/>
                    </a:lnTo>
                    <a:lnTo>
                      <a:pt x="1639656" y="182121"/>
                    </a:lnTo>
                    <a:lnTo>
                      <a:pt x="1691282" y="148520"/>
                    </a:lnTo>
                    <a:close/>
                    <a:moveTo>
                      <a:pt x="1097059" y="114923"/>
                    </a:moveTo>
                    <a:lnTo>
                      <a:pt x="1045435" y="148522"/>
                    </a:lnTo>
                    <a:lnTo>
                      <a:pt x="1097059" y="182123"/>
                    </a:lnTo>
                    <a:lnTo>
                      <a:pt x="1148680" y="148522"/>
                    </a:lnTo>
                    <a:close/>
                    <a:moveTo>
                      <a:pt x="825754" y="114923"/>
                    </a:moveTo>
                    <a:lnTo>
                      <a:pt x="774129" y="148521"/>
                    </a:lnTo>
                    <a:lnTo>
                      <a:pt x="825754" y="182123"/>
                    </a:lnTo>
                    <a:lnTo>
                      <a:pt x="877384" y="148520"/>
                    </a:lnTo>
                    <a:close/>
                    <a:moveTo>
                      <a:pt x="690104" y="114923"/>
                    </a:moveTo>
                    <a:lnTo>
                      <a:pt x="638480" y="148520"/>
                    </a:lnTo>
                    <a:lnTo>
                      <a:pt x="690106" y="182123"/>
                    </a:lnTo>
                    <a:lnTo>
                      <a:pt x="741734" y="148521"/>
                    </a:lnTo>
                    <a:close/>
                    <a:moveTo>
                      <a:pt x="1775306" y="114922"/>
                    </a:moveTo>
                    <a:lnTo>
                      <a:pt x="1723680" y="148520"/>
                    </a:lnTo>
                    <a:lnTo>
                      <a:pt x="1775307" y="182123"/>
                    </a:lnTo>
                    <a:lnTo>
                      <a:pt x="1826934" y="148521"/>
                    </a:lnTo>
                    <a:close/>
                    <a:moveTo>
                      <a:pt x="1504005" y="114922"/>
                    </a:moveTo>
                    <a:lnTo>
                      <a:pt x="1452377" y="148520"/>
                    </a:lnTo>
                    <a:lnTo>
                      <a:pt x="1504005" y="182123"/>
                    </a:lnTo>
                    <a:lnTo>
                      <a:pt x="1555633" y="148522"/>
                    </a:lnTo>
                    <a:close/>
                    <a:moveTo>
                      <a:pt x="1232703" y="114922"/>
                    </a:moveTo>
                    <a:lnTo>
                      <a:pt x="1181075" y="148520"/>
                    </a:lnTo>
                    <a:lnTo>
                      <a:pt x="1232704" y="182123"/>
                    </a:lnTo>
                    <a:lnTo>
                      <a:pt x="1284332" y="148521"/>
                    </a:lnTo>
                    <a:close/>
                    <a:moveTo>
                      <a:pt x="961405" y="114922"/>
                    </a:moveTo>
                    <a:lnTo>
                      <a:pt x="909777" y="148520"/>
                    </a:lnTo>
                    <a:lnTo>
                      <a:pt x="961405" y="182123"/>
                    </a:lnTo>
                    <a:lnTo>
                      <a:pt x="1013036" y="148522"/>
                    </a:lnTo>
                    <a:close/>
                    <a:moveTo>
                      <a:pt x="893580" y="70782"/>
                    </a:moveTo>
                    <a:lnTo>
                      <a:pt x="841957" y="104381"/>
                    </a:lnTo>
                    <a:lnTo>
                      <a:pt x="893577" y="137978"/>
                    </a:lnTo>
                    <a:lnTo>
                      <a:pt x="945208" y="104380"/>
                    </a:lnTo>
                    <a:close/>
                    <a:moveTo>
                      <a:pt x="1707482" y="70781"/>
                    </a:moveTo>
                    <a:lnTo>
                      <a:pt x="1655854" y="104380"/>
                    </a:lnTo>
                    <a:lnTo>
                      <a:pt x="1707481" y="137979"/>
                    </a:lnTo>
                    <a:lnTo>
                      <a:pt x="1759108" y="104380"/>
                    </a:lnTo>
                    <a:close/>
                    <a:moveTo>
                      <a:pt x="1436180" y="70781"/>
                    </a:moveTo>
                    <a:lnTo>
                      <a:pt x="1384553" y="104381"/>
                    </a:lnTo>
                    <a:lnTo>
                      <a:pt x="1436179" y="137978"/>
                    </a:lnTo>
                    <a:lnTo>
                      <a:pt x="1487807" y="104380"/>
                    </a:lnTo>
                    <a:close/>
                    <a:moveTo>
                      <a:pt x="1164879" y="70781"/>
                    </a:moveTo>
                    <a:lnTo>
                      <a:pt x="1113251" y="104381"/>
                    </a:lnTo>
                    <a:lnTo>
                      <a:pt x="1164877" y="137978"/>
                    </a:lnTo>
                    <a:lnTo>
                      <a:pt x="1216505" y="104380"/>
                    </a:lnTo>
                    <a:close/>
                    <a:moveTo>
                      <a:pt x="1571830" y="70781"/>
                    </a:moveTo>
                    <a:lnTo>
                      <a:pt x="1520204" y="104380"/>
                    </a:lnTo>
                    <a:lnTo>
                      <a:pt x="1571832" y="137979"/>
                    </a:lnTo>
                    <a:lnTo>
                      <a:pt x="1623458" y="104381"/>
                    </a:lnTo>
                    <a:close/>
                    <a:moveTo>
                      <a:pt x="1300528" y="70781"/>
                    </a:moveTo>
                    <a:lnTo>
                      <a:pt x="1248902" y="104380"/>
                    </a:lnTo>
                    <a:lnTo>
                      <a:pt x="1300530" y="137979"/>
                    </a:lnTo>
                    <a:lnTo>
                      <a:pt x="1352157" y="104381"/>
                    </a:lnTo>
                    <a:close/>
                    <a:moveTo>
                      <a:pt x="1029234" y="70781"/>
                    </a:moveTo>
                    <a:lnTo>
                      <a:pt x="977606" y="104380"/>
                    </a:lnTo>
                    <a:lnTo>
                      <a:pt x="1029236" y="137980"/>
                    </a:lnTo>
                    <a:lnTo>
                      <a:pt x="1080866" y="104380"/>
                    </a:lnTo>
                    <a:close/>
                    <a:moveTo>
                      <a:pt x="757929" y="70781"/>
                    </a:moveTo>
                    <a:lnTo>
                      <a:pt x="706304" y="104381"/>
                    </a:lnTo>
                    <a:lnTo>
                      <a:pt x="757929" y="137979"/>
                    </a:lnTo>
                    <a:lnTo>
                      <a:pt x="809558" y="104380"/>
                    </a:lnTo>
                    <a:close/>
                    <a:moveTo>
                      <a:pt x="1504006" y="26640"/>
                    </a:moveTo>
                    <a:lnTo>
                      <a:pt x="1452380" y="60239"/>
                    </a:lnTo>
                    <a:lnTo>
                      <a:pt x="1504005" y="93838"/>
                    </a:lnTo>
                    <a:lnTo>
                      <a:pt x="1555632" y="60239"/>
                    </a:lnTo>
                    <a:close/>
                    <a:moveTo>
                      <a:pt x="1232704" y="26640"/>
                    </a:moveTo>
                    <a:lnTo>
                      <a:pt x="1181077" y="60239"/>
                    </a:lnTo>
                    <a:lnTo>
                      <a:pt x="1232703" y="93838"/>
                    </a:lnTo>
                    <a:lnTo>
                      <a:pt x="1284330" y="60239"/>
                    </a:lnTo>
                    <a:close/>
                    <a:moveTo>
                      <a:pt x="961405" y="26640"/>
                    </a:moveTo>
                    <a:lnTo>
                      <a:pt x="909777" y="60239"/>
                    </a:lnTo>
                    <a:lnTo>
                      <a:pt x="961405" y="93838"/>
                    </a:lnTo>
                    <a:lnTo>
                      <a:pt x="1013036" y="60238"/>
                    </a:lnTo>
                    <a:close/>
                    <a:moveTo>
                      <a:pt x="1097059" y="26639"/>
                    </a:moveTo>
                    <a:lnTo>
                      <a:pt x="1045436" y="60238"/>
                    </a:lnTo>
                    <a:lnTo>
                      <a:pt x="1097059" y="93839"/>
                    </a:lnTo>
                    <a:lnTo>
                      <a:pt x="1148680" y="60239"/>
                    </a:lnTo>
                    <a:close/>
                    <a:moveTo>
                      <a:pt x="1368354" y="26639"/>
                    </a:moveTo>
                    <a:lnTo>
                      <a:pt x="1316727" y="60238"/>
                    </a:lnTo>
                    <a:lnTo>
                      <a:pt x="1368355" y="93839"/>
                    </a:lnTo>
                    <a:lnTo>
                      <a:pt x="1419983" y="60239"/>
                    </a:lnTo>
                    <a:close/>
                    <a:moveTo>
                      <a:pt x="1208926" y="0"/>
                    </a:moveTo>
                    <a:lnTo>
                      <a:pt x="1224953" y="511"/>
                    </a:lnTo>
                    <a:lnTo>
                      <a:pt x="1232703" y="5555"/>
                    </a:lnTo>
                    <a:lnTo>
                      <a:pt x="1239730" y="981"/>
                    </a:lnTo>
                    <a:lnTo>
                      <a:pt x="1270616" y="1965"/>
                    </a:lnTo>
                    <a:lnTo>
                      <a:pt x="1248902" y="16098"/>
                    </a:lnTo>
                    <a:lnTo>
                      <a:pt x="1300529" y="49697"/>
                    </a:lnTo>
                    <a:lnTo>
                      <a:pt x="1352156" y="16097"/>
                    </a:lnTo>
                    <a:lnTo>
                      <a:pt x="1333591" y="4014"/>
                    </a:lnTo>
                    <a:lnTo>
                      <a:pt x="1394158" y="9846"/>
                    </a:lnTo>
                    <a:lnTo>
                      <a:pt x="1384553" y="16097"/>
                    </a:lnTo>
                    <a:lnTo>
                      <a:pt x="1436181" y="49697"/>
                    </a:lnTo>
                    <a:lnTo>
                      <a:pt x="1480491" y="20860"/>
                    </a:lnTo>
                    <a:lnTo>
                      <a:pt x="1547765" y="34034"/>
                    </a:lnTo>
                    <a:lnTo>
                      <a:pt x="1571831" y="49697"/>
                    </a:lnTo>
                    <a:lnTo>
                      <a:pt x="1584763" y="41280"/>
                    </a:lnTo>
                    <a:lnTo>
                      <a:pt x="1609667" y="46157"/>
                    </a:lnTo>
                    <a:lnTo>
                      <a:pt x="1588030" y="60239"/>
                    </a:lnTo>
                    <a:lnTo>
                      <a:pt x="1639656" y="93839"/>
                    </a:lnTo>
                    <a:lnTo>
                      <a:pt x="1687854" y="62471"/>
                    </a:lnTo>
                    <a:lnTo>
                      <a:pt x="1770700" y="90840"/>
                    </a:lnTo>
                    <a:lnTo>
                      <a:pt x="1775306" y="93838"/>
                    </a:lnTo>
                    <a:lnTo>
                      <a:pt x="1776736" y="92907"/>
                    </a:lnTo>
                    <a:lnTo>
                      <a:pt x="1797964" y="100176"/>
                    </a:lnTo>
                    <a:lnTo>
                      <a:pt x="1791504" y="104380"/>
                    </a:lnTo>
                    <a:lnTo>
                      <a:pt x="1843133" y="137979"/>
                    </a:lnTo>
                    <a:lnTo>
                      <a:pt x="1865620" y="123345"/>
                    </a:lnTo>
                    <a:lnTo>
                      <a:pt x="1886848" y="130614"/>
                    </a:lnTo>
                    <a:lnTo>
                      <a:pt x="1859330" y="148521"/>
                    </a:lnTo>
                    <a:lnTo>
                      <a:pt x="1910957" y="182121"/>
                    </a:lnTo>
                    <a:lnTo>
                      <a:pt x="1944244" y="160456"/>
                    </a:lnTo>
                    <a:lnTo>
                      <a:pt x="1962245" y="169826"/>
                    </a:lnTo>
                    <a:lnTo>
                      <a:pt x="1927156" y="192663"/>
                    </a:lnTo>
                    <a:lnTo>
                      <a:pt x="1978784" y="226267"/>
                    </a:lnTo>
                    <a:lnTo>
                      <a:pt x="2019618" y="199690"/>
                    </a:lnTo>
                    <a:lnTo>
                      <a:pt x="2037618" y="209060"/>
                    </a:lnTo>
                    <a:lnTo>
                      <a:pt x="1994982" y="236810"/>
                    </a:lnTo>
                    <a:lnTo>
                      <a:pt x="2046608" y="270407"/>
                    </a:lnTo>
                    <a:lnTo>
                      <a:pt x="2090082" y="242116"/>
                    </a:lnTo>
                    <a:lnTo>
                      <a:pt x="2104977" y="253505"/>
                    </a:lnTo>
                    <a:lnTo>
                      <a:pt x="2062806" y="280948"/>
                    </a:lnTo>
                    <a:lnTo>
                      <a:pt x="2114434" y="314547"/>
                    </a:lnTo>
                    <a:lnTo>
                      <a:pt x="2152451" y="289806"/>
                    </a:lnTo>
                    <a:lnTo>
                      <a:pt x="2167347" y="301196"/>
                    </a:lnTo>
                    <a:lnTo>
                      <a:pt x="2130632" y="325089"/>
                    </a:lnTo>
                    <a:lnTo>
                      <a:pt x="2182258" y="358688"/>
                    </a:lnTo>
                    <a:lnTo>
                      <a:pt x="2214781" y="337522"/>
                    </a:lnTo>
                    <a:lnTo>
                      <a:pt x="2226409" y="351038"/>
                    </a:lnTo>
                    <a:lnTo>
                      <a:pt x="2198457" y="369229"/>
                    </a:lnTo>
                    <a:lnTo>
                      <a:pt x="2250085" y="402831"/>
                    </a:lnTo>
                    <a:lnTo>
                      <a:pt x="2263473" y="394118"/>
                    </a:lnTo>
                    <a:lnTo>
                      <a:pt x="2275101" y="407634"/>
                    </a:lnTo>
                    <a:lnTo>
                      <a:pt x="2266283" y="413373"/>
                    </a:lnTo>
                    <a:lnTo>
                      <a:pt x="2297542" y="433717"/>
                    </a:lnTo>
                    <a:lnTo>
                      <a:pt x="2326464" y="467335"/>
                    </a:lnTo>
                    <a:lnTo>
                      <a:pt x="2331017" y="476587"/>
                    </a:lnTo>
                    <a:lnTo>
                      <a:pt x="2317909" y="468056"/>
                    </a:lnTo>
                    <a:lnTo>
                      <a:pt x="2266282" y="501656"/>
                    </a:lnTo>
                    <a:lnTo>
                      <a:pt x="2317910" y="535255"/>
                    </a:lnTo>
                    <a:lnTo>
                      <a:pt x="2349703" y="514564"/>
                    </a:lnTo>
                    <a:lnTo>
                      <a:pt x="2357561" y="530534"/>
                    </a:lnTo>
                    <a:lnTo>
                      <a:pt x="2334107" y="545798"/>
                    </a:lnTo>
                    <a:lnTo>
                      <a:pt x="2379656" y="575441"/>
                    </a:lnTo>
                    <a:lnTo>
                      <a:pt x="2394916" y="606456"/>
                    </a:lnTo>
                    <a:lnTo>
                      <a:pt x="2385734" y="600480"/>
                    </a:lnTo>
                    <a:lnTo>
                      <a:pt x="2334107" y="634079"/>
                    </a:lnTo>
                    <a:lnTo>
                      <a:pt x="2385734" y="667678"/>
                    </a:lnTo>
                    <a:lnTo>
                      <a:pt x="2404270" y="655615"/>
                    </a:lnTo>
                    <a:lnTo>
                      <a:pt x="2407321" y="674713"/>
                    </a:lnTo>
                    <a:lnTo>
                      <a:pt x="2401931" y="678221"/>
                    </a:lnTo>
                    <a:lnTo>
                      <a:pt x="2408573" y="682543"/>
                    </a:lnTo>
                    <a:lnTo>
                      <a:pt x="2412332" y="706073"/>
                    </a:lnTo>
                    <a:lnTo>
                      <a:pt x="2385734" y="688763"/>
                    </a:lnTo>
                    <a:lnTo>
                      <a:pt x="2334107" y="722362"/>
                    </a:lnTo>
                    <a:lnTo>
                      <a:pt x="2385733" y="755961"/>
                    </a:lnTo>
                    <a:lnTo>
                      <a:pt x="2417048" y="735582"/>
                    </a:lnTo>
                    <a:lnTo>
                      <a:pt x="2420099" y="754680"/>
                    </a:lnTo>
                    <a:lnTo>
                      <a:pt x="2401932" y="766504"/>
                    </a:lnTo>
                    <a:lnTo>
                      <a:pt x="2419715" y="778077"/>
                    </a:lnTo>
                    <a:lnTo>
                      <a:pt x="2416663" y="797175"/>
                    </a:lnTo>
                    <a:lnTo>
                      <a:pt x="2385734" y="777046"/>
                    </a:lnTo>
                    <a:lnTo>
                      <a:pt x="2334106" y="810645"/>
                    </a:lnTo>
                    <a:lnTo>
                      <a:pt x="2385733" y="844245"/>
                    </a:lnTo>
                    <a:lnTo>
                      <a:pt x="2411859" y="827243"/>
                    </a:lnTo>
                    <a:lnTo>
                      <a:pt x="2408099" y="850773"/>
                    </a:lnTo>
                    <a:lnTo>
                      <a:pt x="2401931" y="854787"/>
                    </a:lnTo>
                    <a:lnTo>
                      <a:pt x="2406937" y="858045"/>
                    </a:lnTo>
                    <a:lnTo>
                      <a:pt x="2403885" y="877142"/>
                    </a:lnTo>
                    <a:lnTo>
                      <a:pt x="2385734" y="865329"/>
                    </a:lnTo>
                    <a:lnTo>
                      <a:pt x="2334107" y="898929"/>
                    </a:lnTo>
                    <a:lnTo>
                      <a:pt x="2385733" y="932528"/>
                    </a:lnTo>
                    <a:lnTo>
                      <a:pt x="2392993" y="927804"/>
                    </a:lnTo>
                    <a:lnTo>
                      <a:pt x="2377732" y="958820"/>
                    </a:lnTo>
                    <a:lnTo>
                      <a:pt x="2334107" y="987212"/>
                    </a:lnTo>
                    <a:lnTo>
                      <a:pt x="2356569" y="1001831"/>
                    </a:lnTo>
                    <a:lnTo>
                      <a:pt x="2348712" y="1017801"/>
                    </a:lnTo>
                    <a:lnTo>
                      <a:pt x="2317909" y="997754"/>
                    </a:lnTo>
                    <a:lnTo>
                      <a:pt x="2266281" y="1031354"/>
                    </a:lnTo>
                    <a:lnTo>
                      <a:pt x="2317908" y="1064953"/>
                    </a:lnTo>
                    <a:lnTo>
                      <a:pt x="2329093" y="1057674"/>
                    </a:lnTo>
                    <a:lnTo>
                      <a:pt x="2326464" y="1063016"/>
                    </a:lnTo>
                    <a:lnTo>
                      <a:pt x="2292343" y="1102677"/>
                    </a:lnTo>
                    <a:lnTo>
                      <a:pt x="2266281" y="1119638"/>
                    </a:lnTo>
                    <a:lnTo>
                      <a:pt x="2273633" y="1124423"/>
                    </a:lnTo>
                    <a:lnTo>
                      <a:pt x="2262005" y="1137938"/>
                    </a:lnTo>
                    <a:lnTo>
                      <a:pt x="2250083" y="1130179"/>
                    </a:lnTo>
                    <a:lnTo>
                      <a:pt x="2198455" y="1163779"/>
                    </a:lnTo>
                    <a:lnTo>
                      <a:pt x="2224943" y="1181017"/>
                    </a:lnTo>
                    <a:lnTo>
                      <a:pt x="2214641" y="1192992"/>
                    </a:lnTo>
                    <a:lnTo>
                      <a:pt x="2212942" y="1194291"/>
                    </a:lnTo>
                    <a:lnTo>
                      <a:pt x="2182257" y="1174321"/>
                    </a:lnTo>
                    <a:lnTo>
                      <a:pt x="2130630" y="1207921"/>
                    </a:lnTo>
                    <a:lnTo>
                      <a:pt x="2165466" y="1230593"/>
                    </a:lnTo>
                    <a:lnTo>
                      <a:pt x="2150571" y="1241982"/>
                    </a:lnTo>
                    <a:lnTo>
                      <a:pt x="2114432" y="1218463"/>
                    </a:lnTo>
                    <a:lnTo>
                      <a:pt x="2062805" y="1252062"/>
                    </a:lnTo>
                    <a:lnTo>
                      <a:pt x="2103095" y="1278284"/>
                    </a:lnTo>
                    <a:lnTo>
                      <a:pt x="2088200" y="1289674"/>
                    </a:lnTo>
                    <a:lnTo>
                      <a:pt x="2046607" y="1262605"/>
                    </a:lnTo>
                    <a:lnTo>
                      <a:pt x="1994980" y="1296204"/>
                    </a:lnTo>
                    <a:lnTo>
                      <a:pt x="2035345" y="1322474"/>
                    </a:lnTo>
                    <a:lnTo>
                      <a:pt x="2017345" y="1331844"/>
                    </a:lnTo>
                    <a:lnTo>
                      <a:pt x="1978782" y="1306747"/>
                    </a:lnTo>
                    <a:lnTo>
                      <a:pt x="1927154" y="1340346"/>
                    </a:lnTo>
                    <a:lnTo>
                      <a:pt x="1959975" y="1361707"/>
                    </a:lnTo>
                    <a:lnTo>
                      <a:pt x="1941975" y="1371076"/>
                    </a:lnTo>
                    <a:lnTo>
                      <a:pt x="1910956" y="1350889"/>
                    </a:lnTo>
                    <a:lnTo>
                      <a:pt x="1859329" y="1384488"/>
                    </a:lnTo>
                    <a:lnTo>
                      <a:pt x="1884169" y="1400654"/>
                    </a:lnTo>
                    <a:lnTo>
                      <a:pt x="1862941" y="1407923"/>
                    </a:lnTo>
                    <a:lnTo>
                      <a:pt x="1843130" y="1395030"/>
                    </a:lnTo>
                    <a:lnTo>
                      <a:pt x="1791503" y="1428630"/>
                    </a:lnTo>
                    <a:lnTo>
                      <a:pt x="1795285" y="1431091"/>
                    </a:lnTo>
                    <a:lnTo>
                      <a:pt x="1710949" y="1459971"/>
                    </a:lnTo>
                    <a:lnTo>
                      <a:pt x="1759106" y="1428630"/>
                    </a:lnTo>
                    <a:lnTo>
                      <a:pt x="1707479" y="1395030"/>
                    </a:lnTo>
                    <a:lnTo>
                      <a:pt x="1655852" y="1428630"/>
                    </a:lnTo>
                    <a:lnTo>
                      <a:pt x="1706402" y="1461528"/>
                    </a:lnTo>
                    <a:lnTo>
                      <a:pt x="1685174" y="1468797"/>
                    </a:lnTo>
                    <a:lnTo>
                      <a:pt x="1639654" y="1439172"/>
                    </a:lnTo>
                    <a:lnTo>
                      <a:pt x="1588027" y="1472771"/>
                    </a:lnTo>
                    <a:lnTo>
                      <a:pt x="1606523" y="1484809"/>
                    </a:lnTo>
                    <a:lnTo>
                      <a:pt x="1581620" y="1489686"/>
                    </a:lnTo>
                    <a:lnTo>
                      <a:pt x="1571828" y="1483313"/>
                    </a:lnTo>
                    <a:lnTo>
                      <a:pt x="1553607" y="1495172"/>
                    </a:lnTo>
                    <a:lnTo>
                      <a:pt x="1507264" y="1504248"/>
                    </a:lnTo>
                    <a:lnTo>
                      <a:pt x="1555630" y="1472771"/>
                    </a:lnTo>
                    <a:lnTo>
                      <a:pt x="1504004" y="1439172"/>
                    </a:lnTo>
                    <a:lnTo>
                      <a:pt x="1452376" y="1472771"/>
                    </a:lnTo>
                    <a:lnTo>
                      <a:pt x="1502250" y="1505230"/>
                    </a:lnTo>
                    <a:lnTo>
                      <a:pt x="1477347" y="1510107"/>
                    </a:lnTo>
                    <a:lnTo>
                      <a:pt x="1436178" y="1483313"/>
                    </a:lnTo>
                    <a:lnTo>
                      <a:pt x="1384551" y="1516914"/>
                    </a:lnTo>
                    <a:lnTo>
                      <a:pt x="1390595" y="1520848"/>
                    </a:lnTo>
                    <a:lnTo>
                      <a:pt x="1338385" y="1525875"/>
                    </a:lnTo>
                    <a:lnTo>
                      <a:pt x="1352154" y="1516914"/>
                    </a:lnTo>
                    <a:lnTo>
                      <a:pt x="1300526" y="1483313"/>
                    </a:lnTo>
                    <a:lnTo>
                      <a:pt x="1248899" y="1516913"/>
                    </a:lnTo>
                    <a:lnTo>
                      <a:pt x="1266717" y="1528509"/>
                    </a:lnTo>
                    <a:lnTo>
                      <a:pt x="1235833" y="1529493"/>
                    </a:lnTo>
                    <a:lnTo>
                      <a:pt x="1232701" y="1527455"/>
                    </a:lnTo>
                    <a:lnTo>
                      <a:pt x="1229248" y="1529703"/>
                    </a:lnTo>
                    <a:lnTo>
                      <a:pt x="1208926" y="1530350"/>
                    </a:lnTo>
                    <a:lnTo>
                      <a:pt x="1196467" y="1529953"/>
                    </a:lnTo>
                    <a:lnTo>
                      <a:pt x="1216504" y="1516914"/>
                    </a:lnTo>
                    <a:lnTo>
                      <a:pt x="1164876" y="1483313"/>
                    </a:lnTo>
                    <a:lnTo>
                      <a:pt x="1113249" y="1516914"/>
                    </a:lnTo>
                    <a:lnTo>
                      <a:pt x="1130033" y="1527837"/>
                    </a:lnTo>
                    <a:lnTo>
                      <a:pt x="1084919" y="1526400"/>
                    </a:lnTo>
                    <a:lnTo>
                      <a:pt x="1068682" y="1524836"/>
                    </a:lnTo>
                    <a:lnTo>
                      <a:pt x="1080856" y="1516913"/>
                    </a:lnTo>
                    <a:lnTo>
                      <a:pt x="1029231" y="1483315"/>
                    </a:lnTo>
                    <a:lnTo>
                      <a:pt x="978738" y="1516176"/>
                    </a:lnTo>
                    <a:lnTo>
                      <a:pt x="964494" y="1514805"/>
                    </a:lnTo>
                    <a:lnTo>
                      <a:pt x="932265" y="1508493"/>
                    </a:lnTo>
                    <a:lnTo>
                      <a:pt x="893580" y="1483315"/>
                    </a:lnTo>
                    <a:lnTo>
                      <a:pt x="872791" y="1496845"/>
                    </a:lnTo>
                    <a:lnTo>
                      <a:pt x="847887" y="1491968"/>
                    </a:lnTo>
                    <a:lnTo>
                      <a:pt x="877380" y="1472773"/>
                    </a:lnTo>
                    <a:lnTo>
                      <a:pt x="825754" y="1439174"/>
                    </a:lnTo>
                    <a:lnTo>
                      <a:pt x="774129" y="1472774"/>
                    </a:lnTo>
                    <a:lnTo>
                      <a:pt x="784568" y="1479568"/>
                    </a:lnTo>
                    <a:lnTo>
                      <a:pt x="738227" y="1470493"/>
                    </a:lnTo>
                    <a:lnTo>
                      <a:pt x="690104" y="1439174"/>
                    </a:lnTo>
                    <a:lnTo>
                      <a:pt x="674957" y="1449031"/>
                    </a:lnTo>
                    <a:lnTo>
                      <a:pt x="653730" y="1441762"/>
                    </a:lnTo>
                    <a:lnTo>
                      <a:pt x="673905" y="1428632"/>
                    </a:lnTo>
                    <a:lnTo>
                      <a:pt x="622278" y="1395031"/>
                    </a:lnTo>
                    <a:lnTo>
                      <a:pt x="586074" y="1418594"/>
                    </a:lnTo>
                    <a:lnTo>
                      <a:pt x="564847" y="1411326"/>
                    </a:lnTo>
                    <a:lnTo>
                      <a:pt x="606081" y="1384489"/>
                    </a:lnTo>
                    <a:lnTo>
                      <a:pt x="554454" y="1350890"/>
                    </a:lnTo>
                    <a:lnTo>
                      <a:pt x="502827" y="1384489"/>
                    </a:lnTo>
                    <a:lnTo>
                      <a:pt x="507548" y="1387561"/>
                    </a:lnTo>
                    <a:lnTo>
                      <a:pt x="351312" y="1306235"/>
                    </a:lnTo>
                    <a:cubicBezTo>
                      <a:pt x="296441" y="1271618"/>
                      <a:pt x="246803" y="1233699"/>
                      <a:pt x="203212" y="1192992"/>
                    </a:cubicBezTo>
                    <a:lnTo>
                      <a:pt x="196378" y="1185048"/>
                    </a:lnTo>
                    <a:lnTo>
                      <a:pt x="215328" y="1197382"/>
                    </a:lnTo>
                    <a:lnTo>
                      <a:pt x="266955" y="1163782"/>
                    </a:lnTo>
                    <a:lnTo>
                      <a:pt x="215328" y="1130183"/>
                    </a:lnTo>
                    <a:lnTo>
                      <a:pt x="172920" y="1157783"/>
                    </a:lnTo>
                    <a:lnTo>
                      <a:pt x="161292" y="1144267"/>
                    </a:lnTo>
                    <a:lnTo>
                      <a:pt x="199131" y="1119640"/>
                    </a:lnTo>
                    <a:lnTo>
                      <a:pt x="147505" y="1086041"/>
                    </a:lnTo>
                    <a:lnTo>
                      <a:pt x="124230" y="1101189"/>
                    </a:lnTo>
                    <a:lnTo>
                      <a:pt x="112601" y="1087672"/>
                    </a:lnTo>
                    <a:lnTo>
                      <a:pt x="131306" y="1075498"/>
                    </a:lnTo>
                    <a:lnTo>
                      <a:pt x="81619" y="1043162"/>
                    </a:lnTo>
                    <a:lnTo>
                      <a:pt x="66358" y="1012146"/>
                    </a:lnTo>
                    <a:lnTo>
                      <a:pt x="79679" y="1020815"/>
                    </a:lnTo>
                    <a:lnTo>
                      <a:pt x="131307" y="987216"/>
                    </a:lnTo>
                    <a:lnTo>
                      <a:pt x="79680" y="953616"/>
                    </a:lnTo>
                    <a:lnTo>
                      <a:pt x="47776" y="974380"/>
                    </a:lnTo>
                    <a:lnTo>
                      <a:pt x="39918" y="958409"/>
                    </a:lnTo>
                    <a:lnTo>
                      <a:pt x="63481" y="943074"/>
                    </a:lnTo>
                    <a:lnTo>
                      <a:pt x="19978" y="914762"/>
                    </a:lnTo>
                    <a:lnTo>
                      <a:pt x="15396" y="886084"/>
                    </a:lnTo>
                    <a:lnTo>
                      <a:pt x="63480" y="854790"/>
                    </a:lnTo>
                    <a:lnTo>
                      <a:pt x="11854" y="821191"/>
                    </a:lnTo>
                    <a:lnTo>
                      <a:pt x="5670" y="825215"/>
                    </a:lnTo>
                    <a:lnTo>
                      <a:pt x="474" y="792701"/>
                    </a:lnTo>
                    <a:lnTo>
                      <a:pt x="11854" y="800107"/>
                    </a:lnTo>
                    <a:lnTo>
                      <a:pt x="63481" y="766506"/>
                    </a:lnTo>
                    <a:lnTo>
                      <a:pt x="11853" y="732906"/>
                    </a:lnTo>
                    <a:lnTo>
                      <a:pt x="0" y="740621"/>
                    </a:lnTo>
                    <a:lnTo>
                      <a:pt x="5284" y="707548"/>
                    </a:lnTo>
                    <a:lnTo>
                      <a:pt x="11853" y="711822"/>
                    </a:lnTo>
                    <a:lnTo>
                      <a:pt x="63481" y="678222"/>
                    </a:lnTo>
                    <a:lnTo>
                      <a:pt x="15011" y="646676"/>
                    </a:lnTo>
                    <a:lnTo>
                      <a:pt x="19503" y="618561"/>
                    </a:lnTo>
                    <a:lnTo>
                      <a:pt x="63481" y="589940"/>
                    </a:lnTo>
                    <a:lnTo>
                      <a:pt x="38925" y="573960"/>
                    </a:lnTo>
                    <a:lnTo>
                      <a:pt x="46783" y="557989"/>
                    </a:lnTo>
                    <a:lnTo>
                      <a:pt x="79679" y="579399"/>
                    </a:lnTo>
                    <a:lnTo>
                      <a:pt x="131307" y="545798"/>
                    </a:lnTo>
                    <a:lnTo>
                      <a:pt x="79680" y="512199"/>
                    </a:lnTo>
                    <a:lnTo>
                      <a:pt x="64430" y="522124"/>
                    </a:lnTo>
                    <a:lnTo>
                      <a:pt x="79690" y="491109"/>
                    </a:lnTo>
                    <a:lnTo>
                      <a:pt x="131307" y="457516"/>
                    </a:lnTo>
                    <a:lnTo>
                      <a:pt x="111132" y="444386"/>
                    </a:lnTo>
                    <a:lnTo>
                      <a:pt x="122760" y="430870"/>
                    </a:lnTo>
                    <a:lnTo>
                      <a:pt x="147504" y="446974"/>
                    </a:lnTo>
                    <a:lnTo>
                      <a:pt x="199131" y="413374"/>
                    </a:lnTo>
                    <a:lnTo>
                      <a:pt x="159823" y="387791"/>
                    </a:lnTo>
                    <a:lnTo>
                      <a:pt x="171451" y="374275"/>
                    </a:lnTo>
                    <a:lnTo>
                      <a:pt x="215330" y="402832"/>
                    </a:lnTo>
                    <a:lnTo>
                      <a:pt x="266955" y="369232"/>
                    </a:lnTo>
                    <a:lnTo>
                      <a:pt x="215330" y="335633"/>
                    </a:lnTo>
                    <a:lnTo>
                      <a:pt x="191166" y="351360"/>
                    </a:lnTo>
                    <a:lnTo>
                      <a:pt x="203212" y="337359"/>
                    </a:lnTo>
                    <a:lnTo>
                      <a:pt x="334285" y="237134"/>
                    </a:lnTo>
                    <a:lnTo>
                      <a:pt x="334784" y="236810"/>
                    </a:lnTo>
                    <a:lnTo>
                      <a:pt x="334744" y="236784"/>
                    </a:lnTo>
                    <a:lnTo>
                      <a:pt x="349640" y="225393"/>
                    </a:lnTo>
                    <a:lnTo>
                      <a:pt x="350981" y="226267"/>
                    </a:lnTo>
                    <a:lnTo>
                      <a:pt x="366173" y="216379"/>
                    </a:lnTo>
                    <a:lnTo>
                      <a:pt x="527989" y="132149"/>
                    </a:lnTo>
                    <a:lnTo>
                      <a:pt x="502829" y="148522"/>
                    </a:lnTo>
                    <a:lnTo>
                      <a:pt x="554459" y="182123"/>
                    </a:lnTo>
                    <a:lnTo>
                      <a:pt x="606088" y="148521"/>
                    </a:lnTo>
                    <a:lnTo>
                      <a:pt x="562171" y="119941"/>
                    </a:lnTo>
                    <a:lnTo>
                      <a:pt x="583396" y="112673"/>
                    </a:lnTo>
                    <a:lnTo>
                      <a:pt x="622282" y="137978"/>
                    </a:lnTo>
                    <a:lnTo>
                      <a:pt x="673909" y="104381"/>
                    </a:lnTo>
                    <a:lnTo>
                      <a:pt x="651051" y="89505"/>
                    </a:lnTo>
                    <a:lnTo>
                      <a:pt x="672278" y="82237"/>
                    </a:lnTo>
                    <a:lnTo>
                      <a:pt x="690104" y="93839"/>
                    </a:lnTo>
                    <a:lnTo>
                      <a:pt x="741734" y="60239"/>
                    </a:lnTo>
                    <a:lnTo>
                      <a:pt x="740473" y="59418"/>
                    </a:lnTo>
                    <a:lnTo>
                      <a:pt x="790420" y="49637"/>
                    </a:lnTo>
                    <a:lnTo>
                      <a:pt x="774129" y="60239"/>
                    </a:lnTo>
                    <a:lnTo>
                      <a:pt x="825754" y="93839"/>
                    </a:lnTo>
                    <a:lnTo>
                      <a:pt x="877384" y="60238"/>
                    </a:lnTo>
                    <a:lnTo>
                      <a:pt x="844744" y="38998"/>
                    </a:lnTo>
                    <a:lnTo>
                      <a:pt x="869648" y="34120"/>
                    </a:lnTo>
                    <a:lnTo>
                      <a:pt x="893580" y="49697"/>
                    </a:lnTo>
                    <a:lnTo>
                      <a:pt x="938117" y="20712"/>
                    </a:lnTo>
                    <a:lnTo>
                      <a:pt x="964494" y="15546"/>
                    </a:lnTo>
                    <a:lnTo>
                      <a:pt x="980876" y="13968"/>
                    </a:lnTo>
                    <a:lnTo>
                      <a:pt x="977606" y="16097"/>
                    </a:lnTo>
                    <a:lnTo>
                      <a:pt x="1029234" y="49696"/>
                    </a:lnTo>
                    <a:lnTo>
                      <a:pt x="1080862" y="16097"/>
                    </a:lnTo>
                    <a:lnTo>
                      <a:pt x="1065127" y="5856"/>
                    </a:lnTo>
                    <a:lnTo>
                      <a:pt x="1084919" y="3951"/>
                    </a:lnTo>
                    <a:lnTo>
                      <a:pt x="1094142" y="3657"/>
                    </a:lnTo>
                    <a:lnTo>
                      <a:pt x="1097058" y="5555"/>
                    </a:lnTo>
                    <a:lnTo>
                      <a:pt x="1100273" y="3462"/>
                    </a:lnTo>
                    <a:lnTo>
                      <a:pt x="1134332" y="2377"/>
                    </a:lnTo>
                    <a:lnTo>
                      <a:pt x="1113251" y="16097"/>
                    </a:lnTo>
                    <a:lnTo>
                      <a:pt x="1164878" y="49697"/>
                    </a:lnTo>
                    <a:lnTo>
                      <a:pt x="1216505" y="16097"/>
                    </a:lnTo>
                    <a:lnTo>
                      <a:pt x="1192572" y="521"/>
                    </a:lnTo>
                    <a:close/>
                  </a:path>
                </a:pathLst>
              </a:custGeom>
              <a:solidFill>
                <a:srgbClr val="CC990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4" name="フリーフォーム: 図形 203">
              <a:extLst>
                <a:ext uri="{FF2B5EF4-FFF2-40B4-BE49-F238E27FC236}">
                  <a16:creationId xmlns:a16="http://schemas.microsoft.com/office/drawing/2014/main" id="{75395AC4-BEBE-490A-A049-222348DCE51A}"/>
                </a:ext>
              </a:extLst>
            </p:cNvPr>
            <p:cNvSpPr/>
            <p:nvPr/>
          </p:nvSpPr>
          <p:spPr>
            <a:xfrm>
              <a:off x="3680759" y="1441452"/>
              <a:ext cx="2544482" cy="763587"/>
            </a:xfrm>
            <a:custGeom>
              <a:avLst/>
              <a:gdLst>
                <a:gd name="connsiteX0" fmla="*/ 1272241 w 2544482"/>
                <a:gd name="connsiteY0" fmla="*/ 0 h 763587"/>
                <a:gd name="connsiteX1" fmla="*/ 2540980 w 2544482"/>
                <a:gd name="connsiteY1" fmla="*/ 719977 h 763587"/>
                <a:gd name="connsiteX2" fmla="*/ 2544482 w 2544482"/>
                <a:gd name="connsiteY2" fmla="*/ 763587 h 763587"/>
                <a:gd name="connsiteX3" fmla="*/ 2483397 w 2544482"/>
                <a:gd name="connsiteY3" fmla="*/ 763587 h 763587"/>
                <a:gd name="connsiteX4" fmla="*/ 2478829 w 2544482"/>
                <a:gd name="connsiteY4" fmla="*/ 707937 h 763587"/>
                <a:gd name="connsiteX5" fmla="*/ 1272241 w 2544482"/>
                <a:gd name="connsiteY5" fmla="*/ 38099 h 763587"/>
                <a:gd name="connsiteX6" fmla="*/ 65653 w 2544482"/>
                <a:gd name="connsiteY6" fmla="*/ 707937 h 763587"/>
                <a:gd name="connsiteX7" fmla="*/ 61085 w 2544482"/>
                <a:gd name="connsiteY7" fmla="*/ 763587 h 763587"/>
                <a:gd name="connsiteX8" fmla="*/ 0 w 2544482"/>
                <a:gd name="connsiteY8" fmla="*/ 763587 h 763587"/>
                <a:gd name="connsiteX9" fmla="*/ 3502 w 2544482"/>
                <a:gd name="connsiteY9" fmla="*/ 719977 h 763587"/>
                <a:gd name="connsiteX10" fmla="*/ 1272241 w 2544482"/>
                <a:gd name="connsiteY10" fmla="*/ 0 h 763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44482" h="763587">
                  <a:moveTo>
                    <a:pt x="1272241" y="0"/>
                  </a:moveTo>
                  <a:cubicBezTo>
                    <a:pt x="1932561" y="0"/>
                    <a:pt x="2475671" y="315577"/>
                    <a:pt x="2540980" y="719977"/>
                  </a:cubicBezTo>
                  <a:lnTo>
                    <a:pt x="2544482" y="763587"/>
                  </a:lnTo>
                  <a:lnTo>
                    <a:pt x="2483397" y="763587"/>
                  </a:lnTo>
                  <a:lnTo>
                    <a:pt x="2478829" y="707937"/>
                  </a:lnTo>
                  <a:cubicBezTo>
                    <a:pt x="2416719" y="331699"/>
                    <a:pt x="1900215" y="38099"/>
                    <a:pt x="1272241" y="38099"/>
                  </a:cubicBezTo>
                  <a:cubicBezTo>
                    <a:pt x="644267" y="38099"/>
                    <a:pt x="127763" y="331699"/>
                    <a:pt x="65653" y="707937"/>
                  </a:cubicBezTo>
                  <a:lnTo>
                    <a:pt x="61085" y="763587"/>
                  </a:lnTo>
                  <a:lnTo>
                    <a:pt x="0" y="763587"/>
                  </a:lnTo>
                  <a:lnTo>
                    <a:pt x="3502" y="719977"/>
                  </a:lnTo>
                  <a:cubicBezTo>
                    <a:pt x="68812" y="315577"/>
                    <a:pt x="611922" y="0"/>
                    <a:pt x="1272241" y="0"/>
                  </a:cubicBezTo>
                  <a:close/>
                </a:path>
              </a:pathLst>
            </a:cu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</p:grp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A5E9DD67-B39A-4094-B44F-F102F3B19FD6}"/>
              </a:ext>
            </a:extLst>
          </p:cNvPr>
          <p:cNvSpPr txBox="1"/>
          <p:nvPr/>
        </p:nvSpPr>
        <p:spPr>
          <a:xfrm>
            <a:off x="276046" y="232912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ライム</a:t>
            </a:r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9F7272F7-F32D-45F1-A51D-716F2E677BB1}"/>
              </a:ext>
            </a:extLst>
          </p:cNvPr>
          <p:cNvGrpSpPr/>
          <p:nvPr/>
        </p:nvGrpSpPr>
        <p:grpSpPr>
          <a:xfrm>
            <a:off x="3808125" y="1533070"/>
            <a:ext cx="2289750" cy="1494752"/>
            <a:chOff x="4910001" y="3723164"/>
            <a:chExt cx="1953690" cy="1275374"/>
          </a:xfrm>
        </p:grpSpPr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324C79AD-2535-44E6-9C94-774D0A3A05B3}"/>
                </a:ext>
              </a:extLst>
            </p:cNvPr>
            <p:cNvGrpSpPr/>
            <p:nvPr/>
          </p:nvGrpSpPr>
          <p:grpSpPr>
            <a:xfrm>
              <a:off x="4970961" y="3746024"/>
              <a:ext cx="894510" cy="681014"/>
              <a:chOff x="967076" y="2506163"/>
              <a:chExt cx="1136911" cy="865560"/>
            </a:xfrm>
          </p:grpSpPr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3C795FB0-CC8C-49C0-8960-3222A365AF1D}"/>
                  </a:ext>
                </a:extLst>
              </p:cNvPr>
              <p:cNvSpPr/>
              <p:nvPr/>
            </p:nvSpPr>
            <p:spPr>
              <a:xfrm>
                <a:off x="967076" y="2506163"/>
                <a:ext cx="1136910" cy="856022"/>
              </a:xfrm>
              <a:custGeom>
                <a:avLst/>
                <a:gdLst>
                  <a:gd name="connsiteX0" fmla="*/ 573352 w 1136910"/>
                  <a:gd name="connsiteY0" fmla="*/ 0 h 856022"/>
                  <a:gd name="connsiteX1" fmla="*/ 1045402 w 1136910"/>
                  <a:gd name="connsiteY1" fmla="*/ 261410 h 856022"/>
                  <a:gd name="connsiteX2" fmla="*/ 1073505 w 1136910"/>
                  <a:gd name="connsiteY2" fmla="*/ 337046 h 856022"/>
                  <a:gd name="connsiteX3" fmla="*/ 1092238 w 1136910"/>
                  <a:gd name="connsiteY3" fmla="*/ 349320 h 856022"/>
                  <a:gd name="connsiteX4" fmla="*/ 1136910 w 1136910"/>
                  <a:gd name="connsiteY4" fmla="*/ 428011 h 856022"/>
                  <a:gd name="connsiteX5" fmla="*/ 1092238 w 1136910"/>
                  <a:gd name="connsiteY5" fmla="*/ 506702 h 856022"/>
                  <a:gd name="connsiteX6" fmla="*/ 1073505 w 1136910"/>
                  <a:gd name="connsiteY6" fmla="*/ 518976 h 856022"/>
                  <a:gd name="connsiteX7" fmla="*/ 1045402 w 1136910"/>
                  <a:gd name="connsiteY7" fmla="*/ 594612 h 856022"/>
                  <a:gd name="connsiteX8" fmla="*/ 573352 w 1136910"/>
                  <a:gd name="connsiteY8" fmla="*/ 856022 h 856022"/>
                  <a:gd name="connsiteX9" fmla="*/ 101302 w 1136910"/>
                  <a:gd name="connsiteY9" fmla="*/ 594612 h 856022"/>
                  <a:gd name="connsiteX10" fmla="*/ 76351 w 1136910"/>
                  <a:gd name="connsiteY10" fmla="*/ 527459 h 856022"/>
                  <a:gd name="connsiteX11" fmla="*/ 44672 w 1136910"/>
                  <a:gd name="connsiteY11" fmla="*/ 506702 h 856022"/>
                  <a:gd name="connsiteX12" fmla="*/ 0 w 1136910"/>
                  <a:gd name="connsiteY12" fmla="*/ 428011 h 856022"/>
                  <a:gd name="connsiteX13" fmla="*/ 44672 w 1136910"/>
                  <a:gd name="connsiteY13" fmla="*/ 349320 h 856022"/>
                  <a:gd name="connsiteX14" fmla="*/ 76351 w 1136910"/>
                  <a:gd name="connsiteY14" fmla="*/ 328564 h 856022"/>
                  <a:gd name="connsiteX15" fmla="*/ 101302 w 1136910"/>
                  <a:gd name="connsiteY15" fmla="*/ 261410 h 856022"/>
                  <a:gd name="connsiteX16" fmla="*/ 573352 w 1136910"/>
                  <a:gd name="connsiteY16" fmla="*/ 0 h 856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36910" h="856022">
                    <a:moveTo>
                      <a:pt x="573352" y="0"/>
                    </a:moveTo>
                    <a:cubicBezTo>
                      <a:pt x="785558" y="0"/>
                      <a:pt x="967629" y="107790"/>
                      <a:pt x="1045402" y="261410"/>
                    </a:cubicBezTo>
                    <a:lnTo>
                      <a:pt x="1073505" y="337046"/>
                    </a:lnTo>
                    <a:lnTo>
                      <a:pt x="1092238" y="349320"/>
                    </a:lnTo>
                    <a:cubicBezTo>
                      <a:pt x="1121003" y="373506"/>
                      <a:pt x="1136910" y="400098"/>
                      <a:pt x="1136910" y="428011"/>
                    </a:cubicBezTo>
                    <a:cubicBezTo>
                      <a:pt x="1136910" y="455924"/>
                      <a:pt x="1121003" y="482516"/>
                      <a:pt x="1092238" y="506702"/>
                    </a:cubicBezTo>
                    <a:lnTo>
                      <a:pt x="1073505" y="518976"/>
                    </a:lnTo>
                    <a:lnTo>
                      <a:pt x="1045402" y="594612"/>
                    </a:lnTo>
                    <a:cubicBezTo>
                      <a:pt x="967629" y="748232"/>
                      <a:pt x="785558" y="856022"/>
                      <a:pt x="573352" y="856022"/>
                    </a:cubicBezTo>
                    <a:cubicBezTo>
                      <a:pt x="361146" y="856022"/>
                      <a:pt x="179075" y="748232"/>
                      <a:pt x="101302" y="594612"/>
                    </a:cubicBezTo>
                    <a:lnTo>
                      <a:pt x="76351" y="527459"/>
                    </a:lnTo>
                    <a:lnTo>
                      <a:pt x="44672" y="506702"/>
                    </a:lnTo>
                    <a:cubicBezTo>
                      <a:pt x="15907" y="482516"/>
                      <a:pt x="0" y="455924"/>
                      <a:pt x="0" y="428011"/>
                    </a:cubicBezTo>
                    <a:cubicBezTo>
                      <a:pt x="0" y="400098"/>
                      <a:pt x="15907" y="373506"/>
                      <a:pt x="44672" y="349320"/>
                    </a:cubicBezTo>
                    <a:lnTo>
                      <a:pt x="76351" y="328564"/>
                    </a:lnTo>
                    <a:lnTo>
                      <a:pt x="101302" y="261410"/>
                    </a:lnTo>
                    <a:cubicBezTo>
                      <a:pt x="179075" y="107790"/>
                      <a:pt x="361146" y="0"/>
                      <a:pt x="573352" y="0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008000"/>
                  </a:gs>
                  <a:gs pos="0">
                    <a:srgbClr val="92D050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795E24FB-8693-4E22-BC81-6C3882EC0D3E}"/>
                  </a:ext>
                </a:extLst>
              </p:cNvPr>
              <p:cNvSpPr/>
              <p:nvPr/>
            </p:nvSpPr>
            <p:spPr>
              <a:xfrm>
                <a:off x="1007652" y="2535679"/>
                <a:ext cx="1096335" cy="831850"/>
              </a:xfrm>
              <a:custGeom>
                <a:avLst/>
                <a:gdLst>
                  <a:gd name="connsiteX0" fmla="*/ 505095 w 1096335"/>
                  <a:gd name="connsiteY0" fmla="*/ 817167 h 831850"/>
                  <a:gd name="connsiteX1" fmla="*/ 518942 w 1096335"/>
                  <a:gd name="connsiteY1" fmla="*/ 828917 h 831850"/>
                  <a:gd name="connsiteX2" fmla="*/ 517510 w 1096335"/>
                  <a:gd name="connsiteY2" fmla="*/ 831850 h 831850"/>
                  <a:gd name="connsiteX3" fmla="*/ 491889 w 1096335"/>
                  <a:gd name="connsiteY3" fmla="*/ 830231 h 831850"/>
                  <a:gd name="connsiteX4" fmla="*/ 491248 w 1096335"/>
                  <a:gd name="connsiteY4" fmla="*/ 828917 h 831850"/>
                  <a:gd name="connsiteX5" fmla="*/ 505095 w 1096335"/>
                  <a:gd name="connsiteY5" fmla="*/ 817167 h 831850"/>
                  <a:gd name="connsiteX6" fmla="*/ 319544 w 1096335"/>
                  <a:gd name="connsiteY6" fmla="*/ 777927 h 831850"/>
                  <a:gd name="connsiteX7" fmla="*/ 333391 w 1096335"/>
                  <a:gd name="connsiteY7" fmla="*/ 789676 h 831850"/>
                  <a:gd name="connsiteX8" fmla="*/ 329853 w 1096335"/>
                  <a:gd name="connsiteY8" fmla="*/ 796924 h 831850"/>
                  <a:gd name="connsiteX9" fmla="*/ 310669 w 1096335"/>
                  <a:gd name="connsiteY9" fmla="*/ 790609 h 831850"/>
                  <a:gd name="connsiteX10" fmla="*/ 306272 w 1096335"/>
                  <a:gd name="connsiteY10" fmla="*/ 788497 h 831850"/>
                  <a:gd name="connsiteX11" fmla="*/ 309752 w 1096335"/>
                  <a:gd name="connsiteY11" fmla="*/ 781368 h 831850"/>
                  <a:gd name="connsiteX12" fmla="*/ 319544 w 1096335"/>
                  <a:gd name="connsiteY12" fmla="*/ 777927 h 831850"/>
                  <a:gd name="connsiteX13" fmla="*/ 562102 w 1096335"/>
                  <a:gd name="connsiteY13" fmla="*/ 770793 h 831850"/>
                  <a:gd name="connsiteX14" fmla="*/ 575949 w 1096335"/>
                  <a:gd name="connsiteY14" fmla="*/ 782543 h 831850"/>
                  <a:gd name="connsiteX15" fmla="*/ 562102 w 1096335"/>
                  <a:gd name="connsiteY15" fmla="*/ 794293 h 831850"/>
                  <a:gd name="connsiteX16" fmla="*/ 548254 w 1096335"/>
                  <a:gd name="connsiteY16" fmla="*/ 782543 h 831850"/>
                  <a:gd name="connsiteX17" fmla="*/ 562102 w 1096335"/>
                  <a:gd name="connsiteY17" fmla="*/ 770793 h 831850"/>
                  <a:gd name="connsiteX18" fmla="*/ 777880 w 1096335"/>
                  <a:gd name="connsiteY18" fmla="*/ 766030 h 831850"/>
                  <a:gd name="connsiteX19" fmla="*/ 787671 w 1096335"/>
                  <a:gd name="connsiteY19" fmla="*/ 769472 h 831850"/>
                  <a:gd name="connsiteX20" fmla="*/ 789804 w 1096335"/>
                  <a:gd name="connsiteY20" fmla="*/ 773841 h 831850"/>
                  <a:gd name="connsiteX21" fmla="*/ 767369 w 1096335"/>
                  <a:gd name="connsiteY21" fmla="*/ 784614 h 831850"/>
                  <a:gd name="connsiteX22" fmla="*/ 764032 w 1096335"/>
                  <a:gd name="connsiteY22" fmla="*/ 777780 h 831850"/>
                  <a:gd name="connsiteX23" fmla="*/ 777880 w 1096335"/>
                  <a:gd name="connsiteY23" fmla="*/ 766030 h 831850"/>
                  <a:gd name="connsiteX24" fmla="*/ 656218 w 1096335"/>
                  <a:gd name="connsiteY24" fmla="*/ 753877 h 831850"/>
                  <a:gd name="connsiteX25" fmla="*/ 670065 w 1096335"/>
                  <a:gd name="connsiteY25" fmla="*/ 765627 h 831850"/>
                  <a:gd name="connsiteX26" fmla="*/ 656218 w 1096335"/>
                  <a:gd name="connsiteY26" fmla="*/ 777376 h 831850"/>
                  <a:gd name="connsiteX27" fmla="*/ 642371 w 1096335"/>
                  <a:gd name="connsiteY27" fmla="*/ 765627 h 831850"/>
                  <a:gd name="connsiteX28" fmla="*/ 656218 w 1096335"/>
                  <a:gd name="connsiteY28" fmla="*/ 753877 h 831850"/>
                  <a:gd name="connsiteX29" fmla="*/ 421363 w 1096335"/>
                  <a:gd name="connsiteY29" fmla="*/ 752009 h 831850"/>
                  <a:gd name="connsiteX30" fmla="*/ 435210 w 1096335"/>
                  <a:gd name="connsiteY30" fmla="*/ 763759 h 831850"/>
                  <a:gd name="connsiteX31" fmla="*/ 421363 w 1096335"/>
                  <a:gd name="connsiteY31" fmla="*/ 775508 h 831850"/>
                  <a:gd name="connsiteX32" fmla="*/ 407515 w 1096335"/>
                  <a:gd name="connsiteY32" fmla="*/ 763759 h 831850"/>
                  <a:gd name="connsiteX33" fmla="*/ 421363 w 1096335"/>
                  <a:gd name="connsiteY33" fmla="*/ 752009 h 831850"/>
                  <a:gd name="connsiteX34" fmla="*/ 723384 w 1096335"/>
                  <a:gd name="connsiteY34" fmla="*/ 717711 h 831850"/>
                  <a:gd name="connsiteX35" fmla="*/ 737231 w 1096335"/>
                  <a:gd name="connsiteY35" fmla="*/ 729460 h 831850"/>
                  <a:gd name="connsiteX36" fmla="*/ 723384 w 1096335"/>
                  <a:gd name="connsiteY36" fmla="*/ 741210 h 831850"/>
                  <a:gd name="connsiteX37" fmla="*/ 709536 w 1096335"/>
                  <a:gd name="connsiteY37" fmla="*/ 729460 h 831850"/>
                  <a:gd name="connsiteX38" fmla="*/ 723384 w 1096335"/>
                  <a:gd name="connsiteY38" fmla="*/ 717711 h 831850"/>
                  <a:gd name="connsiteX39" fmla="*/ 845976 w 1096335"/>
                  <a:gd name="connsiteY39" fmla="*/ 716334 h 831850"/>
                  <a:gd name="connsiteX40" fmla="*/ 859823 w 1096335"/>
                  <a:gd name="connsiteY40" fmla="*/ 728083 h 831850"/>
                  <a:gd name="connsiteX41" fmla="*/ 859197 w 1096335"/>
                  <a:gd name="connsiteY41" fmla="*/ 729366 h 831850"/>
                  <a:gd name="connsiteX42" fmla="*/ 845588 w 1096335"/>
                  <a:gd name="connsiteY42" fmla="*/ 739697 h 831850"/>
                  <a:gd name="connsiteX43" fmla="*/ 836185 w 1096335"/>
                  <a:gd name="connsiteY43" fmla="*/ 736392 h 831850"/>
                  <a:gd name="connsiteX44" fmla="*/ 832129 w 1096335"/>
                  <a:gd name="connsiteY44" fmla="*/ 728083 h 831850"/>
                  <a:gd name="connsiteX45" fmla="*/ 845976 w 1096335"/>
                  <a:gd name="connsiteY45" fmla="*/ 716334 h 831850"/>
                  <a:gd name="connsiteX46" fmla="*/ 511553 w 1096335"/>
                  <a:gd name="connsiteY46" fmla="*/ 713836 h 831850"/>
                  <a:gd name="connsiteX47" fmla="*/ 525401 w 1096335"/>
                  <a:gd name="connsiteY47" fmla="*/ 725585 h 831850"/>
                  <a:gd name="connsiteX48" fmla="*/ 511553 w 1096335"/>
                  <a:gd name="connsiteY48" fmla="*/ 737335 h 831850"/>
                  <a:gd name="connsiteX49" fmla="*/ 497706 w 1096335"/>
                  <a:gd name="connsiteY49" fmla="*/ 725585 h 831850"/>
                  <a:gd name="connsiteX50" fmla="*/ 511553 w 1096335"/>
                  <a:gd name="connsiteY50" fmla="*/ 713836 h 831850"/>
                  <a:gd name="connsiteX51" fmla="*/ 289079 w 1096335"/>
                  <a:gd name="connsiteY51" fmla="*/ 711500 h 831850"/>
                  <a:gd name="connsiteX52" fmla="*/ 302926 w 1096335"/>
                  <a:gd name="connsiteY52" fmla="*/ 723250 h 831850"/>
                  <a:gd name="connsiteX53" fmla="*/ 289079 w 1096335"/>
                  <a:gd name="connsiteY53" fmla="*/ 735000 h 831850"/>
                  <a:gd name="connsiteX54" fmla="*/ 275232 w 1096335"/>
                  <a:gd name="connsiteY54" fmla="*/ 723250 h 831850"/>
                  <a:gd name="connsiteX55" fmla="*/ 289079 w 1096335"/>
                  <a:gd name="connsiteY55" fmla="*/ 711500 h 831850"/>
                  <a:gd name="connsiteX56" fmla="*/ 383195 w 1096335"/>
                  <a:gd name="connsiteY56" fmla="*/ 694584 h 831850"/>
                  <a:gd name="connsiteX57" fmla="*/ 397042 w 1096335"/>
                  <a:gd name="connsiteY57" fmla="*/ 706334 h 831850"/>
                  <a:gd name="connsiteX58" fmla="*/ 383195 w 1096335"/>
                  <a:gd name="connsiteY58" fmla="*/ 718083 h 831850"/>
                  <a:gd name="connsiteX59" fmla="*/ 369348 w 1096335"/>
                  <a:gd name="connsiteY59" fmla="*/ 706334 h 831850"/>
                  <a:gd name="connsiteX60" fmla="*/ 383195 w 1096335"/>
                  <a:gd name="connsiteY60" fmla="*/ 694584 h 831850"/>
                  <a:gd name="connsiteX61" fmla="*/ 654926 w 1096335"/>
                  <a:gd name="connsiteY61" fmla="*/ 671211 h 831850"/>
                  <a:gd name="connsiteX62" fmla="*/ 668774 w 1096335"/>
                  <a:gd name="connsiteY62" fmla="*/ 682961 h 831850"/>
                  <a:gd name="connsiteX63" fmla="*/ 654926 w 1096335"/>
                  <a:gd name="connsiteY63" fmla="*/ 694711 h 831850"/>
                  <a:gd name="connsiteX64" fmla="*/ 641079 w 1096335"/>
                  <a:gd name="connsiteY64" fmla="*/ 682961 h 831850"/>
                  <a:gd name="connsiteX65" fmla="*/ 654926 w 1096335"/>
                  <a:gd name="connsiteY65" fmla="*/ 671211 h 831850"/>
                  <a:gd name="connsiteX66" fmla="*/ 579650 w 1096335"/>
                  <a:gd name="connsiteY66" fmla="*/ 664140 h 831850"/>
                  <a:gd name="connsiteX67" fmla="*/ 593497 w 1096335"/>
                  <a:gd name="connsiteY67" fmla="*/ 675889 h 831850"/>
                  <a:gd name="connsiteX68" fmla="*/ 579650 w 1096335"/>
                  <a:gd name="connsiteY68" fmla="*/ 687639 h 831850"/>
                  <a:gd name="connsiteX69" fmla="*/ 565802 w 1096335"/>
                  <a:gd name="connsiteY69" fmla="*/ 675889 h 831850"/>
                  <a:gd name="connsiteX70" fmla="*/ 579650 w 1096335"/>
                  <a:gd name="connsiteY70" fmla="*/ 664140 h 831850"/>
                  <a:gd name="connsiteX71" fmla="*/ 450361 w 1096335"/>
                  <a:gd name="connsiteY71" fmla="*/ 658418 h 831850"/>
                  <a:gd name="connsiteX72" fmla="*/ 464208 w 1096335"/>
                  <a:gd name="connsiteY72" fmla="*/ 670167 h 831850"/>
                  <a:gd name="connsiteX73" fmla="*/ 450361 w 1096335"/>
                  <a:gd name="connsiteY73" fmla="*/ 681917 h 831850"/>
                  <a:gd name="connsiteX74" fmla="*/ 436513 w 1096335"/>
                  <a:gd name="connsiteY74" fmla="*/ 670167 h 831850"/>
                  <a:gd name="connsiteX75" fmla="*/ 450361 w 1096335"/>
                  <a:gd name="connsiteY75" fmla="*/ 658418 h 831850"/>
                  <a:gd name="connsiteX76" fmla="*/ 238531 w 1096335"/>
                  <a:gd name="connsiteY76" fmla="*/ 654543 h 831850"/>
                  <a:gd name="connsiteX77" fmla="*/ 252378 w 1096335"/>
                  <a:gd name="connsiteY77" fmla="*/ 666292 h 831850"/>
                  <a:gd name="connsiteX78" fmla="*/ 238531 w 1096335"/>
                  <a:gd name="connsiteY78" fmla="*/ 678042 h 831850"/>
                  <a:gd name="connsiteX79" fmla="*/ 224683 w 1096335"/>
                  <a:gd name="connsiteY79" fmla="*/ 666292 h 831850"/>
                  <a:gd name="connsiteX80" fmla="*/ 238531 w 1096335"/>
                  <a:gd name="connsiteY80" fmla="*/ 654543 h 831850"/>
                  <a:gd name="connsiteX81" fmla="*/ 825529 w 1096335"/>
                  <a:gd name="connsiteY81" fmla="*/ 643384 h 831850"/>
                  <a:gd name="connsiteX82" fmla="*/ 839376 w 1096335"/>
                  <a:gd name="connsiteY82" fmla="*/ 655134 h 831850"/>
                  <a:gd name="connsiteX83" fmla="*/ 825529 w 1096335"/>
                  <a:gd name="connsiteY83" fmla="*/ 666884 h 831850"/>
                  <a:gd name="connsiteX84" fmla="*/ 811681 w 1096335"/>
                  <a:gd name="connsiteY84" fmla="*/ 655134 h 831850"/>
                  <a:gd name="connsiteX85" fmla="*/ 825529 w 1096335"/>
                  <a:gd name="connsiteY85" fmla="*/ 643384 h 831850"/>
                  <a:gd name="connsiteX86" fmla="*/ 104630 w 1096335"/>
                  <a:gd name="connsiteY86" fmla="*/ 631859 h 831850"/>
                  <a:gd name="connsiteX87" fmla="*/ 112158 w 1096335"/>
                  <a:gd name="connsiteY87" fmla="*/ 634505 h 831850"/>
                  <a:gd name="connsiteX88" fmla="*/ 116214 w 1096335"/>
                  <a:gd name="connsiteY88" fmla="*/ 642813 h 831850"/>
                  <a:gd name="connsiteX89" fmla="*/ 114755 w 1096335"/>
                  <a:gd name="connsiteY89" fmla="*/ 645802 h 831850"/>
                  <a:gd name="connsiteX90" fmla="*/ 738057 w 1096335"/>
                  <a:gd name="connsiteY90" fmla="*/ 623332 h 831850"/>
                  <a:gd name="connsiteX91" fmla="*/ 751905 w 1096335"/>
                  <a:gd name="connsiteY91" fmla="*/ 635082 h 831850"/>
                  <a:gd name="connsiteX92" fmla="*/ 738057 w 1096335"/>
                  <a:gd name="connsiteY92" fmla="*/ 646832 h 831850"/>
                  <a:gd name="connsiteX93" fmla="*/ 724210 w 1096335"/>
                  <a:gd name="connsiteY93" fmla="*/ 635082 h 831850"/>
                  <a:gd name="connsiteX94" fmla="*/ 738057 w 1096335"/>
                  <a:gd name="connsiteY94" fmla="*/ 623332 h 831850"/>
                  <a:gd name="connsiteX95" fmla="*/ 927348 w 1096335"/>
                  <a:gd name="connsiteY95" fmla="*/ 617466 h 831850"/>
                  <a:gd name="connsiteX96" fmla="*/ 941195 w 1096335"/>
                  <a:gd name="connsiteY96" fmla="*/ 629216 h 831850"/>
                  <a:gd name="connsiteX97" fmla="*/ 927348 w 1096335"/>
                  <a:gd name="connsiteY97" fmla="*/ 640966 h 831850"/>
                  <a:gd name="connsiteX98" fmla="*/ 913500 w 1096335"/>
                  <a:gd name="connsiteY98" fmla="*/ 629216 h 831850"/>
                  <a:gd name="connsiteX99" fmla="*/ 927348 w 1096335"/>
                  <a:gd name="connsiteY99" fmla="*/ 617466 h 831850"/>
                  <a:gd name="connsiteX100" fmla="*/ 381903 w 1096335"/>
                  <a:gd name="connsiteY100" fmla="*/ 611918 h 831850"/>
                  <a:gd name="connsiteX101" fmla="*/ 395751 w 1096335"/>
                  <a:gd name="connsiteY101" fmla="*/ 623668 h 831850"/>
                  <a:gd name="connsiteX102" fmla="*/ 381903 w 1096335"/>
                  <a:gd name="connsiteY102" fmla="*/ 635418 h 831850"/>
                  <a:gd name="connsiteX103" fmla="*/ 368056 w 1096335"/>
                  <a:gd name="connsiteY103" fmla="*/ 623668 h 831850"/>
                  <a:gd name="connsiteX104" fmla="*/ 381903 w 1096335"/>
                  <a:gd name="connsiteY104" fmla="*/ 611918 h 831850"/>
                  <a:gd name="connsiteX105" fmla="*/ 542418 w 1096335"/>
                  <a:gd name="connsiteY105" fmla="*/ 609883 h 831850"/>
                  <a:gd name="connsiteX106" fmla="*/ 556265 w 1096335"/>
                  <a:gd name="connsiteY106" fmla="*/ 621632 h 831850"/>
                  <a:gd name="connsiteX107" fmla="*/ 542418 w 1096335"/>
                  <a:gd name="connsiteY107" fmla="*/ 633382 h 831850"/>
                  <a:gd name="connsiteX108" fmla="*/ 528571 w 1096335"/>
                  <a:gd name="connsiteY108" fmla="*/ 621632 h 831850"/>
                  <a:gd name="connsiteX109" fmla="*/ 542418 w 1096335"/>
                  <a:gd name="connsiteY109" fmla="*/ 609883 h 831850"/>
                  <a:gd name="connsiteX110" fmla="*/ 306627 w 1096335"/>
                  <a:gd name="connsiteY110" fmla="*/ 604847 h 831850"/>
                  <a:gd name="connsiteX111" fmla="*/ 320474 w 1096335"/>
                  <a:gd name="connsiteY111" fmla="*/ 616596 h 831850"/>
                  <a:gd name="connsiteX112" fmla="*/ 306627 w 1096335"/>
                  <a:gd name="connsiteY112" fmla="*/ 628346 h 831850"/>
                  <a:gd name="connsiteX113" fmla="*/ 292780 w 1096335"/>
                  <a:gd name="connsiteY113" fmla="*/ 616596 h 831850"/>
                  <a:gd name="connsiteX114" fmla="*/ 306627 w 1096335"/>
                  <a:gd name="connsiteY114" fmla="*/ 604847 h 831850"/>
                  <a:gd name="connsiteX115" fmla="*/ 169533 w 1096335"/>
                  <a:gd name="connsiteY115" fmla="*/ 594897 h 831850"/>
                  <a:gd name="connsiteX116" fmla="*/ 183380 w 1096335"/>
                  <a:gd name="connsiteY116" fmla="*/ 606647 h 831850"/>
                  <a:gd name="connsiteX117" fmla="*/ 169533 w 1096335"/>
                  <a:gd name="connsiteY117" fmla="*/ 618397 h 831850"/>
                  <a:gd name="connsiteX118" fmla="*/ 155685 w 1096335"/>
                  <a:gd name="connsiteY118" fmla="*/ 606647 h 831850"/>
                  <a:gd name="connsiteX119" fmla="*/ 169533 w 1096335"/>
                  <a:gd name="connsiteY119" fmla="*/ 594897 h 831850"/>
                  <a:gd name="connsiteX120" fmla="*/ 454947 w 1096335"/>
                  <a:gd name="connsiteY120" fmla="*/ 589830 h 831850"/>
                  <a:gd name="connsiteX121" fmla="*/ 468794 w 1096335"/>
                  <a:gd name="connsiteY121" fmla="*/ 601580 h 831850"/>
                  <a:gd name="connsiteX122" fmla="*/ 454947 w 1096335"/>
                  <a:gd name="connsiteY122" fmla="*/ 613330 h 831850"/>
                  <a:gd name="connsiteX123" fmla="*/ 441100 w 1096335"/>
                  <a:gd name="connsiteY123" fmla="*/ 601580 h 831850"/>
                  <a:gd name="connsiteX124" fmla="*/ 454947 w 1096335"/>
                  <a:gd name="connsiteY124" fmla="*/ 589830 h 831850"/>
                  <a:gd name="connsiteX125" fmla="*/ 644237 w 1096335"/>
                  <a:gd name="connsiteY125" fmla="*/ 583965 h 831850"/>
                  <a:gd name="connsiteX126" fmla="*/ 658084 w 1096335"/>
                  <a:gd name="connsiteY126" fmla="*/ 595714 h 831850"/>
                  <a:gd name="connsiteX127" fmla="*/ 644237 w 1096335"/>
                  <a:gd name="connsiteY127" fmla="*/ 607464 h 831850"/>
                  <a:gd name="connsiteX128" fmla="*/ 630390 w 1096335"/>
                  <a:gd name="connsiteY128" fmla="*/ 595714 h 831850"/>
                  <a:gd name="connsiteX129" fmla="*/ 644237 w 1096335"/>
                  <a:gd name="connsiteY129" fmla="*/ 583965 h 831850"/>
                  <a:gd name="connsiteX130" fmla="*/ 795064 w 1096335"/>
                  <a:gd name="connsiteY130" fmla="*/ 576958 h 831850"/>
                  <a:gd name="connsiteX131" fmla="*/ 808911 w 1096335"/>
                  <a:gd name="connsiteY131" fmla="*/ 588708 h 831850"/>
                  <a:gd name="connsiteX132" fmla="*/ 795064 w 1096335"/>
                  <a:gd name="connsiteY132" fmla="*/ 600457 h 831850"/>
                  <a:gd name="connsiteX133" fmla="*/ 781217 w 1096335"/>
                  <a:gd name="connsiteY133" fmla="*/ 588708 h 831850"/>
                  <a:gd name="connsiteX134" fmla="*/ 795064 w 1096335"/>
                  <a:gd name="connsiteY134" fmla="*/ 576958 h 831850"/>
                  <a:gd name="connsiteX135" fmla="*/ 889180 w 1096335"/>
                  <a:gd name="connsiteY135" fmla="*/ 560042 h 831850"/>
                  <a:gd name="connsiteX136" fmla="*/ 903028 w 1096335"/>
                  <a:gd name="connsiteY136" fmla="*/ 571791 h 831850"/>
                  <a:gd name="connsiteX137" fmla="*/ 889180 w 1096335"/>
                  <a:gd name="connsiteY137" fmla="*/ 583541 h 831850"/>
                  <a:gd name="connsiteX138" fmla="*/ 875333 w 1096335"/>
                  <a:gd name="connsiteY138" fmla="*/ 571791 h 831850"/>
                  <a:gd name="connsiteX139" fmla="*/ 889180 w 1096335"/>
                  <a:gd name="connsiteY139" fmla="*/ 560042 h 831850"/>
                  <a:gd name="connsiteX140" fmla="*/ 101075 w 1096335"/>
                  <a:gd name="connsiteY140" fmla="*/ 548398 h 831850"/>
                  <a:gd name="connsiteX141" fmla="*/ 114923 w 1096335"/>
                  <a:gd name="connsiteY141" fmla="*/ 560148 h 831850"/>
                  <a:gd name="connsiteX142" fmla="*/ 101075 w 1096335"/>
                  <a:gd name="connsiteY142" fmla="*/ 571898 h 831850"/>
                  <a:gd name="connsiteX143" fmla="*/ 87228 w 1096335"/>
                  <a:gd name="connsiteY143" fmla="*/ 560148 h 831850"/>
                  <a:gd name="connsiteX144" fmla="*/ 101075 w 1096335"/>
                  <a:gd name="connsiteY144" fmla="*/ 548398 h 831850"/>
                  <a:gd name="connsiteX145" fmla="*/ 258247 w 1096335"/>
                  <a:gd name="connsiteY145" fmla="*/ 546362 h 831850"/>
                  <a:gd name="connsiteX146" fmla="*/ 272094 w 1096335"/>
                  <a:gd name="connsiteY146" fmla="*/ 558112 h 831850"/>
                  <a:gd name="connsiteX147" fmla="*/ 258247 w 1096335"/>
                  <a:gd name="connsiteY147" fmla="*/ 569862 h 831850"/>
                  <a:gd name="connsiteX148" fmla="*/ 244400 w 1096335"/>
                  <a:gd name="connsiteY148" fmla="*/ 558112 h 831850"/>
                  <a:gd name="connsiteX149" fmla="*/ 258247 w 1096335"/>
                  <a:gd name="connsiteY149" fmla="*/ 546362 h 831850"/>
                  <a:gd name="connsiteX150" fmla="*/ 511953 w 1096335"/>
                  <a:gd name="connsiteY150" fmla="*/ 543456 h 831850"/>
                  <a:gd name="connsiteX151" fmla="*/ 525801 w 1096335"/>
                  <a:gd name="connsiteY151" fmla="*/ 555206 h 831850"/>
                  <a:gd name="connsiteX152" fmla="*/ 511953 w 1096335"/>
                  <a:gd name="connsiteY152" fmla="*/ 566956 h 831850"/>
                  <a:gd name="connsiteX153" fmla="*/ 498106 w 1096335"/>
                  <a:gd name="connsiteY153" fmla="*/ 555206 h 831850"/>
                  <a:gd name="connsiteX154" fmla="*/ 511953 w 1096335"/>
                  <a:gd name="connsiteY154" fmla="*/ 543456 h 831850"/>
                  <a:gd name="connsiteX155" fmla="*/ 606070 w 1096335"/>
                  <a:gd name="connsiteY155" fmla="*/ 526540 h 831850"/>
                  <a:gd name="connsiteX156" fmla="*/ 619917 w 1096335"/>
                  <a:gd name="connsiteY156" fmla="*/ 538290 h 831850"/>
                  <a:gd name="connsiteX157" fmla="*/ 606070 w 1096335"/>
                  <a:gd name="connsiteY157" fmla="*/ 550039 h 831850"/>
                  <a:gd name="connsiteX158" fmla="*/ 592222 w 1096335"/>
                  <a:gd name="connsiteY158" fmla="*/ 538290 h 831850"/>
                  <a:gd name="connsiteX159" fmla="*/ 606070 w 1096335"/>
                  <a:gd name="connsiteY159" fmla="*/ 526540 h 831850"/>
                  <a:gd name="connsiteX160" fmla="*/ 170776 w 1096335"/>
                  <a:gd name="connsiteY160" fmla="*/ 526310 h 831850"/>
                  <a:gd name="connsiteX161" fmla="*/ 184623 w 1096335"/>
                  <a:gd name="connsiteY161" fmla="*/ 538060 h 831850"/>
                  <a:gd name="connsiteX162" fmla="*/ 170776 w 1096335"/>
                  <a:gd name="connsiteY162" fmla="*/ 549810 h 831850"/>
                  <a:gd name="connsiteX163" fmla="*/ 156929 w 1096335"/>
                  <a:gd name="connsiteY163" fmla="*/ 538060 h 831850"/>
                  <a:gd name="connsiteX164" fmla="*/ 170776 w 1096335"/>
                  <a:gd name="connsiteY164" fmla="*/ 526310 h 831850"/>
                  <a:gd name="connsiteX165" fmla="*/ 956346 w 1096335"/>
                  <a:gd name="connsiteY165" fmla="*/ 523875 h 831850"/>
                  <a:gd name="connsiteX166" fmla="*/ 970193 w 1096335"/>
                  <a:gd name="connsiteY166" fmla="*/ 535625 h 831850"/>
                  <a:gd name="connsiteX167" fmla="*/ 956346 w 1096335"/>
                  <a:gd name="connsiteY167" fmla="*/ 547375 h 831850"/>
                  <a:gd name="connsiteX168" fmla="*/ 942499 w 1096335"/>
                  <a:gd name="connsiteY168" fmla="*/ 535625 h 831850"/>
                  <a:gd name="connsiteX169" fmla="*/ 956346 w 1096335"/>
                  <a:gd name="connsiteY169" fmla="*/ 523875 h 831850"/>
                  <a:gd name="connsiteX170" fmla="*/ 360066 w 1096335"/>
                  <a:gd name="connsiteY170" fmla="*/ 520444 h 831850"/>
                  <a:gd name="connsiteX171" fmla="*/ 373913 w 1096335"/>
                  <a:gd name="connsiteY171" fmla="*/ 532194 h 831850"/>
                  <a:gd name="connsiteX172" fmla="*/ 360066 w 1096335"/>
                  <a:gd name="connsiteY172" fmla="*/ 543944 h 831850"/>
                  <a:gd name="connsiteX173" fmla="*/ 346219 w 1096335"/>
                  <a:gd name="connsiteY173" fmla="*/ 532194 h 831850"/>
                  <a:gd name="connsiteX174" fmla="*/ 360066 w 1096335"/>
                  <a:gd name="connsiteY174" fmla="*/ 520444 h 831850"/>
                  <a:gd name="connsiteX175" fmla="*/ 744516 w 1096335"/>
                  <a:gd name="connsiteY175" fmla="*/ 520000 h 831850"/>
                  <a:gd name="connsiteX176" fmla="*/ 758363 w 1096335"/>
                  <a:gd name="connsiteY176" fmla="*/ 531750 h 831850"/>
                  <a:gd name="connsiteX177" fmla="*/ 744516 w 1096335"/>
                  <a:gd name="connsiteY177" fmla="*/ 543500 h 831850"/>
                  <a:gd name="connsiteX178" fmla="*/ 730668 w 1096335"/>
                  <a:gd name="connsiteY178" fmla="*/ 531750 h 831850"/>
                  <a:gd name="connsiteX179" fmla="*/ 744516 w 1096335"/>
                  <a:gd name="connsiteY179" fmla="*/ 520000 h 831850"/>
                  <a:gd name="connsiteX180" fmla="*/ 673235 w 1096335"/>
                  <a:gd name="connsiteY180" fmla="*/ 490374 h 831850"/>
                  <a:gd name="connsiteX181" fmla="*/ 687083 w 1096335"/>
                  <a:gd name="connsiteY181" fmla="*/ 502123 h 831850"/>
                  <a:gd name="connsiteX182" fmla="*/ 673235 w 1096335"/>
                  <a:gd name="connsiteY182" fmla="*/ 513873 h 831850"/>
                  <a:gd name="connsiteX183" fmla="*/ 659388 w 1096335"/>
                  <a:gd name="connsiteY183" fmla="*/ 502123 h 831850"/>
                  <a:gd name="connsiteX184" fmla="*/ 673235 w 1096335"/>
                  <a:gd name="connsiteY184" fmla="*/ 490374 h 831850"/>
                  <a:gd name="connsiteX185" fmla="*/ 461405 w 1096335"/>
                  <a:gd name="connsiteY185" fmla="*/ 486499 h 831850"/>
                  <a:gd name="connsiteX186" fmla="*/ 475252 w 1096335"/>
                  <a:gd name="connsiteY186" fmla="*/ 498248 h 831850"/>
                  <a:gd name="connsiteX187" fmla="*/ 461405 w 1096335"/>
                  <a:gd name="connsiteY187" fmla="*/ 509998 h 831850"/>
                  <a:gd name="connsiteX188" fmla="*/ 447558 w 1096335"/>
                  <a:gd name="connsiteY188" fmla="*/ 498248 h 831850"/>
                  <a:gd name="connsiteX189" fmla="*/ 461405 w 1096335"/>
                  <a:gd name="connsiteY189" fmla="*/ 486499 h 831850"/>
                  <a:gd name="connsiteX190" fmla="*/ 227782 w 1096335"/>
                  <a:gd name="connsiteY190" fmla="*/ 479936 h 831850"/>
                  <a:gd name="connsiteX191" fmla="*/ 241630 w 1096335"/>
                  <a:gd name="connsiteY191" fmla="*/ 491686 h 831850"/>
                  <a:gd name="connsiteX192" fmla="*/ 227782 w 1096335"/>
                  <a:gd name="connsiteY192" fmla="*/ 503435 h 831850"/>
                  <a:gd name="connsiteX193" fmla="*/ 213935 w 1096335"/>
                  <a:gd name="connsiteY193" fmla="*/ 491686 h 831850"/>
                  <a:gd name="connsiteX194" fmla="*/ 227782 w 1096335"/>
                  <a:gd name="connsiteY194" fmla="*/ 479936 h 831850"/>
                  <a:gd name="connsiteX195" fmla="*/ 887889 w 1096335"/>
                  <a:gd name="connsiteY195" fmla="*/ 477376 h 831850"/>
                  <a:gd name="connsiteX196" fmla="*/ 901736 w 1096335"/>
                  <a:gd name="connsiteY196" fmla="*/ 489126 h 831850"/>
                  <a:gd name="connsiteX197" fmla="*/ 887889 w 1096335"/>
                  <a:gd name="connsiteY197" fmla="*/ 500876 h 831850"/>
                  <a:gd name="connsiteX198" fmla="*/ 874041 w 1096335"/>
                  <a:gd name="connsiteY198" fmla="*/ 489126 h 831850"/>
                  <a:gd name="connsiteX199" fmla="*/ 887889 w 1096335"/>
                  <a:gd name="connsiteY199" fmla="*/ 477376 h 831850"/>
                  <a:gd name="connsiteX200" fmla="*/ 1045060 w 1096335"/>
                  <a:gd name="connsiteY200" fmla="*/ 475340 h 831850"/>
                  <a:gd name="connsiteX201" fmla="*/ 1054852 w 1096335"/>
                  <a:gd name="connsiteY201" fmla="*/ 478782 h 831850"/>
                  <a:gd name="connsiteX202" fmla="*/ 1055184 w 1096335"/>
                  <a:gd name="connsiteY202" fmla="*/ 479461 h 831850"/>
                  <a:gd name="connsiteX203" fmla="*/ 1051663 w 1096335"/>
                  <a:gd name="connsiteY203" fmla="*/ 483495 h 831850"/>
                  <a:gd name="connsiteX204" fmla="*/ 1034839 w 1096335"/>
                  <a:gd name="connsiteY204" fmla="*/ 494518 h 831850"/>
                  <a:gd name="connsiteX205" fmla="*/ 1031213 w 1096335"/>
                  <a:gd name="connsiteY205" fmla="*/ 487090 h 831850"/>
                  <a:gd name="connsiteX206" fmla="*/ 1045060 w 1096335"/>
                  <a:gd name="connsiteY206" fmla="*/ 475340 h 831850"/>
                  <a:gd name="connsiteX207" fmla="*/ 812612 w 1096335"/>
                  <a:gd name="connsiteY207" fmla="*/ 470304 h 831850"/>
                  <a:gd name="connsiteX208" fmla="*/ 826460 w 1096335"/>
                  <a:gd name="connsiteY208" fmla="*/ 482054 h 831850"/>
                  <a:gd name="connsiteX209" fmla="*/ 812612 w 1096335"/>
                  <a:gd name="connsiteY209" fmla="*/ 493804 h 831850"/>
                  <a:gd name="connsiteX210" fmla="*/ 798765 w 1096335"/>
                  <a:gd name="connsiteY210" fmla="*/ 482054 h 831850"/>
                  <a:gd name="connsiteX211" fmla="*/ 812612 w 1096335"/>
                  <a:gd name="connsiteY211" fmla="*/ 470304 h 831850"/>
                  <a:gd name="connsiteX212" fmla="*/ 321899 w 1096335"/>
                  <a:gd name="connsiteY212" fmla="*/ 463019 h 831850"/>
                  <a:gd name="connsiteX213" fmla="*/ 335746 w 1096335"/>
                  <a:gd name="connsiteY213" fmla="*/ 474769 h 831850"/>
                  <a:gd name="connsiteX214" fmla="*/ 321899 w 1096335"/>
                  <a:gd name="connsiteY214" fmla="*/ 486519 h 831850"/>
                  <a:gd name="connsiteX215" fmla="*/ 308051 w 1096335"/>
                  <a:gd name="connsiteY215" fmla="*/ 474769 h 831850"/>
                  <a:gd name="connsiteX216" fmla="*/ 321899 w 1096335"/>
                  <a:gd name="connsiteY216" fmla="*/ 463019 h 831850"/>
                  <a:gd name="connsiteX217" fmla="*/ 52711 w 1096335"/>
                  <a:gd name="connsiteY217" fmla="*/ 457930 h 831850"/>
                  <a:gd name="connsiteX218" fmla="*/ 66559 w 1096335"/>
                  <a:gd name="connsiteY218" fmla="*/ 469680 h 831850"/>
                  <a:gd name="connsiteX219" fmla="*/ 52711 w 1096335"/>
                  <a:gd name="connsiteY219" fmla="*/ 481429 h 831850"/>
                  <a:gd name="connsiteX220" fmla="*/ 38864 w 1096335"/>
                  <a:gd name="connsiteY220" fmla="*/ 469680 h 831850"/>
                  <a:gd name="connsiteX221" fmla="*/ 52711 w 1096335"/>
                  <a:gd name="connsiteY221" fmla="*/ 457930 h 831850"/>
                  <a:gd name="connsiteX222" fmla="*/ 957589 w 1096335"/>
                  <a:gd name="connsiteY222" fmla="*/ 455288 h 831850"/>
                  <a:gd name="connsiteX223" fmla="*/ 971436 w 1096335"/>
                  <a:gd name="connsiteY223" fmla="*/ 467038 h 831850"/>
                  <a:gd name="connsiteX224" fmla="*/ 957589 w 1096335"/>
                  <a:gd name="connsiteY224" fmla="*/ 478788 h 831850"/>
                  <a:gd name="connsiteX225" fmla="*/ 943742 w 1096335"/>
                  <a:gd name="connsiteY225" fmla="*/ 467038 h 831850"/>
                  <a:gd name="connsiteX226" fmla="*/ 957589 w 1096335"/>
                  <a:gd name="connsiteY226" fmla="*/ 455288 h 831850"/>
                  <a:gd name="connsiteX227" fmla="*/ 604778 w 1096335"/>
                  <a:gd name="connsiteY227" fmla="*/ 443874 h 831850"/>
                  <a:gd name="connsiteX228" fmla="*/ 618625 w 1096335"/>
                  <a:gd name="connsiteY228" fmla="*/ 455624 h 831850"/>
                  <a:gd name="connsiteX229" fmla="*/ 604778 w 1096335"/>
                  <a:gd name="connsiteY229" fmla="*/ 467374 h 831850"/>
                  <a:gd name="connsiteX230" fmla="*/ 590931 w 1096335"/>
                  <a:gd name="connsiteY230" fmla="*/ 455624 h 831850"/>
                  <a:gd name="connsiteX231" fmla="*/ 604778 w 1096335"/>
                  <a:gd name="connsiteY231" fmla="*/ 443874 h 831850"/>
                  <a:gd name="connsiteX232" fmla="*/ 529502 w 1096335"/>
                  <a:gd name="connsiteY232" fmla="*/ 436803 h 831850"/>
                  <a:gd name="connsiteX233" fmla="*/ 543349 w 1096335"/>
                  <a:gd name="connsiteY233" fmla="*/ 448552 h 831850"/>
                  <a:gd name="connsiteX234" fmla="*/ 529502 w 1096335"/>
                  <a:gd name="connsiteY234" fmla="*/ 460302 h 831850"/>
                  <a:gd name="connsiteX235" fmla="*/ 515654 w 1096335"/>
                  <a:gd name="connsiteY235" fmla="*/ 448552 h 831850"/>
                  <a:gd name="connsiteX236" fmla="*/ 529502 w 1096335"/>
                  <a:gd name="connsiteY236" fmla="*/ 436803 h 831850"/>
                  <a:gd name="connsiteX237" fmla="*/ 389064 w 1096335"/>
                  <a:gd name="connsiteY237" fmla="*/ 426853 h 831850"/>
                  <a:gd name="connsiteX238" fmla="*/ 402912 w 1096335"/>
                  <a:gd name="connsiteY238" fmla="*/ 438603 h 831850"/>
                  <a:gd name="connsiteX239" fmla="*/ 389064 w 1096335"/>
                  <a:gd name="connsiteY239" fmla="*/ 450353 h 831850"/>
                  <a:gd name="connsiteX240" fmla="*/ 375217 w 1096335"/>
                  <a:gd name="connsiteY240" fmla="*/ 438603 h 831850"/>
                  <a:gd name="connsiteX241" fmla="*/ 389064 w 1096335"/>
                  <a:gd name="connsiteY241" fmla="*/ 426853 h 831850"/>
                  <a:gd name="connsiteX242" fmla="*/ 177234 w 1096335"/>
                  <a:gd name="connsiteY242" fmla="*/ 422978 h 831850"/>
                  <a:gd name="connsiteX243" fmla="*/ 191081 w 1096335"/>
                  <a:gd name="connsiteY243" fmla="*/ 434728 h 831850"/>
                  <a:gd name="connsiteX244" fmla="*/ 177234 w 1096335"/>
                  <a:gd name="connsiteY244" fmla="*/ 446478 h 831850"/>
                  <a:gd name="connsiteX245" fmla="*/ 163387 w 1096335"/>
                  <a:gd name="connsiteY245" fmla="*/ 434728 h 831850"/>
                  <a:gd name="connsiteX246" fmla="*/ 177234 w 1096335"/>
                  <a:gd name="connsiteY246" fmla="*/ 422978 h 831850"/>
                  <a:gd name="connsiteX247" fmla="*/ 737706 w 1096335"/>
                  <a:gd name="connsiteY247" fmla="*/ 412826 h 831850"/>
                  <a:gd name="connsiteX248" fmla="*/ 751553 w 1096335"/>
                  <a:gd name="connsiteY248" fmla="*/ 424575 h 831850"/>
                  <a:gd name="connsiteX249" fmla="*/ 737706 w 1096335"/>
                  <a:gd name="connsiteY249" fmla="*/ 436325 h 831850"/>
                  <a:gd name="connsiteX250" fmla="*/ 723858 w 1096335"/>
                  <a:gd name="connsiteY250" fmla="*/ 424575 h 831850"/>
                  <a:gd name="connsiteX251" fmla="*/ 737706 w 1096335"/>
                  <a:gd name="connsiteY251" fmla="*/ 412826 h 831850"/>
                  <a:gd name="connsiteX252" fmla="*/ 1014596 w 1096335"/>
                  <a:gd name="connsiteY252" fmla="*/ 408914 h 831850"/>
                  <a:gd name="connsiteX253" fmla="*/ 1028443 w 1096335"/>
                  <a:gd name="connsiteY253" fmla="*/ 420664 h 831850"/>
                  <a:gd name="connsiteX254" fmla="*/ 1014596 w 1096335"/>
                  <a:gd name="connsiteY254" fmla="*/ 432413 h 831850"/>
                  <a:gd name="connsiteX255" fmla="*/ 1000748 w 1096335"/>
                  <a:gd name="connsiteY255" fmla="*/ 420664 h 831850"/>
                  <a:gd name="connsiteX256" fmla="*/ 1014596 w 1096335"/>
                  <a:gd name="connsiteY256" fmla="*/ 408914 h 831850"/>
                  <a:gd name="connsiteX257" fmla="*/ 1095606 w 1096335"/>
                  <a:gd name="connsiteY257" fmla="*/ 402230 h 831850"/>
                  <a:gd name="connsiteX258" fmla="*/ 1096335 w 1096335"/>
                  <a:gd name="connsiteY258" fmla="*/ 404804 h 831850"/>
                  <a:gd name="connsiteX259" fmla="*/ 1095985 w 1096335"/>
                  <a:gd name="connsiteY259" fmla="*/ 406040 h 831850"/>
                  <a:gd name="connsiteX260" fmla="*/ 1094865 w 1096335"/>
                  <a:gd name="connsiteY260" fmla="*/ 403747 h 831850"/>
                  <a:gd name="connsiteX261" fmla="*/ 14544 w 1096335"/>
                  <a:gd name="connsiteY261" fmla="*/ 400505 h 831850"/>
                  <a:gd name="connsiteX262" fmla="*/ 28391 w 1096335"/>
                  <a:gd name="connsiteY262" fmla="*/ 412255 h 831850"/>
                  <a:gd name="connsiteX263" fmla="*/ 14544 w 1096335"/>
                  <a:gd name="connsiteY263" fmla="*/ 424004 h 831850"/>
                  <a:gd name="connsiteX264" fmla="*/ 697 w 1096335"/>
                  <a:gd name="connsiteY264" fmla="*/ 412255 h 831850"/>
                  <a:gd name="connsiteX265" fmla="*/ 14544 w 1096335"/>
                  <a:gd name="connsiteY265" fmla="*/ 400505 h 831850"/>
                  <a:gd name="connsiteX266" fmla="*/ 650234 w 1096335"/>
                  <a:gd name="connsiteY266" fmla="*/ 392774 h 831850"/>
                  <a:gd name="connsiteX267" fmla="*/ 664081 w 1096335"/>
                  <a:gd name="connsiteY267" fmla="*/ 404523 h 831850"/>
                  <a:gd name="connsiteX268" fmla="*/ 650234 w 1096335"/>
                  <a:gd name="connsiteY268" fmla="*/ 416273 h 831850"/>
                  <a:gd name="connsiteX269" fmla="*/ 636387 w 1096335"/>
                  <a:gd name="connsiteY269" fmla="*/ 404523 h 831850"/>
                  <a:gd name="connsiteX270" fmla="*/ 650234 w 1096335"/>
                  <a:gd name="connsiteY270" fmla="*/ 392774 h 831850"/>
                  <a:gd name="connsiteX271" fmla="*/ 839525 w 1096335"/>
                  <a:gd name="connsiteY271" fmla="*/ 386908 h 831850"/>
                  <a:gd name="connsiteX272" fmla="*/ 853372 w 1096335"/>
                  <a:gd name="connsiteY272" fmla="*/ 398658 h 831850"/>
                  <a:gd name="connsiteX273" fmla="*/ 839525 w 1096335"/>
                  <a:gd name="connsiteY273" fmla="*/ 410407 h 831850"/>
                  <a:gd name="connsiteX274" fmla="*/ 825677 w 1096335"/>
                  <a:gd name="connsiteY274" fmla="*/ 398658 h 831850"/>
                  <a:gd name="connsiteX275" fmla="*/ 839525 w 1096335"/>
                  <a:gd name="connsiteY275" fmla="*/ 386908 h 831850"/>
                  <a:gd name="connsiteX276" fmla="*/ 320607 w 1096335"/>
                  <a:gd name="connsiteY276" fmla="*/ 380354 h 831850"/>
                  <a:gd name="connsiteX277" fmla="*/ 334454 w 1096335"/>
                  <a:gd name="connsiteY277" fmla="*/ 392104 h 831850"/>
                  <a:gd name="connsiteX278" fmla="*/ 320607 w 1096335"/>
                  <a:gd name="connsiteY278" fmla="*/ 403854 h 831850"/>
                  <a:gd name="connsiteX279" fmla="*/ 306760 w 1096335"/>
                  <a:gd name="connsiteY279" fmla="*/ 392104 h 831850"/>
                  <a:gd name="connsiteX280" fmla="*/ 320607 w 1096335"/>
                  <a:gd name="connsiteY280" fmla="*/ 380354 h 831850"/>
                  <a:gd name="connsiteX281" fmla="*/ 245331 w 1096335"/>
                  <a:gd name="connsiteY281" fmla="*/ 373282 h 831850"/>
                  <a:gd name="connsiteX282" fmla="*/ 259178 w 1096335"/>
                  <a:gd name="connsiteY282" fmla="*/ 385032 h 831850"/>
                  <a:gd name="connsiteX283" fmla="*/ 245331 w 1096335"/>
                  <a:gd name="connsiteY283" fmla="*/ 396782 h 831850"/>
                  <a:gd name="connsiteX284" fmla="*/ 231483 w 1096335"/>
                  <a:gd name="connsiteY284" fmla="*/ 385032 h 831850"/>
                  <a:gd name="connsiteX285" fmla="*/ 245331 w 1096335"/>
                  <a:gd name="connsiteY285" fmla="*/ 373282 h 831850"/>
                  <a:gd name="connsiteX286" fmla="*/ 444555 w 1096335"/>
                  <a:gd name="connsiteY286" fmla="*/ 365539 h 831850"/>
                  <a:gd name="connsiteX287" fmla="*/ 458403 w 1096335"/>
                  <a:gd name="connsiteY287" fmla="*/ 377289 h 831850"/>
                  <a:gd name="connsiteX288" fmla="*/ 444555 w 1096335"/>
                  <a:gd name="connsiteY288" fmla="*/ 389038 h 831850"/>
                  <a:gd name="connsiteX289" fmla="*/ 430708 w 1096335"/>
                  <a:gd name="connsiteY289" fmla="*/ 377289 h 831850"/>
                  <a:gd name="connsiteX290" fmla="*/ 444555 w 1096335"/>
                  <a:gd name="connsiteY290" fmla="*/ 365539 h 831850"/>
                  <a:gd name="connsiteX291" fmla="*/ 81710 w 1096335"/>
                  <a:gd name="connsiteY291" fmla="*/ 364339 h 831850"/>
                  <a:gd name="connsiteX292" fmla="*/ 95557 w 1096335"/>
                  <a:gd name="connsiteY292" fmla="*/ 376088 h 831850"/>
                  <a:gd name="connsiteX293" fmla="*/ 81710 w 1096335"/>
                  <a:gd name="connsiteY293" fmla="*/ 387838 h 831850"/>
                  <a:gd name="connsiteX294" fmla="*/ 67862 w 1096335"/>
                  <a:gd name="connsiteY294" fmla="*/ 376088 h 831850"/>
                  <a:gd name="connsiteX295" fmla="*/ 81710 w 1096335"/>
                  <a:gd name="connsiteY295" fmla="*/ 364339 h 831850"/>
                  <a:gd name="connsiteX296" fmla="*/ 964047 w 1096335"/>
                  <a:gd name="connsiteY296" fmla="*/ 351956 h 831850"/>
                  <a:gd name="connsiteX297" fmla="*/ 977895 w 1096335"/>
                  <a:gd name="connsiteY297" fmla="*/ 363706 h 831850"/>
                  <a:gd name="connsiteX298" fmla="*/ 964047 w 1096335"/>
                  <a:gd name="connsiteY298" fmla="*/ 375456 h 831850"/>
                  <a:gd name="connsiteX299" fmla="*/ 950200 w 1096335"/>
                  <a:gd name="connsiteY299" fmla="*/ 363706 h 831850"/>
                  <a:gd name="connsiteX300" fmla="*/ 964047 w 1096335"/>
                  <a:gd name="connsiteY300" fmla="*/ 351956 h 831850"/>
                  <a:gd name="connsiteX301" fmla="*/ 707241 w 1096335"/>
                  <a:gd name="connsiteY301" fmla="*/ 346399 h 831850"/>
                  <a:gd name="connsiteX302" fmla="*/ 721088 w 1096335"/>
                  <a:gd name="connsiteY302" fmla="*/ 358149 h 831850"/>
                  <a:gd name="connsiteX303" fmla="*/ 707241 w 1096335"/>
                  <a:gd name="connsiteY303" fmla="*/ 369899 h 831850"/>
                  <a:gd name="connsiteX304" fmla="*/ 693393 w 1096335"/>
                  <a:gd name="connsiteY304" fmla="*/ 358149 h 831850"/>
                  <a:gd name="connsiteX305" fmla="*/ 707241 w 1096335"/>
                  <a:gd name="connsiteY305" fmla="*/ 346399 h 831850"/>
                  <a:gd name="connsiteX306" fmla="*/ 357084 w 1096335"/>
                  <a:gd name="connsiteY306" fmla="*/ 345487 h 831850"/>
                  <a:gd name="connsiteX307" fmla="*/ 370931 w 1096335"/>
                  <a:gd name="connsiteY307" fmla="*/ 357236 h 831850"/>
                  <a:gd name="connsiteX308" fmla="*/ 357084 w 1096335"/>
                  <a:gd name="connsiteY308" fmla="*/ 368986 h 831850"/>
                  <a:gd name="connsiteX309" fmla="*/ 343237 w 1096335"/>
                  <a:gd name="connsiteY309" fmla="*/ 357236 h 831850"/>
                  <a:gd name="connsiteX310" fmla="*/ 357084 w 1096335"/>
                  <a:gd name="connsiteY310" fmla="*/ 345487 h 831850"/>
                  <a:gd name="connsiteX311" fmla="*/ 546374 w 1096335"/>
                  <a:gd name="connsiteY311" fmla="*/ 339621 h 831850"/>
                  <a:gd name="connsiteX312" fmla="*/ 560222 w 1096335"/>
                  <a:gd name="connsiteY312" fmla="*/ 351371 h 831850"/>
                  <a:gd name="connsiteX313" fmla="*/ 546374 w 1096335"/>
                  <a:gd name="connsiteY313" fmla="*/ 363120 h 831850"/>
                  <a:gd name="connsiteX314" fmla="*/ 532527 w 1096335"/>
                  <a:gd name="connsiteY314" fmla="*/ 351371 h 831850"/>
                  <a:gd name="connsiteX315" fmla="*/ 546374 w 1096335"/>
                  <a:gd name="connsiteY315" fmla="*/ 339621 h 831850"/>
                  <a:gd name="connsiteX316" fmla="*/ 801357 w 1096335"/>
                  <a:gd name="connsiteY316" fmla="*/ 329483 h 831850"/>
                  <a:gd name="connsiteX317" fmla="*/ 815204 w 1096335"/>
                  <a:gd name="connsiteY317" fmla="*/ 341233 h 831850"/>
                  <a:gd name="connsiteX318" fmla="*/ 801357 w 1096335"/>
                  <a:gd name="connsiteY318" fmla="*/ 352982 h 831850"/>
                  <a:gd name="connsiteX319" fmla="*/ 787510 w 1096335"/>
                  <a:gd name="connsiteY319" fmla="*/ 341233 h 831850"/>
                  <a:gd name="connsiteX320" fmla="*/ 801357 w 1096335"/>
                  <a:gd name="connsiteY320" fmla="*/ 329483 h 831850"/>
                  <a:gd name="connsiteX321" fmla="*/ 15513 w 1096335"/>
                  <a:gd name="connsiteY321" fmla="*/ 318634 h 831850"/>
                  <a:gd name="connsiteX322" fmla="*/ 23044 w 1096335"/>
                  <a:gd name="connsiteY322" fmla="*/ 321281 h 831850"/>
                  <a:gd name="connsiteX323" fmla="*/ 27100 w 1096335"/>
                  <a:gd name="connsiteY323" fmla="*/ 329589 h 831850"/>
                  <a:gd name="connsiteX324" fmla="*/ 13252 w 1096335"/>
                  <a:gd name="connsiteY324" fmla="*/ 341339 h 831850"/>
                  <a:gd name="connsiteX325" fmla="*/ 3461 w 1096335"/>
                  <a:gd name="connsiteY325" fmla="*/ 337898 h 831850"/>
                  <a:gd name="connsiteX326" fmla="*/ 0 w 1096335"/>
                  <a:gd name="connsiteY326" fmla="*/ 330807 h 831850"/>
                  <a:gd name="connsiteX327" fmla="*/ 4097 w 1096335"/>
                  <a:gd name="connsiteY327" fmla="*/ 326113 h 831850"/>
                  <a:gd name="connsiteX328" fmla="*/ 178229 w 1096335"/>
                  <a:gd name="connsiteY328" fmla="*/ 313345 h 831850"/>
                  <a:gd name="connsiteX329" fmla="*/ 192077 w 1096335"/>
                  <a:gd name="connsiteY329" fmla="*/ 325094 h 831850"/>
                  <a:gd name="connsiteX330" fmla="*/ 178229 w 1096335"/>
                  <a:gd name="connsiteY330" fmla="*/ 336844 h 831850"/>
                  <a:gd name="connsiteX331" fmla="*/ 164382 w 1096335"/>
                  <a:gd name="connsiteY331" fmla="*/ 325094 h 831850"/>
                  <a:gd name="connsiteX332" fmla="*/ 178229 w 1096335"/>
                  <a:gd name="connsiteY332" fmla="*/ 313345 h 831850"/>
                  <a:gd name="connsiteX333" fmla="*/ 1029034 w 1096335"/>
                  <a:gd name="connsiteY333" fmla="*/ 303353 h 831850"/>
                  <a:gd name="connsiteX334" fmla="*/ 1032930 w 1096335"/>
                  <a:gd name="connsiteY334" fmla="*/ 313839 h 831850"/>
                  <a:gd name="connsiteX335" fmla="*/ 1042889 w 1096335"/>
                  <a:gd name="connsiteY335" fmla="*/ 320364 h 831850"/>
                  <a:gd name="connsiteX336" fmla="*/ 1041935 w 1096335"/>
                  <a:gd name="connsiteY336" fmla="*/ 322319 h 831850"/>
                  <a:gd name="connsiteX337" fmla="*/ 1032144 w 1096335"/>
                  <a:gd name="connsiteY337" fmla="*/ 325760 h 831850"/>
                  <a:gd name="connsiteX338" fmla="*/ 1018297 w 1096335"/>
                  <a:gd name="connsiteY338" fmla="*/ 314010 h 831850"/>
                  <a:gd name="connsiteX339" fmla="*/ 1022353 w 1096335"/>
                  <a:gd name="connsiteY339" fmla="*/ 305702 h 831850"/>
                  <a:gd name="connsiteX340" fmla="*/ 414091 w 1096335"/>
                  <a:gd name="connsiteY340" fmla="*/ 299112 h 831850"/>
                  <a:gd name="connsiteX341" fmla="*/ 427938 w 1096335"/>
                  <a:gd name="connsiteY341" fmla="*/ 310862 h 831850"/>
                  <a:gd name="connsiteX342" fmla="*/ 414091 w 1096335"/>
                  <a:gd name="connsiteY342" fmla="*/ 322612 h 831850"/>
                  <a:gd name="connsiteX343" fmla="*/ 400243 w 1096335"/>
                  <a:gd name="connsiteY343" fmla="*/ 310862 h 831850"/>
                  <a:gd name="connsiteX344" fmla="*/ 414091 w 1096335"/>
                  <a:gd name="connsiteY344" fmla="*/ 299112 h 831850"/>
                  <a:gd name="connsiteX345" fmla="*/ 868523 w 1096335"/>
                  <a:gd name="connsiteY345" fmla="*/ 293316 h 831850"/>
                  <a:gd name="connsiteX346" fmla="*/ 882370 w 1096335"/>
                  <a:gd name="connsiteY346" fmla="*/ 305066 h 831850"/>
                  <a:gd name="connsiteX347" fmla="*/ 868523 w 1096335"/>
                  <a:gd name="connsiteY347" fmla="*/ 316816 h 831850"/>
                  <a:gd name="connsiteX348" fmla="*/ 854675 w 1096335"/>
                  <a:gd name="connsiteY348" fmla="*/ 305066 h 831850"/>
                  <a:gd name="connsiteX349" fmla="*/ 868523 w 1096335"/>
                  <a:gd name="connsiteY349" fmla="*/ 293316 h 831850"/>
                  <a:gd name="connsiteX350" fmla="*/ 90758 w 1096335"/>
                  <a:gd name="connsiteY350" fmla="*/ 293292 h 831850"/>
                  <a:gd name="connsiteX351" fmla="*/ 104605 w 1096335"/>
                  <a:gd name="connsiteY351" fmla="*/ 305042 h 831850"/>
                  <a:gd name="connsiteX352" fmla="*/ 90758 w 1096335"/>
                  <a:gd name="connsiteY352" fmla="*/ 316792 h 831850"/>
                  <a:gd name="connsiteX353" fmla="*/ 76911 w 1096335"/>
                  <a:gd name="connsiteY353" fmla="*/ 305042 h 831850"/>
                  <a:gd name="connsiteX354" fmla="*/ 90758 w 1096335"/>
                  <a:gd name="connsiteY354" fmla="*/ 293292 h 831850"/>
                  <a:gd name="connsiteX355" fmla="*/ 656692 w 1096335"/>
                  <a:gd name="connsiteY355" fmla="*/ 289441 h 831850"/>
                  <a:gd name="connsiteX356" fmla="*/ 670540 w 1096335"/>
                  <a:gd name="connsiteY356" fmla="*/ 301191 h 831850"/>
                  <a:gd name="connsiteX357" fmla="*/ 656692 w 1096335"/>
                  <a:gd name="connsiteY357" fmla="*/ 312941 h 831850"/>
                  <a:gd name="connsiteX358" fmla="*/ 642845 w 1096335"/>
                  <a:gd name="connsiteY358" fmla="*/ 301191 h 831850"/>
                  <a:gd name="connsiteX359" fmla="*/ 656692 w 1096335"/>
                  <a:gd name="connsiteY359" fmla="*/ 289441 h 831850"/>
                  <a:gd name="connsiteX360" fmla="*/ 280048 w 1096335"/>
                  <a:gd name="connsiteY360" fmla="*/ 287426 h 831850"/>
                  <a:gd name="connsiteX361" fmla="*/ 293896 w 1096335"/>
                  <a:gd name="connsiteY361" fmla="*/ 299176 h 831850"/>
                  <a:gd name="connsiteX362" fmla="*/ 280048 w 1096335"/>
                  <a:gd name="connsiteY362" fmla="*/ 310926 h 831850"/>
                  <a:gd name="connsiteX363" fmla="*/ 266201 w 1096335"/>
                  <a:gd name="connsiteY363" fmla="*/ 299176 h 831850"/>
                  <a:gd name="connsiteX364" fmla="*/ 280048 w 1096335"/>
                  <a:gd name="connsiteY364" fmla="*/ 287426 h 831850"/>
                  <a:gd name="connsiteX365" fmla="*/ 508207 w 1096335"/>
                  <a:gd name="connsiteY365" fmla="*/ 282195 h 831850"/>
                  <a:gd name="connsiteX366" fmla="*/ 522054 w 1096335"/>
                  <a:gd name="connsiteY366" fmla="*/ 293945 h 831850"/>
                  <a:gd name="connsiteX367" fmla="*/ 508207 w 1096335"/>
                  <a:gd name="connsiteY367" fmla="*/ 305695 h 831850"/>
                  <a:gd name="connsiteX368" fmla="*/ 494359 w 1096335"/>
                  <a:gd name="connsiteY368" fmla="*/ 293945 h 831850"/>
                  <a:gd name="connsiteX369" fmla="*/ 508207 w 1096335"/>
                  <a:gd name="connsiteY369" fmla="*/ 282195 h 831850"/>
                  <a:gd name="connsiteX370" fmla="*/ 147765 w 1096335"/>
                  <a:gd name="connsiteY370" fmla="*/ 246918 h 831850"/>
                  <a:gd name="connsiteX371" fmla="*/ 161612 w 1096335"/>
                  <a:gd name="connsiteY371" fmla="*/ 258667 h 831850"/>
                  <a:gd name="connsiteX372" fmla="*/ 147765 w 1096335"/>
                  <a:gd name="connsiteY372" fmla="*/ 270417 h 831850"/>
                  <a:gd name="connsiteX373" fmla="*/ 133917 w 1096335"/>
                  <a:gd name="connsiteY373" fmla="*/ 258667 h 831850"/>
                  <a:gd name="connsiteX374" fmla="*/ 147765 w 1096335"/>
                  <a:gd name="connsiteY374" fmla="*/ 246918 h 831850"/>
                  <a:gd name="connsiteX375" fmla="*/ 800065 w 1096335"/>
                  <a:gd name="connsiteY375" fmla="*/ 246817 h 831850"/>
                  <a:gd name="connsiteX376" fmla="*/ 813913 w 1096335"/>
                  <a:gd name="connsiteY376" fmla="*/ 258567 h 831850"/>
                  <a:gd name="connsiteX377" fmla="*/ 800065 w 1096335"/>
                  <a:gd name="connsiteY377" fmla="*/ 270316 h 831850"/>
                  <a:gd name="connsiteX378" fmla="*/ 786218 w 1096335"/>
                  <a:gd name="connsiteY378" fmla="*/ 258567 h 831850"/>
                  <a:gd name="connsiteX379" fmla="*/ 800065 w 1096335"/>
                  <a:gd name="connsiteY379" fmla="*/ 246817 h 831850"/>
                  <a:gd name="connsiteX380" fmla="*/ 575372 w 1096335"/>
                  <a:gd name="connsiteY380" fmla="*/ 246029 h 831850"/>
                  <a:gd name="connsiteX381" fmla="*/ 589220 w 1096335"/>
                  <a:gd name="connsiteY381" fmla="*/ 257779 h 831850"/>
                  <a:gd name="connsiteX382" fmla="*/ 575372 w 1096335"/>
                  <a:gd name="connsiteY382" fmla="*/ 269529 h 831850"/>
                  <a:gd name="connsiteX383" fmla="*/ 561525 w 1096335"/>
                  <a:gd name="connsiteY383" fmla="*/ 257779 h 831850"/>
                  <a:gd name="connsiteX384" fmla="*/ 575372 w 1096335"/>
                  <a:gd name="connsiteY384" fmla="*/ 246029 h 831850"/>
                  <a:gd name="connsiteX385" fmla="*/ 965043 w 1096335"/>
                  <a:gd name="connsiteY385" fmla="*/ 242322 h 831850"/>
                  <a:gd name="connsiteX386" fmla="*/ 978890 w 1096335"/>
                  <a:gd name="connsiteY386" fmla="*/ 254072 h 831850"/>
                  <a:gd name="connsiteX387" fmla="*/ 965043 w 1096335"/>
                  <a:gd name="connsiteY387" fmla="*/ 265822 h 831850"/>
                  <a:gd name="connsiteX388" fmla="*/ 951195 w 1096335"/>
                  <a:gd name="connsiteY388" fmla="*/ 254072 h 831850"/>
                  <a:gd name="connsiteX389" fmla="*/ 965043 w 1096335"/>
                  <a:gd name="connsiteY389" fmla="*/ 242322 h 831850"/>
                  <a:gd name="connsiteX390" fmla="*/ 363542 w 1096335"/>
                  <a:gd name="connsiteY390" fmla="*/ 242154 h 831850"/>
                  <a:gd name="connsiteX391" fmla="*/ 377390 w 1096335"/>
                  <a:gd name="connsiteY391" fmla="*/ 253904 h 831850"/>
                  <a:gd name="connsiteX392" fmla="*/ 363542 w 1096335"/>
                  <a:gd name="connsiteY392" fmla="*/ 265654 h 831850"/>
                  <a:gd name="connsiteX393" fmla="*/ 349695 w 1096335"/>
                  <a:gd name="connsiteY393" fmla="*/ 253904 h 831850"/>
                  <a:gd name="connsiteX394" fmla="*/ 363542 w 1096335"/>
                  <a:gd name="connsiteY394" fmla="*/ 242154 h 831850"/>
                  <a:gd name="connsiteX395" fmla="*/ 724789 w 1096335"/>
                  <a:gd name="connsiteY395" fmla="*/ 239745 h 831850"/>
                  <a:gd name="connsiteX396" fmla="*/ 738636 w 1096335"/>
                  <a:gd name="connsiteY396" fmla="*/ 251495 h 831850"/>
                  <a:gd name="connsiteX397" fmla="*/ 724789 w 1096335"/>
                  <a:gd name="connsiteY397" fmla="*/ 263245 h 831850"/>
                  <a:gd name="connsiteX398" fmla="*/ 710941 w 1096335"/>
                  <a:gd name="connsiteY398" fmla="*/ 251495 h 831850"/>
                  <a:gd name="connsiteX399" fmla="*/ 724789 w 1096335"/>
                  <a:gd name="connsiteY399" fmla="*/ 239745 h 831850"/>
                  <a:gd name="connsiteX400" fmla="*/ 241881 w 1096335"/>
                  <a:gd name="connsiteY400" fmla="*/ 230001 h 831850"/>
                  <a:gd name="connsiteX401" fmla="*/ 255728 w 1096335"/>
                  <a:gd name="connsiteY401" fmla="*/ 241751 h 831850"/>
                  <a:gd name="connsiteX402" fmla="*/ 241881 w 1096335"/>
                  <a:gd name="connsiteY402" fmla="*/ 253501 h 831850"/>
                  <a:gd name="connsiteX403" fmla="*/ 228034 w 1096335"/>
                  <a:gd name="connsiteY403" fmla="*/ 241751 h 831850"/>
                  <a:gd name="connsiteX404" fmla="*/ 241881 w 1096335"/>
                  <a:gd name="connsiteY404" fmla="*/ 230001 h 831850"/>
                  <a:gd name="connsiteX405" fmla="*/ 877571 w 1096335"/>
                  <a:gd name="connsiteY405" fmla="*/ 222270 h 831850"/>
                  <a:gd name="connsiteX406" fmla="*/ 891419 w 1096335"/>
                  <a:gd name="connsiteY406" fmla="*/ 234020 h 831850"/>
                  <a:gd name="connsiteX407" fmla="*/ 877571 w 1096335"/>
                  <a:gd name="connsiteY407" fmla="*/ 245770 h 831850"/>
                  <a:gd name="connsiteX408" fmla="*/ 863724 w 1096335"/>
                  <a:gd name="connsiteY408" fmla="*/ 234020 h 831850"/>
                  <a:gd name="connsiteX409" fmla="*/ 877571 w 1096335"/>
                  <a:gd name="connsiteY409" fmla="*/ 222270 h 831850"/>
                  <a:gd name="connsiteX410" fmla="*/ 506915 w 1096335"/>
                  <a:gd name="connsiteY410" fmla="*/ 199530 h 831850"/>
                  <a:gd name="connsiteX411" fmla="*/ 520762 w 1096335"/>
                  <a:gd name="connsiteY411" fmla="*/ 211280 h 831850"/>
                  <a:gd name="connsiteX412" fmla="*/ 506915 w 1096335"/>
                  <a:gd name="connsiteY412" fmla="*/ 223030 h 831850"/>
                  <a:gd name="connsiteX413" fmla="*/ 493068 w 1096335"/>
                  <a:gd name="connsiteY413" fmla="*/ 211280 h 831850"/>
                  <a:gd name="connsiteX414" fmla="*/ 506915 w 1096335"/>
                  <a:gd name="connsiteY414" fmla="*/ 199530 h 831850"/>
                  <a:gd name="connsiteX415" fmla="*/ 309047 w 1096335"/>
                  <a:gd name="connsiteY415" fmla="*/ 193835 h 831850"/>
                  <a:gd name="connsiteX416" fmla="*/ 322894 w 1096335"/>
                  <a:gd name="connsiteY416" fmla="*/ 205585 h 831850"/>
                  <a:gd name="connsiteX417" fmla="*/ 309047 w 1096335"/>
                  <a:gd name="connsiteY417" fmla="*/ 217335 h 831850"/>
                  <a:gd name="connsiteX418" fmla="*/ 295199 w 1096335"/>
                  <a:gd name="connsiteY418" fmla="*/ 205585 h 831850"/>
                  <a:gd name="connsiteX419" fmla="*/ 309047 w 1096335"/>
                  <a:gd name="connsiteY419" fmla="*/ 193835 h 831850"/>
                  <a:gd name="connsiteX420" fmla="*/ 431639 w 1096335"/>
                  <a:gd name="connsiteY420" fmla="*/ 192458 h 831850"/>
                  <a:gd name="connsiteX421" fmla="*/ 445486 w 1096335"/>
                  <a:gd name="connsiteY421" fmla="*/ 204208 h 831850"/>
                  <a:gd name="connsiteX422" fmla="*/ 431639 w 1096335"/>
                  <a:gd name="connsiteY422" fmla="*/ 215958 h 831850"/>
                  <a:gd name="connsiteX423" fmla="*/ 417791 w 1096335"/>
                  <a:gd name="connsiteY423" fmla="*/ 204208 h 831850"/>
                  <a:gd name="connsiteX424" fmla="*/ 431639 w 1096335"/>
                  <a:gd name="connsiteY424" fmla="*/ 192458 h 831850"/>
                  <a:gd name="connsiteX425" fmla="*/ 97216 w 1096335"/>
                  <a:gd name="connsiteY425" fmla="*/ 189960 h 831850"/>
                  <a:gd name="connsiteX426" fmla="*/ 111064 w 1096335"/>
                  <a:gd name="connsiteY426" fmla="*/ 201710 h 831850"/>
                  <a:gd name="connsiteX427" fmla="*/ 97216 w 1096335"/>
                  <a:gd name="connsiteY427" fmla="*/ 213460 h 831850"/>
                  <a:gd name="connsiteX428" fmla="*/ 87425 w 1096335"/>
                  <a:gd name="connsiteY428" fmla="*/ 210019 h 831850"/>
                  <a:gd name="connsiteX429" fmla="*/ 84921 w 1096335"/>
                  <a:gd name="connsiteY429" fmla="*/ 204888 h 831850"/>
                  <a:gd name="connsiteX430" fmla="*/ 95263 w 1096335"/>
                  <a:gd name="connsiteY430" fmla="*/ 190647 h 831850"/>
                  <a:gd name="connsiteX431" fmla="*/ 692020 w 1096335"/>
                  <a:gd name="connsiteY431" fmla="*/ 183029 h 831850"/>
                  <a:gd name="connsiteX432" fmla="*/ 705867 w 1096335"/>
                  <a:gd name="connsiteY432" fmla="*/ 194779 h 831850"/>
                  <a:gd name="connsiteX433" fmla="*/ 692020 w 1096335"/>
                  <a:gd name="connsiteY433" fmla="*/ 206529 h 831850"/>
                  <a:gd name="connsiteX434" fmla="*/ 678172 w 1096335"/>
                  <a:gd name="connsiteY434" fmla="*/ 194779 h 831850"/>
                  <a:gd name="connsiteX435" fmla="*/ 692020 w 1096335"/>
                  <a:gd name="connsiteY435" fmla="*/ 183029 h 831850"/>
                  <a:gd name="connsiteX436" fmla="*/ 934578 w 1096335"/>
                  <a:gd name="connsiteY436" fmla="*/ 175896 h 831850"/>
                  <a:gd name="connsiteX437" fmla="*/ 948425 w 1096335"/>
                  <a:gd name="connsiteY437" fmla="*/ 187645 h 831850"/>
                  <a:gd name="connsiteX438" fmla="*/ 934578 w 1096335"/>
                  <a:gd name="connsiteY438" fmla="*/ 199395 h 831850"/>
                  <a:gd name="connsiteX439" fmla="*/ 920731 w 1096335"/>
                  <a:gd name="connsiteY439" fmla="*/ 187645 h 831850"/>
                  <a:gd name="connsiteX440" fmla="*/ 934578 w 1096335"/>
                  <a:gd name="connsiteY440" fmla="*/ 175896 h 831850"/>
                  <a:gd name="connsiteX441" fmla="*/ 604548 w 1096335"/>
                  <a:gd name="connsiteY441" fmla="*/ 162977 h 831850"/>
                  <a:gd name="connsiteX442" fmla="*/ 618396 w 1096335"/>
                  <a:gd name="connsiteY442" fmla="*/ 174727 h 831850"/>
                  <a:gd name="connsiteX443" fmla="*/ 604548 w 1096335"/>
                  <a:gd name="connsiteY443" fmla="*/ 186477 h 831850"/>
                  <a:gd name="connsiteX444" fmla="*/ 590701 w 1096335"/>
                  <a:gd name="connsiteY444" fmla="*/ 174727 h 831850"/>
                  <a:gd name="connsiteX445" fmla="*/ 604548 w 1096335"/>
                  <a:gd name="connsiteY445" fmla="*/ 162977 h 831850"/>
                  <a:gd name="connsiteX446" fmla="*/ 793839 w 1096335"/>
                  <a:gd name="connsiteY446" fmla="*/ 157111 h 831850"/>
                  <a:gd name="connsiteX447" fmla="*/ 807686 w 1096335"/>
                  <a:gd name="connsiteY447" fmla="*/ 168861 h 831850"/>
                  <a:gd name="connsiteX448" fmla="*/ 793839 w 1096335"/>
                  <a:gd name="connsiteY448" fmla="*/ 180611 h 831850"/>
                  <a:gd name="connsiteX449" fmla="*/ 779992 w 1096335"/>
                  <a:gd name="connsiteY449" fmla="*/ 168861 h 831850"/>
                  <a:gd name="connsiteX450" fmla="*/ 793839 w 1096335"/>
                  <a:gd name="connsiteY450" fmla="*/ 157111 h 831850"/>
                  <a:gd name="connsiteX451" fmla="*/ 240589 w 1096335"/>
                  <a:gd name="connsiteY451" fmla="*/ 147336 h 831850"/>
                  <a:gd name="connsiteX452" fmla="*/ 254437 w 1096335"/>
                  <a:gd name="connsiteY452" fmla="*/ 159086 h 831850"/>
                  <a:gd name="connsiteX453" fmla="*/ 240589 w 1096335"/>
                  <a:gd name="connsiteY453" fmla="*/ 170835 h 831850"/>
                  <a:gd name="connsiteX454" fmla="*/ 226742 w 1096335"/>
                  <a:gd name="connsiteY454" fmla="*/ 159086 h 831850"/>
                  <a:gd name="connsiteX455" fmla="*/ 240589 w 1096335"/>
                  <a:gd name="connsiteY455" fmla="*/ 147336 h 831850"/>
                  <a:gd name="connsiteX456" fmla="*/ 165313 w 1096335"/>
                  <a:gd name="connsiteY456" fmla="*/ 140264 h 831850"/>
                  <a:gd name="connsiteX457" fmla="*/ 179160 w 1096335"/>
                  <a:gd name="connsiteY457" fmla="*/ 152014 h 831850"/>
                  <a:gd name="connsiteX458" fmla="*/ 165313 w 1096335"/>
                  <a:gd name="connsiteY458" fmla="*/ 163764 h 831850"/>
                  <a:gd name="connsiteX459" fmla="*/ 151465 w 1096335"/>
                  <a:gd name="connsiteY459" fmla="*/ 152014 h 831850"/>
                  <a:gd name="connsiteX460" fmla="*/ 165313 w 1096335"/>
                  <a:gd name="connsiteY460" fmla="*/ 140264 h 831850"/>
                  <a:gd name="connsiteX461" fmla="*/ 411191 w 1096335"/>
                  <a:gd name="connsiteY461" fmla="*/ 119509 h 831850"/>
                  <a:gd name="connsiteX462" fmla="*/ 425039 w 1096335"/>
                  <a:gd name="connsiteY462" fmla="*/ 131259 h 831850"/>
                  <a:gd name="connsiteX463" fmla="*/ 411191 w 1096335"/>
                  <a:gd name="connsiteY463" fmla="*/ 143008 h 831850"/>
                  <a:gd name="connsiteX464" fmla="*/ 397344 w 1096335"/>
                  <a:gd name="connsiteY464" fmla="*/ 131259 h 831850"/>
                  <a:gd name="connsiteX465" fmla="*/ 411191 w 1096335"/>
                  <a:gd name="connsiteY465" fmla="*/ 119509 h 831850"/>
                  <a:gd name="connsiteX466" fmla="*/ 884030 w 1096335"/>
                  <a:gd name="connsiteY466" fmla="*/ 118938 h 831850"/>
                  <a:gd name="connsiteX467" fmla="*/ 897877 w 1096335"/>
                  <a:gd name="connsiteY467" fmla="*/ 130688 h 831850"/>
                  <a:gd name="connsiteX468" fmla="*/ 884030 w 1096335"/>
                  <a:gd name="connsiteY468" fmla="*/ 142438 h 831850"/>
                  <a:gd name="connsiteX469" fmla="*/ 870182 w 1096335"/>
                  <a:gd name="connsiteY469" fmla="*/ 130688 h 831850"/>
                  <a:gd name="connsiteX470" fmla="*/ 884030 w 1096335"/>
                  <a:gd name="connsiteY470" fmla="*/ 118938 h 831850"/>
                  <a:gd name="connsiteX471" fmla="*/ 661555 w 1096335"/>
                  <a:gd name="connsiteY471" fmla="*/ 116603 h 831850"/>
                  <a:gd name="connsiteX472" fmla="*/ 675402 w 1096335"/>
                  <a:gd name="connsiteY472" fmla="*/ 128352 h 831850"/>
                  <a:gd name="connsiteX473" fmla="*/ 661555 w 1096335"/>
                  <a:gd name="connsiteY473" fmla="*/ 140102 h 831850"/>
                  <a:gd name="connsiteX474" fmla="*/ 647708 w 1096335"/>
                  <a:gd name="connsiteY474" fmla="*/ 128352 h 831850"/>
                  <a:gd name="connsiteX475" fmla="*/ 661555 w 1096335"/>
                  <a:gd name="connsiteY475" fmla="*/ 116603 h 831850"/>
                  <a:gd name="connsiteX476" fmla="*/ 755671 w 1096335"/>
                  <a:gd name="connsiteY476" fmla="*/ 99686 h 831850"/>
                  <a:gd name="connsiteX477" fmla="*/ 769519 w 1096335"/>
                  <a:gd name="connsiteY477" fmla="*/ 111436 h 831850"/>
                  <a:gd name="connsiteX478" fmla="*/ 755671 w 1096335"/>
                  <a:gd name="connsiteY478" fmla="*/ 123186 h 831850"/>
                  <a:gd name="connsiteX479" fmla="*/ 741824 w 1096335"/>
                  <a:gd name="connsiteY479" fmla="*/ 111436 h 831850"/>
                  <a:gd name="connsiteX480" fmla="*/ 755671 w 1096335"/>
                  <a:gd name="connsiteY480" fmla="*/ 99686 h 831850"/>
                  <a:gd name="connsiteX481" fmla="*/ 323720 w 1096335"/>
                  <a:gd name="connsiteY481" fmla="*/ 99457 h 831850"/>
                  <a:gd name="connsiteX482" fmla="*/ 337567 w 1096335"/>
                  <a:gd name="connsiteY482" fmla="*/ 111207 h 831850"/>
                  <a:gd name="connsiteX483" fmla="*/ 323720 w 1096335"/>
                  <a:gd name="connsiteY483" fmla="*/ 122956 h 831850"/>
                  <a:gd name="connsiteX484" fmla="*/ 309873 w 1096335"/>
                  <a:gd name="connsiteY484" fmla="*/ 111207 h 831850"/>
                  <a:gd name="connsiteX485" fmla="*/ 323720 w 1096335"/>
                  <a:gd name="connsiteY485" fmla="*/ 99457 h 831850"/>
                  <a:gd name="connsiteX486" fmla="*/ 513010 w 1096335"/>
                  <a:gd name="connsiteY486" fmla="*/ 93591 h 831850"/>
                  <a:gd name="connsiteX487" fmla="*/ 526858 w 1096335"/>
                  <a:gd name="connsiteY487" fmla="*/ 105341 h 831850"/>
                  <a:gd name="connsiteX488" fmla="*/ 513010 w 1096335"/>
                  <a:gd name="connsiteY488" fmla="*/ 117091 h 831850"/>
                  <a:gd name="connsiteX489" fmla="*/ 499163 w 1096335"/>
                  <a:gd name="connsiteY489" fmla="*/ 105341 h 831850"/>
                  <a:gd name="connsiteX490" fmla="*/ 513010 w 1096335"/>
                  <a:gd name="connsiteY490" fmla="*/ 93591 h 831850"/>
                  <a:gd name="connsiteX491" fmla="*/ 822837 w 1096335"/>
                  <a:gd name="connsiteY491" fmla="*/ 63520 h 831850"/>
                  <a:gd name="connsiteX492" fmla="*/ 836684 w 1096335"/>
                  <a:gd name="connsiteY492" fmla="*/ 75270 h 831850"/>
                  <a:gd name="connsiteX493" fmla="*/ 822837 w 1096335"/>
                  <a:gd name="connsiteY493" fmla="*/ 87020 h 831850"/>
                  <a:gd name="connsiteX494" fmla="*/ 808990 w 1096335"/>
                  <a:gd name="connsiteY494" fmla="*/ 75270 h 831850"/>
                  <a:gd name="connsiteX495" fmla="*/ 822837 w 1096335"/>
                  <a:gd name="connsiteY495" fmla="*/ 63520 h 831850"/>
                  <a:gd name="connsiteX496" fmla="*/ 231954 w 1096335"/>
                  <a:gd name="connsiteY496" fmla="*/ 60811 h 831850"/>
                  <a:gd name="connsiteX497" fmla="*/ 239692 w 1096335"/>
                  <a:gd name="connsiteY497" fmla="*/ 63531 h 831850"/>
                  <a:gd name="connsiteX498" fmla="*/ 243747 w 1096335"/>
                  <a:gd name="connsiteY498" fmla="*/ 71839 h 831850"/>
                  <a:gd name="connsiteX499" fmla="*/ 229900 w 1096335"/>
                  <a:gd name="connsiteY499" fmla="*/ 83589 h 831850"/>
                  <a:gd name="connsiteX500" fmla="*/ 220109 w 1096335"/>
                  <a:gd name="connsiteY500" fmla="*/ 80148 h 831850"/>
                  <a:gd name="connsiteX501" fmla="*/ 216425 w 1096335"/>
                  <a:gd name="connsiteY501" fmla="*/ 72600 h 831850"/>
                  <a:gd name="connsiteX502" fmla="*/ 611007 w 1096335"/>
                  <a:gd name="connsiteY502" fmla="*/ 59645 h 831850"/>
                  <a:gd name="connsiteX503" fmla="*/ 624854 w 1096335"/>
                  <a:gd name="connsiteY503" fmla="*/ 71395 h 831850"/>
                  <a:gd name="connsiteX504" fmla="*/ 611007 w 1096335"/>
                  <a:gd name="connsiteY504" fmla="*/ 83145 h 831850"/>
                  <a:gd name="connsiteX505" fmla="*/ 597159 w 1096335"/>
                  <a:gd name="connsiteY505" fmla="*/ 71395 h 831850"/>
                  <a:gd name="connsiteX506" fmla="*/ 611007 w 1096335"/>
                  <a:gd name="connsiteY506" fmla="*/ 59645 h 831850"/>
                  <a:gd name="connsiteX507" fmla="*/ 380727 w 1096335"/>
                  <a:gd name="connsiteY507" fmla="*/ 53082 h 831850"/>
                  <a:gd name="connsiteX508" fmla="*/ 394574 w 1096335"/>
                  <a:gd name="connsiteY508" fmla="*/ 64832 h 831850"/>
                  <a:gd name="connsiteX509" fmla="*/ 380727 w 1096335"/>
                  <a:gd name="connsiteY509" fmla="*/ 76582 h 831850"/>
                  <a:gd name="connsiteX510" fmla="*/ 366879 w 1096335"/>
                  <a:gd name="connsiteY510" fmla="*/ 64832 h 831850"/>
                  <a:gd name="connsiteX511" fmla="*/ 380727 w 1096335"/>
                  <a:gd name="connsiteY511" fmla="*/ 53082 h 831850"/>
                  <a:gd name="connsiteX512" fmla="*/ 474843 w 1096335"/>
                  <a:gd name="connsiteY512" fmla="*/ 36166 h 831850"/>
                  <a:gd name="connsiteX513" fmla="*/ 488690 w 1096335"/>
                  <a:gd name="connsiteY513" fmla="*/ 47916 h 831850"/>
                  <a:gd name="connsiteX514" fmla="*/ 474843 w 1096335"/>
                  <a:gd name="connsiteY514" fmla="*/ 59666 h 831850"/>
                  <a:gd name="connsiteX515" fmla="*/ 460996 w 1096335"/>
                  <a:gd name="connsiteY515" fmla="*/ 47916 h 831850"/>
                  <a:gd name="connsiteX516" fmla="*/ 474843 w 1096335"/>
                  <a:gd name="connsiteY516" fmla="*/ 36166 h 831850"/>
                  <a:gd name="connsiteX517" fmla="*/ 751717 w 1096335"/>
                  <a:gd name="connsiteY517" fmla="*/ 17957 h 831850"/>
                  <a:gd name="connsiteX518" fmla="*/ 754885 w 1096335"/>
                  <a:gd name="connsiteY518" fmla="*/ 19000 h 831850"/>
                  <a:gd name="connsiteX519" fmla="*/ 766082 w 1096335"/>
                  <a:gd name="connsiteY519" fmla="*/ 24376 h 831850"/>
                  <a:gd name="connsiteX520" fmla="*/ 768227 w 1096335"/>
                  <a:gd name="connsiteY520" fmla="*/ 28771 h 831850"/>
                  <a:gd name="connsiteX521" fmla="*/ 754380 w 1096335"/>
                  <a:gd name="connsiteY521" fmla="*/ 40520 h 831850"/>
                  <a:gd name="connsiteX522" fmla="*/ 740532 w 1096335"/>
                  <a:gd name="connsiteY522" fmla="*/ 28771 h 831850"/>
                  <a:gd name="connsiteX523" fmla="*/ 744588 w 1096335"/>
                  <a:gd name="connsiteY523" fmla="*/ 20463 h 831850"/>
                  <a:gd name="connsiteX524" fmla="*/ 679103 w 1096335"/>
                  <a:gd name="connsiteY524" fmla="*/ 9949 h 831850"/>
                  <a:gd name="connsiteX525" fmla="*/ 692950 w 1096335"/>
                  <a:gd name="connsiteY525" fmla="*/ 21699 h 831850"/>
                  <a:gd name="connsiteX526" fmla="*/ 679103 w 1096335"/>
                  <a:gd name="connsiteY526" fmla="*/ 33449 h 831850"/>
                  <a:gd name="connsiteX527" fmla="*/ 665256 w 1096335"/>
                  <a:gd name="connsiteY527" fmla="*/ 21699 h 831850"/>
                  <a:gd name="connsiteX528" fmla="*/ 679103 w 1096335"/>
                  <a:gd name="connsiteY528" fmla="*/ 9949 h 831850"/>
                  <a:gd name="connsiteX529" fmla="*/ 343942 w 1096335"/>
                  <a:gd name="connsiteY529" fmla="*/ 8047 h 831850"/>
                  <a:gd name="connsiteX530" fmla="*/ 339970 w 1096335"/>
                  <a:gd name="connsiteY530" fmla="*/ 16184 h 831850"/>
                  <a:gd name="connsiteX531" fmla="*/ 330178 w 1096335"/>
                  <a:gd name="connsiteY531" fmla="*/ 19625 h 831850"/>
                  <a:gd name="connsiteX532" fmla="*/ 320387 w 1096335"/>
                  <a:gd name="connsiteY532" fmla="*/ 16184 h 831850"/>
                  <a:gd name="connsiteX533" fmla="*/ 320226 w 1096335"/>
                  <a:gd name="connsiteY533" fmla="*/ 15854 h 831850"/>
                  <a:gd name="connsiteX534" fmla="*/ 542009 w 1096335"/>
                  <a:gd name="connsiteY534" fmla="*/ 0 h 831850"/>
                  <a:gd name="connsiteX535" fmla="*/ 555856 w 1096335"/>
                  <a:gd name="connsiteY535" fmla="*/ 11750 h 831850"/>
                  <a:gd name="connsiteX536" fmla="*/ 542009 w 1096335"/>
                  <a:gd name="connsiteY536" fmla="*/ 23499 h 831850"/>
                  <a:gd name="connsiteX537" fmla="*/ 528161 w 1096335"/>
                  <a:gd name="connsiteY537" fmla="*/ 11750 h 831850"/>
                  <a:gd name="connsiteX538" fmla="*/ 542009 w 1096335"/>
                  <a:gd name="connsiteY538" fmla="*/ 0 h 831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</a:cxnLst>
                <a:rect l="l" t="t" r="r" b="b"/>
                <a:pathLst>
                  <a:path w="1096335" h="831850">
                    <a:moveTo>
                      <a:pt x="505095" y="817167"/>
                    </a:moveTo>
                    <a:cubicBezTo>
                      <a:pt x="512742" y="817167"/>
                      <a:pt x="518942" y="822428"/>
                      <a:pt x="518942" y="828917"/>
                    </a:cubicBezTo>
                    <a:lnTo>
                      <a:pt x="517510" y="831850"/>
                    </a:lnTo>
                    <a:lnTo>
                      <a:pt x="491889" y="830231"/>
                    </a:lnTo>
                    <a:lnTo>
                      <a:pt x="491248" y="828917"/>
                    </a:lnTo>
                    <a:cubicBezTo>
                      <a:pt x="491248" y="822428"/>
                      <a:pt x="497448" y="817167"/>
                      <a:pt x="505095" y="817167"/>
                    </a:cubicBezTo>
                    <a:close/>
                    <a:moveTo>
                      <a:pt x="319544" y="777927"/>
                    </a:moveTo>
                    <a:cubicBezTo>
                      <a:pt x="327191" y="777927"/>
                      <a:pt x="333391" y="783187"/>
                      <a:pt x="333391" y="789676"/>
                    </a:cubicBezTo>
                    <a:lnTo>
                      <a:pt x="329853" y="796924"/>
                    </a:lnTo>
                    <a:lnTo>
                      <a:pt x="310669" y="790609"/>
                    </a:lnTo>
                    <a:lnTo>
                      <a:pt x="306272" y="788497"/>
                    </a:lnTo>
                    <a:lnTo>
                      <a:pt x="309752" y="781368"/>
                    </a:lnTo>
                    <a:cubicBezTo>
                      <a:pt x="312258" y="779242"/>
                      <a:pt x="315720" y="777927"/>
                      <a:pt x="319544" y="777927"/>
                    </a:cubicBezTo>
                    <a:close/>
                    <a:moveTo>
                      <a:pt x="562102" y="770793"/>
                    </a:moveTo>
                    <a:cubicBezTo>
                      <a:pt x="569749" y="770793"/>
                      <a:pt x="575949" y="776054"/>
                      <a:pt x="575949" y="782543"/>
                    </a:cubicBezTo>
                    <a:cubicBezTo>
                      <a:pt x="575949" y="789032"/>
                      <a:pt x="569749" y="794293"/>
                      <a:pt x="562102" y="794293"/>
                    </a:cubicBezTo>
                    <a:cubicBezTo>
                      <a:pt x="554454" y="794293"/>
                      <a:pt x="548254" y="789032"/>
                      <a:pt x="548254" y="782543"/>
                    </a:cubicBezTo>
                    <a:cubicBezTo>
                      <a:pt x="548254" y="776054"/>
                      <a:pt x="554454" y="770793"/>
                      <a:pt x="562102" y="770793"/>
                    </a:cubicBezTo>
                    <a:close/>
                    <a:moveTo>
                      <a:pt x="777880" y="766030"/>
                    </a:moveTo>
                    <a:cubicBezTo>
                      <a:pt x="781704" y="766030"/>
                      <a:pt x="785165" y="767345"/>
                      <a:pt x="787671" y="769472"/>
                    </a:cubicBezTo>
                    <a:lnTo>
                      <a:pt x="789804" y="773841"/>
                    </a:lnTo>
                    <a:lnTo>
                      <a:pt x="767369" y="784614"/>
                    </a:lnTo>
                    <a:lnTo>
                      <a:pt x="764032" y="777780"/>
                    </a:lnTo>
                    <a:cubicBezTo>
                      <a:pt x="764032" y="771290"/>
                      <a:pt x="770232" y="766030"/>
                      <a:pt x="777880" y="766030"/>
                    </a:cubicBezTo>
                    <a:close/>
                    <a:moveTo>
                      <a:pt x="656218" y="753877"/>
                    </a:moveTo>
                    <a:cubicBezTo>
                      <a:pt x="663865" y="753877"/>
                      <a:pt x="670065" y="759137"/>
                      <a:pt x="670065" y="765627"/>
                    </a:cubicBezTo>
                    <a:cubicBezTo>
                      <a:pt x="670065" y="772116"/>
                      <a:pt x="663865" y="777376"/>
                      <a:pt x="656218" y="777376"/>
                    </a:cubicBezTo>
                    <a:cubicBezTo>
                      <a:pt x="648570" y="777376"/>
                      <a:pt x="642371" y="772116"/>
                      <a:pt x="642371" y="765627"/>
                    </a:cubicBezTo>
                    <a:cubicBezTo>
                      <a:pt x="642371" y="759137"/>
                      <a:pt x="648570" y="753877"/>
                      <a:pt x="656218" y="753877"/>
                    </a:cubicBezTo>
                    <a:close/>
                    <a:moveTo>
                      <a:pt x="421363" y="752009"/>
                    </a:moveTo>
                    <a:cubicBezTo>
                      <a:pt x="429010" y="752009"/>
                      <a:pt x="435210" y="757269"/>
                      <a:pt x="435210" y="763759"/>
                    </a:cubicBezTo>
                    <a:cubicBezTo>
                      <a:pt x="435210" y="770248"/>
                      <a:pt x="429010" y="775508"/>
                      <a:pt x="421363" y="775508"/>
                    </a:cubicBezTo>
                    <a:cubicBezTo>
                      <a:pt x="413715" y="775508"/>
                      <a:pt x="407515" y="770248"/>
                      <a:pt x="407515" y="763759"/>
                    </a:cubicBezTo>
                    <a:cubicBezTo>
                      <a:pt x="407515" y="757269"/>
                      <a:pt x="413715" y="752009"/>
                      <a:pt x="421363" y="752009"/>
                    </a:cubicBezTo>
                    <a:close/>
                    <a:moveTo>
                      <a:pt x="723384" y="717711"/>
                    </a:moveTo>
                    <a:cubicBezTo>
                      <a:pt x="731031" y="717711"/>
                      <a:pt x="737231" y="722971"/>
                      <a:pt x="737231" y="729460"/>
                    </a:cubicBezTo>
                    <a:cubicBezTo>
                      <a:pt x="737231" y="735949"/>
                      <a:pt x="731031" y="741210"/>
                      <a:pt x="723384" y="741210"/>
                    </a:cubicBezTo>
                    <a:cubicBezTo>
                      <a:pt x="715736" y="741210"/>
                      <a:pt x="709536" y="735949"/>
                      <a:pt x="709536" y="729460"/>
                    </a:cubicBezTo>
                    <a:cubicBezTo>
                      <a:pt x="709536" y="722971"/>
                      <a:pt x="715736" y="717711"/>
                      <a:pt x="723384" y="717711"/>
                    </a:cubicBezTo>
                    <a:close/>
                    <a:moveTo>
                      <a:pt x="845976" y="716334"/>
                    </a:moveTo>
                    <a:cubicBezTo>
                      <a:pt x="853623" y="716334"/>
                      <a:pt x="859823" y="721594"/>
                      <a:pt x="859823" y="728083"/>
                    </a:cubicBezTo>
                    <a:lnTo>
                      <a:pt x="859197" y="729366"/>
                    </a:lnTo>
                    <a:lnTo>
                      <a:pt x="845588" y="739697"/>
                    </a:lnTo>
                    <a:lnTo>
                      <a:pt x="836185" y="736392"/>
                    </a:lnTo>
                    <a:cubicBezTo>
                      <a:pt x="833679" y="734266"/>
                      <a:pt x="832129" y="731328"/>
                      <a:pt x="832129" y="728083"/>
                    </a:cubicBezTo>
                    <a:cubicBezTo>
                      <a:pt x="832129" y="721594"/>
                      <a:pt x="838329" y="716334"/>
                      <a:pt x="845976" y="716334"/>
                    </a:cubicBezTo>
                    <a:close/>
                    <a:moveTo>
                      <a:pt x="511553" y="713836"/>
                    </a:moveTo>
                    <a:cubicBezTo>
                      <a:pt x="519201" y="713836"/>
                      <a:pt x="525401" y="719096"/>
                      <a:pt x="525401" y="725585"/>
                    </a:cubicBezTo>
                    <a:cubicBezTo>
                      <a:pt x="525401" y="732075"/>
                      <a:pt x="519201" y="737335"/>
                      <a:pt x="511553" y="737335"/>
                    </a:cubicBezTo>
                    <a:cubicBezTo>
                      <a:pt x="503906" y="737335"/>
                      <a:pt x="497706" y="732075"/>
                      <a:pt x="497706" y="725585"/>
                    </a:cubicBezTo>
                    <a:cubicBezTo>
                      <a:pt x="497706" y="719096"/>
                      <a:pt x="503906" y="713836"/>
                      <a:pt x="511553" y="713836"/>
                    </a:cubicBezTo>
                    <a:close/>
                    <a:moveTo>
                      <a:pt x="289079" y="711500"/>
                    </a:moveTo>
                    <a:cubicBezTo>
                      <a:pt x="296726" y="711500"/>
                      <a:pt x="302926" y="716761"/>
                      <a:pt x="302926" y="723250"/>
                    </a:cubicBezTo>
                    <a:cubicBezTo>
                      <a:pt x="302926" y="729739"/>
                      <a:pt x="296726" y="735000"/>
                      <a:pt x="289079" y="735000"/>
                    </a:cubicBezTo>
                    <a:cubicBezTo>
                      <a:pt x="281431" y="735000"/>
                      <a:pt x="275232" y="729739"/>
                      <a:pt x="275232" y="723250"/>
                    </a:cubicBezTo>
                    <a:cubicBezTo>
                      <a:pt x="275232" y="716761"/>
                      <a:pt x="281431" y="711500"/>
                      <a:pt x="289079" y="711500"/>
                    </a:cubicBezTo>
                    <a:close/>
                    <a:moveTo>
                      <a:pt x="383195" y="694584"/>
                    </a:moveTo>
                    <a:cubicBezTo>
                      <a:pt x="390842" y="694584"/>
                      <a:pt x="397042" y="699844"/>
                      <a:pt x="397042" y="706334"/>
                    </a:cubicBezTo>
                    <a:cubicBezTo>
                      <a:pt x="397042" y="712823"/>
                      <a:pt x="390842" y="718083"/>
                      <a:pt x="383195" y="718083"/>
                    </a:cubicBezTo>
                    <a:cubicBezTo>
                      <a:pt x="375548" y="718083"/>
                      <a:pt x="369348" y="712823"/>
                      <a:pt x="369348" y="706334"/>
                    </a:cubicBezTo>
                    <a:cubicBezTo>
                      <a:pt x="369348" y="699844"/>
                      <a:pt x="375548" y="694584"/>
                      <a:pt x="383195" y="694584"/>
                    </a:cubicBezTo>
                    <a:close/>
                    <a:moveTo>
                      <a:pt x="654926" y="671211"/>
                    </a:moveTo>
                    <a:cubicBezTo>
                      <a:pt x="662574" y="671211"/>
                      <a:pt x="668774" y="676472"/>
                      <a:pt x="668774" y="682961"/>
                    </a:cubicBezTo>
                    <a:cubicBezTo>
                      <a:pt x="668774" y="689450"/>
                      <a:pt x="662574" y="694711"/>
                      <a:pt x="654926" y="694711"/>
                    </a:cubicBezTo>
                    <a:cubicBezTo>
                      <a:pt x="647279" y="694711"/>
                      <a:pt x="641079" y="689450"/>
                      <a:pt x="641079" y="682961"/>
                    </a:cubicBezTo>
                    <a:cubicBezTo>
                      <a:pt x="641079" y="676472"/>
                      <a:pt x="647279" y="671211"/>
                      <a:pt x="654926" y="671211"/>
                    </a:cubicBezTo>
                    <a:close/>
                    <a:moveTo>
                      <a:pt x="579650" y="664140"/>
                    </a:moveTo>
                    <a:cubicBezTo>
                      <a:pt x="587297" y="664140"/>
                      <a:pt x="593497" y="669400"/>
                      <a:pt x="593497" y="675889"/>
                    </a:cubicBezTo>
                    <a:cubicBezTo>
                      <a:pt x="593497" y="682378"/>
                      <a:pt x="587297" y="687639"/>
                      <a:pt x="579650" y="687639"/>
                    </a:cubicBezTo>
                    <a:cubicBezTo>
                      <a:pt x="572002" y="687639"/>
                      <a:pt x="565802" y="682378"/>
                      <a:pt x="565802" y="675889"/>
                    </a:cubicBezTo>
                    <a:cubicBezTo>
                      <a:pt x="565802" y="669400"/>
                      <a:pt x="572002" y="664140"/>
                      <a:pt x="579650" y="664140"/>
                    </a:cubicBezTo>
                    <a:close/>
                    <a:moveTo>
                      <a:pt x="450361" y="658418"/>
                    </a:moveTo>
                    <a:cubicBezTo>
                      <a:pt x="458008" y="658418"/>
                      <a:pt x="464208" y="663678"/>
                      <a:pt x="464208" y="670167"/>
                    </a:cubicBezTo>
                    <a:cubicBezTo>
                      <a:pt x="464208" y="676657"/>
                      <a:pt x="458008" y="681917"/>
                      <a:pt x="450361" y="681917"/>
                    </a:cubicBezTo>
                    <a:cubicBezTo>
                      <a:pt x="442713" y="681917"/>
                      <a:pt x="436513" y="676657"/>
                      <a:pt x="436513" y="670167"/>
                    </a:cubicBezTo>
                    <a:cubicBezTo>
                      <a:pt x="436513" y="663678"/>
                      <a:pt x="442713" y="658418"/>
                      <a:pt x="450361" y="658418"/>
                    </a:cubicBezTo>
                    <a:close/>
                    <a:moveTo>
                      <a:pt x="238531" y="654543"/>
                    </a:moveTo>
                    <a:cubicBezTo>
                      <a:pt x="246178" y="654543"/>
                      <a:pt x="252378" y="659803"/>
                      <a:pt x="252378" y="666292"/>
                    </a:cubicBezTo>
                    <a:cubicBezTo>
                      <a:pt x="252378" y="672782"/>
                      <a:pt x="246178" y="678042"/>
                      <a:pt x="238531" y="678042"/>
                    </a:cubicBezTo>
                    <a:cubicBezTo>
                      <a:pt x="230883" y="678042"/>
                      <a:pt x="224683" y="672782"/>
                      <a:pt x="224683" y="666292"/>
                    </a:cubicBezTo>
                    <a:cubicBezTo>
                      <a:pt x="224683" y="659803"/>
                      <a:pt x="230883" y="654543"/>
                      <a:pt x="238531" y="654543"/>
                    </a:cubicBezTo>
                    <a:close/>
                    <a:moveTo>
                      <a:pt x="825529" y="643384"/>
                    </a:moveTo>
                    <a:cubicBezTo>
                      <a:pt x="833176" y="643384"/>
                      <a:pt x="839376" y="648645"/>
                      <a:pt x="839376" y="655134"/>
                    </a:cubicBezTo>
                    <a:cubicBezTo>
                      <a:pt x="839376" y="661623"/>
                      <a:pt x="833176" y="666884"/>
                      <a:pt x="825529" y="666884"/>
                    </a:cubicBezTo>
                    <a:cubicBezTo>
                      <a:pt x="817881" y="666884"/>
                      <a:pt x="811681" y="661623"/>
                      <a:pt x="811681" y="655134"/>
                    </a:cubicBezTo>
                    <a:cubicBezTo>
                      <a:pt x="811681" y="648645"/>
                      <a:pt x="817881" y="643384"/>
                      <a:pt x="825529" y="643384"/>
                    </a:cubicBezTo>
                    <a:close/>
                    <a:moveTo>
                      <a:pt x="104630" y="631859"/>
                    </a:moveTo>
                    <a:lnTo>
                      <a:pt x="112158" y="634505"/>
                    </a:lnTo>
                    <a:cubicBezTo>
                      <a:pt x="114664" y="636632"/>
                      <a:pt x="116214" y="639569"/>
                      <a:pt x="116214" y="642813"/>
                    </a:cubicBezTo>
                    <a:lnTo>
                      <a:pt x="114755" y="645802"/>
                    </a:lnTo>
                    <a:close/>
                    <a:moveTo>
                      <a:pt x="738057" y="623332"/>
                    </a:moveTo>
                    <a:cubicBezTo>
                      <a:pt x="745705" y="623332"/>
                      <a:pt x="751905" y="628593"/>
                      <a:pt x="751905" y="635082"/>
                    </a:cubicBezTo>
                    <a:cubicBezTo>
                      <a:pt x="751905" y="641571"/>
                      <a:pt x="745705" y="646832"/>
                      <a:pt x="738057" y="646832"/>
                    </a:cubicBezTo>
                    <a:cubicBezTo>
                      <a:pt x="730410" y="646832"/>
                      <a:pt x="724210" y="641571"/>
                      <a:pt x="724210" y="635082"/>
                    </a:cubicBezTo>
                    <a:cubicBezTo>
                      <a:pt x="724210" y="628593"/>
                      <a:pt x="730410" y="623332"/>
                      <a:pt x="738057" y="623332"/>
                    </a:cubicBezTo>
                    <a:close/>
                    <a:moveTo>
                      <a:pt x="927348" y="617466"/>
                    </a:moveTo>
                    <a:cubicBezTo>
                      <a:pt x="934995" y="617466"/>
                      <a:pt x="941195" y="622727"/>
                      <a:pt x="941195" y="629216"/>
                    </a:cubicBezTo>
                    <a:cubicBezTo>
                      <a:pt x="941195" y="635705"/>
                      <a:pt x="934995" y="640966"/>
                      <a:pt x="927348" y="640966"/>
                    </a:cubicBezTo>
                    <a:cubicBezTo>
                      <a:pt x="919700" y="640966"/>
                      <a:pt x="913500" y="635705"/>
                      <a:pt x="913500" y="629216"/>
                    </a:cubicBezTo>
                    <a:cubicBezTo>
                      <a:pt x="913500" y="622727"/>
                      <a:pt x="919700" y="617466"/>
                      <a:pt x="927348" y="617466"/>
                    </a:cubicBezTo>
                    <a:close/>
                    <a:moveTo>
                      <a:pt x="381903" y="611918"/>
                    </a:moveTo>
                    <a:cubicBezTo>
                      <a:pt x="389551" y="611918"/>
                      <a:pt x="395751" y="617179"/>
                      <a:pt x="395751" y="623668"/>
                    </a:cubicBezTo>
                    <a:cubicBezTo>
                      <a:pt x="395751" y="630157"/>
                      <a:pt x="389551" y="635418"/>
                      <a:pt x="381903" y="635418"/>
                    </a:cubicBezTo>
                    <a:cubicBezTo>
                      <a:pt x="374256" y="635418"/>
                      <a:pt x="368056" y="630157"/>
                      <a:pt x="368056" y="623668"/>
                    </a:cubicBezTo>
                    <a:cubicBezTo>
                      <a:pt x="368056" y="617179"/>
                      <a:pt x="374256" y="611918"/>
                      <a:pt x="381903" y="611918"/>
                    </a:cubicBezTo>
                    <a:close/>
                    <a:moveTo>
                      <a:pt x="542418" y="609883"/>
                    </a:moveTo>
                    <a:cubicBezTo>
                      <a:pt x="550065" y="609883"/>
                      <a:pt x="556265" y="615143"/>
                      <a:pt x="556265" y="621632"/>
                    </a:cubicBezTo>
                    <a:cubicBezTo>
                      <a:pt x="556265" y="628121"/>
                      <a:pt x="550065" y="633382"/>
                      <a:pt x="542418" y="633382"/>
                    </a:cubicBezTo>
                    <a:cubicBezTo>
                      <a:pt x="534771" y="633382"/>
                      <a:pt x="528571" y="628121"/>
                      <a:pt x="528571" y="621632"/>
                    </a:cubicBezTo>
                    <a:cubicBezTo>
                      <a:pt x="528571" y="615143"/>
                      <a:pt x="534771" y="609883"/>
                      <a:pt x="542418" y="609883"/>
                    </a:cubicBezTo>
                    <a:close/>
                    <a:moveTo>
                      <a:pt x="306627" y="604847"/>
                    </a:moveTo>
                    <a:cubicBezTo>
                      <a:pt x="314274" y="604847"/>
                      <a:pt x="320474" y="610107"/>
                      <a:pt x="320474" y="616596"/>
                    </a:cubicBezTo>
                    <a:cubicBezTo>
                      <a:pt x="320474" y="623085"/>
                      <a:pt x="314274" y="628346"/>
                      <a:pt x="306627" y="628346"/>
                    </a:cubicBezTo>
                    <a:cubicBezTo>
                      <a:pt x="298980" y="628346"/>
                      <a:pt x="292780" y="623085"/>
                      <a:pt x="292780" y="616596"/>
                    </a:cubicBezTo>
                    <a:cubicBezTo>
                      <a:pt x="292780" y="610107"/>
                      <a:pt x="298980" y="604847"/>
                      <a:pt x="306627" y="604847"/>
                    </a:cubicBezTo>
                    <a:close/>
                    <a:moveTo>
                      <a:pt x="169533" y="594897"/>
                    </a:moveTo>
                    <a:cubicBezTo>
                      <a:pt x="177180" y="594897"/>
                      <a:pt x="183380" y="600158"/>
                      <a:pt x="183380" y="606647"/>
                    </a:cubicBezTo>
                    <a:cubicBezTo>
                      <a:pt x="183380" y="613136"/>
                      <a:pt x="177180" y="618397"/>
                      <a:pt x="169533" y="618397"/>
                    </a:cubicBezTo>
                    <a:cubicBezTo>
                      <a:pt x="161885" y="618397"/>
                      <a:pt x="155685" y="613136"/>
                      <a:pt x="155685" y="606647"/>
                    </a:cubicBezTo>
                    <a:cubicBezTo>
                      <a:pt x="155685" y="600158"/>
                      <a:pt x="161885" y="594897"/>
                      <a:pt x="169533" y="594897"/>
                    </a:cubicBezTo>
                    <a:close/>
                    <a:moveTo>
                      <a:pt x="454947" y="589830"/>
                    </a:moveTo>
                    <a:cubicBezTo>
                      <a:pt x="462594" y="589830"/>
                      <a:pt x="468794" y="595091"/>
                      <a:pt x="468794" y="601580"/>
                    </a:cubicBezTo>
                    <a:cubicBezTo>
                      <a:pt x="468794" y="608069"/>
                      <a:pt x="462594" y="613330"/>
                      <a:pt x="454947" y="613330"/>
                    </a:cubicBezTo>
                    <a:cubicBezTo>
                      <a:pt x="447299" y="613330"/>
                      <a:pt x="441100" y="608069"/>
                      <a:pt x="441100" y="601580"/>
                    </a:cubicBezTo>
                    <a:cubicBezTo>
                      <a:pt x="441100" y="595091"/>
                      <a:pt x="447299" y="589830"/>
                      <a:pt x="454947" y="589830"/>
                    </a:cubicBezTo>
                    <a:close/>
                    <a:moveTo>
                      <a:pt x="644237" y="583965"/>
                    </a:moveTo>
                    <a:cubicBezTo>
                      <a:pt x="651885" y="583965"/>
                      <a:pt x="658084" y="589225"/>
                      <a:pt x="658084" y="595714"/>
                    </a:cubicBezTo>
                    <a:cubicBezTo>
                      <a:pt x="658084" y="602204"/>
                      <a:pt x="651885" y="607464"/>
                      <a:pt x="644237" y="607464"/>
                    </a:cubicBezTo>
                    <a:cubicBezTo>
                      <a:pt x="636590" y="607464"/>
                      <a:pt x="630390" y="602204"/>
                      <a:pt x="630390" y="595714"/>
                    </a:cubicBezTo>
                    <a:cubicBezTo>
                      <a:pt x="630390" y="589225"/>
                      <a:pt x="636590" y="583965"/>
                      <a:pt x="644237" y="583965"/>
                    </a:cubicBezTo>
                    <a:close/>
                    <a:moveTo>
                      <a:pt x="795064" y="576958"/>
                    </a:moveTo>
                    <a:cubicBezTo>
                      <a:pt x="802711" y="576958"/>
                      <a:pt x="808911" y="582219"/>
                      <a:pt x="808911" y="588708"/>
                    </a:cubicBezTo>
                    <a:cubicBezTo>
                      <a:pt x="808911" y="595197"/>
                      <a:pt x="802711" y="600457"/>
                      <a:pt x="795064" y="600457"/>
                    </a:cubicBezTo>
                    <a:cubicBezTo>
                      <a:pt x="787417" y="600457"/>
                      <a:pt x="781217" y="595197"/>
                      <a:pt x="781217" y="588708"/>
                    </a:cubicBezTo>
                    <a:cubicBezTo>
                      <a:pt x="781217" y="582219"/>
                      <a:pt x="787417" y="576958"/>
                      <a:pt x="795064" y="576958"/>
                    </a:cubicBezTo>
                    <a:close/>
                    <a:moveTo>
                      <a:pt x="889180" y="560042"/>
                    </a:moveTo>
                    <a:cubicBezTo>
                      <a:pt x="896828" y="560042"/>
                      <a:pt x="903028" y="565302"/>
                      <a:pt x="903028" y="571791"/>
                    </a:cubicBezTo>
                    <a:cubicBezTo>
                      <a:pt x="903028" y="578280"/>
                      <a:pt x="896828" y="583541"/>
                      <a:pt x="889180" y="583541"/>
                    </a:cubicBezTo>
                    <a:cubicBezTo>
                      <a:pt x="881533" y="583541"/>
                      <a:pt x="875333" y="578280"/>
                      <a:pt x="875333" y="571791"/>
                    </a:cubicBezTo>
                    <a:cubicBezTo>
                      <a:pt x="875333" y="565302"/>
                      <a:pt x="881533" y="560042"/>
                      <a:pt x="889180" y="560042"/>
                    </a:cubicBezTo>
                    <a:close/>
                    <a:moveTo>
                      <a:pt x="101075" y="548398"/>
                    </a:moveTo>
                    <a:cubicBezTo>
                      <a:pt x="108723" y="548398"/>
                      <a:pt x="114923" y="553659"/>
                      <a:pt x="114923" y="560148"/>
                    </a:cubicBezTo>
                    <a:cubicBezTo>
                      <a:pt x="114923" y="566637"/>
                      <a:pt x="108723" y="571898"/>
                      <a:pt x="101075" y="571898"/>
                    </a:cubicBezTo>
                    <a:cubicBezTo>
                      <a:pt x="93428" y="571898"/>
                      <a:pt x="87228" y="566637"/>
                      <a:pt x="87228" y="560148"/>
                    </a:cubicBezTo>
                    <a:cubicBezTo>
                      <a:pt x="87228" y="553659"/>
                      <a:pt x="93428" y="548398"/>
                      <a:pt x="101075" y="548398"/>
                    </a:cubicBezTo>
                    <a:close/>
                    <a:moveTo>
                      <a:pt x="258247" y="546362"/>
                    </a:moveTo>
                    <a:cubicBezTo>
                      <a:pt x="265895" y="546362"/>
                      <a:pt x="272094" y="551623"/>
                      <a:pt x="272094" y="558112"/>
                    </a:cubicBezTo>
                    <a:cubicBezTo>
                      <a:pt x="272094" y="564601"/>
                      <a:pt x="265895" y="569862"/>
                      <a:pt x="258247" y="569862"/>
                    </a:cubicBezTo>
                    <a:cubicBezTo>
                      <a:pt x="250600" y="569862"/>
                      <a:pt x="244400" y="564601"/>
                      <a:pt x="244400" y="558112"/>
                    </a:cubicBezTo>
                    <a:cubicBezTo>
                      <a:pt x="244400" y="551623"/>
                      <a:pt x="250600" y="546362"/>
                      <a:pt x="258247" y="546362"/>
                    </a:cubicBezTo>
                    <a:close/>
                    <a:moveTo>
                      <a:pt x="511953" y="543456"/>
                    </a:moveTo>
                    <a:cubicBezTo>
                      <a:pt x="519601" y="543456"/>
                      <a:pt x="525801" y="548717"/>
                      <a:pt x="525801" y="555206"/>
                    </a:cubicBezTo>
                    <a:cubicBezTo>
                      <a:pt x="525801" y="561695"/>
                      <a:pt x="519601" y="566956"/>
                      <a:pt x="511953" y="566956"/>
                    </a:cubicBezTo>
                    <a:cubicBezTo>
                      <a:pt x="504306" y="566956"/>
                      <a:pt x="498106" y="561695"/>
                      <a:pt x="498106" y="555206"/>
                    </a:cubicBezTo>
                    <a:cubicBezTo>
                      <a:pt x="498106" y="548717"/>
                      <a:pt x="504306" y="543456"/>
                      <a:pt x="511953" y="543456"/>
                    </a:cubicBezTo>
                    <a:close/>
                    <a:moveTo>
                      <a:pt x="606070" y="526540"/>
                    </a:moveTo>
                    <a:cubicBezTo>
                      <a:pt x="613717" y="526540"/>
                      <a:pt x="619917" y="531800"/>
                      <a:pt x="619917" y="538290"/>
                    </a:cubicBezTo>
                    <a:cubicBezTo>
                      <a:pt x="619917" y="544779"/>
                      <a:pt x="613717" y="550039"/>
                      <a:pt x="606070" y="550039"/>
                    </a:cubicBezTo>
                    <a:cubicBezTo>
                      <a:pt x="598422" y="550039"/>
                      <a:pt x="592222" y="544779"/>
                      <a:pt x="592222" y="538290"/>
                    </a:cubicBezTo>
                    <a:cubicBezTo>
                      <a:pt x="592222" y="531800"/>
                      <a:pt x="598422" y="526540"/>
                      <a:pt x="606070" y="526540"/>
                    </a:cubicBezTo>
                    <a:close/>
                    <a:moveTo>
                      <a:pt x="170776" y="526310"/>
                    </a:moveTo>
                    <a:cubicBezTo>
                      <a:pt x="178423" y="526310"/>
                      <a:pt x="184623" y="531571"/>
                      <a:pt x="184623" y="538060"/>
                    </a:cubicBezTo>
                    <a:cubicBezTo>
                      <a:pt x="184623" y="544549"/>
                      <a:pt x="178423" y="549810"/>
                      <a:pt x="170776" y="549810"/>
                    </a:cubicBezTo>
                    <a:cubicBezTo>
                      <a:pt x="163128" y="549810"/>
                      <a:pt x="156929" y="544549"/>
                      <a:pt x="156929" y="538060"/>
                    </a:cubicBezTo>
                    <a:cubicBezTo>
                      <a:pt x="156929" y="531571"/>
                      <a:pt x="163128" y="526310"/>
                      <a:pt x="170776" y="526310"/>
                    </a:cubicBezTo>
                    <a:close/>
                    <a:moveTo>
                      <a:pt x="956346" y="523875"/>
                    </a:moveTo>
                    <a:cubicBezTo>
                      <a:pt x="963993" y="523875"/>
                      <a:pt x="970193" y="529136"/>
                      <a:pt x="970193" y="535625"/>
                    </a:cubicBezTo>
                    <a:cubicBezTo>
                      <a:pt x="970193" y="542114"/>
                      <a:pt x="963993" y="547375"/>
                      <a:pt x="956346" y="547375"/>
                    </a:cubicBezTo>
                    <a:cubicBezTo>
                      <a:pt x="948699" y="547375"/>
                      <a:pt x="942499" y="542114"/>
                      <a:pt x="942499" y="535625"/>
                    </a:cubicBezTo>
                    <a:cubicBezTo>
                      <a:pt x="942499" y="529136"/>
                      <a:pt x="948699" y="523875"/>
                      <a:pt x="956346" y="523875"/>
                    </a:cubicBezTo>
                    <a:close/>
                    <a:moveTo>
                      <a:pt x="360066" y="520444"/>
                    </a:moveTo>
                    <a:cubicBezTo>
                      <a:pt x="367714" y="520444"/>
                      <a:pt x="373913" y="525705"/>
                      <a:pt x="373913" y="532194"/>
                    </a:cubicBezTo>
                    <a:cubicBezTo>
                      <a:pt x="373913" y="538683"/>
                      <a:pt x="367714" y="543944"/>
                      <a:pt x="360066" y="543944"/>
                    </a:cubicBezTo>
                    <a:cubicBezTo>
                      <a:pt x="352419" y="543944"/>
                      <a:pt x="346219" y="538683"/>
                      <a:pt x="346219" y="532194"/>
                    </a:cubicBezTo>
                    <a:cubicBezTo>
                      <a:pt x="346219" y="525705"/>
                      <a:pt x="352419" y="520444"/>
                      <a:pt x="360066" y="520444"/>
                    </a:cubicBezTo>
                    <a:close/>
                    <a:moveTo>
                      <a:pt x="744516" y="520000"/>
                    </a:moveTo>
                    <a:cubicBezTo>
                      <a:pt x="752163" y="520000"/>
                      <a:pt x="758363" y="525261"/>
                      <a:pt x="758363" y="531750"/>
                    </a:cubicBezTo>
                    <a:cubicBezTo>
                      <a:pt x="758363" y="538239"/>
                      <a:pt x="752163" y="543500"/>
                      <a:pt x="744516" y="543500"/>
                    </a:cubicBezTo>
                    <a:cubicBezTo>
                      <a:pt x="736868" y="543500"/>
                      <a:pt x="730668" y="538239"/>
                      <a:pt x="730668" y="531750"/>
                    </a:cubicBezTo>
                    <a:cubicBezTo>
                      <a:pt x="730668" y="525261"/>
                      <a:pt x="736868" y="520000"/>
                      <a:pt x="744516" y="520000"/>
                    </a:cubicBezTo>
                    <a:close/>
                    <a:moveTo>
                      <a:pt x="673235" y="490374"/>
                    </a:moveTo>
                    <a:cubicBezTo>
                      <a:pt x="680883" y="490374"/>
                      <a:pt x="687083" y="495634"/>
                      <a:pt x="687083" y="502123"/>
                    </a:cubicBezTo>
                    <a:cubicBezTo>
                      <a:pt x="687083" y="508613"/>
                      <a:pt x="680883" y="513873"/>
                      <a:pt x="673235" y="513873"/>
                    </a:cubicBezTo>
                    <a:cubicBezTo>
                      <a:pt x="665588" y="513873"/>
                      <a:pt x="659388" y="508613"/>
                      <a:pt x="659388" y="502123"/>
                    </a:cubicBezTo>
                    <a:cubicBezTo>
                      <a:pt x="659388" y="495634"/>
                      <a:pt x="665588" y="490374"/>
                      <a:pt x="673235" y="490374"/>
                    </a:cubicBezTo>
                    <a:close/>
                    <a:moveTo>
                      <a:pt x="461405" y="486499"/>
                    </a:moveTo>
                    <a:cubicBezTo>
                      <a:pt x="469052" y="486499"/>
                      <a:pt x="475252" y="491759"/>
                      <a:pt x="475252" y="498248"/>
                    </a:cubicBezTo>
                    <a:cubicBezTo>
                      <a:pt x="475252" y="504738"/>
                      <a:pt x="469052" y="509998"/>
                      <a:pt x="461405" y="509998"/>
                    </a:cubicBezTo>
                    <a:cubicBezTo>
                      <a:pt x="453758" y="509998"/>
                      <a:pt x="447558" y="504738"/>
                      <a:pt x="447558" y="498248"/>
                    </a:cubicBezTo>
                    <a:cubicBezTo>
                      <a:pt x="447558" y="491759"/>
                      <a:pt x="453758" y="486499"/>
                      <a:pt x="461405" y="486499"/>
                    </a:cubicBezTo>
                    <a:close/>
                    <a:moveTo>
                      <a:pt x="227782" y="479936"/>
                    </a:moveTo>
                    <a:cubicBezTo>
                      <a:pt x="235430" y="479936"/>
                      <a:pt x="241630" y="485196"/>
                      <a:pt x="241630" y="491686"/>
                    </a:cubicBezTo>
                    <a:cubicBezTo>
                      <a:pt x="241630" y="498175"/>
                      <a:pt x="235430" y="503435"/>
                      <a:pt x="227782" y="503435"/>
                    </a:cubicBezTo>
                    <a:cubicBezTo>
                      <a:pt x="220135" y="503435"/>
                      <a:pt x="213935" y="498175"/>
                      <a:pt x="213935" y="491686"/>
                    </a:cubicBezTo>
                    <a:cubicBezTo>
                      <a:pt x="213935" y="485196"/>
                      <a:pt x="220135" y="479936"/>
                      <a:pt x="227782" y="479936"/>
                    </a:cubicBezTo>
                    <a:close/>
                    <a:moveTo>
                      <a:pt x="887889" y="477376"/>
                    </a:moveTo>
                    <a:cubicBezTo>
                      <a:pt x="895536" y="477376"/>
                      <a:pt x="901736" y="482637"/>
                      <a:pt x="901736" y="489126"/>
                    </a:cubicBezTo>
                    <a:cubicBezTo>
                      <a:pt x="901736" y="495615"/>
                      <a:pt x="895536" y="500876"/>
                      <a:pt x="887889" y="500876"/>
                    </a:cubicBezTo>
                    <a:cubicBezTo>
                      <a:pt x="880241" y="500876"/>
                      <a:pt x="874041" y="495615"/>
                      <a:pt x="874041" y="489126"/>
                    </a:cubicBezTo>
                    <a:cubicBezTo>
                      <a:pt x="874041" y="482637"/>
                      <a:pt x="880241" y="477376"/>
                      <a:pt x="887889" y="477376"/>
                    </a:cubicBezTo>
                    <a:close/>
                    <a:moveTo>
                      <a:pt x="1045060" y="475340"/>
                    </a:moveTo>
                    <a:cubicBezTo>
                      <a:pt x="1048884" y="475340"/>
                      <a:pt x="1052346" y="476655"/>
                      <a:pt x="1054852" y="478782"/>
                    </a:cubicBezTo>
                    <a:lnTo>
                      <a:pt x="1055184" y="479461"/>
                    </a:lnTo>
                    <a:lnTo>
                      <a:pt x="1051663" y="483495"/>
                    </a:lnTo>
                    <a:lnTo>
                      <a:pt x="1034839" y="494518"/>
                    </a:lnTo>
                    <a:lnTo>
                      <a:pt x="1031213" y="487090"/>
                    </a:lnTo>
                    <a:cubicBezTo>
                      <a:pt x="1031213" y="480601"/>
                      <a:pt x="1037413" y="475340"/>
                      <a:pt x="1045060" y="475340"/>
                    </a:cubicBezTo>
                    <a:close/>
                    <a:moveTo>
                      <a:pt x="812612" y="470304"/>
                    </a:moveTo>
                    <a:cubicBezTo>
                      <a:pt x="820260" y="470304"/>
                      <a:pt x="826460" y="475565"/>
                      <a:pt x="826460" y="482054"/>
                    </a:cubicBezTo>
                    <a:cubicBezTo>
                      <a:pt x="826460" y="488543"/>
                      <a:pt x="820260" y="493804"/>
                      <a:pt x="812612" y="493804"/>
                    </a:cubicBezTo>
                    <a:cubicBezTo>
                      <a:pt x="804965" y="493804"/>
                      <a:pt x="798765" y="488543"/>
                      <a:pt x="798765" y="482054"/>
                    </a:cubicBezTo>
                    <a:cubicBezTo>
                      <a:pt x="798765" y="475565"/>
                      <a:pt x="804965" y="470304"/>
                      <a:pt x="812612" y="470304"/>
                    </a:cubicBezTo>
                    <a:close/>
                    <a:moveTo>
                      <a:pt x="321899" y="463019"/>
                    </a:moveTo>
                    <a:cubicBezTo>
                      <a:pt x="329546" y="463019"/>
                      <a:pt x="335746" y="468280"/>
                      <a:pt x="335746" y="474769"/>
                    </a:cubicBezTo>
                    <a:cubicBezTo>
                      <a:pt x="335746" y="481258"/>
                      <a:pt x="329546" y="486519"/>
                      <a:pt x="321899" y="486519"/>
                    </a:cubicBezTo>
                    <a:cubicBezTo>
                      <a:pt x="314251" y="486519"/>
                      <a:pt x="308051" y="481258"/>
                      <a:pt x="308051" y="474769"/>
                    </a:cubicBezTo>
                    <a:cubicBezTo>
                      <a:pt x="308051" y="468280"/>
                      <a:pt x="314251" y="463019"/>
                      <a:pt x="321899" y="463019"/>
                    </a:cubicBezTo>
                    <a:close/>
                    <a:moveTo>
                      <a:pt x="52711" y="457930"/>
                    </a:moveTo>
                    <a:cubicBezTo>
                      <a:pt x="60359" y="457930"/>
                      <a:pt x="66559" y="463190"/>
                      <a:pt x="66559" y="469680"/>
                    </a:cubicBezTo>
                    <a:cubicBezTo>
                      <a:pt x="66559" y="476169"/>
                      <a:pt x="60359" y="481429"/>
                      <a:pt x="52711" y="481429"/>
                    </a:cubicBezTo>
                    <a:cubicBezTo>
                      <a:pt x="45064" y="481429"/>
                      <a:pt x="38864" y="476169"/>
                      <a:pt x="38864" y="469680"/>
                    </a:cubicBezTo>
                    <a:cubicBezTo>
                      <a:pt x="38864" y="463190"/>
                      <a:pt x="45064" y="457930"/>
                      <a:pt x="52711" y="457930"/>
                    </a:cubicBezTo>
                    <a:close/>
                    <a:moveTo>
                      <a:pt x="957589" y="455288"/>
                    </a:moveTo>
                    <a:cubicBezTo>
                      <a:pt x="965237" y="455288"/>
                      <a:pt x="971436" y="460549"/>
                      <a:pt x="971436" y="467038"/>
                    </a:cubicBezTo>
                    <a:cubicBezTo>
                      <a:pt x="971436" y="473527"/>
                      <a:pt x="965237" y="478788"/>
                      <a:pt x="957589" y="478788"/>
                    </a:cubicBezTo>
                    <a:cubicBezTo>
                      <a:pt x="949942" y="478788"/>
                      <a:pt x="943742" y="473527"/>
                      <a:pt x="943742" y="467038"/>
                    </a:cubicBezTo>
                    <a:cubicBezTo>
                      <a:pt x="943742" y="460549"/>
                      <a:pt x="949942" y="455288"/>
                      <a:pt x="957589" y="455288"/>
                    </a:cubicBezTo>
                    <a:close/>
                    <a:moveTo>
                      <a:pt x="604778" y="443874"/>
                    </a:moveTo>
                    <a:cubicBezTo>
                      <a:pt x="612425" y="443874"/>
                      <a:pt x="618625" y="449135"/>
                      <a:pt x="618625" y="455624"/>
                    </a:cubicBezTo>
                    <a:cubicBezTo>
                      <a:pt x="618625" y="462113"/>
                      <a:pt x="612425" y="467374"/>
                      <a:pt x="604778" y="467374"/>
                    </a:cubicBezTo>
                    <a:cubicBezTo>
                      <a:pt x="597131" y="467374"/>
                      <a:pt x="590931" y="462113"/>
                      <a:pt x="590931" y="455624"/>
                    </a:cubicBezTo>
                    <a:cubicBezTo>
                      <a:pt x="590931" y="449135"/>
                      <a:pt x="597131" y="443874"/>
                      <a:pt x="604778" y="443874"/>
                    </a:cubicBezTo>
                    <a:close/>
                    <a:moveTo>
                      <a:pt x="529502" y="436803"/>
                    </a:moveTo>
                    <a:cubicBezTo>
                      <a:pt x="537149" y="436803"/>
                      <a:pt x="543349" y="442063"/>
                      <a:pt x="543349" y="448552"/>
                    </a:cubicBezTo>
                    <a:cubicBezTo>
                      <a:pt x="543349" y="455041"/>
                      <a:pt x="537149" y="460302"/>
                      <a:pt x="529502" y="460302"/>
                    </a:cubicBezTo>
                    <a:cubicBezTo>
                      <a:pt x="521854" y="460302"/>
                      <a:pt x="515654" y="455041"/>
                      <a:pt x="515654" y="448552"/>
                    </a:cubicBezTo>
                    <a:cubicBezTo>
                      <a:pt x="515654" y="442063"/>
                      <a:pt x="521854" y="436803"/>
                      <a:pt x="529502" y="436803"/>
                    </a:cubicBezTo>
                    <a:close/>
                    <a:moveTo>
                      <a:pt x="389064" y="426853"/>
                    </a:moveTo>
                    <a:cubicBezTo>
                      <a:pt x="396712" y="426853"/>
                      <a:pt x="402912" y="432114"/>
                      <a:pt x="402912" y="438603"/>
                    </a:cubicBezTo>
                    <a:cubicBezTo>
                      <a:pt x="402912" y="445092"/>
                      <a:pt x="396712" y="450353"/>
                      <a:pt x="389064" y="450353"/>
                    </a:cubicBezTo>
                    <a:cubicBezTo>
                      <a:pt x="381417" y="450353"/>
                      <a:pt x="375217" y="445092"/>
                      <a:pt x="375217" y="438603"/>
                    </a:cubicBezTo>
                    <a:cubicBezTo>
                      <a:pt x="375217" y="432114"/>
                      <a:pt x="381417" y="426853"/>
                      <a:pt x="389064" y="426853"/>
                    </a:cubicBezTo>
                    <a:close/>
                    <a:moveTo>
                      <a:pt x="177234" y="422978"/>
                    </a:moveTo>
                    <a:cubicBezTo>
                      <a:pt x="184882" y="422978"/>
                      <a:pt x="191081" y="428239"/>
                      <a:pt x="191081" y="434728"/>
                    </a:cubicBezTo>
                    <a:cubicBezTo>
                      <a:pt x="191081" y="441217"/>
                      <a:pt x="184882" y="446478"/>
                      <a:pt x="177234" y="446478"/>
                    </a:cubicBezTo>
                    <a:cubicBezTo>
                      <a:pt x="169587" y="446478"/>
                      <a:pt x="163387" y="441217"/>
                      <a:pt x="163387" y="434728"/>
                    </a:cubicBezTo>
                    <a:cubicBezTo>
                      <a:pt x="163387" y="428239"/>
                      <a:pt x="169587" y="422978"/>
                      <a:pt x="177234" y="422978"/>
                    </a:cubicBezTo>
                    <a:close/>
                    <a:moveTo>
                      <a:pt x="737706" y="412826"/>
                    </a:moveTo>
                    <a:cubicBezTo>
                      <a:pt x="745353" y="412826"/>
                      <a:pt x="751553" y="418086"/>
                      <a:pt x="751553" y="424575"/>
                    </a:cubicBezTo>
                    <a:cubicBezTo>
                      <a:pt x="751553" y="431065"/>
                      <a:pt x="745353" y="436325"/>
                      <a:pt x="737706" y="436325"/>
                    </a:cubicBezTo>
                    <a:cubicBezTo>
                      <a:pt x="730058" y="436325"/>
                      <a:pt x="723858" y="431065"/>
                      <a:pt x="723858" y="424575"/>
                    </a:cubicBezTo>
                    <a:cubicBezTo>
                      <a:pt x="723858" y="418086"/>
                      <a:pt x="730058" y="412826"/>
                      <a:pt x="737706" y="412826"/>
                    </a:cubicBezTo>
                    <a:close/>
                    <a:moveTo>
                      <a:pt x="1014596" y="408914"/>
                    </a:moveTo>
                    <a:cubicBezTo>
                      <a:pt x="1022243" y="408914"/>
                      <a:pt x="1028443" y="414174"/>
                      <a:pt x="1028443" y="420664"/>
                    </a:cubicBezTo>
                    <a:cubicBezTo>
                      <a:pt x="1028443" y="427153"/>
                      <a:pt x="1022243" y="432413"/>
                      <a:pt x="1014596" y="432413"/>
                    </a:cubicBezTo>
                    <a:cubicBezTo>
                      <a:pt x="1006948" y="432413"/>
                      <a:pt x="1000748" y="427153"/>
                      <a:pt x="1000748" y="420664"/>
                    </a:cubicBezTo>
                    <a:cubicBezTo>
                      <a:pt x="1000748" y="414174"/>
                      <a:pt x="1006948" y="408914"/>
                      <a:pt x="1014596" y="408914"/>
                    </a:cubicBezTo>
                    <a:close/>
                    <a:moveTo>
                      <a:pt x="1095606" y="402230"/>
                    </a:moveTo>
                    <a:lnTo>
                      <a:pt x="1096335" y="404804"/>
                    </a:lnTo>
                    <a:lnTo>
                      <a:pt x="1095985" y="406040"/>
                    </a:lnTo>
                    <a:lnTo>
                      <a:pt x="1094865" y="403747"/>
                    </a:lnTo>
                    <a:close/>
                    <a:moveTo>
                      <a:pt x="14544" y="400505"/>
                    </a:moveTo>
                    <a:cubicBezTo>
                      <a:pt x="22191" y="400505"/>
                      <a:pt x="28391" y="405765"/>
                      <a:pt x="28391" y="412255"/>
                    </a:cubicBezTo>
                    <a:cubicBezTo>
                      <a:pt x="28391" y="418744"/>
                      <a:pt x="22191" y="424004"/>
                      <a:pt x="14544" y="424004"/>
                    </a:cubicBezTo>
                    <a:cubicBezTo>
                      <a:pt x="6896" y="424004"/>
                      <a:pt x="697" y="418744"/>
                      <a:pt x="697" y="412255"/>
                    </a:cubicBezTo>
                    <a:cubicBezTo>
                      <a:pt x="697" y="405765"/>
                      <a:pt x="6896" y="400505"/>
                      <a:pt x="14544" y="400505"/>
                    </a:cubicBezTo>
                    <a:close/>
                    <a:moveTo>
                      <a:pt x="650234" y="392774"/>
                    </a:moveTo>
                    <a:cubicBezTo>
                      <a:pt x="657881" y="392774"/>
                      <a:pt x="664081" y="398034"/>
                      <a:pt x="664081" y="404523"/>
                    </a:cubicBezTo>
                    <a:cubicBezTo>
                      <a:pt x="664081" y="411012"/>
                      <a:pt x="657881" y="416273"/>
                      <a:pt x="650234" y="416273"/>
                    </a:cubicBezTo>
                    <a:cubicBezTo>
                      <a:pt x="642587" y="416273"/>
                      <a:pt x="636387" y="411012"/>
                      <a:pt x="636387" y="404523"/>
                    </a:cubicBezTo>
                    <a:cubicBezTo>
                      <a:pt x="636387" y="398034"/>
                      <a:pt x="642587" y="392774"/>
                      <a:pt x="650234" y="392774"/>
                    </a:cubicBezTo>
                    <a:close/>
                    <a:moveTo>
                      <a:pt x="839525" y="386908"/>
                    </a:moveTo>
                    <a:cubicBezTo>
                      <a:pt x="847172" y="386908"/>
                      <a:pt x="853372" y="392168"/>
                      <a:pt x="853372" y="398658"/>
                    </a:cubicBezTo>
                    <a:cubicBezTo>
                      <a:pt x="853372" y="405147"/>
                      <a:pt x="847172" y="410407"/>
                      <a:pt x="839525" y="410407"/>
                    </a:cubicBezTo>
                    <a:cubicBezTo>
                      <a:pt x="831877" y="410407"/>
                      <a:pt x="825677" y="405147"/>
                      <a:pt x="825677" y="398658"/>
                    </a:cubicBezTo>
                    <a:cubicBezTo>
                      <a:pt x="825677" y="392168"/>
                      <a:pt x="831877" y="386908"/>
                      <a:pt x="839525" y="386908"/>
                    </a:cubicBezTo>
                    <a:close/>
                    <a:moveTo>
                      <a:pt x="320607" y="380354"/>
                    </a:moveTo>
                    <a:cubicBezTo>
                      <a:pt x="328254" y="380354"/>
                      <a:pt x="334454" y="385615"/>
                      <a:pt x="334454" y="392104"/>
                    </a:cubicBezTo>
                    <a:cubicBezTo>
                      <a:pt x="334454" y="398593"/>
                      <a:pt x="328254" y="403854"/>
                      <a:pt x="320607" y="403854"/>
                    </a:cubicBezTo>
                    <a:cubicBezTo>
                      <a:pt x="312960" y="403854"/>
                      <a:pt x="306760" y="398593"/>
                      <a:pt x="306760" y="392104"/>
                    </a:cubicBezTo>
                    <a:cubicBezTo>
                      <a:pt x="306760" y="385615"/>
                      <a:pt x="312960" y="380354"/>
                      <a:pt x="320607" y="380354"/>
                    </a:cubicBezTo>
                    <a:close/>
                    <a:moveTo>
                      <a:pt x="245331" y="373282"/>
                    </a:moveTo>
                    <a:cubicBezTo>
                      <a:pt x="252978" y="373282"/>
                      <a:pt x="259178" y="378543"/>
                      <a:pt x="259178" y="385032"/>
                    </a:cubicBezTo>
                    <a:cubicBezTo>
                      <a:pt x="259178" y="391521"/>
                      <a:pt x="252978" y="396782"/>
                      <a:pt x="245331" y="396782"/>
                    </a:cubicBezTo>
                    <a:cubicBezTo>
                      <a:pt x="237683" y="396782"/>
                      <a:pt x="231483" y="391521"/>
                      <a:pt x="231483" y="385032"/>
                    </a:cubicBezTo>
                    <a:cubicBezTo>
                      <a:pt x="231483" y="378543"/>
                      <a:pt x="237683" y="373282"/>
                      <a:pt x="245331" y="373282"/>
                    </a:cubicBezTo>
                    <a:close/>
                    <a:moveTo>
                      <a:pt x="444555" y="365539"/>
                    </a:moveTo>
                    <a:cubicBezTo>
                      <a:pt x="452203" y="365539"/>
                      <a:pt x="458403" y="370799"/>
                      <a:pt x="458403" y="377289"/>
                    </a:cubicBezTo>
                    <a:cubicBezTo>
                      <a:pt x="458403" y="383778"/>
                      <a:pt x="452203" y="389038"/>
                      <a:pt x="444555" y="389038"/>
                    </a:cubicBezTo>
                    <a:cubicBezTo>
                      <a:pt x="436908" y="389038"/>
                      <a:pt x="430708" y="383778"/>
                      <a:pt x="430708" y="377289"/>
                    </a:cubicBezTo>
                    <a:cubicBezTo>
                      <a:pt x="430708" y="370799"/>
                      <a:pt x="436908" y="365539"/>
                      <a:pt x="444555" y="365539"/>
                    </a:cubicBezTo>
                    <a:close/>
                    <a:moveTo>
                      <a:pt x="81710" y="364339"/>
                    </a:moveTo>
                    <a:cubicBezTo>
                      <a:pt x="89357" y="364339"/>
                      <a:pt x="95557" y="369599"/>
                      <a:pt x="95557" y="376088"/>
                    </a:cubicBezTo>
                    <a:cubicBezTo>
                      <a:pt x="95557" y="382578"/>
                      <a:pt x="89357" y="387838"/>
                      <a:pt x="81710" y="387838"/>
                    </a:cubicBezTo>
                    <a:cubicBezTo>
                      <a:pt x="74062" y="387838"/>
                      <a:pt x="67862" y="382578"/>
                      <a:pt x="67862" y="376088"/>
                    </a:cubicBezTo>
                    <a:cubicBezTo>
                      <a:pt x="67862" y="369599"/>
                      <a:pt x="74062" y="364339"/>
                      <a:pt x="81710" y="364339"/>
                    </a:cubicBezTo>
                    <a:close/>
                    <a:moveTo>
                      <a:pt x="964047" y="351956"/>
                    </a:moveTo>
                    <a:cubicBezTo>
                      <a:pt x="971695" y="351956"/>
                      <a:pt x="977895" y="357217"/>
                      <a:pt x="977895" y="363706"/>
                    </a:cubicBezTo>
                    <a:cubicBezTo>
                      <a:pt x="977895" y="370195"/>
                      <a:pt x="971695" y="375456"/>
                      <a:pt x="964047" y="375456"/>
                    </a:cubicBezTo>
                    <a:cubicBezTo>
                      <a:pt x="956400" y="375456"/>
                      <a:pt x="950200" y="370195"/>
                      <a:pt x="950200" y="363706"/>
                    </a:cubicBezTo>
                    <a:cubicBezTo>
                      <a:pt x="950200" y="357217"/>
                      <a:pt x="956400" y="351956"/>
                      <a:pt x="964047" y="351956"/>
                    </a:cubicBezTo>
                    <a:close/>
                    <a:moveTo>
                      <a:pt x="707241" y="346399"/>
                    </a:moveTo>
                    <a:cubicBezTo>
                      <a:pt x="714888" y="346399"/>
                      <a:pt x="721088" y="351660"/>
                      <a:pt x="721088" y="358149"/>
                    </a:cubicBezTo>
                    <a:cubicBezTo>
                      <a:pt x="721088" y="364638"/>
                      <a:pt x="714888" y="369899"/>
                      <a:pt x="707241" y="369899"/>
                    </a:cubicBezTo>
                    <a:cubicBezTo>
                      <a:pt x="699593" y="369899"/>
                      <a:pt x="693393" y="364638"/>
                      <a:pt x="693393" y="358149"/>
                    </a:cubicBezTo>
                    <a:cubicBezTo>
                      <a:pt x="693393" y="351660"/>
                      <a:pt x="699593" y="346399"/>
                      <a:pt x="707241" y="346399"/>
                    </a:cubicBezTo>
                    <a:close/>
                    <a:moveTo>
                      <a:pt x="357084" y="345487"/>
                    </a:moveTo>
                    <a:cubicBezTo>
                      <a:pt x="364731" y="345487"/>
                      <a:pt x="370931" y="350747"/>
                      <a:pt x="370931" y="357236"/>
                    </a:cubicBezTo>
                    <a:cubicBezTo>
                      <a:pt x="370931" y="363725"/>
                      <a:pt x="364731" y="368986"/>
                      <a:pt x="357084" y="368986"/>
                    </a:cubicBezTo>
                    <a:cubicBezTo>
                      <a:pt x="349437" y="368986"/>
                      <a:pt x="343237" y="363725"/>
                      <a:pt x="343237" y="357236"/>
                    </a:cubicBezTo>
                    <a:cubicBezTo>
                      <a:pt x="343237" y="350747"/>
                      <a:pt x="349437" y="345487"/>
                      <a:pt x="357084" y="345487"/>
                    </a:cubicBezTo>
                    <a:close/>
                    <a:moveTo>
                      <a:pt x="546374" y="339621"/>
                    </a:moveTo>
                    <a:cubicBezTo>
                      <a:pt x="554022" y="339621"/>
                      <a:pt x="560222" y="344881"/>
                      <a:pt x="560222" y="351371"/>
                    </a:cubicBezTo>
                    <a:cubicBezTo>
                      <a:pt x="560222" y="357860"/>
                      <a:pt x="554022" y="363120"/>
                      <a:pt x="546374" y="363120"/>
                    </a:cubicBezTo>
                    <a:cubicBezTo>
                      <a:pt x="538727" y="363120"/>
                      <a:pt x="532527" y="357860"/>
                      <a:pt x="532527" y="351371"/>
                    </a:cubicBezTo>
                    <a:cubicBezTo>
                      <a:pt x="532527" y="344881"/>
                      <a:pt x="538727" y="339621"/>
                      <a:pt x="546374" y="339621"/>
                    </a:cubicBezTo>
                    <a:close/>
                    <a:moveTo>
                      <a:pt x="801357" y="329483"/>
                    </a:moveTo>
                    <a:cubicBezTo>
                      <a:pt x="809004" y="329483"/>
                      <a:pt x="815204" y="334743"/>
                      <a:pt x="815204" y="341233"/>
                    </a:cubicBezTo>
                    <a:cubicBezTo>
                      <a:pt x="815204" y="347722"/>
                      <a:pt x="809004" y="352982"/>
                      <a:pt x="801357" y="352982"/>
                    </a:cubicBezTo>
                    <a:cubicBezTo>
                      <a:pt x="793710" y="352982"/>
                      <a:pt x="787510" y="347722"/>
                      <a:pt x="787510" y="341233"/>
                    </a:cubicBezTo>
                    <a:cubicBezTo>
                      <a:pt x="787510" y="334743"/>
                      <a:pt x="793710" y="329483"/>
                      <a:pt x="801357" y="329483"/>
                    </a:cubicBezTo>
                    <a:close/>
                    <a:moveTo>
                      <a:pt x="15513" y="318634"/>
                    </a:moveTo>
                    <a:lnTo>
                      <a:pt x="23044" y="321281"/>
                    </a:lnTo>
                    <a:cubicBezTo>
                      <a:pt x="25550" y="323407"/>
                      <a:pt x="27100" y="326345"/>
                      <a:pt x="27100" y="329589"/>
                    </a:cubicBezTo>
                    <a:cubicBezTo>
                      <a:pt x="27100" y="336078"/>
                      <a:pt x="20900" y="341339"/>
                      <a:pt x="13252" y="341339"/>
                    </a:cubicBezTo>
                    <a:cubicBezTo>
                      <a:pt x="9429" y="341339"/>
                      <a:pt x="5967" y="340024"/>
                      <a:pt x="3461" y="337898"/>
                    </a:cubicBezTo>
                    <a:lnTo>
                      <a:pt x="0" y="330807"/>
                    </a:lnTo>
                    <a:lnTo>
                      <a:pt x="4097" y="326113"/>
                    </a:lnTo>
                    <a:close/>
                    <a:moveTo>
                      <a:pt x="178229" y="313345"/>
                    </a:moveTo>
                    <a:cubicBezTo>
                      <a:pt x="185877" y="313345"/>
                      <a:pt x="192077" y="318605"/>
                      <a:pt x="192077" y="325094"/>
                    </a:cubicBezTo>
                    <a:cubicBezTo>
                      <a:pt x="192077" y="331583"/>
                      <a:pt x="185877" y="336844"/>
                      <a:pt x="178229" y="336844"/>
                    </a:cubicBezTo>
                    <a:cubicBezTo>
                      <a:pt x="170582" y="336844"/>
                      <a:pt x="164382" y="331583"/>
                      <a:pt x="164382" y="325094"/>
                    </a:cubicBezTo>
                    <a:cubicBezTo>
                      <a:pt x="164382" y="318605"/>
                      <a:pt x="170582" y="313345"/>
                      <a:pt x="178229" y="313345"/>
                    </a:cubicBezTo>
                    <a:close/>
                    <a:moveTo>
                      <a:pt x="1029034" y="303353"/>
                    </a:moveTo>
                    <a:lnTo>
                      <a:pt x="1032930" y="313839"/>
                    </a:lnTo>
                    <a:lnTo>
                      <a:pt x="1042889" y="320364"/>
                    </a:lnTo>
                    <a:lnTo>
                      <a:pt x="1041935" y="322319"/>
                    </a:lnTo>
                    <a:cubicBezTo>
                      <a:pt x="1039429" y="324445"/>
                      <a:pt x="1035968" y="325760"/>
                      <a:pt x="1032144" y="325760"/>
                    </a:cubicBezTo>
                    <a:cubicBezTo>
                      <a:pt x="1024497" y="325760"/>
                      <a:pt x="1018297" y="320499"/>
                      <a:pt x="1018297" y="314010"/>
                    </a:cubicBezTo>
                    <a:cubicBezTo>
                      <a:pt x="1018297" y="310766"/>
                      <a:pt x="1019847" y="307828"/>
                      <a:pt x="1022353" y="305702"/>
                    </a:cubicBezTo>
                    <a:close/>
                    <a:moveTo>
                      <a:pt x="414091" y="299112"/>
                    </a:moveTo>
                    <a:cubicBezTo>
                      <a:pt x="421738" y="299112"/>
                      <a:pt x="427938" y="304373"/>
                      <a:pt x="427938" y="310862"/>
                    </a:cubicBezTo>
                    <a:cubicBezTo>
                      <a:pt x="427938" y="317351"/>
                      <a:pt x="421738" y="322612"/>
                      <a:pt x="414091" y="322612"/>
                    </a:cubicBezTo>
                    <a:cubicBezTo>
                      <a:pt x="406443" y="322612"/>
                      <a:pt x="400243" y="317351"/>
                      <a:pt x="400243" y="310862"/>
                    </a:cubicBezTo>
                    <a:cubicBezTo>
                      <a:pt x="400243" y="304373"/>
                      <a:pt x="406443" y="299112"/>
                      <a:pt x="414091" y="299112"/>
                    </a:cubicBezTo>
                    <a:close/>
                    <a:moveTo>
                      <a:pt x="868523" y="293316"/>
                    </a:moveTo>
                    <a:cubicBezTo>
                      <a:pt x="876170" y="293316"/>
                      <a:pt x="882370" y="298577"/>
                      <a:pt x="882370" y="305066"/>
                    </a:cubicBezTo>
                    <a:cubicBezTo>
                      <a:pt x="882370" y="311556"/>
                      <a:pt x="876170" y="316816"/>
                      <a:pt x="868523" y="316816"/>
                    </a:cubicBezTo>
                    <a:cubicBezTo>
                      <a:pt x="860875" y="316816"/>
                      <a:pt x="854675" y="311556"/>
                      <a:pt x="854675" y="305066"/>
                    </a:cubicBezTo>
                    <a:cubicBezTo>
                      <a:pt x="854675" y="298577"/>
                      <a:pt x="860875" y="293316"/>
                      <a:pt x="868523" y="293316"/>
                    </a:cubicBezTo>
                    <a:close/>
                    <a:moveTo>
                      <a:pt x="90758" y="293292"/>
                    </a:moveTo>
                    <a:cubicBezTo>
                      <a:pt x="98405" y="293292"/>
                      <a:pt x="104605" y="298553"/>
                      <a:pt x="104605" y="305042"/>
                    </a:cubicBezTo>
                    <a:cubicBezTo>
                      <a:pt x="104605" y="311531"/>
                      <a:pt x="98405" y="316792"/>
                      <a:pt x="90758" y="316792"/>
                    </a:cubicBezTo>
                    <a:cubicBezTo>
                      <a:pt x="83111" y="316792"/>
                      <a:pt x="76911" y="311531"/>
                      <a:pt x="76911" y="305042"/>
                    </a:cubicBezTo>
                    <a:cubicBezTo>
                      <a:pt x="76911" y="298553"/>
                      <a:pt x="83111" y="293292"/>
                      <a:pt x="90758" y="293292"/>
                    </a:cubicBezTo>
                    <a:close/>
                    <a:moveTo>
                      <a:pt x="656692" y="289441"/>
                    </a:moveTo>
                    <a:cubicBezTo>
                      <a:pt x="664340" y="289441"/>
                      <a:pt x="670540" y="294702"/>
                      <a:pt x="670540" y="301191"/>
                    </a:cubicBezTo>
                    <a:cubicBezTo>
                      <a:pt x="670540" y="307681"/>
                      <a:pt x="664340" y="312941"/>
                      <a:pt x="656692" y="312941"/>
                    </a:cubicBezTo>
                    <a:cubicBezTo>
                      <a:pt x="649045" y="312941"/>
                      <a:pt x="642845" y="307681"/>
                      <a:pt x="642845" y="301191"/>
                    </a:cubicBezTo>
                    <a:cubicBezTo>
                      <a:pt x="642845" y="294702"/>
                      <a:pt x="649045" y="289441"/>
                      <a:pt x="656692" y="289441"/>
                    </a:cubicBezTo>
                    <a:close/>
                    <a:moveTo>
                      <a:pt x="280048" y="287426"/>
                    </a:moveTo>
                    <a:cubicBezTo>
                      <a:pt x="287696" y="287426"/>
                      <a:pt x="293896" y="292687"/>
                      <a:pt x="293896" y="299176"/>
                    </a:cubicBezTo>
                    <a:cubicBezTo>
                      <a:pt x="293896" y="305666"/>
                      <a:pt x="287696" y="310926"/>
                      <a:pt x="280048" y="310926"/>
                    </a:cubicBezTo>
                    <a:cubicBezTo>
                      <a:pt x="272401" y="310926"/>
                      <a:pt x="266201" y="305666"/>
                      <a:pt x="266201" y="299176"/>
                    </a:cubicBezTo>
                    <a:cubicBezTo>
                      <a:pt x="266201" y="292687"/>
                      <a:pt x="272401" y="287426"/>
                      <a:pt x="280048" y="287426"/>
                    </a:cubicBezTo>
                    <a:close/>
                    <a:moveTo>
                      <a:pt x="508207" y="282195"/>
                    </a:moveTo>
                    <a:cubicBezTo>
                      <a:pt x="515854" y="282195"/>
                      <a:pt x="522054" y="287456"/>
                      <a:pt x="522054" y="293945"/>
                    </a:cubicBezTo>
                    <a:cubicBezTo>
                      <a:pt x="522054" y="300434"/>
                      <a:pt x="515854" y="305695"/>
                      <a:pt x="508207" y="305695"/>
                    </a:cubicBezTo>
                    <a:cubicBezTo>
                      <a:pt x="500559" y="305695"/>
                      <a:pt x="494359" y="300434"/>
                      <a:pt x="494359" y="293945"/>
                    </a:cubicBezTo>
                    <a:cubicBezTo>
                      <a:pt x="494359" y="287456"/>
                      <a:pt x="500559" y="282195"/>
                      <a:pt x="508207" y="282195"/>
                    </a:cubicBezTo>
                    <a:close/>
                    <a:moveTo>
                      <a:pt x="147765" y="246918"/>
                    </a:moveTo>
                    <a:cubicBezTo>
                      <a:pt x="155412" y="246918"/>
                      <a:pt x="161612" y="252178"/>
                      <a:pt x="161612" y="258667"/>
                    </a:cubicBezTo>
                    <a:cubicBezTo>
                      <a:pt x="161612" y="265157"/>
                      <a:pt x="155412" y="270417"/>
                      <a:pt x="147765" y="270417"/>
                    </a:cubicBezTo>
                    <a:cubicBezTo>
                      <a:pt x="140117" y="270417"/>
                      <a:pt x="133917" y="265157"/>
                      <a:pt x="133917" y="258667"/>
                    </a:cubicBezTo>
                    <a:cubicBezTo>
                      <a:pt x="133917" y="252178"/>
                      <a:pt x="140117" y="246918"/>
                      <a:pt x="147765" y="246918"/>
                    </a:cubicBezTo>
                    <a:close/>
                    <a:moveTo>
                      <a:pt x="800065" y="246817"/>
                    </a:moveTo>
                    <a:cubicBezTo>
                      <a:pt x="807713" y="246817"/>
                      <a:pt x="813913" y="252078"/>
                      <a:pt x="813913" y="258567"/>
                    </a:cubicBezTo>
                    <a:cubicBezTo>
                      <a:pt x="813913" y="265056"/>
                      <a:pt x="807713" y="270316"/>
                      <a:pt x="800065" y="270316"/>
                    </a:cubicBezTo>
                    <a:cubicBezTo>
                      <a:pt x="792418" y="270316"/>
                      <a:pt x="786218" y="265056"/>
                      <a:pt x="786218" y="258567"/>
                    </a:cubicBezTo>
                    <a:cubicBezTo>
                      <a:pt x="786218" y="252078"/>
                      <a:pt x="792418" y="246817"/>
                      <a:pt x="800065" y="246817"/>
                    </a:cubicBezTo>
                    <a:close/>
                    <a:moveTo>
                      <a:pt x="575372" y="246029"/>
                    </a:moveTo>
                    <a:cubicBezTo>
                      <a:pt x="583020" y="246029"/>
                      <a:pt x="589220" y="251290"/>
                      <a:pt x="589220" y="257779"/>
                    </a:cubicBezTo>
                    <a:cubicBezTo>
                      <a:pt x="589220" y="264268"/>
                      <a:pt x="583020" y="269529"/>
                      <a:pt x="575372" y="269529"/>
                    </a:cubicBezTo>
                    <a:cubicBezTo>
                      <a:pt x="567725" y="269529"/>
                      <a:pt x="561525" y="264268"/>
                      <a:pt x="561525" y="257779"/>
                    </a:cubicBezTo>
                    <a:cubicBezTo>
                      <a:pt x="561525" y="251290"/>
                      <a:pt x="567725" y="246029"/>
                      <a:pt x="575372" y="246029"/>
                    </a:cubicBezTo>
                    <a:close/>
                    <a:moveTo>
                      <a:pt x="965043" y="242322"/>
                    </a:moveTo>
                    <a:cubicBezTo>
                      <a:pt x="972690" y="242322"/>
                      <a:pt x="978890" y="247583"/>
                      <a:pt x="978890" y="254072"/>
                    </a:cubicBezTo>
                    <a:cubicBezTo>
                      <a:pt x="978890" y="260561"/>
                      <a:pt x="972690" y="265822"/>
                      <a:pt x="965043" y="265822"/>
                    </a:cubicBezTo>
                    <a:cubicBezTo>
                      <a:pt x="957395" y="265822"/>
                      <a:pt x="951195" y="260561"/>
                      <a:pt x="951195" y="254072"/>
                    </a:cubicBezTo>
                    <a:cubicBezTo>
                      <a:pt x="951195" y="247583"/>
                      <a:pt x="957395" y="242322"/>
                      <a:pt x="965043" y="242322"/>
                    </a:cubicBezTo>
                    <a:close/>
                    <a:moveTo>
                      <a:pt x="363542" y="242154"/>
                    </a:moveTo>
                    <a:cubicBezTo>
                      <a:pt x="371190" y="242154"/>
                      <a:pt x="377390" y="247415"/>
                      <a:pt x="377390" y="253904"/>
                    </a:cubicBezTo>
                    <a:cubicBezTo>
                      <a:pt x="377390" y="260393"/>
                      <a:pt x="371190" y="265654"/>
                      <a:pt x="363542" y="265654"/>
                    </a:cubicBezTo>
                    <a:cubicBezTo>
                      <a:pt x="355895" y="265654"/>
                      <a:pt x="349695" y="260393"/>
                      <a:pt x="349695" y="253904"/>
                    </a:cubicBezTo>
                    <a:cubicBezTo>
                      <a:pt x="349695" y="247415"/>
                      <a:pt x="355895" y="242154"/>
                      <a:pt x="363542" y="242154"/>
                    </a:cubicBezTo>
                    <a:close/>
                    <a:moveTo>
                      <a:pt x="724789" y="239745"/>
                    </a:moveTo>
                    <a:cubicBezTo>
                      <a:pt x="732436" y="239745"/>
                      <a:pt x="738636" y="245006"/>
                      <a:pt x="738636" y="251495"/>
                    </a:cubicBezTo>
                    <a:cubicBezTo>
                      <a:pt x="738636" y="257984"/>
                      <a:pt x="732436" y="263245"/>
                      <a:pt x="724789" y="263245"/>
                    </a:cubicBezTo>
                    <a:cubicBezTo>
                      <a:pt x="717141" y="263245"/>
                      <a:pt x="710941" y="257984"/>
                      <a:pt x="710941" y="251495"/>
                    </a:cubicBezTo>
                    <a:cubicBezTo>
                      <a:pt x="710941" y="245006"/>
                      <a:pt x="717141" y="239745"/>
                      <a:pt x="724789" y="239745"/>
                    </a:cubicBezTo>
                    <a:close/>
                    <a:moveTo>
                      <a:pt x="241881" y="230001"/>
                    </a:moveTo>
                    <a:cubicBezTo>
                      <a:pt x="249528" y="230001"/>
                      <a:pt x="255728" y="235262"/>
                      <a:pt x="255728" y="241751"/>
                    </a:cubicBezTo>
                    <a:cubicBezTo>
                      <a:pt x="255728" y="248240"/>
                      <a:pt x="249528" y="253501"/>
                      <a:pt x="241881" y="253501"/>
                    </a:cubicBezTo>
                    <a:cubicBezTo>
                      <a:pt x="234233" y="253501"/>
                      <a:pt x="228034" y="248240"/>
                      <a:pt x="228034" y="241751"/>
                    </a:cubicBezTo>
                    <a:cubicBezTo>
                      <a:pt x="228034" y="235262"/>
                      <a:pt x="234233" y="230001"/>
                      <a:pt x="241881" y="230001"/>
                    </a:cubicBezTo>
                    <a:close/>
                    <a:moveTo>
                      <a:pt x="877571" y="222270"/>
                    </a:moveTo>
                    <a:cubicBezTo>
                      <a:pt x="885219" y="222270"/>
                      <a:pt x="891419" y="227531"/>
                      <a:pt x="891419" y="234020"/>
                    </a:cubicBezTo>
                    <a:cubicBezTo>
                      <a:pt x="891419" y="240509"/>
                      <a:pt x="885219" y="245770"/>
                      <a:pt x="877571" y="245770"/>
                    </a:cubicBezTo>
                    <a:cubicBezTo>
                      <a:pt x="869924" y="245770"/>
                      <a:pt x="863724" y="240509"/>
                      <a:pt x="863724" y="234020"/>
                    </a:cubicBezTo>
                    <a:cubicBezTo>
                      <a:pt x="863724" y="227531"/>
                      <a:pt x="869924" y="222270"/>
                      <a:pt x="877571" y="222270"/>
                    </a:cubicBezTo>
                    <a:close/>
                    <a:moveTo>
                      <a:pt x="506915" y="199530"/>
                    </a:moveTo>
                    <a:cubicBezTo>
                      <a:pt x="514563" y="199530"/>
                      <a:pt x="520762" y="204791"/>
                      <a:pt x="520762" y="211280"/>
                    </a:cubicBezTo>
                    <a:cubicBezTo>
                      <a:pt x="520762" y="217769"/>
                      <a:pt x="514563" y="223030"/>
                      <a:pt x="506915" y="223030"/>
                    </a:cubicBezTo>
                    <a:cubicBezTo>
                      <a:pt x="499268" y="223030"/>
                      <a:pt x="493068" y="217769"/>
                      <a:pt x="493068" y="211280"/>
                    </a:cubicBezTo>
                    <a:cubicBezTo>
                      <a:pt x="493068" y="204791"/>
                      <a:pt x="499268" y="199530"/>
                      <a:pt x="506915" y="199530"/>
                    </a:cubicBezTo>
                    <a:close/>
                    <a:moveTo>
                      <a:pt x="309047" y="193835"/>
                    </a:moveTo>
                    <a:cubicBezTo>
                      <a:pt x="316694" y="193835"/>
                      <a:pt x="322894" y="199096"/>
                      <a:pt x="322894" y="205585"/>
                    </a:cubicBezTo>
                    <a:cubicBezTo>
                      <a:pt x="322894" y="212074"/>
                      <a:pt x="316694" y="217335"/>
                      <a:pt x="309047" y="217335"/>
                    </a:cubicBezTo>
                    <a:cubicBezTo>
                      <a:pt x="301399" y="217335"/>
                      <a:pt x="295199" y="212074"/>
                      <a:pt x="295199" y="205585"/>
                    </a:cubicBezTo>
                    <a:cubicBezTo>
                      <a:pt x="295199" y="199096"/>
                      <a:pt x="301399" y="193835"/>
                      <a:pt x="309047" y="193835"/>
                    </a:cubicBezTo>
                    <a:close/>
                    <a:moveTo>
                      <a:pt x="431639" y="192458"/>
                    </a:moveTo>
                    <a:cubicBezTo>
                      <a:pt x="439286" y="192458"/>
                      <a:pt x="445486" y="197719"/>
                      <a:pt x="445486" y="204208"/>
                    </a:cubicBezTo>
                    <a:cubicBezTo>
                      <a:pt x="445486" y="210697"/>
                      <a:pt x="439286" y="215958"/>
                      <a:pt x="431639" y="215958"/>
                    </a:cubicBezTo>
                    <a:cubicBezTo>
                      <a:pt x="423991" y="215958"/>
                      <a:pt x="417791" y="210697"/>
                      <a:pt x="417791" y="204208"/>
                    </a:cubicBezTo>
                    <a:cubicBezTo>
                      <a:pt x="417791" y="197719"/>
                      <a:pt x="423991" y="192458"/>
                      <a:pt x="431639" y="192458"/>
                    </a:cubicBezTo>
                    <a:close/>
                    <a:moveTo>
                      <a:pt x="97216" y="189960"/>
                    </a:moveTo>
                    <a:cubicBezTo>
                      <a:pt x="104864" y="189960"/>
                      <a:pt x="111064" y="195221"/>
                      <a:pt x="111064" y="201710"/>
                    </a:cubicBezTo>
                    <a:cubicBezTo>
                      <a:pt x="111064" y="208199"/>
                      <a:pt x="104864" y="213460"/>
                      <a:pt x="97216" y="213460"/>
                    </a:cubicBezTo>
                    <a:cubicBezTo>
                      <a:pt x="93393" y="213460"/>
                      <a:pt x="89931" y="212145"/>
                      <a:pt x="87425" y="210019"/>
                    </a:cubicBezTo>
                    <a:lnTo>
                      <a:pt x="84921" y="204888"/>
                    </a:lnTo>
                    <a:lnTo>
                      <a:pt x="95263" y="190647"/>
                    </a:lnTo>
                    <a:close/>
                    <a:moveTo>
                      <a:pt x="692020" y="183029"/>
                    </a:moveTo>
                    <a:cubicBezTo>
                      <a:pt x="699667" y="183029"/>
                      <a:pt x="705867" y="188290"/>
                      <a:pt x="705867" y="194779"/>
                    </a:cubicBezTo>
                    <a:cubicBezTo>
                      <a:pt x="705867" y="201268"/>
                      <a:pt x="699667" y="206529"/>
                      <a:pt x="692020" y="206529"/>
                    </a:cubicBezTo>
                    <a:cubicBezTo>
                      <a:pt x="684372" y="206529"/>
                      <a:pt x="678172" y="201268"/>
                      <a:pt x="678172" y="194779"/>
                    </a:cubicBezTo>
                    <a:cubicBezTo>
                      <a:pt x="678172" y="188290"/>
                      <a:pt x="684372" y="183029"/>
                      <a:pt x="692020" y="183029"/>
                    </a:cubicBezTo>
                    <a:close/>
                    <a:moveTo>
                      <a:pt x="934578" y="175896"/>
                    </a:moveTo>
                    <a:cubicBezTo>
                      <a:pt x="942225" y="175896"/>
                      <a:pt x="948425" y="181156"/>
                      <a:pt x="948425" y="187645"/>
                    </a:cubicBezTo>
                    <a:cubicBezTo>
                      <a:pt x="948425" y="194135"/>
                      <a:pt x="942225" y="199395"/>
                      <a:pt x="934578" y="199395"/>
                    </a:cubicBezTo>
                    <a:cubicBezTo>
                      <a:pt x="926931" y="199395"/>
                      <a:pt x="920731" y="194135"/>
                      <a:pt x="920731" y="187645"/>
                    </a:cubicBezTo>
                    <a:cubicBezTo>
                      <a:pt x="920731" y="181156"/>
                      <a:pt x="926931" y="175896"/>
                      <a:pt x="934578" y="175896"/>
                    </a:cubicBezTo>
                    <a:close/>
                    <a:moveTo>
                      <a:pt x="604548" y="162977"/>
                    </a:moveTo>
                    <a:cubicBezTo>
                      <a:pt x="612196" y="162977"/>
                      <a:pt x="618396" y="168238"/>
                      <a:pt x="618396" y="174727"/>
                    </a:cubicBezTo>
                    <a:cubicBezTo>
                      <a:pt x="618396" y="181216"/>
                      <a:pt x="612196" y="186477"/>
                      <a:pt x="604548" y="186477"/>
                    </a:cubicBezTo>
                    <a:cubicBezTo>
                      <a:pt x="596901" y="186477"/>
                      <a:pt x="590701" y="181216"/>
                      <a:pt x="590701" y="174727"/>
                    </a:cubicBezTo>
                    <a:cubicBezTo>
                      <a:pt x="590701" y="168238"/>
                      <a:pt x="596901" y="162977"/>
                      <a:pt x="604548" y="162977"/>
                    </a:cubicBezTo>
                    <a:close/>
                    <a:moveTo>
                      <a:pt x="793839" y="157111"/>
                    </a:moveTo>
                    <a:cubicBezTo>
                      <a:pt x="801486" y="157111"/>
                      <a:pt x="807686" y="162372"/>
                      <a:pt x="807686" y="168861"/>
                    </a:cubicBezTo>
                    <a:cubicBezTo>
                      <a:pt x="807686" y="175350"/>
                      <a:pt x="801486" y="180611"/>
                      <a:pt x="793839" y="180611"/>
                    </a:cubicBezTo>
                    <a:cubicBezTo>
                      <a:pt x="786191" y="180611"/>
                      <a:pt x="779992" y="175350"/>
                      <a:pt x="779992" y="168861"/>
                    </a:cubicBezTo>
                    <a:cubicBezTo>
                      <a:pt x="779992" y="162372"/>
                      <a:pt x="786191" y="157111"/>
                      <a:pt x="793839" y="157111"/>
                    </a:cubicBezTo>
                    <a:close/>
                    <a:moveTo>
                      <a:pt x="240589" y="147336"/>
                    </a:moveTo>
                    <a:cubicBezTo>
                      <a:pt x="248237" y="147336"/>
                      <a:pt x="254437" y="152596"/>
                      <a:pt x="254437" y="159086"/>
                    </a:cubicBezTo>
                    <a:cubicBezTo>
                      <a:pt x="254437" y="165575"/>
                      <a:pt x="248237" y="170835"/>
                      <a:pt x="240589" y="170835"/>
                    </a:cubicBezTo>
                    <a:cubicBezTo>
                      <a:pt x="232942" y="170835"/>
                      <a:pt x="226742" y="165575"/>
                      <a:pt x="226742" y="159086"/>
                    </a:cubicBezTo>
                    <a:cubicBezTo>
                      <a:pt x="226742" y="152596"/>
                      <a:pt x="232942" y="147336"/>
                      <a:pt x="240589" y="147336"/>
                    </a:cubicBezTo>
                    <a:close/>
                    <a:moveTo>
                      <a:pt x="165313" y="140264"/>
                    </a:moveTo>
                    <a:cubicBezTo>
                      <a:pt x="172960" y="140264"/>
                      <a:pt x="179160" y="145525"/>
                      <a:pt x="179160" y="152014"/>
                    </a:cubicBezTo>
                    <a:cubicBezTo>
                      <a:pt x="179160" y="158503"/>
                      <a:pt x="172960" y="163764"/>
                      <a:pt x="165313" y="163764"/>
                    </a:cubicBezTo>
                    <a:cubicBezTo>
                      <a:pt x="157665" y="163764"/>
                      <a:pt x="151465" y="158503"/>
                      <a:pt x="151465" y="152014"/>
                    </a:cubicBezTo>
                    <a:cubicBezTo>
                      <a:pt x="151465" y="145525"/>
                      <a:pt x="157665" y="140264"/>
                      <a:pt x="165313" y="140264"/>
                    </a:cubicBezTo>
                    <a:close/>
                    <a:moveTo>
                      <a:pt x="411191" y="119509"/>
                    </a:moveTo>
                    <a:cubicBezTo>
                      <a:pt x="418839" y="119509"/>
                      <a:pt x="425039" y="124770"/>
                      <a:pt x="425039" y="131259"/>
                    </a:cubicBezTo>
                    <a:cubicBezTo>
                      <a:pt x="425039" y="137748"/>
                      <a:pt x="418839" y="143008"/>
                      <a:pt x="411191" y="143008"/>
                    </a:cubicBezTo>
                    <a:cubicBezTo>
                      <a:pt x="403544" y="143008"/>
                      <a:pt x="397344" y="137748"/>
                      <a:pt x="397344" y="131259"/>
                    </a:cubicBezTo>
                    <a:cubicBezTo>
                      <a:pt x="397344" y="124770"/>
                      <a:pt x="403544" y="119509"/>
                      <a:pt x="411191" y="119509"/>
                    </a:cubicBezTo>
                    <a:close/>
                    <a:moveTo>
                      <a:pt x="884030" y="118938"/>
                    </a:moveTo>
                    <a:cubicBezTo>
                      <a:pt x="891677" y="118938"/>
                      <a:pt x="897877" y="124199"/>
                      <a:pt x="897877" y="130688"/>
                    </a:cubicBezTo>
                    <a:cubicBezTo>
                      <a:pt x="897877" y="137177"/>
                      <a:pt x="891677" y="142438"/>
                      <a:pt x="884030" y="142438"/>
                    </a:cubicBezTo>
                    <a:cubicBezTo>
                      <a:pt x="876382" y="142438"/>
                      <a:pt x="870182" y="137177"/>
                      <a:pt x="870182" y="130688"/>
                    </a:cubicBezTo>
                    <a:cubicBezTo>
                      <a:pt x="870182" y="124199"/>
                      <a:pt x="876382" y="118938"/>
                      <a:pt x="884030" y="118938"/>
                    </a:cubicBezTo>
                    <a:close/>
                    <a:moveTo>
                      <a:pt x="661555" y="116603"/>
                    </a:moveTo>
                    <a:cubicBezTo>
                      <a:pt x="669202" y="116603"/>
                      <a:pt x="675402" y="121863"/>
                      <a:pt x="675402" y="128352"/>
                    </a:cubicBezTo>
                    <a:cubicBezTo>
                      <a:pt x="675402" y="134842"/>
                      <a:pt x="669202" y="140102"/>
                      <a:pt x="661555" y="140102"/>
                    </a:cubicBezTo>
                    <a:cubicBezTo>
                      <a:pt x="653907" y="140102"/>
                      <a:pt x="647708" y="134842"/>
                      <a:pt x="647708" y="128352"/>
                    </a:cubicBezTo>
                    <a:cubicBezTo>
                      <a:pt x="647708" y="121863"/>
                      <a:pt x="653907" y="116603"/>
                      <a:pt x="661555" y="116603"/>
                    </a:cubicBezTo>
                    <a:close/>
                    <a:moveTo>
                      <a:pt x="755671" y="99686"/>
                    </a:moveTo>
                    <a:cubicBezTo>
                      <a:pt x="763319" y="99686"/>
                      <a:pt x="769519" y="104947"/>
                      <a:pt x="769519" y="111436"/>
                    </a:cubicBezTo>
                    <a:cubicBezTo>
                      <a:pt x="769519" y="117925"/>
                      <a:pt x="763319" y="123186"/>
                      <a:pt x="755671" y="123186"/>
                    </a:cubicBezTo>
                    <a:cubicBezTo>
                      <a:pt x="748024" y="123186"/>
                      <a:pt x="741824" y="117925"/>
                      <a:pt x="741824" y="111436"/>
                    </a:cubicBezTo>
                    <a:cubicBezTo>
                      <a:pt x="741824" y="104947"/>
                      <a:pt x="748024" y="99686"/>
                      <a:pt x="755671" y="99686"/>
                    </a:cubicBezTo>
                    <a:close/>
                    <a:moveTo>
                      <a:pt x="323720" y="99457"/>
                    </a:moveTo>
                    <a:cubicBezTo>
                      <a:pt x="331368" y="99457"/>
                      <a:pt x="337567" y="104717"/>
                      <a:pt x="337567" y="111207"/>
                    </a:cubicBezTo>
                    <a:cubicBezTo>
                      <a:pt x="337567" y="117696"/>
                      <a:pt x="331368" y="122956"/>
                      <a:pt x="323720" y="122956"/>
                    </a:cubicBezTo>
                    <a:cubicBezTo>
                      <a:pt x="316073" y="122956"/>
                      <a:pt x="309873" y="117696"/>
                      <a:pt x="309873" y="111207"/>
                    </a:cubicBezTo>
                    <a:cubicBezTo>
                      <a:pt x="309873" y="104717"/>
                      <a:pt x="316073" y="99457"/>
                      <a:pt x="323720" y="99457"/>
                    </a:cubicBezTo>
                    <a:close/>
                    <a:moveTo>
                      <a:pt x="513010" y="93591"/>
                    </a:moveTo>
                    <a:cubicBezTo>
                      <a:pt x="520658" y="93591"/>
                      <a:pt x="526858" y="98852"/>
                      <a:pt x="526858" y="105341"/>
                    </a:cubicBezTo>
                    <a:cubicBezTo>
                      <a:pt x="526858" y="111830"/>
                      <a:pt x="520658" y="117091"/>
                      <a:pt x="513010" y="117091"/>
                    </a:cubicBezTo>
                    <a:cubicBezTo>
                      <a:pt x="505363" y="117091"/>
                      <a:pt x="499163" y="111830"/>
                      <a:pt x="499163" y="105341"/>
                    </a:cubicBezTo>
                    <a:cubicBezTo>
                      <a:pt x="499163" y="98852"/>
                      <a:pt x="505363" y="93591"/>
                      <a:pt x="513010" y="93591"/>
                    </a:cubicBezTo>
                    <a:close/>
                    <a:moveTo>
                      <a:pt x="822837" y="63520"/>
                    </a:moveTo>
                    <a:cubicBezTo>
                      <a:pt x="830484" y="63520"/>
                      <a:pt x="836684" y="68781"/>
                      <a:pt x="836684" y="75270"/>
                    </a:cubicBezTo>
                    <a:cubicBezTo>
                      <a:pt x="836684" y="81759"/>
                      <a:pt x="830484" y="87020"/>
                      <a:pt x="822837" y="87020"/>
                    </a:cubicBezTo>
                    <a:cubicBezTo>
                      <a:pt x="815190" y="87020"/>
                      <a:pt x="808990" y="81759"/>
                      <a:pt x="808990" y="75270"/>
                    </a:cubicBezTo>
                    <a:cubicBezTo>
                      <a:pt x="808990" y="68781"/>
                      <a:pt x="815190" y="63520"/>
                      <a:pt x="822837" y="63520"/>
                    </a:cubicBezTo>
                    <a:close/>
                    <a:moveTo>
                      <a:pt x="231954" y="60811"/>
                    </a:moveTo>
                    <a:lnTo>
                      <a:pt x="239692" y="63531"/>
                    </a:lnTo>
                    <a:cubicBezTo>
                      <a:pt x="242197" y="65657"/>
                      <a:pt x="243747" y="68595"/>
                      <a:pt x="243747" y="71839"/>
                    </a:cubicBezTo>
                    <a:cubicBezTo>
                      <a:pt x="243747" y="78328"/>
                      <a:pt x="237548" y="83589"/>
                      <a:pt x="229900" y="83589"/>
                    </a:cubicBezTo>
                    <a:cubicBezTo>
                      <a:pt x="226077" y="83589"/>
                      <a:pt x="222615" y="82274"/>
                      <a:pt x="220109" y="80148"/>
                    </a:cubicBezTo>
                    <a:lnTo>
                      <a:pt x="216425" y="72600"/>
                    </a:lnTo>
                    <a:close/>
                    <a:moveTo>
                      <a:pt x="611007" y="59645"/>
                    </a:moveTo>
                    <a:cubicBezTo>
                      <a:pt x="618654" y="59645"/>
                      <a:pt x="624854" y="64906"/>
                      <a:pt x="624854" y="71395"/>
                    </a:cubicBezTo>
                    <a:cubicBezTo>
                      <a:pt x="624854" y="77884"/>
                      <a:pt x="618654" y="83145"/>
                      <a:pt x="611007" y="83145"/>
                    </a:cubicBezTo>
                    <a:cubicBezTo>
                      <a:pt x="603359" y="83145"/>
                      <a:pt x="597159" y="77884"/>
                      <a:pt x="597159" y="71395"/>
                    </a:cubicBezTo>
                    <a:cubicBezTo>
                      <a:pt x="597159" y="64906"/>
                      <a:pt x="603359" y="59645"/>
                      <a:pt x="611007" y="59645"/>
                    </a:cubicBezTo>
                    <a:close/>
                    <a:moveTo>
                      <a:pt x="380727" y="53082"/>
                    </a:moveTo>
                    <a:cubicBezTo>
                      <a:pt x="388374" y="53082"/>
                      <a:pt x="394574" y="58343"/>
                      <a:pt x="394574" y="64832"/>
                    </a:cubicBezTo>
                    <a:cubicBezTo>
                      <a:pt x="394574" y="71321"/>
                      <a:pt x="388374" y="76582"/>
                      <a:pt x="380727" y="76582"/>
                    </a:cubicBezTo>
                    <a:cubicBezTo>
                      <a:pt x="373079" y="76582"/>
                      <a:pt x="366879" y="71321"/>
                      <a:pt x="366879" y="64832"/>
                    </a:cubicBezTo>
                    <a:cubicBezTo>
                      <a:pt x="366879" y="58343"/>
                      <a:pt x="373079" y="53082"/>
                      <a:pt x="380727" y="53082"/>
                    </a:cubicBezTo>
                    <a:close/>
                    <a:moveTo>
                      <a:pt x="474843" y="36166"/>
                    </a:moveTo>
                    <a:cubicBezTo>
                      <a:pt x="482490" y="36166"/>
                      <a:pt x="488690" y="41427"/>
                      <a:pt x="488690" y="47916"/>
                    </a:cubicBezTo>
                    <a:cubicBezTo>
                      <a:pt x="488690" y="54405"/>
                      <a:pt x="482490" y="59666"/>
                      <a:pt x="474843" y="59666"/>
                    </a:cubicBezTo>
                    <a:cubicBezTo>
                      <a:pt x="467196" y="59666"/>
                      <a:pt x="460996" y="54405"/>
                      <a:pt x="460996" y="47916"/>
                    </a:cubicBezTo>
                    <a:cubicBezTo>
                      <a:pt x="460996" y="41427"/>
                      <a:pt x="467196" y="36166"/>
                      <a:pt x="474843" y="36166"/>
                    </a:cubicBezTo>
                    <a:close/>
                    <a:moveTo>
                      <a:pt x="751717" y="17957"/>
                    </a:moveTo>
                    <a:lnTo>
                      <a:pt x="754885" y="19000"/>
                    </a:lnTo>
                    <a:lnTo>
                      <a:pt x="766082" y="24376"/>
                    </a:lnTo>
                    <a:lnTo>
                      <a:pt x="768227" y="28771"/>
                    </a:lnTo>
                    <a:cubicBezTo>
                      <a:pt x="768227" y="35260"/>
                      <a:pt x="762027" y="40520"/>
                      <a:pt x="754380" y="40520"/>
                    </a:cubicBezTo>
                    <a:cubicBezTo>
                      <a:pt x="746732" y="40520"/>
                      <a:pt x="740532" y="35260"/>
                      <a:pt x="740532" y="28771"/>
                    </a:cubicBezTo>
                    <a:cubicBezTo>
                      <a:pt x="740532" y="25527"/>
                      <a:pt x="742082" y="22589"/>
                      <a:pt x="744588" y="20463"/>
                    </a:cubicBezTo>
                    <a:close/>
                    <a:moveTo>
                      <a:pt x="679103" y="9949"/>
                    </a:moveTo>
                    <a:cubicBezTo>
                      <a:pt x="686750" y="9949"/>
                      <a:pt x="692950" y="15210"/>
                      <a:pt x="692950" y="21699"/>
                    </a:cubicBezTo>
                    <a:cubicBezTo>
                      <a:pt x="692950" y="28188"/>
                      <a:pt x="686750" y="33449"/>
                      <a:pt x="679103" y="33449"/>
                    </a:cubicBezTo>
                    <a:cubicBezTo>
                      <a:pt x="671456" y="33449"/>
                      <a:pt x="665256" y="28188"/>
                      <a:pt x="665256" y="21699"/>
                    </a:cubicBezTo>
                    <a:cubicBezTo>
                      <a:pt x="665256" y="15210"/>
                      <a:pt x="671456" y="9949"/>
                      <a:pt x="679103" y="9949"/>
                    </a:cubicBezTo>
                    <a:close/>
                    <a:moveTo>
                      <a:pt x="343942" y="8047"/>
                    </a:moveTo>
                    <a:lnTo>
                      <a:pt x="339970" y="16184"/>
                    </a:lnTo>
                    <a:cubicBezTo>
                      <a:pt x="337464" y="18310"/>
                      <a:pt x="334002" y="19625"/>
                      <a:pt x="330178" y="19625"/>
                    </a:cubicBezTo>
                    <a:cubicBezTo>
                      <a:pt x="326355" y="19625"/>
                      <a:pt x="322893" y="18310"/>
                      <a:pt x="320387" y="16184"/>
                    </a:cubicBezTo>
                    <a:lnTo>
                      <a:pt x="320226" y="15854"/>
                    </a:lnTo>
                    <a:close/>
                    <a:moveTo>
                      <a:pt x="542009" y="0"/>
                    </a:moveTo>
                    <a:cubicBezTo>
                      <a:pt x="549656" y="0"/>
                      <a:pt x="555856" y="5261"/>
                      <a:pt x="555856" y="11750"/>
                    </a:cubicBezTo>
                    <a:cubicBezTo>
                      <a:pt x="555856" y="18239"/>
                      <a:pt x="549656" y="23499"/>
                      <a:pt x="542009" y="23499"/>
                    </a:cubicBezTo>
                    <a:cubicBezTo>
                      <a:pt x="534361" y="23499"/>
                      <a:pt x="528161" y="18239"/>
                      <a:pt x="528161" y="11750"/>
                    </a:cubicBezTo>
                    <a:cubicBezTo>
                      <a:pt x="528161" y="5261"/>
                      <a:pt x="534361" y="0"/>
                      <a:pt x="542009" y="0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3E03102C-36B1-4A78-A43F-709358C4B7C6}"/>
                  </a:ext>
                </a:extLst>
              </p:cNvPr>
              <p:cNvSpPr/>
              <p:nvPr/>
            </p:nvSpPr>
            <p:spPr>
              <a:xfrm>
                <a:off x="1726982" y="2592455"/>
                <a:ext cx="180975" cy="155104"/>
              </a:xfrm>
              <a:custGeom>
                <a:avLst/>
                <a:gdLst>
                  <a:gd name="connsiteX0" fmla="*/ 145189 w 304116"/>
                  <a:gd name="connsiteY0" fmla="*/ 61656 h 260642"/>
                  <a:gd name="connsiteX1" fmla="*/ 254626 w 304116"/>
                  <a:gd name="connsiteY1" fmla="*/ 114864 h 260642"/>
                  <a:gd name="connsiteX2" fmla="*/ 282220 w 304116"/>
                  <a:gd name="connsiteY2" fmla="*/ 259201 h 260642"/>
                  <a:gd name="connsiteX3" fmla="*/ 189519 w 304116"/>
                  <a:gd name="connsiteY3" fmla="*/ 179971 h 260642"/>
                  <a:gd name="connsiteX4" fmla="*/ 116176 w 304116"/>
                  <a:gd name="connsiteY4" fmla="*/ 83631 h 260642"/>
                  <a:gd name="connsiteX5" fmla="*/ 145189 w 304116"/>
                  <a:gd name="connsiteY5" fmla="*/ 61656 h 260642"/>
                  <a:gd name="connsiteX6" fmla="*/ 46549 w 304116"/>
                  <a:gd name="connsiteY6" fmla="*/ 0 h 260642"/>
                  <a:gd name="connsiteX7" fmla="*/ 93098 w 304116"/>
                  <a:gd name="connsiteY7" fmla="*/ 46549 h 260642"/>
                  <a:gd name="connsiteX8" fmla="*/ 46549 w 304116"/>
                  <a:gd name="connsiteY8" fmla="*/ 93098 h 260642"/>
                  <a:gd name="connsiteX9" fmla="*/ 0 w 304116"/>
                  <a:gd name="connsiteY9" fmla="*/ 46549 h 260642"/>
                  <a:gd name="connsiteX10" fmla="*/ 46549 w 304116"/>
                  <a:gd name="connsiteY10" fmla="*/ 0 h 260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04116" h="260642">
                    <a:moveTo>
                      <a:pt x="145189" y="61656"/>
                    </a:moveTo>
                    <a:cubicBezTo>
                      <a:pt x="181399" y="56002"/>
                      <a:pt x="233871" y="92917"/>
                      <a:pt x="254626" y="114864"/>
                    </a:cubicBezTo>
                    <a:cubicBezTo>
                      <a:pt x="282300" y="144126"/>
                      <a:pt x="333494" y="247578"/>
                      <a:pt x="282220" y="259201"/>
                    </a:cubicBezTo>
                    <a:cubicBezTo>
                      <a:pt x="230946" y="270824"/>
                      <a:pt x="217193" y="209232"/>
                      <a:pt x="189519" y="179971"/>
                    </a:cubicBezTo>
                    <a:cubicBezTo>
                      <a:pt x="161846" y="150709"/>
                      <a:pt x="89459" y="137532"/>
                      <a:pt x="116176" y="83631"/>
                    </a:cubicBezTo>
                    <a:cubicBezTo>
                      <a:pt x="122855" y="70155"/>
                      <a:pt x="133118" y="63541"/>
                      <a:pt x="145189" y="61656"/>
                    </a:cubicBezTo>
                    <a:close/>
                    <a:moveTo>
                      <a:pt x="46549" y="0"/>
                    </a:moveTo>
                    <a:cubicBezTo>
                      <a:pt x="72257" y="0"/>
                      <a:pt x="93098" y="20841"/>
                      <a:pt x="93098" y="46549"/>
                    </a:cubicBezTo>
                    <a:cubicBezTo>
                      <a:pt x="93098" y="72257"/>
                      <a:pt x="72257" y="93098"/>
                      <a:pt x="46549" y="93098"/>
                    </a:cubicBezTo>
                    <a:cubicBezTo>
                      <a:pt x="20841" y="93098"/>
                      <a:pt x="0" y="72257"/>
                      <a:pt x="0" y="46549"/>
                    </a:cubicBezTo>
                    <a:cubicBezTo>
                      <a:pt x="0" y="20841"/>
                      <a:pt x="20841" y="0"/>
                      <a:pt x="4654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0CED16FF-BC0A-4E89-B282-187C5B691DA6}"/>
                  </a:ext>
                </a:extLst>
              </p:cNvPr>
              <p:cNvSpPr/>
              <p:nvPr/>
            </p:nvSpPr>
            <p:spPr>
              <a:xfrm>
                <a:off x="1061108" y="3090745"/>
                <a:ext cx="957574" cy="280978"/>
              </a:xfrm>
              <a:custGeom>
                <a:avLst/>
                <a:gdLst>
                  <a:gd name="connsiteX0" fmla="*/ 0 w 957574"/>
                  <a:gd name="connsiteY0" fmla="*/ 0 h 280978"/>
                  <a:gd name="connsiteX1" fmla="*/ 1472 w 957574"/>
                  <a:gd name="connsiteY1" fmla="*/ 1092 h 280978"/>
                  <a:gd name="connsiteX2" fmla="*/ 20424 w 957574"/>
                  <a:gd name="connsiteY2" fmla="*/ 10889 h 280978"/>
                  <a:gd name="connsiteX3" fmla="*/ 46212 w 957574"/>
                  <a:gd name="connsiteY3" fmla="*/ 46399 h 280978"/>
                  <a:gd name="connsiteX4" fmla="*/ 479794 w 957574"/>
                  <a:gd name="connsiteY4" fmla="*/ 217229 h 280978"/>
                  <a:gd name="connsiteX5" fmla="*/ 913376 w 957574"/>
                  <a:gd name="connsiteY5" fmla="*/ 46399 h 280978"/>
                  <a:gd name="connsiteX6" fmla="*/ 937421 w 957574"/>
                  <a:gd name="connsiteY6" fmla="*/ 13288 h 280978"/>
                  <a:gd name="connsiteX7" fmla="*/ 957574 w 957574"/>
                  <a:gd name="connsiteY7" fmla="*/ 2871 h 280978"/>
                  <a:gd name="connsiteX8" fmla="*/ 951370 w 957574"/>
                  <a:gd name="connsiteY8" fmla="*/ 19568 h 280978"/>
                  <a:gd name="connsiteX9" fmla="*/ 479320 w 957574"/>
                  <a:gd name="connsiteY9" fmla="*/ 280978 h 280978"/>
                  <a:gd name="connsiteX10" fmla="*/ 7270 w 957574"/>
                  <a:gd name="connsiteY10" fmla="*/ 19568 h 280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57574" h="280978">
                    <a:moveTo>
                      <a:pt x="0" y="0"/>
                    </a:moveTo>
                    <a:lnTo>
                      <a:pt x="1472" y="1092"/>
                    </a:lnTo>
                    <a:lnTo>
                      <a:pt x="20424" y="10889"/>
                    </a:lnTo>
                    <a:lnTo>
                      <a:pt x="46212" y="46399"/>
                    </a:lnTo>
                    <a:cubicBezTo>
                      <a:pt x="149271" y="150729"/>
                      <a:pt x="305237" y="217229"/>
                      <a:pt x="479794" y="217229"/>
                    </a:cubicBezTo>
                    <a:cubicBezTo>
                      <a:pt x="654351" y="217229"/>
                      <a:pt x="810317" y="150729"/>
                      <a:pt x="913376" y="46399"/>
                    </a:cubicBezTo>
                    <a:lnTo>
                      <a:pt x="937421" y="13288"/>
                    </a:lnTo>
                    <a:lnTo>
                      <a:pt x="957574" y="2871"/>
                    </a:lnTo>
                    <a:lnTo>
                      <a:pt x="951370" y="19568"/>
                    </a:lnTo>
                    <a:cubicBezTo>
                      <a:pt x="873597" y="173188"/>
                      <a:pt x="691526" y="280978"/>
                      <a:pt x="479320" y="280978"/>
                    </a:cubicBezTo>
                    <a:cubicBezTo>
                      <a:pt x="267114" y="280978"/>
                      <a:pt x="85043" y="173188"/>
                      <a:pt x="7270" y="19568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EC94DD4F-C594-4806-A884-A957353F159B}"/>
                </a:ext>
              </a:extLst>
            </p:cNvPr>
            <p:cNvGrpSpPr/>
            <p:nvPr/>
          </p:nvGrpSpPr>
          <p:grpSpPr>
            <a:xfrm>
              <a:off x="5953941" y="3723164"/>
              <a:ext cx="894510" cy="681014"/>
              <a:chOff x="967076" y="2506163"/>
              <a:chExt cx="1136911" cy="865560"/>
            </a:xfrm>
          </p:grpSpPr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64081C47-053B-4AEC-8ED6-B79797AD0BF4}"/>
                  </a:ext>
                </a:extLst>
              </p:cNvPr>
              <p:cNvSpPr/>
              <p:nvPr/>
            </p:nvSpPr>
            <p:spPr>
              <a:xfrm>
                <a:off x="967076" y="2506163"/>
                <a:ext cx="1136910" cy="856022"/>
              </a:xfrm>
              <a:custGeom>
                <a:avLst/>
                <a:gdLst>
                  <a:gd name="connsiteX0" fmla="*/ 573352 w 1136910"/>
                  <a:gd name="connsiteY0" fmla="*/ 0 h 856022"/>
                  <a:gd name="connsiteX1" fmla="*/ 1045402 w 1136910"/>
                  <a:gd name="connsiteY1" fmla="*/ 261410 h 856022"/>
                  <a:gd name="connsiteX2" fmla="*/ 1073505 w 1136910"/>
                  <a:gd name="connsiteY2" fmla="*/ 337046 h 856022"/>
                  <a:gd name="connsiteX3" fmla="*/ 1092238 w 1136910"/>
                  <a:gd name="connsiteY3" fmla="*/ 349320 h 856022"/>
                  <a:gd name="connsiteX4" fmla="*/ 1136910 w 1136910"/>
                  <a:gd name="connsiteY4" fmla="*/ 428011 h 856022"/>
                  <a:gd name="connsiteX5" fmla="*/ 1092238 w 1136910"/>
                  <a:gd name="connsiteY5" fmla="*/ 506702 h 856022"/>
                  <a:gd name="connsiteX6" fmla="*/ 1073505 w 1136910"/>
                  <a:gd name="connsiteY6" fmla="*/ 518976 h 856022"/>
                  <a:gd name="connsiteX7" fmla="*/ 1045402 w 1136910"/>
                  <a:gd name="connsiteY7" fmla="*/ 594612 h 856022"/>
                  <a:gd name="connsiteX8" fmla="*/ 573352 w 1136910"/>
                  <a:gd name="connsiteY8" fmla="*/ 856022 h 856022"/>
                  <a:gd name="connsiteX9" fmla="*/ 101302 w 1136910"/>
                  <a:gd name="connsiteY9" fmla="*/ 594612 h 856022"/>
                  <a:gd name="connsiteX10" fmla="*/ 76351 w 1136910"/>
                  <a:gd name="connsiteY10" fmla="*/ 527459 h 856022"/>
                  <a:gd name="connsiteX11" fmla="*/ 44672 w 1136910"/>
                  <a:gd name="connsiteY11" fmla="*/ 506702 h 856022"/>
                  <a:gd name="connsiteX12" fmla="*/ 0 w 1136910"/>
                  <a:gd name="connsiteY12" fmla="*/ 428011 h 856022"/>
                  <a:gd name="connsiteX13" fmla="*/ 44672 w 1136910"/>
                  <a:gd name="connsiteY13" fmla="*/ 349320 h 856022"/>
                  <a:gd name="connsiteX14" fmla="*/ 76351 w 1136910"/>
                  <a:gd name="connsiteY14" fmla="*/ 328564 h 856022"/>
                  <a:gd name="connsiteX15" fmla="*/ 101302 w 1136910"/>
                  <a:gd name="connsiteY15" fmla="*/ 261410 h 856022"/>
                  <a:gd name="connsiteX16" fmla="*/ 573352 w 1136910"/>
                  <a:gd name="connsiteY16" fmla="*/ 0 h 856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36910" h="856022">
                    <a:moveTo>
                      <a:pt x="573352" y="0"/>
                    </a:moveTo>
                    <a:cubicBezTo>
                      <a:pt x="785558" y="0"/>
                      <a:pt x="967629" y="107790"/>
                      <a:pt x="1045402" y="261410"/>
                    </a:cubicBezTo>
                    <a:lnTo>
                      <a:pt x="1073505" y="337046"/>
                    </a:lnTo>
                    <a:lnTo>
                      <a:pt x="1092238" y="349320"/>
                    </a:lnTo>
                    <a:cubicBezTo>
                      <a:pt x="1121003" y="373506"/>
                      <a:pt x="1136910" y="400098"/>
                      <a:pt x="1136910" y="428011"/>
                    </a:cubicBezTo>
                    <a:cubicBezTo>
                      <a:pt x="1136910" y="455924"/>
                      <a:pt x="1121003" y="482516"/>
                      <a:pt x="1092238" y="506702"/>
                    </a:cubicBezTo>
                    <a:lnTo>
                      <a:pt x="1073505" y="518976"/>
                    </a:lnTo>
                    <a:lnTo>
                      <a:pt x="1045402" y="594612"/>
                    </a:lnTo>
                    <a:cubicBezTo>
                      <a:pt x="967629" y="748232"/>
                      <a:pt x="785558" y="856022"/>
                      <a:pt x="573352" y="856022"/>
                    </a:cubicBezTo>
                    <a:cubicBezTo>
                      <a:pt x="361146" y="856022"/>
                      <a:pt x="179075" y="748232"/>
                      <a:pt x="101302" y="594612"/>
                    </a:cubicBezTo>
                    <a:lnTo>
                      <a:pt x="76351" y="527459"/>
                    </a:lnTo>
                    <a:lnTo>
                      <a:pt x="44672" y="506702"/>
                    </a:lnTo>
                    <a:cubicBezTo>
                      <a:pt x="15907" y="482516"/>
                      <a:pt x="0" y="455924"/>
                      <a:pt x="0" y="428011"/>
                    </a:cubicBezTo>
                    <a:cubicBezTo>
                      <a:pt x="0" y="400098"/>
                      <a:pt x="15907" y="373506"/>
                      <a:pt x="44672" y="349320"/>
                    </a:cubicBezTo>
                    <a:lnTo>
                      <a:pt x="76351" y="328564"/>
                    </a:lnTo>
                    <a:lnTo>
                      <a:pt x="101302" y="261410"/>
                    </a:lnTo>
                    <a:cubicBezTo>
                      <a:pt x="179075" y="107790"/>
                      <a:pt x="361146" y="0"/>
                      <a:pt x="573352" y="0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008000"/>
                  </a:gs>
                  <a:gs pos="0">
                    <a:srgbClr val="92D050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31EC7CF8-312B-466B-9D7D-EDBF64CB7030}"/>
                  </a:ext>
                </a:extLst>
              </p:cNvPr>
              <p:cNvSpPr/>
              <p:nvPr/>
            </p:nvSpPr>
            <p:spPr>
              <a:xfrm>
                <a:off x="1007652" y="2535679"/>
                <a:ext cx="1096335" cy="831850"/>
              </a:xfrm>
              <a:custGeom>
                <a:avLst/>
                <a:gdLst>
                  <a:gd name="connsiteX0" fmla="*/ 505095 w 1096335"/>
                  <a:gd name="connsiteY0" fmla="*/ 817167 h 831850"/>
                  <a:gd name="connsiteX1" fmla="*/ 518942 w 1096335"/>
                  <a:gd name="connsiteY1" fmla="*/ 828917 h 831850"/>
                  <a:gd name="connsiteX2" fmla="*/ 517510 w 1096335"/>
                  <a:gd name="connsiteY2" fmla="*/ 831850 h 831850"/>
                  <a:gd name="connsiteX3" fmla="*/ 491889 w 1096335"/>
                  <a:gd name="connsiteY3" fmla="*/ 830231 h 831850"/>
                  <a:gd name="connsiteX4" fmla="*/ 491248 w 1096335"/>
                  <a:gd name="connsiteY4" fmla="*/ 828917 h 831850"/>
                  <a:gd name="connsiteX5" fmla="*/ 505095 w 1096335"/>
                  <a:gd name="connsiteY5" fmla="*/ 817167 h 831850"/>
                  <a:gd name="connsiteX6" fmla="*/ 319544 w 1096335"/>
                  <a:gd name="connsiteY6" fmla="*/ 777927 h 831850"/>
                  <a:gd name="connsiteX7" fmla="*/ 333391 w 1096335"/>
                  <a:gd name="connsiteY7" fmla="*/ 789676 h 831850"/>
                  <a:gd name="connsiteX8" fmla="*/ 329853 w 1096335"/>
                  <a:gd name="connsiteY8" fmla="*/ 796924 h 831850"/>
                  <a:gd name="connsiteX9" fmla="*/ 310669 w 1096335"/>
                  <a:gd name="connsiteY9" fmla="*/ 790609 h 831850"/>
                  <a:gd name="connsiteX10" fmla="*/ 306272 w 1096335"/>
                  <a:gd name="connsiteY10" fmla="*/ 788497 h 831850"/>
                  <a:gd name="connsiteX11" fmla="*/ 309752 w 1096335"/>
                  <a:gd name="connsiteY11" fmla="*/ 781368 h 831850"/>
                  <a:gd name="connsiteX12" fmla="*/ 319544 w 1096335"/>
                  <a:gd name="connsiteY12" fmla="*/ 777927 h 831850"/>
                  <a:gd name="connsiteX13" fmla="*/ 562102 w 1096335"/>
                  <a:gd name="connsiteY13" fmla="*/ 770793 h 831850"/>
                  <a:gd name="connsiteX14" fmla="*/ 575949 w 1096335"/>
                  <a:gd name="connsiteY14" fmla="*/ 782543 h 831850"/>
                  <a:gd name="connsiteX15" fmla="*/ 562102 w 1096335"/>
                  <a:gd name="connsiteY15" fmla="*/ 794293 h 831850"/>
                  <a:gd name="connsiteX16" fmla="*/ 548254 w 1096335"/>
                  <a:gd name="connsiteY16" fmla="*/ 782543 h 831850"/>
                  <a:gd name="connsiteX17" fmla="*/ 562102 w 1096335"/>
                  <a:gd name="connsiteY17" fmla="*/ 770793 h 831850"/>
                  <a:gd name="connsiteX18" fmla="*/ 777880 w 1096335"/>
                  <a:gd name="connsiteY18" fmla="*/ 766030 h 831850"/>
                  <a:gd name="connsiteX19" fmla="*/ 787671 w 1096335"/>
                  <a:gd name="connsiteY19" fmla="*/ 769472 h 831850"/>
                  <a:gd name="connsiteX20" fmla="*/ 789804 w 1096335"/>
                  <a:gd name="connsiteY20" fmla="*/ 773841 h 831850"/>
                  <a:gd name="connsiteX21" fmla="*/ 767369 w 1096335"/>
                  <a:gd name="connsiteY21" fmla="*/ 784614 h 831850"/>
                  <a:gd name="connsiteX22" fmla="*/ 764032 w 1096335"/>
                  <a:gd name="connsiteY22" fmla="*/ 777780 h 831850"/>
                  <a:gd name="connsiteX23" fmla="*/ 777880 w 1096335"/>
                  <a:gd name="connsiteY23" fmla="*/ 766030 h 831850"/>
                  <a:gd name="connsiteX24" fmla="*/ 656218 w 1096335"/>
                  <a:gd name="connsiteY24" fmla="*/ 753877 h 831850"/>
                  <a:gd name="connsiteX25" fmla="*/ 670065 w 1096335"/>
                  <a:gd name="connsiteY25" fmla="*/ 765627 h 831850"/>
                  <a:gd name="connsiteX26" fmla="*/ 656218 w 1096335"/>
                  <a:gd name="connsiteY26" fmla="*/ 777376 h 831850"/>
                  <a:gd name="connsiteX27" fmla="*/ 642371 w 1096335"/>
                  <a:gd name="connsiteY27" fmla="*/ 765627 h 831850"/>
                  <a:gd name="connsiteX28" fmla="*/ 656218 w 1096335"/>
                  <a:gd name="connsiteY28" fmla="*/ 753877 h 831850"/>
                  <a:gd name="connsiteX29" fmla="*/ 421363 w 1096335"/>
                  <a:gd name="connsiteY29" fmla="*/ 752009 h 831850"/>
                  <a:gd name="connsiteX30" fmla="*/ 435210 w 1096335"/>
                  <a:gd name="connsiteY30" fmla="*/ 763759 h 831850"/>
                  <a:gd name="connsiteX31" fmla="*/ 421363 w 1096335"/>
                  <a:gd name="connsiteY31" fmla="*/ 775508 h 831850"/>
                  <a:gd name="connsiteX32" fmla="*/ 407515 w 1096335"/>
                  <a:gd name="connsiteY32" fmla="*/ 763759 h 831850"/>
                  <a:gd name="connsiteX33" fmla="*/ 421363 w 1096335"/>
                  <a:gd name="connsiteY33" fmla="*/ 752009 h 831850"/>
                  <a:gd name="connsiteX34" fmla="*/ 723384 w 1096335"/>
                  <a:gd name="connsiteY34" fmla="*/ 717711 h 831850"/>
                  <a:gd name="connsiteX35" fmla="*/ 737231 w 1096335"/>
                  <a:gd name="connsiteY35" fmla="*/ 729460 h 831850"/>
                  <a:gd name="connsiteX36" fmla="*/ 723384 w 1096335"/>
                  <a:gd name="connsiteY36" fmla="*/ 741210 h 831850"/>
                  <a:gd name="connsiteX37" fmla="*/ 709536 w 1096335"/>
                  <a:gd name="connsiteY37" fmla="*/ 729460 h 831850"/>
                  <a:gd name="connsiteX38" fmla="*/ 723384 w 1096335"/>
                  <a:gd name="connsiteY38" fmla="*/ 717711 h 831850"/>
                  <a:gd name="connsiteX39" fmla="*/ 845976 w 1096335"/>
                  <a:gd name="connsiteY39" fmla="*/ 716334 h 831850"/>
                  <a:gd name="connsiteX40" fmla="*/ 859823 w 1096335"/>
                  <a:gd name="connsiteY40" fmla="*/ 728083 h 831850"/>
                  <a:gd name="connsiteX41" fmla="*/ 859197 w 1096335"/>
                  <a:gd name="connsiteY41" fmla="*/ 729366 h 831850"/>
                  <a:gd name="connsiteX42" fmla="*/ 845588 w 1096335"/>
                  <a:gd name="connsiteY42" fmla="*/ 739697 h 831850"/>
                  <a:gd name="connsiteX43" fmla="*/ 836185 w 1096335"/>
                  <a:gd name="connsiteY43" fmla="*/ 736392 h 831850"/>
                  <a:gd name="connsiteX44" fmla="*/ 832129 w 1096335"/>
                  <a:gd name="connsiteY44" fmla="*/ 728083 h 831850"/>
                  <a:gd name="connsiteX45" fmla="*/ 845976 w 1096335"/>
                  <a:gd name="connsiteY45" fmla="*/ 716334 h 831850"/>
                  <a:gd name="connsiteX46" fmla="*/ 511553 w 1096335"/>
                  <a:gd name="connsiteY46" fmla="*/ 713836 h 831850"/>
                  <a:gd name="connsiteX47" fmla="*/ 525401 w 1096335"/>
                  <a:gd name="connsiteY47" fmla="*/ 725585 h 831850"/>
                  <a:gd name="connsiteX48" fmla="*/ 511553 w 1096335"/>
                  <a:gd name="connsiteY48" fmla="*/ 737335 h 831850"/>
                  <a:gd name="connsiteX49" fmla="*/ 497706 w 1096335"/>
                  <a:gd name="connsiteY49" fmla="*/ 725585 h 831850"/>
                  <a:gd name="connsiteX50" fmla="*/ 511553 w 1096335"/>
                  <a:gd name="connsiteY50" fmla="*/ 713836 h 831850"/>
                  <a:gd name="connsiteX51" fmla="*/ 289079 w 1096335"/>
                  <a:gd name="connsiteY51" fmla="*/ 711500 h 831850"/>
                  <a:gd name="connsiteX52" fmla="*/ 302926 w 1096335"/>
                  <a:gd name="connsiteY52" fmla="*/ 723250 h 831850"/>
                  <a:gd name="connsiteX53" fmla="*/ 289079 w 1096335"/>
                  <a:gd name="connsiteY53" fmla="*/ 735000 h 831850"/>
                  <a:gd name="connsiteX54" fmla="*/ 275232 w 1096335"/>
                  <a:gd name="connsiteY54" fmla="*/ 723250 h 831850"/>
                  <a:gd name="connsiteX55" fmla="*/ 289079 w 1096335"/>
                  <a:gd name="connsiteY55" fmla="*/ 711500 h 831850"/>
                  <a:gd name="connsiteX56" fmla="*/ 383195 w 1096335"/>
                  <a:gd name="connsiteY56" fmla="*/ 694584 h 831850"/>
                  <a:gd name="connsiteX57" fmla="*/ 397042 w 1096335"/>
                  <a:gd name="connsiteY57" fmla="*/ 706334 h 831850"/>
                  <a:gd name="connsiteX58" fmla="*/ 383195 w 1096335"/>
                  <a:gd name="connsiteY58" fmla="*/ 718083 h 831850"/>
                  <a:gd name="connsiteX59" fmla="*/ 369348 w 1096335"/>
                  <a:gd name="connsiteY59" fmla="*/ 706334 h 831850"/>
                  <a:gd name="connsiteX60" fmla="*/ 383195 w 1096335"/>
                  <a:gd name="connsiteY60" fmla="*/ 694584 h 831850"/>
                  <a:gd name="connsiteX61" fmla="*/ 654926 w 1096335"/>
                  <a:gd name="connsiteY61" fmla="*/ 671211 h 831850"/>
                  <a:gd name="connsiteX62" fmla="*/ 668774 w 1096335"/>
                  <a:gd name="connsiteY62" fmla="*/ 682961 h 831850"/>
                  <a:gd name="connsiteX63" fmla="*/ 654926 w 1096335"/>
                  <a:gd name="connsiteY63" fmla="*/ 694711 h 831850"/>
                  <a:gd name="connsiteX64" fmla="*/ 641079 w 1096335"/>
                  <a:gd name="connsiteY64" fmla="*/ 682961 h 831850"/>
                  <a:gd name="connsiteX65" fmla="*/ 654926 w 1096335"/>
                  <a:gd name="connsiteY65" fmla="*/ 671211 h 831850"/>
                  <a:gd name="connsiteX66" fmla="*/ 579650 w 1096335"/>
                  <a:gd name="connsiteY66" fmla="*/ 664140 h 831850"/>
                  <a:gd name="connsiteX67" fmla="*/ 593497 w 1096335"/>
                  <a:gd name="connsiteY67" fmla="*/ 675889 h 831850"/>
                  <a:gd name="connsiteX68" fmla="*/ 579650 w 1096335"/>
                  <a:gd name="connsiteY68" fmla="*/ 687639 h 831850"/>
                  <a:gd name="connsiteX69" fmla="*/ 565802 w 1096335"/>
                  <a:gd name="connsiteY69" fmla="*/ 675889 h 831850"/>
                  <a:gd name="connsiteX70" fmla="*/ 579650 w 1096335"/>
                  <a:gd name="connsiteY70" fmla="*/ 664140 h 831850"/>
                  <a:gd name="connsiteX71" fmla="*/ 450361 w 1096335"/>
                  <a:gd name="connsiteY71" fmla="*/ 658418 h 831850"/>
                  <a:gd name="connsiteX72" fmla="*/ 464208 w 1096335"/>
                  <a:gd name="connsiteY72" fmla="*/ 670167 h 831850"/>
                  <a:gd name="connsiteX73" fmla="*/ 450361 w 1096335"/>
                  <a:gd name="connsiteY73" fmla="*/ 681917 h 831850"/>
                  <a:gd name="connsiteX74" fmla="*/ 436513 w 1096335"/>
                  <a:gd name="connsiteY74" fmla="*/ 670167 h 831850"/>
                  <a:gd name="connsiteX75" fmla="*/ 450361 w 1096335"/>
                  <a:gd name="connsiteY75" fmla="*/ 658418 h 831850"/>
                  <a:gd name="connsiteX76" fmla="*/ 238531 w 1096335"/>
                  <a:gd name="connsiteY76" fmla="*/ 654543 h 831850"/>
                  <a:gd name="connsiteX77" fmla="*/ 252378 w 1096335"/>
                  <a:gd name="connsiteY77" fmla="*/ 666292 h 831850"/>
                  <a:gd name="connsiteX78" fmla="*/ 238531 w 1096335"/>
                  <a:gd name="connsiteY78" fmla="*/ 678042 h 831850"/>
                  <a:gd name="connsiteX79" fmla="*/ 224683 w 1096335"/>
                  <a:gd name="connsiteY79" fmla="*/ 666292 h 831850"/>
                  <a:gd name="connsiteX80" fmla="*/ 238531 w 1096335"/>
                  <a:gd name="connsiteY80" fmla="*/ 654543 h 831850"/>
                  <a:gd name="connsiteX81" fmla="*/ 825529 w 1096335"/>
                  <a:gd name="connsiteY81" fmla="*/ 643384 h 831850"/>
                  <a:gd name="connsiteX82" fmla="*/ 839376 w 1096335"/>
                  <a:gd name="connsiteY82" fmla="*/ 655134 h 831850"/>
                  <a:gd name="connsiteX83" fmla="*/ 825529 w 1096335"/>
                  <a:gd name="connsiteY83" fmla="*/ 666884 h 831850"/>
                  <a:gd name="connsiteX84" fmla="*/ 811681 w 1096335"/>
                  <a:gd name="connsiteY84" fmla="*/ 655134 h 831850"/>
                  <a:gd name="connsiteX85" fmla="*/ 825529 w 1096335"/>
                  <a:gd name="connsiteY85" fmla="*/ 643384 h 831850"/>
                  <a:gd name="connsiteX86" fmla="*/ 104630 w 1096335"/>
                  <a:gd name="connsiteY86" fmla="*/ 631859 h 831850"/>
                  <a:gd name="connsiteX87" fmla="*/ 112158 w 1096335"/>
                  <a:gd name="connsiteY87" fmla="*/ 634505 h 831850"/>
                  <a:gd name="connsiteX88" fmla="*/ 116214 w 1096335"/>
                  <a:gd name="connsiteY88" fmla="*/ 642813 h 831850"/>
                  <a:gd name="connsiteX89" fmla="*/ 114755 w 1096335"/>
                  <a:gd name="connsiteY89" fmla="*/ 645802 h 831850"/>
                  <a:gd name="connsiteX90" fmla="*/ 738057 w 1096335"/>
                  <a:gd name="connsiteY90" fmla="*/ 623332 h 831850"/>
                  <a:gd name="connsiteX91" fmla="*/ 751905 w 1096335"/>
                  <a:gd name="connsiteY91" fmla="*/ 635082 h 831850"/>
                  <a:gd name="connsiteX92" fmla="*/ 738057 w 1096335"/>
                  <a:gd name="connsiteY92" fmla="*/ 646832 h 831850"/>
                  <a:gd name="connsiteX93" fmla="*/ 724210 w 1096335"/>
                  <a:gd name="connsiteY93" fmla="*/ 635082 h 831850"/>
                  <a:gd name="connsiteX94" fmla="*/ 738057 w 1096335"/>
                  <a:gd name="connsiteY94" fmla="*/ 623332 h 831850"/>
                  <a:gd name="connsiteX95" fmla="*/ 927348 w 1096335"/>
                  <a:gd name="connsiteY95" fmla="*/ 617466 h 831850"/>
                  <a:gd name="connsiteX96" fmla="*/ 941195 w 1096335"/>
                  <a:gd name="connsiteY96" fmla="*/ 629216 h 831850"/>
                  <a:gd name="connsiteX97" fmla="*/ 927348 w 1096335"/>
                  <a:gd name="connsiteY97" fmla="*/ 640966 h 831850"/>
                  <a:gd name="connsiteX98" fmla="*/ 913500 w 1096335"/>
                  <a:gd name="connsiteY98" fmla="*/ 629216 h 831850"/>
                  <a:gd name="connsiteX99" fmla="*/ 927348 w 1096335"/>
                  <a:gd name="connsiteY99" fmla="*/ 617466 h 831850"/>
                  <a:gd name="connsiteX100" fmla="*/ 381903 w 1096335"/>
                  <a:gd name="connsiteY100" fmla="*/ 611918 h 831850"/>
                  <a:gd name="connsiteX101" fmla="*/ 395751 w 1096335"/>
                  <a:gd name="connsiteY101" fmla="*/ 623668 h 831850"/>
                  <a:gd name="connsiteX102" fmla="*/ 381903 w 1096335"/>
                  <a:gd name="connsiteY102" fmla="*/ 635418 h 831850"/>
                  <a:gd name="connsiteX103" fmla="*/ 368056 w 1096335"/>
                  <a:gd name="connsiteY103" fmla="*/ 623668 h 831850"/>
                  <a:gd name="connsiteX104" fmla="*/ 381903 w 1096335"/>
                  <a:gd name="connsiteY104" fmla="*/ 611918 h 831850"/>
                  <a:gd name="connsiteX105" fmla="*/ 542418 w 1096335"/>
                  <a:gd name="connsiteY105" fmla="*/ 609883 h 831850"/>
                  <a:gd name="connsiteX106" fmla="*/ 556265 w 1096335"/>
                  <a:gd name="connsiteY106" fmla="*/ 621632 h 831850"/>
                  <a:gd name="connsiteX107" fmla="*/ 542418 w 1096335"/>
                  <a:gd name="connsiteY107" fmla="*/ 633382 h 831850"/>
                  <a:gd name="connsiteX108" fmla="*/ 528571 w 1096335"/>
                  <a:gd name="connsiteY108" fmla="*/ 621632 h 831850"/>
                  <a:gd name="connsiteX109" fmla="*/ 542418 w 1096335"/>
                  <a:gd name="connsiteY109" fmla="*/ 609883 h 831850"/>
                  <a:gd name="connsiteX110" fmla="*/ 306627 w 1096335"/>
                  <a:gd name="connsiteY110" fmla="*/ 604847 h 831850"/>
                  <a:gd name="connsiteX111" fmla="*/ 320474 w 1096335"/>
                  <a:gd name="connsiteY111" fmla="*/ 616596 h 831850"/>
                  <a:gd name="connsiteX112" fmla="*/ 306627 w 1096335"/>
                  <a:gd name="connsiteY112" fmla="*/ 628346 h 831850"/>
                  <a:gd name="connsiteX113" fmla="*/ 292780 w 1096335"/>
                  <a:gd name="connsiteY113" fmla="*/ 616596 h 831850"/>
                  <a:gd name="connsiteX114" fmla="*/ 306627 w 1096335"/>
                  <a:gd name="connsiteY114" fmla="*/ 604847 h 831850"/>
                  <a:gd name="connsiteX115" fmla="*/ 169533 w 1096335"/>
                  <a:gd name="connsiteY115" fmla="*/ 594897 h 831850"/>
                  <a:gd name="connsiteX116" fmla="*/ 183380 w 1096335"/>
                  <a:gd name="connsiteY116" fmla="*/ 606647 h 831850"/>
                  <a:gd name="connsiteX117" fmla="*/ 169533 w 1096335"/>
                  <a:gd name="connsiteY117" fmla="*/ 618397 h 831850"/>
                  <a:gd name="connsiteX118" fmla="*/ 155685 w 1096335"/>
                  <a:gd name="connsiteY118" fmla="*/ 606647 h 831850"/>
                  <a:gd name="connsiteX119" fmla="*/ 169533 w 1096335"/>
                  <a:gd name="connsiteY119" fmla="*/ 594897 h 831850"/>
                  <a:gd name="connsiteX120" fmla="*/ 454947 w 1096335"/>
                  <a:gd name="connsiteY120" fmla="*/ 589830 h 831850"/>
                  <a:gd name="connsiteX121" fmla="*/ 468794 w 1096335"/>
                  <a:gd name="connsiteY121" fmla="*/ 601580 h 831850"/>
                  <a:gd name="connsiteX122" fmla="*/ 454947 w 1096335"/>
                  <a:gd name="connsiteY122" fmla="*/ 613330 h 831850"/>
                  <a:gd name="connsiteX123" fmla="*/ 441100 w 1096335"/>
                  <a:gd name="connsiteY123" fmla="*/ 601580 h 831850"/>
                  <a:gd name="connsiteX124" fmla="*/ 454947 w 1096335"/>
                  <a:gd name="connsiteY124" fmla="*/ 589830 h 831850"/>
                  <a:gd name="connsiteX125" fmla="*/ 644237 w 1096335"/>
                  <a:gd name="connsiteY125" fmla="*/ 583965 h 831850"/>
                  <a:gd name="connsiteX126" fmla="*/ 658084 w 1096335"/>
                  <a:gd name="connsiteY126" fmla="*/ 595714 h 831850"/>
                  <a:gd name="connsiteX127" fmla="*/ 644237 w 1096335"/>
                  <a:gd name="connsiteY127" fmla="*/ 607464 h 831850"/>
                  <a:gd name="connsiteX128" fmla="*/ 630390 w 1096335"/>
                  <a:gd name="connsiteY128" fmla="*/ 595714 h 831850"/>
                  <a:gd name="connsiteX129" fmla="*/ 644237 w 1096335"/>
                  <a:gd name="connsiteY129" fmla="*/ 583965 h 831850"/>
                  <a:gd name="connsiteX130" fmla="*/ 795064 w 1096335"/>
                  <a:gd name="connsiteY130" fmla="*/ 576958 h 831850"/>
                  <a:gd name="connsiteX131" fmla="*/ 808911 w 1096335"/>
                  <a:gd name="connsiteY131" fmla="*/ 588708 h 831850"/>
                  <a:gd name="connsiteX132" fmla="*/ 795064 w 1096335"/>
                  <a:gd name="connsiteY132" fmla="*/ 600457 h 831850"/>
                  <a:gd name="connsiteX133" fmla="*/ 781217 w 1096335"/>
                  <a:gd name="connsiteY133" fmla="*/ 588708 h 831850"/>
                  <a:gd name="connsiteX134" fmla="*/ 795064 w 1096335"/>
                  <a:gd name="connsiteY134" fmla="*/ 576958 h 831850"/>
                  <a:gd name="connsiteX135" fmla="*/ 889180 w 1096335"/>
                  <a:gd name="connsiteY135" fmla="*/ 560042 h 831850"/>
                  <a:gd name="connsiteX136" fmla="*/ 903028 w 1096335"/>
                  <a:gd name="connsiteY136" fmla="*/ 571791 h 831850"/>
                  <a:gd name="connsiteX137" fmla="*/ 889180 w 1096335"/>
                  <a:gd name="connsiteY137" fmla="*/ 583541 h 831850"/>
                  <a:gd name="connsiteX138" fmla="*/ 875333 w 1096335"/>
                  <a:gd name="connsiteY138" fmla="*/ 571791 h 831850"/>
                  <a:gd name="connsiteX139" fmla="*/ 889180 w 1096335"/>
                  <a:gd name="connsiteY139" fmla="*/ 560042 h 831850"/>
                  <a:gd name="connsiteX140" fmla="*/ 101075 w 1096335"/>
                  <a:gd name="connsiteY140" fmla="*/ 548398 h 831850"/>
                  <a:gd name="connsiteX141" fmla="*/ 114923 w 1096335"/>
                  <a:gd name="connsiteY141" fmla="*/ 560148 h 831850"/>
                  <a:gd name="connsiteX142" fmla="*/ 101075 w 1096335"/>
                  <a:gd name="connsiteY142" fmla="*/ 571898 h 831850"/>
                  <a:gd name="connsiteX143" fmla="*/ 87228 w 1096335"/>
                  <a:gd name="connsiteY143" fmla="*/ 560148 h 831850"/>
                  <a:gd name="connsiteX144" fmla="*/ 101075 w 1096335"/>
                  <a:gd name="connsiteY144" fmla="*/ 548398 h 831850"/>
                  <a:gd name="connsiteX145" fmla="*/ 258247 w 1096335"/>
                  <a:gd name="connsiteY145" fmla="*/ 546362 h 831850"/>
                  <a:gd name="connsiteX146" fmla="*/ 272094 w 1096335"/>
                  <a:gd name="connsiteY146" fmla="*/ 558112 h 831850"/>
                  <a:gd name="connsiteX147" fmla="*/ 258247 w 1096335"/>
                  <a:gd name="connsiteY147" fmla="*/ 569862 h 831850"/>
                  <a:gd name="connsiteX148" fmla="*/ 244400 w 1096335"/>
                  <a:gd name="connsiteY148" fmla="*/ 558112 h 831850"/>
                  <a:gd name="connsiteX149" fmla="*/ 258247 w 1096335"/>
                  <a:gd name="connsiteY149" fmla="*/ 546362 h 831850"/>
                  <a:gd name="connsiteX150" fmla="*/ 511953 w 1096335"/>
                  <a:gd name="connsiteY150" fmla="*/ 543456 h 831850"/>
                  <a:gd name="connsiteX151" fmla="*/ 525801 w 1096335"/>
                  <a:gd name="connsiteY151" fmla="*/ 555206 h 831850"/>
                  <a:gd name="connsiteX152" fmla="*/ 511953 w 1096335"/>
                  <a:gd name="connsiteY152" fmla="*/ 566956 h 831850"/>
                  <a:gd name="connsiteX153" fmla="*/ 498106 w 1096335"/>
                  <a:gd name="connsiteY153" fmla="*/ 555206 h 831850"/>
                  <a:gd name="connsiteX154" fmla="*/ 511953 w 1096335"/>
                  <a:gd name="connsiteY154" fmla="*/ 543456 h 831850"/>
                  <a:gd name="connsiteX155" fmla="*/ 606070 w 1096335"/>
                  <a:gd name="connsiteY155" fmla="*/ 526540 h 831850"/>
                  <a:gd name="connsiteX156" fmla="*/ 619917 w 1096335"/>
                  <a:gd name="connsiteY156" fmla="*/ 538290 h 831850"/>
                  <a:gd name="connsiteX157" fmla="*/ 606070 w 1096335"/>
                  <a:gd name="connsiteY157" fmla="*/ 550039 h 831850"/>
                  <a:gd name="connsiteX158" fmla="*/ 592222 w 1096335"/>
                  <a:gd name="connsiteY158" fmla="*/ 538290 h 831850"/>
                  <a:gd name="connsiteX159" fmla="*/ 606070 w 1096335"/>
                  <a:gd name="connsiteY159" fmla="*/ 526540 h 831850"/>
                  <a:gd name="connsiteX160" fmla="*/ 170776 w 1096335"/>
                  <a:gd name="connsiteY160" fmla="*/ 526310 h 831850"/>
                  <a:gd name="connsiteX161" fmla="*/ 184623 w 1096335"/>
                  <a:gd name="connsiteY161" fmla="*/ 538060 h 831850"/>
                  <a:gd name="connsiteX162" fmla="*/ 170776 w 1096335"/>
                  <a:gd name="connsiteY162" fmla="*/ 549810 h 831850"/>
                  <a:gd name="connsiteX163" fmla="*/ 156929 w 1096335"/>
                  <a:gd name="connsiteY163" fmla="*/ 538060 h 831850"/>
                  <a:gd name="connsiteX164" fmla="*/ 170776 w 1096335"/>
                  <a:gd name="connsiteY164" fmla="*/ 526310 h 831850"/>
                  <a:gd name="connsiteX165" fmla="*/ 956346 w 1096335"/>
                  <a:gd name="connsiteY165" fmla="*/ 523875 h 831850"/>
                  <a:gd name="connsiteX166" fmla="*/ 970193 w 1096335"/>
                  <a:gd name="connsiteY166" fmla="*/ 535625 h 831850"/>
                  <a:gd name="connsiteX167" fmla="*/ 956346 w 1096335"/>
                  <a:gd name="connsiteY167" fmla="*/ 547375 h 831850"/>
                  <a:gd name="connsiteX168" fmla="*/ 942499 w 1096335"/>
                  <a:gd name="connsiteY168" fmla="*/ 535625 h 831850"/>
                  <a:gd name="connsiteX169" fmla="*/ 956346 w 1096335"/>
                  <a:gd name="connsiteY169" fmla="*/ 523875 h 831850"/>
                  <a:gd name="connsiteX170" fmla="*/ 360066 w 1096335"/>
                  <a:gd name="connsiteY170" fmla="*/ 520444 h 831850"/>
                  <a:gd name="connsiteX171" fmla="*/ 373913 w 1096335"/>
                  <a:gd name="connsiteY171" fmla="*/ 532194 h 831850"/>
                  <a:gd name="connsiteX172" fmla="*/ 360066 w 1096335"/>
                  <a:gd name="connsiteY172" fmla="*/ 543944 h 831850"/>
                  <a:gd name="connsiteX173" fmla="*/ 346219 w 1096335"/>
                  <a:gd name="connsiteY173" fmla="*/ 532194 h 831850"/>
                  <a:gd name="connsiteX174" fmla="*/ 360066 w 1096335"/>
                  <a:gd name="connsiteY174" fmla="*/ 520444 h 831850"/>
                  <a:gd name="connsiteX175" fmla="*/ 744516 w 1096335"/>
                  <a:gd name="connsiteY175" fmla="*/ 520000 h 831850"/>
                  <a:gd name="connsiteX176" fmla="*/ 758363 w 1096335"/>
                  <a:gd name="connsiteY176" fmla="*/ 531750 h 831850"/>
                  <a:gd name="connsiteX177" fmla="*/ 744516 w 1096335"/>
                  <a:gd name="connsiteY177" fmla="*/ 543500 h 831850"/>
                  <a:gd name="connsiteX178" fmla="*/ 730668 w 1096335"/>
                  <a:gd name="connsiteY178" fmla="*/ 531750 h 831850"/>
                  <a:gd name="connsiteX179" fmla="*/ 744516 w 1096335"/>
                  <a:gd name="connsiteY179" fmla="*/ 520000 h 831850"/>
                  <a:gd name="connsiteX180" fmla="*/ 673235 w 1096335"/>
                  <a:gd name="connsiteY180" fmla="*/ 490374 h 831850"/>
                  <a:gd name="connsiteX181" fmla="*/ 687083 w 1096335"/>
                  <a:gd name="connsiteY181" fmla="*/ 502123 h 831850"/>
                  <a:gd name="connsiteX182" fmla="*/ 673235 w 1096335"/>
                  <a:gd name="connsiteY182" fmla="*/ 513873 h 831850"/>
                  <a:gd name="connsiteX183" fmla="*/ 659388 w 1096335"/>
                  <a:gd name="connsiteY183" fmla="*/ 502123 h 831850"/>
                  <a:gd name="connsiteX184" fmla="*/ 673235 w 1096335"/>
                  <a:gd name="connsiteY184" fmla="*/ 490374 h 831850"/>
                  <a:gd name="connsiteX185" fmla="*/ 461405 w 1096335"/>
                  <a:gd name="connsiteY185" fmla="*/ 486499 h 831850"/>
                  <a:gd name="connsiteX186" fmla="*/ 475252 w 1096335"/>
                  <a:gd name="connsiteY186" fmla="*/ 498248 h 831850"/>
                  <a:gd name="connsiteX187" fmla="*/ 461405 w 1096335"/>
                  <a:gd name="connsiteY187" fmla="*/ 509998 h 831850"/>
                  <a:gd name="connsiteX188" fmla="*/ 447558 w 1096335"/>
                  <a:gd name="connsiteY188" fmla="*/ 498248 h 831850"/>
                  <a:gd name="connsiteX189" fmla="*/ 461405 w 1096335"/>
                  <a:gd name="connsiteY189" fmla="*/ 486499 h 831850"/>
                  <a:gd name="connsiteX190" fmla="*/ 227782 w 1096335"/>
                  <a:gd name="connsiteY190" fmla="*/ 479936 h 831850"/>
                  <a:gd name="connsiteX191" fmla="*/ 241630 w 1096335"/>
                  <a:gd name="connsiteY191" fmla="*/ 491686 h 831850"/>
                  <a:gd name="connsiteX192" fmla="*/ 227782 w 1096335"/>
                  <a:gd name="connsiteY192" fmla="*/ 503435 h 831850"/>
                  <a:gd name="connsiteX193" fmla="*/ 213935 w 1096335"/>
                  <a:gd name="connsiteY193" fmla="*/ 491686 h 831850"/>
                  <a:gd name="connsiteX194" fmla="*/ 227782 w 1096335"/>
                  <a:gd name="connsiteY194" fmla="*/ 479936 h 831850"/>
                  <a:gd name="connsiteX195" fmla="*/ 887889 w 1096335"/>
                  <a:gd name="connsiteY195" fmla="*/ 477376 h 831850"/>
                  <a:gd name="connsiteX196" fmla="*/ 901736 w 1096335"/>
                  <a:gd name="connsiteY196" fmla="*/ 489126 h 831850"/>
                  <a:gd name="connsiteX197" fmla="*/ 887889 w 1096335"/>
                  <a:gd name="connsiteY197" fmla="*/ 500876 h 831850"/>
                  <a:gd name="connsiteX198" fmla="*/ 874041 w 1096335"/>
                  <a:gd name="connsiteY198" fmla="*/ 489126 h 831850"/>
                  <a:gd name="connsiteX199" fmla="*/ 887889 w 1096335"/>
                  <a:gd name="connsiteY199" fmla="*/ 477376 h 831850"/>
                  <a:gd name="connsiteX200" fmla="*/ 1045060 w 1096335"/>
                  <a:gd name="connsiteY200" fmla="*/ 475340 h 831850"/>
                  <a:gd name="connsiteX201" fmla="*/ 1054852 w 1096335"/>
                  <a:gd name="connsiteY201" fmla="*/ 478782 h 831850"/>
                  <a:gd name="connsiteX202" fmla="*/ 1055184 w 1096335"/>
                  <a:gd name="connsiteY202" fmla="*/ 479461 h 831850"/>
                  <a:gd name="connsiteX203" fmla="*/ 1051663 w 1096335"/>
                  <a:gd name="connsiteY203" fmla="*/ 483495 h 831850"/>
                  <a:gd name="connsiteX204" fmla="*/ 1034839 w 1096335"/>
                  <a:gd name="connsiteY204" fmla="*/ 494518 h 831850"/>
                  <a:gd name="connsiteX205" fmla="*/ 1031213 w 1096335"/>
                  <a:gd name="connsiteY205" fmla="*/ 487090 h 831850"/>
                  <a:gd name="connsiteX206" fmla="*/ 1045060 w 1096335"/>
                  <a:gd name="connsiteY206" fmla="*/ 475340 h 831850"/>
                  <a:gd name="connsiteX207" fmla="*/ 812612 w 1096335"/>
                  <a:gd name="connsiteY207" fmla="*/ 470304 h 831850"/>
                  <a:gd name="connsiteX208" fmla="*/ 826460 w 1096335"/>
                  <a:gd name="connsiteY208" fmla="*/ 482054 h 831850"/>
                  <a:gd name="connsiteX209" fmla="*/ 812612 w 1096335"/>
                  <a:gd name="connsiteY209" fmla="*/ 493804 h 831850"/>
                  <a:gd name="connsiteX210" fmla="*/ 798765 w 1096335"/>
                  <a:gd name="connsiteY210" fmla="*/ 482054 h 831850"/>
                  <a:gd name="connsiteX211" fmla="*/ 812612 w 1096335"/>
                  <a:gd name="connsiteY211" fmla="*/ 470304 h 831850"/>
                  <a:gd name="connsiteX212" fmla="*/ 321899 w 1096335"/>
                  <a:gd name="connsiteY212" fmla="*/ 463019 h 831850"/>
                  <a:gd name="connsiteX213" fmla="*/ 335746 w 1096335"/>
                  <a:gd name="connsiteY213" fmla="*/ 474769 h 831850"/>
                  <a:gd name="connsiteX214" fmla="*/ 321899 w 1096335"/>
                  <a:gd name="connsiteY214" fmla="*/ 486519 h 831850"/>
                  <a:gd name="connsiteX215" fmla="*/ 308051 w 1096335"/>
                  <a:gd name="connsiteY215" fmla="*/ 474769 h 831850"/>
                  <a:gd name="connsiteX216" fmla="*/ 321899 w 1096335"/>
                  <a:gd name="connsiteY216" fmla="*/ 463019 h 831850"/>
                  <a:gd name="connsiteX217" fmla="*/ 52711 w 1096335"/>
                  <a:gd name="connsiteY217" fmla="*/ 457930 h 831850"/>
                  <a:gd name="connsiteX218" fmla="*/ 66559 w 1096335"/>
                  <a:gd name="connsiteY218" fmla="*/ 469680 h 831850"/>
                  <a:gd name="connsiteX219" fmla="*/ 52711 w 1096335"/>
                  <a:gd name="connsiteY219" fmla="*/ 481429 h 831850"/>
                  <a:gd name="connsiteX220" fmla="*/ 38864 w 1096335"/>
                  <a:gd name="connsiteY220" fmla="*/ 469680 h 831850"/>
                  <a:gd name="connsiteX221" fmla="*/ 52711 w 1096335"/>
                  <a:gd name="connsiteY221" fmla="*/ 457930 h 831850"/>
                  <a:gd name="connsiteX222" fmla="*/ 957589 w 1096335"/>
                  <a:gd name="connsiteY222" fmla="*/ 455288 h 831850"/>
                  <a:gd name="connsiteX223" fmla="*/ 971436 w 1096335"/>
                  <a:gd name="connsiteY223" fmla="*/ 467038 h 831850"/>
                  <a:gd name="connsiteX224" fmla="*/ 957589 w 1096335"/>
                  <a:gd name="connsiteY224" fmla="*/ 478788 h 831850"/>
                  <a:gd name="connsiteX225" fmla="*/ 943742 w 1096335"/>
                  <a:gd name="connsiteY225" fmla="*/ 467038 h 831850"/>
                  <a:gd name="connsiteX226" fmla="*/ 957589 w 1096335"/>
                  <a:gd name="connsiteY226" fmla="*/ 455288 h 831850"/>
                  <a:gd name="connsiteX227" fmla="*/ 604778 w 1096335"/>
                  <a:gd name="connsiteY227" fmla="*/ 443874 h 831850"/>
                  <a:gd name="connsiteX228" fmla="*/ 618625 w 1096335"/>
                  <a:gd name="connsiteY228" fmla="*/ 455624 h 831850"/>
                  <a:gd name="connsiteX229" fmla="*/ 604778 w 1096335"/>
                  <a:gd name="connsiteY229" fmla="*/ 467374 h 831850"/>
                  <a:gd name="connsiteX230" fmla="*/ 590931 w 1096335"/>
                  <a:gd name="connsiteY230" fmla="*/ 455624 h 831850"/>
                  <a:gd name="connsiteX231" fmla="*/ 604778 w 1096335"/>
                  <a:gd name="connsiteY231" fmla="*/ 443874 h 831850"/>
                  <a:gd name="connsiteX232" fmla="*/ 529502 w 1096335"/>
                  <a:gd name="connsiteY232" fmla="*/ 436803 h 831850"/>
                  <a:gd name="connsiteX233" fmla="*/ 543349 w 1096335"/>
                  <a:gd name="connsiteY233" fmla="*/ 448552 h 831850"/>
                  <a:gd name="connsiteX234" fmla="*/ 529502 w 1096335"/>
                  <a:gd name="connsiteY234" fmla="*/ 460302 h 831850"/>
                  <a:gd name="connsiteX235" fmla="*/ 515654 w 1096335"/>
                  <a:gd name="connsiteY235" fmla="*/ 448552 h 831850"/>
                  <a:gd name="connsiteX236" fmla="*/ 529502 w 1096335"/>
                  <a:gd name="connsiteY236" fmla="*/ 436803 h 831850"/>
                  <a:gd name="connsiteX237" fmla="*/ 389064 w 1096335"/>
                  <a:gd name="connsiteY237" fmla="*/ 426853 h 831850"/>
                  <a:gd name="connsiteX238" fmla="*/ 402912 w 1096335"/>
                  <a:gd name="connsiteY238" fmla="*/ 438603 h 831850"/>
                  <a:gd name="connsiteX239" fmla="*/ 389064 w 1096335"/>
                  <a:gd name="connsiteY239" fmla="*/ 450353 h 831850"/>
                  <a:gd name="connsiteX240" fmla="*/ 375217 w 1096335"/>
                  <a:gd name="connsiteY240" fmla="*/ 438603 h 831850"/>
                  <a:gd name="connsiteX241" fmla="*/ 389064 w 1096335"/>
                  <a:gd name="connsiteY241" fmla="*/ 426853 h 831850"/>
                  <a:gd name="connsiteX242" fmla="*/ 177234 w 1096335"/>
                  <a:gd name="connsiteY242" fmla="*/ 422978 h 831850"/>
                  <a:gd name="connsiteX243" fmla="*/ 191081 w 1096335"/>
                  <a:gd name="connsiteY243" fmla="*/ 434728 h 831850"/>
                  <a:gd name="connsiteX244" fmla="*/ 177234 w 1096335"/>
                  <a:gd name="connsiteY244" fmla="*/ 446478 h 831850"/>
                  <a:gd name="connsiteX245" fmla="*/ 163387 w 1096335"/>
                  <a:gd name="connsiteY245" fmla="*/ 434728 h 831850"/>
                  <a:gd name="connsiteX246" fmla="*/ 177234 w 1096335"/>
                  <a:gd name="connsiteY246" fmla="*/ 422978 h 831850"/>
                  <a:gd name="connsiteX247" fmla="*/ 737706 w 1096335"/>
                  <a:gd name="connsiteY247" fmla="*/ 412826 h 831850"/>
                  <a:gd name="connsiteX248" fmla="*/ 751553 w 1096335"/>
                  <a:gd name="connsiteY248" fmla="*/ 424575 h 831850"/>
                  <a:gd name="connsiteX249" fmla="*/ 737706 w 1096335"/>
                  <a:gd name="connsiteY249" fmla="*/ 436325 h 831850"/>
                  <a:gd name="connsiteX250" fmla="*/ 723858 w 1096335"/>
                  <a:gd name="connsiteY250" fmla="*/ 424575 h 831850"/>
                  <a:gd name="connsiteX251" fmla="*/ 737706 w 1096335"/>
                  <a:gd name="connsiteY251" fmla="*/ 412826 h 831850"/>
                  <a:gd name="connsiteX252" fmla="*/ 1014596 w 1096335"/>
                  <a:gd name="connsiteY252" fmla="*/ 408914 h 831850"/>
                  <a:gd name="connsiteX253" fmla="*/ 1028443 w 1096335"/>
                  <a:gd name="connsiteY253" fmla="*/ 420664 h 831850"/>
                  <a:gd name="connsiteX254" fmla="*/ 1014596 w 1096335"/>
                  <a:gd name="connsiteY254" fmla="*/ 432413 h 831850"/>
                  <a:gd name="connsiteX255" fmla="*/ 1000748 w 1096335"/>
                  <a:gd name="connsiteY255" fmla="*/ 420664 h 831850"/>
                  <a:gd name="connsiteX256" fmla="*/ 1014596 w 1096335"/>
                  <a:gd name="connsiteY256" fmla="*/ 408914 h 831850"/>
                  <a:gd name="connsiteX257" fmla="*/ 1095606 w 1096335"/>
                  <a:gd name="connsiteY257" fmla="*/ 402230 h 831850"/>
                  <a:gd name="connsiteX258" fmla="*/ 1096335 w 1096335"/>
                  <a:gd name="connsiteY258" fmla="*/ 404804 h 831850"/>
                  <a:gd name="connsiteX259" fmla="*/ 1095985 w 1096335"/>
                  <a:gd name="connsiteY259" fmla="*/ 406040 h 831850"/>
                  <a:gd name="connsiteX260" fmla="*/ 1094865 w 1096335"/>
                  <a:gd name="connsiteY260" fmla="*/ 403747 h 831850"/>
                  <a:gd name="connsiteX261" fmla="*/ 14544 w 1096335"/>
                  <a:gd name="connsiteY261" fmla="*/ 400505 h 831850"/>
                  <a:gd name="connsiteX262" fmla="*/ 28391 w 1096335"/>
                  <a:gd name="connsiteY262" fmla="*/ 412255 h 831850"/>
                  <a:gd name="connsiteX263" fmla="*/ 14544 w 1096335"/>
                  <a:gd name="connsiteY263" fmla="*/ 424004 h 831850"/>
                  <a:gd name="connsiteX264" fmla="*/ 697 w 1096335"/>
                  <a:gd name="connsiteY264" fmla="*/ 412255 h 831850"/>
                  <a:gd name="connsiteX265" fmla="*/ 14544 w 1096335"/>
                  <a:gd name="connsiteY265" fmla="*/ 400505 h 831850"/>
                  <a:gd name="connsiteX266" fmla="*/ 650234 w 1096335"/>
                  <a:gd name="connsiteY266" fmla="*/ 392774 h 831850"/>
                  <a:gd name="connsiteX267" fmla="*/ 664081 w 1096335"/>
                  <a:gd name="connsiteY267" fmla="*/ 404523 h 831850"/>
                  <a:gd name="connsiteX268" fmla="*/ 650234 w 1096335"/>
                  <a:gd name="connsiteY268" fmla="*/ 416273 h 831850"/>
                  <a:gd name="connsiteX269" fmla="*/ 636387 w 1096335"/>
                  <a:gd name="connsiteY269" fmla="*/ 404523 h 831850"/>
                  <a:gd name="connsiteX270" fmla="*/ 650234 w 1096335"/>
                  <a:gd name="connsiteY270" fmla="*/ 392774 h 831850"/>
                  <a:gd name="connsiteX271" fmla="*/ 839525 w 1096335"/>
                  <a:gd name="connsiteY271" fmla="*/ 386908 h 831850"/>
                  <a:gd name="connsiteX272" fmla="*/ 853372 w 1096335"/>
                  <a:gd name="connsiteY272" fmla="*/ 398658 h 831850"/>
                  <a:gd name="connsiteX273" fmla="*/ 839525 w 1096335"/>
                  <a:gd name="connsiteY273" fmla="*/ 410407 h 831850"/>
                  <a:gd name="connsiteX274" fmla="*/ 825677 w 1096335"/>
                  <a:gd name="connsiteY274" fmla="*/ 398658 h 831850"/>
                  <a:gd name="connsiteX275" fmla="*/ 839525 w 1096335"/>
                  <a:gd name="connsiteY275" fmla="*/ 386908 h 831850"/>
                  <a:gd name="connsiteX276" fmla="*/ 320607 w 1096335"/>
                  <a:gd name="connsiteY276" fmla="*/ 380354 h 831850"/>
                  <a:gd name="connsiteX277" fmla="*/ 334454 w 1096335"/>
                  <a:gd name="connsiteY277" fmla="*/ 392104 h 831850"/>
                  <a:gd name="connsiteX278" fmla="*/ 320607 w 1096335"/>
                  <a:gd name="connsiteY278" fmla="*/ 403854 h 831850"/>
                  <a:gd name="connsiteX279" fmla="*/ 306760 w 1096335"/>
                  <a:gd name="connsiteY279" fmla="*/ 392104 h 831850"/>
                  <a:gd name="connsiteX280" fmla="*/ 320607 w 1096335"/>
                  <a:gd name="connsiteY280" fmla="*/ 380354 h 831850"/>
                  <a:gd name="connsiteX281" fmla="*/ 245331 w 1096335"/>
                  <a:gd name="connsiteY281" fmla="*/ 373282 h 831850"/>
                  <a:gd name="connsiteX282" fmla="*/ 259178 w 1096335"/>
                  <a:gd name="connsiteY282" fmla="*/ 385032 h 831850"/>
                  <a:gd name="connsiteX283" fmla="*/ 245331 w 1096335"/>
                  <a:gd name="connsiteY283" fmla="*/ 396782 h 831850"/>
                  <a:gd name="connsiteX284" fmla="*/ 231483 w 1096335"/>
                  <a:gd name="connsiteY284" fmla="*/ 385032 h 831850"/>
                  <a:gd name="connsiteX285" fmla="*/ 245331 w 1096335"/>
                  <a:gd name="connsiteY285" fmla="*/ 373282 h 831850"/>
                  <a:gd name="connsiteX286" fmla="*/ 444555 w 1096335"/>
                  <a:gd name="connsiteY286" fmla="*/ 365539 h 831850"/>
                  <a:gd name="connsiteX287" fmla="*/ 458403 w 1096335"/>
                  <a:gd name="connsiteY287" fmla="*/ 377289 h 831850"/>
                  <a:gd name="connsiteX288" fmla="*/ 444555 w 1096335"/>
                  <a:gd name="connsiteY288" fmla="*/ 389038 h 831850"/>
                  <a:gd name="connsiteX289" fmla="*/ 430708 w 1096335"/>
                  <a:gd name="connsiteY289" fmla="*/ 377289 h 831850"/>
                  <a:gd name="connsiteX290" fmla="*/ 444555 w 1096335"/>
                  <a:gd name="connsiteY290" fmla="*/ 365539 h 831850"/>
                  <a:gd name="connsiteX291" fmla="*/ 81710 w 1096335"/>
                  <a:gd name="connsiteY291" fmla="*/ 364339 h 831850"/>
                  <a:gd name="connsiteX292" fmla="*/ 95557 w 1096335"/>
                  <a:gd name="connsiteY292" fmla="*/ 376088 h 831850"/>
                  <a:gd name="connsiteX293" fmla="*/ 81710 w 1096335"/>
                  <a:gd name="connsiteY293" fmla="*/ 387838 h 831850"/>
                  <a:gd name="connsiteX294" fmla="*/ 67862 w 1096335"/>
                  <a:gd name="connsiteY294" fmla="*/ 376088 h 831850"/>
                  <a:gd name="connsiteX295" fmla="*/ 81710 w 1096335"/>
                  <a:gd name="connsiteY295" fmla="*/ 364339 h 831850"/>
                  <a:gd name="connsiteX296" fmla="*/ 964047 w 1096335"/>
                  <a:gd name="connsiteY296" fmla="*/ 351956 h 831850"/>
                  <a:gd name="connsiteX297" fmla="*/ 977895 w 1096335"/>
                  <a:gd name="connsiteY297" fmla="*/ 363706 h 831850"/>
                  <a:gd name="connsiteX298" fmla="*/ 964047 w 1096335"/>
                  <a:gd name="connsiteY298" fmla="*/ 375456 h 831850"/>
                  <a:gd name="connsiteX299" fmla="*/ 950200 w 1096335"/>
                  <a:gd name="connsiteY299" fmla="*/ 363706 h 831850"/>
                  <a:gd name="connsiteX300" fmla="*/ 964047 w 1096335"/>
                  <a:gd name="connsiteY300" fmla="*/ 351956 h 831850"/>
                  <a:gd name="connsiteX301" fmla="*/ 707241 w 1096335"/>
                  <a:gd name="connsiteY301" fmla="*/ 346399 h 831850"/>
                  <a:gd name="connsiteX302" fmla="*/ 721088 w 1096335"/>
                  <a:gd name="connsiteY302" fmla="*/ 358149 h 831850"/>
                  <a:gd name="connsiteX303" fmla="*/ 707241 w 1096335"/>
                  <a:gd name="connsiteY303" fmla="*/ 369899 h 831850"/>
                  <a:gd name="connsiteX304" fmla="*/ 693393 w 1096335"/>
                  <a:gd name="connsiteY304" fmla="*/ 358149 h 831850"/>
                  <a:gd name="connsiteX305" fmla="*/ 707241 w 1096335"/>
                  <a:gd name="connsiteY305" fmla="*/ 346399 h 831850"/>
                  <a:gd name="connsiteX306" fmla="*/ 357084 w 1096335"/>
                  <a:gd name="connsiteY306" fmla="*/ 345487 h 831850"/>
                  <a:gd name="connsiteX307" fmla="*/ 370931 w 1096335"/>
                  <a:gd name="connsiteY307" fmla="*/ 357236 h 831850"/>
                  <a:gd name="connsiteX308" fmla="*/ 357084 w 1096335"/>
                  <a:gd name="connsiteY308" fmla="*/ 368986 h 831850"/>
                  <a:gd name="connsiteX309" fmla="*/ 343237 w 1096335"/>
                  <a:gd name="connsiteY309" fmla="*/ 357236 h 831850"/>
                  <a:gd name="connsiteX310" fmla="*/ 357084 w 1096335"/>
                  <a:gd name="connsiteY310" fmla="*/ 345487 h 831850"/>
                  <a:gd name="connsiteX311" fmla="*/ 546374 w 1096335"/>
                  <a:gd name="connsiteY311" fmla="*/ 339621 h 831850"/>
                  <a:gd name="connsiteX312" fmla="*/ 560222 w 1096335"/>
                  <a:gd name="connsiteY312" fmla="*/ 351371 h 831850"/>
                  <a:gd name="connsiteX313" fmla="*/ 546374 w 1096335"/>
                  <a:gd name="connsiteY313" fmla="*/ 363120 h 831850"/>
                  <a:gd name="connsiteX314" fmla="*/ 532527 w 1096335"/>
                  <a:gd name="connsiteY314" fmla="*/ 351371 h 831850"/>
                  <a:gd name="connsiteX315" fmla="*/ 546374 w 1096335"/>
                  <a:gd name="connsiteY315" fmla="*/ 339621 h 831850"/>
                  <a:gd name="connsiteX316" fmla="*/ 801357 w 1096335"/>
                  <a:gd name="connsiteY316" fmla="*/ 329483 h 831850"/>
                  <a:gd name="connsiteX317" fmla="*/ 815204 w 1096335"/>
                  <a:gd name="connsiteY317" fmla="*/ 341233 h 831850"/>
                  <a:gd name="connsiteX318" fmla="*/ 801357 w 1096335"/>
                  <a:gd name="connsiteY318" fmla="*/ 352982 h 831850"/>
                  <a:gd name="connsiteX319" fmla="*/ 787510 w 1096335"/>
                  <a:gd name="connsiteY319" fmla="*/ 341233 h 831850"/>
                  <a:gd name="connsiteX320" fmla="*/ 801357 w 1096335"/>
                  <a:gd name="connsiteY320" fmla="*/ 329483 h 831850"/>
                  <a:gd name="connsiteX321" fmla="*/ 15513 w 1096335"/>
                  <a:gd name="connsiteY321" fmla="*/ 318634 h 831850"/>
                  <a:gd name="connsiteX322" fmla="*/ 23044 w 1096335"/>
                  <a:gd name="connsiteY322" fmla="*/ 321281 h 831850"/>
                  <a:gd name="connsiteX323" fmla="*/ 27100 w 1096335"/>
                  <a:gd name="connsiteY323" fmla="*/ 329589 h 831850"/>
                  <a:gd name="connsiteX324" fmla="*/ 13252 w 1096335"/>
                  <a:gd name="connsiteY324" fmla="*/ 341339 h 831850"/>
                  <a:gd name="connsiteX325" fmla="*/ 3461 w 1096335"/>
                  <a:gd name="connsiteY325" fmla="*/ 337898 h 831850"/>
                  <a:gd name="connsiteX326" fmla="*/ 0 w 1096335"/>
                  <a:gd name="connsiteY326" fmla="*/ 330807 h 831850"/>
                  <a:gd name="connsiteX327" fmla="*/ 4097 w 1096335"/>
                  <a:gd name="connsiteY327" fmla="*/ 326113 h 831850"/>
                  <a:gd name="connsiteX328" fmla="*/ 178229 w 1096335"/>
                  <a:gd name="connsiteY328" fmla="*/ 313345 h 831850"/>
                  <a:gd name="connsiteX329" fmla="*/ 192077 w 1096335"/>
                  <a:gd name="connsiteY329" fmla="*/ 325094 h 831850"/>
                  <a:gd name="connsiteX330" fmla="*/ 178229 w 1096335"/>
                  <a:gd name="connsiteY330" fmla="*/ 336844 h 831850"/>
                  <a:gd name="connsiteX331" fmla="*/ 164382 w 1096335"/>
                  <a:gd name="connsiteY331" fmla="*/ 325094 h 831850"/>
                  <a:gd name="connsiteX332" fmla="*/ 178229 w 1096335"/>
                  <a:gd name="connsiteY332" fmla="*/ 313345 h 831850"/>
                  <a:gd name="connsiteX333" fmla="*/ 1029034 w 1096335"/>
                  <a:gd name="connsiteY333" fmla="*/ 303353 h 831850"/>
                  <a:gd name="connsiteX334" fmla="*/ 1032930 w 1096335"/>
                  <a:gd name="connsiteY334" fmla="*/ 313839 h 831850"/>
                  <a:gd name="connsiteX335" fmla="*/ 1042889 w 1096335"/>
                  <a:gd name="connsiteY335" fmla="*/ 320364 h 831850"/>
                  <a:gd name="connsiteX336" fmla="*/ 1041935 w 1096335"/>
                  <a:gd name="connsiteY336" fmla="*/ 322319 h 831850"/>
                  <a:gd name="connsiteX337" fmla="*/ 1032144 w 1096335"/>
                  <a:gd name="connsiteY337" fmla="*/ 325760 h 831850"/>
                  <a:gd name="connsiteX338" fmla="*/ 1018297 w 1096335"/>
                  <a:gd name="connsiteY338" fmla="*/ 314010 h 831850"/>
                  <a:gd name="connsiteX339" fmla="*/ 1022353 w 1096335"/>
                  <a:gd name="connsiteY339" fmla="*/ 305702 h 831850"/>
                  <a:gd name="connsiteX340" fmla="*/ 414091 w 1096335"/>
                  <a:gd name="connsiteY340" fmla="*/ 299112 h 831850"/>
                  <a:gd name="connsiteX341" fmla="*/ 427938 w 1096335"/>
                  <a:gd name="connsiteY341" fmla="*/ 310862 h 831850"/>
                  <a:gd name="connsiteX342" fmla="*/ 414091 w 1096335"/>
                  <a:gd name="connsiteY342" fmla="*/ 322612 h 831850"/>
                  <a:gd name="connsiteX343" fmla="*/ 400243 w 1096335"/>
                  <a:gd name="connsiteY343" fmla="*/ 310862 h 831850"/>
                  <a:gd name="connsiteX344" fmla="*/ 414091 w 1096335"/>
                  <a:gd name="connsiteY344" fmla="*/ 299112 h 831850"/>
                  <a:gd name="connsiteX345" fmla="*/ 868523 w 1096335"/>
                  <a:gd name="connsiteY345" fmla="*/ 293316 h 831850"/>
                  <a:gd name="connsiteX346" fmla="*/ 882370 w 1096335"/>
                  <a:gd name="connsiteY346" fmla="*/ 305066 h 831850"/>
                  <a:gd name="connsiteX347" fmla="*/ 868523 w 1096335"/>
                  <a:gd name="connsiteY347" fmla="*/ 316816 h 831850"/>
                  <a:gd name="connsiteX348" fmla="*/ 854675 w 1096335"/>
                  <a:gd name="connsiteY348" fmla="*/ 305066 h 831850"/>
                  <a:gd name="connsiteX349" fmla="*/ 868523 w 1096335"/>
                  <a:gd name="connsiteY349" fmla="*/ 293316 h 831850"/>
                  <a:gd name="connsiteX350" fmla="*/ 90758 w 1096335"/>
                  <a:gd name="connsiteY350" fmla="*/ 293292 h 831850"/>
                  <a:gd name="connsiteX351" fmla="*/ 104605 w 1096335"/>
                  <a:gd name="connsiteY351" fmla="*/ 305042 h 831850"/>
                  <a:gd name="connsiteX352" fmla="*/ 90758 w 1096335"/>
                  <a:gd name="connsiteY352" fmla="*/ 316792 h 831850"/>
                  <a:gd name="connsiteX353" fmla="*/ 76911 w 1096335"/>
                  <a:gd name="connsiteY353" fmla="*/ 305042 h 831850"/>
                  <a:gd name="connsiteX354" fmla="*/ 90758 w 1096335"/>
                  <a:gd name="connsiteY354" fmla="*/ 293292 h 831850"/>
                  <a:gd name="connsiteX355" fmla="*/ 656692 w 1096335"/>
                  <a:gd name="connsiteY355" fmla="*/ 289441 h 831850"/>
                  <a:gd name="connsiteX356" fmla="*/ 670540 w 1096335"/>
                  <a:gd name="connsiteY356" fmla="*/ 301191 h 831850"/>
                  <a:gd name="connsiteX357" fmla="*/ 656692 w 1096335"/>
                  <a:gd name="connsiteY357" fmla="*/ 312941 h 831850"/>
                  <a:gd name="connsiteX358" fmla="*/ 642845 w 1096335"/>
                  <a:gd name="connsiteY358" fmla="*/ 301191 h 831850"/>
                  <a:gd name="connsiteX359" fmla="*/ 656692 w 1096335"/>
                  <a:gd name="connsiteY359" fmla="*/ 289441 h 831850"/>
                  <a:gd name="connsiteX360" fmla="*/ 280048 w 1096335"/>
                  <a:gd name="connsiteY360" fmla="*/ 287426 h 831850"/>
                  <a:gd name="connsiteX361" fmla="*/ 293896 w 1096335"/>
                  <a:gd name="connsiteY361" fmla="*/ 299176 h 831850"/>
                  <a:gd name="connsiteX362" fmla="*/ 280048 w 1096335"/>
                  <a:gd name="connsiteY362" fmla="*/ 310926 h 831850"/>
                  <a:gd name="connsiteX363" fmla="*/ 266201 w 1096335"/>
                  <a:gd name="connsiteY363" fmla="*/ 299176 h 831850"/>
                  <a:gd name="connsiteX364" fmla="*/ 280048 w 1096335"/>
                  <a:gd name="connsiteY364" fmla="*/ 287426 h 831850"/>
                  <a:gd name="connsiteX365" fmla="*/ 508207 w 1096335"/>
                  <a:gd name="connsiteY365" fmla="*/ 282195 h 831850"/>
                  <a:gd name="connsiteX366" fmla="*/ 522054 w 1096335"/>
                  <a:gd name="connsiteY366" fmla="*/ 293945 h 831850"/>
                  <a:gd name="connsiteX367" fmla="*/ 508207 w 1096335"/>
                  <a:gd name="connsiteY367" fmla="*/ 305695 h 831850"/>
                  <a:gd name="connsiteX368" fmla="*/ 494359 w 1096335"/>
                  <a:gd name="connsiteY368" fmla="*/ 293945 h 831850"/>
                  <a:gd name="connsiteX369" fmla="*/ 508207 w 1096335"/>
                  <a:gd name="connsiteY369" fmla="*/ 282195 h 831850"/>
                  <a:gd name="connsiteX370" fmla="*/ 147765 w 1096335"/>
                  <a:gd name="connsiteY370" fmla="*/ 246918 h 831850"/>
                  <a:gd name="connsiteX371" fmla="*/ 161612 w 1096335"/>
                  <a:gd name="connsiteY371" fmla="*/ 258667 h 831850"/>
                  <a:gd name="connsiteX372" fmla="*/ 147765 w 1096335"/>
                  <a:gd name="connsiteY372" fmla="*/ 270417 h 831850"/>
                  <a:gd name="connsiteX373" fmla="*/ 133917 w 1096335"/>
                  <a:gd name="connsiteY373" fmla="*/ 258667 h 831850"/>
                  <a:gd name="connsiteX374" fmla="*/ 147765 w 1096335"/>
                  <a:gd name="connsiteY374" fmla="*/ 246918 h 831850"/>
                  <a:gd name="connsiteX375" fmla="*/ 800065 w 1096335"/>
                  <a:gd name="connsiteY375" fmla="*/ 246817 h 831850"/>
                  <a:gd name="connsiteX376" fmla="*/ 813913 w 1096335"/>
                  <a:gd name="connsiteY376" fmla="*/ 258567 h 831850"/>
                  <a:gd name="connsiteX377" fmla="*/ 800065 w 1096335"/>
                  <a:gd name="connsiteY377" fmla="*/ 270316 h 831850"/>
                  <a:gd name="connsiteX378" fmla="*/ 786218 w 1096335"/>
                  <a:gd name="connsiteY378" fmla="*/ 258567 h 831850"/>
                  <a:gd name="connsiteX379" fmla="*/ 800065 w 1096335"/>
                  <a:gd name="connsiteY379" fmla="*/ 246817 h 831850"/>
                  <a:gd name="connsiteX380" fmla="*/ 575372 w 1096335"/>
                  <a:gd name="connsiteY380" fmla="*/ 246029 h 831850"/>
                  <a:gd name="connsiteX381" fmla="*/ 589220 w 1096335"/>
                  <a:gd name="connsiteY381" fmla="*/ 257779 h 831850"/>
                  <a:gd name="connsiteX382" fmla="*/ 575372 w 1096335"/>
                  <a:gd name="connsiteY382" fmla="*/ 269529 h 831850"/>
                  <a:gd name="connsiteX383" fmla="*/ 561525 w 1096335"/>
                  <a:gd name="connsiteY383" fmla="*/ 257779 h 831850"/>
                  <a:gd name="connsiteX384" fmla="*/ 575372 w 1096335"/>
                  <a:gd name="connsiteY384" fmla="*/ 246029 h 831850"/>
                  <a:gd name="connsiteX385" fmla="*/ 965043 w 1096335"/>
                  <a:gd name="connsiteY385" fmla="*/ 242322 h 831850"/>
                  <a:gd name="connsiteX386" fmla="*/ 978890 w 1096335"/>
                  <a:gd name="connsiteY386" fmla="*/ 254072 h 831850"/>
                  <a:gd name="connsiteX387" fmla="*/ 965043 w 1096335"/>
                  <a:gd name="connsiteY387" fmla="*/ 265822 h 831850"/>
                  <a:gd name="connsiteX388" fmla="*/ 951195 w 1096335"/>
                  <a:gd name="connsiteY388" fmla="*/ 254072 h 831850"/>
                  <a:gd name="connsiteX389" fmla="*/ 965043 w 1096335"/>
                  <a:gd name="connsiteY389" fmla="*/ 242322 h 831850"/>
                  <a:gd name="connsiteX390" fmla="*/ 363542 w 1096335"/>
                  <a:gd name="connsiteY390" fmla="*/ 242154 h 831850"/>
                  <a:gd name="connsiteX391" fmla="*/ 377390 w 1096335"/>
                  <a:gd name="connsiteY391" fmla="*/ 253904 h 831850"/>
                  <a:gd name="connsiteX392" fmla="*/ 363542 w 1096335"/>
                  <a:gd name="connsiteY392" fmla="*/ 265654 h 831850"/>
                  <a:gd name="connsiteX393" fmla="*/ 349695 w 1096335"/>
                  <a:gd name="connsiteY393" fmla="*/ 253904 h 831850"/>
                  <a:gd name="connsiteX394" fmla="*/ 363542 w 1096335"/>
                  <a:gd name="connsiteY394" fmla="*/ 242154 h 831850"/>
                  <a:gd name="connsiteX395" fmla="*/ 724789 w 1096335"/>
                  <a:gd name="connsiteY395" fmla="*/ 239745 h 831850"/>
                  <a:gd name="connsiteX396" fmla="*/ 738636 w 1096335"/>
                  <a:gd name="connsiteY396" fmla="*/ 251495 h 831850"/>
                  <a:gd name="connsiteX397" fmla="*/ 724789 w 1096335"/>
                  <a:gd name="connsiteY397" fmla="*/ 263245 h 831850"/>
                  <a:gd name="connsiteX398" fmla="*/ 710941 w 1096335"/>
                  <a:gd name="connsiteY398" fmla="*/ 251495 h 831850"/>
                  <a:gd name="connsiteX399" fmla="*/ 724789 w 1096335"/>
                  <a:gd name="connsiteY399" fmla="*/ 239745 h 831850"/>
                  <a:gd name="connsiteX400" fmla="*/ 241881 w 1096335"/>
                  <a:gd name="connsiteY400" fmla="*/ 230001 h 831850"/>
                  <a:gd name="connsiteX401" fmla="*/ 255728 w 1096335"/>
                  <a:gd name="connsiteY401" fmla="*/ 241751 h 831850"/>
                  <a:gd name="connsiteX402" fmla="*/ 241881 w 1096335"/>
                  <a:gd name="connsiteY402" fmla="*/ 253501 h 831850"/>
                  <a:gd name="connsiteX403" fmla="*/ 228034 w 1096335"/>
                  <a:gd name="connsiteY403" fmla="*/ 241751 h 831850"/>
                  <a:gd name="connsiteX404" fmla="*/ 241881 w 1096335"/>
                  <a:gd name="connsiteY404" fmla="*/ 230001 h 831850"/>
                  <a:gd name="connsiteX405" fmla="*/ 877571 w 1096335"/>
                  <a:gd name="connsiteY405" fmla="*/ 222270 h 831850"/>
                  <a:gd name="connsiteX406" fmla="*/ 891419 w 1096335"/>
                  <a:gd name="connsiteY406" fmla="*/ 234020 h 831850"/>
                  <a:gd name="connsiteX407" fmla="*/ 877571 w 1096335"/>
                  <a:gd name="connsiteY407" fmla="*/ 245770 h 831850"/>
                  <a:gd name="connsiteX408" fmla="*/ 863724 w 1096335"/>
                  <a:gd name="connsiteY408" fmla="*/ 234020 h 831850"/>
                  <a:gd name="connsiteX409" fmla="*/ 877571 w 1096335"/>
                  <a:gd name="connsiteY409" fmla="*/ 222270 h 831850"/>
                  <a:gd name="connsiteX410" fmla="*/ 506915 w 1096335"/>
                  <a:gd name="connsiteY410" fmla="*/ 199530 h 831850"/>
                  <a:gd name="connsiteX411" fmla="*/ 520762 w 1096335"/>
                  <a:gd name="connsiteY411" fmla="*/ 211280 h 831850"/>
                  <a:gd name="connsiteX412" fmla="*/ 506915 w 1096335"/>
                  <a:gd name="connsiteY412" fmla="*/ 223030 h 831850"/>
                  <a:gd name="connsiteX413" fmla="*/ 493068 w 1096335"/>
                  <a:gd name="connsiteY413" fmla="*/ 211280 h 831850"/>
                  <a:gd name="connsiteX414" fmla="*/ 506915 w 1096335"/>
                  <a:gd name="connsiteY414" fmla="*/ 199530 h 831850"/>
                  <a:gd name="connsiteX415" fmla="*/ 309047 w 1096335"/>
                  <a:gd name="connsiteY415" fmla="*/ 193835 h 831850"/>
                  <a:gd name="connsiteX416" fmla="*/ 322894 w 1096335"/>
                  <a:gd name="connsiteY416" fmla="*/ 205585 h 831850"/>
                  <a:gd name="connsiteX417" fmla="*/ 309047 w 1096335"/>
                  <a:gd name="connsiteY417" fmla="*/ 217335 h 831850"/>
                  <a:gd name="connsiteX418" fmla="*/ 295199 w 1096335"/>
                  <a:gd name="connsiteY418" fmla="*/ 205585 h 831850"/>
                  <a:gd name="connsiteX419" fmla="*/ 309047 w 1096335"/>
                  <a:gd name="connsiteY419" fmla="*/ 193835 h 831850"/>
                  <a:gd name="connsiteX420" fmla="*/ 431639 w 1096335"/>
                  <a:gd name="connsiteY420" fmla="*/ 192458 h 831850"/>
                  <a:gd name="connsiteX421" fmla="*/ 445486 w 1096335"/>
                  <a:gd name="connsiteY421" fmla="*/ 204208 h 831850"/>
                  <a:gd name="connsiteX422" fmla="*/ 431639 w 1096335"/>
                  <a:gd name="connsiteY422" fmla="*/ 215958 h 831850"/>
                  <a:gd name="connsiteX423" fmla="*/ 417791 w 1096335"/>
                  <a:gd name="connsiteY423" fmla="*/ 204208 h 831850"/>
                  <a:gd name="connsiteX424" fmla="*/ 431639 w 1096335"/>
                  <a:gd name="connsiteY424" fmla="*/ 192458 h 831850"/>
                  <a:gd name="connsiteX425" fmla="*/ 97216 w 1096335"/>
                  <a:gd name="connsiteY425" fmla="*/ 189960 h 831850"/>
                  <a:gd name="connsiteX426" fmla="*/ 111064 w 1096335"/>
                  <a:gd name="connsiteY426" fmla="*/ 201710 h 831850"/>
                  <a:gd name="connsiteX427" fmla="*/ 97216 w 1096335"/>
                  <a:gd name="connsiteY427" fmla="*/ 213460 h 831850"/>
                  <a:gd name="connsiteX428" fmla="*/ 87425 w 1096335"/>
                  <a:gd name="connsiteY428" fmla="*/ 210019 h 831850"/>
                  <a:gd name="connsiteX429" fmla="*/ 84921 w 1096335"/>
                  <a:gd name="connsiteY429" fmla="*/ 204888 h 831850"/>
                  <a:gd name="connsiteX430" fmla="*/ 95263 w 1096335"/>
                  <a:gd name="connsiteY430" fmla="*/ 190647 h 831850"/>
                  <a:gd name="connsiteX431" fmla="*/ 692020 w 1096335"/>
                  <a:gd name="connsiteY431" fmla="*/ 183029 h 831850"/>
                  <a:gd name="connsiteX432" fmla="*/ 705867 w 1096335"/>
                  <a:gd name="connsiteY432" fmla="*/ 194779 h 831850"/>
                  <a:gd name="connsiteX433" fmla="*/ 692020 w 1096335"/>
                  <a:gd name="connsiteY433" fmla="*/ 206529 h 831850"/>
                  <a:gd name="connsiteX434" fmla="*/ 678172 w 1096335"/>
                  <a:gd name="connsiteY434" fmla="*/ 194779 h 831850"/>
                  <a:gd name="connsiteX435" fmla="*/ 692020 w 1096335"/>
                  <a:gd name="connsiteY435" fmla="*/ 183029 h 831850"/>
                  <a:gd name="connsiteX436" fmla="*/ 934578 w 1096335"/>
                  <a:gd name="connsiteY436" fmla="*/ 175896 h 831850"/>
                  <a:gd name="connsiteX437" fmla="*/ 948425 w 1096335"/>
                  <a:gd name="connsiteY437" fmla="*/ 187645 h 831850"/>
                  <a:gd name="connsiteX438" fmla="*/ 934578 w 1096335"/>
                  <a:gd name="connsiteY438" fmla="*/ 199395 h 831850"/>
                  <a:gd name="connsiteX439" fmla="*/ 920731 w 1096335"/>
                  <a:gd name="connsiteY439" fmla="*/ 187645 h 831850"/>
                  <a:gd name="connsiteX440" fmla="*/ 934578 w 1096335"/>
                  <a:gd name="connsiteY440" fmla="*/ 175896 h 831850"/>
                  <a:gd name="connsiteX441" fmla="*/ 604548 w 1096335"/>
                  <a:gd name="connsiteY441" fmla="*/ 162977 h 831850"/>
                  <a:gd name="connsiteX442" fmla="*/ 618396 w 1096335"/>
                  <a:gd name="connsiteY442" fmla="*/ 174727 h 831850"/>
                  <a:gd name="connsiteX443" fmla="*/ 604548 w 1096335"/>
                  <a:gd name="connsiteY443" fmla="*/ 186477 h 831850"/>
                  <a:gd name="connsiteX444" fmla="*/ 590701 w 1096335"/>
                  <a:gd name="connsiteY444" fmla="*/ 174727 h 831850"/>
                  <a:gd name="connsiteX445" fmla="*/ 604548 w 1096335"/>
                  <a:gd name="connsiteY445" fmla="*/ 162977 h 831850"/>
                  <a:gd name="connsiteX446" fmla="*/ 793839 w 1096335"/>
                  <a:gd name="connsiteY446" fmla="*/ 157111 h 831850"/>
                  <a:gd name="connsiteX447" fmla="*/ 807686 w 1096335"/>
                  <a:gd name="connsiteY447" fmla="*/ 168861 h 831850"/>
                  <a:gd name="connsiteX448" fmla="*/ 793839 w 1096335"/>
                  <a:gd name="connsiteY448" fmla="*/ 180611 h 831850"/>
                  <a:gd name="connsiteX449" fmla="*/ 779992 w 1096335"/>
                  <a:gd name="connsiteY449" fmla="*/ 168861 h 831850"/>
                  <a:gd name="connsiteX450" fmla="*/ 793839 w 1096335"/>
                  <a:gd name="connsiteY450" fmla="*/ 157111 h 831850"/>
                  <a:gd name="connsiteX451" fmla="*/ 240589 w 1096335"/>
                  <a:gd name="connsiteY451" fmla="*/ 147336 h 831850"/>
                  <a:gd name="connsiteX452" fmla="*/ 254437 w 1096335"/>
                  <a:gd name="connsiteY452" fmla="*/ 159086 h 831850"/>
                  <a:gd name="connsiteX453" fmla="*/ 240589 w 1096335"/>
                  <a:gd name="connsiteY453" fmla="*/ 170835 h 831850"/>
                  <a:gd name="connsiteX454" fmla="*/ 226742 w 1096335"/>
                  <a:gd name="connsiteY454" fmla="*/ 159086 h 831850"/>
                  <a:gd name="connsiteX455" fmla="*/ 240589 w 1096335"/>
                  <a:gd name="connsiteY455" fmla="*/ 147336 h 831850"/>
                  <a:gd name="connsiteX456" fmla="*/ 165313 w 1096335"/>
                  <a:gd name="connsiteY456" fmla="*/ 140264 h 831850"/>
                  <a:gd name="connsiteX457" fmla="*/ 179160 w 1096335"/>
                  <a:gd name="connsiteY457" fmla="*/ 152014 h 831850"/>
                  <a:gd name="connsiteX458" fmla="*/ 165313 w 1096335"/>
                  <a:gd name="connsiteY458" fmla="*/ 163764 h 831850"/>
                  <a:gd name="connsiteX459" fmla="*/ 151465 w 1096335"/>
                  <a:gd name="connsiteY459" fmla="*/ 152014 h 831850"/>
                  <a:gd name="connsiteX460" fmla="*/ 165313 w 1096335"/>
                  <a:gd name="connsiteY460" fmla="*/ 140264 h 831850"/>
                  <a:gd name="connsiteX461" fmla="*/ 411191 w 1096335"/>
                  <a:gd name="connsiteY461" fmla="*/ 119509 h 831850"/>
                  <a:gd name="connsiteX462" fmla="*/ 425039 w 1096335"/>
                  <a:gd name="connsiteY462" fmla="*/ 131259 h 831850"/>
                  <a:gd name="connsiteX463" fmla="*/ 411191 w 1096335"/>
                  <a:gd name="connsiteY463" fmla="*/ 143008 h 831850"/>
                  <a:gd name="connsiteX464" fmla="*/ 397344 w 1096335"/>
                  <a:gd name="connsiteY464" fmla="*/ 131259 h 831850"/>
                  <a:gd name="connsiteX465" fmla="*/ 411191 w 1096335"/>
                  <a:gd name="connsiteY465" fmla="*/ 119509 h 831850"/>
                  <a:gd name="connsiteX466" fmla="*/ 884030 w 1096335"/>
                  <a:gd name="connsiteY466" fmla="*/ 118938 h 831850"/>
                  <a:gd name="connsiteX467" fmla="*/ 897877 w 1096335"/>
                  <a:gd name="connsiteY467" fmla="*/ 130688 h 831850"/>
                  <a:gd name="connsiteX468" fmla="*/ 884030 w 1096335"/>
                  <a:gd name="connsiteY468" fmla="*/ 142438 h 831850"/>
                  <a:gd name="connsiteX469" fmla="*/ 870182 w 1096335"/>
                  <a:gd name="connsiteY469" fmla="*/ 130688 h 831850"/>
                  <a:gd name="connsiteX470" fmla="*/ 884030 w 1096335"/>
                  <a:gd name="connsiteY470" fmla="*/ 118938 h 831850"/>
                  <a:gd name="connsiteX471" fmla="*/ 661555 w 1096335"/>
                  <a:gd name="connsiteY471" fmla="*/ 116603 h 831850"/>
                  <a:gd name="connsiteX472" fmla="*/ 675402 w 1096335"/>
                  <a:gd name="connsiteY472" fmla="*/ 128352 h 831850"/>
                  <a:gd name="connsiteX473" fmla="*/ 661555 w 1096335"/>
                  <a:gd name="connsiteY473" fmla="*/ 140102 h 831850"/>
                  <a:gd name="connsiteX474" fmla="*/ 647708 w 1096335"/>
                  <a:gd name="connsiteY474" fmla="*/ 128352 h 831850"/>
                  <a:gd name="connsiteX475" fmla="*/ 661555 w 1096335"/>
                  <a:gd name="connsiteY475" fmla="*/ 116603 h 831850"/>
                  <a:gd name="connsiteX476" fmla="*/ 755671 w 1096335"/>
                  <a:gd name="connsiteY476" fmla="*/ 99686 h 831850"/>
                  <a:gd name="connsiteX477" fmla="*/ 769519 w 1096335"/>
                  <a:gd name="connsiteY477" fmla="*/ 111436 h 831850"/>
                  <a:gd name="connsiteX478" fmla="*/ 755671 w 1096335"/>
                  <a:gd name="connsiteY478" fmla="*/ 123186 h 831850"/>
                  <a:gd name="connsiteX479" fmla="*/ 741824 w 1096335"/>
                  <a:gd name="connsiteY479" fmla="*/ 111436 h 831850"/>
                  <a:gd name="connsiteX480" fmla="*/ 755671 w 1096335"/>
                  <a:gd name="connsiteY480" fmla="*/ 99686 h 831850"/>
                  <a:gd name="connsiteX481" fmla="*/ 323720 w 1096335"/>
                  <a:gd name="connsiteY481" fmla="*/ 99457 h 831850"/>
                  <a:gd name="connsiteX482" fmla="*/ 337567 w 1096335"/>
                  <a:gd name="connsiteY482" fmla="*/ 111207 h 831850"/>
                  <a:gd name="connsiteX483" fmla="*/ 323720 w 1096335"/>
                  <a:gd name="connsiteY483" fmla="*/ 122956 h 831850"/>
                  <a:gd name="connsiteX484" fmla="*/ 309873 w 1096335"/>
                  <a:gd name="connsiteY484" fmla="*/ 111207 h 831850"/>
                  <a:gd name="connsiteX485" fmla="*/ 323720 w 1096335"/>
                  <a:gd name="connsiteY485" fmla="*/ 99457 h 831850"/>
                  <a:gd name="connsiteX486" fmla="*/ 513010 w 1096335"/>
                  <a:gd name="connsiteY486" fmla="*/ 93591 h 831850"/>
                  <a:gd name="connsiteX487" fmla="*/ 526858 w 1096335"/>
                  <a:gd name="connsiteY487" fmla="*/ 105341 h 831850"/>
                  <a:gd name="connsiteX488" fmla="*/ 513010 w 1096335"/>
                  <a:gd name="connsiteY488" fmla="*/ 117091 h 831850"/>
                  <a:gd name="connsiteX489" fmla="*/ 499163 w 1096335"/>
                  <a:gd name="connsiteY489" fmla="*/ 105341 h 831850"/>
                  <a:gd name="connsiteX490" fmla="*/ 513010 w 1096335"/>
                  <a:gd name="connsiteY490" fmla="*/ 93591 h 831850"/>
                  <a:gd name="connsiteX491" fmla="*/ 822837 w 1096335"/>
                  <a:gd name="connsiteY491" fmla="*/ 63520 h 831850"/>
                  <a:gd name="connsiteX492" fmla="*/ 836684 w 1096335"/>
                  <a:gd name="connsiteY492" fmla="*/ 75270 h 831850"/>
                  <a:gd name="connsiteX493" fmla="*/ 822837 w 1096335"/>
                  <a:gd name="connsiteY493" fmla="*/ 87020 h 831850"/>
                  <a:gd name="connsiteX494" fmla="*/ 808990 w 1096335"/>
                  <a:gd name="connsiteY494" fmla="*/ 75270 h 831850"/>
                  <a:gd name="connsiteX495" fmla="*/ 822837 w 1096335"/>
                  <a:gd name="connsiteY495" fmla="*/ 63520 h 831850"/>
                  <a:gd name="connsiteX496" fmla="*/ 231954 w 1096335"/>
                  <a:gd name="connsiteY496" fmla="*/ 60811 h 831850"/>
                  <a:gd name="connsiteX497" fmla="*/ 239692 w 1096335"/>
                  <a:gd name="connsiteY497" fmla="*/ 63531 h 831850"/>
                  <a:gd name="connsiteX498" fmla="*/ 243747 w 1096335"/>
                  <a:gd name="connsiteY498" fmla="*/ 71839 h 831850"/>
                  <a:gd name="connsiteX499" fmla="*/ 229900 w 1096335"/>
                  <a:gd name="connsiteY499" fmla="*/ 83589 h 831850"/>
                  <a:gd name="connsiteX500" fmla="*/ 220109 w 1096335"/>
                  <a:gd name="connsiteY500" fmla="*/ 80148 h 831850"/>
                  <a:gd name="connsiteX501" fmla="*/ 216425 w 1096335"/>
                  <a:gd name="connsiteY501" fmla="*/ 72600 h 831850"/>
                  <a:gd name="connsiteX502" fmla="*/ 611007 w 1096335"/>
                  <a:gd name="connsiteY502" fmla="*/ 59645 h 831850"/>
                  <a:gd name="connsiteX503" fmla="*/ 624854 w 1096335"/>
                  <a:gd name="connsiteY503" fmla="*/ 71395 h 831850"/>
                  <a:gd name="connsiteX504" fmla="*/ 611007 w 1096335"/>
                  <a:gd name="connsiteY504" fmla="*/ 83145 h 831850"/>
                  <a:gd name="connsiteX505" fmla="*/ 597159 w 1096335"/>
                  <a:gd name="connsiteY505" fmla="*/ 71395 h 831850"/>
                  <a:gd name="connsiteX506" fmla="*/ 611007 w 1096335"/>
                  <a:gd name="connsiteY506" fmla="*/ 59645 h 831850"/>
                  <a:gd name="connsiteX507" fmla="*/ 380727 w 1096335"/>
                  <a:gd name="connsiteY507" fmla="*/ 53082 h 831850"/>
                  <a:gd name="connsiteX508" fmla="*/ 394574 w 1096335"/>
                  <a:gd name="connsiteY508" fmla="*/ 64832 h 831850"/>
                  <a:gd name="connsiteX509" fmla="*/ 380727 w 1096335"/>
                  <a:gd name="connsiteY509" fmla="*/ 76582 h 831850"/>
                  <a:gd name="connsiteX510" fmla="*/ 366879 w 1096335"/>
                  <a:gd name="connsiteY510" fmla="*/ 64832 h 831850"/>
                  <a:gd name="connsiteX511" fmla="*/ 380727 w 1096335"/>
                  <a:gd name="connsiteY511" fmla="*/ 53082 h 831850"/>
                  <a:gd name="connsiteX512" fmla="*/ 474843 w 1096335"/>
                  <a:gd name="connsiteY512" fmla="*/ 36166 h 831850"/>
                  <a:gd name="connsiteX513" fmla="*/ 488690 w 1096335"/>
                  <a:gd name="connsiteY513" fmla="*/ 47916 h 831850"/>
                  <a:gd name="connsiteX514" fmla="*/ 474843 w 1096335"/>
                  <a:gd name="connsiteY514" fmla="*/ 59666 h 831850"/>
                  <a:gd name="connsiteX515" fmla="*/ 460996 w 1096335"/>
                  <a:gd name="connsiteY515" fmla="*/ 47916 h 831850"/>
                  <a:gd name="connsiteX516" fmla="*/ 474843 w 1096335"/>
                  <a:gd name="connsiteY516" fmla="*/ 36166 h 831850"/>
                  <a:gd name="connsiteX517" fmla="*/ 751717 w 1096335"/>
                  <a:gd name="connsiteY517" fmla="*/ 17957 h 831850"/>
                  <a:gd name="connsiteX518" fmla="*/ 754885 w 1096335"/>
                  <a:gd name="connsiteY518" fmla="*/ 19000 h 831850"/>
                  <a:gd name="connsiteX519" fmla="*/ 766082 w 1096335"/>
                  <a:gd name="connsiteY519" fmla="*/ 24376 h 831850"/>
                  <a:gd name="connsiteX520" fmla="*/ 768227 w 1096335"/>
                  <a:gd name="connsiteY520" fmla="*/ 28771 h 831850"/>
                  <a:gd name="connsiteX521" fmla="*/ 754380 w 1096335"/>
                  <a:gd name="connsiteY521" fmla="*/ 40520 h 831850"/>
                  <a:gd name="connsiteX522" fmla="*/ 740532 w 1096335"/>
                  <a:gd name="connsiteY522" fmla="*/ 28771 h 831850"/>
                  <a:gd name="connsiteX523" fmla="*/ 744588 w 1096335"/>
                  <a:gd name="connsiteY523" fmla="*/ 20463 h 831850"/>
                  <a:gd name="connsiteX524" fmla="*/ 679103 w 1096335"/>
                  <a:gd name="connsiteY524" fmla="*/ 9949 h 831850"/>
                  <a:gd name="connsiteX525" fmla="*/ 692950 w 1096335"/>
                  <a:gd name="connsiteY525" fmla="*/ 21699 h 831850"/>
                  <a:gd name="connsiteX526" fmla="*/ 679103 w 1096335"/>
                  <a:gd name="connsiteY526" fmla="*/ 33449 h 831850"/>
                  <a:gd name="connsiteX527" fmla="*/ 665256 w 1096335"/>
                  <a:gd name="connsiteY527" fmla="*/ 21699 h 831850"/>
                  <a:gd name="connsiteX528" fmla="*/ 679103 w 1096335"/>
                  <a:gd name="connsiteY528" fmla="*/ 9949 h 831850"/>
                  <a:gd name="connsiteX529" fmla="*/ 343942 w 1096335"/>
                  <a:gd name="connsiteY529" fmla="*/ 8047 h 831850"/>
                  <a:gd name="connsiteX530" fmla="*/ 339970 w 1096335"/>
                  <a:gd name="connsiteY530" fmla="*/ 16184 h 831850"/>
                  <a:gd name="connsiteX531" fmla="*/ 330178 w 1096335"/>
                  <a:gd name="connsiteY531" fmla="*/ 19625 h 831850"/>
                  <a:gd name="connsiteX532" fmla="*/ 320387 w 1096335"/>
                  <a:gd name="connsiteY532" fmla="*/ 16184 h 831850"/>
                  <a:gd name="connsiteX533" fmla="*/ 320226 w 1096335"/>
                  <a:gd name="connsiteY533" fmla="*/ 15854 h 831850"/>
                  <a:gd name="connsiteX534" fmla="*/ 542009 w 1096335"/>
                  <a:gd name="connsiteY534" fmla="*/ 0 h 831850"/>
                  <a:gd name="connsiteX535" fmla="*/ 555856 w 1096335"/>
                  <a:gd name="connsiteY535" fmla="*/ 11750 h 831850"/>
                  <a:gd name="connsiteX536" fmla="*/ 542009 w 1096335"/>
                  <a:gd name="connsiteY536" fmla="*/ 23499 h 831850"/>
                  <a:gd name="connsiteX537" fmla="*/ 528161 w 1096335"/>
                  <a:gd name="connsiteY537" fmla="*/ 11750 h 831850"/>
                  <a:gd name="connsiteX538" fmla="*/ 542009 w 1096335"/>
                  <a:gd name="connsiteY538" fmla="*/ 0 h 831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</a:cxnLst>
                <a:rect l="l" t="t" r="r" b="b"/>
                <a:pathLst>
                  <a:path w="1096335" h="831850">
                    <a:moveTo>
                      <a:pt x="505095" y="817167"/>
                    </a:moveTo>
                    <a:cubicBezTo>
                      <a:pt x="512742" y="817167"/>
                      <a:pt x="518942" y="822428"/>
                      <a:pt x="518942" y="828917"/>
                    </a:cubicBezTo>
                    <a:lnTo>
                      <a:pt x="517510" y="831850"/>
                    </a:lnTo>
                    <a:lnTo>
                      <a:pt x="491889" y="830231"/>
                    </a:lnTo>
                    <a:lnTo>
                      <a:pt x="491248" y="828917"/>
                    </a:lnTo>
                    <a:cubicBezTo>
                      <a:pt x="491248" y="822428"/>
                      <a:pt x="497448" y="817167"/>
                      <a:pt x="505095" y="817167"/>
                    </a:cubicBezTo>
                    <a:close/>
                    <a:moveTo>
                      <a:pt x="319544" y="777927"/>
                    </a:moveTo>
                    <a:cubicBezTo>
                      <a:pt x="327191" y="777927"/>
                      <a:pt x="333391" y="783187"/>
                      <a:pt x="333391" y="789676"/>
                    </a:cubicBezTo>
                    <a:lnTo>
                      <a:pt x="329853" y="796924"/>
                    </a:lnTo>
                    <a:lnTo>
                      <a:pt x="310669" y="790609"/>
                    </a:lnTo>
                    <a:lnTo>
                      <a:pt x="306272" y="788497"/>
                    </a:lnTo>
                    <a:lnTo>
                      <a:pt x="309752" y="781368"/>
                    </a:lnTo>
                    <a:cubicBezTo>
                      <a:pt x="312258" y="779242"/>
                      <a:pt x="315720" y="777927"/>
                      <a:pt x="319544" y="777927"/>
                    </a:cubicBezTo>
                    <a:close/>
                    <a:moveTo>
                      <a:pt x="562102" y="770793"/>
                    </a:moveTo>
                    <a:cubicBezTo>
                      <a:pt x="569749" y="770793"/>
                      <a:pt x="575949" y="776054"/>
                      <a:pt x="575949" y="782543"/>
                    </a:cubicBezTo>
                    <a:cubicBezTo>
                      <a:pt x="575949" y="789032"/>
                      <a:pt x="569749" y="794293"/>
                      <a:pt x="562102" y="794293"/>
                    </a:cubicBezTo>
                    <a:cubicBezTo>
                      <a:pt x="554454" y="794293"/>
                      <a:pt x="548254" y="789032"/>
                      <a:pt x="548254" y="782543"/>
                    </a:cubicBezTo>
                    <a:cubicBezTo>
                      <a:pt x="548254" y="776054"/>
                      <a:pt x="554454" y="770793"/>
                      <a:pt x="562102" y="770793"/>
                    </a:cubicBezTo>
                    <a:close/>
                    <a:moveTo>
                      <a:pt x="777880" y="766030"/>
                    </a:moveTo>
                    <a:cubicBezTo>
                      <a:pt x="781704" y="766030"/>
                      <a:pt x="785165" y="767345"/>
                      <a:pt x="787671" y="769472"/>
                    </a:cubicBezTo>
                    <a:lnTo>
                      <a:pt x="789804" y="773841"/>
                    </a:lnTo>
                    <a:lnTo>
                      <a:pt x="767369" y="784614"/>
                    </a:lnTo>
                    <a:lnTo>
                      <a:pt x="764032" y="777780"/>
                    </a:lnTo>
                    <a:cubicBezTo>
                      <a:pt x="764032" y="771290"/>
                      <a:pt x="770232" y="766030"/>
                      <a:pt x="777880" y="766030"/>
                    </a:cubicBezTo>
                    <a:close/>
                    <a:moveTo>
                      <a:pt x="656218" y="753877"/>
                    </a:moveTo>
                    <a:cubicBezTo>
                      <a:pt x="663865" y="753877"/>
                      <a:pt x="670065" y="759137"/>
                      <a:pt x="670065" y="765627"/>
                    </a:cubicBezTo>
                    <a:cubicBezTo>
                      <a:pt x="670065" y="772116"/>
                      <a:pt x="663865" y="777376"/>
                      <a:pt x="656218" y="777376"/>
                    </a:cubicBezTo>
                    <a:cubicBezTo>
                      <a:pt x="648570" y="777376"/>
                      <a:pt x="642371" y="772116"/>
                      <a:pt x="642371" y="765627"/>
                    </a:cubicBezTo>
                    <a:cubicBezTo>
                      <a:pt x="642371" y="759137"/>
                      <a:pt x="648570" y="753877"/>
                      <a:pt x="656218" y="753877"/>
                    </a:cubicBezTo>
                    <a:close/>
                    <a:moveTo>
                      <a:pt x="421363" y="752009"/>
                    </a:moveTo>
                    <a:cubicBezTo>
                      <a:pt x="429010" y="752009"/>
                      <a:pt x="435210" y="757269"/>
                      <a:pt x="435210" y="763759"/>
                    </a:cubicBezTo>
                    <a:cubicBezTo>
                      <a:pt x="435210" y="770248"/>
                      <a:pt x="429010" y="775508"/>
                      <a:pt x="421363" y="775508"/>
                    </a:cubicBezTo>
                    <a:cubicBezTo>
                      <a:pt x="413715" y="775508"/>
                      <a:pt x="407515" y="770248"/>
                      <a:pt x="407515" y="763759"/>
                    </a:cubicBezTo>
                    <a:cubicBezTo>
                      <a:pt x="407515" y="757269"/>
                      <a:pt x="413715" y="752009"/>
                      <a:pt x="421363" y="752009"/>
                    </a:cubicBezTo>
                    <a:close/>
                    <a:moveTo>
                      <a:pt x="723384" y="717711"/>
                    </a:moveTo>
                    <a:cubicBezTo>
                      <a:pt x="731031" y="717711"/>
                      <a:pt x="737231" y="722971"/>
                      <a:pt x="737231" y="729460"/>
                    </a:cubicBezTo>
                    <a:cubicBezTo>
                      <a:pt x="737231" y="735949"/>
                      <a:pt x="731031" y="741210"/>
                      <a:pt x="723384" y="741210"/>
                    </a:cubicBezTo>
                    <a:cubicBezTo>
                      <a:pt x="715736" y="741210"/>
                      <a:pt x="709536" y="735949"/>
                      <a:pt x="709536" y="729460"/>
                    </a:cubicBezTo>
                    <a:cubicBezTo>
                      <a:pt x="709536" y="722971"/>
                      <a:pt x="715736" y="717711"/>
                      <a:pt x="723384" y="717711"/>
                    </a:cubicBezTo>
                    <a:close/>
                    <a:moveTo>
                      <a:pt x="845976" y="716334"/>
                    </a:moveTo>
                    <a:cubicBezTo>
                      <a:pt x="853623" y="716334"/>
                      <a:pt x="859823" y="721594"/>
                      <a:pt x="859823" y="728083"/>
                    </a:cubicBezTo>
                    <a:lnTo>
                      <a:pt x="859197" y="729366"/>
                    </a:lnTo>
                    <a:lnTo>
                      <a:pt x="845588" y="739697"/>
                    </a:lnTo>
                    <a:lnTo>
                      <a:pt x="836185" y="736392"/>
                    </a:lnTo>
                    <a:cubicBezTo>
                      <a:pt x="833679" y="734266"/>
                      <a:pt x="832129" y="731328"/>
                      <a:pt x="832129" y="728083"/>
                    </a:cubicBezTo>
                    <a:cubicBezTo>
                      <a:pt x="832129" y="721594"/>
                      <a:pt x="838329" y="716334"/>
                      <a:pt x="845976" y="716334"/>
                    </a:cubicBezTo>
                    <a:close/>
                    <a:moveTo>
                      <a:pt x="511553" y="713836"/>
                    </a:moveTo>
                    <a:cubicBezTo>
                      <a:pt x="519201" y="713836"/>
                      <a:pt x="525401" y="719096"/>
                      <a:pt x="525401" y="725585"/>
                    </a:cubicBezTo>
                    <a:cubicBezTo>
                      <a:pt x="525401" y="732075"/>
                      <a:pt x="519201" y="737335"/>
                      <a:pt x="511553" y="737335"/>
                    </a:cubicBezTo>
                    <a:cubicBezTo>
                      <a:pt x="503906" y="737335"/>
                      <a:pt x="497706" y="732075"/>
                      <a:pt x="497706" y="725585"/>
                    </a:cubicBezTo>
                    <a:cubicBezTo>
                      <a:pt x="497706" y="719096"/>
                      <a:pt x="503906" y="713836"/>
                      <a:pt x="511553" y="713836"/>
                    </a:cubicBezTo>
                    <a:close/>
                    <a:moveTo>
                      <a:pt x="289079" y="711500"/>
                    </a:moveTo>
                    <a:cubicBezTo>
                      <a:pt x="296726" y="711500"/>
                      <a:pt x="302926" y="716761"/>
                      <a:pt x="302926" y="723250"/>
                    </a:cubicBezTo>
                    <a:cubicBezTo>
                      <a:pt x="302926" y="729739"/>
                      <a:pt x="296726" y="735000"/>
                      <a:pt x="289079" y="735000"/>
                    </a:cubicBezTo>
                    <a:cubicBezTo>
                      <a:pt x="281431" y="735000"/>
                      <a:pt x="275232" y="729739"/>
                      <a:pt x="275232" y="723250"/>
                    </a:cubicBezTo>
                    <a:cubicBezTo>
                      <a:pt x="275232" y="716761"/>
                      <a:pt x="281431" y="711500"/>
                      <a:pt x="289079" y="711500"/>
                    </a:cubicBezTo>
                    <a:close/>
                    <a:moveTo>
                      <a:pt x="383195" y="694584"/>
                    </a:moveTo>
                    <a:cubicBezTo>
                      <a:pt x="390842" y="694584"/>
                      <a:pt x="397042" y="699844"/>
                      <a:pt x="397042" y="706334"/>
                    </a:cubicBezTo>
                    <a:cubicBezTo>
                      <a:pt x="397042" y="712823"/>
                      <a:pt x="390842" y="718083"/>
                      <a:pt x="383195" y="718083"/>
                    </a:cubicBezTo>
                    <a:cubicBezTo>
                      <a:pt x="375548" y="718083"/>
                      <a:pt x="369348" y="712823"/>
                      <a:pt x="369348" y="706334"/>
                    </a:cubicBezTo>
                    <a:cubicBezTo>
                      <a:pt x="369348" y="699844"/>
                      <a:pt x="375548" y="694584"/>
                      <a:pt x="383195" y="694584"/>
                    </a:cubicBezTo>
                    <a:close/>
                    <a:moveTo>
                      <a:pt x="654926" y="671211"/>
                    </a:moveTo>
                    <a:cubicBezTo>
                      <a:pt x="662574" y="671211"/>
                      <a:pt x="668774" y="676472"/>
                      <a:pt x="668774" y="682961"/>
                    </a:cubicBezTo>
                    <a:cubicBezTo>
                      <a:pt x="668774" y="689450"/>
                      <a:pt x="662574" y="694711"/>
                      <a:pt x="654926" y="694711"/>
                    </a:cubicBezTo>
                    <a:cubicBezTo>
                      <a:pt x="647279" y="694711"/>
                      <a:pt x="641079" y="689450"/>
                      <a:pt x="641079" y="682961"/>
                    </a:cubicBezTo>
                    <a:cubicBezTo>
                      <a:pt x="641079" y="676472"/>
                      <a:pt x="647279" y="671211"/>
                      <a:pt x="654926" y="671211"/>
                    </a:cubicBezTo>
                    <a:close/>
                    <a:moveTo>
                      <a:pt x="579650" y="664140"/>
                    </a:moveTo>
                    <a:cubicBezTo>
                      <a:pt x="587297" y="664140"/>
                      <a:pt x="593497" y="669400"/>
                      <a:pt x="593497" y="675889"/>
                    </a:cubicBezTo>
                    <a:cubicBezTo>
                      <a:pt x="593497" y="682378"/>
                      <a:pt x="587297" y="687639"/>
                      <a:pt x="579650" y="687639"/>
                    </a:cubicBezTo>
                    <a:cubicBezTo>
                      <a:pt x="572002" y="687639"/>
                      <a:pt x="565802" y="682378"/>
                      <a:pt x="565802" y="675889"/>
                    </a:cubicBezTo>
                    <a:cubicBezTo>
                      <a:pt x="565802" y="669400"/>
                      <a:pt x="572002" y="664140"/>
                      <a:pt x="579650" y="664140"/>
                    </a:cubicBezTo>
                    <a:close/>
                    <a:moveTo>
                      <a:pt x="450361" y="658418"/>
                    </a:moveTo>
                    <a:cubicBezTo>
                      <a:pt x="458008" y="658418"/>
                      <a:pt x="464208" y="663678"/>
                      <a:pt x="464208" y="670167"/>
                    </a:cubicBezTo>
                    <a:cubicBezTo>
                      <a:pt x="464208" y="676657"/>
                      <a:pt x="458008" y="681917"/>
                      <a:pt x="450361" y="681917"/>
                    </a:cubicBezTo>
                    <a:cubicBezTo>
                      <a:pt x="442713" y="681917"/>
                      <a:pt x="436513" y="676657"/>
                      <a:pt x="436513" y="670167"/>
                    </a:cubicBezTo>
                    <a:cubicBezTo>
                      <a:pt x="436513" y="663678"/>
                      <a:pt x="442713" y="658418"/>
                      <a:pt x="450361" y="658418"/>
                    </a:cubicBezTo>
                    <a:close/>
                    <a:moveTo>
                      <a:pt x="238531" y="654543"/>
                    </a:moveTo>
                    <a:cubicBezTo>
                      <a:pt x="246178" y="654543"/>
                      <a:pt x="252378" y="659803"/>
                      <a:pt x="252378" y="666292"/>
                    </a:cubicBezTo>
                    <a:cubicBezTo>
                      <a:pt x="252378" y="672782"/>
                      <a:pt x="246178" y="678042"/>
                      <a:pt x="238531" y="678042"/>
                    </a:cubicBezTo>
                    <a:cubicBezTo>
                      <a:pt x="230883" y="678042"/>
                      <a:pt x="224683" y="672782"/>
                      <a:pt x="224683" y="666292"/>
                    </a:cubicBezTo>
                    <a:cubicBezTo>
                      <a:pt x="224683" y="659803"/>
                      <a:pt x="230883" y="654543"/>
                      <a:pt x="238531" y="654543"/>
                    </a:cubicBezTo>
                    <a:close/>
                    <a:moveTo>
                      <a:pt x="825529" y="643384"/>
                    </a:moveTo>
                    <a:cubicBezTo>
                      <a:pt x="833176" y="643384"/>
                      <a:pt x="839376" y="648645"/>
                      <a:pt x="839376" y="655134"/>
                    </a:cubicBezTo>
                    <a:cubicBezTo>
                      <a:pt x="839376" y="661623"/>
                      <a:pt x="833176" y="666884"/>
                      <a:pt x="825529" y="666884"/>
                    </a:cubicBezTo>
                    <a:cubicBezTo>
                      <a:pt x="817881" y="666884"/>
                      <a:pt x="811681" y="661623"/>
                      <a:pt x="811681" y="655134"/>
                    </a:cubicBezTo>
                    <a:cubicBezTo>
                      <a:pt x="811681" y="648645"/>
                      <a:pt x="817881" y="643384"/>
                      <a:pt x="825529" y="643384"/>
                    </a:cubicBezTo>
                    <a:close/>
                    <a:moveTo>
                      <a:pt x="104630" y="631859"/>
                    </a:moveTo>
                    <a:lnTo>
                      <a:pt x="112158" y="634505"/>
                    </a:lnTo>
                    <a:cubicBezTo>
                      <a:pt x="114664" y="636632"/>
                      <a:pt x="116214" y="639569"/>
                      <a:pt x="116214" y="642813"/>
                    </a:cubicBezTo>
                    <a:lnTo>
                      <a:pt x="114755" y="645802"/>
                    </a:lnTo>
                    <a:close/>
                    <a:moveTo>
                      <a:pt x="738057" y="623332"/>
                    </a:moveTo>
                    <a:cubicBezTo>
                      <a:pt x="745705" y="623332"/>
                      <a:pt x="751905" y="628593"/>
                      <a:pt x="751905" y="635082"/>
                    </a:cubicBezTo>
                    <a:cubicBezTo>
                      <a:pt x="751905" y="641571"/>
                      <a:pt x="745705" y="646832"/>
                      <a:pt x="738057" y="646832"/>
                    </a:cubicBezTo>
                    <a:cubicBezTo>
                      <a:pt x="730410" y="646832"/>
                      <a:pt x="724210" y="641571"/>
                      <a:pt x="724210" y="635082"/>
                    </a:cubicBezTo>
                    <a:cubicBezTo>
                      <a:pt x="724210" y="628593"/>
                      <a:pt x="730410" y="623332"/>
                      <a:pt x="738057" y="623332"/>
                    </a:cubicBezTo>
                    <a:close/>
                    <a:moveTo>
                      <a:pt x="927348" y="617466"/>
                    </a:moveTo>
                    <a:cubicBezTo>
                      <a:pt x="934995" y="617466"/>
                      <a:pt x="941195" y="622727"/>
                      <a:pt x="941195" y="629216"/>
                    </a:cubicBezTo>
                    <a:cubicBezTo>
                      <a:pt x="941195" y="635705"/>
                      <a:pt x="934995" y="640966"/>
                      <a:pt x="927348" y="640966"/>
                    </a:cubicBezTo>
                    <a:cubicBezTo>
                      <a:pt x="919700" y="640966"/>
                      <a:pt x="913500" y="635705"/>
                      <a:pt x="913500" y="629216"/>
                    </a:cubicBezTo>
                    <a:cubicBezTo>
                      <a:pt x="913500" y="622727"/>
                      <a:pt x="919700" y="617466"/>
                      <a:pt x="927348" y="617466"/>
                    </a:cubicBezTo>
                    <a:close/>
                    <a:moveTo>
                      <a:pt x="381903" y="611918"/>
                    </a:moveTo>
                    <a:cubicBezTo>
                      <a:pt x="389551" y="611918"/>
                      <a:pt x="395751" y="617179"/>
                      <a:pt x="395751" y="623668"/>
                    </a:cubicBezTo>
                    <a:cubicBezTo>
                      <a:pt x="395751" y="630157"/>
                      <a:pt x="389551" y="635418"/>
                      <a:pt x="381903" y="635418"/>
                    </a:cubicBezTo>
                    <a:cubicBezTo>
                      <a:pt x="374256" y="635418"/>
                      <a:pt x="368056" y="630157"/>
                      <a:pt x="368056" y="623668"/>
                    </a:cubicBezTo>
                    <a:cubicBezTo>
                      <a:pt x="368056" y="617179"/>
                      <a:pt x="374256" y="611918"/>
                      <a:pt x="381903" y="611918"/>
                    </a:cubicBezTo>
                    <a:close/>
                    <a:moveTo>
                      <a:pt x="542418" y="609883"/>
                    </a:moveTo>
                    <a:cubicBezTo>
                      <a:pt x="550065" y="609883"/>
                      <a:pt x="556265" y="615143"/>
                      <a:pt x="556265" y="621632"/>
                    </a:cubicBezTo>
                    <a:cubicBezTo>
                      <a:pt x="556265" y="628121"/>
                      <a:pt x="550065" y="633382"/>
                      <a:pt x="542418" y="633382"/>
                    </a:cubicBezTo>
                    <a:cubicBezTo>
                      <a:pt x="534771" y="633382"/>
                      <a:pt x="528571" y="628121"/>
                      <a:pt x="528571" y="621632"/>
                    </a:cubicBezTo>
                    <a:cubicBezTo>
                      <a:pt x="528571" y="615143"/>
                      <a:pt x="534771" y="609883"/>
                      <a:pt x="542418" y="609883"/>
                    </a:cubicBezTo>
                    <a:close/>
                    <a:moveTo>
                      <a:pt x="306627" y="604847"/>
                    </a:moveTo>
                    <a:cubicBezTo>
                      <a:pt x="314274" y="604847"/>
                      <a:pt x="320474" y="610107"/>
                      <a:pt x="320474" y="616596"/>
                    </a:cubicBezTo>
                    <a:cubicBezTo>
                      <a:pt x="320474" y="623085"/>
                      <a:pt x="314274" y="628346"/>
                      <a:pt x="306627" y="628346"/>
                    </a:cubicBezTo>
                    <a:cubicBezTo>
                      <a:pt x="298980" y="628346"/>
                      <a:pt x="292780" y="623085"/>
                      <a:pt x="292780" y="616596"/>
                    </a:cubicBezTo>
                    <a:cubicBezTo>
                      <a:pt x="292780" y="610107"/>
                      <a:pt x="298980" y="604847"/>
                      <a:pt x="306627" y="604847"/>
                    </a:cubicBezTo>
                    <a:close/>
                    <a:moveTo>
                      <a:pt x="169533" y="594897"/>
                    </a:moveTo>
                    <a:cubicBezTo>
                      <a:pt x="177180" y="594897"/>
                      <a:pt x="183380" y="600158"/>
                      <a:pt x="183380" y="606647"/>
                    </a:cubicBezTo>
                    <a:cubicBezTo>
                      <a:pt x="183380" y="613136"/>
                      <a:pt x="177180" y="618397"/>
                      <a:pt x="169533" y="618397"/>
                    </a:cubicBezTo>
                    <a:cubicBezTo>
                      <a:pt x="161885" y="618397"/>
                      <a:pt x="155685" y="613136"/>
                      <a:pt x="155685" y="606647"/>
                    </a:cubicBezTo>
                    <a:cubicBezTo>
                      <a:pt x="155685" y="600158"/>
                      <a:pt x="161885" y="594897"/>
                      <a:pt x="169533" y="594897"/>
                    </a:cubicBezTo>
                    <a:close/>
                    <a:moveTo>
                      <a:pt x="454947" y="589830"/>
                    </a:moveTo>
                    <a:cubicBezTo>
                      <a:pt x="462594" y="589830"/>
                      <a:pt x="468794" y="595091"/>
                      <a:pt x="468794" y="601580"/>
                    </a:cubicBezTo>
                    <a:cubicBezTo>
                      <a:pt x="468794" y="608069"/>
                      <a:pt x="462594" y="613330"/>
                      <a:pt x="454947" y="613330"/>
                    </a:cubicBezTo>
                    <a:cubicBezTo>
                      <a:pt x="447299" y="613330"/>
                      <a:pt x="441100" y="608069"/>
                      <a:pt x="441100" y="601580"/>
                    </a:cubicBezTo>
                    <a:cubicBezTo>
                      <a:pt x="441100" y="595091"/>
                      <a:pt x="447299" y="589830"/>
                      <a:pt x="454947" y="589830"/>
                    </a:cubicBezTo>
                    <a:close/>
                    <a:moveTo>
                      <a:pt x="644237" y="583965"/>
                    </a:moveTo>
                    <a:cubicBezTo>
                      <a:pt x="651885" y="583965"/>
                      <a:pt x="658084" y="589225"/>
                      <a:pt x="658084" y="595714"/>
                    </a:cubicBezTo>
                    <a:cubicBezTo>
                      <a:pt x="658084" y="602204"/>
                      <a:pt x="651885" y="607464"/>
                      <a:pt x="644237" y="607464"/>
                    </a:cubicBezTo>
                    <a:cubicBezTo>
                      <a:pt x="636590" y="607464"/>
                      <a:pt x="630390" y="602204"/>
                      <a:pt x="630390" y="595714"/>
                    </a:cubicBezTo>
                    <a:cubicBezTo>
                      <a:pt x="630390" y="589225"/>
                      <a:pt x="636590" y="583965"/>
                      <a:pt x="644237" y="583965"/>
                    </a:cubicBezTo>
                    <a:close/>
                    <a:moveTo>
                      <a:pt x="795064" y="576958"/>
                    </a:moveTo>
                    <a:cubicBezTo>
                      <a:pt x="802711" y="576958"/>
                      <a:pt x="808911" y="582219"/>
                      <a:pt x="808911" y="588708"/>
                    </a:cubicBezTo>
                    <a:cubicBezTo>
                      <a:pt x="808911" y="595197"/>
                      <a:pt x="802711" y="600457"/>
                      <a:pt x="795064" y="600457"/>
                    </a:cubicBezTo>
                    <a:cubicBezTo>
                      <a:pt x="787417" y="600457"/>
                      <a:pt x="781217" y="595197"/>
                      <a:pt x="781217" y="588708"/>
                    </a:cubicBezTo>
                    <a:cubicBezTo>
                      <a:pt x="781217" y="582219"/>
                      <a:pt x="787417" y="576958"/>
                      <a:pt x="795064" y="576958"/>
                    </a:cubicBezTo>
                    <a:close/>
                    <a:moveTo>
                      <a:pt x="889180" y="560042"/>
                    </a:moveTo>
                    <a:cubicBezTo>
                      <a:pt x="896828" y="560042"/>
                      <a:pt x="903028" y="565302"/>
                      <a:pt x="903028" y="571791"/>
                    </a:cubicBezTo>
                    <a:cubicBezTo>
                      <a:pt x="903028" y="578280"/>
                      <a:pt x="896828" y="583541"/>
                      <a:pt x="889180" y="583541"/>
                    </a:cubicBezTo>
                    <a:cubicBezTo>
                      <a:pt x="881533" y="583541"/>
                      <a:pt x="875333" y="578280"/>
                      <a:pt x="875333" y="571791"/>
                    </a:cubicBezTo>
                    <a:cubicBezTo>
                      <a:pt x="875333" y="565302"/>
                      <a:pt x="881533" y="560042"/>
                      <a:pt x="889180" y="560042"/>
                    </a:cubicBezTo>
                    <a:close/>
                    <a:moveTo>
                      <a:pt x="101075" y="548398"/>
                    </a:moveTo>
                    <a:cubicBezTo>
                      <a:pt x="108723" y="548398"/>
                      <a:pt x="114923" y="553659"/>
                      <a:pt x="114923" y="560148"/>
                    </a:cubicBezTo>
                    <a:cubicBezTo>
                      <a:pt x="114923" y="566637"/>
                      <a:pt x="108723" y="571898"/>
                      <a:pt x="101075" y="571898"/>
                    </a:cubicBezTo>
                    <a:cubicBezTo>
                      <a:pt x="93428" y="571898"/>
                      <a:pt x="87228" y="566637"/>
                      <a:pt x="87228" y="560148"/>
                    </a:cubicBezTo>
                    <a:cubicBezTo>
                      <a:pt x="87228" y="553659"/>
                      <a:pt x="93428" y="548398"/>
                      <a:pt x="101075" y="548398"/>
                    </a:cubicBezTo>
                    <a:close/>
                    <a:moveTo>
                      <a:pt x="258247" y="546362"/>
                    </a:moveTo>
                    <a:cubicBezTo>
                      <a:pt x="265895" y="546362"/>
                      <a:pt x="272094" y="551623"/>
                      <a:pt x="272094" y="558112"/>
                    </a:cubicBezTo>
                    <a:cubicBezTo>
                      <a:pt x="272094" y="564601"/>
                      <a:pt x="265895" y="569862"/>
                      <a:pt x="258247" y="569862"/>
                    </a:cubicBezTo>
                    <a:cubicBezTo>
                      <a:pt x="250600" y="569862"/>
                      <a:pt x="244400" y="564601"/>
                      <a:pt x="244400" y="558112"/>
                    </a:cubicBezTo>
                    <a:cubicBezTo>
                      <a:pt x="244400" y="551623"/>
                      <a:pt x="250600" y="546362"/>
                      <a:pt x="258247" y="546362"/>
                    </a:cubicBezTo>
                    <a:close/>
                    <a:moveTo>
                      <a:pt x="511953" y="543456"/>
                    </a:moveTo>
                    <a:cubicBezTo>
                      <a:pt x="519601" y="543456"/>
                      <a:pt x="525801" y="548717"/>
                      <a:pt x="525801" y="555206"/>
                    </a:cubicBezTo>
                    <a:cubicBezTo>
                      <a:pt x="525801" y="561695"/>
                      <a:pt x="519601" y="566956"/>
                      <a:pt x="511953" y="566956"/>
                    </a:cubicBezTo>
                    <a:cubicBezTo>
                      <a:pt x="504306" y="566956"/>
                      <a:pt x="498106" y="561695"/>
                      <a:pt x="498106" y="555206"/>
                    </a:cubicBezTo>
                    <a:cubicBezTo>
                      <a:pt x="498106" y="548717"/>
                      <a:pt x="504306" y="543456"/>
                      <a:pt x="511953" y="543456"/>
                    </a:cubicBezTo>
                    <a:close/>
                    <a:moveTo>
                      <a:pt x="606070" y="526540"/>
                    </a:moveTo>
                    <a:cubicBezTo>
                      <a:pt x="613717" y="526540"/>
                      <a:pt x="619917" y="531800"/>
                      <a:pt x="619917" y="538290"/>
                    </a:cubicBezTo>
                    <a:cubicBezTo>
                      <a:pt x="619917" y="544779"/>
                      <a:pt x="613717" y="550039"/>
                      <a:pt x="606070" y="550039"/>
                    </a:cubicBezTo>
                    <a:cubicBezTo>
                      <a:pt x="598422" y="550039"/>
                      <a:pt x="592222" y="544779"/>
                      <a:pt x="592222" y="538290"/>
                    </a:cubicBezTo>
                    <a:cubicBezTo>
                      <a:pt x="592222" y="531800"/>
                      <a:pt x="598422" y="526540"/>
                      <a:pt x="606070" y="526540"/>
                    </a:cubicBezTo>
                    <a:close/>
                    <a:moveTo>
                      <a:pt x="170776" y="526310"/>
                    </a:moveTo>
                    <a:cubicBezTo>
                      <a:pt x="178423" y="526310"/>
                      <a:pt x="184623" y="531571"/>
                      <a:pt x="184623" y="538060"/>
                    </a:cubicBezTo>
                    <a:cubicBezTo>
                      <a:pt x="184623" y="544549"/>
                      <a:pt x="178423" y="549810"/>
                      <a:pt x="170776" y="549810"/>
                    </a:cubicBezTo>
                    <a:cubicBezTo>
                      <a:pt x="163128" y="549810"/>
                      <a:pt x="156929" y="544549"/>
                      <a:pt x="156929" y="538060"/>
                    </a:cubicBezTo>
                    <a:cubicBezTo>
                      <a:pt x="156929" y="531571"/>
                      <a:pt x="163128" y="526310"/>
                      <a:pt x="170776" y="526310"/>
                    </a:cubicBezTo>
                    <a:close/>
                    <a:moveTo>
                      <a:pt x="956346" y="523875"/>
                    </a:moveTo>
                    <a:cubicBezTo>
                      <a:pt x="963993" y="523875"/>
                      <a:pt x="970193" y="529136"/>
                      <a:pt x="970193" y="535625"/>
                    </a:cubicBezTo>
                    <a:cubicBezTo>
                      <a:pt x="970193" y="542114"/>
                      <a:pt x="963993" y="547375"/>
                      <a:pt x="956346" y="547375"/>
                    </a:cubicBezTo>
                    <a:cubicBezTo>
                      <a:pt x="948699" y="547375"/>
                      <a:pt x="942499" y="542114"/>
                      <a:pt x="942499" y="535625"/>
                    </a:cubicBezTo>
                    <a:cubicBezTo>
                      <a:pt x="942499" y="529136"/>
                      <a:pt x="948699" y="523875"/>
                      <a:pt x="956346" y="523875"/>
                    </a:cubicBezTo>
                    <a:close/>
                    <a:moveTo>
                      <a:pt x="360066" y="520444"/>
                    </a:moveTo>
                    <a:cubicBezTo>
                      <a:pt x="367714" y="520444"/>
                      <a:pt x="373913" y="525705"/>
                      <a:pt x="373913" y="532194"/>
                    </a:cubicBezTo>
                    <a:cubicBezTo>
                      <a:pt x="373913" y="538683"/>
                      <a:pt x="367714" y="543944"/>
                      <a:pt x="360066" y="543944"/>
                    </a:cubicBezTo>
                    <a:cubicBezTo>
                      <a:pt x="352419" y="543944"/>
                      <a:pt x="346219" y="538683"/>
                      <a:pt x="346219" y="532194"/>
                    </a:cubicBezTo>
                    <a:cubicBezTo>
                      <a:pt x="346219" y="525705"/>
                      <a:pt x="352419" y="520444"/>
                      <a:pt x="360066" y="520444"/>
                    </a:cubicBezTo>
                    <a:close/>
                    <a:moveTo>
                      <a:pt x="744516" y="520000"/>
                    </a:moveTo>
                    <a:cubicBezTo>
                      <a:pt x="752163" y="520000"/>
                      <a:pt x="758363" y="525261"/>
                      <a:pt x="758363" y="531750"/>
                    </a:cubicBezTo>
                    <a:cubicBezTo>
                      <a:pt x="758363" y="538239"/>
                      <a:pt x="752163" y="543500"/>
                      <a:pt x="744516" y="543500"/>
                    </a:cubicBezTo>
                    <a:cubicBezTo>
                      <a:pt x="736868" y="543500"/>
                      <a:pt x="730668" y="538239"/>
                      <a:pt x="730668" y="531750"/>
                    </a:cubicBezTo>
                    <a:cubicBezTo>
                      <a:pt x="730668" y="525261"/>
                      <a:pt x="736868" y="520000"/>
                      <a:pt x="744516" y="520000"/>
                    </a:cubicBezTo>
                    <a:close/>
                    <a:moveTo>
                      <a:pt x="673235" y="490374"/>
                    </a:moveTo>
                    <a:cubicBezTo>
                      <a:pt x="680883" y="490374"/>
                      <a:pt x="687083" y="495634"/>
                      <a:pt x="687083" y="502123"/>
                    </a:cubicBezTo>
                    <a:cubicBezTo>
                      <a:pt x="687083" y="508613"/>
                      <a:pt x="680883" y="513873"/>
                      <a:pt x="673235" y="513873"/>
                    </a:cubicBezTo>
                    <a:cubicBezTo>
                      <a:pt x="665588" y="513873"/>
                      <a:pt x="659388" y="508613"/>
                      <a:pt x="659388" y="502123"/>
                    </a:cubicBezTo>
                    <a:cubicBezTo>
                      <a:pt x="659388" y="495634"/>
                      <a:pt x="665588" y="490374"/>
                      <a:pt x="673235" y="490374"/>
                    </a:cubicBezTo>
                    <a:close/>
                    <a:moveTo>
                      <a:pt x="461405" y="486499"/>
                    </a:moveTo>
                    <a:cubicBezTo>
                      <a:pt x="469052" y="486499"/>
                      <a:pt x="475252" y="491759"/>
                      <a:pt x="475252" y="498248"/>
                    </a:cubicBezTo>
                    <a:cubicBezTo>
                      <a:pt x="475252" y="504738"/>
                      <a:pt x="469052" y="509998"/>
                      <a:pt x="461405" y="509998"/>
                    </a:cubicBezTo>
                    <a:cubicBezTo>
                      <a:pt x="453758" y="509998"/>
                      <a:pt x="447558" y="504738"/>
                      <a:pt x="447558" y="498248"/>
                    </a:cubicBezTo>
                    <a:cubicBezTo>
                      <a:pt x="447558" y="491759"/>
                      <a:pt x="453758" y="486499"/>
                      <a:pt x="461405" y="486499"/>
                    </a:cubicBezTo>
                    <a:close/>
                    <a:moveTo>
                      <a:pt x="227782" y="479936"/>
                    </a:moveTo>
                    <a:cubicBezTo>
                      <a:pt x="235430" y="479936"/>
                      <a:pt x="241630" y="485196"/>
                      <a:pt x="241630" y="491686"/>
                    </a:cubicBezTo>
                    <a:cubicBezTo>
                      <a:pt x="241630" y="498175"/>
                      <a:pt x="235430" y="503435"/>
                      <a:pt x="227782" y="503435"/>
                    </a:cubicBezTo>
                    <a:cubicBezTo>
                      <a:pt x="220135" y="503435"/>
                      <a:pt x="213935" y="498175"/>
                      <a:pt x="213935" y="491686"/>
                    </a:cubicBezTo>
                    <a:cubicBezTo>
                      <a:pt x="213935" y="485196"/>
                      <a:pt x="220135" y="479936"/>
                      <a:pt x="227782" y="479936"/>
                    </a:cubicBezTo>
                    <a:close/>
                    <a:moveTo>
                      <a:pt x="887889" y="477376"/>
                    </a:moveTo>
                    <a:cubicBezTo>
                      <a:pt x="895536" y="477376"/>
                      <a:pt x="901736" y="482637"/>
                      <a:pt x="901736" y="489126"/>
                    </a:cubicBezTo>
                    <a:cubicBezTo>
                      <a:pt x="901736" y="495615"/>
                      <a:pt x="895536" y="500876"/>
                      <a:pt x="887889" y="500876"/>
                    </a:cubicBezTo>
                    <a:cubicBezTo>
                      <a:pt x="880241" y="500876"/>
                      <a:pt x="874041" y="495615"/>
                      <a:pt x="874041" y="489126"/>
                    </a:cubicBezTo>
                    <a:cubicBezTo>
                      <a:pt x="874041" y="482637"/>
                      <a:pt x="880241" y="477376"/>
                      <a:pt x="887889" y="477376"/>
                    </a:cubicBezTo>
                    <a:close/>
                    <a:moveTo>
                      <a:pt x="1045060" y="475340"/>
                    </a:moveTo>
                    <a:cubicBezTo>
                      <a:pt x="1048884" y="475340"/>
                      <a:pt x="1052346" y="476655"/>
                      <a:pt x="1054852" y="478782"/>
                    </a:cubicBezTo>
                    <a:lnTo>
                      <a:pt x="1055184" y="479461"/>
                    </a:lnTo>
                    <a:lnTo>
                      <a:pt x="1051663" y="483495"/>
                    </a:lnTo>
                    <a:lnTo>
                      <a:pt x="1034839" y="494518"/>
                    </a:lnTo>
                    <a:lnTo>
                      <a:pt x="1031213" y="487090"/>
                    </a:lnTo>
                    <a:cubicBezTo>
                      <a:pt x="1031213" y="480601"/>
                      <a:pt x="1037413" y="475340"/>
                      <a:pt x="1045060" y="475340"/>
                    </a:cubicBezTo>
                    <a:close/>
                    <a:moveTo>
                      <a:pt x="812612" y="470304"/>
                    </a:moveTo>
                    <a:cubicBezTo>
                      <a:pt x="820260" y="470304"/>
                      <a:pt x="826460" y="475565"/>
                      <a:pt x="826460" y="482054"/>
                    </a:cubicBezTo>
                    <a:cubicBezTo>
                      <a:pt x="826460" y="488543"/>
                      <a:pt x="820260" y="493804"/>
                      <a:pt x="812612" y="493804"/>
                    </a:cubicBezTo>
                    <a:cubicBezTo>
                      <a:pt x="804965" y="493804"/>
                      <a:pt x="798765" y="488543"/>
                      <a:pt x="798765" y="482054"/>
                    </a:cubicBezTo>
                    <a:cubicBezTo>
                      <a:pt x="798765" y="475565"/>
                      <a:pt x="804965" y="470304"/>
                      <a:pt x="812612" y="470304"/>
                    </a:cubicBezTo>
                    <a:close/>
                    <a:moveTo>
                      <a:pt x="321899" y="463019"/>
                    </a:moveTo>
                    <a:cubicBezTo>
                      <a:pt x="329546" y="463019"/>
                      <a:pt x="335746" y="468280"/>
                      <a:pt x="335746" y="474769"/>
                    </a:cubicBezTo>
                    <a:cubicBezTo>
                      <a:pt x="335746" y="481258"/>
                      <a:pt x="329546" y="486519"/>
                      <a:pt x="321899" y="486519"/>
                    </a:cubicBezTo>
                    <a:cubicBezTo>
                      <a:pt x="314251" y="486519"/>
                      <a:pt x="308051" y="481258"/>
                      <a:pt x="308051" y="474769"/>
                    </a:cubicBezTo>
                    <a:cubicBezTo>
                      <a:pt x="308051" y="468280"/>
                      <a:pt x="314251" y="463019"/>
                      <a:pt x="321899" y="463019"/>
                    </a:cubicBezTo>
                    <a:close/>
                    <a:moveTo>
                      <a:pt x="52711" y="457930"/>
                    </a:moveTo>
                    <a:cubicBezTo>
                      <a:pt x="60359" y="457930"/>
                      <a:pt x="66559" y="463190"/>
                      <a:pt x="66559" y="469680"/>
                    </a:cubicBezTo>
                    <a:cubicBezTo>
                      <a:pt x="66559" y="476169"/>
                      <a:pt x="60359" y="481429"/>
                      <a:pt x="52711" y="481429"/>
                    </a:cubicBezTo>
                    <a:cubicBezTo>
                      <a:pt x="45064" y="481429"/>
                      <a:pt x="38864" y="476169"/>
                      <a:pt x="38864" y="469680"/>
                    </a:cubicBezTo>
                    <a:cubicBezTo>
                      <a:pt x="38864" y="463190"/>
                      <a:pt x="45064" y="457930"/>
                      <a:pt x="52711" y="457930"/>
                    </a:cubicBezTo>
                    <a:close/>
                    <a:moveTo>
                      <a:pt x="957589" y="455288"/>
                    </a:moveTo>
                    <a:cubicBezTo>
                      <a:pt x="965237" y="455288"/>
                      <a:pt x="971436" y="460549"/>
                      <a:pt x="971436" y="467038"/>
                    </a:cubicBezTo>
                    <a:cubicBezTo>
                      <a:pt x="971436" y="473527"/>
                      <a:pt x="965237" y="478788"/>
                      <a:pt x="957589" y="478788"/>
                    </a:cubicBezTo>
                    <a:cubicBezTo>
                      <a:pt x="949942" y="478788"/>
                      <a:pt x="943742" y="473527"/>
                      <a:pt x="943742" y="467038"/>
                    </a:cubicBezTo>
                    <a:cubicBezTo>
                      <a:pt x="943742" y="460549"/>
                      <a:pt x="949942" y="455288"/>
                      <a:pt x="957589" y="455288"/>
                    </a:cubicBezTo>
                    <a:close/>
                    <a:moveTo>
                      <a:pt x="604778" y="443874"/>
                    </a:moveTo>
                    <a:cubicBezTo>
                      <a:pt x="612425" y="443874"/>
                      <a:pt x="618625" y="449135"/>
                      <a:pt x="618625" y="455624"/>
                    </a:cubicBezTo>
                    <a:cubicBezTo>
                      <a:pt x="618625" y="462113"/>
                      <a:pt x="612425" y="467374"/>
                      <a:pt x="604778" y="467374"/>
                    </a:cubicBezTo>
                    <a:cubicBezTo>
                      <a:pt x="597131" y="467374"/>
                      <a:pt x="590931" y="462113"/>
                      <a:pt x="590931" y="455624"/>
                    </a:cubicBezTo>
                    <a:cubicBezTo>
                      <a:pt x="590931" y="449135"/>
                      <a:pt x="597131" y="443874"/>
                      <a:pt x="604778" y="443874"/>
                    </a:cubicBezTo>
                    <a:close/>
                    <a:moveTo>
                      <a:pt x="529502" y="436803"/>
                    </a:moveTo>
                    <a:cubicBezTo>
                      <a:pt x="537149" y="436803"/>
                      <a:pt x="543349" y="442063"/>
                      <a:pt x="543349" y="448552"/>
                    </a:cubicBezTo>
                    <a:cubicBezTo>
                      <a:pt x="543349" y="455041"/>
                      <a:pt x="537149" y="460302"/>
                      <a:pt x="529502" y="460302"/>
                    </a:cubicBezTo>
                    <a:cubicBezTo>
                      <a:pt x="521854" y="460302"/>
                      <a:pt x="515654" y="455041"/>
                      <a:pt x="515654" y="448552"/>
                    </a:cubicBezTo>
                    <a:cubicBezTo>
                      <a:pt x="515654" y="442063"/>
                      <a:pt x="521854" y="436803"/>
                      <a:pt x="529502" y="436803"/>
                    </a:cubicBezTo>
                    <a:close/>
                    <a:moveTo>
                      <a:pt x="389064" y="426853"/>
                    </a:moveTo>
                    <a:cubicBezTo>
                      <a:pt x="396712" y="426853"/>
                      <a:pt x="402912" y="432114"/>
                      <a:pt x="402912" y="438603"/>
                    </a:cubicBezTo>
                    <a:cubicBezTo>
                      <a:pt x="402912" y="445092"/>
                      <a:pt x="396712" y="450353"/>
                      <a:pt x="389064" y="450353"/>
                    </a:cubicBezTo>
                    <a:cubicBezTo>
                      <a:pt x="381417" y="450353"/>
                      <a:pt x="375217" y="445092"/>
                      <a:pt x="375217" y="438603"/>
                    </a:cubicBezTo>
                    <a:cubicBezTo>
                      <a:pt x="375217" y="432114"/>
                      <a:pt x="381417" y="426853"/>
                      <a:pt x="389064" y="426853"/>
                    </a:cubicBezTo>
                    <a:close/>
                    <a:moveTo>
                      <a:pt x="177234" y="422978"/>
                    </a:moveTo>
                    <a:cubicBezTo>
                      <a:pt x="184882" y="422978"/>
                      <a:pt x="191081" y="428239"/>
                      <a:pt x="191081" y="434728"/>
                    </a:cubicBezTo>
                    <a:cubicBezTo>
                      <a:pt x="191081" y="441217"/>
                      <a:pt x="184882" y="446478"/>
                      <a:pt x="177234" y="446478"/>
                    </a:cubicBezTo>
                    <a:cubicBezTo>
                      <a:pt x="169587" y="446478"/>
                      <a:pt x="163387" y="441217"/>
                      <a:pt x="163387" y="434728"/>
                    </a:cubicBezTo>
                    <a:cubicBezTo>
                      <a:pt x="163387" y="428239"/>
                      <a:pt x="169587" y="422978"/>
                      <a:pt x="177234" y="422978"/>
                    </a:cubicBezTo>
                    <a:close/>
                    <a:moveTo>
                      <a:pt x="737706" y="412826"/>
                    </a:moveTo>
                    <a:cubicBezTo>
                      <a:pt x="745353" y="412826"/>
                      <a:pt x="751553" y="418086"/>
                      <a:pt x="751553" y="424575"/>
                    </a:cubicBezTo>
                    <a:cubicBezTo>
                      <a:pt x="751553" y="431065"/>
                      <a:pt x="745353" y="436325"/>
                      <a:pt x="737706" y="436325"/>
                    </a:cubicBezTo>
                    <a:cubicBezTo>
                      <a:pt x="730058" y="436325"/>
                      <a:pt x="723858" y="431065"/>
                      <a:pt x="723858" y="424575"/>
                    </a:cubicBezTo>
                    <a:cubicBezTo>
                      <a:pt x="723858" y="418086"/>
                      <a:pt x="730058" y="412826"/>
                      <a:pt x="737706" y="412826"/>
                    </a:cubicBezTo>
                    <a:close/>
                    <a:moveTo>
                      <a:pt x="1014596" y="408914"/>
                    </a:moveTo>
                    <a:cubicBezTo>
                      <a:pt x="1022243" y="408914"/>
                      <a:pt x="1028443" y="414174"/>
                      <a:pt x="1028443" y="420664"/>
                    </a:cubicBezTo>
                    <a:cubicBezTo>
                      <a:pt x="1028443" y="427153"/>
                      <a:pt x="1022243" y="432413"/>
                      <a:pt x="1014596" y="432413"/>
                    </a:cubicBezTo>
                    <a:cubicBezTo>
                      <a:pt x="1006948" y="432413"/>
                      <a:pt x="1000748" y="427153"/>
                      <a:pt x="1000748" y="420664"/>
                    </a:cubicBezTo>
                    <a:cubicBezTo>
                      <a:pt x="1000748" y="414174"/>
                      <a:pt x="1006948" y="408914"/>
                      <a:pt x="1014596" y="408914"/>
                    </a:cubicBezTo>
                    <a:close/>
                    <a:moveTo>
                      <a:pt x="1095606" y="402230"/>
                    </a:moveTo>
                    <a:lnTo>
                      <a:pt x="1096335" y="404804"/>
                    </a:lnTo>
                    <a:lnTo>
                      <a:pt x="1095985" y="406040"/>
                    </a:lnTo>
                    <a:lnTo>
                      <a:pt x="1094865" y="403747"/>
                    </a:lnTo>
                    <a:close/>
                    <a:moveTo>
                      <a:pt x="14544" y="400505"/>
                    </a:moveTo>
                    <a:cubicBezTo>
                      <a:pt x="22191" y="400505"/>
                      <a:pt x="28391" y="405765"/>
                      <a:pt x="28391" y="412255"/>
                    </a:cubicBezTo>
                    <a:cubicBezTo>
                      <a:pt x="28391" y="418744"/>
                      <a:pt x="22191" y="424004"/>
                      <a:pt x="14544" y="424004"/>
                    </a:cubicBezTo>
                    <a:cubicBezTo>
                      <a:pt x="6896" y="424004"/>
                      <a:pt x="697" y="418744"/>
                      <a:pt x="697" y="412255"/>
                    </a:cubicBezTo>
                    <a:cubicBezTo>
                      <a:pt x="697" y="405765"/>
                      <a:pt x="6896" y="400505"/>
                      <a:pt x="14544" y="400505"/>
                    </a:cubicBezTo>
                    <a:close/>
                    <a:moveTo>
                      <a:pt x="650234" y="392774"/>
                    </a:moveTo>
                    <a:cubicBezTo>
                      <a:pt x="657881" y="392774"/>
                      <a:pt x="664081" y="398034"/>
                      <a:pt x="664081" y="404523"/>
                    </a:cubicBezTo>
                    <a:cubicBezTo>
                      <a:pt x="664081" y="411012"/>
                      <a:pt x="657881" y="416273"/>
                      <a:pt x="650234" y="416273"/>
                    </a:cubicBezTo>
                    <a:cubicBezTo>
                      <a:pt x="642587" y="416273"/>
                      <a:pt x="636387" y="411012"/>
                      <a:pt x="636387" y="404523"/>
                    </a:cubicBezTo>
                    <a:cubicBezTo>
                      <a:pt x="636387" y="398034"/>
                      <a:pt x="642587" y="392774"/>
                      <a:pt x="650234" y="392774"/>
                    </a:cubicBezTo>
                    <a:close/>
                    <a:moveTo>
                      <a:pt x="839525" y="386908"/>
                    </a:moveTo>
                    <a:cubicBezTo>
                      <a:pt x="847172" y="386908"/>
                      <a:pt x="853372" y="392168"/>
                      <a:pt x="853372" y="398658"/>
                    </a:cubicBezTo>
                    <a:cubicBezTo>
                      <a:pt x="853372" y="405147"/>
                      <a:pt x="847172" y="410407"/>
                      <a:pt x="839525" y="410407"/>
                    </a:cubicBezTo>
                    <a:cubicBezTo>
                      <a:pt x="831877" y="410407"/>
                      <a:pt x="825677" y="405147"/>
                      <a:pt x="825677" y="398658"/>
                    </a:cubicBezTo>
                    <a:cubicBezTo>
                      <a:pt x="825677" y="392168"/>
                      <a:pt x="831877" y="386908"/>
                      <a:pt x="839525" y="386908"/>
                    </a:cubicBezTo>
                    <a:close/>
                    <a:moveTo>
                      <a:pt x="320607" y="380354"/>
                    </a:moveTo>
                    <a:cubicBezTo>
                      <a:pt x="328254" y="380354"/>
                      <a:pt x="334454" y="385615"/>
                      <a:pt x="334454" y="392104"/>
                    </a:cubicBezTo>
                    <a:cubicBezTo>
                      <a:pt x="334454" y="398593"/>
                      <a:pt x="328254" y="403854"/>
                      <a:pt x="320607" y="403854"/>
                    </a:cubicBezTo>
                    <a:cubicBezTo>
                      <a:pt x="312960" y="403854"/>
                      <a:pt x="306760" y="398593"/>
                      <a:pt x="306760" y="392104"/>
                    </a:cubicBezTo>
                    <a:cubicBezTo>
                      <a:pt x="306760" y="385615"/>
                      <a:pt x="312960" y="380354"/>
                      <a:pt x="320607" y="380354"/>
                    </a:cubicBezTo>
                    <a:close/>
                    <a:moveTo>
                      <a:pt x="245331" y="373282"/>
                    </a:moveTo>
                    <a:cubicBezTo>
                      <a:pt x="252978" y="373282"/>
                      <a:pt x="259178" y="378543"/>
                      <a:pt x="259178" y="385032"/>
                    </a:cubicBezTo>
                    <a:cubicBezTo>
                      <a:pt x="259178" y="391521"/>
                      <a:pt x="252978" y="396782"/>
                      <a:pt x="245331" y="396782"/>
                    </a:cubicBezTo>
                    <a:cubicBezTo>
                      <a:pt x="237683" y="396782"/>
                      <a:pt x="231483" y="391521"/>
                      <a:pt x="231483" y="385032"/>
                    </a:cubicBezTo>
                    <a:cubicBezTo>
                      <a:pt x="231483" y="378543"/>
                      <a:pt x="237683" y="373282"/>
                      <a:pt x="245331" y="373282"/>
                    </a:cubicBezTo>
                    <a:close/>
                    <a:moveTo>
                      <a:pt x="444555" y="365539"/>
                    </a:moveTo>
                    <a:cubicBezTo>
                      <a:pt x="452203" y="365539"/>
                      <a:pt x="458403" y="370799"/>
                      <a:pt x="458403" y="377289"/>
                    </a:cubicBezTo>
                    <a:cubicBezTo>
                      <a:pt x="458403" y="383778"/>
                      <a:pt x="452203" y="389038"/>
                      <a:pt x="444555" y="389038"/>
                    </a:cubicBezTo>
                    <a:cubicBezTo>
                      <a:pt x="436908" y="389038"/>
                      <a:pt x="430708" y="383778"/>
                      <a:pt x="430708" y="377289"/>
                    </a:cubicBezTo>
                    <a:cubicBezTo>
                      <a:pt x="430708" y="370799"/>
                      <a:pt x="436908" y="365539"/>
                      <a:pt x="444555" y="365539"/>
                    </a:cubicBezTo>
                    <a:close/>
                    <a:moveTo>
                      <a:pt x="81710" y="364339"/>
                    </a:moveTo>
                    <a:cubicBezTo>
                      <a:pt x="89357" y="364339"/>
                      <a:pt x="95557" y="369599"/>
                      <a:pt x="95557" y="376088"/>
                    </a:cubicBezTo>
                    <a:cubicBezTo>
                      <a:pt x="95557" y="382578"/>
                      <a:pt x="89357" y="387838"/>
                      <a:pt x="81710" y="387838"/>
                    </a:cubicBezTo>
                    <a:cubicBezTo>
                      <a:pt x="74062" y="387838"/>
                      <a:pt x="67862" y="382578"/>
                      <a:pt x="67862" y="376088"/>
                    </a:cubicBezTo>
                    <a:cubicBezTo>
                      <a:pt x="67862" y="369599"/>
                      <a:pt x="74062" y="364339"/>
                      <a:pt x="81710" y="364339"/>
                    </a:cubicBezTo>
                    <a:close/>
                    <a:moveTo>
                      <a:pt x="964047" y="351956"/>
                    </a:moveTo>
                    <a:cubicBezTo>
                      <a:pt x="971695" y="351956"/>
                      <a:pt x="977895" y="357217"/>
                      <a:pt x="977895" y="363706"/>
                    </a:cubicBezTo>
                    <a:cubicBezTo>
                      <a:pt x="977895" y="370195"/>
                      <a:pt x="971695" y="375456"/>
                      <a:pt x="964047" y="375456"/>
                    </a:cubicBezTo>
                    <a:cubicBezTo>
                      <a:pt x="956400" y="375456"/>
                      <a:pt x="950200" y="370195"/>
                      <a:pt x="950200" y="363706"/>
                    </a:cubicBezTo>
                    <a:cubicBezTo>
                      <a:pt x="950200" y="357217"/>
                      <a:pt x="956400" y="351956"/>
                      <a:pt x="964047" y="351956"/>
                    </a:cubicBezTo>
                    <a:close/>
                    <a:moveTo>
                      <a:pt x="707241" y="346399"/>
                    </a:moveTo>
                    <a:cubicBezTo>
                      <a:pt x="714888" y="346399"/>
                      <a:pt x="721088" y="351660"/>
                      <a:pt x="721088" y="358149"/>
                    </a:cubicBezTo>
                    <a:cubicBezTo>
                      <a:pt x="721088" y="364638"/>
                      <a:pt x="714888" y="369899"/>
                      <a:pt x="707241" y="369899"/>
                    </a:cubicBezTo>
                    <a:cubicBezTo>
                      <a:pt x="699593" y="369899"/>
                      <a:pt x="693393" y="364638"/>
                      <a:pt x="693393" y="358149"/>
                    </a:cubicBezTo>
                    <a:cubicBezTo>
                      <a:pt x="693393" y="351660"/>
                      <a:pt x="699593" y="346399"/>
                      <a:pt x="707241" y="346399"/>
                    </a:cubicBezTo>
                    <a:close/>
                    <a:moveTo>
                      <a:pt x="357084" y="345487"/>
                    </a:moveTo>
                    <a:cubicBezTo>
                      <a:pt x="364731" y="345487"/>
                      <a:pt x="370931" y="350747"/>
                      <a:pt x="370931" y="357236"/>
                    </a:cubicBezTo>
                    <a:cubicBezTo>
                      <a:pt x="370931" y="363725"/>
                      <a:pt x="364731" y="368986"/>
                      <a:pt x="357084" y="368986"/>
                    </a:cubicBezTo>
                    <a:cubicBezTo>
                      <a:pt x="349437" y="368986"/>
                      <a:pt x="343237" y="363725"/>
                      <a:pt x="343237" y="357236"/>
                    </a:cubicBezTo>
                    <a:cubicBezTo>
                      <a:pt x="343237" y="350747"/>
                      <a:pt x="349437" y="345487"/>
                      <a:pt x="357084" y="345487"/>
                    </a:cubicBezTo>
                    <a:close/>
                    <a:moveTo>
                      <a:pt x="546374" y="339621"/>
                    </a:moveTo>
                    <a:cubicBezTo>
                      <a:pt x="554022" y="339621"/>
                      <a:pt x="560222" y="344881"/>
                      <a:pt x="560222" y="351371"/>
                    </a:cubicBezTo>
                    <a:cubicBezTo>
                      <a:pt x="560222" y="357860"/>
                      <a:pt x="554022" y="363120"/>
                      <a:pt x="546374" y="363120"/>
                    </a:cubicBezTo>
                    <a:cubicBezTo>
                      <a:pt x="538727" y="363120"/>
                      <a:pt x="532527" y="357860"/>
                      <a:pt x="532527" y="351371"/>
                    </a:cubicBezTo>
                    <a:cubicBezTo>
                      <a:pt x="532527" y="344881"/>
                      <a:pt x="538727" y="339621"/>
                      <a:pt x="546374" y="339621"/>
                    </a:cubicBezTo>
                    <a:close/>
                    <a:moveTo>
                      <a:pt x="801357" y="329483"/>
                    </a:moveTo>
                    <a:cubicBezTo>
                      <a:pt x="809004" y="329483"/>
                      <a:pt x="815204" y="334743"/>
                      <a:pt x="815204" y="341233"/>
                    </a:cubicBezTo>
                    <a:cubicBezTo>
                      <a:pt x="815204" y="347722"/>
                      <a:pt x="809004" y="352982"/>
                      <a:pt x="801357" y="352982"/>
                    </a:cubicBezTo>
                    <a:cubicBezTo>
                      <a:pt x="793710" y="352982"/>
                      <a:pt x="787510" y="347722"/>
                      <a:pt x="787510" y="341233"/>
                    </a:cubicBezTo>
                    <a:cubicBezTo>
                      <a:pt x="787510" y="334743"/>
                      <a:pt x="793710" y="329483"/>
                      <a:pt x="801357" y="329483"/>
                    </a:cubicBezTo>
                    <a:close/>
                    <a:moveTo>
                      <a:pt x="15513" y="318634"/>
                    </a:moveTo>
                    <a:lnTo>
                      <a:pt x="23044" y="321281"/>
                    </a:lnTo>
                    <a:cubicBezTo>
                      <a:pt x="25550" y="323407"/>
                      <a:pt x="27100" y="326345"/>
                      <a:pt x="27100" y="329589"/>
                    </a:cubicBezTo>
                    <a:cubicBezTo>
                      <a:pt x="27100" y="336078"/>
                      <a:pt x="20900" y="341339"/>
                      <a:pt x="13252" y="341339"/>
                    </a:cubicBezTo>
                    <a:cubicBezTo>
                      <a:pt x="9429" y="341339"/>
                      <a:pt x="5967" y="340024"/>
                      <a:pt x="3461" y="337898"/>
                    </a:cubicBezTo>
                    <a:lnTo>
                      <a:pt x="0" y="330807"/>
                    </a:lnTo>
                    <a:lnTo>
                      <a:pt x="4097" y="326113"/>
                    </a:lnTo>
                    <a:close/>
                    <a:moveTo>
                      <a:pt x="178229" y="313345"/>
                    </a:moveTo>
                    <a:cubicBezTo>
                      <a:pt x="185877" y="313345"/>
                      <a:pt x="192077" y="318605"/>
                      <a:pt x="192077" y="325094"/>
                    </a:cubicBezTo>
                    <a:cubicBezTo>
                      <a:pt x="192077" y="331583"/>
                      <a:pt x="185877" y="336844"/>
                      <a:pt x="178229" y="336844"/>
                    </a:cubicBezTo>
                    <a:cubicBezTo>
                      <a:pt x="170582" y="336844"/>
                      <a:pt x="164382" y="331583"/>
                      <a:pt x="164382" y="325094"/>
                    </a:cubicBezTo>
                    <a:cubicBezTo>
                      <a:pt x="164382" y="318605"/>
                      <a:pt x="170582" y="313345"/>
                      <a:pt x="178229" y="313345"/>
                    </a:cubicBezTo>
                    <a:close/>
                    <a:moveTo>
                      <a:pt x="1029034" y="303353"/>
                    </a:moveTo>
                    <a:lnTo>
                      <a:pt x="1032930" y="313839"/>
                    </a:lnTo>
                    <a:lnTo>
                      <a:pt x="1042889" y="320364"/>
                    </a:lnTo>
                    <a:lnTo>
                      <a:pt x="1041935" y="322319"/>
                    </a:lnTo>
                    <a:cubicBezTo>
                      <a:pt x="1039429" y="324445"/>
                      <a:pt x="1035968" y="325760"/>
                      <a:pt x="1032144" y="325760"/>
                    </a:cubicBezTo>
                    <a:cubicBezTo>
                      <a:pt x="1024497" y="325760"/>
                      <a:pt x="1018297" y="320499"/>
                      <a:pt x="1018297" y="314010"/>
                    </a:cubicBezTo>
                    <a:cubicBezTo>
                      <a:pt x="1018297" y="310766"/>
                      <a:pt x="1019847" y="307828"/>
                      <a:pt x="1022353" y="305702"/>
                    </a:cubicBezTo>
                    <a:close/>
                    <a:moveTo>
                      <a:pt x="414091" y="299112"/>
                    </a:moveTo>
                    <a:cubicBezTo>
                      <a:pt x="421738" y="299112"/>
                      <a:pt x="427938" y="304373"/>
                      <a:pt x="427938" y="310862"/>
                    </a:cubicBezTo>
                    <a:cubicBezTo>
                      <a:pt x="427938" y="317351"/>
                      <a:pt x="421738" y="322612"/>
                      <a:pt x="414091" y="322612"/>
                    </a:cubicBezTo>
                    <a:cubicBezTo>
                      <a:pt x="406443" y="322612"/>
                      <a:pt x="400243" y="317351"/>
                      <a:pt x="400243" y="310862"/>
                    </a:cubicBezTo>
                    <a:cubicBezTo>
                      <a:pt x="400243" y="304373"/>
                      <a:pt x="406443" y="299112"/>
                      <a:pt x="414091" y="299112"/>
                    </a:cubicBezTo>
                    <a:close/>
                    <a:moveTo>
                      <a:pt x="868523" y="293316"/>
                    </a:moveTo>
                    <a:cubicBezTo>
                      <a:pt x="876170" y="293316"/>
                      <a:pt x="882370" y="298577"/>
                      <a:pt x="882370" y="305066"/>
                    </a:cubicBezTo>
                    <a:cubicBezTo>
                      <a:pt x="882370" y="311556"/>
                      <a:pt x="876170" y="316816"/>
                      <a:pt x="868523" y="316816"/>
                    </a:cubicBezTo>
                    <a:cubicBezTo>
                      <a:pt x="860875" y="316816"/>
                      <a:pt x="854675" y="311556"/>
                      <a:pt x="854675" y="305066"/>
                    </a:cubicBezTo>
                    <a:cubicBezTo>
                      <a:pt x="854675" y="298577"/>
                      <a:pt x="860875" y="293316"/>
                      <a:pt x="868523" y="293316"/>
                    </a:cubicBezTo>
                    <a:close/>
                    <a:moveTo>
                      <a:pt x="90758" y="293292"/>
                    </a:moveTo>
                    <a:cubicBezTo>
                      <a:pt x="98405" y="293292"/>
                      <a:pt x="104605" y="298553"/>
                      <a:pt x="104605" y="305042"/>
                    </a:cubicBezTo>
                    <a:cubicBezTo>
                      <a:pt x="104605" y="311531"/>
                      <a:pt x="98405" y="316792"/>
                      <a:pt x="90758" y="316792"/>
                    </a:cubicBezTo>
                    <a:cubicBezTo>
                      <a:pt x="83111" y="316792"/>
                      <a:pt x="76911" y="311531"/>
                      <a:pt x="76911" y="305042"/>
                    </a:cubicBezTo>
                    <a:cubicBezTo>
                      <a:pt x="76911" y="298553"/>
                      <a:pt x="83111" y="293292"/>
                      <a:pt x="90758" y="293292"/>
                    </a:cubicBezTo>
                    <a:close/>
                    <a:moveTo>
                      <a:pt x="656692" y="289441"/>
                    </a:moveTo>
                    <a:cubicBezTo>
                      <a:pt x="664340" y="289441"/>
                      <a:pt x="670540" y="294702"/>
                      <a:pt x="670540" y="301191"/>
                    </a:cubicBezTo>
                    <a:cubicBezTo>
                      <a:pt x="670540" y="307681"/>
                      <a:pt x="664340" y="312941"/>
                      <a:pt x="656692" y="312941"/>
                    </a:cubicBezTo>
                    <a:cubicBezTo>
                      <a:pt x="649045" y="312941"/>
                      <a:pt x="642845" y="307681"/>
                      <a:pt x="642845" y="301191"/>
                    </a:cubicBezTo>
                    <a:cubicBezTo>
                      <a:pt x="642845" y="294702"/>
                      <a:pt x="649045" y="289441"/>
                      <a:pt x="656692" y="289441"/>
                    </a:cubicBezTo>
                    <a:close/>
                    <a:moveTo>
                      <a:pt x="280048" y="287426"/>
                    </a:moveTo>
                    <a:cubicBezTo>
                      <a:pt x="287696" y="287426"/>
                      <a:pt x="293896" y="292687"/>
                      <a:pt x="293896" y="299176"/>
                    </a:cubicBezTo>
                    <a:cubicBezTo>
                      <a:pt x="293896" y="305666"/>
                      <a:pt x="287696" y="310926"/>
                      <a:pt x="280048" y="310926"/>
                    </a:cubicBezTo>
                    <a:cubicBezTo>
                      <a:pt x="272401" y="310926"/>
                      <a:pt x="266201" y="305666"/>
                      <a:pt x="266201" y="299176"/>
                    </a:cubicBezTo>
                    <a:cubicBezTo>
                      <a:pt x="266201" y="292687"/>
                      <a:pt x="272401" y="287426"/>
                      <a:pt x="280048" y="287426"/>
                    </a:cubicBezTo>
                    <a:close/>
                    <a:moveTo>
                      <a:pt x="508207" y="282195"/>
                    </a:moveTo>
                    <a:cubicBezTo>
                      <a:pt x="515854" y="282195"/>
                      <a:pt x="522054" y="287456"/>
                      <a:pt x="522054" y="293945"/>
                    </a:cubicBezTo>
                    <a:cubicBezTo>
                      <a:pt x="522054" y="300434"/>
                      <a:pt x="515854" y="305695"/>
                      <a:pt x="508207" y="305695"/>
                    </a:cubicBezTo>
                    <a:cubicBezTo>
                      <a:pt x="500559" y="305695"/>
                      <a:pt x="494359" y="300434"/>
                      <a:pt x="494359" y="293945"/>
                    </a:cubicBezTo>
                    <a:cubicBezTo>
                      <a:pt x="494359" y="287456"/>
                      <a:pt x="500559" y="282195"/>
                      <a:pt x="508207" y="282195"/>
                    </a:cubicBezTo>
                    <a:close/>
                    <a:moveTo>
                      <a:pt x="147765" y="246918"/>
                    </a:moveTo>
                    <a:cubicBezTo>
                      <a:pt x="155412" y="246918"/>
                      <a:pt x="161612" y="252178"/>
                      <a:pt x="161612" y="258667"/>
                    </a:cubicBezTo>
                    <a:cubicBezTo>
                      <a:pt x="161612" y="265157"/>
                      <a:pt x="155412" y="270417"/>
                      <a:pt x="147765" y="270417"/>
                    </a:cubicBezTo>
                    <a:cubicBezTo>
                      <a:pt x="140117" y="270417"/>
                      <a:pt x="133917" y="265157"/>
                      <a:pt x="133917" y="258667"/>
                    </a:cubicBezTo>
                    <a:cubicBezTo>
                      <a:pt x="133917" y="252178"/>
                      <a:pt x="140117" y="246918"/>
                      <a:pt x="147765" y="246918"/>
                    </a:cubicBezTo>
                    <a:close/>
                    <a:moveTo>
                      <a:pt x="800065" y="246817"/>
                    </a:moveTo>
                    <a:cubicBezTo>
                      <a:pt x="807713" y="246817"/>
                      <a:pt x="813913" y="252078"/>
                      <a:pt x="813913" y="258567"/>
                    </a:cubicBezTo>
                    <a:cubicBezTo>
                      <a:pt x="813913" y="265056"/>
                      <a:pt x="807713" y="270316"/>
                      <a:pt x="800065" y="270316"/>
                    </a:cubicBezTo>
                    <a:cubicBezTo>
                      <a:pt x="792418" y="270316"/>
                      <a:pt x="786218" y="265056"/>
                      <a:pt x="786218" y="258567"/>
                    </a:cubicBezTo>
                    <a:cubicBezTo>
                      <a:pt x="786218" y="252078"/>
                      <a:pt x="792418" y="246817"/>
                      <a:pt x="800065" y="246817"/>
                    </a:cubicBezTo>
                    <a:close/>
                    <a:moveTo>
                      <a:pt x="575372" y="246029"/>
                    </a:moveTo>
                    <a:cubicBezTo>
                      <a:pt x="583020" y="246029"/>
                      <a:pt x="589220" y="251290"/>
                      <a:pt x="589220" y="257779"/>
                    </a:cubicBezTo>
                    <a:cubicBezTo>
                      <a:pt x="589220" y="264268"/>
                      <a:pt x="583020" y="269529"/>
                      <a:pt x="575372" y="269529"/>
                    </a:cubicBezTo>
                    <a:cubicBezTo>
                      <a:pt x="567725" y="269529"/>
                      <a:pt x="561525" y="264268"/>
                      <a:pt x="561525" y="257779"/>
                    </a:cubicBezTo>
                    <a:cubicBezTo>
                      <a:pt x="561525" y="251290"/>
                      <a:pt x="567725" y="246029"/>
                      <a:pt x="575372" y="246029"/>
                    </a:cubicBezTo>
                    <a:close/>
                    <a:moveTo>
                      <a:pt x="965043" y="242322"/>
                    </a:moveTo>
                    <a:cubicBezTo>
                      <a:pt x="972690" y="242322"/>
                      <a:pt x="978890" y="247583"/>
                      <a:pt x="978890" y="254072"/>
                    </a:cubicBezTo>
                    <a:cubicBezTo>
                      <a:pt x="978890" y="260561"/>
                      <a:pt x="972690" y="265822"/>
                      <a:pt x="965043" y="265822"/>
                    </a:cubicBezTo>
                    <a:cubicBezTo>
                      <a:pt x="957395" y="265822"/>
                      <a:pt x="951195" y="260561"/>
                      <a:pt x="951195" y="254072"/>
                    </a:cubicBezTo>
                    <a:cubicBezTo>
                      <a:pt x="951195" y="247583"/>
                      <a:pt x="957395" y="242322"/>
                      <a:pt x="965043" y="242322"/>
                    </a:cubicBezTo>
                    <a:close/>
                    <a:moveTo>
                      <a:pt x="363542" y="242154"/>
                    </a:moveTo>
                    <a:cubicBezTo>
                      <a:pt x="371190" y="242154"/>
                      <a:pt x="377390" y="247415"/>
                      <a:pt x="377390" y="253904"/>
                    </a:cubicBezTo>
                    <a:cubicBezTo>
                      <a:pt x="377390" y="260393"/>
                      <a:pt x="371190" y="265654"/>
                      <a:pt x="363542" y="265654"/>
                    </a:cubicBezTo>
                    <a:cubicBezTo>
                      <a:pt x="355895" y="265654"/>
                      <a:pt x="349695" y="260393"/>
                      <a:pt x="349695" y="253904"/>
                    </a:cubicBezTo>
                    <a:cubicBezTo>
                      <a:pt x="349695" y="247415"/>
                      <a:pt x="355895" y="242154"/>
                      <a:pt x="363542" y="242154"/>
                    </a:cubicBezTo>
                    <a:close/>
                    <a:moveTo>
                      <a:pt x="724789" y="239745"/>
                    </a:moveTo>
                    <a:cubicBezTo>
                      <a:pt x="732436" y="239745"/>
                      <a:pt x="738636" y="245006"/>
                      <a:pt x="738636" y="251495"/>
                    </a:cubicBezTo>
                    <a:cubicBezTo>
                      <a:pt x="738636" y="257984"/>
                      <a:pt x="732436" y="263245"/>
                      <a:pt x="724789" y="263245"/>
                    </a:cubicBezTo>
                    <a:cubicBezTo>
                      <a:pt x="717141" y="263245"/>
                      <a:pt x="710941" y="257984"/>
                      <a:pt x="710941" y="251495"/>
                    </a:cubicBezTo>
                    <a:cubicBezTo>
                      <a:pt x="710941" y="245006"/>
                      <a:pt x="717141" y="239745"/>
                      <a:pt x="724789" y="239745"/>
                    </a:cubicBezTo>
                    <a:close/>
                    <a:moveTo>
                      <a:pt x="241881" y="230001"/>
                    </a:moveTo>
                    <a:cubicBezTo>
                      <a:pt x="249528" y="230001"/>
                      <a:pt x="255728" y="235262"/>
                      <a:pt x="255728" y="241751"/>
                    </a:cubicBezTo>
                    <a:cubicBezTo>
                      <a:pt x="255728" y="248240"/>
                      <a:pt x="249528" y="253501"/>
                      <a:pt x="241881" y="253501"/>
                    </a:cubicBezTo>
                    <a:cubicBezTo>
                      <a:pt x="234233" y="253501"/>
                      <a:pt x="228034" y="248240"/>
                      <a:pt x="228034" y="241751"/>
                    </a:cubicBezTo>
                    <a:cubicBezTo>
                      <a:pt x="228034" y="235262"/>
                      <a:pt x="234233" y="230001"/>
                      <a:pt x="241881" y="230001"/>
                    </a:cubicBezTo>
                    <a:close/>
                    <a:moveTo>
                      <a:pt x="877571" y="222270"/>
                    </a:moveTo>
                    <a:cubicBezTo>
                      <a:pt x="885219" y="222270"/>
                      <a:pt x="891419" y="227531"/>
                      <a:pt x="891419" y="234020"/>
                    </a:cubicBezTo>
                    <a:cubicBezTo>
                      <a:pt x="891419" y="240509"/>
                      <a:pt x="885219" y="245770"/>
                      <a:pt x="877571" y="245770"/>
                    </a:cubicBezTo>
                    <a:cubicBezTo>
                      <a:pt x="869924" y="245770"/>
                      <a:pt x="863724" y="240509"/>
                      <a:pt x="863724" y="234020"/>
                    </a:cubicBezTo>
                    <a:cubicBezTo>
                      <a:pt x="863724" y="227531"/>
                      <a:pt x="869924" y="222270"/>
                      <a:pt x="877571" y="222270"/>
                    </a:cubicBezTo>
                    <a:close/>
                    <a:moveTo>
                      <a:pt x="506915" y="199530"/>
                    </a:moveTo>
                    <a:cubicBezTo>
                      <a:pt x="514563" y="199530"/>
                      <a:pt x="520762" y="204791"/>
                      <a:pt x="520762" y="211280"/>
                    </a:cubicBezTo>
                    <a:cubicBezTo>
                      <a:pt x="520762" y="217769"/>
                      <a:pt x="514563" y="223030"/>
                      <a:pt x="506915" y="223030"/>
                    </a:cubicBezTo>
                    <a:cubicBezTo>
                      <a:pt x="499268" y="223030"/>
                      <a:pt x="493068" y="217769"/>
                      <a:pt x="493068" y="211280"/>
                    </a:cubicBezTo>
                    <a:cubicBezTo>
                      <a:pt x="493068" y="204791"/>
                      <a:pt x="499268" y="199530"/>
                      <a:pt x="506915" y="199530"/>
                    </a:cubicBezTo>
                    <a:close/>
                    <a:moveTo>
                      <a:pt x="309047" y="193835"/>
                    </a:moveTo>
                    <a:cubicBezTo>
                      <a:pt x="316694" y="193835"/>
                      <a:pt x="322894" y="199096"/>
                      <a:pt x="322894" y="205585"/>
                    </a:cubicBezTo>
                    <a:cubicBezTo>
                      <a:pt x="322894" y="212074"/>
                      <a:pt x="316694" y="217335"/>
                      <a:pt x="309047" y="217335"/>
                    </a:cubicBezTo>
                    <a:cubicBezTo>
                      <a:pt x="301399" y="217335"/>
                      <a:pt x="295199" y="212074"/>
                      <a:pt x="295199" y="205585"/>
                    </a:cubicBezTo>
                    <a:cubicBezTo>
                      <a:pt x="295199" y="199096"/>
                      <a:pt x="301399" y="193835"/>
                      <a:pt x="309047" y="193835"/>
                    </a:cubicBezTo>
                    <a:close/>
                    <a:moveTo>
                      <a:pt x="431639" y="192458"/>
                    </a:moveTo>
                    <a:cubicBezTo>
                      <a:pt x="439286" y="192458"/>
                      <a:pt x="445486" y="197719"/>
                      <a:pt x="445486" y="204208"/>
                    </a:cubicBezTo>
                    <a:cubicBezTo>
                      <a:pt x="445486" y="210697"/>
                      <a:pt x="439286" y="215958"/>
                      <a:pt x="431639" y="215958"/>
                    </a:cubicBezTo>
                    <a:cubicBezTo>
                      <a:pt x="423991" y="215958"/>
                      <a:pt x="417791" y="210697"/>
                      <a:pt x="417791" y="204208"/>
                    </a:cubicBezTo>
                    <a:cubicBezTo>
                      <a:pt x="417791" y="197719"/>
                      <a:pt x="423991" y="192458"/>
                      <a:pt x="431639" y="192458"/>
                    </a:cubicBezTo>
                    <a:close/>
                    <a:moveTo>
                      <a:pt x="97216" y="189960"/>
                    </a:moveTo>
                    <a:cubicBezTo>
                      <a:pt x="104864" y="189960"/>
                      <a:pt x="111064" y="195221"/>
                      <a:pt x="111064" y="201710"/>
                    </a:cubicBezTo>
                    <a:cubicBezTo>
                      <a:pt x="111064" y="208199"/>
                      <a:pt x="104864" y="213460"/>
                      <a:pt x="97216" y="213460"/>
                    </a:cubicBezTo>
                    <a:cubicBezTo>
                      <a:pt x="93393" y="213460"/>
                      <a:pt x="89931" y="212145"/>
                      <a:pt x="87425" y="210019"/>
                    </a:cubicBezTo>
                    <a:lnTo>
                      <a:pt x="84921" y="204888"/>
                    </a:lnTo>
                    <a:lnTo>
                      <a:pt x="95263" y="190647"/>
                    </a:lnTo>
                    <a:close/>
                    <a:moveTo>
                      <a:pt x="692020" y="183029"/>
                    </a:moveTo>
                    <a:cubicBezTo>
                      <a:pt x="699667" y="183029"/>
                      <a:pt x="705867" y="188290"/>
                      <a:pt x="705867" y="194779"/>
                    </a:cubicBezTo>
                    <a:cubicBezTo>
                      <a:pt x="705867" y="201268"/>
                      <a:pt x="699667" y="206529"/>
                      <a:pt x="692020" y="206529"/>
                    </a:cubicBezTo>
                    <a:cubicBezTo>
                      <a:pt x="684372" y="206529"/>
                      <a:pt x="678172" y="201268"/>
                      <a:pt x="678172" y="194779"/>
                    </a:cubicBezTo>
                    <a:cubicBezTo>
                      <a:pt x="678172" y="188290"/>
                      <a:pt x="684372" y="183029"/>
                      <a:pt x="692020" y="183029"/>
                    </a:cubicBezTo>
                    <a:close/>
                    <a:moveTo>
                      <a:pt x="934578" y="175896"/>
                    </a:moveTo>
                    <a:cubicBezTo>
                      <a:pt x="942225" y="175896"/>
                      <a:pt x="948425" y="181156"/>
                      <a:pt x="948425" y="187645"/>
                    </a:cubicBezTo>
                    <a:cubicBezTo>
                      <a:pt x="948425" y="194135"/>
                      <a:pt x="942225" y="199395"/>
                      <a:pt x="934578" y="199395"/>
                    </a:cubicBezTo>
                    <a:cubicBezTo>
                      <a:pt x="926931" y="199395"/>
                      <a:pt x="920731" y="194135"/>
                      <a:pt x="920731" y="187645"/>
                    </a:cubicBezTo>
                    <a:cubicBezTo>
                      <a:pt x="920731" y="181156"/>
                      <a:pt x="926931" y="175896"/>
                      <a:pt x="934578" y="175896"/>
                    </a:cubicBezTo>
                    <a:close/>
                    <a:moveTo>
                      <a:pt x="604548" y="162977"/>
                    </a:moveTo>
                    <a:cubicBezTo>
                      <a:pt x="612196" y="162977"/>
                      <a:pt x="618396" y="168238"/>
                      <a:pt x="618396" y="174727"/>
                    </a:cubicBezTo>
                    <a:cubicBezTo>
                      <a:pt x="618396" y="181216"/>
                      <a:pt x="612196" y="186477"/>
                      <a:pt x="604548" y="186477"/>
                    </a:cubicBezTo>
                    <a:cubicBezTo>
                      <a:pt x="596901" y="186477"/>
                      <a:pt x="590701" y="181216"/>
                      <a:pt x="590701" y="174727"/>
                    </a:cubicBezTo>
                    <a:cubicBezTo>
                      <a:pt x="590701" y="168238"/>
                      <a:pt x="596901" y="162977"/>
                      <a:pt x="604548" y="162977"/>
                    </a:cubicBezTo>
                    <a:close/>
                    <a:moveTo>
                      <a:pt x="793839" y="157111"/>
                    </a:moveTo>
                    <a:cubicBezTo>
                      <a:pt x="801486" y="157111"/>
                      <a:pt x="807686" y="162372"/>
                      <a:pt x="807686" y="168861"/>
                    </a:cubicBezTo>
                    <a:cubicBezTo>
                      <a:pt x="807686" y="175350"/>
                      <a:pt x="801486" y="180611"/>
                      <a:pt x="793839" y="180611"/>
                    </a:cubicBezTo>
                    <a:cubicBezTo>
                      <a:pt x="786191" y="180611"/>
                      <a:pt x="779992" y="175350"/>
                      <a:pt x="779992" y="168861"/>
                    </a:cubicBezTo>
                    <a:cubicBezTo>
                      <a:pt x="779992" y="162372"/>
                      <a:pt x="786191" y="157111"/>
                      <a:pt x="793839" y="157111"/>
                    </a:cubicBezTo>
                    <a:close/>
                    <a:moveTo>
                      <a:pt x="240589" y="147336"/>
                    </a:moveTo>
                    <a:cubicBezTo>
                      <a:pt x="248237" y="147336"/>
                      <a:pt x="254437" y="152596"/>
                      <a:pt x="254437" y="159086"/>
                    </a:cubicBezTo>
                    <a:cubicBezTo>
                      <a:pt x="254437" y="165575"/>
                      <a:pt x="248237" y="170835"/>
                      <a:pt x="240589" y="170835"/>
                    </a:cubicBezTo>
                    <a:cubicBezTo>
                      <a:pt x="232942" y="170835"/>
                      <a:pt x="226742" y="165575"/>
                      <a:pt x="226742" y="159086"/>
                    </a:cubicBezTo>
                    <a:cubicBezTo>
                      <a:pt x="226742" y="152596"/>
                      <a:pt x="232942" y="147336"/>
                      <a:pt x="240589" y="147336"/>
                    </a:cubicBezTo>
                    <a:close/>
                    <a:moveTo>
                      <a:pt x="165313" y="140264"/>
                    </a:moveTo>
                    <a:cubicBezTo>
                      <a:pt x="172960" y="140264"/>
                      <a:pt x="179160" y="145525"/>
                      <a:pt x="179160" y="152014"/>
                    </a:cubicBezTo>
                    <a:cubicBezTo>
                      <a:pt x="179160" y="158503"/>
                      <a:pt x="172960" y="163764"/>
                      <a:pt x="165313" y="163764"/>
                    </a:cubicBezTo>
                    <a:cubicBezTo>
                      <a:pt x="157665" y="163764"/>
                      <a:pt x="151465" y="158503"/>
                      <a:pt x="151465" y="152014"/>
                    </a:cubicBezTo>
                    <a:cubicBezTo>
                      <a:pt x="151465" y="145525"/>
                      <a:pt x="157665" y="140264"/>
                      <a:pt x="165313" y="140264"/>
                    </a:cubicBezTo>
                    <a:close/>
                    <a:moveTo>
                      <a:pt x="411191" y="119509"/>
                    </a:moveTo>
                    <a:cubicBezTo>
                      <a:pt x="418839" y="119509"/>
                      <a:pt x="425039" y="124770"/>
                      <a:pt x="425039" y="131259"/>
                    </a:cubicBezTo>
                    <a:cubicBezTo>
                      <a:pt x="425039" y="137748"/>
                      <a:pt x="418839" y="143008"/>
                      <a:pt x="411191" y="143008"/>
                    </a:cubicBezTo>
                    <a:cubicBezTo>
                      <a:pt x="403544" y="143008"/>
                      <a:pt x="397344" y="137748"/>
                      <a:pt x="397344" y="131259"/>
                    </a:cubicBezTo>
                    <a:cubicBezTo>
                      <a:pt x="397344" y="124770"/>
                      <a:pt x="403544" y="119509"/>
                      <a:pt x="411191" y="119509"/>
                    </a:cubicBezTo>
                    <a:close/>
                    <a:moveTo>
                      <a:pt x="884030" y="118938"/>
                    </a:moveTo>
                    <a:cubicBezTo>
                      <a:pt x="891677" y="118938"/>
                      <a:pt x="897877" y="124199"/>
                      <a:pt x="897877" y="130688"/>
                    </a:cubicBezTo>
                    <a:cubicBezTo>
                      <a:pt x="897877" y="137177"/>
                      <a:pt x="891677" y="142438"/>
                      <a:pt x="884030" y="142438"/>
                    </a:cubicBezTo>
                    <a:cubicBezTo>
                      <a:pt x="876382" y="142438"/>
                      <a:pt x="870182" y="137177"/>
                      <a:pt x="870182" y="130688"/>
                    </a:cubicBezTo>
                    <a:cubicBezTo>
                      <a:pt x="870182" y="124199"/>
                      <a:pt x="876382" y="118938"/>
                      <a:pt x="884030" y="118938"/>
                    </a:cubicBezTo>
                    <a:close/>
                    <a:moveTo>
                      <a:pt x="661555" y="116603"/>
                    </a:moveTo>
                    <a:cubicBezTo>
                      <a:pt x="669202" y="116603"/>
                      <a:pt x="675402" y="121863"/>
                      <a:pt x="675402" y="128352"/>
                    </a:cubicBezTo>
                    <a:cubicBezTo>
                      <a:pt x="675402" y="134842"/>
                      <a:pt x="669202" y="140102"/>
                      <a:pt x="661555" y="140102"/>
                    </a:cubicBezTo>
                    <a:cubicBezTo>
                      <a:pt x="653907" y="140102"/>
                      <a:pt x="647708" y="134842"/>
                      <a:pt x="647708" y="128352"/>
                    </a:cubicBezTo>
                    <a:cubicBezTo>
                      <a:pt x="647708" y="121863"/>
                      <a:pt x="653907" y="116603"/>
                      <a:pt x="661555" y="116603"/>
                    </a:cubicBezTo>
                    <a:close/>
                    <a:moveTo>
                      <a:pt x="755671" y="99686"/>
                    </a:moveTo>
                    <a:cubicBezTo>
                      <a:pt x="763319" y="99686"/>
                      <a:pt x="769519" y="104947"/>
                      <a:pt x="769519" y="111436"/>
                    </a:cubicBezTo>
                    <a:cubicBezTo>
                      <a:pt x="769519" y="117925"/>
                      <a:pt x="763319" y="123186"/>
                      <a:pt x="755671" y="123186"/>
                    </a:cubicBezTo>
                    <a:cubicBezTo>
                      <a:pt x="748024" y="123186"/>
                      <a:pt x="741824" y="117925"/>
                      <a:pt x="741824" y="111436"/>
                    </a:cubicBezTo>
                    <a:cubicBezTo>
                      <a:pt x="741824" y="104947"/>
                      <a:pt x="748024" y="99686"/>
                      <a:pt x="755671" y="99686"/>
                    </a:cubicBezTo>
                    <a:close/>
                    <a:moveTo>
                      <a:pt x="323720" y="99457"/>
                    </a:moveTo>
                    <a:cubicBezTo>
                      <a:pt x="331368" y="99457"/>
                      <a:pt x="337567" y="104717"/>
                      <a:pt x="337567" y="111207"/>
                    </a:cubicBezTo>
                    <a:cubicBezTo>
                      <a:pt x="337567" y="117696"/>
                      <a:pt x="331368" y="122956"/>
                      <a:pt x="323720" y="122956"/>
                    </a:cubicBezTo>
                    <a:cubicBezTo>
                      <a:pt x="316073" y="122956"/>
                      <a:pt x="309873" y="117696"/>
                      <a:pt x="309873" y="111207"/>
                    </a:cubicBezTo>
                    <a:cubicBezTo>
                      <a:pt x="309873" y="104717"/>
                      <a:pt x="316073" y="99457"/>
                      <a:pt x="323720" y="99457"/>
                    </a:cubicBezTo>
                    <a:close/>
                    <a:moveTo>
                      <a:pt x="513010" y="93591"/>
                    </a:moveTo>
                    <a:cubicBezTo>
                      <a:pt x="520658" y="93591"/>
                      <a:pt x="526858" y="98852"/>
                      <a:pt x="526858" y="105341"/>
                    </a:cubicBezTo>
                    <a:cubicBezTo>
                      <a:pt x="526858" y="111830"/>
                      <a:pt x="520658" y="117091"/>
                      <a:pt x="513010" y="117091"/>
                    </a:cubicBezTo>
                    <a:cubicBezTo>
                      <a:pt x="505363" y="117091"/>
                      <a:pt x="499163" y="111830"/>
                      <a:pt x="499163" y="105341"/>
                    </a:cubicBezTo>
                    <a:cubicBezTo>
                      <a:pt x="499163" y="98852"/>
                      <a:pt x="505363" y="93591"/>
                      <a:pt x="513010" y="93591"/>
                    </a:cubicBezTo>
                    <a:close/>
                    <a:moveTo>
                      <a:pt x="822837" y="63520"/>
                    </a:moveTo>
                    <a:cubicBezTo>
                      <a:pt x="830484" y="63520"/>
                      <a:pt x="836684" y="68781"/>
                      <a:pt x="836684" y="75270"/>
                    </a:cubicBezTo>
                    <a:cubicBezTo>
                      <a:pt x="836684" y="81759"/>
                      <a:pt x="830484" y="87020"/>
                      <a:pt x="822837" y="87020"/>
                    </a:cubicBezTo>
                    <a:cubicBezTo>
                      <a:pt x="815190" y="87020"/>
                      <a:pt x="808990" y="81759"/>
                      <a:pt x="808990" y="75270"/>
                    </a:cubicBezTo>
                    <a:cubicBezTo>
                      <a:pt x="808990" y="68781"/>
                      <a:pt x="815190" y="63520"/>
                      <a:pt x="822837" y="63520"/>
                    </a:cubicBezTo>
                    <a:close/>
                    <a:moveTo>
                      <a:pt x="231954" y="60811"/>
                    </a:moveTo>
                    <a:lnTo>
                      <a:pt x="239692" y="63531"/>
                    </a:lnTo>
                    <a:cubicBezTo>
                      <a:pt x="242197" y="65657"/>
                      <a:pt x="243747" y="68595"/>
                      <a:pt x="243747" y="71839"/>
                    </a:cubicBezTo>
                    <a:cubicBezTo>
                      <a:pt x="243747" y="78328"/>
                      <a:pt x="237548" y="83589"/>
                      <a:pt x="229900" y="83589"/>
                    </a:cubicBezTo>
                    <a:cubicBezTo>
                      <a:pt x="226077" y="83589"/>
                      <a:pt x="222615" y="82274"/>
                      <a:pt x="220109" y="80148"/>
                    </a:cubicBezTo>
                    <a:lnTo>
                      <a:pt x="216425" y="72600"/>
                    </a:lnTo>
                    <a:close/>
                    <a:moveTo>
                      <a:pt x="611007" y="59645"/>
                    </a:moveTo>
                    <a:cubicBezTo>
                      <a:pt x="618654" y="59645"/>
                      <a:pt x="624854" y="64906"/>
                      <a:pt x="624854" y="71395"/>
                    </a:cubicBezTo>
                    <a:cubicBezTo>
                      <a:pt x="624854" y="77884"/>
                      <a:pt x="618654" y="83145"/>
                      <a:pt x="611007" y="83145"/>
                    </a:cubicBezTo>
                    <a:cubicBezTo>
                      <a:pt x="603359" y="83145"/>
                      <a:pt x="597159" y="77884"/>
                      <a:pt x="597159" y="71395"/>
                    </a:cubicBezTo>
                    <a:cubicBezTo>
                      <a:pt x="597159" y="64906"/>
                      <a:pt x="603359" y="59645"/>
                      <a:pt x="611007" y="59645"/>
                    </a:cubicBezTo>
                    <a:close/>
                    <a:moveTo>
                      <a:pt x="380727" y="53082"/>
                    </a:moveTo>
                    <a:cubicBezTo>
                      <a:pt x="388374" y="53082"/>
                      <a:pt x="394574" y="58343"/>
                      <a:pt x="394574" y="64832"/>
                    </a:cubicBezTo>
                    <a:cubicBezTo>
                      <a:pt x="394574" y="71321"/>
                      <a:pt x="388374" y="76582"/>
                      <a:pt x="380727" y="76582"/>
                    </a:cubicBezTo>
                    <a:cubicBezTo>
                      <a:pt x="373079" y="76582"/>
                      <a:pt x="366879" y="71321"/>
                      <a:pt x="366879" y="64832"/>
                    </a:cubicBezTo>
                    <a:cubicBezTo>
                      <a:pt x="366879" y="58343"/>
                      <a:pt x="373079" y="53082"/>
                      <a:pt x="380727" y="53082"/>
                    </a:cubicBezTo>
                    <a:close/>
                    <a:moveTo>
                      <a:pt x="474843" y="36166"/>
                    </a:moveTo>
                    <a:cubicBezTo>
                      <a:pt x="482490" y="36166"/>
                      <a:pt x="488690" y="41427"/>
                      <a:pt x="488690" y="47916"/>
                    </a:cubicBezTo>
                    <a:cubicBezTo>
                      <a:pt x="488690" y="54405"/>
                      <a:pt x="482490" y="59666"/>
                      <a:pt x="474843" y="59666"/>
                    </a:cubicBezTo>
                    <a:cubicBezTo>
                      <a:pt x="467196" y="59666"/>
                      <a:pt x="460996" y="54405"/>
                      <a:pt x="460996" y="47916"/>
                    </a:cubicBezTo>
                    <a:cubicBezTo>
                      <a:pt x="460996" y="41427"/>
                      <a:pt x="467196" y="36166"/>
                      <a:pt x="474843" y="36166"/>
                    </a:cubicBezTo>
                    <a:close/>
                    <a:moveTo>
                      <a:pt x="751717" y="17957"/>
                    </a:moveTo>
                    <a:lnTo>
                      <a:pt x="754885" y="19000"/>
                    </a:lnTo>
                    <a:lnTo>
                      <a:pt x="766082" y="24376"/>
                    </a:lnTo>
                    <a:lnTo>
                      <a:pt x="768227" y="28771"/>
                    </a:lnTo>
                    <a:cubicBezTo>
                      <a:pt x="768227" y="35260"/>
                      <a:pt x="762027" y="40520"/>
                      <a:pt x="754380" y="40520"/>
                    </a:cubicBezTo>
                    <a:cubicBezTo>
                      <a:pt x="746732" y="40520"/>
                      <a:pt x="740532" y="35260"/>
                      <a:pt x="740532" y="28771"/>
                    </a:cubicBezTo>
                    <a:cubicBezTo>
                      <a:pt x="740532" y="25527"/>
                      <a:pt x="742082" y="22589"/>
                      <a:pt x="744588" y="20463"/>
                    </a:cubicBezTo>
                    <a:close/>
                    <a:moveTo>
                      <a:pt x="679103" y="9949"/>
                    </a:moveTo>
                    <a:cubicBezTo>
                      <a:pt x="686750" y="9949"/>
                      <a:pt x="692950" y="15210"/>
                      <a:pt x="692950" y="21699"/>
                    </a:cubicBezTo>
                    <a:cubicBezTo>
                      <a:pt x="692950" y="28188"/>
                      <a:pt x="686750" y="33449"/>
                      <a:pt x="679103" y="33449"/>
                    </a:cubicBezTo>
                    <a:cubicBezTo>
                      <a:pt x="671456" y="33449"/>
                      <a:pt x="665256" y="28188"/>
                      <a:pt x="665256" y="21699"/>
                    </a:cubicBezTo>
                    <a:cubicBezTo>
                      <a:pt x="665256" y="15210"/>
                      <a:pt x="671456" y="9949"/>
                      <a:pt x="679103" y="9949"/>
                    </a:cubicBezTo>
                    <a:close/>
                    <a:moveTo>
                      <a:pt x="343942" y="8047"/>
                    </a:moveTo>
                    <a:lnTo>
                      <a:pt x="339970" y="16184"/>
                    </a:lnTo>
                    <a:cubicBezTo>
                      <a:pt x="337464" y="18310"/>
                      <a:pt x="334002" y="19625"/>
                      <a:pt x="330178" y="19625"/>
                    </a:cubicBezTo>
                    <a:cubicBezTo>
                      <a:pt x="326355" y="19625"/>
                      <a:pt x="322893" y="18310"/>
                      <a:pt x="320387" y="16184"/>
                    </a:cubicBezTo>
                    <a:lnTo>
                      <a:pt x="320226" y="15854"/>
                    </a:lnTo>
                    <a:close/>
                    <a:moveTo>
                      <a:pt x="542009" y="0"/>
                    </a:moveTo>
                    <a:cubicBezTo>
                      <a:pt x="549656" y="0"/>
                      <a:pt x="555856" y="5261"/>
                      <a:pt x="555856" y="11750"/>
                    </a:cubicBezTo>
                    <a:cubicBezTo>
                      <a:pt x="555856" y="18239"/>
                      <a:pt x="549656" y="23499"/>
                      <a:pt x="542009" y="23499"/>
                    </a:cubicBezTo>
                    <a:cubicBezTo>
                      <a:pt x="534361" y="23499"/>
                      <a:pt x="528161" y="18239"/>
                      <a:pt x="528161" y="11750"/>
                    </a:cubicBezTo>
                    <a:cubicBezTo>
                      <a:pt x="528161" y="5261"/>
                      <a:pt x="534361" y="0"/>
                      <a:pt x="542009" y="0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055A4209-AB55-492C-BD73-526DF025F970}"/>
                  </a:ext>
                </a:extLst>
              </p:cNvPr>
              <p:cNvSpPr/>
              <p:nvPr/>
            </p:nvSpPr>
            <p:spPr>
              <a:xfrm>
                <a:off x="1726982" y="2592455"/>
                <a:ext cx="180975" cy="155104"/>
              </a:xfrm>
              <a:custGeom>
                <a:avLst/>
                <a:gdLst>
                  <a:gd name="connsiteX0" fmla="*/ 145189 w 304116"/>
                  <a:gd name="connsiteY0" fmla="*/ 61656 h 260642"/>
                  <a:gd name="connsiteX1" fmla="*/ 254626 w 304116"/>
                  <a:gd name="connsiteY1" fmla="*/ 114864 h 260642"/>
                  <a:gd name="connsiteX2" fmla="*/ 282220 w 304116"/>
                  <a:gd name="connsiteY2" fmla="*/ 259201 h 260642"/>
                  <a:gd name="connsiteX3" fmla="*/ 189519 w 304116"/>
                  <a:gd name="connsiteY3" fmla="*/ 179971 h 260642"/>
                  <a:gd name="connsiteX4" fmla="*/ 116176 w 304116"/>
                  <a:gd name="connsiteY4" fmla="*/ 83631 h 260642"/>
                  <a:gd name="connsiteX5" fmla="*/ 145189 w 304116"/>
                  <a:gd name="connsiteY5" fmla="*/ 61656 h 260642"/>
                  <a:gd name="connsiteX6" fmla="*/ 46549 w 304116"/>
                  <a:gd name="connsiteY6" fmla="*/ 0 h 260642"/>
                  <a:gd name="connsiteX7" fmla="*/ 93098 w 304116"/>
                  <a:gd name="connsiteY7" fmla="*/ 46549 h 260642"/>
                  <a:gd name="connsiteX8" fmla="*/ 46549 w 304116"/>
                  <a:gd name="connsiteY8" fmla="*/ 93098 h 260642"/>
                  <a:gd name="connsiteX9" fmla="*/ 0 w 304116"/>
                  <a:gd name="connsiteY9" fmla="*/ 46549 h 260642"/>
                  <a:gd name="connsiteX10" fmla="*/ 46549 w 304116"/>
                  <a:gd name="connsiteY10" fmla="*/ 0 h 260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04116" h="260642">
                    <a:moveTo>
                      <a:pt x="145189" y="61656"/>
                    </a:moveTo>
                    <a:cubicBezTo>
                      <a:pt x="181399" y="56002"/>
                      <a:pt x="233871" y="92917"/>
                      <a:pt x="254626" y="114864"/>
                    </a:cubicBezTo>
                    <a:cubicBezTo>
                      <a:pt x="282300" y="144126"/>
                      <a:pt x="333494" y="247578"/>
                      <a:pt x="282220" y="259201"/>
                    </a:cubicBezTo>
                    <a:cubicBezTo>
                      <a:pt x="230946" y="270824"/>
                      <a:pt x="217193" y="209232"/>
                      <a:pt x="189519" y="179971"/>
                    </a:cubicBezTo>
                    <a:cubicBezTo>
                      <a:pt x="161846" y="150709"/>
                      <a:pt x="89459" y="137532"/>
                      <a:pt x="116176" y="83631"/>
                    </a:cubicBezTo>
                    <a:cubicBezTo>
                      <a:pt x="122855" y="70155"/>
                      <a:pt x="133118" y="63541"/>
                      <a:pt x="145189" y="61656"/>
                    </a:cubicBezTo>
                    <a:close/>
                    <a:moveTo>
                      <a:pt x="46549" y="0"/>
                    </a:moveTo>
                    <a:cubicBezTo>
                      <a:pt x="72257" y="0"/>
                      <a:pt x="93098" y="20841"/>
                      <a:pt x="93098" y="46549"/>
                    </a:cubicBezTo>
                    <a:cubicBezTo>
                      <a:pt x="93098" y="72257"/>
                      <a:pt x="72257" y="93098"/>
                      <a:pt x="46549" y="93098"/>
                    </a:cubicBezTo>
                    <a:cubicBezTo>
                      <a:pt x="20841" y="93098"/>
                      <a:pt x="0" y="72257"/>
                      <a:pt x="0" y="46549"/>
                    </a:cubicBezTo>
                    <a:cubicBezTo>
                      <a:pt x="0" y="20841"/>
                      <a:pt x="20841" y="0"/>
                      <a:pt x="4654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E687D31F-F848-4650-BFA4-C4E83C36FB39}"/>
                  </a:ext>
                </a:extLst>
              </p:cNvPr>
              <p:cNvSpPr/>
              <p:nvPr/>
            </p:nvSpPr>
            <p:spPr>
              <a:xfrm>
                <a:off x="1061108" y="3090745"/>
                <a:ext cx="957574" cy="280978"/>
              </a:xfrm>
              <a:custGeom>
                <a:avLst/>
                <a:gdLst>
                  <a:gd name="connsiteX0" fmla="*/ 0 w 957574"/>
                  <a:gd name="connsiteY0" fmla="*/ 0 h 280978"/>
                  <a:gd name="connsiteX1" fmla="*/ 1472 w 957574"/>
                  <a:gd name="connsiteY1" fmla="*/ 1092 h 280978"/>
                  <a:gd name="connsiteX2" fmla="*/ 20424 w 957574"/>
                  <a:gd name="connsiteY2" fmla="*/ 10889 h 280978"/>
                  <a:gd name="connsiteX3" fmla="*/ 46212 w 957574"/>
                  <a:gd name="connsiteY3" fmla="*/ 46399 h 280978"/>
                  <a:gd name="connsiteX4" fmla="*/ 479794 w 957574"/>
                  <a:gd name="connsiteY4" fmla="*/ 217229 h 280978"/>
                  <a:gd name="connsiteX5" fmla="*/ 913376 w 957574"/>
                  <a:gd name="connsiteY5" fmla="*/ 46399 h 280978"/>
                  <a:gd name="connsiteX6" fmla="*/ 937421 w 957574"/>
                  <a:gd name="connsiteY6" fmla="*/ 13288 h 280978"/>
                  <a:gd name="connsiteX7" fmla="*/ 957574 w 957574"/>
                  <a:gd name="connsiteY7" fmla="*/ 2871 h 280978"/>
                  <a:gd name="connsiteX8" fmla="*/ 951370 w 957574"/>
                  <a:gd name="connsiteY8" fmla="*/ 19568 h 280978"/>
                  <a:gd name="connsiteX9" fmla="*/ 479320 w 957574"/>
                  <a:gd name="connsiteY9" fmla="*/ 280978 h 280978"/>
                  <a:gd name="connsiteX10" fmla="*/ 7270 w 957574"/>
                  <a:gd name="connsiteY10" fmla="*/ 19568 h 280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57574" h="280978">
                    <a:moveTo>
                      <a:pt x="0" y="0"/>
                    </a:moveTo>
                    <a:lnTo>
                      <a:pt x="1472" y="1092"/>
                    </a:lnTo>
                    <a:lnTo>
                      <a:pt x="20424" y="10889"/>
                    </a:lnTo>
                    <a:lnTo>
                      <a:pt x="46212" y="46399"/>
                    </a:lnTo>
                    <a:cubicBezTo>
                      <a:pt x="149271" y="150729"/>
                      <a:pt x="305237" y="217229"/>
                      <a:pt x="479794" y="217229"/>
                    </a:cubicBezTo>
                    <a:cubicBezTo>
                      <a:pt x="654351" y="217229"/>
                      <a:pt x="810317" y="150729"/>
                      <a:pt x="913376" y="46399"/>
                    </a:cubicBezTo>
                    <a:lnTo>
                      <a:pt x="937421" y="13288"/>
                    </a:lnTo>
                    <a:lnTo>
                      <a:pt x="957574" y="2871"/>
                    </a:lnTo>
                    <a:lnTo>
                      <a:pt x="951370" y="19568"/>
                    </a:lnTo>
                    <a:cubicBezTo>
                      <a:pt x="873597" y="173188"/>
                      <a:pt x="691526" y="280978"/>
                      <a:pt x="479320" y="280978"/>
                    </a:cubicBezTo>
                    <a:cubicBezTo>
                      <a:pt x="267114" y="280978"/>
                      <a:pt x="85043" y="173188"/>
                      <a:pt x="7270" y="19568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E922E9C5-385B-45B7-8613-693C6AB2932E}"/>
                </a:ext>
              </a:extLst>
            </p:cNvPr>
            <p:cNvGrpSpPr/>
            <p:nvPr/>
          </p:nvGrpSpPr>
          <p:grpSpPr>
            <a:xfrm>
              <a:off x="5534841" y="4005104"/>
              <a:ext cx="894510" cy="681014"/>
              <a:chOff x="967076" y="2506163"/>
              <a:chExt cx="1136911" cy="865560"/>
            </a:xfrm>
          </p:grpSpPr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DFA3F391-0A7B-415D-ACAC-BAABF3A4B134}"/>
                  </a:ext>
                </a:extLst>
              </p:cNvPr>
              <p:cNvSpPr/>
              <p:nvPr/>
            </p:nvSpPr>
            <p:spPr>
              <a:xfrm>
                <a:off x="967076" y="2506163"/>
                <a:ext cx="1136910" cy="856022"/>
              </a:xfrm>
              <a:custGeom>
                <a:avLst/>
                <a:gdLst>
                  <a:gd name="connsiteX0" fmla="*/ 573352 w 1136910"/>
                  <a:gd name="connsiteY0" fmla="*/ 0 h 856022"/>
                  <a:gd name="connsiteX1" fmla="*/ 1045402 w 1136910"/>
                  <a:gd name="connsiteY1" fmla="*/ 261410 h 856022"/>
                  <a:gd name="connsiteX2" fmla="*/ 1073505 w 1136910"/>
                  <a:gd name="connsiteY2" fmla="*/ 337046 h 856022"/>
                  <a:gd name="connsiteX3" fmla="*/ 1092238 w 1136910"/>
                  <a:gd name="connsiteY3" fmla="*/ 349320 h 856022"/>
                  <a:gd name="connsiteX4" fmla="*/ 1136910 w 1136910"/>
                  <a:gd name="connsiteY4" fmla="*/ 428011 h 856022"/>
                  <a:gd name="connsiteX5" fmla="*/ 1092238 w 1136910"/>
                  <a:gd name="connsiteY5" fmla="*/ 506702 h 856022"/>
                  <a:gd name="connsiteX6" fmla="*/ 1073505 w 1136910"/>
                  <a:gd name="connsiteY6" fmla="*/ 518976 h 856022"/>
                  <a:gd name="connsiteX7" fmla="*/ 1045402 w 1136910"/>
                  <a:gd name="connsiteY7" fmla="*/ 594612 h 856022"/>
                  <a:gd name="connsiteX8" fmla="*/ 573352 w 1136910"/>
                  <a:gd name="connsiteY8" fmla="*/ 856022 h 856022"/>
                  <a:gd name="connsiteX9" fmla="*/ 101302 w 1136910"/>
                  <a:gd name="connsiteY9" fmla="*/ 594612 h 856022"/>
                  <a:gd name="connsiteX10" fmla="*/ 76351 w 1136910"/>
                  <a:gd name="connsiteY10" fmla="*/ 527459 h 856022"/>
                  <a:gd name="connsiteX11" fmla="*/ 44672 w 1136910"/>
                  <a:gd name="connsiteY11" fmla="*/ 506702 h 856022"/>
                  <a:gd name="connsiteX12" fmla="*/ 0 w 1136910"/>
                  <a:gd name="connsiteY12" fmla="*/ 428011 h 856022"/>
                  <a:gd name="connsiteX13" fmla="*/ 44672 w 1136910"/>
                  <a:gd name="connsiteY13" fmla="*/ 349320 h 856022"/>
                  <a:gd name="connsiteX14" fmla="*/ 76351 w 1136910"/>
                  <a:gd name="connsiteY14" fmla="*/ 328564 h 856022"/>
                  <a:gd name="connsiteX15" fmla="*/ 101302 w 1136910"/>
                  <a:gd name="connsiteY15" fmla="*/ 261410 h 856022"/>
                  <a:gd name="connsiteX16" fmla="*/ 573352 w 1136910"/>
                  <a:gd name="connsiteY16" fmla="*/ 0 h 856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36910" h="856022">
                    <a:moveTo>
                      <a:pt x="573352" y="0"/>
                    </a:moveTo>
                    <a:cubicBezTo>
                      <a:pt x="785558" y="0"/>
                      <a:pt x="967629" y="107790"/>
                      <a:pt x="1045402" y="261410"/>
                    </a:cubicBezTo>
                    <a:lnTo>
                      <a:pt x="1073505" y="337046"/>
                    </a:lnTo>
                    <a:lnTo>
                      <a:pt x="1092238" y="349320"/>
                    </a:lnTo>
                    <a:cubicBezTo>
                      <a:pt x="1121003" y="373506"/>
                      <a:pt x="1136910" y="400098"/>
                      <a:pt x="1136910" y="428011"/>
                    </a:cubicBezTo>
                    <a:cubicBezTo>
                      <a:pt x="1136910" y="455924"/>
                      <a:pt x="1121003" y="482516"/>
                      <a:pt x="1092238" y="506702"/>
                    </a:cubicBezTo>
                    <a:lnTo>
                      <a:pt x="1073505" y="518976"/>
                    </a:lnTo>
                    <a:lnTo>
                      <a:pt x="1045402" y="594612"/>
                    </a:lnTo>
                    <a:cubicBezTo>
                      <a:pt x="967629" y="748232"/>
                      <a:pt x="785558" y="856022"/>
                      <a:pt x="573352" y="856022"/>
                    </a:cubicBezTo>
                    <a:cubicBezTo>
                      <a:pt x="361146" y="856022"/>
                      <a:pt x="179075" y="748232"/>
                      <a:pt x="101302" y="594612"/>
                    </a:cubicBezTo>
                    <a:lnTo>
                      <a:pt x="76351" y="527459"/>
                    </a:lnTo>
                    <a:lnTo>
                      <a:pt x="44672" y="506702"/>
                    </a:lnTo>
                    <a:cubicBezTo>
                      <a:pt x="15907" y="482516"/>
                      <a:pt x="0" y="455924"/>
                      <a:pt x="0" y="428011"/>
                    </a:cubicBezTo>
                    <a:cubicBezTo>
                      <a:pt x="0" y="400098"/>
                      <a:pt x="15907" y="373506"/>
                      <a:pt x="44672" y="349320"/>
                    </a:cubicBezTo>
                    <a:lnTo>
                      <a:pt x="76351" y="328564"/>
                    </a:lnTo>
                    <a:lnTo>
                      <a:pt x="101302" y="261410"/>
                    </a:lnTo>
                    <a:cubicBezTo>
                      <a:pt x="179075" y="107790"/>
                      <a:pt x="361146" y="0"/>
                      <a:pt x="573352" y="0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008000"/>
                  </a:gs>
                  <a:gs pos="0">
                    <a:srgbClr val="92D050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944E2EAD-7024-42AC-AA6B-6C29F5DD6812}"/>
                  </a:ext>
                </a:extLst>
              </p:cNvPr>
              <p:cNvSpPr/>
              <p:nvPr/>
            </p:nvSpPr>
            <p:spPr>
              <a:xfrm>
                <a:off x="1007652" y="2535679"/>
                <a:ext cx="1096335" cy="831850"/>
              </a:xfrm>
              <a:custGeom>
                <a:avLst/>
                <a:gdLst>
                  <a:gd name="connsiteX0" fmla="*/ 505095 w 1096335"/>
                  <a:gd name="connsiteY0" fmla="*/ 817167 h 831850"/>
                  <a:gd name="connsiteX1" fmla="*/ 518942 w 1096335"/>
                  <a:gd name="connsiteY1" fmla="*/ 828917 h 831850"/>
                  <a:gd name="connsiteX2" fmla="*/ 517510 w 1096335"/>
                  <a:gd name="connsiteY2" fmla="*/ 831850 h 831850"/>
                  <a:gd name="connsiteX3" fmla="*/ 491889 w 1096335"/>
                  <a:gd name="connsiteY3" fmla="*/ 830231 h 831850"/>
                  <a:gd name="connsiteX4" fmla="*/ 491248 w 1096335"/>
                  <a:gd name="connsiteY4" fmla="*/ 828917 h 831850"/>
                  <a:gd name="connsiteX5" fmla="*/ 505095 w 1096335"/>
                  <a:gd name="connsiteY5" fmla="*/ 817167 h 831850"/>
                  <a:gd name="connsiteX6" fmla="*/ 319544 w 1096335"/>
                  <a:gd name="connsiteY6" fmla="*/ 777927 h 831850"/>
                  <a:gd name="connsiteX7" fmla="*/ 333391 w 1096335"/>
                  <a:gd name="connsiteY7" fmla="*/ 789676 h 831850"/>
                  <a:gd name="connsiteX8" fmla="*/ 329853 w 1096335"/>
                  <a:gd name="connsiteY8" fmla="*/ 796924 h 831850"/>
                  <a:gd name="connsiteX9" fmla="*/ 310669 w 1096335"/>
                  <a:gd name="connsiteY9" fmla="*/ 790609 h 831850"/>
                  <a:gd name="connsiteX10" fmla="*/ 306272 w 1096335"/>
                  <a:gd name="connsiteY10" fmla="*/ 788497 h 831850"/>
                  <a:gd name="connsiteX11" fmla="*/ 309752 w 1096335"/>
                  <a:gd name="connsiteY11" fmla="*/ 781368 h 831850"/>
                  <a:gd name="connsiteX12" fmla="*/ 319544 w 1096335"/>
                  <a:gd name="connsiteY12" fmla="*/ 777927 h 831850"/>
                  <a:gd name="connsiteX13" fmla="*/ 562102 w 1096335"/>
                  <a:gd name="connsiteY13" fmla="*/ 770793 h 831850"/>
                  <a:gd name="connsiteX14" fmla="*/ 575949 w 1096335"/>
                  <a:gd name="connsiteY14" fmla="*/ 782543 h 831850"/>
                  <a:gd name="connsiteX15" fmla="*/ 562102 w 1096335"/>
                  <a:gd name="connsiteY15" fmla="*/ 794293 h 831850"/>
                  <a:gd name="connsiteX16" fmla="*/ 548254 w 1096335"/>
                  <a:gd name="connsiteY16" fmla="*/ 782543 h 831850"/>
                  <a:gd name="connsiteX17" fmla="*/ 562102 w 1096335"/>
                  <a:gd name="connsiteY17" fmla="*/ 770793 h 831850"/>
                  <a:gd name="connsiteX18" fmla="*/ 777880 w 1096335"/>
                  <a:gd name="connsiteY18" fmla="*/ 766030 h 831850"/>
                  <a:gd name="connsiteX19" fmla="*/ 787671 w 1096335"/>
                  <a:gd name="connsiteY19" fmla="*/ 769472 h 831850"/>
                  <a:gd name="connsiteX20" fmla="*/ 789804 w 1096335"/>
                  <a:gd name="connsiteY20" fmla="*/ 773841 h 831850"/>
                  <a:gd name="connsiteX21" fmla="*/ 767369 w 1096335"/>
                  <a:gd name="connsiteY21" fmla="*/ 784614 h 831850"/>
                  <a:gd name="connsiteX22" fmla="*/ 764032 w 1096335"/>
                  <a:gd name="connsiteY22" fmla="*/ 777780 h 831850"/>
                  <a:gd name="connsiteX23" fmla="*/ 777880 w 1096335"/>
                  <a:gd name="connsiteY23" fmla="*/ 766030 h 831850"/>
                  <a:gd name="connsiteX24" fmla="*/ 656218 w 1096335"/>
                  <a:gd name="connsiteY24" fmla="*/ 753877 h 831850"/>
                  <a:gd name="connsiteX25" fmla="*/ 670065 w 1096335"/>
                  <a:gd name="connsiteY25" fmla="*/ 765627 h 831850"/>
                  <a:gd name="connsiteX26" fmla="*/ 656218 w 1096335"/>
                  <a:gd name="connsiteY26" fmla="*/ 777376 h 831850"/>
                  <a:gd name="connsiteX27" fmla="*/ 642371 w 1096335"/>
                  <a:gd name="connsiteY27" fmla="*/ 765627 h 831850"/>
                  <a:gd name="connsiteX28" fmla="*/ 656218 w 1096335"/>
                  <a:gd name="connsiteY28" fmla="*/ 753877 h 831850"/>
                  <a:gd name="connsiteX29" fmla="*/ 421363 w 1096335"/>
                  <a:gd name="connsiteY29" fmla="*/ 752009 h 831850"/>
                  <a:gd name="connsiteX30" fmla="*/ 435210 w 1096335"/>
                  <a:gd name="connsiteY30" fmla="*/ 763759 h 831850"/>
                  <a:gd name="connsiteX31" fmla="*/ 421363 w 1096335"/>
                  <a:gd name="connsiteY31" fmla="*/ 775508 h 831850"/>
                  <a:gd name="connsiteX32" fmla="*/ 407515 w 1096335"/>
                  <a:gd name="connsiteY32" fmla="*/ 763759 h 831850"/>
                  <a:gd name="connsiteX33" fmla="*/ 421363 w 1096335"/>
                  <a:gd name="connsiteY33" fmla="*/ 752009 h 831850"/>
                  <a:gd name="connsiteX34" fmla="*/ 723384 w 1096335"/>
                  <a:gd name="connsiteY34" fmla="*/ 717711 h 831850"/>
                  <a:gd name="connsiteX35" fmla="*/ 737231 w 1096335"/>
                  <a:gd name="connsiteY35" fmla="*/ 729460 h 831850"/>
                  <a:gd name="connsiteX36" fmla="*/ 723384 w 1096335"/>
                  <a:gd name="connsiteY36" fmla="*/ 741210 h 831850"/>
                  <a:gd name="connsiteX37" fmla="*/ 709536 w 1096335"/>
                  <a:gd name="connsiteY37" fmla="*/ 729460 h 831850"/>
                  <a:gd name="connsiteX38" fmla="*/ 723384 w 1096335"/>
                  <a:gd name="connsiteY38" fmla="*/ 717711 h 831850"/>
                  <a:gd name="connsiteX39" fmla="*/ 845976 w 1096335"/>
                  <a:gd name="connsiteY39" fmla="*/ 716334 h 831850"/>
                  <a:gd name="connsiteX40" fmla="*/ 859823 w 1096335"/>
                  <a:gd name="connsiteY40" fmla="*/ 728083 h 831850"/>
                  <a:gd name="connsiteX41" fmla="*/ 859197 w 1096335"/>
                  <a:gd name="connsiteY41" fmla="*/ 729366 h 831850"/>
                  <a:gd name="connsiteX42" fmla="*/ 845588 w 1096335"/>
                  <a:gd name="connsiteY42" fmla="*/ 739697 h 831850"/>
                  <a:gd name="connsiteX43" fmla="*/ 836185 w 1096335"/>
                  <a:gd name="connsiteY43" fmla="*/ 736392 h 831850"/>
                  <a:gd name="connsiteX44" fmla="*/ 832129 w 1096335"/>
                  <a:gd name="connsiteY44" fmla="*/ 728083 h 831850"/>
                  <a:gd name="connsiteX45" fmla="*/ 845976 w 1096335"/>
                  <a:gd name="connsiteY45" fmla="*/ 716334 h 831850"/>
                  <a:gd name="connsiteX46" fmla="*/ 511553 w 1096335"/>
                  <a:gd name="connsiteY46" fmla="*/ 713836 h 831850"/>
                  <a:gd name="connsiteX47" fmla="*/ 525401 w 1096335"/>
                  <a:gd name="connsiteY47" fmla="*/ 725585 h 831850"/>
                  <a:gd name="connsiteX48" fmla="*/ 511553 w 1096335"/>
                  <a:gd name="connsiteY48" fmla="*/ 737335 h 831850"/>
                  <a:gd name="connsiteX49" fmla="*/ 497706 w 1096335"/>
                  <a:gd name="connsiteY49" fmla="*/ 725585 h 831850"/>
                  <a:gd name="connsiteX50" fmla="*/ 511553 w 1096335"/>
                  <a:gd name="connsiteY50" fmla="*/ 713836 h 831850"/>
                  <a:gd name="connsiteX51" fmla="*/ 289079 w 1096335"/>
                  <a:gd name="connsiteY51" fmla="*/ 711500 h 831850"/>
                  <a:gd name="connsiteX52" fmla="*/ 302926 w 1096335"/>
                  <a:gd name="connsiteY52" fmla="*/ 723250 h 831850"/>
                  <a:gd name="connsiteX53" fmla="*/ 289079 w 1096335"/>
                  <a:gd name="connsiteY53" fmla="*/ 735000 h 831850"/>
                  <a:gd name="connsiteX54" fmla="*/ 275232 w 1096335"/>
                  <a:gd name="connsiteY54" fmla="*/ 723250 h 831850"/>
                  <a:gd name="connsiteX55" fmla="*/ 289079 w 1096335"/>
                  <a:gd name="connsiteY55" fmla="*/ 711500 h 831850"/>
                  <a:gd name="connsiteX56" fmla="*/ 383195 w 1096335"/>
                  <a:gd name="connsiteY56" fmla="*/ 694584 h 831850"/>
                  <a:gd name="connsiteX57" fmla="*/ 397042 w 1096335"/>
                  <a:gd name="connsiteY57" fmla="*/ 706334 h 831850"/>
                  <a:gd name="connsiteX58" fmla="*/ 383195 w 1096335"/>
                  <a:gd name="connsiteY58" fmla="*/ 718083 h 831850"/>
                  <a:gd name="connsiteX59" fmla="*/ 369348 w 1096335"/>
                  <a:gd name="connsiteY59" fmla="*/ 706334 h 831850"/>
                  <a:gd name="connsiteX60" fmla="*/ 383195 w 1096335"/>
                  <a:gd name="connsiteY60" fmla="*/ 694584 h 831850"/>
                  <a:gd name="connsiteX61" fmla="*/ 654926 w 1096335"/>
                  <a:gd name="connsiteY61" fmla="*/ 671211 h 831850"/>
                  <a:gd name="connsiteX62" fmla="*/ 668774 w 1096335"/>
                  <a:gd name="connsiteY62" fmla="*/ 682961 h 831850"/>
                  <a:gd name="connsiteX63" fmla="*/ 654926 w 1096335"/>
                  <a:gd name="connsiteY63" fmla="*/ 694711 h 831850"/>
                  <a:gd name="connsiteX64" fmla="*/ 641079 w 1096335"/>
                  <a:gd name="connsiteY64" fmla="*/ 682961 h 831850"/>
                  <a:gd name="connsiteX65" fmla="*/ 654926 w 1096335"/>
                  <a:gd name="connsiteY65" fmla="*/ 671211 h 831850"/>
                  <a:gd name="connsiteX66" fmla="*/ 579650 w 1096335"/>
                  <a:gd name="connsiteY66" fmla="*/ 664140 h 831850"/>
                  <a:gd name="connsiteX67" fmla="*/ 593497 w 1096335"/>
                  <a:gd name="connsiteY67" fmla="*/ 675889 h 831850"/>
                  <a:gd name="connsiteX68" fmla="*/ 579650 w 1096335"/>
                  <a:gd name="connsiteY68" fmla="*/ 687639 h 831850"/>
                  <a:gd name="connsiteX69" fmla="*/ 565802 w 1096335"/>
                  <a:gd name="connsiteY69" fmla="*/ 675889 h 831850"/>
                  <a:gd name="connsiteX70" fmla="*/ 579650 w 1096335"/>
                  <a:gd name="connsiteY70" fmla="*/ 664140 h 831850"/>
                  <a:gd name="connsiteX71" fmla="*/ 450361 w 1096335"/>
                  <a:gd name="connsiteY71" fmla="*/ 658418 h 831850"/>
                  <a:gd name="connsiteX72" fmla="*/ 464208 w 1096335"/>
                  <a:gd name="connsiteY72" fmla="*/ 670167 h 831850"/>
                  <a:gd name="connsiteX73" fmla="*/ 450361 w 1096335"/>
                  <a:gd name="connsiteY73" fmla="*/ 681917 h 831850"/>
                  <a:gd name="connsiteX74" fmla="*/ 436513 w 1096335"/>
                  <a:gd name="connsiteY74" fmla="*/ 670167 h 831850"/>
                  <a:gd name="connsiteX75" fmla="*/ 450361 w 1096335"/>
                  <a:gd name="connsiteY75" fmla="*/ 658418 h 831850"/>
                  <a:gd name="connsiteX76" fmla="*/ 238531 w 1096335"/>
                  <a:gd name="connsiteY76" fmla="*/ 654543 h 831850"/>
                  <a:gd name="connsiteX77" fmla="*/ 252378 w 1096335"/>
                  <a:gd name="connsiteY77" fmla="*/ 666292 h 831850"/>
                  <a:gd name="connsiteX78" fmla="*/ 238531 w 1096335"/>
                  <a:gd name="connsiteY78" fmla="*/ 678042 h 831850"/>
                  <a:gd name="connsiteX79" fmla="*/ 224683 w 1096335"/>
                  <a:gd name="connsiteY79" fmla="*/ 666292 h 831850"/>
                  <a:gd name="connsiteX80" fmla="*/ 238531 w 1096335"/>
                  <a:gd name="connsiteY80" fmla="*/ 654543 h 831850"/>
                  <a:gd name="connsiteX81" fmla="*/ 825529 w 1096335"/>
                  <a:gd name="connsiteY81" fmla="*/ 643384 h 831850"/>
                  <a:gd name="connsiteX82" fmla="*/ 839376 w 1096335"/>
                  <a:gd name="connsiteY82" fmla="*/ 655134 h 831850"/>
                  <a:gd name="connsiteX83" fmla="*/ 825529 w 1096335"/>
                  <a:gd name="connsiteY83" fmla="*/ 666884 h 831850"/>
                  <a:gd name="connsiteX84" fmla="*/ 811681 w 1096335"/>
                  <a:gd name="connsiteY84" fmla="*/ 655134 h 831850"/>
                  <a:gd name="connsiteX85" fmla="*/ 825529 w 1096335"/>
                  <a:gd name="connsiteY85" fmla="*/ 643384 h 831850"/>
                  <a:gd name="connsiteX86" fmla="*/ 104630 w 1096335"/>
                  <a:gd name="connsiteY86" fmla="*/ 631859 h 831850"/>
                  <a:gd name="connsiteX87" fmla="*/ 112158 w 1096335"/>
                  <a:gd name="connsiteY87" fmla="*/ 634505 h 831850"/>
                  <a:gd name="connsiteX88" fmla="*/ 116214 w 1096335"/>
                  <a:gd name="connsiteY88" fmla="*/ 642813 h 831850"/>
                  <a:gd name="connsiteX89" fmla="*/ 114755 w 1096335"/>
                  <a:gd name="connsiteY89" fmla="*/ 645802 h 831850"/>
                  <a:gd name="connsiteX90" fmla="*/ 738057 w 1096335"/>
                  <a:gd name="connsiteY90" fmla="*/ 623332 h 831850"/>
                  <a:gd name="connsiteX91" fmla="*/ 751905 w 1096335"/>
                  <a:gd name="connsiteY91" fmla="*/ 635082 h 831850"/>
                  <a:gd name="connsiteX92" fmla="*/ 738057 w 1096335"/>
                  <a:gd name="connsiteY92" fmla="*/ 646832 h 831850"/>
                  <a:gd name="connsiteX93" fmla="*/ 724210 w 1096335"/>
                  <a:gd name="connsiteY93" fmla="*/ 635082 h 831850"/>
                  <a:gd name="connsiteX94" fmla="*/ 738057 w 1096335"/>
                  <a:gd name="connsiteY94" fmla="*/ 623332 h 831850"/>
                  <a:gd name="connsiteX95" fmla="*/ 927348 w 1096335"/>
                  <a:gd name="connsiteY95" fmla="*/ 617466 h 831850"/>
                  <a:gd name="connsiteX96" fmla="*/ 941195 w 1096335"/>
                  <a:gd name="connsiteY96" fmla="*/ 629216 h 831850"/>
                  <a:gd name="connsiteX97" fmla="*/ 927348 w 1096335"/>
                  <a:gd name="connsiteY97" fmla="*/ 640966 h 831850"/>
                  <a:gd name="connsiteX98" fmla="*/ 913500 w 1096335"/>
                  <a:gd name="connsiteY98" fmla="*/ 629216 h 831850"/>
                  <a:gd name="connsiteX99" fmla="*/ 927348 w 1096335"/>
                  <a:gd name="connsiteY99" fmla="*/ 617466 h 831850"/>
                  <a:gd name="connsiteX100" fmla="*/ 381903 w 1096335"/>
                  <a:gd name="connsiteY100" fmla="*/ 611918 h 831850"/>
                  <a:gd name="connsiteX101" fmla="*/ 395751 w 1096335"/>
                  <a:gd name="connsiteY101" fmla="*/ 623668 h 831850"/>
                  <a:gd name="connsiteX102" fmla="*/ 381903 w 1096335"/>
                  <a:gd name="connsiteY102" fmla="*/ 635418 h 831850"/>
                  <a:gd name="connsiteX103" fmla="*/ 368056 w 1096335"/>
                  <a:gd name="connsiteY103" fmla="*/ 623668 h 831850"/>
                  <a:gd name="connsiteX104" fmla="*/ 381903 w 1096335"/>
                  <a:gd name="connsiteY104" fmla="*/ 611918 h 831850"/>
                  <a:gd name="connsiteX105" fmla="*/ 542418 w 1096335"/>
                  <a:gd name="connsiteY105" fmla="*/ 609883 h 831850"/>
                  <a:gd name="connsiteX106" fmla="*/ 556265 w 1096335"/>
                  <a:gd name="connsiteY106" fmla="*/ 621632 h 831850"/>
                  <a:gd name="connsiteX107" fmla="*/ 542418 w 1096335"/>
                  <a:gd name="connsiteY107" fmla="*/ 633382 h 831850"/>
                  <a:gd name="connsiteX108" fmla="*/ 528571 w 1096335"/>
                  <a:gd name="connsiteY108" fmla="*/ 621632 h 831850"/>
                  <a:gd name="connsiteX109" fmla="*/ 542418 w 1096335"/>
                  <a:gd name="connsiteY109" fmla="*/ 609883 h 831850"/>
                  <a:gd name="connsiteX110" fmla="*/ 306627 w 1096335"/>
                  <a:gd name="connsiteY110" fmla="*/ 604847 h 831850"/>
                  <a:gd name="connsiteX111" fmla="*/ 320474 w 1096335"/>
                  <a:gd name="connsiteY111" fmla="*/ 616596 h 831850"/>
                  <a:gd name="connsiteX112" fmla="*/ 306627 w 1096335"/>
                  <a:gd name="connsiteY112" fmla="*/ 628346 h 831850"/>
                  <a:gd name="connsiteX113" fmla="*/ 292780 w 1096335"/>
                  <a:gd name="connsiteY113" fmla="*/ 616596 h 831850"/>
                  <a:gd name="connsiteX114" fmla="*/ 306627 w 1096335"/>
                  <a:gd name="connsiteY114" fmla="*/ 604847 h 831850"/>
                  <a:gd name="connsiteX115" fmla="*/ 169533 w 1096335"/>
                  <a:gd name="connsiteY115" fmla="*/ 594897 h 831850"/>
                  <a:gd name="connsiteX116" fmla="*/ 183380 w 1096335"/>
                  <a:gd name="connsiteY116" fmla="*/ 606647 h 831850"/>
                  <a:gd name="connsiteX117" fmla="*/ 169533 w 1096335"/>
                  <a:gd name="connsiteY117" fmla="*/ 618397 h 831850"/>
                  <a:gd name="connsiteX118" fmla="*/ 155685 w 1096335"/>
                  <a:gd name="connsiteY118" fmla="*/ 606647 h 831850"/>
                  <a:gd name="connsiteX119" fmla="*/ 169533 w 1096335"/>
                  <a:gd name="connsiteY119" fmla="*/ 594897 h 831850"/>
                  <a:gd name="connsiteX120" fmla="*/ 454947 w 1096335"/>
                  <a:gd name="connsiteY120" fmla="*/ 589830 h 831850"/>
                  <a:gd name="connsiteX121" fmla="*/ 468794 w 1096335"/>
                  <a:gd name="connsiteY121" fmla="*/ 601580 h 831850"/>
                  <a:gd name="connsiteX122" fmla="*/ 454947 w 1096335"/>
                  <a:gd name="connsiteY122" fmla="*/ 613330 h 831850"/>
                  <a:gd name="connsiteX123" fmla="*/ 441100 w 1096335"/>
                  <a:gd name="connsiteY123" fmla="*/ 601580 h 831850"/>
                  <a:gd name="connsiteX124" fmla="*/ 454947 w 1096335"/>
                  <a:gd name="connsiteY124" fmla="*/ 589830 h 831850"/>
                  <a:gd name="connsiteX125" fmla="*/ 644237 w 1096335"/>
                  <a:gd name="connsiteY125" fmla="*/ 583965 h 831850"/>
                  <a:gd name="connsiteX126" fmla="*/ 658084 w 1096335"/>
                  <a:gd name="connsiteY126" fmla="*/ 595714 h 831850"/>
                  <a:gd name="connsiteX127" fmla="*/ 644237 w 1096335"/>
                  <a:gd name="connsiteY127" fmla="*/ 607464 h 831850"/>
                  <a:gd name="connsiteX128" fmla="*/ 630390 w 1096335"/>
                  <a:gd name="connsiteY128" fmla="*/ 595714 h 831850"/>
                  <a:gd name="connsiteX129" fmla="*/ 644237 w 1096335"/>
                  <a:gd name="connsiteY129" fmla="*/ 583965 h 831850"/>
                  <a:gd name="connsiteX130" fmla="*/ 795064 w 1096335"/>
                  <a:gd name="connsiteY130" fmla="*/ 576958 h 831850"/>
                  <a:gd name="connsiteX131" fmla="*/ 808911 w 1096335"/>
                  <a:gd name="connsiteY131" fmla="*/ 588708 h 831850"/>
                  <a:gd name="connsiteX132" fmla="*/ 795064 w 1096335"/>
                  <a:gd name="connsiteY132" fmla="*/ 600457 h 831850"/>
                  <a:gd name="connsiteX133" fmla="*/ 781217 w 1096335"/>
                  <a:gd name="connsiteY133" fmla="*/ 588708 h 831850"/>
                  <a:gd name="connsiteX134" fmla="*/ 795064 w 1096335"/>
                  <a:gd name="connsiteY134" fmla="*/ 576958 h 831850"/>
                  <a:gd name="connsiteX135" fmla="*/ 889180 w 1096335"/>
                  <a:gd name="connsiteY135" fmla="*/ 560042 h 831850"/>
                  <a:gd name="connsiteX136" fmla="*/ 903028 w 1096335"/>
                  <a:gd name="connsiteY136" fmla="*/ 571791 h 831850"/>
                  <a:gd name="connsiteX137" fmla="*/ 889180 w 1096335"/>
                  <a:gd name="connsiteY137" fmla="*/ 583541 h 831850"/>
                  <a:gd name="connsiteX138" fmla="*/ 875333 w 1096335"/>
                  <a:gd name="connsiteY138" fmla="*/ 571791 h 831850"/>
                  <a:gd name="connsiteX139" fmla="*/ 889180 w 1096335"/>
                  <a:gd name="connsiteY139" fmla="*/ 560042 h 831850"/>
                  <a:gd name="connsiteX140" fmla="*/ 101075 w 1096335"/>
                  <a:gd name="connsiteY140" fmla="*/ 548398 h 831850"/>
                  <a:gd name="connsiteX141" fmla="*/ 114923 w 1096335"/>
                  <a:gd name="connsiteY141" fmla="*/ 560148 h 831850"/>
                  <a:gd name="connsiteX142" fmla="*/ 101075 w 1096335"/>
                  <a:gd name="connsiteY142" fmla="*/ 571898 h 831850"/>
                  <a:gd name="connsiteX143" fmla="*/ 87228 w 1096335"/>
                  <a:gd name="connsiteY143" fmla="*/ 560148 h 831850"/>
                  <a:gd name="connsiteX144" fmla="*/ 101075 w 1096335"/>
                  <a:gd name="connsiteY144" fmla="*/ 548398 h 831850"/>
                  <a:gd name="connsiteX145" fmla="*/ 258247 w 1096335"/>
                  <a:gd name="connsiteY145" fmla="*/ 546362 h 831850"/>
                  <a:gd name="connsiteX146" fmla="*/ 272094 w 1096335"/>
                  <a:gd name="connsiteY146" fmla="*/ 558112 h 831850"/>
                  <a:gd name="connsiteX147" fmla="*/ 258247 w 1096335"/>
                  <a:gd name="connsiteY147" fmla="*/ 569862 h 831850"/>
                  <a:gd name="connsiteX148" fmla="*/ 244400 w 1096335"/>
                  <a:gd name="connsiteY148" fmla="*/ 558112 h 831850"/>
                  <a:gd name="connsiteX149" fmla="*/ 258247 w 1096335"/>
                  <a:gd name="connsiteY149" fmla="*/ 546362 h 831850"/>
                  <a:gd name="connsiteX150" fmla="*/ 511953 w 1096335"/>
                  <a:gd name="connsiteY150" fmla="*/ 543456 h 831850"/>
                  <a:gd name="connsiteX151" fmla="*/ 525801 w 1096335"/>
                  <a:gd name="connsiteY151" fmla="*/ 555206 h 831850"/>
                  <a:gd name="connsiteX152" fmla="*/ 511953 w 1096335"/>
                  <a:gd name="connsiteY152" fmla="*/ 566956 h 831850"/>
                  <a:gd name="connsiteX153" fmla="*/ 498106 w 1096335"/>
                  <a:gd name="connsiteY153" fmla="*/ 555206 h 831850"/>
                  <a:gd name="connsiteX154" fmla="*/ 511953 w 1096335"/>
                  <a:gd name="connsiteY154" fmla="*/ 543456 h 831850"/>
                  <a:gd name="connsiteX155" fmla="*/ 606070 w 1096335"/>
                  <a:gd name="connsiteY155" fmla="*/ 526540 h 831850"/>
                  <a:gd name="connsiteX156" fmla="*/ 619917 w 1096335"/>
                  <a:gd name="connsiteY156" fmla="*/ 538290 h 831850"/>
                  <a:gd name="connsiteX157" fmla="*/ 606070 w 1096335"/>
                  <a:gd name="connsiteY157" fmla="*/ 550039 h 831850"/>
                  <a:gd name="connsiteX158" fmla="*/ 592222 w 1096335"/>
                  <a:gd name="connsiteY158" fmla="*/ 538290 h 831850"/>
                  <a:gd name="connsiteX159" fmla="*/ 606070 w 1096335"/>
                  <a:gd name="connsiteY159" fmla="*/ 526540 h 831850"/>
                  <a:gd name="connsiteX160" fmla="*/ 170776 w 1096335"/>
                  <a:gd name="connsiteY160" fmla="*/ 526310 h 831850"/>
                  <a:gd name="connsiteX161" fmla="*/ 184623 w 1096335"/>
                  <a:gd name="connsiteY161" fmla="*/ 538060 h 831850"/>
                  <a:gd name="connsiteX162" fmla="*/ 170776 w 1096335"/>
                  <a:gd name="connsiteY162" fmla="*/ 549810 h 831850"/>
                  <a:gd name="connsiteX163" fmla="*/ 156929 w 1096335"/>
                  <a:gd name="connsiteY163" fmla="*/ 538060 h 831850"/>
                  <a:gd name="connsiteX164" fmla="*/ 170776 w 1096335"/>
                  <a:gd name="connsiteY164" fmla="*/ 526310 h 831850"/>
                  <a:gd name="connsiteX165" fmla="*/ 956346 w 1096335"/>
                  <a:gd name="connsiteY165" fmla="*/ 523875 h 831850"/>
                  <a:gd name="connsiteX166" fmla="*/ 970193 w 1096335"/>
                  <a:gd name="connsiteY166" fmla="*/ 535625 h 831850"/>
                  <a:gd name="connsiteX167" fmla="*/ 956346 w 1096335"/>
                  <a:gd name="connsiteY167" fmla="*/ 547375 h 831850"/>
                  <a:gd name="connsiteX168" fmla="*/ 942499 w 1096335"/>
                  <a:gd name="connsiteY168" fmla="*/ 535625 h 831850"/>
                  <a:gd name="connsiteX169" fmla="*/ 956346 w 1096335"/>
                  <a:gd name="connsiteY169" fmla="*/ 523875 h 831850"/>
                  <a:gd name="connsiteX170" fmla="*/ 360066 w 1096335"/>
                  <a:gd name="connsiteY170" fmla="*/ 520444 h 831850"/>
                  <a:gd name="connsiteX171" fmla="*/ 373913 w 1096335"/>
                  <a:gd name="connsiteY171" fmla="*/ 532194 h 831850"/>
                  <a:gd name="connsiteX172" fmla="*/ 360066 w 1096335"/>
                  <a:gd name="connsiteY172" fmla="*/ 543944 h 831850"/>
                  <a:gd name="connsiteX173" fmla="*/ 346219 w 1096335"/>
                  <a:gd name="connsiteY173" fmla="*/ 532194 h 831850"/>
                  <a:gd name="connsiteX174" fmla="*/ 360066 w 1096335"/>
                  <a:gd name="connsiteY174" fmla="*/ 520444 h 831850"/>
                  <a:gd name="connsiteX175" fmla="*/ 744516 w 1096335"/>
                  <a:gd name="connsiteY175" fmla="*/ 520000 h 831850"/>
                  <a:gd name="connsiteX176" fmla="*/ 758363 w 1096335"/>
                  <a:gd name="connsiteY176" fmla="*/ 531750 h 831850"/>
                  <a:gd name="connsiteX177" fmla="*/ 744516 w 1096335"/>
                  <a:gd name="connsiteY177" fmla="*/ 543500 h 831850"/>
                  <a:gd name="connsiteX178" fmla="*/ 730668 w 1096335"/>
                  <a:gd name="connsiteY178" fmla="*/ 531750 h 831850"/>
                  <a:gd name="connsiteX179" fmla="*/ 744516 w 1096335"/>
                  <a:gd name="connsiteY179" fmla="*/ 520000 h 831850"/>
                  <a:gd name="connsiteX180" fmla="*/ 673235 w 1096335"/>
                  <a:gd name="connsiteY180" fmla="*/ 490374 h 831850"/>
                  <a:gd name="connsiteX181" fmla="*/ 687083 w 1096335"/>
                  <a:gd name="connsiteY181" fmla="*/ 502123 h 831850"/>
                  <a:gd name="connsiteX182" fmla="*/ 673235 w 1096335"/>
                  <a:gd name="connsiteY182" fmla="*/ 513873 h 831850"/>
                  <a:gd name="connsiteX183" fmla="*/ 659388 w 1096335"/>
                  <a:gd name="connsiteY183" fmla="*/ 502123 h 831850"/>
                  <a:gd name="connsiteX184" fmla="*/ 673235 w 1096335"/>
                  <a:gd name="connsiteY184" fmla="*/ 490374 h 831850"/>
                  <a:gd name="connsiteX185" fmla="*/ 461405 w 1096335"/>
                  <a:gd name="connsiteY185" fmla="*/ 486499 h 831850"/>
                  <a:gd name="connsiteX186" fmla="*/ 475252 w 1096335"/>
                  <a:gd name="connsiteY186" fmla="*/ 498248 h 831850"/>
                  <a:gd name="connsiteX187" fmla="*/ 461405 w 1096335"/>
                  <a:gd name="connsiteY187" fmla="*/ 509998 h 831850"/>
                  <a:gd name="connsiteX188" fmla="*/ 447558 w 1096335"/>
                  <a:gd name="connsiteY188" fmla="*/ 498248 h 831850"/>
                  <a:gd name="connsiteX189" fmla="*/ 461405 w 1096335"/>
                  <a:gd name="connsiteY189" fmla="*/ 486499 h 831850"/>
                  <a:gd name="connsiteX190" fmla="*/ 227782 w 1096335"/>
                  <a:gd name="connsiteY190" fmla="*/ 479936 h 831850"/>
                  <a:gd name="connsiteX191" fmla="*/ 241630 w 1096335"/>
                  <a:gd name="connsiteY191" fmla="*/ 491686 h 831850"/>
                  <a:gd name="connsiteX192" fmla="*/ 227782 w 1096335"/>
                  <a:gd name="connsiteY192" fmla="*/ 503435 h 831850"/>
                  <a:gd name="connsiteX193" fmla="*/ 213935 w 1096335"/>
                  <a:gd name="connsiteY193" fmla="*/ 491686 h 831850"/>
                  <a:gd name="connsiteX194" fmla="*/ 227782 w 1096335"/>
                  <a:gd name="connsiteY194" fmla="*/ 479936 h 831850"/>
                  <a:gd name="connsiteX195" fmla="*/ 887889 w 1096335"/>
                  <a:gd name="connsiteY195" fmla="*/ 477376 h 831850"/>
                  <a:gd name="connsiteX196" fmla="*/ 901736 w 1096335"/>
                  <a:gd name="connsiteY196" fmla="*/ 489126 h 831850"/>
                  <a:gd name="connsiteX197" fmla="*/ 887889 w 1096335"/>
                  <a:gd name="connsiteY197" fmla="*/ 500876 h 831850"/>
                  <a:gd name="connsiteX198" fmla="*/ 874041 w 1096335"/>
                  <a:gd name="connsiteY198" fmla="*/ 489126 h 831850"/>
                  <a:gd name="connsiteX199" fmla="*/ 887889 w 1096335"/>
                  <a:gd name="connsiteY199" fmla="*/ 477376 h 831850"/>
                  <a:gd name="connsiteX200" fmla="*/ 1045060 w 1096335"/>
                  <a:gd name="connsiteY200" fmla="*/ 475340 h 831850"/>
                  <a:gd name="connsiteX201" fmla="*/ 1054852 w 1096335"/>
                  <a:gd name="connsiteY201" fmla="*/ 478782 h 831850"/>
                  <a:gd name="connsiteX202" fmla="*/ 1055184 w 1096335"/>
                  <a:gd name="connsiteY202" fmla="*/ 479461 h 831850"/>
                  <a:gd name="connsiteX203" fmla="*/ 1051663 w 1096335"/>
                  <a:gd name="connsiteY203" fmla="*/ 483495 h 831850"/>
                  <a:gd name="connsiteX204" fmla="*/ 1034839 w 1096335"/>
                  <a:gd name="connsiteY204" fmla="*/ 494518 h 831850"/>
                  <a:gd name="connsiteX205" fmla="*/ 1031213 w 1096335"/>
                  <a:gd name="connsiteY205" fmla="*/ 487090 h 831850"/>
                  <a:gd name="connsiteX206" fmla="*/ 1045060 w 1096335"/>
                  <a:gd name="connsiteY206" fmla="*/ 475340 h 831850"/>
                  <a:gd name="connsiteX207" fmla="*/ 812612 w 1096335"/>
                  <a:gd name="connsiteY207" fmla="*/ 470304 h 831850"/>
                  <a:gd name="connsiteX208" fmla="*/ 826460 w 1096335"/>
                  <a:gd name="connsiteY208" fmla="*/ 482054 h 831850"/>
                  <a:gd name="connsiteX209" fmla="*/ 812612 w 1096335"/>
                  <a:gd name="connsiteY209" fmla="*/ 493804 h 831850"/>
                  <a:gd name="connsiteX210" fmla="*/ 798765 w 1096335"/>
                  <a:gd name="connsiteY210" fmla="*/ 482054 h 831850"/>
                  <a:gd name="connsiteX211" fmla="*/ 812612 w 1096335"/>
                  <a:gd name="connsiteY211" fmla="*/ 470304 h 831850"/>
                  <a:gd name="connsiteX212" fmla="*/ 321899 w 1096335"/>
                  <a:gd name="connsiteY212" fmla="*/ 463019 h 831850"/>
                  <a:gd name="connsiteX213" fmla="*/ 335746 w 1096335"/>
                  <a:gd name="connsiteY213" fmla="*/ 474769 h 831850"/>
                  <a:gd name="connsiteX214" fmla="*/ 321899 w 1096335"/>
                  <a:gd name="connsiteY214" fmla="*/ 486519 h 831850"/>
                  <a:gd name="connsiteX215" fmla="*/ 308051 w 1096335"/>
                  <a:gd name="connsiteY215" fmla="*/ 474769 h 831850"/>
                  <a:gd name="connsiteX216" fmla="*/ 321899 w 1096335"/>
                  <a:gd name="connsiteY216" fmla="*/ 463019 h 831850"/>
                  <a:gd name="connsiteX217" fmla="*/ 52711 w 1096335"/>
                  <a:gd name="connsiteY217" fmla="*/ 457930 h 831850"/>
                  <a:gd name="connsiteX218" fmla="*/ 66559 w 1096335"/>
                  <a:gd name="connsiteY218" fmla="*/ 469680 h 831850"/>
                  <a:gd name="connsiteX219" fmla="*/ 52711 w 1096335"/>
                  <a:gd name="connsiteY219" fmla="*/ 481429 h 831850"/>
                  <a:gd name="connsiteX220" fmla="*/ 38864 w 1096335"/>
                  <a:gd name="connsiteY220" fmla="*/ 469680 h 831850"/>
                  <a:gd name="connsiteX221" fmla="*/ 52711 w 1096335"/>
                  <a:gd name="connsiteY221" fmla="*/ 457930 h 831850"/>
                  <a:gd name="connsiteX222" fmla="*/ 957589 w 1096335"/>
                  <a:gd name="connsiteY222" fmla="*/ 455288 h 831850"/>
                  <a:gd name="connsiteX223" fmla="*/ 971436 w 1096335"/>
                  <a:gd name="connsiteY223" fmla="*/ 467038 h 831850"/>
                  <a:gd name="connsiteX224" fmla="*/ 957589 w 1096335"/>
                  <a:gd name="connsiteY224" fmla="*/ 478788 h 831850"/>
                  <a:gd name="connsiteX225" fmla="*/ 943742 w 1096335"/>
                  <a:gd name="connsiteY225" fmla="*/ 467038 h 831850"/>
                  <a:gd name="connsiteX226" fmla="*/ 957589 w 1096335"/>
                  <a:gd name="connsiteY226" fmla="*/ 455288 h 831850"/>
                  <a:gd name="connsiteX227" fmla="*/ 604778 w 1096335"/>
                  <a:gd name="connsiteY227" fmla="*/ 443874 h 831850"/>
                  <a:gd name="connsiteX228" fmla="*/ 618625 w 1096335"/>
                  <a:gd name="connsiteY228" fmla="*/ 455624 h 831850"/>
                  <a:gd name="connsiteX229" fmla="*/ 604778 w 1096335"/>
                  <a:gd name="connsiteY229" fmla="*/ 467374 h 831850"/>
                  <a:gd name="connsiteX230" fmla="*/ 590931 w 1096335"/>
                  <a:gd name="connsiteY230" fmla="*/ 455624 h 831850"/>
                  <a:gd name="connsiteX231" fmla="*/ 604778 w 1096335"/>
                  <a:gd name="connsiteY231" fmla="*/ 443874 h 831850"/>
                  <a:gd name="connsiteX232" fmla="*/ 529502 w 1096335"/>
                  <a:gd name="connsiteY232" fmla="*/ 436803 h 831850"/>
                  <a:gd name="connsiteX233" fmla="*/ 543349 w 1096335"/>
                  <a:gd name="connsiteY233" fmla="*/ 448552 h 831850"/>
                  <a:gd name="connsiteX234" fmla="*/ 529502 w 1096335"/>
                  <a:gd name="connsiteY234" fmla="*/ 460302 h 831850"/>
                  <a:gd name="connsiteX235" fmla="*/ 515654 w 1096335"/>
                  <a:gd name="connsiteY235" fmla="*/ 448552 h 831850"/>
                  <a:gd name="connsiteX236" fmla="*/ 529502 w 1096335"/>
                  <a:gd name="connsiteY236" fmla="*/ 436803 h 831850"/>
                  <a:gd name="connsiteX237" fmla="*/ 389064 w 1096335"/>
                  <a:gd name="connsiteY237" fmla="*/ 426853 h 831850"/>
                  <a:gd name="connsiteX238" fmla="*/ 402912 w 1096335"/>
                  <a:gd name="connsiteY238" fmla="*/ 438603 h 831850"/>
                  <a:gd name="connsiteX239" fmla="*/ 389064 w 1096335"/>
                  <a:gd name="connsiteY239" fmla="*/ 450353 h 831850"/>
                  <a:gd name="connsiteX240" fmla="*/ 375217 w 1096335"/>
                  <a:gd name="connsiteY240" fmla="*/ 438603 h 831850"/>
                  <a:gd name="connsiteX241" fmla="*/ 389064 w 1096335"/>
                  <a:gd name="connsiteY241" fmla="*/ 426853 h 831850"/>
                  <a:gd name="connsiteX242" fmla="*/ 177234 w 1096335"/>
                  <a:gd name="connsiteY242" fmla="*/ 422978 h 831850"/>
                  <a:gd name="connsiteX243" fmla="*/ 191081 w 1096335"/>
                  <a:gd name="connsiteY243" fmla="*/ 434728 h 831850"/>
                  <a:gd name="connsiteX244" fmla="*/ 177234 w 1096335"/>
                  <a:gd name="connsiteY244" fmla="*/ 446478 h 831850"/>
                  <a:gd name="connsiteX245" fmla="*/ 163387 w 1096335"/>
                  <a:gd name="connsiteY245" fmla="*/ 434728 h 831850"/>
                  <a:gd name="connsiteX246" fmla="*/ 177234 w 1096335"/>
                  <a:gd name="connsiteY246" fmla="*/ 422978 h 831850"/>
                  <a:gd name="connsiteX247" fmla="*/ 737706 w 1096335"/>
                  <a:gd name="connsiteY247" fmla="*/ 412826 h 831850"/>
                  <a:gd name="connsiteX248" fmla="*/ 751553 w 1096335"/>
                  <a:gd name="connsiteY248" fmla="*/ 424575 h 831850"/>
                  <a:gd name="connsiteX249" fmla="*/ 737706 w 1096335"/>
                  <a:gd name="connsiteY249" fmla="*/ 436325 h 831850"/>
                  <a:gd name="connsiteX250" fmla="*/ 723858 w 1096335"/>
                  <a:gd name="connsiteY250" fmla="*/ 424575 h 831850"/>
                  <a:gd name="connsiteX251" fmla="*/ 737706 w 1096335"/>
                  <a:gd name="connsiteY251" fmla="*/ 412826 h 831850"/>
                  <a:gd name="connsiteX252" fmla="*/ 1014596 w 1096335"/>
                  <a:gd name="connsiteY252" fmla="*/ 408914 h 831850"/>
                  <a:gd name="connsiteX253" fmla="*/ 1028443 w 1096335"/>
                  <a:gd name="connsiteY253" fmla="*/ 420664 h 831850"/>
                  <a:gd name="connsiteX254" fmla="*/ 1014596 w 1096335"/>
                  <a:gd name="connsiteY254" fmla="*/ 432413 h 831850"/>
                  <a:gd name="connsiteX255" fmla="*/ 1000748 w 1096335"/>
                  <a:gd name="connsiteY255" fmla="*/ 420664 h 831850"/>
                  <a:gd name="connsiteX256" fmla="*/ 1014596 w 1096335"/>
                  <a:gd name="connsiteY256" fmla="*/ 408914 h 831850"/>
                  <a:gd name="connsiteX257" fmla="*/ 1095606 w 1096335"/>
                  <a:gd name="connsiteY257" fmla="*/ 402230 h 831850"/>
                  <a:gd name="connsiteX258" fmla="*/ 1096335 w 1096335"/>
                  <a:gd name="connsiteY258" fmla="*/ 404804 h 831850"/>
                  <a:gd name="connsiteX259" fmla="*/ 1095985 w 1096335"/>
                  <a:gd name="connsiteY259" fmla="*/ 406040 h 831850"/>
                  <a:gd name="connsiteX260" fmla="*/ 1094865 w 1096335"/>
                  <a:gd name="connsiteY260" fmla="*/ 403747 h 831850"/>
                  <a:gd name="connsiteX261" fmla="*/ 14544 w 1096335"/>
                  <a:gd name="connsiteY261" fmla="*/ 400505 h 831850"/>
                  <a:gd name="connsiteX262" fmla="*/ 28391 w 1096335"/>
                  <a:gd name="connsiteY262" fmla="*/ 412255 h 831850"/>
                  <a:gd name="connsiteX263" fmla="*/ 14544 w 1096335"/>
                  <a:gd name="connsiteY263" fmla="*/ 424004 h 831850"/>
                  <a:gd name="connsiteX264" fmla="*/ 697 w 1096335"/>
                  <a:gd name="connsiteY264" fmla="*/ 412255 h 831850"/>
                  <a:gd name="connsiteX265" fmla="*/ 14544 w 1096335"/>
                  <a:gd name="connsiteY265" fmla="*/ 400505 h 831850"/>
                  <a:gd name="connsiteX266" fmla="*/ 650234 w 1096335"/>
                  <a:gd name="connsiteY266" fmla="*/ 392774 h 831850"/>
                  <a:gd name="connsiteX267" fmla="*/ 664081 w 1096335"/>
                  <a:gd name="connsiteY267" fmla="*/ 404523 h 831850"/>
                  <a:gd name="connsiteX268" fmla="*/ 650234 w 1096335"/>
                  <a:gd name="connsiteY268" fmla="*/ 416273 h 831850"/>
                  <a:gd name="connsiteX269" fmla="*/ 636387 w 1096335"/>
                  <a:gd name="connsiteY269" fmla="*/ 404523 h 831850"/>
                  <a:gd name="connsiteX270" fmla="*/ 650234 w 1096335"/>
                  <a:gd name="connsiteY270" fmla="*/ 392774 h 831850"/>
                  <a:gd name="connsiteX271" fmla="*/ 839525 w 1096335"/>
                  <a:gd name="connsiteY271" fmla="*/ 386908 h 831850"/>
                  <a:gd name="connsiteX272" fmla="*/ 853372 w 1096335"/>
                  <a:gd name="connsiteY272" fmla="*/ 398658 h 831850"/>
                  <a:gd name="connsiteX273" fmla="*/ 839525 w 1096335"/>
                  <a:gd name="connsiteY273" fmla="*/ 410407 h 831850"/>
                  <a:gd name="connsiteX274" fmla="*/ 825677 w 1096335"/>
                  <a:gd name="connsiteY274" fmla="*/ 398658 h 831850"/>
                  <a:gd name="connsiteX275" fmla="*/ 839525 w 1096335"/>
                  <a:gd name="connsiteY275" fmla="*/ 386908 h 831850"/>
                  <a:gd name="connsiteX276" fmla="*/ 320607 w 1096335"/>
                  <a:gd name="connsiteY276" fmla="*/ 380354 h 831850"/>
                  <a:gd name="connsiteX277" fmla="*/ 334454 w 1096335"/>
                  <a:gd name="connsiteY277" fmla="*/ 392104 h 831850"/>
                  <a:gd name="connsiteX278" fmla="*/ 320607 w 1096335"/>
                  <a:gd name="connsiteY278" fmla="*/ 403854 h 831850"/>
                  <a:gd name="connsiteX279" fmla="*/ 306760 w 1096335"/>
                  <a:gd name="connsiteY279" fmla="*/ 392104 h 831850"/>
                  <a:gd name="connsiteX280" fmla="*/ 320607 w 1096335"/>
                  <a:gd name="connsiteY280" fmla="*/ 380354 h 831850"/>
                  <a:gd name="connsiteX281" fmla="*/ 245331 w 1096335"/>
                  <a:gd name="connsiteY281" fmla="*/ 373282 h 831850"/>
                  <a:gd name="connsiteX282" fmla="*/ 259178 w 1096335"/>
                  <a:gd name="connsiteY282" fmla="*/ 385032 h 831850"/>
                  <a:gd name="connsiteX283" fmla="*/ 245331 w 1096335"/>
                  <a:gd name="connsiteY283" fmla="*/ 396782 h 831850"/>
                  <a:gd name="connsiteX284" fmla="*/ 231483 w 1096335"/>
                  <a:gd name="connsiteY284" fmla="*/ 385032 h 831850"/>
                  <a:gd name="connsiteX285" fmla="*/ 245331 w 1096335"/>
                  <a:gd name="connsiteY285" fmla="*/ 373282 h 831850"/>
                  <a:gd name="connsiteX286" fmla="*/ 444555 w 1096335"/>
                  <a:gd name="connsiteY286" fmla="*/ 365539 h 831850"/>
                  <a:gd name="connsiteX287" fmla="*/ 458403 w 1096335"/>
                  <a:gd name="connsiteY287" fmla="*/ 377289 h 831850"/>
                  <a:gd name="connsiteX288" fmla="*/ 444555 w 1096335"/>
                  <a:gd name="connsiteY288" fmla="*/ 389038 h 831850"/>
                  <a:gd name="connsiteX289" fmla="*/ 430708 w 1096335"/>
                  <a:gd name="connsiteY289" fmla="*/ 377289 h 831850"/>
                  <a:gd name="connsiteX290" fmla="*/ 444555 w 1096335"/>
                  <a:gd name="connsiteY290" fmla="*/ 365539 h 831850"/>
                  <a:gd name="connsiteX291" fmla="*/ 81710 w 1096335"/>
                  <a:gd name="connsiteY291" fmla="*/ 364339 h 831850"/>
                  <a:gd name="connsiteX292" fmla="*/ 95557 w 1096335"/>
                  <a:gd name="connsiteY292" fmla="*/ 376088 h 831850"/>
                  <a:gd name="connsiteX293" fmla="*/ 81710 w 1096335"/>
                  <a:gd name="connsiteY293" fmla="*/ 387838 h 831850"/>
                  <a:gd name="connsiteX294" fmla="*/ 67862 w 1096335"/>
                  <a:gd name="connsiteY294" fmla="*/ 376088 h 831850"/>
                  <a:gd name="connsiteX295" fmla="*/ 81710 w 1096335"/>
                  <a:gd name="connsiteY295" fmla="*/ 364339 h 831850"/>
                  <a:gd name="connsiteX296" fmla="*/ 964047 w 1096335"/>
                  <a:gd name="connsiteY296" fmla="*/ 351956 h 831850"/>
                  <a:gd name="connsiteX297" fmla="*/ 977895 w 1096335"/>
                  <a:gd name="connsiteY297" fmla="*/ 363706 h 831850"/>
                  <a:gd name="connsiteX298" fmla="*/ 964047 w 1096335"/>
                  <a:gd name="connsiteY298" fmla="*/ 375456 h 831850"/>
                  <a:gd name="connsiteX299" fmla="*/ 950200 w 1096335"/>
                  <a:gd name="connsiteY299" fmla="*/ 363706 h 831850"/>
                  <a:gd name="connsiteX300" fmla="*/ 964047 w 1096335"/>
                  <a:gd name="connsiteY300" fmla="*/ 351956 h 831850"/>
                  <a:gd name="connsiteX301" fmla="*/ 707241 w 1096335"/>
                  <a:gd name="connsiteY301" fmla="*/ 346399 h 831850"/>
                  <a:gd name="connsiteX302" fmla="*/ 721088 w 1096335"/>
                  <a:gd name="connsiteY302" fmla="*/ 358149 h 831850"/>
                  <a:gd name="connsiteX303" fmla="*/ 707241 w 1096335"/>
                  <a:gd name="connsiteY303" fmla="*/ 369899 h 831850"/>
                  <a:gd name="connsiteX304" fmla="*/ 693393 w 1096335"/>
                  <a:gd name="connsiteY304" fmla="*/ 358149 h 831850"/>
                  <a:gd name="connsiteX305" fmla="*/ 707241 w 1096335"/>
                  <a:gd name="connsiteY305" fmla="*/ 346399 h 831850"/>
                  <a:gd name="connsiteX306" fmla="*/ 357084 w 1096335"/>
                  <a:gd name="connsiteY306" fmla="*/ 345487 h 831850"/>
                  <a:gd name="connsiteX307" fmla="*/ 370931 w 1096335"/>
                  <a:gd name="connsiteY307" fmla="*/ 357236 h 831850"/>
                  <a:gd name="connsiteX308" fmla="*/ 357084 w 1096335"/>
                  <a:gd name="connsiteY308" fmla="*/ 368986 h 831850"/>
                  <a:gd name="connsiteX309" fmla="*/ 343237 w 1096335"/>
                  <a:gd name="connsiteY309" fmla="*/ 357236 h 831850"/>
                  <a:gd name="connsiteX310" fmla="*/ 357084 w 1096335"/>
                  <a:gd name="connsiteY310" fmla="*/ 345487 h 831850"/>
                  <a:gd name="connsiteX311" fmla="*/ 546374 w 1096335"/>
                  <a:gd name="connsiteY311" fmla="*/ 339621 h 831850"/>
                  <a:gd name="connsiteX312" fmla="*/ 560222 w 1096335"/>
                  <a:gd name="connsiteY312" fmla="*/ 351371 h 831850"/>
                  <a:gd name="connsiteX313" fmla="*/ 546374 w 1096335"/>
                  <a:gd name="connsiteY313" fmla="*/ 363120 h 831850"/>
                  <a:gd name="connsiteX314" fmla="*/ 532527 w 1096335"/>
                  <a:gd name="connsiteY314" fmla="*/ 351371 h 831850"/>
                  <a:gd name="connsiteX315" fmla="*/ 546374 w 1096335"/>
                  <a:gd name="connsiteY315" fmla="*/ 339621 h 831850"/>
                  <a:gd name="connsiteX316" fmla="*/ 801357 w 1096335"/>
                  <a:gd name="connsiteY316" fmla="*/ 329483 h 831850"/>
                  <a:gd name="connsiteX317" fmla="*/ 815204 w 1096335"/>
                  <a:gd name="connsiteY317" fmla="*/ 341233 h 831850"/>
                  <a:gd name="connsiteX318" fmla="*/ 801357 w 1096335"/>
                  <a:gd name="connsiteY318" fmla="*/ 352982 h 831850"/>
                  <a:gd name="connsiteX319" fmla="*/ 787510 w 1096335"/>
                  <a:gd name="connsiteY319" fmla="*/ 341233 h 831850"/>
                  <a:gd name="connsiteX320" fmla="*/ 801357 w 1096335"/>
                  <a:gd name="connsiteY320" fmla="*/ 329483 h 831850"/>
                  <a:gd name="connsiteX321" fmla="*/ 15513 w 1096335"/>
                  <a:gd name="connsiteY321" fmla="*/ 318634 h 831850"/>
                  <a:gd name="connsiteX322" fmla="*/ 23044 w 1096335"/>
                  <a:gd name="connsiteY322" fmla="*/ 321281 h 831850"/>
                  <a:gd name="connsiteX323" fmla="*/ 27100 w 1096335"/>
                  <a:gd name="connsiteY323" fmla="*/ 329589 h 831850"/>
                  <a:gd name="connsiteX324" fmla="*/ 13252 w 1096335"/>
                  <a:gd name="connsiteY324" fmla="*/ 341339 h 831850"/>
                  <a:gd name="connsiteX325" fmla="*/ 3461 w 1096335"/>
                  <a:gd name="connsiteY325" fmla="*/ 337898 h 831850"/>
                  <a:gd name="connsiteX326" fmla="*/ 0 w 1096335"/>
                  <a:gd name="connsiteY326" fmla="*/ 330807 h 831850"/>
                  <a:gd name="connsiteX327" fmla="*/ 4097 w 1096335"/>
                  <a:gd name="connsiteY327" fmla="*/ 326113 h 831850"/>
                  <a:gd name="connsiteX328" fmla="*/ 178229 w 1096335"/>
                  <a:gd name="connsiteY328" fmla="*/ 313345 h 831850"/>
                  <a:gd name="connsiteX329" fmla="*/ 192077 w 1096335"/>
                  <a:gd name="connsiteY329" fmla="*/ 325094 h 831850"/>
                  <a:gd name="connsiteX330" fmla="*/ 178229 w 1096335"/>
                  <a:gd name="connsiteY330" fmla="*/ 336844 h 831850"/>
                  <a:gd name="connsiteX331" fmla="*/ 164382 w 1096335"/>
                  <a:gd name="connsiteY331" fmla="*/ 325094 h 831850"/>
                  <a:gd name="connsiteX332" fmla="*/ 178229 w 1096335"/>
                  <a:gd name="connsiteY332" fmla="*/ 313345 h 831850"/>
                  <a:gd name="connsiteX333" fmla="*/ 1029034 w 1096335"/>
                  <a:gd name="connsiteY333" fmla="*/ 303353 h 831850"/>
                  <a:gd name="connsiteX334" fmla="*/ 1032930 w 1096335"/>
                  <a:gd name="connsiteY334" fmla="*/ 313839 h 831850"/>
                  <a:gd name="connsiteX335" fmla="*/ 1042889 w 1096335"/>
                  <a:gd name="connsiteY335" fmla="*/ 320364 h 831850"/>
                  <a:gd name="connsiteX336" fmla="*/ 1041935 w 1096335"/>
                  <a:gd name="connsiteY336" fmla="*/ 322319 h 831850"/>
                  <a:gd name="connsiteX337" fmla="*/ 1032144 w 1096335"/>
                  <a:gd name="connsiteY337" fmla="*/ 325760 h 831850"/>
                  <a:gd name="connsiteX338" fmla="*/ 1018297 w 1096335"/>
                  <a:gd name="connsiteY338" fmla="*/ 314010 h 831850"/>
                  <a:gd name="connsiteX339" fmla="*/ 1022353 w 1096335"/>
                  <a:gd name="connsiteY339" fmla="*/ 305702 h 831850"/>
                  <a:gd name="connsiteX340" fmla="*/ 414091 w 1096335"/>
                  <a:gd name="connsiteY340" fmla="*/ 299112 h 831850"/>
                  <a:gd name="connsiteX341" fmla="*/ 427938 w 1096335"/>
                  <a:gd name="connsiteY341" fmla="*/ 310862 h 831850"/>
                  <a:gd name="connsiteX342" fmla="*/ 414091 w 1096335"/>
                  <a:gd name="connsiteY342" fmla="*/ 322612 h 831850"/>
                  <a:gd name="connsiteX343" fmla="*/ 400243 w 1096335"/>
                  <a:gd name="connsiteY343" fmla="*/ 310862 h 831850"/>
                  <a:gd name="connsiteX344" fmla="*/ 414091 w 1096335"/>
                  <a:gd name="connsiteY344" fmla="*/ 299112 h 831850"/>
                  <a:gd name="connsiteX345" fmla="*/ 868523 w 1096335"/>
                  <a:gd name="connsiteY345" fmla="*/ 293316 h 831850"/>
                  <a:gd name="connsiteX346" fmla="*/ 882370 w 1096335"/>
                  <a:gd name="connsiteY346" fmla="*/ 305066 h 831850"/>
                  <a:gd name="connsiteX347" fmla="*/ 868523 w 1096335"/>
                  <a:gd name="connsiteY347" fmla="*/ 316816 h 831850"/>
                  <a:gd name="connsiteX348" fmla="*/ 854675 w 1096335"/>
                  <a:gd name="connsiteY348" fmla="*/ 305066 h 831850"/>
                  <a:gd name="connsiteX349" fmla="*/ 868523 w 1096335"/>
                  <a:gd name="connsiteY349" fmla="*/ 293316 h 831850"/>
                  <a:gd name="connsiteX350" fmla="*/ 90758 w 1096335"/>
                  <a:gd name="connsiteY350" fmla="*/ 293292 h 831850"/>
                  <a:gd name="connsiteX351" fmla="*/ 104605 w 1096335"/>
                  <a:gd name="connsiteY351" fmla="*/ 305042 h 831850"/>
                  <a:gd name="connsiteX352" fmla="*/ 90758 w 1096335"/>
                  <a:gd name="connsiteY352" fmla="*/ 316792 h 831850"/>
                  <a:gd name="connsiteX353" fmla="*/ 76911 w 1096335"/>
                  <a:gd name="connsiteY353" fmla="*/ 305042 h 831850"/>
                  <a:gd name="connsiteX354" fmla="*/ 90758 w 1096335"/>
                  <a:gd name="connsiteY354" fmla="*/ 293292 h 831850"/>
                  <a:gd name="connsiteX355" fmla="*/ 656692 w 1096335"/>
                  <a:gd name="connsiteY355" fmla="*/ 289441 h 831850"/>
                  <a:gd name="connsiteX356" fmla="*/ 670540 w 1096335"/>
                  <a:gd name="connsiteY356" fmla="*/ 301191 h 831850"/>
                  <a:gd name="connsiteX357" fmla="*/ 656692 w 1096335"/>
                  <a:gd name="connsiteY357" fmla="*/ 312941 h 831850"/>
                  <a:gd name="connsiteX358" fmla="*/ 642845 w 1096335"/>
                  <a:gd name="connsiteY358" fmla="*/ 301191 h 831850"/>
                  <a:gd name="connsiteX359" fmla="*/ 656692 w 1096335"/>
                  <a:gd name="connsiteY359" fmla="*/ 289441 h 831850"/>
                  <a:gd name="connsiteX360" fmla="*/ 280048 w 1096335"/>
                  <a:gd name="connsiteY360" fmla="*/ 287426 h 831850"/>
                  <a:gd name="connsiteX361" fmla="*/ 293896 w 1096335"/>
                  <a:gd name="connsiteY361" fmla="*/ 299176 h 831850"/>
                  <a:gd name="connsiteX362" fmla="*/ 280048 w 1096335"/>
                  <a:gd name="connsiteY362" fmla="*/ 310926 h 831850"/>
                  <a:gd name="connsiteX363" fmla="*/ 266201 w 1096335"/>
                  <a:gd name="connsiteY363" fmla="*/ 299176 h 831850"/>
                  <a:gd name="connsiteX364" fmla="*/ 280048 w 1096335"/>
                  <a:gd name="connsiteY364" fmla="*/ 287426 h 831850"/>
                  <a:gd name="connsiteX365" fmla="*/ 508207 w 1096335"/>
                  <a:gd name="connsiteY365" fmla="*/ 282195 h 831850"/>
                  <a:gd name="connsiteX366" fmla="*/ 522054 w 1096335"/>
                  <a:gd name="connsiteY366" fmla="*/ 293945 h 831850"/>
                  <a:gd name="connsiteX367" fmla="*/ 508207 w 1096335"/>
                  <a:gd name="connsiteY367" fmla="*/ 305695 h 831850"/>
                  <a:gd name="connsiteX368" fmla="*/ 494359 w 1096335"/>
                  <a:gd name="connsiteY368" fmla="*/ 293945 h 831850"/>
                  <a:gd name="connsiteX369" fmla="*/ 508207 w 1096335"/>
                  <a:gd name="connsiteY369" fmla="*/ 282195 h 831850"/>
                  <a:gd name="connsiteX370" fmla="*/ 147765 w 1096335"/>
                  <a:gd name="connsiteY370" fmla="*/ 246918 h 831850"/>
                  <a:gd name="connsiteX371" fmla="*/ 161612 w 1096335"/>
                  <a:gd name="connsiteY371" fmla="*/ 258667 h 831850"/>
                  <a:gd name="connsiteX372" fmla="*/ 147765 w 1096335"/>
                  <a:gd name="connsiteY372" fmla="*/ 270417 h 831850"/>
                  <a:gd name="connsiteX373" fmla="*/ 133917 w 1096335"/>
                  <a:gd name="connsiteY373" fmla="*/ 258667 h 831850"/>
                  <a:gd name="connsiteX374" fmla="*/ 147765 w 1096335"/>
                  <a:gd name="connsiteY374" fmla="*/ 246918 h 831850"/>
                  <a:gd name="connsiteX375" fmla="*/ 800065 w 1096335"/>
                  <a:gd name="connsiteY375" fmla="*/ 246817 h 831850"/>
                  <a:gd name="connsiteX376" fmla="*/ 813913 w 1096335"/>
                  <a:gd name="connsiteY376" fmla="*/ 258567 h 831850"/>
                  <a:gd name="connsiteX377" fmla="*/ 800065 w 1096335"/>
                  <a:gd name="connsiteY377" fmla="*/ 270316 h 831850"/>
                  <a:gd name="connsiteX378" fmla="*/ 786218 w 1096335"/>
                  <a:gd name="connsiteY378" fmla="*/ 258567 h 831850"/>
                  <a:gd name="connsiteX379" fmla="*/ 800065 w 1096335"/>
                  <a:gd name="connsiteY379" fmla="*/ 246817 h 831850"/>
                  <a:gd name="connsiteX380" fmla="*/ 575372 w 1096335"/>
                  <a:gd name="connsiteY380" fmla="*/ 246029 h 831850"/>
                  <a:gd name="connsiteX381" fmla="*/ 589220 w 1096335"/>
                  <a:gd name="connsiteY381" fmla="*/ 257779 h 831850"/>
                  <a:gd name="connsiteX382" fmla="*/ 575372 w 1096335"/>
                  <a:gd name="connsiteY382" fmla="*/ 269529 h 831850"/>
                  <a:gd name="connsiteX383" fmla="*/ 561525 w 1096335"/>
                  <a:gd name="connsiteY383" fmla="*/ 257779 h 831850"/>
                  <a:gd name="connsiteX384" fmla="*/ 575372 w 1096335"/>
                  <a:gd name="connsiteY384" fmla="*/ 246029 h 831850"/>
                  <a:gd name="connsiteX385" fmla="*/ 965043 w 1096335"/>
                  <a:gd name="connsiteY385" fmla="*/ 242322 h 831850"/>
                  <a:gd name="connsiteX386" fmla="*/ 978890 w 1096335"/>
                  <a:gd name="connsiteY386" fmla="*/ 254072 h 831850"/>
                  <a:gd name="connsiteX387" fmla="*/ 965043 w 1096335"/>
                  <a:gd name="connsiteY387" fmla="*/ 265822 h 831850"/>
                  <a:gd name="connsiteX388" fmla="*/ 951195 w 1096335"/>
                  <a:gd name="connsiteY388" fmla="*/ 254072 h 831850"/>
                  <a:gd name="connsiteX389" fmla="*/ 965043 w 1096335"/>
                  <a:gd name="connsiteY389" fmla="*/ 242322 h 831850"/>
                  <a:gd name="connsiteX390" fmla="*/ 363542 w 1096335"/>
                  <a:gd name="connsiteY390" fmla="*/ 242154 h 831850"/>
                  <a:gd name="connsiteX391" fmla="*/ 377390 w 1096335"/>
                  <a:gd name="connsiteY391" fmla="*/ 253904 h 831850"/>
                  <a:gd name="connsiteX392" fmla="*/ 363542 w 1096335"/>
                  <a:gd name="connsiteY392" fmla="*/ 265654 h 831850"/>
                  <a:gd name="connsiteX393" fmla="*/ 349695 w 1096335"/>
                  <a:gd name="connsiteY393" fmla="*/ 253904 h 831850"/>
                  <a:gd name="connsiteX394" fmla="*/ 363542 w 1096335"/>
                  <a:gd name="connsiteY394" fmla="*/ 242154 h 831850"/>
                  <a:gd name="connsiteX395" fmla="*/ 724789 w 1096335"/>
                  <a:gd name="connsiteY395" fmla="*/ 239745 h 831850"/>
                  <a:gd name="connsiteX396" fmla="*/ 738636 w 1096335"/>
                  <a:gd name="connsiteY396" fmla="*/ 251495 h 831850"/>
                  <a:gd name="connsiteX397" fmla="*/ 724789 w 1096335"/>
                  <a:gd name="connsiteY397" fmla="*/ 263245 h 831850"/>
                  <a:gd name="connsiteX398" fmla="*/ 710941 w 1096335"/>
                  <a:gd name="connsiteY398" fmla="*/ 251495 h 831850"/>
                  <a:gd name="connsiteX399" fmla="*/ 724789 w 1096335"/>
                  <a:gd name="connsiteY399" fmla="*/ 239745 h 831850"/>
                  <a:gd name="connsiteX400" fmla="*/ 241881 w 1096335"/>
                  <a:gd name="connsiteY400" fmla="*/ 230001 h 831850"/>
                  <a:gd name="connsiteX401" fmla="*/ 255728 w 1096335"/>
                  <a:gd name="connsiteY401" fmla="*/ 241751 h 831850"/>
                  <a:gd name="connsiteX402" fmla="*/ 241881 w 1096335"/>
                  <a:gd name="connsiteY402" fmla="*/ 253501 h 831850"/>
                  <a:gd name="connsiteX403" fmla="*/ 228034 w 1096335"/>
                  <a:gd name="connsiteY403" fmla="*/ 241751 h 831850"/>
                  <a:gd name="connsiteX404" fmla="*/ 241881 w 1096335"/>
                  <a:gd name="connsiteY404" fmla="*/ 230001 h 831850"/>
                  <a:gd name="connsiteX405" fmla="*/ 877571 w 1096335"/>
                  <a:gd name="connsiteY405" fmla="*/ 222270 h 831850"/>
                  <a:gd name="connsiteX406" fmla="*/ 891419 w 1096335"/>
                  <a:gd name="connsiteY406" fmla="*/ 234020 h 831850"/>
                  <a:gd name="connsiteX407" fmla="*/ 877571 w 1096335"/>
                  <a:gd name="connsiteY407" fmla="*/ 245770 h 831850"/>
                  <a:gd name="connsiteX408" fmla="*/ 863724 w 1096335"/>
                  <a:gd name="connsiteY408" fmla="*/ 234020 h 831850"/>
                  <a:gd name="connsiteX409" fmla="*/ 877571 w 1096335"/>
                  <a:gd name="connsiteY409" fmla="*/ 222270 h 831850"/>
                  <a:gd name="connsiteX410" fmla="*/ 506915 w 1096335"/>
                  <a:gd name="connsiteY410" fmla="*/ 199530 h 831850"/>
                  <a:gd name="connsiteX411" fmla="*/ 520762 w 1096335"/>
                  <a:gd name="connsiteY411" fmla="*/ 211280 h 831850"/>
                  <a:gd name="connsiteX412" fmla="*/ 506915 w 1096335"/>
                  <a:gd name="connsiteY412" fmla="*/ 223030 h 831850"/>
                  <a:gd name="connsiteX413" fmla="*/ 493068 w 1096335"/>
                  <a:gd name="connsiteY413" fmla="*/ 211280 h 831850"/>
                  <a:gd name="connsiteX414" fmla="*/ 506915 w 1096335"/>
                  <a:gd name="connsiteY414" fmla="*/ 199530 h 831850"/>
                  <a:gd name="connsiteX415" fmla="*/ 309047 w 1096335"/>
                  <a:gd name="connsiteY415" fmla="*/ 193835 h 831850"/>
                  <a:gd name="connsiteX416" fmla="*/ 322894 w 1096335"/>
                  <a:gd name="connsiteY416" fmla="*/ 205585 h 831850"/>
                  <a:gd name="connsiteX417" fmla="*/ 309047 w 1096335"/>
                  <a:gd name="connsiteY417" fmla="*/ 217335 h 831850"/>
                  <a:gd name="connsiteX418" fmla="*/ 295199 w 1096335"/>
                  <a:gd name="connsiteY418" fmla="*/ 205585 h 831850"/>
                  <a:gd name="connsiteX419" fmla="*/ 309047 w 1096335"/>
                  <a:gd name="connsiteY419" fmla="*/ 193835 h 831850"/>
                  <a:gd name="connsiteX420" fmla="*/ 431639 w 1096335"/>
                  <a:gd name="connsiteY420" fmla="*/ 192458 h 831850"/>
                  <a:gd name="connsiteX421" fmla="*/ 445486 w 1096335"/>
                  <a:gd name="connsiteY421" fmla="*/ 204208 h 831850"/>
                  <a:gd name="connsiteX422" fmla="*/ 431639 w 1096335"/>
                  <a:gd name="connsiteY422" fmla="*/ 215958 h 831850"/>
                  <a:gd name="connsiteX423" fmla="*/ 417791 w 1096335"/>
                  <a:gd name="connsiteY423" fmla="*/ 204208 h 831850"/>
                  <a:gd name="connsiteX424" fmla="*/ 431639 w 1096335"/>
                  <a:gd name="connsiteY424" fmla="*/ 192458 h 831850"/>
                  <a:gd name="connsiteX425" fmla="*/ 97216 w 1096335"/>
                  <a:gd name="connsiteY425" fmla="*/ 189960 h 831850"/>
                  <a:gd name="connsiteX426" fmla="*/ 111064 w 1096335"/>
                  <a:gd name="connsiteY426" fmla="*/ 201710 h 831850"/>
                  <a:gd name="connsiteX427" fmla="*/ 97216 w 1096335"/>
                  <a:gd name="connsiteY427" fmla="*/ 213460 h 831850"/>
                  <a:gd name="connsiteX428" fmla="*/ 87425 w 1096335"/>
                  <a:gd name="connsiteY428" fmla="*/ 210019 h 831850"/>
                  <a:gd name="connsiteX429" fmla="*/ 84921 w 1096335"/>
                  <a:gd name="connsiteY429" fmla="*/ 204888 h 831850"/>
                  <a:gd name="connsiteX430" fmla="*/ 95263 w 1096335"/>
                  <a:gd name="connsiteY430" fmla="*/ 190647 h 831850"/>
                  <a:gd name="connsiteX431" fmla="*/ 692020 w 1096335"/>
                  <a:gd name="connsiteY431" fmla="*/ 183029 h 831850"/>
                  <a:gd name="connsiteX432" fmla="*/ 705867 w 1096335"/>
                  <a:gd name="connsiteY432" fmla="*/ 194779 h 831850"/>
                  <a:gd name="connsiteX433" fmla="*/ 692020 w 1096335"/>
                  <a:gd name="connsiteY433" fmla="*/ 206529 h 831850"/>
                  <a:gd name="connsiteX434" fmla="*/ 678172 w 1096335"/>
                  <a:gd name="connsiteY434" fmla="*/ 194779 h 831850"/>
                  <a:gd name="connsiteX435" fmla="*/ 692020 w 1096335"/>
                  <a:gd name="connsiteY435" fmla="*/ 183029 h 831850"/>
                  <a:gd name="connsiteX436" fmla="*/ 934578 w 1096335"/>
                  <a:gd name="connsiteY436" fmla="*/ 175896 h 831850"/>
                  <a:gd name="connsiteX437" fmla="*/ 948425 w 1096335"/>
                  <a:gd name="connsiteY437" fmla="*/ 187645 h 831850"/>
                  <a:gd name="connsiteX438" fmla="*/ 934578 w 1096335"/>
                  <a:gd name="connsiteY438" fmla="*/ 199395 h 831850"/>
                  <a:gd name="connsiteX439" fmla="*/ 920731 w 1096335"/>
                  <a:gd name="connsiteY439" fmla="*/ 187645 h 831850"/>
                  <a:gd name="connsiteX440" fmla="*/ 934578 w 1096335"/>
                  <a:gd name="connsiteY440" fmla="*/ 175896 h 831850"/>
                  <a:gd name="connsiteX441" fmla="*/ 604548 w 1096335"/>
                  <a:gd name="connsiteY441" fmla="*/ 162977 h 831850"/>
                  <a:gd name="connsiteX442" fmla="*/ 618396 w 1096335"/>
                  <a:gd name="connsiteY442" fmla="*/ 174727 h 831850"/>
                  <a:gd name="connsiteX443" fmla="*/ 604548 w 1096335"/>
                  <a:gd name="connsiteY443" fmla="*/ 186477 h 831850"/>
                  <a:gd name="connsiteX444" fmla="*/ 590701 w 1096335"/>
                  <a:gd name="connsiteY444" fmla="*/ 174727 h 831850"/>
                  <a:gd name="connsiteX445" fmla="*/ 604548 w 1096335"/>
                  <a:gd name="connsiteY445" fmla="*/ 162977 h 831850"/>
                  <a:gd name="connsiteX446" fmla="*/ 793839 w 1096335"/>
                  <a:gd name="connsiteY446" fmla="*/ 157111 h 831850"/>
                  <a:gd name="connsiteX447" fmla="*/ 807686 w 1096335"/>
                  <a:gd name="connsiteY447" fmla="*/ 168861 h 831850"/>
                  <a:gd name="connsiteX448" fmla="*/ 793839 w 1096335"/>
                  <a:gd name="connsiteY448" fmla="*/ 180611 h 831850"/>
                  <a:gd name="connsiteX449" fmla="*/ 779992 w 1096335"/>
                  <a:gd name="connsiteY449" fmla="*/ 168861 h 831850"/>
                  <a:gd name="connsiteX450" fmla="*/ 793839 w 1096335"/>
                  <a:gd name="connsiteY450" fmla="*/ 157111 h 831850"/>
                  <a:gd name="connsiteX451" fmla="*/ 240589 w 1096335"/>
                  <a:gd name="connsiteY451" fmla="*/ 147336 h 831850"/>
                  <a:gd name="connsiteX452" fmla="*/ 254437 w 1096335"/>
                  <a:gd name="connsiteY452" fmla="*/ 159086 h 831850"/>
                  <a:gd name="connsiteX453" fmla="*/ 240589 w 1096335"/>
                  <a:gd name="connsiteY453" fmla="*/ 170835 h 831850"/>
                  <a:gd name="connsiteX454" fmla="*/ 226742 w 1096335"/>
                  <a:gd name="connsiteY454" fmla="*/ 159086 h 831850"/>
                  <a:gd name="connsiteX455" fmla="*/ 240589 w 1096335"/>
                  <a:gd name="connsiteY455" fmla="*/ 147336 h 831850"/>
                  <a:gd name="connsiteX456" fmla="*/ 165313 w 1096335"/>
                  <a:gd name="connsiteY456" fmla="*/ 140264 h 831850"/>
                  <a:gd name="connsiteX457" fmla="*/ 179160 w 1096335"/>
                  <a:gd name="connsiteY457" fmla="*/ 152014 h 831850"/>
                  <a:gd name="connsiteX458" fmla="*/ 165313 w 1096335"/>
                  <a:gd name="connsiteY458" fmla="*/ 163764 h 831850"/>
                  <a:gd name="connsiteX459" fmla="*/ 151465 w 1096335"/>
                  <a:gd name="connsiteY459" fmla="*/ 152014 h 831850"/>
                  <a:gd name="connsiteX460" fmla="*/ 165313 w 1096335"/>
                  <a:gd name="connsiteY460" fmla="*/ 140264 h 831850"/>
                  <a:gd name="connsiteX461" fmla="*/ 411191 w 1096335"/>
                  <a:gd name="connsiteY461" fmla="*/ 119509 h 831850"/>
                  <a:gd name="connsiteX462" fmla="*/ 425039 w 1096335"/>
                  <a:gd name="connsiteY462" fmla="*/ 131259 h 831850"/>
                  <a:gd name="connsiteX463" fmla="*/ 411191 w 1096335"/>
                  <a:gd name="connsiteY463" fmla="*/ 143008 h 831850"/>
                  <a:gd name="connsiteX464" fmla="*/ 397344 w 1096335"/>
                  <a:gd name="connsiteY464" fmla="*/ 131259 h 831850"/>
                  <a:gd name="connsiteX465" fmla="*/ 411191 w 1096335"/>
                  <a:gd name="connsiteY465" fmla="*/ 119509 h 831850"/>
                  <a:gd name="connsiteX466" fmla="*/ 884030 w 1096335"/>
                  <a:gd name="connsiteY466" fmla="*/ 118938 h 831850"/>
                  <a:gd name="connsiteX467" fmla="*/ 897877 w 1096335"/>
                  <a:gd name="connsiteY467" fmla="*/ 130688 h 831850"/>
                  <a:gd name="connsiteX468" fmla="*/ 884030 w 1096335"/>
                  <a:gd name="connsiteY468" fmla="*/ 142438 h 831850"/>
                  <a:gd name="connsiteX469" fmla="*/ 870182 w 1096335"/>
                  <a:gd name="connsiteY469" fmla="*/ 130688 h 831850"/>
                  <a:gd name="connsiteX470" fmla="*/ 884030 w 1096335"/>
                  <a:gd name="connsiteY470" fmla="*/ 118938 h 831850"/>
                  <a:gd name="connsiteX471" fmla="*/ 661555 w 1096335"/>
                  <a:gd name="connsiteY471" fmla="*/ 116603 h 831850"/>
                  <a:gd name="connsiteX472" fmla="*/ 675402 w 1096335"/>
                  <a:gd name="connsiteY472" fmla="*/ 128352 h 831850"/>
                  <a:gd name="connsiteX473" fmla="*/ 661555 w 1096335"/>
                  <a:gd name="connsiteY473" fmla="*/ 140102 h 831850"/>
                  <a:gd name="connsiteX474" fmla="*/ 647708 w 1096335"/>
                  <a:gd name="connsiteY474" fmla="*/ 128352 h 831850"/>
                  <a:gd name="connsiteX475" fmla="*/ 661555 w 1096335"/>
                  <a:gd name="connsiteY475" fmla="*/ 116603 h 831850"/>
                  <a:gd name="connsiteX476" fmla="*/ 755671 w 1096335"/>
                  <a:gd name="connsiteY476" fmla="*/ 99686 h 831850"/>
                  <a:gd name="connsiteX477" fmla="*/ 769519 w 1096335"/>
                  <a:gd name="connsiteY477" fmla="*/ 111436 h 831850"/>
                  <a:gd name="connsiteX478" fmla="*/ 755671 w 1096335"/>
                  <a:gd name="connsiteY478" fmla="*/ 123186 h 831850"/>
                  <a:gd name="connsiteX479" fmla="*/ 741824 w 1096335"/>
                  <a:gd name="connsiteY479" fmla="*/ 111436 h 831850"/>
                  <a:gd name="connsiteX480" fmla="*/ 755671 w 1096335"/>
                  <a:gd name="connsiteY480" fmla="*/ 99686 h 831850"/>
                  <a:gd name="connsiteX481" fmla="*/ 323720 w 1096335"/>
                  <a:gd name="connsiteY481" fmla="*/ 99457 h 831850"/>
                  <a:gd name="connsiteX482" fmla="*/ 337567 w 1096335"/>
                  <a:gd name="connsiteY482" fmla="*/ 111207 h 831850"/>
                  <a:gd name="connsiteX483" fmla="*/ 323720 w 1096335"/>
                  <a:gd name="connsiteY483" fmla="*/ 122956 h 831850"/>
                  <a:gd name="connsiteX484" fmla="*/ 309873 w 1096335"/>
                  <a:gd name="connsiteY484" fmla="*/ 111207 h 831850"/>
                  <a:gd name="connsiteX485" fmla="*/ 323720 w 1096335"/>
                  <a:gd name="connsiteY485" fmla="*/ 99457 h 831850"/>
                  <a:gd name="connsiteX486" fmla="*/ 513010 w 1096335"/>
                  <a:gd name="connsiteY486" fmla="*/ 93591 h 831850"/>
                  <a:gd name="connsiteX487" fmla="*/ 526858 w 1096335"/>
                  <a:gd name="connsiteY487" fmla="*/ 105341 h 831850"/>
                  <a:gd name="connsiteX488" fmla="*/ 513010 w 1096335"/>
                  <a:gd name="connsiteY488" fmla="*/ 117091 h 831850"/>
                  <a:gd name="connsiteX489" fmla="*/ 499163 w 1096335"/>
                  <a:gd name="connsiteY489" fmla="*/ 105341 h 831850"/>
                  <a:gd name="connsiteX490" fmla="*/ 513010 w 1096335"/>
                  <a:gd name="connsiteY490" fmla="*/ 93591 h 831850"/>
                  <a:gd name="connsiteX491" fmla="*/ 822837 w 1096335"/>
                  <a:gd name="connsiteY491" fmla="*/ 63520 h 831850"/>
                  <a:gd name="connsiteX492" fmla="*/ 836684 w 1096335"/>
                  <a:gd name="connsiteY492" fmla="*/ 75270 h 831850"/>
                  <a:gd name="connsiteX493" fmla="*/ 822837 w 1096335"/>
                  <a:gd name="connsiteY493" fmla="*/ 87020 h 831850"/>
                  <a:gd name="connsiteX494" fmla="*/ 808990 w 1096335"/>
                  <a:gd name="connsiteY494" fmla="*/ 75270 h 831850"/>
                  <a:gd name="connsiteX495" fmla="*/ 822837 w 1096335"/>
                  <a:gd name="connsiteY495" fmla="*/ 63520 h 831850"/>
                  <a:gd name="connsiteX496" fmla="*/ 231954 w 1096335"/>
                  <a:gd name="connsiteY496" fmla="*/ 60811 h 831850"/>
                  <a:gd name="connsiteX497" fmla="*/ 239692 w 1096335"/>
                  <a:gd name="connsiteY497" fmla="*/ 63531 h 831850"/>
                  <a:gd name="connsiteX498" fmla="*/ 243747 w 1096335"/>
                  <a:gd name="connsiteY498" fmla="*/ 71839 h 831850"/>
                  <a:gd name="connsiteX499" fmla="*/ 229900 w 1096335"/>
                  <a:gd name="connsiteY499" fmla="*/ 83589 h 831850"/>
                  <a:gd name="connsiteX500" fmla="*/ 220109 w 1096335"/>
                  <a:gd name="connsiteY500" fmla="*/ 80148 h 831850"/>
                  <a:gd name="connsiteX501" fmla="*/ 216425 w 1096335"/>
                  <a:gd name="connsiteY501" fmla="*/ 72600 h 831850"/>
                  <a:gd name="connsiteX502" fmla="*/ 611007 w 1096335"/>
                  <a:gd name="connsiteY502" fmla="*/ 59645 h 831850"/>
                  <a:gd name="connsiteX503" fmla="*/ 624854 w 1096335"/>
                  <a:gd name="connsiteY503" fmla="*/ 71395 h 831850"/>
                  <a:gd name="connsiteX504" fmla="*/ 611007 w 1096335"/>
                  <a:gd name="connsiteY504" fmla="*/ 83145 h 831850"/>
                  <a:gd name="connsiteX505" fmla="*/ 597159 w 1096335"/>
                  <a:gd name="connsiteY505" fmla="*/ 71395 h 831850"/>
                  <a:gd name="connsiteX506" fmla="*/ 611007 w 1096335"/>
                  <a:gd name="connsiteY506" fmla="*/ 59645 h 831850"/>
                  <a:gd name="connsiteX507" fmla="*/ 380727 w 1096335"/>
                  <a:gd name="connsiteY507" fmla="*/ 53082 h 831850"/>
                  <a:gd name="connsiteX508" fmla="*/ 394574 w 1096335"/>
                  <a:gd name="connsiteY508" fmla="*/ 64832 h 831850"/>
                  <a:gd name="connsiteX509" fmla="*/ 380727 w 1096335"/>
                  <a:gd name="connsiteY509" fmla="*/ 76582 h 831850"/>
                  <a:gd name="connsiteX510" fmla="*/ 366879 w 1096335"/>
                  <a:gd name="connsiteY510" fmla="*/ 64832 h 831850"/>
                  <a:gd name="connsiteX511" fmla="*/ 380727 w 1096335"/>
                  <a:gd name="connsiteY511" fmla="*/ 53082 h 831850"/>
                  <a:gd name="connsiteX512" fmla="*/ 474843 w 1096335"/>
                  <a:gd name="connsiteY512" fmla="*/ 36166 h 831850"/>
                  <a:gd name="connsiteX513" fmla="*/ 488690 w 1096335"/>
                  <a:gd name="connsiteY513" fmla="*/ 47916 h 831850"/>
                  <a:gd name="connsiteX514" fmla="*/ 474843 w 1096335"/>
                  <a:gd name="connsiteY514" fmla="*/ 59666 h 831850"/>
                  <a:gd name="connsiteX515" fmla="*/ 460996 w 1096335"/>
                  <a:gd name="connsiteY515" fmla="*/ 47916 h 831850"/>
                  <a:gd name="connsiteX516" fmla="*/ 474843 w 1096335"/>
                  <a:gd name="connsiteY516" fmla="*/ 36166 h 831850"/>
                  <a:gd name="connsiteX517" fmla="*/ 751717 w 1096335"/>
                  <a:gd name="connsiteY517" fmla="*/ 17957 h 831850"/>
                  <a:gd name="connsiteX518" fmla="*/ 754885 w 1096335"/>
                  <a:gd name="connsiteY518" fmla="*/ 19000 h 831850"/>
                  <a:gd name="connsiteX519" fmla="*/ 766082 w 1096335"/>
                  <a:gd name="connsiteY519" fmla="*/ 24376 h 831850"/>
                  <a:gd name="connsiteX520" fmla="*/ 768227 w 1096335"/>
                  <a:gd name="connsiteY520" fmla="*/ 28771 h 831850"/>
                  <a:gd name="connsiteX521" fmla="*/ 754380 w 1096335"/>
                  <a:gd name="connsiteY521" fmla="*/ 40520 h 831850"/>
                  <a:gd name="connsiteX522" fmla="*/ 740532 w 1096335"/>
                  <a:gd name="connsiteY522" fmla="*/ 28771 h 831850"/>
                  <a:gd name="connsiteX523" fmla="*/ 744588 w 1096335"/>
                  <a:gd name="connsiteY523" fmla="*/ 20463 h 831850"/>
                  <a:gd name="connsiteX524" fmla="*/ 679103 w 1096335"/>
                  <a:gd name="connsiteY524" fmla="*/ 9949 h 831850"/>
                  <a:gd name="connsiteX525" fmla="*/ 692950 w 1096335"/>
                  <a:gd name="connsiteY525" fmla="*/ 21699 h 831850"/>
                  <a:gd name="connsiteX526" fmla="*/ 679103 w 1096335"/>
                  <a:gd name="connsiteY526" fmla="*/ 33449 h 831850"/>
                  <a:gd name="connsiteX527" fmla="*/ 665256 w 1096335"/>
                  <a:gd name="connsiteY527" fmla="*/ 21699 h 831850"/>
                  <a:gd name="connsiteX528" fmla="*/ 679103 w 1096335"/>
                  <a:gd name="connsiteY528" fmla="*/ 9949 h 831850"/>
                  <a:gd name="connsiteX529" fmla="*/ 343942 w 1096335"/>
                  <a:gd name="connsiteY529" fmla="*/ 8047 h 831850"/>
                  <a:gd name="connsiteX530" fmla="*/ 339970 w 1096335"/>
                  <a:gd name="connsiteY530" fmla="*/ 16184 h 831850"/>
                  <a:gd name="connsiteX531" fmla="*/ 330178 w 1096335"/>
                  <a:gd name="connsiteY531" fmla="*/ 19625 h 831850"/>
                  <a:gd name="connsiteX532" fmla="*/ 320387 w 1096335"/>
                  <a:gd name="connsiteY532" fmla="*/ 16184 h 831850"/>
                  <a:gd name="connsiteX533" fmla="*/ 320226 w 1096335"/>
                  <a:gd name="connsiteY533" fmla="*/ 15854 h 831850"/>
                  <a:gd name="connsiteX534" fmla="*/ 542009 w 1096335"/>
                  <a:gd name="connsiteY534" fmla="*/ 0 h 831850"/>
                  <a:gd name="connsiteX535" fmla="*/ 555856 w 1096335"/>
                  <a:gd name="connsiteY535" fmla="*/ 11750 h 831850"/>
                  <a:gd name="connsiteX536" fmla="*/ 542009 w 1096335"/>
                  <a:gd name="connsiteY536" fmla="*/ 23499 h 831850"/>
                  <a:gd name="connsiteX537" fmla="*/ 528161 w 1096335"/>
                  <a:gd name="connsiteY537" fmla="*/ 11750 h 831850"/>
                  <a:gd name="connsiteX538" fmla="*/ 542009 w 1096335"/>
                  <a:gd name="connsiteY538" fmla="*/ 0 h 831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</a:cxnLst>
                <a:rect l="l" t="t" r="r" b="b"/>
                <a:pathLst>
                  <a:path w="1096335" h="831850">
                    <a:moveTo>
                      <a:pt x="505095" y="817167"/>
                    </a:moveTo>
                    <a:cubicBezTo>
                      <a:pt x="512742" y="817167"/>
                      <a:pt x="518942" y="822428"/>
                      <a:pt x="518942" y="828917"/>
                    </a:cubicBezTo>
                    <a:lnTo>
                      <a:pt x="517510" y="831850"/>
                    </a:lnTo>
                    <a:lnTo>
                      <a:pt x="491889" y="830231"/>
                    </a:lnTo>
                    <a:lnTo>
                      <a:pt x="491248" y="828917"/>
                    </a:lnTo>
                    <a:cubicBezTo>
                      <a:pt x="491248" y="822428"/>
                      <a:pt x="497448" y="817167"/>
                      <a:pt x="505095" y="817167"/>
                    </a:cubicBezTo>
                    <a:close/>
                    <a:moveTo>
                      <a:pt x="319544" y="777927"/>
                    </a:moveTo>
                    <a:cubicBezTo>
                      <a:pt x="327191" y="777927"/>
                      <a:pt x="333391" y="783187"/>
                      <a:pt x="333391" y="789676"/>
                    </a:cubicBezTo>
                    <a:lnTo>
                      <a:pt x="329853" y="796924"/>
                    </a:lnTo>
                    <a:lnTo>
                      <a:pt x="310669" y="790609"/>
                    </a:lnTo>
                    <a:lnTo>
                      <a:pt x="306272" y="788497"/>
                    </a:lnTo>
                    <a:lnTo>
                      <a:pt x="309752" y="781368"/>
                    </a:lnTo>
                    <a:cubicBezTo>
                      <a:pt x="312258" y="779242"/>
                      <a:pt x="315720" y="777927"/>
                      <a:pt x="319544" y="777927"/>
                    </a:cubicBezTo>
                    <a:close/>
                    <a:moveTo>
                      <a:pt x="562102" y="770793"/>
                    </a:moveTo>
                    <a:cubicBezTo>
                      <a:pt x="569749" y="770793"/>
                      <a:pt x="575949" y="776054"/>
                      <a:pt x="575949" y="782543"/>
                    </a:cubicBezTo>
                    <a:cubicBezTo>
                      <a:pt x="575949" y="789032"/>
                      <a:pt x="569749" y="794293"/>
                      <a:pt x="562102" y="794293"/>
                    </a:cubicBezTo>
                    <a:cubicBezTo>
                      <a:pt x="554454" y="794293"/>
                      <a:pt x="548254" y="789032"/>
                      <a:pt x="548254" y="782543"/>
                    </a:cubicBezTo>
                    <a:cubicBezTo>
                      <a:pt x="548254" y="776054"/>
                      <a:pt x="554454" y="770793"/>
                      <a:pt x="562102" y="770793"/>
                    </a:cubicBezTo>
                    <a:close/>
                    <a:moveTo>
                      <a:pt x="777880" y="766030"/>
                    </a:moveTo>
                    <a:cubicBezTo>
                      <a:pt x="781704" y="766030"/>
                      <a:pt x="785165" y="767345"/>
                      <a:pt x="787671" y="769472"/>
                    </a:cubicBezTo>
                    <a:lnTo>
                      <a:pt x="789804" y="773841"/>
                    </a:lnTo>
                    <a:lnTo>
                      <a:pt x="767369" y="784614"/>
                    </a:lnTo>
                    <a:lnTo>
                      <a:pt x="764032" y="777780"/>
                    </a:lnTo>
                    <a:cubicBezTo>
                      <a:pt x="764032" y="771290"/>
                      <a:pt x="770232" y="766030"/>
                      <a:pt x="777880" y="766030"/>
                    </a:cubicBezTo>
                    <a:close/>
                    <a:moveTo>
                      <a:pt x="656218" y="753877"/>
                    </a:moveTo>
                    <a:cubicBezTo>
                      <a:pt x="663865" y="753877"/>
                      <a:pt x="670065" y="759137"/>
                      <a:pt x="670065" y="765627"/>
                    </a:cubicBezTo>
                    <a:cubicBezTo>
                      <a:pt x="670065" y="772116"/>
                      <a:pt x="663865" y="777376"/>
                      <a:pt x="656218" y="777376"/>
                    </a:cubicBezTo>
                    <a:cubicBezTo>
                      <a:pt x="648570" y="777376"/>
                      <a:pt x="642371" y="772116"/>
                      <a:pt x="642371" y="765627"/>
                    </a:cubicBezTo>
                    <a:cubicBezTo>
                      <a:pt x="642371" y="759137"/>
                      <a:pt x="648570" y="753877"/>
                      <a:pt x="656218" y="753877"/>
                    </a:cubicBezTo>
                    <a:close/>
                    <a:moveTo>
                      <a:pt x="421363" y="752009"/>
                    </a:moveTo>
                    <a:cubicBezTo>
                      <a:pt x="429010" y="752009"/>
                      <a:pt x="435210" y="757269"/>
                      <a:pt x="435210" y="763759"/>
                    </a:cubicBezTo>
                    <a:cubicBezTo>
                      <a:pt x="435210" y="770248"/>
                      <a:pt x="429010" y="775508"/>
                      <a:pt x="421363" y="775508"/>
                    </a:cubicBezTo>
                    <a:cubicBezTo>
                      <a:pt x="413715" y="775508"/>
                      <a:pt x="407515" y="770248"/>
                      <a:pt x="407515" y="763759"/>
                    </a:cubicBezTo>
                    <a:cubicBezTo>
                      <a:pt x="407515" y="757269"/>
                      <a:pt x="413715" y="752009"/>
                      <a:pt x="421363" y="752009"/>
                    </a:cubicBezTo>
                    <a:close/>
                    <a:moveTo>
                      <a:pt x="723384" y="717711"/>
                    </a:moveTo>
                    <a:cubicBezTo>
                      <a:pt x="731031" y="717711"/>
                      <a:pt x="737231" y="722971"/>
                      <a:pt x="737231" y="729460"/>
                    </a:cubicBezTo>
                    <a:cubicBezTo>
                      <a:pt x="737231" y="735949"/>
                      <a:pt x="731031" y="741210"/>
                      <a:pt x="723384" y="741210"/>
                    </a:cubicBezTo>
                    <a:cubicBezTo>
                      <a:pt x="715736" y="741210"/>
                      <a:pt x="709536" y="735949"/>
                      <a:pt x="709536" y="729460"/>
                    </a:cubicBezTo>
                    <a:cubicBezTo>
                      <a:pt x="709536" y="722971"/>
                      <a:pt x="715736" y="717711"/>
                      <a:pt x="723384" y="717711"/>
                    </a:cubicBezTo>
                    <a:close/>
                    <a:moveTo>
                      <a:pt x="845976" y="716334"/>
                    </a:moveTo>
                    <a:cubicBezTo>
                      <a:pt x="853623" y="716334"/>
                      <a:pt x="859823" y="721594"/>
                      <a:pt x="859823" y="728083"/>
                    </a:cubicBezTo>
                    <a:lnTo>
                      <a:pt x="859197" y="729366"/>
                    </a:lnTo>
                    <a:lnTo>
                      <a:pt x="845588" y="739697"/>
                    </a:lnTo>
                    <a:lnTo>
                      <a:pt x="836185" y="736392"/>
                    </a:lnTo>
                    <a:cubicBezTo>
                      <a:pt x="833679" y="734266"/>
                      <a:pt x="832129" y="731328"/>
                      <a:pt x="832129" y="728083"/>
                    </a:cubicBezTo>
                    <a:cubicBezTo>
                      <a:pt x="832129" y="721594"/>
                      <a:pt x="838329" y="716334"/>
                      <a:pt x="845976" y="716334"/>
                    </a:cubicBezTo>
                    <a:close/>
                    <a:moveTo>
                      <a:pt x="511553" y="713836"/>
                    </a:moveTo>
                    <a:cubicBezTo>
                      <a:pt x="519201" y="713836"/>
                      <a:pt x="525401" y="719096"/>
                      <a:pt x="525401" y="725585"/>
                    </a:cubicBezTo>
                    <a:cubicBezTo>
                      <a:pt x="525401" y="732075"/>
                      <a:pt x="519201" y="737335"/>
                      <a:pt x="511553" y="737335"/>
                    </a:cubicBezTo>
                    <a:cubicBezTo>
                      <a:pt x="503906" y="737335"/>
                      <a:pt x="497706" y="732075"/>
                      <a:pt x="497706" y="725585"/>
                    </a:cubicBezTo>
                    <a:cubicBezTo>
                      <a:pt x="497706" y="719096"/>
                      <a:pt x="503906" y="713836"/>
                      <a:pt x="511553" y="713836"/>
                    </a:cubicBezTo>
                    <a:close/>
                    <a:moveTo>
                      <a:pt x="289079" y="711500"/>
                    </a:moveTo>
                    <a:cubicBezTo>
                      <a:pt x="296726" y="711500"/>
                      <a:pt x="302926" y="716761"/>
                      <a:pt x="302926" y="723250"/>
                    </a:cubicBezTo>
                    <a:cubicBezTo>
                      <a:pt x="302926" y="729739"/>
                      <a:pt x="296726" y="735000"/>
                      <a:pt x="289079" y="735000"/>
                    </a:cubicBezTo>
                    <a:cubicBezTo>
                      <a:pt x="281431" y="735000"/>
                      <a:pt x="275232" y="729739"/>
                      <a:pt x="275232" y="723250"/>
                    </a:cubicBezTo>
                    <a:cubicBezTo>
                      <a:pt x="275232" y="716761"/>
                      <a:pt x="281431" y="711500"/>
                      <a:pt x="289079" y="711500"/>
                    </a:cubicBezTo>
                    <a:close/>
                    <a:moveTo>
                      <a:pt x="383195" y="694584"/>
                    </a:moveTo>
                    <a:cubicBezTo>
                      <a:pt x="390842" y="694584"/>
                      <a:pt x="397042" y="699844"/>
                      <a:pt x="397042" y="706334"/>
                    </a:cubicBezTo>
                    <a:cubicBezTo>
                      <a:pt x="397042" y="712823"/>
                      <a:pt x="390842" y="718083"/>
                      <a:pt x="383195" y="718083"/>
                    </a:cubicBezTo>
                    <a:cubicBezTo>
                      <a:pt x="375548" y="718083"/>
                      <a:pt x="369348" y="712823"/>
                      <a:pt x="369348" y="706334"/>
                    </a:cubicBezTo>
                    <a:cubicBezTo>
                      <a:pt x="369348" y="699844"/>
                      <a:pt x="375548" y="694584"/>
                      <a:pt x="383195" y="694584"/>
                    </a:cubicBezTo>
                    <a:close/>
                    <a:moveTo>
                      <a:pt x="654926" y="671211"/>
                    </a:moveTo>
                    <a:cubicBezTo>
                      <a:pt x="662574" y="671211"/>
                      <a:pt x="668774" y="676472"/>
                      <a:pt x="668774" y="682961"/>
                    </a:cubicBezTo>
                    <a:cubicBezTo>
                      <a:pt x="668774" y="689450"/>
                      <a:pt x="662574" y="694711"/>
                      <a:pt x="654926" y="694711"/>
                    </a:cubicBezTo>
                    <a:cubicBezTo>
                      <a:pt x="647279" y="694711"/>
                      <a:pt x="641079" y="689450"/>
                      <a:pt x="641079" y="682961"/>
                    </a:cubicBezTo>
                    <a:cubicBezTo>
                      <a:pt x="641079" y="676472"/>
                      <a:pt x="647279" y="671211"/>
                      <a:pt x="654926" y="671211"/>
                    </a:cubicBezTo>
                    <a:close/>
                    <a:moveTo>
                      <a:pt x="579650" y="664140"/>
                    </a:moveTo>
                    <a:cubicBezTo>
                      <a:pt x="587297" y="664140"/>
                      <a:pt x="593497" y="669400"/>
                      <a:pt x="593497" y="675889"/>
                    </a:cubicBezTo>
                    <a:cubicBezTo>
                      <a:pt x="593497" y="682378"/>
                      <a:pt x="587297" y="687639"/>
                      <a:pt x="579650" y="687639"/>
                    </a:cubicBezTo>
                    <a:cubicBezTo>
                      <a:pt x="572002" y="687639"/>
                      <a:pt x="565802" y="682378"/>
                      <a:pt x="565802" y="675889"/>
                    </a:cubicBezTo>
                    <a:cubicBezTo>
                      <a:pt x="565802" y="669400"/>
                      <a:pt x="572002" y="664140"/>
                      <a:pt x="579650" y="664140"/>
                    </a:cubicBezTo>
                    <a:close/>
                    <a:moveTo>
                      <a:pt x="450361" y="658418"/>
                    </a:moveTo>
                    <a:cubicBezTo>
                      <a:pt x="458008" y="658418"/>
                      <a:pt x="464208" y="663678"/>
                      <a:pt x="464208" y="670167"/>
                    </a:cubicBezTo>
                    <a:cubicBezTo>
                      <a:pt x="464208" y="676657"/>
                      <a:pt x="458008" y="681917"/>
                      <a:pt x="450361" y="681917"/>
                    </a:cubicBezTo>
                    <a:cubicBezTo>
                      <a:pt x="442713" y="681917"/>
                      <a:pt x="436513" y="676657"/>
                      <a:pt x="436513" y="670167"/>
                    </a:cubicBezTo>
                    <a:cubicBezTo>
                      <a:pt x="436513" y="663678"/>
                      <a:pt x="442713" y="658418"/>
                      <a:pt x="450361" y="658418"/>
                    </a:cubicBezTo>
                    <a:close/>
                    <a:moveTo>
                      <a:pt x="238531" y="654543"/>
                    </a:moveTo>
                    <a:cubicBezTo>
                      <a:pt x="246178" y="654543"/>
                      <a:pt x="252378" y="659803"/>
                      <a:pt x="252378" y="666292"/>
                    </a:cubicBezTo>
                    <a:cubicBezTo>
                      <a:pt x="252378" y="672782"/>
                      <a:pt x="246178" y="678042"/>
                      <a:pt x="238531" y="678042"/>
                    </a:cubicBezTo>
                    <a:cubicBezTo>
                      <a:pt x="230883" y="678042"/>
                      <a:pt x="224683" y="672782"/>
                      <a:pt x="224683" y="666292"/>
                    </a:cubicBezTo>
                    <a:cubicBezTo>
                      <a:pt x="224683" y="659803"/>
                      <a:pt x="230883" y="654543"/>
                      <a:pt x="238531" y="654543"/>
                    </a:cubicBezTo>
                    <a:close/>
                    <a:moveTo>
                      <a:pt x="825529" y="643384"/>
                    </a:moveTo>
                    <a:cubicBezTo>
                      <a:pt x="833176" y="643384"/>
                      <a:pt x="839376" y="648645"/>
                      <a:pt x="839376" y="655134"/>
                    </a:cubicBezTo>
                    <a:cubicBezTo>
                      <a:pt x="839376" y="661623"/>
                      <a:pt x="833176" y="666884"/>
                      <a:pt x="825529" y="666884"/>
                    </a:cubicBezTo>
                    <a:cubicBezTo>
                      <a:pt x="817881" y="666884"/>
                      <a:pt x="811681" y="661623"/>
                      <a:pt x="811681" y="655134"/>
                    </a:cubicBezTo>
                    <a:cubicBezTo>
                      <a:pt x="811681" y="648645"/>
                      <a:pt x="817881" y="643384"/>
                      <a:pt x="825529" y="643384"/>
                    </a:cubicBezTo>
                    <a:close/>
                    <a:moveTo>
                      <a:pt x="104630" y="631859"/>
                    </a:moveTo>
                    <a:lnTo>
                      <a:pt x="112158" y="634505"/>
                    </a:lnTo>
                    <a:cubicBezTo>
                      <a:pt x="114664" y="636632"/>
                      <a:pt x="116214" y="639569"/>
                      <a:pt x="116214" y="642813"/>
                    </a:cubicBezTo>
                    <a:lnTo>
                      <a:pt x="114755" y="645802"/>
                    </a:lnTo>
                    <a:close/>
                    <a:moveTo>
                      <a:pt x="738057" y="623332"/>
                    </a:moveTo>
                    <a:cubicBezTo>
                      <a:pt x="745705" y="623332"/>
                      <a:pt x="751905" y="628593"/>
                      <a:pt x="751905" y="635082"/>
                    </a:cubicBezTo>
                    <a:cubicBezTo>
                      <a:pt x="751905" y="641571"/>
                      <a:pt x="745705" y="646832"/>
                      <a:pt x="738057" y="646832"/>
                    </a:cubicBezTo>
                    <a:cubicBezTo>
                      <a:pt x="730410" y="646832"/>
                      <a:pt x="724210" y="641571"/>
                      <a:pt x="724210" y="635082"/>
                    </a:cubicBezTo>
                    <a:cubicBezTo>
                      <a:pt x="724210" y="628593"/>
                      <a:pt x="730410" y="623332"/>
                      <a:pt x="738057" y="623332"/>
                    </a:cubicBezTo>
                    <a:close/>
                    <a:moveTo>
                      <a:pt x="927348" y="617466"/>
                    </a:moveTo>
                    <a:cubicBezTo>
                      <a:pt x="934995" y="617466"/>
                      <a:pt x="941195" y="622727"/>
                      <a:pt x="941195" y="629216"/>
                    </a:cubicBezTo>
                    <a:cubicBezTo>
                      <a:pt x="941195" y="635705"/>
                      <a:pt x="934995" y="640966"/>
                      <a:pt x="927348" y="640966"/>
                    </a:cubicBezTo>
                    <a:cubicBezTo>
                      <a:pt x="919700" y="640966"/>
                      <a:pt x="913500" y="635705"/>
                      <a:pt x="913500" y="629216"/>
                    </a:cubicBezTo>
                    <a:cubicBezTo>
                      <a:pt x="913500" y="622727"/>
                      <a:pt x="919700" y="617466"/>
                      <a:pt x="927348" y="617466"/>
                    </a:cubicBezTo>
                    <a:close/>
                    <a:moveTo>
                      <a:pt x="381903" y="611918"/>
                    </a:moveTo>
                    <a:cubicBezTo>
                      <a:pt x="389551" y="611918"/>
                      <a:pt x="395751" y="617179"/>
                      <a:pt x="395751" y="623668"/>
                    </a:cubicBezTo>
                    <a:cubicBezTo>
                      <a:pt x="395751" y="630157"/>
                      <a:pt x="389551" y="635418"/>
                      <a:pt x="381903" y="635418"/>
                    </a:cubicBezTo>
                    <a:cubicBezTo>
                      <a:pt x="374256" y="635418"/>
                      <a:pt x="368056" y="630157"/>
                      <a:pt x="368056" y="623668"/>
                    </a:cubicBezTo>
                    <a:cubicBezTo>
                      <a:pt x="368056" y="617179"/>
                      <a:pt x="374256" y="611918"/>
                      <a:pt x="381903" y="611918"/>
                    </a:cubicBezTo>
                    <a:close/>
                    <a:moveTo>
                      <a:pt x="542418" y="609883"/>
                    </a:moveTo>
                    <a:cubicBezTo>
                      <a:pt x="550065" y="609883"/>
                      <a:pt x="556265" y="615143"/>
                      <a:pt x="556265" y="621632"/>
                    </a:cubicBezTo>
                    <a:cubicBezTo>
                      <a:pt x="556265" y="628121"/>
                      <a:pt x="550065" y="633382"/>
                      <a:pt x="542418" y="633382"/>
                    </a:cubicBezTo>
                    <a:cubicBezTo>
                      <a:pt x="534771" y="633382"/>
                      <a:pt x="528571" y="628121"/>
                      <a:pt x="528571" y="621632"/>
                    </a:cubicBezTo>
                    <a:cubicBezTo>
                      <a:pt x="528571" y="615143"/>
                      <a:pt x="534771" y="609883"/>
                      <a:pt x="542418" y="609883"/>
                    </a:cubicBezTo>
                    <a:close/>
                    <a:moveTo>
                      <a:pt x="306627" y="604847"/>
                    </a:moveTo>
                    <a:cubicBezTo>
                      <a:pt x="314274" y="604847"/>
                      <a:pt x="320474" y="610107"/>
                      <a:pt x="320474" y="616596"/>
                    </a:cubicBezTo>
                    <a:cubicBezTo>
                      <a:pt x="320474" y="623085"/>
                      <a:pt x="314274" y="628346"/>
                      <a:pt x="306627" y="628346"/>
                    </a:cubicBezTo>
                    <a:cubicBezTo>
                      <a:pt x="298980" y="628346"/>
                      <a:pt x="292780" y="623085"/>
                      <a:pt x="292780" y="616596"/>
                    </a:cubicBezTo>
                    <a:cubicBezTo>
                      <a:pt x="292780" y="610107"/>
                      <a:pt x="298980" y="604847"/>
                      <a:pt x="306627" y="604847"/>
                    </a:cubicBezTo>
                    <a:close/>
                    <a:moveTo>
                      <a:pt x="169533" y="594897"/>
                    </a:moveTo>
                    <a:cubicBezTo>
                      <a:pt x="177180" y="594897"/>
                      <a:pt x="183380" y="600158"/>
                      <a:pt x="183380" y="606647"/>
                    </a:cubicBezTo>
                    <a:cubicBezTo>
                      <a:pt x="183380" y="613136"/>
                      <a:pt x="177180" y="618397"/>
                      <a:pt x="169533" y="618397"/>
                    </a:cubicBezTo>
                    <a:cubicBezTo>
                      <a:pt x="161885" y="618397"/>
                      <a:pt x="155685" y="613136"/>
                      <a:pt x="155685" y="606647"/>
                    </a:cubicBezTo>
                    <a:cubicBezTo>
                      <a:pt x="155685" y="600158"/>
                      <a:pt x="161885" y="594897"/>
                      <a:pt x="169533" y="594897"/>
                    </a:cubicBezTo>
                    <a:close/>
                    <a:moveTo>
                      <a:pt x="454947" y="589830"/>
                    </a:moveTo>
                    <a:cubicBezTo>
                      <a:pt x="462594" y="589830"/>
                      <a:pt x="468794" y="595091"/>
                      <a:pt x="468794" y="601580"/>
                    </a:cubicBezTo>
                    <a:cubicBezTo>
                      <a:pt x="468794" y="608069"/>
                      <a:pt x="462594" y="613330"/>
                      <a:pt x="454947" y="613330"/>
                    </a:cubicBezTo>
                    <a:cubicBezTo>
                      <a:pt x="447299" y="613330"/>
                      <a:pt x="441100" y="608069"/>
                      <a:pt x="441100" y="601580"/>
                    </a:cubicBezTo>
                    <a:cubicBezTo>
                      <a:pt x="441100" y="595091"/>
                      <a:pt x="447299" y="589830"/>
                      <a:pt x="454947" y="589830"/>
                    </a:cubicBezTo>
                    <a:close/>
                    <a:moveTo>
                      <a:pt x="644237" y="583965"/>
                    </a:moveTo>
                    <a:cubicBezTo>
                      <a:pt x="651885" y="583965"/>
                      <a:pt x="658084" y="589225"/>
                      <a:pt x="658084" y="595714"/>
                    </a:cubicBezTo>
                    <a:cubicBezTo>
                      <a:pt x="658084" y="602204"/>
                      <a:pt x="651885" y="607464"/>
                      <a:pt x="644237" y="607464"/>
                    </a:cubicBezTo>
                    <a:cubicBezTo>
                      <a:pt x="636590" y="607464"/>
                      <a:pt x="630390" y="602204"/>
                      <a:pt x="630390" y="595714"/>
                    </a:cubicBezTo>
                    <a:cubicBezTo>
                      <a:pt x="630390" y="589225"/>
                      <a:pt x="636590" y="583965"/>
                      <a:pt x="644237" y="583965"/>
                    </a:cubicBezTo>
                    <a:close/>
                    <a:moveTo>
                      <a:pt x="795064" y="576958"/>
                    </a:moveTo>
                    <a:cubicBezTo>
                      <a:pt x="802711" y="576958"/>
                      <a:pt x="808911" y="582219"/>
                      <a:pt x="808911" y="588708"/>
                    </a:cubicBezTo>
                    <a:cubicBezTo>
                      <a:pt x="808911" y="595197"/>
                      <a:pt x="802711" y="600457"/>
                      <a:pt x="795064" y="600457"/>
                    </a:cubicBezTo>
                    <a:cubicBezTo>
                      <a:pt x="787417" y="600457"/>
                      <a:pt x="781217" y="595197"/>
                      <a:pt x="781217" y="588708"/>
                    </a:cubicBezTo>
                    <a:cubicBezTo>
                      <a:pt x="781217" y="582219"/>
                      <a:pt x="787417" y="576958"/>
                      <a:pt x="795064" y="576958"/>
                    </a:cubicBezTo>
                    <a:close/>
                    <a:moveTo>
                      <a:pt x="889180" y="560042"/>
                    </a:moveTo>
                    <a:cubicBezTo>
                      <a:pt x="896828" y="560042"/>
                      <a:pt x="903028" y="565302"/>
                      <a:pt x="903028" y="571791"/>
                    </a:cubicBezTo>
                    <a:cubicBezTo>
                      <a:pt x="903028" y="578280"/>
                      <a:pt x="896828" y="583541"/>
                      <a:pt x="889180" y="583541"/>
                    </a:cubicBezTo>
                    <a:cubicBezTo>
                      <a:pt x="881533" y="583541"/>
                      <a:pt x="875333" y="578280"/>
                      <a:pt x="875333" y="571791"/>
                    </a:cubicBezTo>
                    <a:cubicBezTo>
                      <a:pt x="875333" y="565302"/>
                      <a:pt x="881533" y="560042"/>
                      <a:pt x="889180" y="560042"/>
                    </a:cubicBezTo>
                    <a:close/>
                    <a:moveTo>
                      <a:pt x="101075" y="548398"/>
                    </a:moveTo>
                    <a:cubicBezTo>
                      <a:pt x="108723" y="548398"/>
                      <a:pt x="114923" y="553659"/>
                      <a:pt x="114923" y="560148"/>
                    </a:cubicBezTo>
                    <a:cubicBezTo>
                      <a:pt x="114923" y="566637"/>
                      <a:pt x="108723" y="571898"/>
                      <a:pt x="101075" y="571898"/>
                    </a:cubicBezTo>
                    <a:cubicBezTo>
                      <a:pt x="93428" y="571898"/>
                      <a:pt x="87228" y="566637"/>
                      <a:pt x="87228" y="560148"/>
                    </a:cubicBezTo>
                    <a:cubicBezTo>
                      <a:pt x="87228" y="553659"/>
                      <a:pt x="93428" y="548398"/>
                      <a:pt x="101075" y="548398"/>
                    </a:cubicBezTo>
                    <a:close/>
                    <a:moveTo>
                      <a:pt x="258247" y="546362"/>
                    </a:moveTo>
                    <a:cubicBezTo>
                      <a:pt x="265895" y="546362"/>
                      <a:pt x="272094" y="551623"/>
                      <a:pt x="272094" y="558112"/>
                    </a:cubicBezTo>
                    <a:cubicBezTo>
                      <a:pt x="272094" y="564601"/>
                      <a:pt x="265895" y="569862"/>
                      <a:pt x="258247" y="569862"/>
                    </a:cubicBezTo>
                    <a:cubicBezTo>
                      <a:pt x="250600" y="569862"/>
                      <a:pt x="244400" y="564601"/>
                      <a:pt x="244400" y="558112"/>
                    </a:cubicBezTo>
                    <a:cubicBezTo>
                      <a:pt x="244400" y="551623"/>
                      <a:pt x="250600" y="546362"/>
                      <a:pt x="258247" y="546362"/>
                    </a:cubicBezTo>
                    <a:close/>
                    <a:moveTo>
                      <a:pt x="511953" y="543456"/>
                    </a:moveTo>
                    <a:cubicBezTo>
                      <a:pt x="519601" y="543456"/>
                      <a:pt x="525801" y="548717"/>
                      <a:pt x="525801" y="555206"/>
                    </a:cubicBezTo>
                    <a:cubicBezTo>
                      <a:pt x="525801" y="561695"/>
                      <a:pt x="519601" y="566956"/>
                      <a:pt x="511953" y="566956"/>
                    </a:cubicBezTo>
                    <a:cubicBezTo>
                      <a:pt x="504306" y="566956"/>
                      <a:pt x="498106" y="561695"/>
                      <a:pt x="498106" y="555206"/>
                    </a:cubicBezTo>
                    <a:cubicBezTo>
                      <a:pt x="498106" y="548717"/>
                      <a:pt x="504306" y="543456"/>
                      <a:pt x="511953" y="543456"/>
                    </a:cubicBezTo>
                    <a:close/>
                    <a:moveTo>
                      <a:pt x="606070" y="526540"/>
                    </a:moveTo>
                    <a:cubicBezTo>
                      <a:pt x="613717" y="526540"/>
                      <a:pt x="619917" y="531800"/>
                      <a:pt x="619917" y="538290"/>
                    </a:cubicBezTo>
                    <a:cubicBezTo>
                      <a:pt x="619917" y="544779"/>
                      <a:pt x="613717" y="550039"/>
                      <a:pt x="606070" y="550039"/>
                    </a:cubicBezTo>
                    <a:cubicBezTo>
                      <a:pt x="598422" y="550039"/>
                      <a:pt x="592222" y="544779"/>
                      <a:pt x="592222" y="538290"/>
                    </a:cubicBezTo>
                    <a:cubicBezTo>
                      <a:pt x="592222" y="531800"/>
                      <a:pt x="598422" y="526540"/>
                      <a:pt x="606070" y="526540"/>
                    </a:cubicBezTo>
                    <a:close/>
                    <a:moveTo>
                      <a:pt x="170776" y="526310"/>
                    </a:moveTo>
                    <a:cubicBezTo>
                      <a:pt x="178423" y="526310"/>
                      <a:pt x="184623" y="531571"/>
                      <a:pt x="184623" y="538060"/>
                    </a:cubicBezTo>
                    <a:cubicBezTo>
                      <a:pt x="184623" y="544549"/>
                      <a:pt x="178423" y="549810"/>
                      <a:pt x="170776" y="549810"/>
                    </a:cubicBezTo>
                    <a:cubicBezTo>
                      <a:pt x="163128" y="549810"/>
                      <a:pt x="156929" y="544549"/>
                      <a:pt x="156929" y="538060"/>
                    </a:cubicBezTo>
                    <a:cubicBezTo>
                      <a:pt x="156929" y="531571"/>
                      <a:pt x="163128" y="526310"/>
                      <a:pt x="170776" y="526310"/>
                    </a:cubicBezTo>
                    <a:close/>
                    <a:moveTo>
                      <a:pt x="956346" y="523875"/>
                    </a:moveTo>
                    <a:cubicBezTo>
                      <a:pt x="963993" y="523875"/>
                      <a:pt x="970193" y="529136"/>
                      <a:pt x="970193" y="535625"/>
                    </a:cubicBezTo>
                    <a:cubicBezTo>
                      <a:pt x="970193" y="542114"/>
                      <a:pt x="963993" y="547375"/>
                      <a:pt x="956346" y="547375"/>
                    </a:cubicBezTo>
                    <a:cubicBezTo>
                      <a:pt x="948699" y="547375"/>
                      <a:pt x="942499" y="542114"/>
                      <a:pt x="942499" y="535625"/>
                    </a:cubicBezTo>
                    <a:cubicBezTo>
                      <a:pt x="942499" y="529136"/>
                      <a:pt x="948699" y="523875"/>
                      <a:pt x="956346" y="523875"/>
                    </a:cubicBezTo>
                    <a:close/>
                    <a:moveTo>
                      <a:pt x="360066" y="520444"/>
                    </a:moveTo>
                    <a:cubicBezTo>
                      <a:pt x="367714" y="520444"/>
                      <a:pt x="373913" y="525705"/>
                      <a:pt x="373913" y="532194"/>
                    </a:cubicBezTo>
                    <a:cubicBezTo>
                      <a:pt x="373913" y="538683"/>
                      <a:pt x="367714" y="543944"/>
                      <a:pt x="360066" y="543944"/>
                    </a:cubicBezTo>
                    <a:cubicBezTo>
                      <a:pt x="352419" y="543944"/>
                      <a:pt x="346219" y="538683"/>
                      <a:pt x="346219" y="532194"/>
                    </a:cubicBezTo>
                    <a:cubicBezTo>
                      <a:pt x="346219" y="525705"/>
                      <a:pt x="352419" y="520444"/>
                      <a:pt x="360066" y="520444"/>
                    </a:cubicBezTo>
                    <a:close/>
                    <a:moveTo>
                      <a:pt x="744516" y="520000"/>
                    </a:moveTo>
                    <a:cubicBezTo>
                      <a:pt x="752163" y="520000"/>
                      <a:pt x="758363" y="525261"/>
                      <a:pt x="758363" y="531750"/>
                    </a:cubicBezTo>
                    <a:cubicBezTo>
                      <a:pt x="758363" y="538239"/>
                      <a:pt x="752163" y="543500"/>
                      <a:pt x="744516" y="543500"/>
                    </a:cubicBezTo>
                    <a:cubicBezTo>
                      <a:pt x="736868" y="543500"/>
                      <a:pt x="730668" y="538239"/>
                      <a:pt x="730668" y="531750"/>
                    </a:cubicBezTo>
                    <a:cubicBezTo>
                      <a:pt x="730668" y="525261"/>
                      <a:pt x="736868" y="520000"/>
                      <a:pt x="744516" y="520000"/>
                    </a:cubicBezTo>
                    <a:close/>
                    <a:moveTo>
                      <a:pt x="673235" y="490374"/>
                    </a:moveTo>
                    <a:cubicBezTo>
                      <a:pt x="680883" y="490374"/>
                      <a:pt x="687083" y="495634"/>
                      <a:pt x="687083" y="502123"/>
                    </a:cubicBezTo>
                    <a:cubicBezTo>
                      <a:pt x="687083" y="508613"/>
                      <a:pt x="680883" y="513873"/>
                      <a:pt x="673235" y="513873"/>
                    </a:cubicBezTo>
                    <a:cubicBezTo>
                      <a:pt x="665588" y="513873"/>
                      <a:pt x="659388" y="508613"/>
                      <a:pt x="659388" y="502123"/>
                    </a:cubicBezTo>
                    <a:cubicBezTo>
                      <a:pt x="659388" y="495634"/>
                      <a:pt x="665588" y="490374"/>
                      <a:pt x="673235" y="490374"/>
                    </a:cubicBezTo>
                    <a:close/>
                    <a:moveTo>
                      <a:pt x="461405" y="486499"/>
                    </a:moveTo>
                    <a:cubicBezTo>
                      <a:pt x="469052" y="486499"/>
                      <a:pt x="475252" y="491759"/>
                      <a:pt x="475252" y="498248"/>
                    </a:cubicBezTo>
                    <a:cubicBezTo>
                      <a:pt x="475252" y="504738"/>
                      <a:pt x="469052" y="509998"/>
                      <a:pt x="461405" y="509998"/>
                    </a:cubicBezTo>
                    <a:cubicBezTo>
                      <a:pt x="453758" y="509998"/>
                      <a:pt x="447558" y="504738"/>
                      <a:pt x="447558" y="498248"/>
                    </a:cubicBezTo>
                    <a:cubicBezTo>
                      <a:pt x="447558" y="491759"/>
                      <a:pt x="453758" y="486499"/>
                      <a:pt x="461405" y="486499"/>
                    </a:cubicBezTo>
                    <a:close/>
                    <a:moveTo>
                      <a:pt x="227782" y="479936"/>
                    </a:moveTo>
                    <a:cubicBezTo>
                      <a:pt x="235430" y="479936"/>
                      <a:pt x="241630" y="485196"/>
                      <a:pt x="241630" y="491686"/>
                    </a:cubicBezTo>
                    <a:cubicBezTo>
                      <a:pt x="241630" y="498175"/>
                      <a:pt x="235430" y="503435"/>
                      <a:pt x="227782" y="503435"/>
                    </a:cubicBezTo>
                    <a:cubicBezTo>
                      <a:pt x="220135" y="503435"/>
                      <a:pt x="213935" y="498175"/>
                      <a:pt x="213935" y="491686"/>
                    </a:cubicBezTo>
                    <a:cubicBezTo>
                      <a:pt x="213935" y="485196"/>
                      <a:pt x="220135" y="479936"/>
                      <a:pt x="227782" y="479936"/>
                    </a:cubicBezTo>
                    <a:close/>
                    <a:moveTo>
                      <a:pt x="887889" y="477376"/>
                    </a:moveTo>
                    <a:cubicBezTo>
                      <a:pt x="895536" y="477376"/>
                      <a:pt x="901736" y="482637"/>
                      <a:pt x="901736" y="489126"/>
                    </a:cubicBezTo>
                    <a:cubicBezTo>
                      <a:pt x="901736" y="495615"/>
                      <a:pt x="895536" y="500876"/>
                      <a:pt x="887889" y="500876"/>
                    </a:cubicBezTo>
                    <a:cubicBezTo>
                      <a:pt x="880241" y="500876"/>
                      <a:pt x="874041" y="495615"/>
                      <a:pt x="874041" y="489126"/>
                    </a:cubicBezTo>
                    <a:cubicBezTo>
                      <a:pt x="874041" y="482637"/>
                      <a:pt x="880241" y="477376"/>
                      <a:pt x="887889" y="477376"/>
                    </a:cubicBezTo>
                    <a:close/>
                    <a:moveTo>
                      <a:pt x="1045060" y="475340"/>
                    </a:moveTo>
                    <a:cubicBezTo>
                      <a:pt x="1048884" y="475340"/>
                      <a:pt x="1052346" y="476655"/>
                      <a:pt x="1054852" y="478782"/>
                    </a:cubicBezTo>
                    <a:lnTo>
                      <a:pt x="1055184" y="479461"/>
                    </a:lnTo>
                    <a:lnTo>
                      <a:pt x="1051663" y="483495"/>
                    </a:lnTo>
                    <a:lnTo>
                      <a:pt x="1034839" y="494518"/>
                    </a:lnTo>
                    <a:lnTo>
                      <a:pt x="1031213" y="487090"/>
                    </a:lnTo>
                    <a:cubicBezTo>
                      <a:pt x="1031213" y="480601"/>
                      <a:pt x="1037413" y="475340"/>
                      <a:pt x="1045060" y="475340"/>
                    </a:cubicBezTo>
                    <a:close/>
                    <a:moveTo>
                      <a:pt x="812612" y="470304"/>
                    </a:moveTo>
                    <a:cubicBezTo>
                      <a:pt x="820260" y="470304"/>
                      <a:pt x="826460" y="475565"/>
                      <a:pt x="826460" y="482054"/>
                    </a:cubicBezTo>
                    <a:cubicBezTo>
                      <a:pt x="826460" y="488543"/>
                      <a:pt x="820260" y="493804"/>
                      <a:pt x="812612" y="493804"/>
                    </a:cubicBezTo>
                    <a:cubicBezTo>
                      <a:pt x="804965" y="493804"/>
                      <a:pt x="798765" y="488543"/>
                      <a:pt x="798765" y="482054"/>
                    </a:cubicBezTo>
                    <a:cubicBezTo>
                      <a:pt x="798765" y="475565"/>
                      <a:pt x="804965" y="470304"/>
                      <a:pt x="812612" y="470304"/>
                    </a:cubicBezTo>
                    <a:close/>
                    <a:moveTo>
                      <a:pt x="321899" y="463019"/>
                    </a:moveTo>
                    <a:cubicBezTo>
                      <a:pt x="329546" y="463019"/>
                      <a:pt x="335746" y="468280"/>
                      <a:pt x="335746" y="474769"/>
                    </a:cubicBezTo>
                    <a:cubicBezTo>
                      <a:pt x="335746" y="481258"/>
                      <a:pt x="329546" y="486519"/>
                      <a:pt x="321899" y="486519"/>
                    </a:cubicBezTo>
                    <a:cubicBezTo>
                      <a:pt x="314251" y="486519"/>
                      <a:pt x="308051" y="481258"/>
                      <a:pt x="308051" y="474769"/>
                    </a:cubicBezTo>
                    <a:cubicBezTo>
                      <a:pt x="308051" y="468280"/>
                      <a:pt x="314251" y="463019"/>
                      <a:pt x="321899" y="463019"/>
                    </a:cubicBezTo>
                    <a:close/>
                    <a:moveTo>
                      <a:pt x="52711" y="457930"/>
                    </a:moveTo>
                    <a:cubicBezTo>
                      <a:pt x="60359" y="457930"/>
                      <a:pt x="66559" y="463190"/>
                      <a:pt x="66559" y="469680"/>
                    </a:cubicBezTo>
                    <a:cubicBezTo>
                      <a:pt x="66559" y="476169"/>
                      <a:pt x="60359" y="481429"/>
                      <a:pt x="52711" y="481429"/>
                    </a:cubicBezTo>
                    <a:cubicBezTo>
                      <a:pt x="45064" y="481429"/>
                      <a:pt x="38864" y="476169"/>
                      <a:pt x="38864" y="469680"/>
                    </a:cubicBezTo>
                    <a:cubicBezTo>
                      <a:pt x="38864" y="463190"/>
                      <a:pt x="45064" y="457930"/>
                      <a:pt x="52711" y="457930"/>
                    </a:cubicBezTo>
                    <a:close/>
                    <a:moveTo>
                      <a:pt x="957589" y="455288"/>
                    </a:moveTo>
                    <a:cubicBezTo>
                      <a:pt x="965237" y="455288"/>
                      <a:pt x="971436" y="460549"/>
                      <a:pt x="971436" y="467038"/>
                    </a:cubicBezTo>
                    <a:cubicBezTo>
                      <a:pt x="971436" y="473527"/>
                      <a:pt x="965237" y="478788"/>
                      <a:pt x="957589" y="478788"/>
                    </a:cubicBezTo>
                    <a:cubicBezTo>
                      <a:pt x="949942" y="478788"/>
                      <a:pt x="943742" y="473527"/>
                      <a:pt x="943742" y="467038"/>
                    </a:cubicBezTo>
                    <a:cubicBezTo>
                      <a:pt x="943742" y="460549"/>
                      <a:pt x="949942" y="455288"/>
                      <a:pt x="957589" y="455288"/>
                    </a:cubicBezTo>
                    <a:close/>
                    <a:moveTo>
                      <a:pt x="604778" y="443874"/>
                    </a:moveTo>
                    <a:cubicBezTo>
                      <a:pt x="612425" y="443874"/>
                      <a:pt x="618625" y="449135"/>
                      <a:pt x="618625" y="455624"/>
                    </a:cubicBezTo>
                    <a:cubicBezTo>
                      <a:pt x="618625" y="462113"/>
                      <a:pt x="612425" y="467374"/>
                      <a:pt x="604778" y="467374"/>
                    </a:cubicBezTo>
                    <a:cubicBezTo>
                      <a:pt x="597131" y="467374"/>
                      <a:pt x="590931" y="462113"/>
                      <a:pt x="590931" y="455624"/>
                    </a:cubicBezTo>
                    <a:cubicBezTo>
                      <a:pt x="590931" y="449135"/>
                      <a:pt x="597131" y="443874"/>
                      <a:pt x="604778" y="443874"/>
                    </a:cubicBezTo>
                    <a:close/>
                    <a:moveTo>
                      <a:pt x="529502" y="436803"/>
                    </a:moveTo>
                    <a:cubicBezTo>
                      <a:pt x="537149" y="436803"/>
                      <a:pt x="543349" y="442063"/>
                      <a:pt x="543349" y="448552"/>
                    </a:cubicBezTo>
                    <a:cubicBezTo>
                      <a:pt x="543349" y="455041"/>
                      <a:pt x="537149" y="460302"/>
                      <a:pt x="529502" y="460302"/>
                    </a:cubicBezTo>
                    <a:cubicBezTo>
                      <a:pt x="521854" y="460302"/>
                      <a:pt x="515654" y="455041"/>
                      <a:pt x="515654" y="448552"/>
                    </a:cubicBezTo>
                    <a:cubicBezTo>
                      <a:pt x="515654" y="442063"/>
                      <a:pt x="521854" y="436803"/>
                      <a:pt x="529502" y="436803"/>
                    </a:cubicBezTo>
                    <a:close/>
                    <a:moveTo>
                      <a:pt x="389064" y="426853"/>
                    </a:moveTo>
                    <a:cubicBezTo>
                      <a:pt x="396712" y="426853"/>
                      <a:pt x="402912" y="432114"/>
                      <a:pt x="402912" y="438603"/>
                    </a:cubicBezTo>
                    <a:cubicBezTo>
                      <a:pt x="402912" y="445092"/>
                      <a:pt x="396712" y="450353"/>
                      <a:pt x="389064" y="450353"/>
                    </a:cubicBezTo>
                    <a:cubicBezTo>
                      <a:pt x="381417" y="450353"/>
                      <a:pt x="375217" y="445092"/>
                      <a:pt x="375217" y="438603"/>
                    </a:cubicBezTo>
                    <a:cubicBezTo>
                      <a:pt x="375217" y="432114"/>
                      <a:pt x="381417" y="426853"/>
                      <a:pt x="389064" y="426853"/>
                    </a:cubicBezTo>
                    <a:close/>
                    <a:moveTo>
                      <a:pt x="177234" y="422978"/>
                    </a:moveTo>
                    <a:cubicBezTo>
                      <a:pt x="184882" y="422978"/>
                      <a:pt x="191081" y="428239"/>
                      <a:pt x="191081" y="434728"/>
                    </a:cubicBezTo>
                    <a:cubicBezTo>
                      <a:pt x="191081" y="441217"/>
                      <a:pt x="184882" y="446478"/>
                      <a:pt x="177234" y="446478"/>
                    </a:cubicBezTo>
                    <a:cubicBezTo>
                      <a:pt x="169587" y="446478"/>
                      <a:pt x="163387" y="441217"/>
                      <a:pt x="163387" y="434728"/>
                    </a:cubicBezTo>
                    <a:cubicBezTo>
                      <a:pt x="163387" y="428239"/>
                      <a:pt x="169587" y="422978"/>
                      <a:pt x="177234" y="422978"/>
                    </a:cubicBezTo>
                    <a:close/>
                    <a:moveTo>
                      <a:pt x="737706" y="412826"/>
                    </a:moveTo>
                    <a:cubicBezTo>
                      <a:pt x="745353" y="412826"/>
                      <a:pt x="751553" y="418086"/>
                      <a:pt x="751553" y="424575"/>
                    </a:cubicBezTo>
                    <a:cubicBezTo>
                      <a:pt x="751553" y="431065"/>
                      <a:pt x="745353" y="436325"/>
                      <a:pt x="737706" y="436325"/>
                    </a:cubicBezTo>
                    <a:cubicBezTo>
                      <a:pt x="730058" y="436325"/>
                      <a:pt x="723858" y="431065"/>
                      <a:pt x="723858" y="424575"/>
                    </a:cubicBezTo>
                    <a:cubicBezTo>
                      <a:pt x="723858" y="418086"/>
                      <a:pt x="730058" y="412826"/>
                      <a:pt x="737706" y="412826"/>
                    </a:cubicBezTo>
                    <a:close/>
                    <a:moveTo>
                      <a:pt x="1014596" y="408914"/>
                    </a:moveTo>
                    <a:cubicBezTo>
                      <a:pt x="1022243" y="408914"/>
                      <a:pt x="1028443" y="414174"/>
                      <a:pt x="1028443" y="420664"/>
                    </a:cubicBezTo>
                    <a:cubicBezTo>
                      <a:pt x="1028443" y="427153"/>
                      <a:pt x="1022243" y="432413"/>
                      <a:pt x="1014596" y="432413"/>
                    </a:cubicBezTo>
                    <a:cubicBezTo>
                      <a:pt x="1006948" y="432413"/>
                      <a:pt x="1000748" y="427153"/>
                      <a:pt x="1000748" y="420664"/>
                    </a:cubicBezTo>
                    <a:cubicBezTo>
                      <a:pt x="1000748" y="414174"/>
                      <a:pt x="1006948" y="408914"/>
                      <a:pt x="1014596" y="408914"/>
                    </a:cubicBezTo>
                    <a:close/>
                    <a:moveTo>
                      <a:pt x="1095606" y="402230"/>
                    </a:moveTo>
                    <a:lnTo>
                      <a:pt x="1096335" y="404804"/>
                    </a:lnTo>
                    <a:lnTo>
                      <a:pt x="1095985" y="406040"/>
                    </a:lnTo>
                    <a:lnTo>
                      <a:pt x="1094865" y="403747"/>
                    </a:lnTo>
                    <a:close/>
                    <a:moveTo>
                      <a:pt x="14544" y="400505"/>
                    </a:moveTo>
                    <a:cubicBezTo>
                      <a:pt x="22191" y="400505"/>
                      <a:pt x="28391" y="405765"/>
                      <a:pt x="28391" y="412255"/>
                    </a:cubicBezTo>
                    <a:cubicBezTo>
                      <a:pt x="28391" y="418744"/>
                      <a:pt x="22191" y="424004"/>
                      <a:pt x="14544" y="424004"/>
                    </a:cubicBezTo>
                    <a:cubicBezTo>
                      <a:pt x="6896" y="424004"/>
                      <a:pt x="697" y="418744"/>
                      <a:pt x="697" y="412255"/>
                    </a:cubicBezTo>
                    <a:cubicBezTo>
                      <a:pt x="697" y="405765"/>
                      <a:pt x="6896" y="400505"/>
                      <a:pt x="14544" y="400505"/>
                    </a:cubicBezTo>
                    <a:close/>
                    <a:moveTo>
                      <a:pt x="650234" y="392774"/>
                    </a:moveTo>
                    <a:cubicBezTo>
                      <a:pt x="657881" y="392774"/>
                      <a:pt x="664081" y="398034"/>
                      <a:pt x="664081" y="404523"/>
                    </a:cubicBezTo>
                    <a:cubicBezTo>
                      <a:pt x="664081" y="411012"/>
                      <a:pt x="657881" y="416273"/>
                      <a:pt x="650234" y="416273"/>
                    </a:cubicBezTo>
                    <a:cubicBezTo>
                      <a:pt x="642587" y="416273"/>
                      <a:pt x="636387" y="411012"/>
                      <a:pt x="636387" y="404523"/>
                    </a:cubicBezTo>
                    <a:cubicBezTo>
                      <a:pt x="636387" y="398034"/>
                      <a:pt x="642587" y="392774"/>
                      <a:pt x="650234" y="392774"/>
                    </a:cubicBezTo>
                    <a:close/>
                    <a:moveTo>
                      <a:pt x="839525" y="386908"/>
                    </a:moveTo>
                    <a:cubicBezTo>
                      <a:pt x="847172" y="386908"/>
                      <a:pt x="853372" y="392168"/>
                      <a:pt x="853372" y="398658"/>
                    </a:cubicBezTo>
                    <a:cubicBezTo>
                      <a:pt x="853372" y="405147"/>
                      <a:pt x="847172" y="410407"/>
                      <a:pt x="839525" y="410407"/>
                    </a:cubicBezTo>
                    <a:cubicBezTo>
                      <a:pt x="831877" y="410407"/>
                      <a:pt x="825677" y="405147"/>
                      <a:pt x="825677" y="398658"/>
                    </a:cubicBezTo>
                    <a:cubicBezTo>
                      <a:pt x="825677" y="392168"/>
                      <a:pt x="831877" y="386908"/>
                      <a:pt x="839525" y="386908"/>
                    </a:cubicBezTo>
                    <a:close/>
                    <a:moveTo>
                      <a:pt x="320607" y="380354"/>
                    </a:moveTo>
                    <a:cubicBezTo>
                      <a:pt x="328254" y="380354"/>
                      <a:pt x="334454" y="385615"/>
                      <a:pt x="334454" y="392104"/>
                    </a:cubicBezTo>
                    <a:cubicBezTo>
                      <a:pt x="334454" y="398593"/>
                      <a:pt x="328254" y="403854"/>
                      <a:pt x="320607" y="403854"/>
                    </a:cubicBezTo>
                    <a:cubicBezTo>
                      <a:pt x="312960" y="403854"/>
                      <a:pt x="306760" y="398593"/>
                      <a:pt x="306760" y="392104"/>
                    </a:cubicBezTo>
                    <a:cubicBezTo>
                      <a:pt x="306760" y="385615"/>
                      <a:pt x="312960" y="380354"/>
                      <a:pt x="320607" y="380354"/>
                    </a:cubicBezTo>
                    <a:close/>
                    <a:moveTo>
                      <a:pt x="245331" y="373282"/>
                    </a:moveTo>
                    <a:cubicBezTo>
                      <a:pt x="252978" y="373282"/>
                      <a:pt x="259178" y="378543"/>
                      <a:pt x="259178" y="385032"/>
                    </a:cubicBezTo>
                    <a:cubicBezTo>
                      <a:pt x="259178" y="391521"/>
                      <a:pt x="252978" y="396782"/>
                      <a:pt x="245331" y="396782"/>
                    </a:cubicBezTo>
                    <a:cubicBezTo>
                      <a:pt x="237683" y="396782"/>
                      <a:pt x="231483" y="391521"/>
                      <a:pt x="231483" y="385032"/>
                    </a:cubicBezTo>
                    <a:cubicBezTo>
                      <a:pt x="231483" y="378543"/>
                      <a:pt x="237683" y="373282"/>
                      <a:pt x="245331" y="373282"/>
                    </a:cubicBezTo>
                    <a:close/>
                    <a:moveTo>
                      <a:pt x="444555" y="365539"/>
                    </a:moveTo>
                    <a:cubicBezTo>
                      <a:pt x="452203" y="365539"/>
                      <a:pt x="458403" y="370799"/>
                      <a:pt x="458403" y="377289"/>
                    </a:cubicBezTo>
                    <a:cubicBezTo>
                      <a:pt x="458403" y="383778"/>
                      <a:pt x="452203" y="389038"/>
                      <a:pt x="444555" y="389038"/>
                    </a:cubicBezTo>
                    <a:cubicBezTo>
                      <a:pt x="436908" y="389038"/>
                      <a:pt x="430708" y="383778"/>
                      <a:pt x="430708" y="377289"/>
                    </a:cubicBezTo>
                    <a:cubicBezTo>
                      <a:pt x="430708" y="370799"/>
                      <a:pt x="436908" y="365539"/>
                      <a:pt x="444555" y="365539"/>
                    </a:cubicBezTo>
                    <a:close/>
                    <a:moveTo>
                      <a:pt x="81710" y="364339"/>
                    </a:moveTo>
                    <a:cubicBezTo>
                      <a:pt x="89357" y="364339"/>
                      <a:pt x="95557" y="369599"/>
                      <a:pt x="95557" y="376088"/>
                    </a:cubicBezTo>
                    <a:cubicBezTo>
                      <a:pt x="95557" y="382578"/>
                      <a:pt x="89357" y="387838"/>
                      <a:pt x="81710" y="387838"/>
                    </a:cubicBezTo>
                    <a:cubicBezTo>
                      <a:pt x="74062" y="387838"/>
                      <a:pt x="67862" y="382578"/>
                      <a:pt x="67862" y="376088"/>
                    </a:cubicBezTo>
                    <a:cubicBezTo>
                      <a:pt x="67862" y="369599"/>
                      <a:pt x="74062" y="364339"/>
                      <a:pt x="81710" y="364339"/>
                    </a:cubicBezTo>
                    <a:close/>
                    <a:moveTo>
                      <a:pt x="964047" y="351956"/>
                    </a:moveTo>
                    <a:cubicBezTo>
                      <a:pt x="971695" y="351956"/>
                      <a:pt x="977895" y="357217"/>
                      <a:pt x="977895" y="363706"/>
                    </a:cubicBezTo>
                    <a:cubicBezTo>
                      <a:pt x="977895" y="370195"/>
                      <a:pt x="971695" y="375456"/>
                      <a:pt x="964047" y="375456"/>
                    </a:cubicBezTo>
                    <a:cubicBezTo>
                      <a:pt x="956400" y="375456"/>
                      <a:pt x="950200" y="370195"/>
                      <a:pt x="950200" y="363706"/>
                    </a:cubicBezTo>
                    <a:cubicBezTo>
                      <a:pt x="950200" y="357217"/>
                      <a:pt x="956400" y="351956"/>
                      <a:pt x="964047" y="351956"/>
                    </a:cubicBezTo>
                    <a:close/>
                    <a:moveTo>
                      <a:pt x="707241" y="346399"/>
                    </a:moveTo>
                    <a:cubicBezTo>
                      <a:pt x="714888" y="346399"/>
                      <a:pt x="721088" y="351660"/>
                      <a:pt x="721088" y="358149"/>
                    </a:cubicBezTo>
                    <a:cubicBezTo>
                      <a:pt x="721088" y="364638"/>
                      <a:pt x="714888" y="369899"/>
                      <a:pt x="707241" y="369899"/>
                    </a:cubicBezTo>
                    <a:cubicBezTo>
                      <a:pt x="699593" y="369899"/>
                      <a:pt x="693393" y="364638"/>
                      <a:pt x="693393" y="358149"/>
                    </a:cubicBezTo>
                    <a:cubicBezTo>
                      <a:pt x="693393" y="351660"/>
                      <a:pt x="699593" y="346399"/>
                      <a:pt x="707241" y="346399"/>
                    </a:cubicBezTo>
                    <a:close/>
                    <a:moveTo>
                      <a:pt x="357084" y="345487"/>
                    </a:moveTo>
                    <a:cubicBezTo>
                      <a:pt x="364731" y="345487"/>
                      <a:pt x="370931" y="350747"/>
                      <a:pt x="370931" y="357236"/>
                    </a:cubicBezTo>
                    <a:cubicBezTo>
                      <a:pt x="370931" y="363725"/>
                      <a:pt x="364731" y="368986"/>
                      <a:pt x="357084" y="368986"/>
                    </a:cubicBezTo>
                    <a:cubicBezTo>
                      <a:pt x="349437" y="368986"/>
                      <a:pt x="343237" y="363725"/>
                      <a:pt x="343237" y="357236"/>
                    </a:cubicBezTo>
                    <a:cubicBezTo>
                      <a:pt x="343237" y="350747"/>
                      <a:pt x="349437" y="345487"/>
                      <a:pt x="357084" y="345487"/>
                    </a:cubicBezTo>
                    <a:close/>
                    <a:moveTo>
                      <a:pt x="546374" y="339621"/>
                    </a:moveTo>
                    <a:cubicBezTo>
                      <a:pt x="554022" y="339621"/>
                      <a:pt x="560222" y="344881"/>
                      <a:pt x="560222" y="351371"/>
                    </a:cubicBezTo>
                    <a:cubicBezTo>
                      <a:pt x="560222" y="357860"/>
                      <a:pt x="554022" y="363120"/>
                      <a:pt x="546374" y="363120"/>
                    </a:cubicBezTo>
                    <a:cubicBezTo>
                      <a:pt x="538727" y="363120"/>
                      <a:pt x="532527" y="357860"/>
                      <a:pt x="532527" y="351371"/>
                    </a:cubicBezTo>
                    <a:cubicBezTo>
                      <a:pt x="532527" y="344881"/>
                      <a:pt x="538727" y="339621"/>
                      <a:pt x="546374" y="339621"/>
                    </a:cubicBezTo>
                    <a:close/>
                    <a:moveTo>
                      <a:pt x="801357" y="329483"/>
                    </a:moveTo>
                    <a:cubicBezTo>
                      <a:pt x="809004" y="329483"/>
                      <a:pt x="815204" y="334743"/>
                      <a:pt x="815204" y="341233"/>
                    </a:cubicBezTo>
                    <a:cubicBezTo>
                      <a:pt x="815204" y="347722"/>
                      <a:pt x="809004" y="352982"/>
                      <a:pt x="801357" y="352982"/>
                    </a:cubicBezTo>
                    <a:cubicBezTo>
                      <a:pt x="793710" y="352982"/>
                      <a:pt x="787510" y="347722"/>
                      <a:pt x="787510" y="341233"/>
                    </a:cubicBezTo>
                    <a:cubicBezTo>
                      <a:pt x="787510" y="334743"/>
                      <a:pt x="793710" y="329483"/>
                      <a:pt x="801357" y="329483"/>
                    </a:cubicBezTo>
                    <a:close/>
                    <a:moveTo>
                      <a:pt x="15513" y="318634"/>
                    </a:moveTo>
                    <a:lnTo>
                      <a:pt x="23044" y="321281"/>
                    </a:lnTo>
                    <a:cubicBezTo>
                      <a:pt x="25550" y="323407"/>
                      <a:pt x="27100" y="326345"/>
                      <a:pt x="27100" y="329589"/>
                    </a:cubicBezTo>
                    <a:cubicBezTo>
                      <a:pt x="27100" y="336078"/>
                      <a:pt x="20900" y="341339"/>
                      <a:pt x="13252" y="341339"/>
                    </a:cubicBezTo>
                    <a:cubicBezTo>
                      <a:pt x="9429" y="341339"/>
                      <a:pt x="5967" y="340024"/>
                      <a:pt x="3461" y="337898"/>
                    </a:cubicBezTo>
                    <a:lnTo>
                      <a:pt x="0" y="330807"/>
                    </a:lnTo>
                    <a:lnTo>
                      <a:pt x="4097" y="326113"/>
                    </a:lnTo>
                    <a:close/>
                    <a:moveTo>
                      <a:pt x="178229" y="313345"/>
                    </a:moveTo>
                    <a:cubicBezTo>
                      <a:pt x="185877" y="313345"/>
                      <a:pt x="192077" y="318605"/>
                      <a:pt x="192077" y="325094"/>
                    </a:cubicBezTo>
                    <a:cubicBezTo>
                      <a:pt x="192077" y="331583"/>
                      <a:pt x="185877" y="336844"/>
                      <a:pt x="178229" y="336844"/>
                    </a:cubicBezTo>
                    <a:cubicBezTo>
                      <a:pt x="170582" y="336844"/>
                      <a:pt x="164382" y="331583"/>
                      <a:pt x="164382" y="325094"/>
                    </a:cubicBezTo>
                    <a:cubicBezTo>
                      <a:pt x="164382" y="318605"/>
                      <a:pt x="170582" y="313345"/>
                      <a:pt x="178229" y="313345"/>
                    </a:cubicBezTo>
                    <a:close/>
                    <a:moveTo>
                      <a:pt x="1029034" y="303353"/>
                    </a:moveTo>
                    <a:lnTo>
                      <a:pt x="1032930" y="313839"/>
                    </a:lnTo>
                    <a:lnTo>
                      <a:pt x="1042889" y="320364"/>
                    </a:lnTo>
                    <a:lnTo>
                      <a:pt x="1041935" y="322319"/>
                    </a:lnTo>
                    <a:cubicBezTo>
                      <a:pt x="1039429" y="324445"/>
                      <a:pt x="1035968" y="325760"/>
                      <a:pt x="1032144" y="325760"/>
                    </a:cubicBezTo>
                    <a:cubicBezTo>
                      <a:pt x="1024497" y="325760"/>
                      <a:pt x="1018297" y="320499"/>
                      <a:pt x="1018297" y="314010"/>
                    </a:cubicBezTo>
                    <a:cubicBezTo>
                      <a:pt x="1018297" y="310766"/>
                      <a:pt x="1019847" y="307828"/>
                      <a:pt x="1022353" y="305702"/>
                    </a:cubicBezTo>
                    <a:close/>
                    <a:moveTo>
                      <a:pt x="414091" y="299112"/>
                    </a:moveTo>
                    <a:cubicBezTo>
                      <a:pt x="421738" y="299112"/>
                      <a:pt x="427938" y="304373"/>
                      <a:pt x="427938" y="310862"/>
                    </a:cubicBezTo>
                    <a:cubicBezTo>
                      <a:pt x="427938" y="317351"/>
                      <a:pt x="421738" y="322612"/>
                      <a:pt x="414091" y="322612"/>
                    </a:cubicBezTo>
                    <a:cubicBezTo>
                      <a:pt x="406443" y="322612"/>
                      <a:pt x="400243" y="317351"/>
                      <a:pt x="400243" y="310862"/>
                    </a:cubicBezTo>
                    <a:cubicBezTo>
                      <a:pt x="400243" y="304373"/>
                      <a:pt x="406443" y="299112"/>
                      <a:pt x="414091" y="299112"/>
                    </a:cubicBezTo>
                    <a:close/>
                    <a:moveTo>
                      <a:pt x="868523" y="293316"/>
                    </a:moveTo>
                    <a:cubicBezTo>
                      <a:pt x="876170" y="293316"/>
                      <a:pt x="882370" y="298577"/>
                      <a:pt x="882370" y="305066"/>
                    </a:cubicBezTo>
                    <a:cubicBezTo>
                      <a:pt x="882370" y="311556"/>
                      <a:pt x="876170" y="316816"/>
                      <a:pt x="868523" y="316816"/>
                    </a:cubicBezTo>
                    <a:cubicBezTo>
                      <a:pt x="860875" y="316816"/>
                      <a:pt x="854675" y="311556"/>
                      <a:pt x="854675" y="305066"/>
                    </a:cubicBezTo>
                    <a:cubicBezTo>
                      <a:pt x="854675" y="298577"/>
                      <a:pt x="860875" y="293316"/>
                      <a:pt x="868523" y="293316"/>
                    </a:cubicBezTo>
                    <a:close/>
                    <a:moveTo>
                      <a:pt x="90758" y="293292"/>
                    </a:moveTo>
                    <a:cubicBezTo>
                      <a:pt x="98405" y="293292"/>
                      <a:pt x="104605" y="298553"/>
                      <a:pt x="104605" y="305042"/>
                    </a:cubicBezTo>
                    <a:cubicBezTo>
                      <a:pt x="104605" y="311531"/>
                      <a:pt x="98405" y="316792"/>
                      <a:pt x="90758" y="316792"/>
                    </a:cubicBezTo>
                    <a:cubicBezTo>
                      <a:pt x="83111" y="316792"/>
                      <a:pt x="76911" y="311531"/>
                      <a:pt x="76911" y="305042"/>
                    </a:cubicBezTo>
                    <a:cubicBezTo>
                      <a:pt x="76911" y="298553"/>
                      <a:pt x="83111" y="293292"/>
                      <a:pt x="90758" y="293292"/>
                    </a:cubicBezTo>
                    <a:close/>
                    <a:moveTo>
                      <a:pt x="656692" y="289441"/>
                    </a:moveTo>
                    <a:cubicBezTo>
                      <a:pt x="664340" y="289441"/>
                      <a:pt x="670540" y="294702"/>
                      <a:pt x="670540" y="301191"/>
                    </a:cubicBezTo>
                    <a:cubicBezTo>
                      <a:pt x="670540" y="307681"/>
                      <a:pt x="664340" y="312941"/>
                      <a:pt x="656692" y="312941"/>
                    </a:cubicBezTo>
                    <a:cubicBezTo>
                      <a:pt x="649045" y="312941"/>
                      <a:pt x="642845" y="307681"/>
                      <a:pt x="642845" y="301191"/>
                    </a:cubicBezTo>
                    <a:cubicBezTo>
                      <a:pt x="642845" y="294702"/>
                      <a:pt x="649045" y="289441"/>
                      <a:pt x="656692" y="289441"/>
                    </a:cubicBezTo>
                    <a:close/>
                    <a:moveTo>
                      <a:pt x="280048" y="287426"/>
                    </a:moveTo>
                    <a:cubicBezTo>
                      <a:pt x="287696" y="287426"/>
                      <a:pt x="293896" y="292687"/>
                      <a:pt x="293896" y="299176"/>
                    </a:cubicBezTo>
                    <a:cubicBezTo>
                      <a:pt x="293896" y="305666"/>
                      <a:pt x="287696" y="310926"/>
                      <a:pt x="280048" y="310926"/>
                    </a:cubicBezTo>
                    <a:cubicBezTo>
                      <a:pt x="272401" y="310926"/>
                      <a:pt x="266201" y="305666"/>
                      <a:pt x="266201" y="299176"/>
                    </a:cubicBezTo>
                    <a:cubicBezTo>
                      <a:pt x="266201" y="292687"/>
                      <a:pt x="272401" y="287426"/>
                      <a:pt x="280048" y="287426"/>
                    </a:cubicBezTo>
                    <a:close/>
                    <a:moveTo>
                      <a:pt x="508207" y="282195"/>
                    </a:moveTo>
                    <a:cubicBezTo>
                      <a:pt x="515854" y="282195"/>
                      <a:pt x="522054" y="287456"/>
                      <a:pt x="522054" y="293945"/>
                    </a:cubicBezTo>
                    <a:cubicBezTo>
                      <a:pt x="522054" y="300434"/>
                      <a:pt x="515854" y="305695"/>
                      <a:pt x="508207" y="305695"/>
                    </a:cubicBezTo>
                    <a:cubicBezTo>
                      <a:pt x="500559" y="305695"/>
                      <a:pt x="494359" y="300434"/>
                      <a:pt x="494359" y="293945"/>
                    </a:cubicBezTo>
                    <a:cubicBezTo>
                      <a:pt x="494359" y="287456"/>
                      <a:pt x="500559" y="282195"/>
                      <a:pt x="508207" y="282195"/>
                    </a:cubicBezTo>
                    <a:close/>
                    <a:moveTo>
                      <a:pt x="147765" y="246918"/>
                    </a:moveTo>
                    <a:cubicBezTo>
                      <a:pt x="155412" y="246918"/>
                      <a:pt x="161612" y="252178"/>
                      <a:pt x="161612" y="258667"/>
                    </a:cubicBezTo>
                    <a:cubicBezTo>
                      <a:pt x="161612" y="265157"/>
                      <a:pt x="155412" y="270417"/>
                      <a:pt x="147765" y="270417"/>
                    </a:cubicBezTo>
                    <a:cubicBezTo>
                      <a:pt x="140117" y="270417"/>
                      <a:pt x="133917" y="265157"/>
                      <a:pt x="133917" y="258667"/>
                    </a:cubicBezTo>
                    <a:cubicBezTo>
                      <a:pt x="133917" y="252178"/>
                      <a:pt x="140117" y="246918"/>
                      <a:pt x="147765" y="246918"/>
                    </a:cubicBezTo>
                    <a:close/>
                    <a:moveTo>
                      <a:pt x="800065" y="246817"/>
                    </a:moveTo>
                    <a:cubicBezTo>
                      <a:pt x="807713" y="246817"/>
                      <a:pt x="813913" y="252078"/>
                      <a:pt x="813913" y="258567"/>
                    </a:cubicBezTo>
                    <a:cubicBezTo>
                      <a:pt x="813913" y="265056"/>
                      <a:pt x="807713" y="270316"/>
                      <a:pt x="800065" y="270316"/>
                    </a:cubicBezTo>
                    <a:cubicBezTo>
                      <a:pt x="792418" y="270316"/>
                      <a:pt x="786218" y="265056"/>
                      <a:pt x="786218" y="258567"/>
                    </a:cubicBezTo>
                    <a:cubicBezTo>
                      <a:pt x="786218" y="252078"/>
                      <a:pt x="792418" y="246817"/>
                      <a:pt x="800065" y="246817"/>
                    </a:cubicBezTo>
                    <a:close/>
                    <a:moveTo>
                      <a:pt x="575372" y="246029"/>
                    </a:moveTo>
                    <a:cubicBezTo>
                      <a:pt x="583020" y="246029"/>
                      <a:pt x="589220" y="251290"/>
                      <a:pt x="589220" y="257779"/>
                    </a:cubicBezTo>
                    <a:cubicBezTo>
                      <a:pt x="589220" y="264268"/>
                      <a:pt x="583020" y="269529"/>
                      <a:pt x="575372" y="269529"/>
                    </a:cubicBezTo>
                    <a:cubicBezTo>
                      <a:pt x="567725" y="269529"/>
                      <a:pt x="561525" y="264268"/>
                      <a:pt x="561525" y="257779"/>
                    </a:cubicBezTo>
                    <a:cubicBezTo>
                      <a:pt x="561525" y="251290"/>
                      <a:pt x="567725" y="246029"/>
                      <a:pt x="575372" y="246029"/>
                    </a:cubicBezTo>
                    <a:close/>
                    <a:moveTo>
                      <a:pt x="965043" y="242322"/>
                    </a:moveTo>
                    <a:cubicBezTo>
                      <a:pt x="972690" y="242322"/>
                      <a:pt x="978890" y="247583"/>
                      <a:pt x="978890" y="254072"/>
                    </a:cubicBezTo>
                    <a:cubicBezTo>
                      <a:pt x="978890" y="260561"/>
                      <a:pt x="972690" y="265822"/>
                      <a:pt x="965043" y="265822"/>
                    </a:cubicBezTo>
                    <a:cubicBezTo>
                      <a:pt x="957395" y="265822"/>
                      <a:pt x="951195" y="260561"/>
                      <a:pt x="951195" y="254072"/>
                    </a:cubicBezTo>
                    <a:cubicBezTo>
                      <a:pt x="951195" y="247583"/>
                      <a:pt x="957395" y="242322"/>
                      <a:pt x="965043" y="242322"/>
                    </a:cubicBezTo>
                    <a:close/>
                    <a:moveTo>
                      <a:pt x="363542" y="242154"/>
                    </a:moveTo>
                    <a:cubicBezTo>
                      <a:pt x="371190" y="242154"/>
                      <a:pt x="377390" y="247415"/>
                      <a:pt x="377390" y="253904"/>
                    </a:cubicBezTo>
                    <a:cubicBezTo>
                      <a:pt x="377390" y="260393"/>
                      <a:pt x="371190" y="265654"/>
                      <a:pt x="363542" y="265654"/>
                    </a:cubicBezTo>
                    <a:cubicBezTo>
                      <a:pt x="355895" y="265654"/>
                      <a:pt x="349695" y="260393"/>
                      <a:pt x="349695" y="253904"/>
                    </a:cubicBezTo>
                    <a:cubicBezTo>
                      <a:pt x="349695" y="247415"/>
                      <a:pt x="355895" y="242154"/>
                      <a:pt x="363542" y="242154"/>
                    </a:cubicBezTo>
                    <a:close/>
                    <a:moveTo>
                      <a:pt x="724789" y="239745"/>
                    </a:moveTo>
                    <a:cubicBezTo>
                      <a:pt x="732436" y="239745"/>
                      <a:pt x="738636" y="245006"/>
                      <a:pt x="738636" y="251495"/>
                    </a:cubicBezTo>
                    <a:cubicBezTo>
                      <a:pt x="738636" y="257984"/>
                      <a:pt x="732436" y="263245"/>
                      <a:pt x="724789" y="263245"/>
                    </a:cubicBezTo>
                    <a:cubicBezTo>
                      <a:pt x="717141" y="263245"/>
                      <a:pt x="710941" y="257984"/>
                      <a:pt x="710941" y="251495"/>
                    </a:cubicBezTo>
                    <a:cubicBezTo>
                      <a:pt x="710941" y="245006"/>
                      <a:pt x="717141" y="239745"/>
                      <a:pt x="724789" y="239745"/>
                    </a:cubicBezTo>
                    <a:close/>
                    <a:moveTo>
                      <a:pt x="241881" y="230001"/>
                    </a:moveTo>
                    <a:cubicBezTo>
                      <a:pt x="249528" y="230001"/>
                      <a:pt x="255728" y="235262"/>
                      <a:pt x="255728" y="241751"/>
                    </a:cubicBezTo>
                    <a:cubicBezTo>
                      <a:pt x="255728" y="248240"/>
                      <a:pt x="249528" y="253501"/>
                      <a:pt x="241881" y="253501"/>
                    </a:cubicBezTo>
                    <a:cubicBezTo>
                      <a:pt x="234233" y="253501"/>
                      <a:pt x="228034" y="248240"/>
                      <a:pt x="228034" y="241751"/>
                    </a:cubicBezTo>
                    <a:cubicBezTo>
                      <a:pt x="228034" y="235262"/>
                      <a:pt x="234233" y="230001"/>
                      <a:pt x="241881" y="230001"/>
                    </a:cubicBezTo>
                    <a:close/>
                    <a:moveTo>
                      <a:pt x="877571" y="222270"/>
                    </a:moveTo>
                    <a:cubicBezTo>
                      <a:pt x="885219" y="222270"/>
                      <a:pt x="891419" y="227531"/>
                      <a:pt x="891419" y="234020"/>
                    </a:cubicBezTo>
                    <a:cubicBezTo>
                      <a:pt x="891419" y="240509"/>
                      <a:pt x="885219" y="245770"/>
                      <a:pt x="877571" y="245770"/>
                    </a:cubicBezTo>
                    <a:cubicBezTo>
                      <a:pt x="869924" y="245770"/>
                      <a:pt x="863724" y="240509"/>
                      <a:pt x="863724" y="234020"/>
                    </a:cubicBezTo>
                    <a:cubicBezTo>
                      <a:pt x="863724" y="227531"/>
                      <a:pt x="869924" y="222270"/>
                      <a:pt x="877571" y="222270"/>
                    </a:cubicBezTo>
                    <a:close/>
                    <a:moveTo>
                      <a:pt x="506915" y="199530"/>
                    </a:moveTo>
                    <a:cubicBezTo>
                      <a:pt x="514563" y="199530"/>
                      <a:pt x="520762" y="204791"/>
                      <a:pt x="520762" y="211280"/>
                    </a:cubicBezTo>
                    <a:cubicBezTo>
                      <a:pt x="520762" y="217769"/>
                      <a:pt x="514563" y="223030"/>
                      <a:pt x="506915" y="223030"/>
                    </a:cubicBezTo>
                    <a:cubicBezTo>
                      <a:pt x="499268" y="223030"/>
                      <a:pt x="493068" y="217769"/>
                      <a:pt x="493068" y="211280"/>
                    </a:cubicBezTo>
                    <a:cubicBezTo>
                      <a:pt x="493068" y="204791"/>
                      <a:pt x="499268" y="199530"/>
                      <a:pt x="506915" y="199530"/>
                    </a:cubicBezTo>
                    <a:close/>
                    <a:moveTo>
                      <a:pt x="309047" y="193835"/>
                    </a:moveTo>
                    <a:cubicBezTo>
                      <a:pt x="316694" y="193835"/>
                      <a:pt x="322894" y="199096"/>
                      <a:pt x="322894" y="205585"/>
                    </a:cubicBezTo>
                    <a:cubicBezTo>
                      <a:pt x="322894" y="212074"/>
                      <a:pt x="316694" y="217335"/>
                      <a:pt x="309047" y="217335"/>
                    </a:cubicBezTo>
                    <a:cubicBezTo>
                      <a:pt x="301399" y="217335"/>
                      <a:pt x="295199" y="212074"/>
                      <a:pt x="295199" y="205585"/>
                    </a:cubicBezTo>
                    <a:cubicBezTo>
                      <a:pt x="295199" y="199096"/>
                      <a:pt x="301399" y="193835"/>
                      <a:pt x="309047" y="193835"/>
                    </a:cubicBezTo>
                    <a:close/>
                    <a:moveTo>
                      <a:pt x="431639" y="192458"/>
                    </a:moveTo>
                    <a:cubicBezTo>
                      <a:pt x="439286" y="192458"/>
                      <a:pt x="445486" y="197719"/>
                      <a:pt x="445486" y="204208"/>
                    </a:cubicBezTo>
                    <a:cubicBezTo>
                      <a:pt x="445486" y="210697"/>
                      <a:pt x="439286" y="215958"/>
                      <a:pt x="431639" y="215958"/>
                    </a:cubicBezTo>
                    <a:cubicBezTo>
                      <a:pt x="423991" y="215958"/>
                      <a:pt x="417791" y="210697"/>
                      <a:pt x="417791" y="204208"/>
                    </a:cubicBezTo>
                    <a:cubicBezTo>
                      <a:pt x="417791" y="197719"/>
                      <a:pt x="423991" y="192458"/>
                      <a:pt x="431639" y="192458"/>
                    </a:cubicBezTo>
                    <a:close/>
                    <a:moveTo>
                      <a:pt x="97216" y="189960"/>
                    </a:moveTo>
                    <a:cubicBezTo>
                      <a:pt x="104864" y="189960"/>
                      <a:pt x="111064" y="195221"/>
                      <a:pt x="111064" y="201710"/>
                    </a:cubicBezTo>
                    <a:cubicBezTo>
                      <a:pt x="111064" y="208199"/>
                      <a:pt x="104864" y="213460"/>
                      <a:pt x="97216" y="213460"/>
                    </a:cubicBezTo>
                    <a:cubicBezTo>
                      <a:pt x="93393" y="213460"/>
                      <a:pt x="89931" y="212145"/>
                      <a:pt x="87425" y="210019"/>
                    </a:cubicBezTo>
                    <a:lnTo>
                      <a:pt x="84921" y="204888"/>
                    </a:lnTo>
                    <a:lnTo>
                      <a:pt x="95263" y="190647"/>
                    </a:lnTo>
                    <a:close/>
                    <a:moveTo>
                      <a:pt x="692020" y="183029"/>
                    </a:moveTo>
                    <a:cubicBezTo>
                      <a:pt x="699667" y="183029"/>
                      <a:pt x="705867" y="188290"/>
                      <a:pt x="705867" y="194779"/>
                    </a:cubicBezTo>
                    <a:cubicBezTo>
                      <a:pt x="705867" y="201268"/>
                      <a:pt x="699667" y="206529"/>
                      <a:pt x="692020" y="206529"/>
                    </a:cubicBezTo>
                    <a:cubicBezTo>
                      <a:pt x="684372" y="206529"/>
                      <a:pt x="678172" y="201268"/>
                      <a:pt x="678172" y="194779"/>
                    </a:cubicBezTo>
                    <a:cubicBezTo>
                      <a:pt x="678172" y="188290"/>
                      <a:pt x="684372" y="183029"/>
                      <a:pt x="692020" y="183029"/>
                    </a:cubicBezTo>
                    <a:close/>
                    <a:moveTo>
                      <a:pt x="934578" y="175896"/>
                    </a:moveTo>
                    <a:cubicBezTo>
                      <a:pt x="942225" y="175896"/>
                      <a:pt x="948425" y="181156"/>
                      <a:pt x="948425" y="187645"/>
                    </a:cubicBezTo>
                    <a:cubicBezTo>
                      <a:pt x="948425" y="194135"/>
                      <a:pt x="942225" y="199395"/>
                      <a:pt x="934578" y="199395"/>
                    </a:cubicBezTo>
                    <a:cubicBezTo>
                      <a:pt x="926931" y="199395"/>
                      <a:pt x="920731" y="194135"/>
                      <a:pt x="920731" y="187645"/>
                    </a:cubicBezTo>
                    <a:cubicBezTo>
                      <a:pt x="920731" y="181156"/>
                      <a:pt x="926931" y="175896"/>
                      <a:pt x="934578" y="175896"/>
                    </a:cubicBezTo>
                    <a:close/>
                    <a:moveTo>
                      <a:pt x="604548" y="162977"/>
                    </a:moveTo>
                    <a:cubicBezTo>
                      <a:pt x="612196" y="162977"/>
                      <a:pt x="618396" y="168238"/>
                      <a:pt x="618396" y="174727"/>
                    </a:cubicBezTo>
                    <a:cubicBezTo>
                      <a:pt x="618396" y="181216"/>
                      <a:pt x="612196" y="186477"/>
                      <a:pt x="604548" y="186477"/>
                    </a:cubicBezTo>
                    <a:cubicBezTo>
                      <a:pt x="596901" y="186477"/>
                      <a:pt x="590701" y="181216"/>
                      <a:pt x="590701" y="174727"/>
                    </a:cubicBezTo>
                    <a:cubicBezTo>
                      <a:pt x="590701" y="168238"/>
                      <a:pt x="596901" y="162977"/>
                      <a:pt x="604548" y="162977"/>
                    </a:cubicBezTo>
                    <a:close/>
                    <a:moveTo>
                      <a:pt x="793839" y="157111"/>
                    </a:moveTo>
                    <a:cubicBezTo>
                      <a:pt x="801486" y="157111"/>
                      <a:pt x="807686" y="162372"/>
                      <a:pt x="807686" y="168861"/>
                    </a:cubicBezTo>
                    <a:cubicBezTo>
                      <a:pt x="807686" y="175350"/>
                      <a:pt x="801486" y="180611"/>
                      <a:pt x="793839" y="180611"/>
                    </a:cubicBezTo>
                    <a:cubicBezTo>
                      <a:pt x="786191" y="180611"/>
                      <a:pt x="779992" y="175350"/>
                      <a:pt x="779992" y="168861"/>
                    </a:cubicBezTo>
                    <a:cubicBezTo>
                      <a:pt x="779992" y="162372"/>
                      <a:pt x="786191" y="157111"/>
                      <a:pt x="793839" y="157111"/>
                    </a:cubicBezTo>
                    <a:close/>
                    <a:moveTo>
                      <a:pt x="240589" y="147336"/>
                    </a:moveTo>
                    <a:cubicBezTo>
                      <a:pt x="248237" y="147336"/>
                      <a:pt x="254437" y="152596"/>
                      <a:pt x="254437" y="159086"/>
                    </a:cubicBezTo>
                    <a:cubicBezTo>
                      <a:pt x="254437" y="165575"/>
                      <a:pt x="248237" y="170835"/>
                      <a:pt x="240589" y="170835"/>
                    </a:cubicBezTo>
                    <a:cubicBezTo>
                      <a:pt x="232942" y="170835"/>
                      <a:pt x="226742" y="165575"/>
                      <a:pt x="226742" y="159086"/>
                    </a:cubicBezTo>
                    <a:cubicBezTo>
                      <a:pt x="226742" y="152596"/>
                      <a:pt x="232942" y="147336"/>
                      <a:pt x="240589" y="147336"/>
                    </a:cubicBezTo>
                    <a:close/>
                    <a:moveTo>
                      <a:pt x="165313" y="140264"/>
                    </a:moveTo>
                    <a:cubicBezTo>
                      <a:pt x="172960" y="140264"/>
                      <a:pt x="179160" y="145525"/>
                      <a:pt x="179160" y="152014"/>
                    </a:cubicBezTo>
                    <a:cubicBezTo>
                      <a:pt x="179160" y="158503"/>
                      <a:pt x="172960" y="163764"/>
                      <a:pt x="165313" y="163764"/>
                    </a:cubicBezTo>
                    <a:cubicBezTo>
                      <a:pt x="157665" y="163764"/>
                      <a:pt x="151465" y="158503"/>
                      <a:pt x="151465" y="152014"/>
                    </a:cubicBezTo>
                    <a:cubicBezTo>
                      <a:pt x="151465" y="145525"/>
                      <a:pt x="157665" y="140264"/>
                      <a:pt x="165313" y="140264"/>
                    </a:cubicBezTo>
                    <a:close/>
                    <a:moveTo>
                      <a:pt x="411191" y="119509"/>
                    </a:moveTo>
                    <a:cubicBezTo>
                      <a:pt x="418839" y="119509"/>
                      <a:pt x="425039" y="124770"/>
                      <a:pt x="425039" y="131259"/>
                    </a:cubicBezTo>
                    <a:cubicBezTo>
                      <a:pt x="425039" y="137748"/>
                      <a:pt x="418839" y="143008"/>
                      <a:pt x="411191" y="143008"/>
                    </a:cubicBezTo>
                    <a:cubicBezTo>
                      <a:pt x="403544" y="143008"/>
                      <a:pt x="397344" y="137748"/>
                      <a:pt x="397344" y="131259"/>
                    </a:cubicBezTo>
                    <a:cubicBezTo>
                      <a:pt x="397344" y="124770"/>
                      <a:pt x="403544" y="119509"/>
                      <a:pt x="411191" y="119509"/>
                    </a:cubicBezTo>
                    <a:close/>
                    <a:moveTo>
                      <a:pt x="884030" y="118938"/>
                    </a:moveTo>
                    <a:cubicBezTo>
                      <a:pt x="891677" y="118938"/>
                      <a:pt x="897877" y="124199"/>
                      <a:pt x="897877" y="130688"/>
                    </a:cubicBezTo>
                    <a:cubicBezTo>
                      <a:pt x="897877" y="137177"/>
                      <a:pt x="891677" y="142438"/>
                      <a:pt x="884030" y="142438"/>
                    </a:cubicBezTo>
                    <a:cubicBezTo>
                      <a:pt x="876382" y="142438"/>
                      <a:pt x="870182" y="137177"/>
                      <a:pt x="870182" y="130688"/>
                    </a:cubicBezTo>
                    <a:cubicBezTo>
                      <a:pt x="870182" y="124199"/>
                      <a:pt x="876382" y="118938"/>
                      <a:pt x="884030" y="118938"/>
                    </a:cubicBezTo>
                    <a:close/>
                    <a:moveTo>
                      <a:pt x="661555" y="116603"/>
                    </a:moveTo>
                    <a:cubicBezTo>
                      <a:pt x="669202" y="116603"/>
                      <a:pt x="675402" y="121863"/>
                      <a:pt x="675402" y="128352"/>
                    </a:cubicBezTo>
                    <a:cubicBezTo>
                      <a:pt x="675402" y="134842"/>
                      <a:pt x="669202" y="140102"/>
                      <a:pt x="661555" y="140102"/>
                    </a:cubicBezTo>
                    <a:cubicBezTo>
                      <a:pt x="653907" y="140102"/>
                      <a:pt x="647708" y="134842"/>
                      <a:pt x="647708" y="128352"/>
                    </a:cubicBezTo>
                    <a:cubicBezTo>
                      <a:pt x="647708" y="121863"/>
                      <a:pt x="653907" y="116603"/>
                      <a:pt x="661555" y="116603"/>
                    </a:cubicBezTo>
                    <a:close/>
                    <a:moveTo>
                      <a:pt x="755671" y="99686"/>
                    </a:moveTo>
                    <a:cubicBezTo>
                      <a:pt x="763319" y="99686"/>
                      <a:pt x="769519" y="104947"/>
                      <a:pt x="769519" y="111436"/>
                    </a:cubicBezTo>
                    <a:cubicBezTo>
                      <a:pt x="769519" y="117925"/>
                      <a:pt x="763319" y="123186"/>
                      <a:pt x="755671" y="123186"/>
                    </a:cubicBezTo>
                    <a:cubicBezTo>
                      <a:pt x="748024" y="123186"/>
                      <a:pt x="741824" y="117925"/>
                      <a:pt x="741824" y="111436"/>
                    </a:cubicBezTo>
                    <a:cubicBezTo>
                      <a:pt x="741824" y="104947"/>
                      <a:pt x="748024" y="99686"/>
                      <a:pt x="755671" y="99686"/>
                    </a:cubicBezTo>
                    <a:close/>
                    <a:moveTo>
                      <a:pt x="323720" y="99457"/>
                    </a:moveTo>
                    <a:cubicBezTo>
                      <a:pt x="331368" y="99457"/>
                      <a:pt x="337567" y="104717"/>
                      <a:pt x="337567" y="111207"/>
                    </a:cubicBezTo>
                    <a:cubicBezTo>
                      <a:pt x="337567" y="117696"/>
                      <a:pt x="331368" y="122956"/>
                      <a:pt x="323720" y="122956"/>
                    </a:cubicBezTo>
                    <a:cubicBezTo>
                      <a:pt x="316073" y="122956"/>
                      <a:pt x="309873" y="117696"/>
                      <a:pt x="309873" y="111207"/>
                    </a:cubicBezTo>
                    <a:cubicBezTo>
                      <a:pt x="309873" y="104717"/>
                      <a:pt x="316073" y="99457"/>
                      <a:pt x="323720" y="99457"/>
                    </a:cubicBezTo>
                    <a:close/>
                    <a:moveTo>
                      <a:pt x="513010" y="93591"/>
                    </a:moveTo>
                    <a:cubicBezTo>
                      <a:pt x="520658" y="93591"/>
                      <a:pt x="526858" y="98852"/>
                      <a:pt x="526858" y="105341"/>
                    </a:cubicBezTo>
                    <a:cubicBezTo>
                      <a:pt x="526858" y="111830"/>
                      <a:pt x="520658" y="117091"/>
                      <a:pt x="513010" y="117091"/>
                    </a:cubicBezTo>
                    <a:cubicBezTo>
                      <a:pt x="505363" y="117091"/>
                      <a:pt x="499163" y="111830"/>
                      <a:pt x="499163" y="105341"/>
                    </a:cubicBezTo>
                    <a:cubicBezTo>
                      <a:pt x="499163" y="98852"/>
                      <a:pt x="505363" y="93591"/>
                      <a:pt x="513010" y="93591"/>
                    </a:cubicBezTo>
                    <a:close/>
                    <a:moveTo>
                      <a:pt x="822837" y="63520"/>
                    </a:moveTo>
                    <a:cubicBezTo>
                      <a:pt x="830484" y="63520"/>
                      <a:pt x="836684" y="68781"/>
                      <a:pt x="836684" y="75270"/>
                    </a:cubicBezTo>
                    <a:cubicBezTo>
                      <a:pt x="836684" y="81759"/>
                      <a:pt x="830484" y="87020"/>
                      <a:pt x="822837" y="87020"/>
                    </a:cubicBezTo>
                    <a:cubicBezTo>
                      <a:pt x="815190" y="87020"/>
                      <a:pt x="808990" y="81759"/>
                      <a:pt x="808990" y="75270"/>
                    </a:cubicBezTo>
                    <a:cubicBezTo>
                      <a:pt x="808990" y="68781"/>
                      <a:pt x="815190" y="63520"/>
                      <a:pt x="822837" y="63520"/>
                    </a:cubicBezTo>
                    <a:close/>
                    <a:moveTo>
                      <a:pt x="231954" y="60811"/>
                    </a:moveTo>
                    <a:lnTo>
                      <a:pt x="239692" y="63531"/>
                    </a:lnTo>
                    <a:cubicBezTo>
                      <a:pt x="242197" y="65657"/>
                      <a:pt x="243747" y="68595"/>
                      <a:pt x="243747" y="71839"/>
                    </a:cubicBezTo>
                    <a:cubicBezTo>
                      <a:pt x="243747" y="78328"/>
                      <a:pt x="237548" y="83589"/>
                      <a:pt x="229900" y="83589"/>
                    </a:cubicBezTo>
                    <a:cubicBezTo>
                      <a:pt x="226077" y="83589"/>
                      <a:pt x="222615" y="82274"/>
                      <a:pt x="220109" y="80148"/>
                    </a:cubicBezTo>
                    <a:lnTo>
                      <a:pt x="216425" y="72600"/>
                    </a:lnTo>
                    <a:close/>
                    <a:moveTo>
                      <a:pt x="611007" y="59645"/>
                    </a:moveTo>
                    <a:cubicBezTo>
                      <a:pt x="618654" y="59645"/>
                      <a:pt x="624854" y="64906"/>
                      <a:pt x="624854" y="71395"/>
                    </a:cubicBezTo>
                    <a:cubicBezTo>
                      <a:pt x="624854" y="77884"/>
                      <a:pt x="618654" y="83145"/>
                      <a:pt x="611007" y="83145"/>
                    </a:cubicBezTo>
                    <a:cubicBezTo>
                      <a:pt x="603359" y="83145"/>
                      <a:pt x="597159" y="77884"/>
                      <a:pt x="597159" y="71395"/>
                    </a:cubicBezTo>
                    <a:cubicBezTo>
                      <a:pt x="597159" y="64906"/>
                      <a:pt x="603359" y="59645"/>
                      <a:pt x="611007" y="59645"/>
                    </a:cubicBezTo>
                    <a:close/>
                    <a:moveTo>
                      <a:pt x="380727" y="53082"/>
                    </a:moveTo>
                    <a:cubicBezTo>
                      <a:pt x="388374" y="53082"/>
                      <a:pt x="394574" y="58343"/>
                      <a:pt x="394574" y="64832"/>
                    </a:cubicBezTo>
                    <a:cubicBezTo>
                      <a:pt x="394574" y="71321"/>
                      <a:pt x="388374" y="76582"/>
                      <a:pt x="380727" y="76582"/>
                    </a:cubicBezTo>
                    <a:cubicBezTo>
                      <a:pt x="373079" y="76582"/>
                      <a:pt x="366879" y="71321"/>
                      <a:pt x="366879" y="64832"/>
                    </a:cubicBezTo>
                    <a:cubicBezTo>
                      <a:pt x="366879" y="58343"/>
                      <a:pt x="373079" y="53082"/>
                      <a:pt x="380727" y="53082"/>
                    </a:cubicBezTo>
                    <a:close/>
                    <a:moveTo>
                      <a:pt x="474843" y="36166"/>
                    </a:moveTo>
                    <a:cubicBezTo>
                      <a:pt x="482490" y="36166"/>
                      <a:pt x="488690" y="41427"/>
                      <a:pt x="488690" y="47916"/>
                    </a:cubicBezTo>
                    <a:cubicBezTo>
                      <a:pt x="488690" y="54405"/>
                      <a:pt x="482490" y="59666"/>
                      <a:pt x="474843" y="59666"/>
                    </a:cubicBezTo>
                    <a:cubicBezTo>
                      <a:pt x="467196" y="59666"/>
                      <a:pt x="460996" y="54405"/>
                      <a:pt x="460996" y="47916"/>
                    </a:cubicBezTo>
                    <a:cubicBezTo>
                      <a:pt x="460996" y="41427"/>
                      <a:pt x="467196" y="36166"/>
                      <a:pt x="474843" y="36166"/>
                    </a:cubicBezTo>
                    <a:close/>
                    <a:moveTo>
                      <a:pt x="751717" y="17957"/>
                    </a:moveTo>
                    <a:lnTo>
                      <a:pt x="754885" y="19000"/>
                    </a:lnTo>
                    <a:lnTo>
                      <a:pt x="766082" y="24376"/>
                    </a:lnTo>
                    <a:lnTo>
                      <a:pt x="768227" y="28771"/>
                    </a:lnTo>
                    <a:cubicBezTo>
                      <a:pt x="768227" y="35260"/>
                      <a:pt x="762027" y="40520"/>
                      <a:pt x="754380" y="40520"/>
                    </a:cubicBezTo>
                    <a:cubicBezTo>
                      <a:pt x="746732" y="40520"/>
                      <a:pt x="740532" y="35260"/>
                      <a:pt x="740532" y="28771"/>
                    </a:cubicBezTo>
                    <a:cubicBezTo>
                      <a:pt x="740532" y="25527"/>
                      <a:pt x="742082" y="22589"/>
                      <a:pt x="744588" y="20463"/>
                    </a:cubicBezTo>
                    <a:close/>
                    <a:moveTo>
                      <a:pt x="679103" y="9949"/>
                    </a:moveTo>
                    <a:cubicBezTo>
                      <a:pt x="686750" y="9949"/>
                      <a:pt x="692950" y="15210"/>
                      <a:pt x="692950" y="21699"/>
                    </a:cubicBezTo>
                    <a:cubicBezTo>
                      <a:pt x="692950" y="28188"/>
                      <a:pt x="686750" y="33449"/>
                      <a:pt x="679103" y="33449"/>
                    </a:cubicBezTo>
                    <a:cubicBezTo>
                      <a:pt x="671456" y="33449"/>
                      <a:pt x="665256" y="28188"/>
                      <a:pt x="665256" y="21699"/>
                    </a:cubicBezTo>
                    <a:cubicBezTo>
                      <a:pt x="665256" y="15210"/>
                      <a:pt x="671456" y="9949"/>
                      <a:pt x="679103" y="9949"/>
                    </a:cubicBezTo>
                    <a:close/>
                    <a:moveTo>
                      <a:pt x="343942" y="8047"/>
                    </a:moveTo>
                    <a:lnTo>
                      <a:pt x="339970" y="16184"/>
                    </a:lnTo>
                    <a:cubicBezTo>
                      <a:pt x="337464" y="18310"/>
                      <a:pt x="334002" y="19625"/>
                      <a:pt x="330178" y="19625"/>
                    </a:cubicBezTo>
                    <a:cubicBezTo>
                      <a:pt x="326355" y="19625"/>
                      <a:pt x="322893" y="18310"/>
                      <a:pt x="320387" y="16184"/>
                    </a:cubicBezTo>
                    <a:lnTo>
                      <a:pt x="320226" y="15854"/>
                    </a:lnTo>
                    <a:close/>
                    <a:moveTo>
                      <a:pt x="542009" y="0"/>
                    </a:moveTo>
                    <a:cubicBezTo>
                      <a:pt x="549656" y="0"/>
                      <a:pt x="555856" y="5261"/>
                      <a:pt x="555856" y="11750"/>
                    </a:cubicBezTo>
                    <a:cubicBezTo>
                      <a:pt x="555856" y="18239"/>
                      <a:pt x="549656" y="23499"/>
                      <a:pt x="542009" y="23499"/>
                    </a:cubicBezTo>
                    <a:cubicBezTo>
                      <a:pt x="534361" y="23499"/>
                      <a:pt x="528161" y="18239"/>
                      <a:pt x="528161" y="11750"/>
                    </a:cubicBezTo>
                    <a:cubicBezTo>
                      <a:pt x="528161" y="5261"/>
                      <a:pt x="534361" y="0"/>
                      <a:pt x="542009" y="0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727A2965-E8E5-4B25-B5EE-18CFBF272FF4}"/>
                  </a:ext>
                </a:extLst>
              </p:cNvPr>
              <p:cNvSpPr/>
              <p:nvPr/>
            </p:nvSpPr>
            <p:spPr>
              <a:xfrm>
                <a:off x="1726982" y="2592455"/>
                <a:ext cx="180975" cy="155104"/>
              </a:xfrm>
              <a:custGeom>
                <a:avLst/>
                <a:gdLst>
                  <a:gd name="connsiteX0" fmla="*/ 145189 w 304116"/>
                  <a:gd name="connsiteY0" fmla="*/ 61656 h 260642"/>
                  <a:gd name="connsiteX1" fmla="*/ 254626 w 304116"/>
                  <a:gd name="connsiteY1" fmla="*/ 114864 h 260642"/>
                  <a:gd name="connsiteX2" fmla="*/ 282220 w 304116"/>
                  <a:gd name="connsiteY2" fmla="*/ 259201 h 260642"/>
                  <a:gd name="connsiteX3" fmla="*/ 189519 w 304116"/>
                  <a:gd name="connsiteY3" fmla="*/ 179971 h 260642"/>
                  <a:gd name="connsiteX4" fmla="*/ 116176 w 304116"/>
                  <a:gd name="connsiteY4" fmla="*/ 83631 h 260642"/>
                  <a:gd name="connsiteX5" fmla="*/ 145189 w 304116"/>
                  <a:gd name="connsiteY5" fmla="*/ 61656 h 260642"/>
                  <a:gd name="connsiteX6" fmla="*/ 46549 w 304116"/>
                  <a:gd name="connsiteY6" fmla="*/ 0 h 260642"/>
                  <a:gd name="connsiteX7" fmla="*/ 93098 w 304116"/>
                  <a:gd name="connsiteY7" fmla="*/ 46549 h 260642"/>
                  <a:gd name="connsiteX8" fmla="*/ 46549 w 304116"/>
                  <a:gd name="connsiteY8" fmla="*/ 93098 h 260642"/>
                  <a:gd name="connsiteX9" fmla="*/ 0 w 304116"/>
                  <a:gd name="connsiteY9" fmla="*/ 46549 h 260642"/>
                  <a:gd name="connsiteX10" fmla="*/ 46549 w 304116"/>
                  <a:gd name="connsiteY10" fmla="*/ 0 h 260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04116" h="260642">
                    <a:moveTo>
                      <a:pt x="145189" y="61656"/>
                    </a:moveTo>
                    <a:cubicBezTo>
                      <a:pt x="181399" y="56002"/>
                      <a:pt x="233871" y="92917"/>
                      <a:pt x="254626" y="114864"/>
                    </a:cubicBezTo>
                    <a:cubicBezTo>
                      <a:pt x="282300" y="144126"/>
                      <a:pt x="333494" y="247578"/>
                      <a:pt x="282220" y="259201"/>
                    </a:cubicBezTo>
                    <a:cubicBezTo>
                      <a:pt x="230946" y="270824"/>
                      <a:pt x="217193" y="209232"/>
                      <a:pt x="189519" y="179971"/>
                    </a:cubicBezTo>
                    <a:cubicBezTo>
                      <a:pt x="161846" y="150709"/>
                      <a:pt x="89459" y="137532"/>
                      <a:pt x="116176" y="83631"/>
                    </a:cubicBezTo>
                    <a:cubicBezTo>
                      <a:pt x="122855" y="70155"/>
                      <a:pt x="133118" y="63541"/>
                      <a:pt x="145189" y="61656"/>
                    </a:cubicBezTo>
                    <a:close/>
                    <a:moveTo>
                      <a:pt x="46549" y="0"/>
                    </a:moveTo>
                    <a:cubicBezTo>
                      <a:pt x="72257" y="0"/>
                      <a:pt x="93098" y="20841"/>
                      <a:pt x="93098" y="46549"/>
                    </a:cubicBezTo>
                    <a:cubicBezTo>
                      <a:pt x="93098" y="72257"/>
                      <a:pt x="72257" y="93098"/>
                      <a:pt x="46549" y="93098"/>
                    </a:cubicBezTo>
                    <a:cubicBezTo>
                      <a:pt x="20841" y="93098"/>
                      <a:pt x="0" y="72257"/>
                      <a:pt x="0" y="46549"/>
                    </a:cubicBezTo>
                    <a:cubicBezTo>
                      <a:pt x="0" y="20841"/>
                      <a:pt x="20841" y="0"/>
                      <a:pt x="4654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C7888BFE-CD84-4479-BA85-6B5CB0B02DD7}"/>
                  </a:ext>
                </a:extLst>
              </p:cNvPr>
              <p:cNvSpPr/>
              <p:nvPr/>
            </p:nvSpPr>
            <p:spPr>
              <a:xfrm>
                <a:off x="1061108" y="3090745"/>
                <a:ext cx="957574" cy="280978"/>
              </a:xfrm>
              <a:custGeom>
                <a:avLst/>
                <a:gdLst>
                  <a:gd name="connsiteX0" fmla="*/ 0 w 957574"/>
                  <a:gd name="connsiteY0" fmla="*/ 0 h 280978"/>
                  <a:gd name="connsiteX1" fmla="*/ 1472 w 957574"/>
                  <a:gd name="connsiteY1" fmla="*/ 1092 h 280978"/>
                  <a:gd name="connsiteX2" fmla="*/ 20424 w 957574"/>
                  <a:gd name="connsiteY2" fmla="*/ 10889 h 280978"/>
                  <a:gd name="connsiteX3" fmla="*/ 46212 w 957574"/>
                  <a:gd name="connsiteY3" fmla="*/ 46399 h 280978"/>
                  <a:gd name="connsiteX4" fmla="*/ 479794 w 957574"/>
                  <a:gd name="connsiteY4" fmla="*/ 217229 h 280978"/>
                  <a:gd name="connsiteX5" fmla="*/ 913376 w 957574"/>
                  <a:gd name="connsiteY5" fmla="*/ 46399 h 280978"/>
                  <a:gd name="connsiteX6" fmla="*/ 937421 w 957574"/>
                  <a:gd name="connsiteY6" fmla="*/ 13288 h 280978"/>
                  <a:gd name="connsiteX7" fmla="*/ 957574 w 957574"/>
                  <a:gd name="connsiteY7" fmla="*/ 2871 h 280978"/>
                  <a:gd name="connsiteX8" fmla="*/ 951370 w 957574"/>
                  <a:gd name="connsiteY8" fmla="*/ 19568 h 280978"/>
                  <a:gd name="connsiteX9" fmla="*/ 479320 w 957574"/>
                  <a:gd name="connsiteY9" fmla="*/ 280978 h 280978"/>
                  <a:gd name="connsiteX10" fmla="*/ 7270 w 957574"/>
                  <a:gd name="connsiteY10" fmla="*/ 19568 h 280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57574" h="280978">
                    <a:moveTo>
                      <a:pt x="0" y="0"/>
                    </a:moveTo>
                    <a:lnTo>
                      <a:pt x="1472" y="1092"/>
                    </a:lnTo>
                    <a:lnTo>
                      <a:pt x="20424" y="10889"/>
                    </a:lnTo>
                    <a:lnTo>
                      <a:pt x="46212" y="46399"/>
                    </a:lnTo>
                    <a:cubicBezTo>
                      <a:pt x="149271" y="150729"/>
                      <a:pt x="305237" y="217229"/>
                      <a:pt x="479794" y="217229"/>
                    </a:cubicBezTo>
                    <a:cubicBezTo>
                      <a:pt x="654351" y="217229"/>
                      <a:pt x="810317" y="150729"/>
                      <a:pt x="913376" y="46399"/>
                    </a:cubicBezTo>
                    <a:lnTo>
                      <a:pt x="937421" y="13288"/>
                    </a:lnTo>
                    <a:lnTo>
                      <a:pt x="957574" y="2871"/>
                    </a:lnTo>
                    <a:lnTo>
                      <a:pt x="951370" y="19568"/>
                    </a:lnTo>
                    <a:cubicBezTo>
                      <a:pt x="873597" y="173188"/>
                      <a:pt x="691526" y="280978"/>
                      <a:pt x="479320" y="280978"/>
                    </a:cubicBezTo>
                    <a:cubicBezTo>
                      <a:pt x="267114" y="280978"/>
                      <a:pt x="85043" y="173188"/>
                      <a:pt x="7270" y="19568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12CD44D9-F235-4914-89CE-D6ECE829B8A7}"/>
                </a:ext>
              </a:extLst>
            </p:cNvPr>
            <p:cNvGrpSpPr/>
            <p:nvPr/>
          </p:nvGrpSpPr>
          <p:grpSpPr>
            <a:xfrm>
              <a:off x="4910001" y="4317524"/>
              <a:ext cx="894510" cy="681014"/>
              <a:chOff x="967076" y="2506163"/>
              <a:chExt cx="1136911" cy="865560"/>
            </a:xfrm>
          </p:grpSpPr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C8838E9C-78FC-4B6D-AC1F-4CC84E8EA483}"/>
                  </a:ext>
                </a:extLst>
              </p:cNvPr>
              <p:cNvSpPr/>
              <p:nvPr/>
            </p:nvSpPr>
            <p:spPr>
              <a:xfrm>
                <a:off x="967076" y="2506163"/>
                <a:ext cx="1136910" cy="856022"/>
              </a:xfrm>
              <a:custGeom>
                <a:avLst/>
                <a:gdLst>
                  <a:gd name="connsiteX0" fmla="*/ 573352 w 1136910"/>
                  <a:gd name="connsiteY0" fmla="*/ 0 h 856022"/>
                  <a:gd name="connsiteX1" fmla="*/ 1045402 w 1136910"/>
                  <a:gd name="connsiteY1" fmla="*/ 261410 h 856022"/>
                  <a:gd name="connsiteX2" fmla="*/ 1073505 w 1136910"/>
                  <a:gd name="connsiteY2" fmla="*/ 337046 h 856022"/>
                  <a:gd name="connsiteX3" fmla="*/ 1092238 w 1136910"/>
                  <a:gd name="connsiteY3" fmla="*/ 349320 h 856022"/>
                  <a:gd name="connsiteX4" fmla="*/ 1136910 w 1136910"/>
                  <a:gd name="connsiteY4" fmla="*/ 428011 h 856022"/>
                  <a:gd name="connsiteX5" fmla="*/ 1092238 w 1136910"/>
                  <a:gd name="connsiteY5" fmla="*/ 506702 h 856022"/>
                  <a:gd name="connsiteX6" fmla="*/ 1073505 w 1136910"/>
                  <a:gd name="connsiteY6" fmla="*/ 518976 h 856022"/>
                  <a:gd name="connsiteX7" fmla="*/ 1045402 w 1136910"/>
                  <a:gd name="connsiteY7" fmla="*/ 594612 h 856022"/>
                  <a:gd name="connsiteX8" fmla="*/ 573352 w 1136910"/>
                  <a:gd name="connsiteY8" fmla="*/ 856022 h 856022"/>
                  <a:gd name="connsiteX9" fmla="*/ 101302 w 1136910"/>
                  <a:gd name="connsiteY9" fmla="*/ 594612 h 856022"/>
                  <a:gd name="connsiteX10" fmla="*/ 76351 w 1136910"/>
                  <a:gd name="connsiteY10" fmla="*/ 527459 h 856022"/>
                  <a:gd name="connsiteX11" fmla="*/ 44672 w 1136910"/>
                  <a:gd name="connsiteY11" fmla="*/ 506702 h 856022"/>
                  <a:gd name="connsiteX12" fmla="*/ 0 w 1136910"/>
                  <a:gd name="connsiteY12" fmla="*/ 428011 h 856022"/>
                  <a:gd name="connsiteX13" fmla="*/ 44672 w 1136910"/>
                  <a:gd name="connsiteY13" fmla="*/ 349320 h 856022"/>
                  <a:gd name="connsiteX14" fmla="*/ 76351 w 1136910"/>
                  <a:gd name="connsiteY14" fmla="*/ 328564 h 856022"/>
                  <a:gd name="connsiteX15" fmla="*/ 101302 w 1136910"/>
                  <a:gd name="connsiteY15" fmla="*/ 261410 h 856022"/>
                  <a:gd name="connsiteX16" fmla="*/ 573352 w 1136910"/>
                  <a:gd name="connsiteY16" fmla="*/ 0 h 856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36910" h="856022">
                    <a:moveTo>
                      <a:pt x="573352" y="0"/>
                    </a:moveTo>
                    <a:cubicBezTo>
                      <a:pt x="785558" y="0"/>
                      <a:pt x="967629" y="107790"/>
                      <a:pt x="1045402" y="261410"/>
                    </a:cubicBezTo>
                    <a:lnTo>
                      <a:pt x="1073505" y="337046"/>
                    </a:lnTo>
                    <a:lnTo>
                      <a:pt x="1092238" y="349320"/>
                    </a:lnTo>
                    <a:cubicBezTo>
                      <a:pt x="1121003" y="373506"/>
                      <a:pt x="1136910" y="400098"/>
                      <a:pt x="1136910" y="428011"/>
                    </a:cubicBezTo>
                    <a:cubicBezTo>
                      <a:pt x="1136910" y="455924"/>
                      <a:pt x="1121003" y="482516"/>
                      <a:pt x="1092238" y="506702"/>
                    </a:cubicBezTo>
                    <a:lnTo>
                      <a:pt x="1073505" y="518976"/>
                    </a:lnTo>
                    <a:lnTo>
                      <a:pt x="1045402" y="594612"/>
                    </a:lnTo>
                    <a:cubicBezTo>
                      <a:pt x="967629" y="748232"/>
                      <a:pt x="785558" y="856022"/>
                      <a:pt x="573352" y="856022"/>
                    </a:cubicBezTo>
                    <a:cubicBezTo>
                      <a:pt x="361146" y="856022"/>
                      <a:pt x="179075" y="748232"/>
                      <a:pt x="101302" y="594612"/>
                    </a:cubicBezTo>
                    <a:lnTo>
                      <a:pt x="76351" y="527459"/>
                    </a:lnTo>
                    <a:lnTo>
                      <a:pt x="44672" y="506702"/>
                    </a:lnTo>
                    <a:cubicBezTo>
                      <a:pt x="15907" y="482516"/>
                      <a:pt x="0" y="455924"/>
                      <a:pt x="0" y="428011"/>
                    </a:cubicBezTo>
                    <a:cubicBezTo>
                      <a:pt x="0" y="400098"/>
                      <a:pt x="15907" y="373506"/>
                      <a:pt x="44672" y="349320"/>
                    </a:cubicBezTo>
                    <a:lnTo>
                      <a:pt x="76351" y="328564"/>
                    </a:lnTo>
                    <a:lnTo>
                      <a:pt x="101302" y="261410"/>
                    </a:lnTo>
                    <a:cubicBezTo>
                      <a:pt x="179075" y="107790"/>
                      <a:pt x="361146" y="0"/>
                      <a:pt x="573352" y="0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008000"/>
                  </a:gs>
                  <a:gs pos="0">
                    <a:srgbClr val="92D050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FABAFFBA-188B-4ECD-9DD6-EB8A07EE248B}"/>
                  </a:ext>
                </a:extLst>
              </p:cNvPr>
              <p:cNvSpPr/>
              <p:nvPr/>
            </p:nvSpPr>
            <p:spPr>
              <a:xfrm>
                <a:off x="1007652" y="2535679"/>
                <a:ext cx="1096335" cy="831850"/>
              </a:xfrm>
              <a:custGeom>
                <a:avLst/>
                <a:gdLst>
                  <a:gd name="connsiteX0" fmla="*/ 505095 w 1096335"/>
                  <a:gd name="connsiteY0" fmla="*/ 817167 h 831850"/>
                  <a:gd name="connsiteX1" fmla="*/ 518942 w 1096335"/>
                  <a:gd name="connsiteY1" fmla="*/ 828917 h 831850"/>
                  <a:gd name="connsiteX2" fmla="*/ 517510 w 1096335"/>
                  <a:gd name="connsiteY2" fmla="*/ 831850 h 831850"/>
                  <a:gd name="connsiteX3" fmla="*/ 491889 w 1096335"/>
                  <a:gd name="connsiteY3" fmla="*/ 830231 h 831850"/>
                  <a:gd name="connsiteX4" fmla="*/ 491248 w 1096335"/>
                  <a:gd name="connsiteY4" fmla="*/ 828917 h 831850"/>
                  <a:gd name="connsiteX5" fmla="*/ 505095 w 1096335"/>
                  <a:gd name="connsiteY5" fmla="*/ 817167 h 831850"/>
                  <a:gd name="connsiteX6" fmla="*/ 319544 w 1096335"/>
                  <a:gd name="connsiteY6" fmla="*/ 777927 h 831850"/>
                  <a:gd name="connsiteX7" fmla="*/ 333391 w 1096335"/>
                  <a:gd name="connsiteY7" fmla="*/ 789676 h 831850"/>
                  <a:gd name="connsiteX8" fmla="*/ 329853 w 1096335"/>
                  <a:gd name="connsiteY8" fmla="*/ 796924 h 831850"/>
                  <a:gd name="connsiteX9" fmla="*/ 310669 w 1096335"/>
                  <a:gd name="connsiteY9" fmla="*/ 790609 h 831850"/>
                  <a:gd name="connsiteX10" fmla="*/ 306272 w 1096335"/>
                  <a:gd name="connsiteY10" fmla="*/ 788497 h 831850"/>
                  <a:gd name="connsiteX11" fmla="*/ 309752 w 1096335"/>
                  <a:gd name="connsiteY11" fmla="*/ 781368 h 831850"/>
                  <a:gd name="connsiteX12" fmla="*/ 319544 w 1096335"/>
                  <a:gd name="connsiteY12" fmla="*/ 777927 h 831850"/>
                  <a:gd name="connsiteX13" fmla="*/ 562102 w 1096335"/>
                  <a:gd name="connsiteY13" fmla="*/ 770793 h 831850"/>
                  <a:gd name="connsiteX14" fmla="*/ 575949 w 1096335"/>
                  <a:gd name="connsiteY14" fmla="*/ 782543 h 831850"/>
                  <a:gd name="connsiteX15" fmla="*/ 562102 w 1096335"/>
                  <a:gd name="connsiteY15" fmla="*/ 794293 h 831850"/>
                  <a:gd name="connsiteX16" fmla="*/ 548254 w 1096335"/>
                  <a:gd name="connsiteY16" fmla="*/ 782543 h 831850"/>
                  <a:gd name="connsiteX17" fmla="*/ 562102 w 1096335"/>
                  <a:gd name="connsiteY17" fmla="*/ 770793 h 831850"/>
                  <a:gd name="connsiteX18" fmla="*/ 777880 w 1096335"/>
                  <a:gd name="connsiteY18" fmla="*/ 766030 h 831850"/>
                  <a:gd name="connsiteX19" fmla="*/ 787671 w 1096335"/>
                  <a:gd name="connsiteY19" fmla="*/ 769472 h 831850"/>
                  <a:gd name="connsiteX20" fmla="*/ 789804 w 1096335"/>
                  <a:gd name="connsiteY20" fmla="*/ 773841 h 831850"/>
                  <a:gd name="connsiteX21" fmla="*/ 767369 w 1096335"/>
                  <a:gd name="connsiteY21" fmla="*/ 784614 h 831850"/>
                  <a:gd name="connsiteX22" fmla="*/ 764032 w 1096335"/>
                  <a:gd name="connsiteY22" fmla="*/ 777780 h 831850"/>
                  <a:gd name="connsiteX23" fmla="*/ 777880 w 1096335"/>
                  <a:gd name="connsiteY23" fmla="*/ 766030 h 831850"/>
                  <a:gd name="connsiteX24" fmla="*/ 656218 w 1096335"/>
                  <a:gd name="connsiteY24" fmla="*/ 753877 h 831850"/>
                  <a:gd name="connsiteX25" fmla="*/ 670065 w 1096335"/>
                  <a:gd name="connsiteY25" fmla="*/ 765627 h 831850"/>
                  <a:gd name="connsiteX26" fmla="*/ 656218 w 1096335"/>
                  <a:gd name="connsiteY26" fmla="*/ 777376 h 831850"/>
                  <a:gd name="connsiteX27" fmla="*/ 642371 w 1096335"/>
                  <a:gd name="connsiteY27" fmla="*/ 765627 h 831850"/>
                  <a:gd name="connsiteX28" fmla="*/ 656218 w 1096335"/>
                  <a:gd name="connsiteY28" fmla="*/ 753877 h 831850"/>
                  <a:gd name="connsiteX29" fmla="*/ 421363 w 1096335"/>
                  <a:gd name="connsiteY29" fmla="*/ 752009 h 831850"/>
                  <a:gd name="connsiteX30" fmla="*/ 435210 w 1096335"/>
                  <a:gd name="connsiteY30" fmla="*/ 763759 h 831850"/>
                  <a:gd name="connsiteX31" fmla="*/ 421363 w 1096335"/>
                  <a:gd name="connsiteY31" fmla="*/ 775508 h 831850"/>
                  <a:gd name="connsiteX32" fmla="*/ 407515 w 1096335"/>
                  <a:gd name="connsiteY32" fmla="*/ 763759 h 831850"/>
                  <a:gd name="connsiteX33" fmla="*/ 421363 w 1096335"/>
                  <a:gd name="connsiteY33" fmla="*/ 752009 h 831850"/>
                  <a:gd name="connsiteX34" fmla="*/ 723384 w 1096335"/>
                  <a:gd name="connsiteY34" fmla="*/ 717711 h 831850"/>
                  <a:gd name="connsiteX35" fmla="*/ 737231 w 1096335"/>
                  <a:gd name="connsiteY35" fmla="*/ 729460 h 831850"/>
                  <a:gd name="connsiteX36" fmla="*/ 723384 w 1096335"/>
                  <a:gd name="connsiteY36" fmla="*/ 741210 h 831850"/>
                  <a:gd name="connsiteX37" fmla="*/ 709536 w 1096335"/>
                  <a:gd name="connsiteY37" fmla="*/ 729460 h 831850"/>
                  <a:gd name="connsiteX38" fmla="*/ 723384 w 1096335"/>
                  <a:gd name="connsiteY38" fmla="*/ 717711 h 831850"/>
                  <a:gd name="connsiteX39" fmla="*/ 845976 w 1096335"/>
                  <a:gd name="connsiteY39" fmla="*/ 716334 h 831850"/>
                  <a:gd name="connsiteX40" fmla="*/ 859823 w 1096335"/>
                  <a:gd name="connsiteY40" fmla="*/ 728083 h 831850"/>
                  <a:gd name="connsiteX41" fmla="*/ 859197 w 1096335"/>
                  <a:gd name="connsiteY41" fmla="*/ 729366 h 831850"/>
                  <a:gd name="connsiteX42" fmla="*/ 845588 w 1096335"/>
                  <a:gd name="connsiteY42" fmla="*/ 739697 h 831850"/>
                  <a:gd name="connsiteX43" fmla="*/ 836185 w 1096335"/>
                  <a:gd name="connsiteY43" fmla="*/ 736392 h 831850"/>
                  <a:gd name="connsiteX44" fmla="*/ 832129 w 1096335"/>
                  <a:gd name="connsiteY44" fmla="*/ 728083 h 831850"/>
                  <a:gd name="connsiteX45" fmla="*/ 845976 w 1096335"/>
                  <a:gd name="connsiteY45" fmla="*/ 716334 h 831850"/>
                  <a:gd name="connsiteX46" fmla="*/ 511553 w 1096335"/>
                  <a:gd name="connsiteY46" fmla="*/ 713836 h 831850"/>
                  <a:gd name="connsiteX47" fmla="*/ 525401 w 1096335"/>
                  <a:gd name="connsiteY47" fmla="*/ 725585 h 831850"/>
                  <a:gd name="connsiteX48" fmla="*/ 511553 w 1096335"/>
                  <a:gd name="connsiteY48" fmla="*/ 737335 h 831850"/>
                  <a:gd name="connsiteX49" fmla="*/ 497706 w 1096335"/>
                  <a:gd name="connsiteY49" fmla="*/ 725585 h 831850"/>
                  <a:gd name="connsiteX50" fmla="*/ 511553 w 1096335"/>
                  <a:gd name="connsiteY50" fmla="*/ 713836 h 831850"/>
                  <a:gd name="connsiteX51" fmla="*/ 289079 w 1096335"/>
                  <a:gd name="connsiteY51" fmla="*/ 711500 h 831850"/>
                  <a:gd name="connsiteX52" fmla="*/ 302926 w 1096335"/>
                  <a:gd name="connsiteY52" fmla="*/ 723250 h 831850"/>
                  <a:gd name="connsiteX53" fmla="*/ 289079 w 1096335"/>
                  <a:gd name="connsiteY53" fmla="*/ 735000 h 831850"/>
                  <a:gd name="connsiteX54" fmla="*/ 275232 w 1096335"/>
                  <a:gd name="connsiteY54" fmla="*/ 723250 h 831850"/>
                  <a:gd name="connsiteX55" fmla="*/ 289079 w 1096335"/>
                  <a:gd name="connsiteY55" fmla="*/ 711500 h 831850"/>
                  <a:gd name="connsiteX56" fmla="*/ 383195 w 1096335"/>
                  <a:gd name="connsiteY56" fmla="*/ 694584 h 831850"/>
                  <a:gd name="connsiteX57" fmla="*/ 397042 w 1096335"/>
                  <a:gd name="connsiteY57" fmla="*/ 706334 h 831850"/>
                  <a:gd name="connsiteX58" fmla="*/ 383195 w 1096335"/>
                  <a:gd name="connsiteY58" fmla="*/ 718083 h 831850"/>
                  <a:gd name="connsiteX59" fmla="*/ 369348 w 1096335"/>
                  <a:gd name="connsiteY59" fmla="*/ 706334 h 831850"/>
                  <a:gd name="connsiteX60" fmla="*/ 383195 w 1096335"/>
                  <a:gd name="connsiteY60" fmla="*/ 694584 h 831850"/>
                  <a:gd name="connsiteX61" fmla="*/ 654926 w 1096335"/>
                  <a:gd name="connsiteY61" fmla="*/ 671211 h 831850"/>
                  <a:gd name="connsiteX62" fmla="*/ 668774 w 1096335"/>
                  <a:gd name="connsiteY62" fmla="*/ 682961 h 831850"/>
                  <a:gd name="connsiteX63" fmla="*/ 654926 w 1096335"/>
                  <a:gd name="connsiteY63" fmla="*/ 694711 h 831850"/>
                  <a:gd name="connsiteX64" fmla="*/ 641079 w 1096335"/>
                  <a:gd name="connsiteY64" fmla="*/ 682961 h 831850"/>
                  <a:gd name="connsiteX65" fmla="*/ 654926 w 1096335"/>
                  <a:gd name="connsiteY65" fmla="*/ 671211 h 831850"/>
                  <a:gd name="connsiteX66" fmla="*/ 579650 w 1096335"/>
                  <a:gd name="connsiteY66" fmla="*/ 664140 h 831850"/>
                  <a:gd name="connsiteX67" fmla="*/ 593497 w 1096335"/>
                  <a:gd name="connsiteY67" fmla="*/ 675889 h 831850"/>
                  <a:gd name="connsiteX68" fmla="*/ 579650 w 1096335"/>
                  <a:gd name="connsiteY68" fmla="*/ 687639 h 831850"/>
                  <a:gd name="connsiteX69" fmla="*/ 565802 w 1096335"/>
                  <a:gd name="connsiteY69" fmla="*/ 675889 h 831850"/>
                  <a:gd name="connsiteX70" fmla="*/ 579650 w 1096335"/>
                  <a:gd name="connsiteY70" fmla="*/ 664140 h 831850"/>
                  <a:gd name="connsiteX71" fmla="*/ 450361 w 1096335"/>
                  <a:gd name="connsiteY71" fmla="*/ 658418 h 831850"/>
                  <a:gd name="connsiteX72" fmla="*/ 464208 w 1096335"/>
                  <a:gd name="connsiteY72" fmla="*/ 670167 h 831850"/>
                  <a:gd name="connsiteX73" fmla="*/ 450361 w 1096335"/>
                  <a:gd name="connsiteY73" fmla="*/ 681917 h 831850"/>
                  <a:gd name="connsiteX74" fmla="*/ 436513 w 1096335"/>
                  <a:gd name="connsiteY74" fmla="*/ 670167 h 831850"/>
                  <a:gd name="connsiteX75" fmla="*/ 450361 w 1096335"/>
                  <a:gd name="connsiteY75" fmla="*/ 658418 h 831850"/>
                  <a:gd name="connsiteX76" fmla="*/ 238531 w 1096335"/>
                  <a:gd name="connsiteY76" fmla="*/ 654543 h 831850"/>
                  <a:gd name="connsiteX77" fmla="*/ 252378 w 1096335"/>
                  <a:gd name="connsiteY77" fmla="*/ 666292 h 831850"/>
                  <a:gd name="connsiteX78" fmla="*/ 238531 w 1096335"/>
                  <a:gd name="connsiteY78" fmla="*/ 678042 h 831850"/>
                  <a:gd name="connsiteX79" fmla="*/ 224683 w 1096335"/>
                  <a:gd name="connsiteY79" fmla="*/ 666292 h 831850"/>
                  <a:gd name="connsiteX80" fmla="*/ 238531 w 1096335"/>
                  <a:gd name="connsiteY80" fmla="*/ 654543 h 831850"/>
                  <a:gd name="connsiteX81" fmla="*/ 825529 w 1096335"/>
                  <a:gd name="connsiteY81" fmla="*/ 643384 h 831850"/>
                  <a:gd name="connsiteX82" fmla="*/ 839376 w 1096335"/>
                  <a:gd name="connsiteY82" fmla="*/ 655134 h 831850"/>
                  <a:gd name="connsiteX83" fmla="*/ 825529 w 1096335"/>
                  <a:gd name="connsiteY83" fmla="*/ 666884 h 831850"/>
                  <a:gd name="connsiteX84" fmla="*/ 811681 w 1096335"/>
                  <a:gd name="connsiteY84" fmla="*/ 655134 h 831850"/>
                  <a:gd name="connsiteX85" fmla="*/ 825529 w 1096335"/>
                  <a:gd name="connsiteY85" fmla="*/ 643384 h 831850"/>
                  <a:gd name="connsiteX86" fmla="*/ 104630 w 1096335"/>
                  <a:gd name="connsiteY86" fmla="*/ 631859 h 831850"/>
                  <a:gd name="connsiteX87" fmla="*/ 112158 w 1096335"/>
                  <a:gd name="connsiteY87" fmla="*/ 634505 h 831850"/>
                  <a:gd name="connsiteX88" fmla="*/ 116214 w 1096335"/>
                  <a:gd name="connsiteY88" fmla="*/ 642813 h 831850"/>
                  <a:gd name="connsiteX89" fmla="*/ 114755 w 1096335"/>
                  <a:gd name="connsiteY89" fmla="*/ 645802 h 831850"/>
                  <a:gd name="connsiteX90" fmla="*/ 738057 w 1096335"/>
                  <a:gd name="connsiteY90" fmla="*/ 623332 h 831850"/>
                  <a:gd name="connsiteX91" fmla="*/ 751905 w 1096335"/>
                  <a:gd name="connsiteY91" fmla="*/ 635082 h 831850"/>
                  <a:gd name="connsiteX92" fmla="*/ 738057 w 1096335"/>
                  <a:gd name="connsiteY92" fmla="*/ 646832 h 831850"/>
                  <a:gd name="connsiteX93" fmla="*/ 724210 w 1096335"/>
                  <a:gd name="connsiteY93" fmla="*/ 635082 h 831850"/>
                  <a:gd name="connsiteX94" fmla="*/ 738057 w 1096335"/>
                  <a:gd name="connsiteY94" fmla="*/ 623332 h 831850"/>
                  <a:gd name="connsiteX95" fmla="*/ 927348 w 1096335"/>
                  <a:gd name="connsiteY95" fmla="*/ 617466 h 831850"/>
                  <a:gd name="connsiteX96" fmla="*/ 941195 w 1096335"/>
                  <a:gd name="connsiteY96" fmla="*/ 629216 h 831850"/>
                  <a:gd name="connsiteX97" fmla="*/ 927348 w 1096335"/>
                  <a:gd name="connsiteY97" fmla="*/ 640966 h 831850"/>
                  <a:gd name="connsiteX98" fmla="*/ 913500 w 1096335"/>
                  <a:gd name="connsiteY98" fmla="*/ 629216 h 831850"/>
                  <a:gd name="connsiteX99" fmla="*/ 927348 w 1096335"/>
                  <a:gd name="connsiteY99" fmla="*/ 617466 h 831850"/>
                  <a:gd name="connsiteX100" fmla="*/ 381903 w 1096335"/>
                  <a:gd name="connsiteY100" fmla="*/ 611918 h 831850"/>
                  <a:gd name="connsiteX101" fmla="*/ 395751 w 1096335"/>
                  <a:gd name="connsiteY101" fmla="*/ 623668 h 831850"/>
                  <a:gd name="connsiteX102" fmla="*/ 381903 w 1096335"/>
                  <a:gd name="connsiteY102" fmla="*/ 635418 h 831850"/>
                  <a:gd name="connsiteX103" fmla="*/ 368056 w 1096335"/>
                  <a:gd name="connsiteY103" fmla="*/ 623668 h 831850"/>
                  <a:gd name="connsiteX104" fmla="*/ 381903 w 1096335"/>
                  <a:gd name="connsiteY104" fmla="*/ 611918 h 831850"/>
                  <a:gd name="connsiteX105" fmla="*/ 542418 w 1096335"/>
                  <a:gd name="connsiteY105" fmla="*/ 609883 h 831850"/>
                  <a:gd name="connsiteX106" fmla="*/ 556265 w 1096335"/>
                  <a:gd name="connsiteY106" fmla="*/ 621632 h 831850"/>
                  <a:gd name="connsiteX107" fmla="*/ 542418 w 1096335"/>
                  <a:gd name="connsiteY107" fmla="*/ 633382 h 831850"/>
                  <a:gd name="connsiteX108" fmla="*/ 528571 w 1096335"/>
                  <a:gd name="connsiteY108" fmla="*/ 621632 h 831850"/>
                  <a:gd name="connsiteX109" fmla="*/ 542418 w 1096335"/>
                  <a:gd name="connsiteY109" fmla="*/ 609883 h 831850"/>
                  <a:gd name="connsiteX110" fmla="*/ 306627 w 1096335"/>
                  <a:gd name="connsiteY110" fmla="*/ 604847 h 831850"/>
                  <a:gd name="connsiteX111" fmla="*/ 320474 w 1096335"/>
                  <a:gd name="connsiteY111" fmla="*/ 616596 h 831850"/>
                  <a:gd name="connsiteX112" fmla="*/ 306627 w 1096335"/>
                  <a:gd name="connsiteY112" fmla="*/ 628346 h 831850"/>
                  <a:gd name="connsiteX113" fmla="*/ 292780 w 1096335"/>
                  <a:gd name="connsiteY113" fmla="*/ 616596 h 831850"/>
                  <a:gd name="connsiteX114" fmla="*/ 306627 w 1096335"/>
                  <a:gd name="connsiteY114" fmla="*/ 604847 h 831850"/>
                  <a:gd name="connsiteX115" fmla="*/ 169533 w 1096335"/>
                  <a:gd name="connsiteY115" fmla="*/ 594897 h 831850"/>
                  <a:gd name="connsiteX116" fmla="*/ 183380 w 1096335"/>
                  <a:gd name="connsiteY116" fmla="*/ 606647 h 831850"/>
                  <a:gd name="connsiteX117" fmla="*/ 169533 w 1096335"/>
                  <a:gd name="connsiteY117" fmla="*/ 618397 h 831850"/>
                  <a:gd name="connsiteX118" fmla="*/ 155685 w 1096335"/>
                  <a:gd name="connsiteY118" fmla="*/ 606647 h 831850"/>
                  <a:gd name="connsiteX119" fmla="*/ 169533 w 1096335"/>
                  <a:gd name="connsiteY119" fmla="*/ 594897 h 831850"/>
                  <a:gd name="connsiteX120" fmla="*/ 454947 w 1096335"/>
                  <a:gd name="connsiteY120" fmla="*/ 589830 h 831850"/>
                  <a:gd name="connsiteX121" fmla="*/ 468794 w 1096335"/>
                  <a:gd name="connsiteY121" fmla="*/ 601580 h 831850"/>
                  <a:gd name="connsiteX122" fmla="*/ 454947 w 1096335"/>
                  <a:gd name="connsiteY122" fmla="*/ 613330 h 831850"/>
                  <a:gd name="connsiteX123" fmla="*/ 441100 w 1096335"/>
                  <a:gd name="connsiteY123" fmla="*/ 601580 h 831850"/>
                  <a:gd name="connsiteX124" fmla="*/ 454947 w 1096335"/>
                  <a:gd name="connsiteY124" fmla="*/ 589830 h 831850"/>
                  <a:gd name="connsiteX125" fmla="*/ 644237 w 1096335"/>
                  <a:gd name="connsiteY125" fmla="*/ 583965 h 831850"/>
                  <a:gd name="connsiteX126" fmla="*/ 658084 w 1096335"/>
                  <a:gd name="connsiteY126" fmla="*/ 595714 h 831850"/>
                  <a:gd name="connsiteX127" fmla="*/ 644237 w 1096335"/>
                  <a:gd name="connsiteY127" fmla="*/ 607464 h 831850"/>
                  <a:gd name="connsiteX128" fmla="*/ 630390 w 1096335"/>
                  <a:gd name="connsiteY128" fmla="*/ 595714 h 831850"/>
                  <a:gd name="connsiteX129" fmla="*/ 644237 w 1096335"/>
                  <a:gd name="connsiteY129" fmla="*/ 583965 h 831850"/>
                  <a:gd name="connsiteX130" fmla="*/ 795064 w 1096335"/>
                  <a:gd name="connsiteY130" fmla="*/ 576958 h 831850"/>
                  <a:gd name="connsiteX131" fmla="*/ 808911 w 1096335"/>
                  <a:gd name="connsiteY131" fmla="*/ 588708 h 831850"/>
                  <a:gd name="connsiteX132" fmla="*/ 795064 w 1096335"/>
                  <a:gd name="connsiteY132" fmla="*/ 600457 h 831850"/>
                  <a:gd name="connsiteX133" fmla="*/ 781217 w 1096335"/>
                  <a:gd name="connsiteY133" fmla="*/ 588708 h 831850"/>
                  <a:gd name="connsiteX134" fmla="*/ 795064 w 1096335"/>
                  <a:gd name="connsiteY134" fmla="*/ 576958 h 831850"/>
                  <a:gd name="connsiteX135" fmla="*/ 889180 w 1096335"/>
                  <a:gd name="connsiteY135" fmla="*/ 560042 h 831850"/>
                  <a:gd name="connsiteX136" fmla="*/ 903028 w 1096335"/>
                  <a:gd name="connsiteY136" fmla="*/ 571791 h 831850"/>
                  <a:gd name="connsiteX137" fmla="*/ 889180 w 1096335"/>
                  <a:gd name="connsiteY137" fmla="*/ 583541 h 831850"/>
                  <a:gd name="connsiteX138" fmla="*/ 875333 w 1096335"/>
                  <a:gd name="connsiteY138" fmla="*/ 571791 h 831850"/>
                  <a:gd name="connsiteX139" fmla="*/ 889180 w 1096335"/>
                  <a:gd name="connsiteY139" fmla="*/ 560042 h 831850"/>
                  <a:gd name="connsiteX140" fmla="*/ 101075 w 1096335"/>
                  <a:gd name="connsiteY140" fmla="*/ 548398 h 831850"/>
                  <a:gd name="connsiteX141" fmla="*/ 114923 w 1096335"/>
                  <a:gd name="connsiteY141" fmla="*/ 560148 h 831850"/>
                  <a:gd name="connsiteX142" fmla="*/ 101075 w 1096335"/>
                  <a:gd name="connsiteY142" fmla="*/ 571898 h 831850"/>
                  <a:gd name="connsiteX143" fmla="*/ 87228 w 1096335"/>
                  <a:gd name="connsiteY143" fmla="*/ 560148 h 831850"/>
                  <a:gd name="connsiteX144" fmla="*/ 101075 w 1096335"/>
                  <a:gd name="connsiteY144" fmla="*/ 548398 h 831850"/>
                  <a:gd name="connsiteX145" fmla="*/ 258247 w 1096335"/>
                  <a:gd name="connsiteY145" fmla="*/ 546362 h 831850"/>
                  <a:gd name="connsiteX146" fmla="*/ 272094 w 1096335"/>
                  <a:gd name="connsiteY146" fmla="*/ 558112 h 831850"/>
                  <a:gd name="connsiteX147" fmla="*/ 258247 w 1096335"/>
                  <a:gd name="connsiteY147" fmla="*/ 569862 h 831850"/>
                  <a:gd name="connsiteX148" fmla="*/ 244400 w 1096335"/>
                  <a:gd name="connsiteY148" fmla="*/ 558112 h 831850"/>
                  <a:gd name="connsiteX149" fmla="*/ 258247 w 1096335"/>
                  <a:gd name="connsiteY149" fmla="*/ 546362 h 831850"/>
                  <a:gd name="connsiteX150" fmla="*/ 511953 w 1096335"/>
                  <a:gd name="connsiteY150" fmla="*/ 543456 h 831850"/>
                  <a:gd name="connsiteX151" fmla="*/ 525801 w 1096335"/>
                  <a:gd name="connsiteY151" fmla="*/ 555206 h 831850"/>
                  <a:gd name="connsiteX152" fmla="*/ 511953 w 1096335"/>
                  <a:gd name="connsiteY152" fmla="*/ 566956 h 831850"/>
                  <a:gd name="connsiteX153" fmla="*/ 498106 w 1096335"/>
                  <a:gd name="connsiteY153" fmla="*/ 555206 h 831850"/>
                  <a:gd name="connsiteX154" fmla="*/ 511953 w 1096335"/>
                  <a:gd name="connsiteY154" fmla="*/ 543456 h 831850"/>
                  <a:gd name="connsiteX155" fmla="*/ 606070 w 1096335"/>
                  <a:gd name="connsiteY155" fmla="*/ 526540 h 831850"/>
                  <a:gd name="connsiteX156" fmla="*/ 619917 w 1096335"/>
                  <a:gd name="connsiteY156" fmla="*/ 538290 h 831850"/>
                  <a:gd name="connsiteX157" fmla="*/ 606070 w 1096335"/>
                  <a:gd name="connsiteY157" fmla="*/ 550039 h 831850"/>
                  <a:gd name="connsiteX158" fmla="*/ 592222 w 1096335"/>
                  <a:gd name="connsiteY158" fmla="*/ 538290 h 831850"/>
                  <a:gd name="connsiteX159" fmla="*/ 606070 w 1096335"/>
                  <a:gd name="connsiteY159" fmla="*/ 526540 h 831850"/>
                  <a:gd name="connsiteX160" fmla="*/ 170776 w 1096335"/>
                  <a:gd name="connsiteY160" fmla="*/ 526310 h 831850"/>
                  <a:gd name="connsiteX161" fmla="*/ 184623 w 1096335"/>
                  <a:gd name="connsiteY161" fmla="*/ 538060 h 831850"/>
                  <a:gd name="connsiteX162" fmla="*/ 170776 w 1096335"/>
                  <a:gd name="connsiteY162" fmla="*/ 549810 h 831850"/>
                  <a:gd name="connsiteX163" fmla="*/ 156929 w 1096335"/>
                  <a:gd name="connsiteY163" fmla="*/ 538060 h 831850"/>
                  <a:gd name="connsiteX164" fmla="*/ 170776 w 1096335"/>
                  <a:gd name="connsiteY164" fmla="*/ 526310 h 831850"/>
                  <a:gd name="connsiteX165" fmla="*/ 956346 w 1096335"/>
                  <a:gd name="connsiteY165" fmla="*/ 523875 h 831850"/>
                  <a:gd name="connsiteX166" fmla="*/ 970193 w 1096335"/>
                  <a:gd name="connsiteY166" fmla="*/ 535625 h 831850"/>
                  <a:gd name="connsiteX167" fmla="*/ 956346 w 1096335"/>
                  <a:gd name="connsiteY167" fmla="*/ 547375 h 831850"/>
                  <a:gd name="connsiteX168" fmla="*/ 942499 w 1096335"/>
                  <a:gd name="connsiteY168" fmla="*/ 535625 h 831850"/>
                  <a:gd name="connsiteX169" fmla="*/ 956346 w 1096335"/>
                  <a:gd name="connsiteY169" fmla="*/ 523875 h 831850"/>
                  <a:gd name="connsiteX170" fmla="*/ 360066 w 1096335"/>
                  <a:gd name="connsiteY170" fmla="*/ 520444 h 831850"/>
                  <a:gd name="connsiteX171" fmla="*/ 373913 w 1096335"/>
                  <a:gd name="connsiteY171" fmla="*/ 532194 h 831850"/>
                  <a:gd name="connsiteX172" fmla="*/ 360066 w 1096335"/>
                  <a:gd name="connsiteY172" fmla="*/ 543944 h 831850"/>
                  <a:gd name="connsiteX173" fmla="*/ 346219 w 1096335"/>
                  <a:gd name="connsiteY173" fmla="*/ 532194 h 831850"/>
                  <a:gd name="connsiteX174" fmla="*/ 360066 w 1096335"/>
                  <a:gd name="connsiteY174" fmla="*/ 520444 h 831850"/>
                  <a:gd name="connsiteX175" fmla="*/ 744516 w 1096335"/>
                  <a:gd name="connsiteY175" fmla="*/ 520000 h 831850"/>
                  <a:gd name="connsiteX176" fmla="*/ 758363 w 1096335"/>
                  <a:gd name="connsiteY176" fmla="*/ 531750 h 831850"/>
                  <a:gd name="connsiteX177" fmla="*/ 744516 w 1096335"/>
                  <a:gd name="connsiteY177" fmla="*/ 543500 h 831850"/>
                  <a:gd name="connsiteX178" fmla="*/ 730668 w 1096335"/>
                  <a:gd name="connsiteY178" fmla="*/ 531750 h 831850"/>
                  <a:gd name="connsiteX179" fmla="*/ 744516 w 1096335"/>
                  <a:gd name="connsiteY179" fmla="*/ 520000 h 831850"/>
                  <a:gd name="connsiteX180" fmla="*/ 673235 w 1096335"/>
                  <a:gd name="connsiteY180" fmla="*/ 490374 h 831850"/>
                  <a:gd name="connsiteX181" fmla="*/ 687083 w 1096335"/>
                  <a:gd name="connsiteY181" fmla="*/ 502123 h 831850"/>
                  <a:gd name="connsiteX182" fmla="*/ 673235 w 1096335"/>
                  <a:gd name="connsiteY182" fmla="*/ 513873 h 831850"/>
                  <a:gd name="connsiteX183" fmla="*/ 659388 w 1096335"/>
                  <a:gd name="connsiteY183" fmla="*/ 502123 h 831850"/>
                  <a:gd name="connsiteX184" fmla="*/ 673235 w 1096335"/>
                  <a:gd name="connsiteY184" fmla="*/ 490374 h 831850"/>
                  <a:gd name="connsiteX185" fmla="*/ 461405 w 1096335"/>
                  <a:gd name="connsiteY185" fmla="*/ 486499 h 831850"/>
                  <a:gd name="connsiteX186" fmla="*/ 475252 w 1096335"/>
                  <a:gd name="connsiteY186" fmla="*/ 498248 h 831850"/>
                  <a:gd name="connsiteX187" fmla="*/ 461405 w 1096335"/>
                  <a:gd name="connsiteY187" fmla="*/ 509998 h 831850"/>
                  <a:gd name="connsiteX188" fmla="*/ 447558 w 1096335"/>
                  <a:gd name="connsiteY188" fmla="*/ 498248 h 831850"/>
                  <a:gd name="connsiteX189" fmla="*/ 461405 w 1096335"/>
                  <a:gd name="connsiteY189" fmla="*/ 486499 h 831850"/>
                  <a:gd name="connsiteX190" fmla="*/ 227782 w 1096335"/>
                  <a:gd name="connsiteY190" fmla="*/ 479936 h 831850"/>
                  <a:gd name="connsiteX191" fmla="*/ 241630 w 1096335"/>
                  <a:gd name="connsiteY191" fmla="*/ 491686 h 831850"/>
                  <a:gd name="connsiteX192" fmla="*/ 227782 w 1096335"/>
                  <a:gd name="connsiteY192" fmla="*/ 503435 h 831850"/>
                  <a:gd name="connsiteX193" fmla="*/ 213935 w 1096335"/>
                  <a:gd name="connsiteY193" fmla="*/ 491686 h 831850"/>
                  <a:gd name="connsiteX194" fmla="*/ 227782 w 1096335"/>
                  <a:gd name="connsiteY194" fmla="*/ 479936 h 831850"/>
                  <a:gd name="connsiteX195" fmla="*/ 887889 w 1096335"/>
                  <a:gd name="connsiteY195" fmla="*/ 477376 h 831850"/>
                  <a:gd name="connsiteX196" fmla="*/ 901736 w 1096335"/>
                  <a:gd name="connsiteY196" fmla="*/ 489126 h 831850"/>
                  <a:gd name="connsiteX197" fmla="*/ 887889 w 1096335"/>
                  <a:gd name="connsiteY197" fmla="*/ 500876 h 831850"/>
                  <a:gd name="connsiteX198" fmla="*/ 874041 w 1096335"/>
                  <a:gd name="connsiteY198" fmla="*/ 489126 h 831850"/>
                  <a:gd name="connsiteX199" fmla="*/ 887889 w 1096335"/>
                  <a:gd name="connsiteY199" fmla="*/ 477376 h 831850"/>
                  <a:gd name="connsiteX200" fmla="*/ 1045060 w 1096335"/>
                  <a:gd name="connsiteY200" fmla="*/ 475340 h 831850"/>
                  <a:gd name="connsiteX201" fmla="*/ 1054852 w 1096335"/>
                  <a:gd name="connsiteY201" fmla="*/ 478782 h 831850"/>
                  <a:gd name="connsiteX202" fmla="*/ 1055184 w 1096335"/>
                  <a:gd name="connsiteY202" fmla="*/ 479461 h 831850"/>
                  <a:gd name="connsiteX203" fmla="*/ 1051663 w 1096335"/>
                  <a:gd name="connsiteY203" fmla="*/ 483495 h 831850"/>
                  <a:gd name="connsiteX204" fmla="*/ 1034839 w 1096335"/>
                  <a:gd name="connsiteY204" fmla="*/ 494518 h 831850"/>
                  <a:gd name="connsiteX205" fmla="*/ 1031213 w 1096335"/>
                  <a:gd name="connsiteY205" fmla="*/ 487090 h 831850"/>
                  <a:gd name="connsiteX206" fmla="*/ 1045060 w 1096335"/>
                  <a:gd name="connsiteY206" fmla="*/ 475340 h 831850"/>
                  <a:gd name="connsiteX207" fmla="*/ 812612 w 1096335"/>
                  <a:gd name="connsiteY207" fmla="*/ 470304 h 831850"/>
                  <a:gd name="connsiteX208" fmla="*/ 826460 w 1096335"/>
                  <a:gd name="connsiteY208" fmla="*/ 482054 h 831850"/>
                  <a:gd name="connsiteX209" fmla="*/ 812612 w 1096335"/>
                  <a:gd name="connsiteY209" fmla="*/ 493804 h 831850"/>
                  <a:gd name="connsiteX210" fmla="*/ 798765 w 1096335"/>
                  <a:gd name="connsiteY210" fmla="*/ 482054 h 831850"/>
                  <a:gd name="connsiteX211" fmla="*/ 812612 w 1096335"/>
                  <a:gd name="connsiteY211" fmla="*/ 470304 h 831850"/>
                  <a:gd name="connsiteX212" fmla="*/ 321899 w 1096335"/>
                  <a:gd name="connsiteY212" fmla="*/ 463019 h 831850"/>
                  <a:gd name="connsiteX213" fmla="*/ 335746 w 1096335"/>
                  <a:gd name="connsiteY213" fmla="*/ 474769 h 831850"/>
                  <a:gd name="connsiteX214" fmla="*/ 321899 w 1096335"/>
                  <a:gd name="connsiteY214" fmla="*/ 486519 h 831850"/>
                  <a:gd name="connsiteX215" fmla="*/ 308051 w 1096335"/>
                  <a:gd name="connsiteY215" fmla="*/ 474769 h 831850"/>
                  <a:gd name="connsiteX216" fmla="*/ 321899 w 1096335"/>
                  <a:gd name="connsiteY216" fmla="*/ 463019 h 831850"/>
                  <a:gd name="connsiteX217" fmla="*/ 52711 w 1096335"/>
                  <a:gd name="connsiteY217" fmla="*/ 457930 h 831850"/>
                  <a:gd name="connsiteX218" fmla="*/ 66559 w 1096335"/>
                  <a:gd name="connsiteY218" fmla="*/ 469680 h 831850"/>
                  <a:gd name="connsiteX219" fmla="*/ 52711 w 1096335"/>
                  <a:gd name="connsiteY219" fmla="*/ 481429 h 831850"/>
                  <a:gd name="connsiteX220" fmla="*/ 38864 w 1096335"/>
                  <a:gd name="connsiteY220" fmla="*/ 469680 h 831850"/>
                  <a:gd name="connsiteX221" fmla="*/ 52711 w 1096335"/>
                  <a:gd name="connsiteY221" fmla="*/ 457930 h 831850"/>
                  <a:gd name="connsiteX222" fmla="*/ 957589 w 1096335"/>
                  <a:gd name="connsiteY222" fmla="*/ 455288 h 831850"/>
                  <a:gd name="connsiteX223" fmla="*/ 971436 w 1096335"/>
                  <a:gd name="connsiteY223" fmla="*/ 467038 h 831850"/>
                  <a:gd name="connsiteX224" fmla="*/ 957589 w 1096335"/>
                  <a:gd name="connsiteY224" fmla="*/ 478788 h 831850"/>
                  <a:gd name="connsiteX225" fmla="*/ 943742 w 1096335"/>
                  <a:gd name="connsiteY225" fmla="*/ 467038 h 831850"/>
                  <a:gd name="connsiteX226" fmla="*/ 957589 w 1096335"/>
                  <a:gd name="connsiteY226" fmla="*/ 455288 h 831850"/>
                  <a:gd name="connsiteX227" fmla="*/ 604778 w 1096335"/>
                  <a:gd name="connsiteY227" fmla="*/ 443874 h 831850"/>
                  <a:gd name="connsiteX228" fmla="*/ 618625 w 1096335"/>
                  <a:gd name="connsiteY228" fmla="*/ 455624 h 831850"/>
                  <a:gd name="connsiteX229" fmla="*/ 604778 w 1096335"/>
                  <a:gd name="connsiteY229" fmla="*/ 467374 h 831850"/>
                  <a:gd name="connsiteX230" fmla="*/ 590931 w 1096335"/>
                  <a:gd name="connsiteY230" fmla="*/ 455624 h 831850"/>
                  <a:gd name="connsiteX231" fmla="*/ 604778 w 1096335"/>
                  <a:gd name="connsiteY231" fmla="*/ 443874 h 831850"/>
                  <a:gd name="connsiteX232" fmla="*/ 529502 w 1096335"/>
                  <a:gd name="connsiteY232" fmla="*/ 436803 h 831850"/>
                  <a:gd name="connsiteX233" fmla="*/ 543349 w 1096335"/>
                  <a:gd name="connsiteY233" fmla="*/ 448552 h 831850"/>
                  <a:gd name="connsiteX234" fmla="*/ 529502 w 1096335"/>
                  <a:gd name="connsiteY234" fmla="*/ 460302 h 831850"/>
                  <a:gd name="connsiteX235" fmla="*/ 515654 w 1096335"/>
                  <a:gd name="connsiteY235" fmla="*/ 448552 h 831850"/>
                  <a:gd name="connsiteX236" fmla="*/ 529502 w 1096335"/>
                  <a:gd name="connsiteY236" fmla="*/ 436803 h 831850"/>
                  <a:gd name="connsiteX237" fmla="*/ 389064 w 1096335"/>
                  <a:gd name="connsiteY237" fmla="*/ 426853 h 831850"/>
                  <a:gd name="connsiteX238" fmla="*/ 402912 w 1096335"/>
                  <a:gd name="connsiteY238" fmla="*/ 438603 h 831850"/>
                  <a:gd name="connsiteX239" fmla="*/ 389064 w 1096335"/>
                  <a:gd name="connsiteY239" fmla="*/ 450353 h 831850"/>
                  <a:gd name="connsiteX240" fmla="*/ 375217 w 1096335"/>
                  <a:gd name="connsiteY240" fmla="*/ 438603 h 831850"/>
                  <a:gd name="connsiteX241" fmla="*/ 389064 w 1096335"/>
                  <a:gd name="connsiteY241" fmla="*/ 426853 h 831850"/>
                  <a:gd name="connsiteX242" fmla="*/ 177234 w 1096335"/>
                  <a:gd name="connsiteY242" fmla="*/ 422978 h 831850"/>
                  <a:gd name="connsiteX243" fmla="*/ 191081 w 1096335"/>
                  <a:gd name="connsiteY243" fmla="*/ 434728 h 831850"/>
                  <a:gd name="connsiteX244" fmla="*/ 177234 w 1096335"/>
                  <a:gd name="connsiteY244" fmla="*/ 446478 h 831850"/>
                  <a:gd name="connsiteX245" fmla="*/ 163387 w 1096335"/>
                  <a:gd name="connsiteY245" fmla="*/ 434728 h 831850"/>
                  <a:gd name="connsiteX246" fmla="*/ 177234 w 1096335"/>
                  <a:gd name="connsiteY246" fmla="*/ 422978 h 831850"/>
                  <a:gd name="connsiteX247" fmla="*/ 737706 w 1096335"/>
                  <a:gd name="connsiteY247" fmla="*/ 412826 h 831850"/>
                  <a:gd name="connsiteX248" fmla="*/ 751553 w 1096335"/>
                  <a:gd name="connsiteY248" fmla="*/ 424575 h 831850"/>
                  <a:gd name="connsiteX249" fmla="*/ 737706 w 1096335"/>
                  <a:gd name="connsiteY249" fmla="*/ 436325 h 831850"/>
                  <a:gd name="connsiteX250" fmla="*/ 723858 w 1096335"/>
                  <a:gd name="connsiteY250" fmla="*/ 424575 h 831850"/>
                  <a:gd name="connsiteX251" fmla="*/ 737706 w 1096335"/>
                  <a:gd name="connsiteY251" fmla="*/ 412826 h 831850"/>
                  <a:gd name="connsiteX252" fmla="*/ 1014596 w 1096335"/>
                  <a:gd name="connsiteY252" fmla="*/ 408914 h 831850"/>
                  <a:gd name="connsiteX253" fmla="*/ 1028443 w 1096335"/>
                  <a:gd name="connsiteY253" fmla="*/ 420664 h 831850"/>
                  <a:gd name="connsiteX254" fmla="*/ 1014596 w 1096335"/>
                  <a:gd name="connsiteY254" fmla="*/ 432413 h 831850"/>
                  <a:gd name="connsiteX255" fmla="*/ 1000748 w 1096335"/>
                  <a:gd name="connsiteY255" fmla="*/ 420664 h 831850"/>
                  <a:gd name="connsiteX256" fmla="*/ 1014596 w 1096335"/>
                  <a:gd name="connsiteY256" fmla="*/ 408914 h 831850"/>
                  <a:gd name="connsiteX257" fmla="*/ 1095606 w 1096335"/>
                  <a:gd name="connsiteY257" fmla="*/ 402230 h 831850"/>
                  <a:gd name="connsiteX258" fmla="*/ 1096335 w 1096335"/>
                  <a:gd name="connsiteY258" fmla="*/ 404804 h 831850"/>
                  <a:gd name="connsiteX259" fmla="*/ 1095985 w 1096335"/>
                  <a:gd name="connsiteY259" fmla="*/ 406040 h 831850"/>
                  <a:gd name="connsiteX260" fmla="*/ 1094865 w 1096335"/>
                  <a:gd name="connsiteY260" fmla="*/ 403747 h 831850"/>
                  <a:gd name="connsiteX261" fmla="*/ 14544 w 1096335"/>
                  <a:gd name="connsiteY261" fmla="*/ 400505 h 831850"/>
                  <a:gd name="connsiteX262" fmla="*/ 28391 w 1096335"/>
                  <a:gd name="connsiteY262" fmla="*/ 412255 h 831850"/>
                  <a:gd name="connsiteX263" fmla="*/ 14544 w 1096335"/>
                  <a:gd name="connsiteY263" fmla="*/ 424004 h 831850"/>
                  <a:gd name="connsiteX264" fmla="*/ 697 w 1096335"/>
                  <a:gd name="connsiteY264" fmla="*/ 412255 h 831850"/>
                  <a:gd name="connsiteX265" fmla="*/ 14544 w 1096335"/>
                  <a:gd name="connsiteY265" fmla="*/ 400505 h 831850"/>
                  <a:gd name="connsiteX266" fmla="*/ 650234 w 1096335"/>
                  <a:gd name="connsiteY266" fmla="*/ 392774 h 831850"/>
                  <a:gd name="connsiteX267" fmla="*/ 664081 w 1096335"/>
                  <a:gd name="connsiteY267" fmla="*/ 404523 h 831850"/>
                  <a:gd name="connsiteX268" fmla="*/ 650234 w 1096335"/>
                  <a:gd name="connsiteY268" fmla="*/ 416273 h 831850"/>
                  <a:gd name="connsiteX269" fmla="*/ 636387 w 1096335"/>
                  <a:gd name="connsiteY269" fmla="*/ 404523 h 831850"/>
                  <a:gd name="connsiteX270" fmla="*/ 650234 w 1096335"/>
                  <a:gd name="connsiteY270" fmla="*/ 392774 h 831850"/>
                  <a:gd name="connsiteX271" fmla="*/ 839525 w 1096335"/>
                  <a:gd name="connsiteY271" fmla="*/ 386908 h 831850"/>
                  <a:gd name="connsiteX272" fmla="*/ 853372 w 1096335"/>
                  <a:gd name="connsiteY272" fmla="*/ 398658 h 831850"/>
                  <a:gd name="connsiteX273" fmla="*/ 839525 w 1096335"/>
                  <a:gd name="connsiteY273" fmla="*/ 410407 h 831850"/>
                  <a:gd name="connsiteX274" fmla="*/ 825677 w 1096335"/>
                  <a:gd name="connsiteY274" fmla="*/ 398658 h 831850"/>
                  <a:gd name="connsiteX275" fmla="*/ 839525 w 1096335"/>
                  <a:gd name="connsiteY275" fmla="*/ 386908 h 831850"/>
                  <a:gd name="connsiteX276" fmla="*/ 320607 w 1096335"/>
                  <a:gd name="connsiteY276" fmla="*/ 380354 h 831850"/>
                  <a:gd name="connsiteX277" fmla="*/ 334454 w 1096335"/>
                  <a:gd name="connsiteY277" fmla="*/ 392104 h 831850"/>
                  <a:gd name="connsiteX278" fmla="*/ 320607 w 1096335"/>
                  <a:gd name="connsiteY278" fmla="*/ 403854 h 831850"/>
                  <a:gd name="connsiteX279" fmla="*/ 306760 w 1096335"/>
                  <a:gd name="connsiteY279" fmla="*/ 392104 h 831850"/>
                  <a:gd name="connsiteX280" fmla="*/ 320607 w 1096335"/>
                  <a:gd name="connsiteY280" fmla="*/ 380354 h 831850"/>
                  <a:gd name="connsiteX281" fmla="*/ 245331 w 1096335"/>
                  <a:gd name="connsiteY281" fmla="*/ 373282 h 831850"/>
                  <a:gd name="connsiteX282" fmla="*/ 259178 w 1096335"/>
                  <a:gd name="connsiteY282" fmla="*/ 385032 h 831850"/>
                  <a:gd name="connsiteX283" fmla="*/ 245331 w 1096335"/>
                  <a:gd name="connsiteY283" fmla="*/ 396782 h 831850"/>
                  <a:gd name="connsiteX284" fmla="*/ 231483 w 1096335"/>
                  <a:gd name="connsiteY284" fmla="*/ 385032 h 831850"/>
                  <a:gd name="connsiteX285" fmla="*/ 245331 w 1096335"/>
                  <a:gd name="connsiteY285" fmla="*/ 373282 h 831850"/>
                  <a:gd name="connsiteX286" fmla="*/ 444555 w 1096335"/>
                  <a:gd name="connsiteY286" fmla="*/ 365539 h 831850"/>
                  <a:gd name="connsiteX287" fmla="*/ 458403 w 1096335"/>
                  <a:gd name="connsiteY287" fmla="*/ 377289 h 831850"/>
                  <a:gd name="connsiteX288" fmla="*/ 444555 w 1096335"/>
                  <a:gd name="connsiteY288" fmla="*/ 389038 h 831850"/>
                  <a:gd name="connsiteX289" fmla="*/ 430708 w 1096335"/>
                  <a:gd name="connsiteY289" fmla="*/ 377289 h 831850"/>
                  <a:gd name="connsiteX290" fmla="*/ 444555 w 1096335"/>
                  <a:gd name="connsiteY290" fmla="*/ 365539 h 831850"/>
                  <a:gd name="connsiteX291" fmla="*/ 81710 w 1096335"/>
                  <a:gd name="connsiteY291" fmla="*/ 364339 h 831850"/>
                  <a:gd name="connsiteX292" fmla="*/ 95557 w 1096335"/>
                  <a:gd name="connsiteY292" fmla="*/ 376088 h 831850"/>
                  <a:gd name="connsiteX293" fmla="*/ 81710 w 1096335"/>
                  <a:gd name="connsiteY293" fmla="*/ 387838 h 831850"/>
                  <a:gd name="connsiteX294" fmla="*/ 67862 w 1096335"/>
                  <a:gd name="connsiteY294" fmla="*/ 376088 h 831850"/>
                  <a:gd name="connsiteX295" fmla="*/ 81710 w 1096335"/>
                  <a:gd name="connsiteY295" fmla="*/ 364339 h 831850"/>
                  <a:gd name="connsiteX296" fmla="*/ 964047 w 1096335"/>
                  <a:gd name="connsiteY296" fmla="*/ 351956 h 831850"/>
                  <a:gd name="connsiteX297" fmla="*/ 977895 w 1096335"/>
                  <a:gd name="connsiteY297" fmla="*/ 363706 h 831850"/>
                  <a:gd name="connsiteX298" fmla="*/ 964047 w 1096335"/>
                  <a:gd name="connsiteY298" fmla="*/ 375456 h 831850"/>
                  <a:gd name="connsiteX299" fmla="*/ 950200 w 1096335"/>
                  <a:gd name="connsiteY299" fmla="*/ 363706 h 831850"/>
                  <a:gd name="connsiteX300" fmla="*/ 964047 w 1096335"/>
                  <a:gd name="connsiteY300" fmla="*/ 351956 h 831850"/>
                  <a:gd name="connsiteX301" fmla="*/ 707241 w 1096335"/>
                  <a:gd name="connsiteY301" fmla="*/ 346399 h 831850"/>
                  <a:gd name="connsiteX302" fmla="*/ 721088 w 1096335"/>
                  <a:gd name="connsiteY302" fmla="*/ 358149 h 831850"/>
                  <a:gd name="connsiteX303" fmla="*/ 707241 w 1096335"/>
                  <a:gd name="connsiteY303" fmla="*/ 369899 h 831850"/>
                  <a:gd name="connsiteX304" fmla="*/ 693393 w 1096335"/>
                  <a:gd name="connsiteY304" fmla="*/ 358149 h 831850"/>
                  <a:gd name="connsiteX305" fmla="*/ 707241 w 1096335"/>
                  <a:gd name="connsiteY305" fmla="*/ 346399 h 831850"/>
                  <a:gd name="connsiteX306" fmla="*/ 357084 w 1096335"/>
                  <a:gd name="connsiteY306" fmla="*/ 345487 h 831850"/>
                  <a:gd name="connsiteX307" fmla="*/ 370931 w 1096335"/>
                  <a:gd name="connsiteY307" fmla="*/ 357236 h 831850"/>
                  <a:gd name="connsiteX308" fmla="*/ 357084 w 1096335"/>
                  <a:gd name="connsiteY308" fmla="*/ 368986 h 831850"/>
                  <a:gd name="connsiteX309" fmla="*/ 343237 w 1096335"/>
                  <a:gd name="connsiteY309" fmla="*/ 357236 h 831850"/>
                  <a:gd name="connsiteX310" fmla="*/ 357084 w 1096335"/>
                  <a:gd name="connsiteY310" fmla="*/ 345487 h 831850"/>
                  <a:gd name="connsiteX311" fmla="*/ 546374 w 1096335"/>
                  <a:gd name="connsiteY311" fmla="*/ 339621 h 831850"/>
                  <a:gd name="connsiteX312" fmla="*/ 560222 w 1096335"/>
                  <a:gd name="connsiteY312" fmla="*/ 351371 h 831850"/>
                  <a:gd name="connsiteX313" fmla="*/ 546374 w 1096335"/>
                  <a:gd name="connsiteY313" fmla="*/ 363120 h 831850"/>
                  <a:gd name="connsiteX314" fmla="*/ 532527 w 1096335"/>
                  <a:gd name="connsiteY314" fmla="*/ 351371 h 831850"/>
                  <a:gd name="connsiteX315" fmla="*/ 546374 w 1096335"/>
                  <a:gd name="connsiteY315" fmla="*/ 339621 h 831850"/>
                  <a:gd name="connsiteX316" fmla="*/ 801357 w 1096335"/>
                  <a:gd name="connsiteY316" fmla="*/ 329483 h 831850"/>
                  <a:gd name="connsiteX317" fmla="*/ 815204 w 1096335"/>
                  <a:gd name="connsiteY317" fmla="*/ 341233 h 831850"/>
                  <a:gd name="connsiteX318" fmla="*/ 801357 w 1096335"/>
                  <a:gd name="connsiteY318" fmla="*/ 352982 h 831850"/>
                  <a:gd name="connsiteX319" fmla="*/ 787510 w 1096335"/>
                  <a:gd name="connsiteY319" fmla="*/ 341233 h 831850"/>
                  <a:gd name="connsiteX320" fmla="*/ 801357 w 1096335"/>
                  <a:gd name="connsiteY320" fmla="*/ 329483 h 831850"/>
                  <a:gd name="connsiteX321" fmla="*/ 15513 w 1096335"/>
                  <a:gd name="connsiteY321" fmla="*/ 318634 h 831850"/>
                  <a:gd name="connsiteX322" fmla="*/ 23044 w 1096335"/>
                  <a:gd name="connsiteY322" fmla="*/ 321281 h 831850"/>
                  <a:gd name="connsiteX323" fmla="*/ 27100 w 1096335"/>
                  <a:gd name="connsiteY323" fmla="*/ 329589 h 831850"/>
                  <a:gd name="connsiteX324" fmla="*/ 13252 w 1096335"/>
                  <a:gd name="connsiteY324" fmla="*/ 341339 h 831850"/>
                  <a:gd name="connsiteX325" fmla="*/ 3461 w 1096335"/>
                  <a:gd name="connsiteY325" fmla="*/ 337898 h 831850"/>
                  <a:gd name="connsiteX326" fmla="*/ 0 w 1096335"/>
                  <a:gd name="connsiteY326" fmla="*/ 330807 h 831850"/>
                  <a:gd name="connsiteX327" fmla="*/ 4097 w 1096335"/>
                  <a:gd name="connsiteY327" fmla="*/ 326113 h 831850"/>
                  <a:gd name="connsiteX328" fmla="*/ 178229 w 1096335"/>
                  <a:gd name="connsiteY328" fmla="*/ 313345 h 831850"/>
                  <a:gd name="connsiteX329" fmla="*/ 192077 w 1096335"/>
                  <a:gd name="connsiteY329" fmla="*/ 325094 h 831850"/>
                  <a:gd name="connsiteX330" fmla="*/ 178229 w 1096335"/>
                  <a:gd name="connsiteY330" fmla="*/ 336844 h 831850"/>
                  <a:gd name="connsiteX331" fmla="*/ 164382 w 1096335"/>
                  <a:gd name="connsiteY331" fmla="*/ 325094 h 831850"/>
                  <a:gd name="connsiteX332" fmla="*/ 178229 w 1096335"/>
                  <a:gd name="connsiteY332" fmla="*/ 313345 h 831850"/>
                  <a:gd name="connsiteX333" fmla="*/ 1029034 w 1096335"/>
                  <a:gd name="connsiteY333" fmla="*/ 303353 h 831850"/>
                  <a:gd name="connsiteX334" fmla="*/ 1032930 w 1096335"/>
                  <a:gd name="connsiteY334" fmla="*/ 313839 h 831850"/>
                  <a:gd name="connsiteX335" fmla="*/ 1042889 w 1096335"/>
                  <a:gd name="connsiteY335" fmla="*/ 320364 h 831850"/>
                  <a:gd name="connsiteX336" fmla="*/ 1041935 w 1096335"/>
                  <a:gd name="connsiteY336" fmla="*/ 322319 h 831850"/>
                  <a:gd name="connsiteX337" fmla="*/ 1032144 w 1096335"/>
                  <a:gd name="connsiteY337" fmla="*/ 325760 h 831850"/>
                  <a:gd name="connsiteX338" fmla="*/ 1018297 w 1096335"/>
                  <a:gd name="connsiteY338" fmla="*/ 314010 h 831850"/>
                  <a:gd name="connsiteX339" fmla="*/ 1022353 w 1096335"/>
                  <a:gd name="connsiteY339" fmla="*/ 305702 h 831850"/>
                  <a:gd name="connsiteX340" fmla="*/ 414091 w 1096335"/>
                  <a:gd name="connsiteY340" fmla="*/ 299112 h 831850"/>
                  <a:gd name="connsiteX341" fmla="*/ 427938 w 1096335"/>
                  <a:gd name="connsiteY341" fmla="*/ 310862 h 831850"/>
                  <a:gd name="connsiteX342" fmla="*/ 414091 w 1096335"/>
                  <a:gd name="connsiteY342" fmla="*/ 322612 h 831850"/>
                  <a:gd name="connsiteX343" fmla="*/ 400243 w 1096335"/>
                  <a:gd name="connsiteY343" fmla="*/ 310862 h 831850"/>
                  <a:gd name="connsiteX344" fmla="*/ 414091 w 1096335"/>
                  <a:gd name="connsiteY344" fmla="*/ 299112 h 831850"/>
                  <a:gd name="connsiteX345" fmla="*/ 868523 w 1096335"/>
                  <a:gd name="connsiteY345" fmla="*/ 293316 h 831850"/>
                  <a:gd name="connsiteX346" fmla="*/ 882370 w 1096335"/>
                  <a:gd name="connsiteY346" fmla="*/ 305066 h 831850"/>
                  <a:gd name="connsiteX347" fmla="*/ 868523 w 1096335"/>
                  <a:gd name="connsiteY347" fmla="*/ 316816 h 831850"/>
                  <a:gd name="connsiteX348" fmla="*/ 854675 w 1096335"/>
                  <a:gd name="connsiteY348" fmla="*/ 305066 h 831850"/>
                  <a:gd name="connsiteX349" fmla="*/ 868523 w 1096335"/>
                  <a:gd name="connsiteY349" fmla="*/ 293316 h 831850"/>
                  <a:gd name="connsiteX350" fmla="*/ 90758 w 1096335"/>
                  <a:gd name="connsiteY350" fmla="*/ 293292 h 831850"/>
                  <a:gd name="connsiteX351" fmla="*/ 104605 w 1096335"/>
                  <a:gd name="connsiteY351" fmla="*/ 305042 h 831850"/>
                  <a:gd name="connsiteX352" fmla="*/ 90758 w 1096335"/>
                  <a:gd name="connsiteY352" fmla="*/ 316792 h 831850"/>
                  <a:gd name="connsiteX353" fmla="*/ 76911 w 1096335"/>
                  <a:gd name="connsiteY353" fmla="*/ 305042 h 831850"/>
                  <a:gd name="connsiteX354" fmla="*/ 90758 w 1096335"/>
                  <a:gd name="connsiteY354" fmla="*/ 293292 h 831850"/>
                  <a:gd name="connsiteX355" fmla="*/ 656692 w 1096335"/>
                  <a:gd name="connsiteY355" fmla="*/ 289441 h 831850"/>
                  <a:gd name="connsiteX356" fmla="*/ 670540 w 1096335"/>
                  <a:gd name="connsiteY356" fmla="*/ 301191 h 831850"/>
                  <a:gd name="connsiteX357" fmla="*/ 656692 w 1096335"/>
                  <a:gd name="connsiteY357" fmla="*/ 312941 h 831850"/>
                  <a:gd name="connsiteX358" fmla="*/ 642845 w 1096335"/>
                  <a:gd name="connsiteY358" fmla="*/ 301191 h 831850"/>
                  <a:gd name="connsiteX359" fmla="*/ 656692 w 1096335"/>
                  <a:gd name="connsiteY359" fmla="*/ 289441 h 831850"/>
                  <a:gd name="connsiteX360" fmla="*/ 280048 w 1096335"/>
                  <a:gd name="connsiteY360" fmla="*/ 287426 h 831850"/>
                  <a:gd name="connsiteX361" fmla="*/ 293896 w 1096335"/>
                  <a:gd name="connsiteY361" fmla="*/ 299176 h 831850"/>
                  <a:gd name="connsiteX362" fmla="*/ 280048 w 1096335"/>
                  <a:gd name="connsiteY362" fmla="*/ 310926 h 831850"/>
                  <a:gd name="connsiteX363" fmla="*/ 266201 w 1096335"/>
                  <a:gd name="connsiteY363" fmla="*/ 299176 h 831850"/>
                  <a:gd name="connsiteX364" fmla="*/ 280048 w 1096335"/>
                  <a:gd name="connsiteY364" fmla="*/ 287426 h 831850"/>
                  <a:gd name="connsiteX365" fmla="*/ 508207 w 1096335"/>
                  <a:gd name="connsiteY365" fmla="*/ 282195 h 831850"/>
                  <a:gd name="connsiteX366" fmla="*/ 522054 w 1096335"/>
                  <a:gd name="connsiteY366" fmla="*/ 293945 h 831850"/>
                  <a:gd name="connsiteX367" fmla="*/ 508207 w 1096335"/>
                  <a:gd name="connsiteY367" fmla="*/ 305695 h 831850"/>
                  <a:gd name="connsiteX368" fmla="*/ 494359 w 1096335"/>
                  <a:gd name="connsiteY368" fmla="*/ 293945 h 831850"/>
                  <a:gd name="connsiteX369" fmla="*/ 508207 w 1096335"/>
                  <a:gd name="connsiteY369" fmla="*/ 282195 h 831850"/>
                  <a:gd name="connsiteX370" fmla="*/ 147765 w 1096335"/>
                  <a:gd name="connsiteY370" fmla="*/ 246918 h 831850"/>
                  <a:gd name="connsiteX371" fmla="*/ 161612 w 1096335"/>
                  <a:gd name="connsiteY371" fmla="*/ 258667 h 831850"/>
                  <a:gd name="connsiteX372" fmla="*/ 147765 w 1096335"/>
                  <a:gd name="connsiteY372" fmla="*/ 270417 h 831850"/>
                  <a:gd name="connsiteX373" fmla="*/ 133917 w 1096335"/>
                  <a:gd name="connsiteY373" fmla="*/ 258667 h 831850"/>
                  <a:gd name="connsiteX374" fmla="*/ 147765 w 1096335"/>
                  <a:gd name="connsiteY374" fmla="*/ 246918 h 831850"/>
                  <a:gd name="connsiteX375" fmla="*/ 800065 w 1096335"/>
                  <a:gd name="connsiteY375" fmla="*/ 246817 h 831850"/>
                  <a:gd name="connsiteX376" fmla="*/ 813913 w 1096335"/>
                  <a:gd name="connsiteY376" fmla="*/ 258567 h 831850"/>
                  <a:gd name="connsiteX377" fmla="*/ 800065 w 1096335"/>
                  <a:gd name="connsiteY377" fmla="*/ 270316 h 831850"/>
                  <a:gd name="connsiteX378" fmla="*/ 786218 w 1096335"/>
                  <a:gd name="connsiteY378" fmla="*/ 258567 h 831850"/>
                  <a:gd name="connsiteX379" fmla="*/ 800065 w 1096335"/>
                  <a:gd name="connsiteY379" fmla="*/ 246817 h 831850"/>
                  <a:gd name="connsiteX380" fmla="*/ 575372 w 1096335"/>
                  <a:gd name="connsiteY380" fmla="*/ 246029 h 831850"/>
                  <a:gd name="connsiteX381" fmla="*/ 589220 w 1096335"/>
                  <a:gd name="connsiteY381" fmla="*/ 257779 h 831850"/>
                  <a:gd name="connsiteX382" fmla="*/ 575372 w 1096335"/>
                  <a:gd name="connsiteY382" fmla="*/ 269529 h 831850"/>
                  <a:gd name="connsiteX383" fmla="*/ 561525 w 1096335"/>
                  <a:gd name="connsiteY383" fmla="*/ 257779 h 831850"/>
                  <a:gd name="connsiteX384" fmla="*/ 575372 w 1096335"/>
                  <a:gd name="connsiteY384" fmla="*/ 246029 h 831850"/>
                  <a:gd name="connsiteX385" fmla="*/ 965043 w 1096335"/>
                  <a:gd name="connsiteY385" fmla="*/ 242322 h 831850"/>
                  <a:gd name="connsiteX386" fmla="*/ 978890 w 1096335"/>
                  <a:gd name="connsiteY386" fmla="*/ 254072 h 831850"/>
                  <a:gd name="connsiteX387" fmla="*/ 965043 w 1096335"/>
                  <a:gd name="connsiteY387" fmla="*/ 265822 h 831850"/>
                  <a:gd name="connsiteX388" fmla="*/ 951195 w 1096335"/>
                  <a:gd name="connsiteY388" fmla="*/ 254072 h 831850"/>
                  <a:gd name="connsiteX389" fmla="*/ 965043 w 1096335"/>
                  <a:gd name="connsiteY389" fmla="*/ 242322 h 831850"/>
                  <a:gd name="connsiteX390" fmla="*/ 363542 w 1096335"/>
                  <a:gd name="connsiteY390" fmla="*/ 242154 h 831850"/>
                  <a:gd name="connsiteX391" fmla="*/ 377390 w 1096335"/>
                  <a:gd name="connsiteY391" fmla="*/ 253904 h 831850"/>
                  <a:gd name="connsiteX392" fmla="*/ 363542 w 1096335"/>
                  <a:gd name="connsiteY392" fmla="*/ 265654 h 831850"/>
                  <a:gd name="connsiteX393" fmla="*/ 349695 w 1096335"/>
                  <a:gd name="connsiteY393" fmla="*/ 253904 h 831850"/>
                  <a:gd name="connsiteX394" fmla="*/ 363542 w 1096335"/>
                  <a:gd name="connsiteY394" fmla="*/ 242154 h 831850"/>
                  <a:gd name="connsiteX395" fmla="*/ 724789 w 1096335"/>
                  <a:gd name="connsiteY395" fmla="*/ 239745 h 831850"/>
                  <a:gd name="connsiteX396" fmla="*/ 738636 w 1096335"/>
                  <a:gd name="connsiteY396" fmla="*/ 251495 h 831850"/>
                  <a:gd name="connsiteX397" fmla="*/ 724789 w 1096335"/>
                  <a:gd name="connsiteY397" fmla="*/ 263245 h 831850"/>
                  <a:gd name="connsiteX398" fmla="*/ 710941 w 1096335"/>
                  <a:gd name="connsiteY398" fmla="*/ 251495 h 831850"/>
                  <a:gd name="connsiteX399" fmla="*/ 724789 w 1096335"/>
                  <a:gd name="connsiteY399" fmla="*/ 239745 h 831850"/>
                  <a:gd name="connsiteX400" fmla="*/ 241881 w 1096335"/>
                  <a:gd name="connsiteY400" fmla="*/ 230001 h 831850"/>
                  <a:gd name="connsiteX401" fmla="*/ 255728 w 1096335"/>
                  <a:gd name="connsiteY401" fmla="*/ 241751 h 831850"/>
                  <a:gd name="connsiteX402" fmla="*/ 241881 w 1096335"/>
                  <a:gd name="connsiteY402" fmla="*/ 253501 h 831850"/>
                  <a:gd name="connsiteX403" fmla="*/ 228034 w 1096335"/>
                  <a:gd name="connsiteY403" fmla="*/ 241751 h 831850"/>
                  <a:gd name="connsiteX404" fmla="*/ 241881 w 1096335"/>
                  <a:gd name="connsiteY404" fmla="*/ 230001 h 831850"/>
                  <a:gd name="connsiteX405" fmla="*/ 877571 w 1096335"/>
                  <a:gd name="connsiteY405" fmla="*/ 222270 h 831850"/>
                  <a:gd name="connsiteX406" fmla="*/ 891419 w 1096335"/>
                  <a:gd name="connsiteY406" fmla="*/ 234020 h 831850"/>
                  <a:gd name="connsiteX407" fmla="*/ 877571 w 1096335"/>
                  <a:gd name="connsiteY407" fmla="*/ 245770 h 831850"/>
                  <a:gd name="connsiteX408" fmla="*/ 863724 w 1096335"/>
                  <a:gd name="connsiteY408" fmla="*/ 234020 h 831850"/>
                  <a:gd name="connsiteX409" fmla="*/ 877571 w 1096335"/>
                  <a:gd name="connsiteY409" fmla="*/ 222270 h 831850"/>
                  <a:gd name="connsiteX410" fmla="*/ 506915 w 1096335"/>
                  <a:gd name="connsiteY410" fmla="*/ 199530 h 831850"/>
                  <a:gd name="connsiteX411" fmla="*/ 520762 w 1096335"/>
                  <a:gd name="connsiteY411" fmla="*/ 211280 h 831850"/>
                  <a:gd name="connsiteX412" fmla="*/ 506915 w 1096335"/>
                  <a:gd name="connsiteY412" fmla="*/ 223030 h 831850"/>
                  <a:gd name="connsiteX413" fmla="*/ 493068 w 1096335"/>
                  <a:gd name="connsiteY413" fmla="*/ 211280 h 831850"/>
                  <a:gd name="connsiteX414" fmla="*/ 506915 w 1096335"/>
                  <a:gd name="connsiteY414" fmla="*/ 199530 h 831850"/>
                  <a:gd name="connsiteX415" fmla="*/ 309047 w 1096335"/>
                  <a:gd name="connsiteY415" fmla="*/ 193835 h 831850"/>
                  <a:gd name="connsiteX416" fmla="*/ 322894 w 1096335"/>
                  <a:gd name="connsiteY416" fmla="*/ 205585 h 831850"/>
                  <a:gd name="connsiteX417" fmla="*/ 309047 w 1096335"/>
                  <a:gd name="connsiteY417" fmla="*/ 217335 h 831850"/>
                  <a:gd name="connsiteX418" fmla="*/ 295199 w 1096335"/>
                  <a:gd name="connsiteY418" fmla="*/ 205585 h 831850"/>
                  <a:gd name="connsiteX419" fmla="*/ 309047 w 1096335"/>
                  <a:gd name="connsiteY419" fmla="*/ 193835 h 831850"/>
                  <a:gd name="connsiteX420" fmla="*/ 431639 w 1096335"/>
                  <a:gd name="connsiteY420" fmla="*/ 192458 h 831850"/>
                  <a:gd name="connsiteX421" fmla="*/ 445486 w 1096335"/>
                  <a:gd name="connsiteY421" fmla="*/ 204208 h 831850"/>
                  <a:gd name="connsiteX422" fmla="*/ 431639 w 1096335"/>
                  <a:gd name="connsiteY422" fmla="*/ 215958 h 831850"/>
                  <a:gd name="connsiteX423" fmla="*/ 417791 w 1096335"/>
                  <a:gd name="connsiteY423" fmla="*/ 204208 h 831850"/>
                  <a:gd name="connsiteX424" fmla="*/ 431639 w 1096335"/>
                  <a:gd name="connsiteY424" fmla="*/ 192458 h 831850"/>
                  <a:gd name="connsiteX425" fmla="*/ 97216 w 1096335"/>
                  <a:gd name="connsiteY425" fmla="*/ 189960 h 831850"/>
                  <a:gd name="connsiteX426" fmla="*/ 111064 w 1096335"/>
                  <a:gd name="connsiteY426" fmla="*/ 201710 h 831850"/>
                  <a:gd name="connsiteX427" fmla="*/ 97216 w 1096335"/>
                  <a:gd name="connsiteY427" fmla="*/ 213460 h 831850"/>
                  <a:gd name="connsiteX428" fmla="*/ 87425 w 1096335"/>
                  <a:gd name="connsiteY428" fmla="*/ 210019 h 831850"/>
                  <a:gd name="connsiteX429" fmla="*/ 84921 w 1096335"/>
                  <a:gd name="connsiteY429" fmla="*/ 204888 h 831850"/>
                  <a:gd name="connsiteX430" fmla="*/ 95263 w 1096335"/>
                  <a:gd name="connsiteY430" fmla="*/ 190647 h 831850"/>
                  <a:gd name="connsiteX431" fmla="*/ 692020 w 1096335"/>
                  <a:gd name="connsiteY431" fmla="*/ 183029 h 831850"/>
                  <a:gd name="connsiteX432" fmla="*/ 705867 w 1096335"/>
                  <a:gd name="connsiteY432" fmla="*/ 194779 h 831850"/>
                  <a:gd name="connsiteX433" fmla="*/ 692020 w 1096335"/>
                  <a:gd name="connsiteY433" fmla="*/ 206529 h 831850"/>
                  <a:gd name="connsiteX434" fmla="*/ 678172 w 1096335"/>
                  <a:gd name="connsiteY434" fmla="*/ 194779 h 831850"/>
                  <a:gd name="connsiteX435" fmla="*/ 692020 w 1096335"/>
                  <a:gd name="connsiteY435" fmla="*/ 183029 h 831850"/>
                  <a:gd name="connsiteX436" fmla="*/ 934578 w 1096335"/>
                  <a:gd name="connsiteY436" fmla="*/ 175896 h 831850"/>
                  <a:gd name="connsiteX437" fmla="*/ 948425 w 1096335"/>
                  <a:gd name="connsiteY437" fmla="*/ 187645 h 831850"/>
                  <a:gd name="connsiteX438" fmla="*/ 934578 w 1096335"/>
                  <a:gd name="connsiteY438" fmla="*/ 199395 h 831850"/>
                  <a:gd name="connsiteX439" fmla="*/ 920731 w 1096335"/>
                  <a:gd name="connsiteY439" fmla="*/ 187645 h 831850"/>
                  <a:gd name="connsiteX440" fmla="*/ 934578 w 1096335"/>
                  <a:gd name="connsiteY440" fmla="*/ 175896 h 831850"/>
                  <a:gd name="connsiteX441" fmla="*/ 604548 w 1096335"/>
                  <a:gd name="connsiteY441" fmla="*/ 162977 h 831850"/>
                  <a:gd name="connsiteX442" fmla="*/ 618396 w 1096335"/>
                  <a:gd name="connsiteY442" fmla="*/ 174727 h 831850"/>
                  <a:gd name="connsiteX443" fmla="*/ 604548 w 1096335"/>
                  <a:gd name="connsiteY443" fmla="*/ 186477 h 831850"/>
                  <a:gd name="connsiteX444" fmla="*/ 590701 w 1096335"/>
                  <a:gd name="connsiteY444" fmla="*/ 174727 h 831850"/>
                  <a:gd name="connsiteX445" fmla="*/ 604548 w 1096335"/>
                  <a:gd name="connsiteY445" fmla="*/ 162977 h 831850"/>
                  <a:gd name="connsiteX446" fmla="*/ 793839 w 1096335"/>
                  <a:gd name="connsiteY446" fmla="*/ 157111 h 831850"/>
                  <a:gd name="connsiteX447" fmla="*/ 807686 w 1096335"/>
                  <a:gd name="connsiteY447" fmla="*/ 168861 h 831850"/>
                  <a:gd name="connsiteX448" fmla="*/ 793839 w 1096335"/>
                  <a:gd name="connsiteY448" fmla="*/ 180611 h 831850"/>
                  <a:gd name="connsiteX449" fmla="*/ 779992 w 1096335"/>
                  <a:gd name="connsiteY449" fmla="*/ 168861 h 831850"/>
                  <a:gd name="connsiteX450" fmla="*/ 793839 w 1096335"/>
                  <a:gd name="connsiteY450" fmla="*/ 157111 h 831850"/>
                  <a:gd name="connsiteX451" fmla="*/ 240589 w 1096335"/>
                  <a:gd name="connsiteY451" fmla="*/ 147336 h 831850"/>
                  <a:gd name="connsiteX452" fmla="*/ 254437 w 1096335"/>
                  <a:gd name="connsiteY452" fmla="*/ 159086 h 831850"/>
                  <a:gd name="connsiteX453" fmla="*/ 240589 w 1096335"/>
                  <a:gd name="connsiteY453" fmla="*/ 170835 h 831850"/>
                  <a:gd name="connsiteX454" fmla="*/ 226742 w 1096335"/>
                  <a:gd name="connsiteY454" fmla="*/ 159086 h 831850"/>
                  <a:gd name="connsiteX455" fmla="*/ 240589 w 1096335"/>
                  <a:gd name="connsiteY455" fmla="*/ 147336 h 831850"/>
                  <a:gd name="connsiteX456" fmla="*/ 165313 w 1096335"/>
                  <a:gd name="connsiteY456" fmla="*/ 140264 h 831850"/>
                  <a:gd name="connsiteX457" fmla="*/ 179160 w 1096335"/>
                  <a:gd name="connsiteY457" fmla="*/ 152014 h 831850"/>
                  <a:gd name="connsiteX458" fmla="*/ 165313 w 1096335"/>
                  <a:gd name="connsiteY458" fmla="*/ 163764 h 831850"/>
                  <a:gd name="connsiteX459" fmla="*/ 151465 w 1096335"/>
                  <a:gd name="connsiteY459" fmla="*/ 152014 h 831850"/>
                  <a:gd name="connsiteX460" fmla="*/ 165313 w 1096335"/>
                  <a:gd name="connsiteY460" fmla="*/ 140264 h 831850"/>
                  <a:gd name="connsiteX461" fmla="*/ 411191 w 1096335"/>
                  <a:gd name="connsiteY461" fmla="*/ 119509 h 831850"/>
                  <a:gd name="connsiteX462" fmla="*/ 425039 w 1096335"/>
                  <a:gd name="connsiteY462" fmla="*/ 131259 h 831850"/>
                  <a:gd name="connsiteX463" fmla="*/ 411191 w 1096335"/>
                  <a:gd name="connsiteY463" fmla="*/ 143008 h 831850"/>
                  <a:gd name="connsiteX464" fmla="*/ 397344 w 1096335"/>
                  <a:gd name="connsiteY464" fmla="*/ 131259 h 831850"/>
                  <a:gd name="connsiteX465" fmla="*/ 411191 w 1096335"/>
                  <a:gd name="connsiteY465" fmla="*/ 119509 h 831850"/>
                  <a:gd name="connsiteX466" fmla="*/ 884030 w 1096335"/>
                  <a:gd name="connsiteY466" fmla="*/ 118938 h 831850"/>
                  <a:gd name="connsiteX467" fmla="*/ 897877 w 1096335"/>
                  <a:gd name="connsiteY467" fmla="*/ 130688 h 831850"/>
                  <a:gd name="connsiteX468" fmla="*/ 884030 w 1096335"/>
                  <a:gd name="connsiteY468" fmla="*/ 142438 h 831850"/>
                  <a:gd name="connsiteX469" fmla="*/ 870182 w 1096335"/>
                  <a:gd name="connsiteY469" fmla="*/ 130688 h 831850"/>
                  <a:gd name="connsiteX470" fmla="*/ 884030 w 1096335"/>
                  <a:gd name="connsiteY470" fmla="*/ 118938 h 831850"/>
                  <a:gd name="connsiteX471" fmla="*/ 661555 w 1096335"/>
                  <a:gd name="connsiteY471" fmla="*/ 116603 h 831850"/>
                  <a:gd name="connsiteX472" fmla="*/ 675402 w 1096335"/>
                  <a:gd name="connsiteY472" fmla="*/ 128352 h 831850"/>
                  <a:gd name="connsiteX473" fmla="*/ 661555 w 1096335"/>
                  <a:gd name="connsiteY473" fmla="*/ 140102 h 831850"/>
                  <a:gd name="connsiteX474" fmla="*/ 647708 w 1096335"/>
                  <a:gd name="connsiteY474" fmla="*/ 128352 h 831850"/>
                  <a:gd name="connsiteX475" fmla="*/ 661555 w 1096335"/>
                  <a:gd name="connsiteY475" fmla="*/ 116603 h 831850"/>
                  <a:gd name="connsiteX476" fmla="*/ 755671 w 1096335"/>
                  <a:gd name="connsiteY476" fmla="*/ 99686 h 831850"/>
                  <a:gd name="connsiteX477" fmla="*/ 769519 w 1096335"/>
                  <a:gd name="connsiteY477" fmla="*/ 111436 h 831850"/>
                  <a:gd name="connsiteX478" fmla="*/ 755671 w 1096335"/>
                  <a:gd name="connsiteY478" fmla="*/ 123186 h 831850"/>
                  <a:gd name="connsiteX479" fmla="*/ 741824 w 1096335"/>
                  <a:gd name="connsiteY479" fmla="*/ 111436 h 831850"/>
                  <a:gd name="connsiteX480" fmla="*/ 755671 w 1096335"/>
                  <a:gd name="connsiteY480" fmla="*/ 99686 h 831850"/>
                  <a:gd name="connsiteX481" fmla="*/ 323720 w 1096335"/>
                  <a:gd name="connsiteY481" fmla="*/ 99457 h 831850"/>
                  <a:gd name="connsiteX482" fmla="*/ 337567 w 1096335"/>
                  <a:gd name="connsiteY482" fmla="*/ 111207 h 831850"/>
                  <a:gd name="connsiteX483" fmla="*/ 323720 w 1096335"/>
                  <a:gd name="connsiteY483" fmla="*/ 122956 h 831850"/>
                  <a:gd name="connsiteX484" fmla="*/ 309873 w 1096335"/>
                  <a:gd name="connsiteY484" fmla="*/ 111207 h 831850"/>
                  <a:gd name="connsiteX485" fmla="*/ 323720 w 1096335"/>
                  <a:gd name="connsiteY485" fmla="*/ 99457 h 831850"/>
                  <a:gd name="connsiteX486" fmla="*/ 513010 w 1096335"/>
                  <a:gd name="connsiteY486" fmla="*/ 93591 h 831850"/>
                  <a:gd name="connsiteX487" fmla="*/ 526858 w 1096335"/>
                  <a:gd name="connsiteY487" fmla="*/ 105341 h 831850"/>
                  <a:gd name="connsiteX488" fmla="*/ 513010 w 1096335"/>
                  <a:gd name="connsiteY488" fmla="*/ 117091 h 831850"/>
                  <a:gd name="connsiteX489" fmla="*/ 499163 w 1096335"/>
                  <a:gd name="connsiteY489" fmla="*/ 105341 h 831850"/>
                  <a:gd name="connsiteX490" fmla="*/ 513010 w 1096335"/>
                  <a:gd name="connsiteY490" fmla="*/ 93591 h 831850"/>
                  <a:gd name="connsiteX491" fmla="*/ 822837 w 1096335"/>
                  <a:gd name="connsiteY491" fmla="*/ 63520 h 831850"/>
                  <a:gd name="connsiteX492" fmla="*/ 836684 w 1096335"/>
                  <a:gd name="connsiteY492" fmla="*/ 75270 h 831850"/>
                  <a:gd name="connsiteX493" fmla="*/ 822837 w 1096335"/>
                  <a:gd name="connsiteY493" fmla="*/ 87020 h 831850"/>
                  <a:gd name="connsiteX494" fmla="*/ 808990 w 1096335"/>
                  <a:gd name="connsiteY494" fmla="*/ 75270 h 831850"/>
                  <a:gd name="connsiteX495" fmla="*/ 822837 w 1096335"/>
                  <a:gd name="connsiteY495" fmla="*/ 63520 h 831850"/>
                  <a:gd name="connsiteX496" fmla="*/ 231954 w 1096335"/>
                  <a:gd name="connsiteY496" fmla="*/ 60811 h 831850"/>
                  <a:gd name="connsiteX497" fmla="*/ 239692 w 1096335"/>
                  <a:gd name="connsiteY497" fmla="*/ 63531 h 831850"/>
                  <a:gd name="connsiteX498" fmla="*/ 243747 w 1096335"/>
                  <a:gd name="connsiteY498" fmla="*/ 71839 h 831850"/>
                  <a:gd name="connsiteX499" fmla="*/ 229900 w 1096335"/>
                  <a:gd name="connsiteY499" fmla="*/ 83589 h 831850"/>
                  <a:gd name="connsiteX500" fmla="*/ 220109 w 1096335"/>
                  <a:gd name="connsiteY500" fmla="*/ 80148 h 831850"/>
                  <a:gd name="connsiteX501" fmla="*/ 216425 w 1096335"/>
                  <a:gd name="connsiteY501" fmla="*/ 72600 h 831850"/>
                  <a:gd name="connsiteX502" fmla="*/ 611007 w 1096335"/>
                  <a:gd name="connsiteY502" fmla="*/ 59645 h 831850"/>
                  <a:gd name="connsiteX503" fmla="*/ 624854 w 1096335"/>
                  <a:gd name="connsiteY503" fmla="*/ 71395 h 831850"/>
                  <a:gd name="connsiteX504" fmla="*/ 611007 w 1096335"/>
                  <a:gd name="connsiteY504" fmla="*/ 83145 h 831850"/>
                  <a:gd name="connsiteX505" fmla="*/ 597159 w 1096335"/>
                  <a:gd name="connsiteY505" fmla="*/ 71395 h 831850"/>
                  <a:gd name="connsiteX506" fmla="*/ 611007 w 1096335"/>
                  <a:gd name="connsiteY506" fmla="*/ 59645 h 831850"/>
                  <a:gd name="connsiteX507" fmla="*/ 380727 w 1096335"/>
                  <a:gd name="connsiteY507" fmla="*/ 53082 h 831850"/>
                  <a:gd name="connsiteX508" fmla="*/ 394574 w 1096335"/>
                  <a:gd name="connsiteY508" fmla="*/ 64832 h 831850"/>
                  <a:gd name="connsiteX509" fmla="*/ 380727 w 1096335"/>
                  <a:gd name="connsiteY509" fmla="*/ 76582 h 831850"/>
                  <a:gd name="connsiteX510" fmla="*/ 366879 w 1096335"/>
                  <a:gd name="connsiteY510" fmla="*/ 64832 h 831850"/>
                  <a:gd name="connsiteX511" fmla="*/ 380727 w 1096335"/>
                  <a:gd name="connsiteY511" fmla="*/ 53082 h 831850"/>
                  <a:gd name="connsiteX512" fmla="*/ 474843 w 1096335"/>
                  <a:gd name="connsiteY512" fmla="*/ 36166 h 831850"/>
                  <a:gd name="connsiteX513" fmla="*/ 488690 w 1096335"/>
                  <a:gd name="connsiteY513" fmla="*/ 47916 h 831850"/>
                  <a:gd name="connsiteX514" fmla="*/ 474843 w 1096335"/>
                  <a:gd name="connsiteY514" fmla="*/ 59666 h 831850"/>
                  <a:gd name="connsiteX515" fmla="*/ 460996 w 1096335"/>
                  <a:gd name="connsiteY515" fmla="*/ 47916 h 831850"/>
                  <a:gd name="connsiteX516" fmla="*/ 474843 w 1096335"/>
                  <a:gd name="connsiteY516" fmla="*/ 36166 h 831850"/>
                  <a:gd name="connsiteX517" fmla="*/ 751717 w 1096335"/>
                  <a:gd name="connsiteY517" fmla="*/ 17957 h 831850"/>
                  <a:gd name="connsiteX518" fmla="*/ 754885 w 1096335"/>
                  <a:gd name="connsiteY518" fmla="*/ 19000 h 831850"/>
                  <a:gd name="connsiteX519" fmla="*/ 766082 w 1096335"/>
                  <a:gd name="connsiteY519" fmla="*/ 24376 h 831850"/>
                  <a:gd name="connsiteX520" fmla="*/ 768227 w 1096335"/>
                  <a:gd name="connsiteY520" fmla="*/ 28771 h 831850"/>
                  <a:gd name="connsiteX521" fmla="*/ 754380 w 1096335"/>
                  <a:gd name="connsiteY521" fmla="*/ 40520 h 831850"/>
                  <a:gd name="connsiteX522" fmla="*/ 740532 w 1096335"/>
                  <a:gd name="connsiteY522" fmla="*/ 28771 h 831850"/>
                  <a:gd name="connsiteX523" fmla="*/ 744588 w 1096335"/>
                  <a:gd name="connsiteY523" fmla="*/ 20463 h 831850"/>
                  <a:gd name="connsiteX524" fmla="*/ 679103 w 1096335"/>
                  <a:gd name="connsiteY524" fmla="*/ 9949 h 831850"/>
                  <a:gd name="connsiteX525" fmla="*/ 692950 w 1096335"/>
                  <a:gd name="connsiteY525" fmla="*/ 21699 h 831850"/>
                  <a:gd name="connsiteX526" fmla="*/ 679103 w 1096335"/>
                  <a:gd name="connsiteY526" fmla="*/ 33449 h 831850"/>
                  <a:gd name="connsiteX527" fmla="*/ 665256 w 1096335"/>
                  <a:gd name="connsiteY527" fmla="*/ 21699 h 831850"/>
                  <a:gd name="connsiteX528" fmla="*/ 679103 w 1096335"/>
                  <a:gd name="connsiteY528" fmla="*/ 9949 h 831850"/>
                  <a:gd name="connsiteX529" fmla="*/ 343942 w 1096335"/>
                  <a:gd name="connsiteY529" fmla="*/ 8047 h 831850"/>
                  <a:gd name="connsiteX530" fmla="*/ 339970 w 1096335"/>
                  <a:gd name="connsiteY530" fmla="*/ 16184 h 831850"/>
                  <a:gd name="connsiteX531" fmla="*/ 330178 w 1096335"/>
                  <a:gd name="connsiteY531" fmla="*/ 19625 h 831850"/>
                  <a:gd name="connsiteX532" fmla="*/ 320387 w 1096335"/>
                  <a:gd name="connsiteY532" fmla="*/ 16184 h 831850"/>
                  <a:gd name="connsiteX533" fmla="*/ 320226 w 1096335"/>
                  <a:gd name="connsiteY533" fmla="*/ 15854 h 831850"/>
                  <a:gd name="connsiteX534" fmla="*/ 542009 w 1096335"/>
                  <a:gd name="connsiteY534" fmla="*/ 0 h 831850"/>
                  <a:gd name="connsiteX535" fmla="*/ 555856 w 1096335"/>
                  <a:gd name="connsiteY535" fmla="*/ 11750 h 831850"/>
                  <a:gd name="connsiteX536" fmla="*/ 542009 w 1096335"/>
                  <a:gd name="connsiteY536" fmla="*/ 23499 h 831850"/>
                  <a:gd name="connsiteX537" fmla="*/ 528161 w 1096335"/>
                  <a:gd name="connsiteY537" fmla="*/ 11750 h 831850"/>
                  <a:gd name="connsiteX538" fmla="*/ 542009 w 1096335"/>
                  <a:gd name="connsiteY538" fmla="*/ 0 h 831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</a:cxnLst>
                <a:rect l="l" t="t" r="r" b="b"/>
                <a:pathLst>
                  <a:path w="1096335" h="831850">
                    <a:moveTo>
                      <a:pt x="505095" y="817167"/>
                    </a:moveTo>
                    <a:cubicBezTo>
                      <a:pt x="512742" y="817167"/>
                      <a:pt x="518942" y="822428"/>
                      <a:pt x="518942" y="828917"/>
                    </a:cubicBezTo>
                    <a:lnTo>
                      <a:pt x="517510" y="831850"/>
                    </a:lnTo>
                    <a:lnTo>
                      <a:pt x="491889" y="830231"/>
                    </a:lnTo>
                    <a:lnTo>
                      <a:pt x="491248" y="828917"/>
                    </a:lnTo>
                    <a:cubicBezTo>
                      <a:pt x="491248" y="822428"/>
                      <a:pt x="497448" y="817167"/>
                      <a:pt x="505095" y="817167"/>
                    </a:cubicBezTo>
                    <a:close/>
                    <a:moveTo>
                      <a:pt x="319544" y="777927"/>
                    </a:moveTo>
                    <a:cubicBezTo>
                      <a:pt x="327191" y="777927"/>
                      <a:pt x="333391" y="783187"/>
                      <a:pt x="333391" y="789676"/>
                    </a:cubicBezTo>
                    <a:lnTo>
                      <a:pt x="329853" y="796924"/>
                    </a:lnTo>
                    <a:lnTo>
                      <a:pt x="310669" y="790609"/>
                    </a:lnTo>
                    <a:lnTo>
                      <a:pt x="306272" y="788497"/>
                    </a:lnTo>
                    <a:lnTo>
                      <a:pt x="309752" y="781368"/>
                    </a:lnTo>
                    <a:cubicBezTo>
                      <a:pt x="312258" y="779242"/>
                      <a:pt x="315720" y="777927"/>
                      <a:pt x="319544" y="777927"/>
                    </a:cubicBezTo>
                    <a:close/>
                    <a:moveTo>
                      <a:pt x="562102" y="770793"/>
                    </a:moveTo>
                    <a:cubicBezTo>
                      <a:pt x="569749" y="770793"/>
                      <a:pt x="575949" y="776054"/>
                      <a:pt x="575949" y="782543"/>
                    </a:cubicBezTo>
                    <a:cubicBezTo>
                      <a:pt x="575949" y="789032"/>
                      <a:pt x="569749" y="794293"/>
                      <a:pt x="562102" y="794293"/>
                    </a:cubicBezTo>
                    <a:cubicBezTo>
                      <a:pt x="554454" y="794293"/>
                      <a:pt x="548254" y="789032"/>
                      <a:pt x="548254" y="782543"/>
                    </a:cubicBezTo>
                    <a:cubicBezTo>
                      <a:pt x="548254" y="776054"/>
                      <a:pt x="554454" y="770793"/>
                      <a:pt x="562102" y="770793"/>
                    </a:cubicBezTo>
                    <a:close/>
                    <a:moveTo>
                      <a:pt x="777880" y="766030"/>
                    </a:moveTo>
                    <a:cubicBezTo>
                      <a:pt x="781704" y="766030"/>
                      <a:pt x="785165" y="767345"/>
                      <a:pt x="787671" y="769472"/>
                    </a:cubicBezTo>
                    <a:lnTo>
                      <a:pt x="789804" y="773841"/>
                    </a:lnTo>
                    <a:lnTo>
                      <a:pt x="767369" y="784614"/>
                    </a:lnTo>
                    <a:lnTo>
                      <a:pt x="764032" y="777780"/>
                    </a:lnTo>
                    <a:cubicBezTo>
                      <a:pt x="764032" y="771290"/>
                      <a:pt x="770232" y="766030"/>
                      <a:pt x="777880" y="766030"/>
                    </a:cubicBezTo>
                    <a:close/>
                    <a:moveTo>
                      <a:pt x="656218" y="753877"/>
                    </a:moveTo>
                    <a:cubicBezTo>
                      <a:pt x="663865" y="753877"/>
                      <a:pt x="670065" y="759137"/>
                      <a:pt x="670065" y="765627"/>
                    </a:cubicBezTo>
                    <a:cubicBezTo>
                      <a:pt x="670065" y="772116"/>
                      <a:pt x="663865" y="777376"/>
                      <a:pt x="656218" y="777376"/>
                    </a:cubicBezTo>
                    <a:cubicBezTo>
                      <a:pt x="648570" y="777376"/>
                      <a:pt x="642371" y="772116"/>
                      <a:pt x="642371" y="765627"/>
                    </a:cubicBezTo>
                    <a:cubicBezTo>
                      <a:pt x="642371" y="759137"/>
                      <a:pt x="648570" y="753877"/>
                      <a:pt x="656218" y="753877"/>
                    </a:cubicBezTo>
                    <a:close/>
                    <a:moveTo>
                      <a:pt x="421363" y="752009"/>
                    </a:moveTo>
                    <a:cubicBezTo>
                      <a:pt x="429010" y="752009"/>
                      <a:pt x="435210" y="757269"/>
                      <a:pt x="435210" y="763759"/>
                    </a:cubicBezTo>
                    <a:cubicBezTo>
                      <a:pt x="435210" y="770248"/>
                      <a:pt x="429010" y="775508"/>
                      <a:pt x="421363" y="775508"/>
                    </a:cubicBezTo>
                    <a:cubicBezTo>
                      <a:pt x="413715" y="775508"/>
                      <a:pt x="407515" y="770248"/>
                      <a:pt x="407515" y="763759"/>
                    </a:cubicBezTo>
                    <a:cubicBezTo>
                      <a:pt x="407515" y="757269"/>
                      <a:pt x="413715" y="752009"/>
                      <a:pt x="421363" y="752009"/>
                    </a:cubicBezTo>
                    <a:close/>
                    <a:moveTo>
                      <a:pt x="723384" y="717711"/>
                    </a:moveTo>
                    <a:cubicBezTo>
                      <a:pt x="731031" y="717711"/>
                      <a:pt x="737231" y="722971"/>
                      <a:pt x="737231" y="729460"/>
                    </a:cubicBezTo>
                    <a:cubicBezTo>
                      <a:pt x="737231" y="735949"/>
                      <a:pt x="731031" y="741210"/>
                      <a:pt x="723384" y="741210"/>
                    </a:cubicBezTo>
                    <a:cubicBezTo>
                      <a:pt x="715736" y="741210"/>
                      <a:pt x="709536" y="735949"/>
                      <a:pt x="709536" y="729460"/>
                    </a:cubicBezTo>
                    <a:cubicBezTo>
                      <a:pt x="709536" y="722971"/>
                      <a:pt x="715736" y="717711"/>
                      <a:pt x="723384" y="717711"/>
                    </a:cubicBezTo>
                    <a:close/>
                    <a:moveTo>
                      <a:pt x="845976" y="716334"/>
                    </a:moveTo>
                    <a:cubicBezTo>
                      <a:pt x="853623" y="716334"/>
                      <a:pt x="859823" y="721594"/>
                      <a:pt x="859823" y="728083"/>
                    </a:cubicBezTo>
                    <a:lnTo>
                      <a:pt x="859197" y="729366"/>
                    </a:lnTo>
                    <a:lnTo>
                      <a:pt x="845588" y="739697"/>
                    </a:lnTo>
                    <a:lnTo>
                      <a:pt x="836185" y="736392"/>
                    </a:lnTo>
                    <a:cubicBezTo>
                      <a:pt x="833679" y="734266"/>
                      <a:pt x="832129" y="731328"/>
                      <a:pt x="832129" y="728083"/>
                    </a:cubicBezTo>
                    <a:cubicBezTo>
                      <a:pt x="832129" y="721594"/>
                      <a:pt x="838329" y="716334"/>
                      <a:pt x="845976" y="716334"/>
                    </a:cubicBezTo>
                    <a:close/>
                    <a:moveTo>
                      <a:pt x="511553" y="713836"/>
                    </a:moveTo>
                    <a:cubicBezTo>
                      <a:pt x="519201" y="713836"/>
                      <a:pt x="525401" y="719096"/>
                      <a:pt x="525401" y="725585"/>
                    </a:cubicBezTo>
                    <a:cubicBezTo>
                      <a:pt x="525401" y="732075"/>
                      <a:pt x="519201" y="737335"/>
                      <a:pt x="511553" y="737335"/>
                    </a:cubicBezTo>
                    <a:cubicBezTo>
                      <a:pt x="503906" y="737335"/>
                      <a:pt x="497706" y="732075"/>
                      <a:pt x="497706" y="725585"/>
                    </a:cubicBezTo>
                    <a:cubicBezTo>
                      <a:pt x="497706" y="719096"/>
                      <a:pt x="503906" y="713836"/>
                      <a:pt x="511553" y="713836"/>
                    </a:cubicBezTo>
                    <a:close/>
                    <a:moveTo>
                      <a:pt x="289079" y="711500"/>
                    </a:moveTo>
                    <a:cubicBezTo>
                      <a:pt x="296726" y="711500"/>
                      <a:pt x="302926" y="716761"/>
                      <a:pt x="302926" y="723250"/>
                    </a:cubicBezTo>
                    <a:cubicBezTo>
                      <a:pt x="302926" y="729739"/>
                      <a:pt x="296726" y="735000"/>
                      <a:pt x="289079" y="735000"/>
                    </a:cubicBezTo>
                    <a:cubicBezTo>
                      <a:pt x="281431" y="735000"/>
                      <a:pt x="275232" y="729739"/>
                      <a:pt x="275232" y="723250"/>
                    </a:cubicBezTo>
                    <a:cubicBezTo>
                      <a:pt x="275232" y="716761"/>
                      <a:pt x="281431" y="711500"/>
                      <a:pt x="289079" y="711500"/>
                    </a:cubicBezTo>
                    <a:close/>
                    <a:moveTo>
                      <a:pt x="383195" y="694584"/>
                    </a:moveTo>
                    <a:cubicBezTo>
                      <a:pt x="390842" y="694584"/>
                      <a:pt x="397042" y="699844"/>
                      <a:pt x="397042" y="706334"/>
                    </a:cubicBezTo>
                    <a:cubicBezTo>
                      <a:pt x="397042" y="712823"/>
                      <a:pt x="390842" y="718083"/>
                      <a:pt x="383195" y="718083"/>
                    </a:cubicBezTo>
                    <a:cubicBezTo>
                      <a:pt x="375548" y="718083"/>
                      <a:pt x="369348" y="712823"/>
                      <a:pt x="369348" y="706334"/>
                    </a:cubicBezTo>
                    <a:cubicBezTo>
                      <a:pt x="369348" y="699844"/>
                      <a:pt x="375548" y="694584"/>
                      <a:pt x="383195" y="694584"/>
                    </a:cubicBezTo>
                    <a:close/>
                    <a:moveTo>
                      <a:pt x="654926" y="671211"/>
                    </a:moveTo>
                    <a:cubicBezTo>
                      <a:pt x="662574" y="671211"/>
                      <a:pt x="668774" y="676472"/>
                      <a:pt x="668774" y="682961"/>
                    </a:cubicBezTo>
                    <a:cubicBezTo>
                      <a:pt x="668774" y="689450"/>
                      <a:pt x="662574" y="694711"/>
                      <a:pt x="654926" y="694711"/>
                    </a:cubicBezTo>
                    <a:cubicBezTo>
                      <a:pt x="647279" y="694711"/>
                      <a:pt x="641079" y="689450"/>
                      <a:pt x="641079" y="682961"/>
                    </a:cubicBezTo>
                    <a:cubicBezTo>
                      <a:pt x="641079" y="676472"/>
                      <a:pt x="647279" y="671211"/>
                      <a:pt x="654926" y="671211"/>
                    </a:cubicBezTo>
                    <a:close/>
                    <a:moveTo>
                      <a:pt x="579650" y="664140"/>
                    </a:moveTo>
                    <a:cubicBezTo>
                      <a:pt x="587297" y="664140"/>
                      <a:pt x="593497" y="669400"/>
                      <a:pt x="593497" y="675889"/>
                    </a:cubicBezTo>
                    <a:cubicBezTo>
                      <a:pt x="593497" y="682378"/>
                      <a:pt x="587297" y="687639"/>
                      <a:pt x="579650" y="687639"/>
                    </a:cubicBezTo>
                    <a:cubicBezTo>
                      <a:pt x="572002" y="687639"/>
                      <a:pt x="565802" y="682378"/>
                      <a:pt x="565802" y="675889"/>
                    </a:cubicBezTo>
                    <a:cubicBezTo>
                      <a:pt x="565802" y="669400"/>
                      <a:pt x="572002" y="664140"/>
                      <a:pt x="579650" y="664140"/>
                    </a:cubicBezTo>
                    <a:close/>
                    <a:moveTo>
                      <a:pt x="450361" y="658418"/>
                    </a:moveTo>
                    <a:cubicBezTo>
                      <a:pt x="458008" y="658418"/>
                      <a:pt x="464208" y="663678"/>
                      <a:pt x="464208" y="670167"/>
                    </a:cubicBezTo>
                    <a:cubicBezTo>
                      <a:pt x="464208" y="676657"/>
                      <a:pt x="458008" y="681917"/>
                      <a:pt x="450361" y="681917"/>
                    </a:cubicBezTo>
                    <a:cubicBezTo>
                      <a:pt x="442713" y="681917"/>
                      <a:pt x="436513" y="676657"/>
                      <a:pt x="436513" y="670167"/>
                    </a:cubicBezTo>
                    <a:cubicBezTo>
                      <a:pt x="436513" y="663678"/>
                      <a:pt x="442713" y="658418"/>
                      <a:pt x="450361" y="658418"/>
                    </a:cubicBezTo>
                    <a:close/>
                    <a:moveTo>
                      <a:pt x="238531" y="654543"/>
                    </a:moveTo>
                    <a:cubicBezTo>
                      <a:pt x="246178" y="654543"/>
                      <a:pt x="252378" y="659803"/>
                      <a:pt x="252378" y="666292"/>
                    </a:cubicBezTo>
                    <a:cubicBezTo>
                      <a:pt x="252378" y="672782"/>
                      <a:pt x="246178" y="678042"/>
                      <a:pt x="238531" y="678042"/>
                    </a:cubicBezTo>
                    <a:cubicBezTo>
                      <a:pt x="230883" y="678042"/>
                      <a:pt x="224683" y="672782"/>
                      <a:pt x="224683" y="666292"/>
                    </a:cubicBezTo>
                    <a:cubicBezTo>
                      <a:pt x="224683" y="659803"/>
                      <a:pt x="230883" y="654543"/>
                      <a:pt x="238531" y="654543"/>
                    </a:cubicBezTo>
                    <a:close/>
                    <a:moveTo>
                      <a:pt x="825529" y="643384"/>
                    </a:moveTo>
                    <a:cubicBezTo>
                      <a:pt x="833176" y="643384"/>
                      <a:pt x="839376" y="648645"/>
                      <a:pt x="839376" y="655134"/>
                    </a:cubicBezTo>
                    <a:cubicBezTo>
                      <a:pt x="839376" y="661623"/>
                      <a:pt x="833176" y="666884"/>
                      <a:pt x="825529" y="666884"/>
                    </a:cubicBezTo>
                    <a:cubicBezTo>
                      <a:pt x="817881" y="666884"/>
                      <a:pt x="811681" y="661623"/>
                      <a:pt x="811681" y="655134"/>
                    </a:cubicBezTo>
                    <a:cubicBezTo>
                      <a:pt x="811681" y="648645"/>
                      <a:pt x="817881" y="643384"/>
                      <a:pt x="825529" y="643384"/>
                    </a:cubicBezTo>
                    <a:close/>
                    <a:moveTo>
                      <a:pt x="104630" y="631859"/>
                    </a:moveTo>
                    <a:lnTo>
                      <a:pt x="112158" y="634505"/>
                    </a:lnTo>
                    <a:cubicBezTo>
                      <a:pt x="114664" y="636632"/>
                      <a:pt x="116214" y="639569"/>
                      <a:pt x="116214" y="642813"/>
                    </a:cubicBezTo>
                    <a:lnTo>
                      <a:pt x="114755" y="645802"/>
                    </a:lnTo>
                    <a:close/>
                    <a:moveTo>
                      <a:pt x="738057" y="623332"/>
                    </a:moveTo>
                    <a:cubicBezTo>
                      <a:pt x="745705" y="623332"/>
                      <a:pt x="751905" y="628593"/>
                      <a:pt x="751905" y="635082"/>
                    </a:cubicBezTo>
                    <a:cubicBezTo>
                      <a:pt x="751905" y="641571"/>
                      <a:pt x="745705" y="646832"/>
                      <a:pt x="738057" y="646832"/>
                    </a:cubicBezTo>
                    <a:cubicBezTo>
                      <a:pt x="730410" y="646832"/>
                      <a:pt x="724210" y="641571"/>
                      <a:pt x="724210" y="635082"/>
                    </a:cubicBezTo>
                    <a:cubicBezTo>
                      <a:pt x="724210" y="628593"/>
                      <a:pt x="730410" y="623332"/>
                      <a:pt x="738057" y="623332"/>
                    </a:cubicBezTo>
                    <a:close/>
                    <a:moveTo>
                      <a:pt x="927348" y="617466"/>
                    </a:moveTo>
                    <a:cubicBezTo>
                      <a:pt x="934995" y="617466"/>
                      <a:pt x="941195" y="622727"/>
                      <a:pt x="941195" y="629216"/>
                    </a:cubicBezTo>
                    <a:cubicBezTo>
                      <a:pt x="941195" y="635705"/>
                      <a:pt x="934995" y="640966"/>
                      <a:pt x="927348" y="640966"/>
                    </a:cubicBezTo>
                    <a:cubicBezTo>
                      <a:pt x="919700" y="640966"/>
                      <a:pt x="913500" y="635705"/>
                      <a:pt x="913500" y="629216"/>
                    </a:cubicBezTo>
                    <a:cubicBezTo>
                      <a:pt x="913500" y="622727"/>
                      <a:pt x="919700" y="617466"/>
                      <a:pt x="927348" y="617466"/>
                    </a:cubicBezTo>
                    <a:close/>
                    <a:moveTo>
                      <a:pt x="381903" y="611918"/>
                    </a:moveTo>
                    <a:cubicBezTo>
                      <a:pt x="389551" y="611918"/>
                      <a:pt x="395751" y="617179"/>
                      <a:pt x="395751" y="623668"/>
                    </a:cubicBezTo>
                    <a:cubicBezTo>
                      <a:pt x="395751" y="630157"/>
                      <a:pt x="389551" y="635418"/>
                      <a:pt x="381903" y="635418"/>
                    </a:cubicBezTo>
                    <a:cubicBezTo>
                      <a:pt x="374256" y="635418"/>
                      <a:pt x="368056" y="630157"/>
                      <a:pt x="368056" y="623668"/>
                    </a:cubicBezTo>
                    <a:cubicBezTo>
                      <a:pt x="368056" y="617179"/>
                      <a:pt x="374256" y="611918"/>
                      <a:pt x="381903" y="611918"/>
                    </a:cubicBezTo>
                    <a:close/>
                    <a:moveTo>
                      <a:pt x="542418" y="609883"/>
                    </a:moveTo>
                    <a:cubicBezTo>
                      <a:pt x="550065" y="609883"/>
                      <a:pt x="556265" y="615143"/>
                      <a:pt x="556265" y="621632"/>
                    </a:cubicBezTo>
                    <a:cubicBezTo>
                      <a:pt x="556265" y="628121"/>
                      <a:pt x="550065" y="633382"/>
                      <a:pt x="542418" y="633382"/>
                    </a:cubicBezTo>
                    <a:cubicBezTo>
                      <a:pt x="534771" y="633382"/>
                      <a:pt x="528571" y="628121"/>
                      <a:pt x="528571" y="621632"/>
                    </a:cubicBezTo>
                    <a:cubicBezTo>
                      <a:pt x="528571" y="615143"/>
                      <a:pt x="534771" y="609883"/>
                      <a:pt x="542418" y="609883"/>
                    </a:cubicBezTo>
                    <a:close/>
                    <a:moveTo>
                      <a:pt x="306627" y="604847"/>
                    </a:moveTo>
                    <a:cubicBezTo>
                      <a:pt x="314274" y="604847"/>
                      <a:pt x="320474" y="610107"/>
                      <a:pt x="320474" y="616596"/>
                    </a:cubicBezTo>
                    <a:cubicBezTo>
                      <a:pt x="320474" y="623085"/>
                      <a:pt x="314274" y="628346"/>
                      <a:pt x="306627" y="628346"/>
                    </a:cubicBezTo>
                    <a:cubicBezTo>
                      <a:pt x="298980" y="628346"/>
                      <a:pt x="292780" y="623085"/>
                      <a:pt x="292780" y="616596"/>
                    </a:cubicBezTo>
                    <a:cubicBezTo>
                      <a:pt x="292780" y="610107"/>
                      <a:pt x="298980" y="604847"/>
                      <a:pt x="306627" y="604847"/>
                    </a:cubicBezTo>
                    <a:close/>
                    <a:moveTo>
                      <a:pt x="169533" y="594897"/>
                    </a:moveTo>
                    <a:cubicBezTo>
                      <a:pt x="177180" y="594897"/>
                      <a:pt x="183380" y="600158"/>
                      <a:pt x="183380" y="606647"/>
                    </a:cubicBezTo>
                    <a:cubicBezTo>
                      <a:pt x="183380" y="613136"/>
                      <a:pt x="177180" y="618397"/>
                      <a:pt x="169533" y="618397"/>
                    </a:cubicBezTo>
                    <a:cubicBezTo>
                      <a:pt x="161885" y="618397"/>
                      <a:pt x="155685" y="613136"/>
                      <a:pt x="155685" y="606647"/>
                    </a:cubicBezTo>
                    <a:cubicBezTo>
                      <a:pt x="155685" y="600158"/>
                      <a:pt x="161885" y="594897"/>
                      <a:pt x="169533" y="594897"/>
                    </a:cubicBezTo>
                    <a:close/>
                    <a:moveTo>
                      <a:pt x="454947" y="589830"/>
                    </a:moveTo>
                    <a:cubicBezTo>
                      <a:pt x="462594" y="589830"/>
                      <a:pt x="468794" y="595091"/>
                      <a:pt x="468794" y="601580"/>
                    </a:cubicBezTo>
                    <a:cubicBezTo>
                      <a:pt x="468794" y="608069"/>
                      <a:pt x="462594" y="613330"/>
                      <a:pt x="454947" y="613330"/>
                    </a:cubicBezTo>
                    <a:cubicBezTo>
                      <a:pt x="447299" y="613330"/>
                      <a:pt x="441100" y="608069"/>
                      <a:pt x="441100" y="601580"/>
                    </a:cubicBezTo>
                    <a:cubicBezTo>
                      <a:pt x="441100" y="595091"/>
                      <a:pt x="447299" y="589830"/>
                      <a:pt x="454947" y="589830"/>
                    </a:cubicBezTo>
                    <a:close/>
                    <a:moveTo>
                      <a:pt x="644237" y="583965"/>
                    </a:moveTo>
                    <a:cubicBezTo>
                      <a:pt x="651885" y="583965"/>
                      <a:pt x="658084" y="589225"/>
                      <a:pt x="658084" y="595714"/>
                    </a:cubicBezTo>
                    <a:cubicBezTo>
                      <a:pt x="658084" y="602204"/>
                      <a:pt x="651885" y="607464"/>
                      <a:pt x="644237" y="607464"/>
                    </a:cubicBezTo>
                    <a:cubicBezTo>
                      <a:pt x="636590" y="607464"/>
                      <a:pt x="630390" y="602204"/>
                      <a:pt x="630390" y="595714"/>
                    </a:cubicBezTo>
                    <a:cubicBezTo>
                      <a:pt x="630390" y="589225"/>
                      <a:pt x="636590" y="583965"/>
                      <a:pt x="644237" y="583965"/>
                    </a:cubicBezTo>
                    <a:close/>
                    <a:moveTo>
                      <a:pt x="795064" y="576958"/>
                    </a:moveTo>
                    <a:cubicBezTo>
                      <a:pt x="802711" y="576958"/>
                      <a:pt x="808911" y="582219"/>
                      <a:pt x="808911" y="588708"/>
                    </a:cubicBezTo>
                    <a:cubicBezTo>
                      <a:pt x="808911" y="595197"/>
                      <a:pt x="802711" y="600457"/>
                      <a:pt x="795064" y="600457"/>
                    </a:cubicBezTo>
                    <a:cubicBezTo>
                      <a:pt x="787417" y="600457"/>
                      <a:pt x="781217" y="595197"/>
                      <a:pt x="781217" y="588708"/>
                    </a:cubicBezTo>
                    <a:cubicBezTo>
                      <a:pt x="781217" y="582219"/>
                      <a:pt x="787417" y="576958"/>
                      <a:pt x="795064" y="576958"/>
                    </a:cubicBezTo>
                    <a:close/>
                    <a:moveTo>
                      <a:pt x="889180" y="560042"/>
                    </a:moveTo>
                    <a:cubicBezTo>
                      <a:pt x="896828" y="560042"/>
                      <a:pt x="903028" y="565302"/>
                      <a:pt x="903028" y="571791"/>
                    </a:cubicBezTo>
                    <a:cubicBezTo>
                      <a:pt x="903028" y="578280"/>
                      <a:pt x="896828" y="583541"/>
                      <a:pt x="889180" y="583541"/>
                    </a:cubicBezTo>
                    <a:cubicBezTo>
                      <a:pt x="881533" y="583541"/>
                      <a:pt x="875333" y="578280"/>
                      <a:pt x="875333" y="571791"/>
                    </a:cubicBezTo>
                    <a:cubicBezTo>
                      <a:pt x="875333" y="565302"/>
                      <a:pt x="881533" y="560042"/>
                      <a:pt x="889180" y="560042"/>
                    </a:cubicBezTo>
                    <a:close/>
                    <a:moveTo>
                      <a:pt x="101075" y="548398"/>
                    </a:moveTo>
                    <a:cubicBezTo>
                      <a:pt x="108723" y="548398"/>
                      <a:pt x="114923" y="553659"/>
                      <a:pt x="114923" y="560148"/>
                    </a:cubicBezTo>
                    <a:cubicBezTo>
                      <a:pt x="114923" y="566637"/>
                      <a:pt x="108723" y="571898"/>
                      <a:pt x="101075" y="571898"/>
                    </a:cubicBezTo>
                    <a:cubicBezTo>
                      <a:pt x="93428" y="571898"/>
                      <a:pt x="87228" y="566637"/>
                      <a:pt x="87228" y="560148"/>
                    </a:cubicBezTo>
                    <a:cubicBezTo>
                      <a:pt x="87228" y="553659"/>
                      <a:pt x="93428" y="548398"/>
                      <a:pt x="101075" y="548398"/>
                    </a:cubicBezTo>
                    <a:close/>
                    <a:moveTo>
                      <a:pt x="258247" y="546362"/>
                    </a:moveTo>
                    <a:cubicBezTo>
                      <a:pt x="265895" y="546362"/>
                      <a:pt x="272094" y="551623"/>
                      <a:pt x="272094" y="558112"/>
                    </a:cubicBezTo>
                    <a:cubicBezTo>
                      <a:pt x="272094" y="564601"/>
                      <a:pt x="265895" y="569862"/>
                      <a:pt x="258247" y="569862"/>
                    </a:cubicBezTo>
                    <a:cubicBezTo>
                      <a:pt x="250600" y="569862"/>
                      <a:pt x="244400" y="564601"/>
                      <a:pt x="244400" y="558112"/>
                    </a:cubicBezTo>
                    <a:cubicBezTo>
                      <a:pt x="244400" y="551623"/>
                      <a:pt x="250600" y="546362"/>
                      <a:pt x="258247" y="546362"/>
                    </a:cubicBezTo>
                    <a:close/>
                    <a:moveTo>
                      <a:pt x="511953" y="543456"/>
                    </a:moveTo>
                    <a:cubicBezTo>
                      <a:pt x="519601" y="543456"/>
                      <a:pt x="525801" y="548717"/>
                      <a:pt x="525801" y="555206"/>
                    </a:cubicBezTo>
                    <a:cubicBezTo>
                      <a:pt x="525801" y="561695"/>
                      <a:pt x="519601" y="566956"/>
                      <a:pt x="511953" y="566956"/>
                    </a:cubicBezTo>
                    <a:cubicBezTo>
                      <a:pt x="504306" y="566956"/>
                      <a:pt x="498106" y="561695"/>
                      <a:pt x="498106" y="555206"/>
                    </a:cubicBezTo>
                    <a:cubicBezTo>
                      <a:pt x="498106" y="548717"/>
                      <a:pt x="504306" y="543456"/>
                      <a:pt x="511953" y="543456"/>
                    </a:cubicBezTo>
                    <a:close/>
                    <a:moveTo>
                      <a:pt x="606070" y="526540"/>
                    </a:moveTo>
                    <a:cubicBezTo>
                      <a:pt x="613717" y="526540"/>
                      <a:pt x="619917" y="531800"/>
                      <a:pt x="619917" y="538290"/>
                    </a:cubicBezTo>
                    <a:cubicBezTo>
                      <a:pt x="619917" y="544779"/>
                      <a:pt x="613717" y="550039"/>
                      <a:pt x="606070" y="550039"/>
                    </a:cubicBezTo>
                    <a:cubicBezTo>
                      <a:pt x="598422" y="550039"/>
                      <a:pt x="592222" y="544779"/>
                      <a:pt x="592222" y="538290"/>
                    </a:cubicBezTo>
                    <a:cubicBezTo>
                      <a:pt x="592222" y="531800"/>
                      <a:pt x="598422" y="526540"/>
                      <a:pt x="606070" y="526540"/>
                    </a:cubicBezTo>
                    <a:close/>
                    <a:moveTo>
                      <a:pt x="170776" y="526310"/>
                    </a:moveTo>
                    <a:cubicBezTo>
                      <a:pt x="178423" y="526310"/>
                      <a:pt x="184623" y="531571"/>
                      <a:pt x="184623" y="538060"/>
                    </a:cubicBezTo>
                    <a:cubicBezTo>
                      <a:pt x="184623" y="544549"/>
                      <a:pt x="178423" y="549810"/>
                      <a:pt x="170776" y="549810"/>
                    </a:cubicBezTo>
                    <a:cubicBezTo>
                      <a:pt x="163128" y="549810"/>
                      <a:pt x="156929" y="544549"/>
                      <a:pt x="156929" y="538060"/>
                    </a:cubicBezTo>
                    <a:cubicBezTo>
                      <a:pt x="156929" y="531571"/>
                      <a:pt x="163128" y="526310"/>
                      <a:pt x="170776" y="526310"/>
                    </a:cubicBezTo>
                    <a:close/>
                    <a:moveTo>
                      <a:pt x="956346" y="523875"/>
                    </a:moveTo>
                    <a:cubicBezTo>
                      <a:pt x="963993" y="523875"/>
                      <a:pt x="970193" y="529136"/>
                      <a:pt x="970193" y="535625"/>
                    </a:cubicBezTo>
                    <a:cubicBezTo>
                      <a:pt x="970193" y="542114"/>
                      <a:pt x="963993" y="547375"/>
                      <a:pt x="956346" y="547375"/>
                    </a:cubicBezTo>
                    <a:cubicBezTo>
                      <a:pt x="948699" y="547375"/>
                      <a:pt x="942499" y="542114"/>
                      <a:pt x="942499" y="535625"/>
                    </a:cubicBezTo>
                    <a:cubicBezTo>
                      <a:pt x="942499" y="529136"/>
                      <a:pt x="948699" y="523875"/>
                      <a:pt x="956346" y="523875"/>
                    </a:cubicBezTo>
                    <a:close/>
                    <a:moveTo>
                      <a:pt x="360066" y="520444"/>
                    </a:moveTo>
                    <a:cubicBezTo>
                      <a:pt x="367714" y="520444"/>
                      <a:pt x="373913" y="525705"/>
                      <a:pt x="373913" y="532194"/>
                    </a:cubicBezTo>
                    <a:cubicBezTo>
                      <a:pt x="373913" y="538683"/>
                      <a:pt x="367714" y="543944"/>
                      <a:pt x="360066" y="543944"/>
                    </a:cubicBezTo>
                    <a:cubicBezTo>
                      <a:pt x="352419" y="543944"/>
                      <a:pt x="346219" y="538683"/>
                      <a:pt x="346219" y="532194"/>
                    </a:cubicBezTo>
                    <a:cubicBezTo>
                      <a:pt x="346219" y="525705"/>
                      <a:pt x="352419" y="520444"/>
                      <a:pt x="360066" y="520444"/>
                    </a:cubicBezTo>
                    <a:close/>
                    <a:moveTo>
                      <a:pt x="744516" y="520000"/>
                    </a:moveTo>
                    <a:cubicBezTo>
                      <a:pt x="752163" y="520000"/>
                      <a:pt x="758363" y="525261"/>
                      <a:pt x="758363" y="531750"/>
                    </a:cubicBezTo>
                    <a:cubicBezTo>
                      <a:pt x="758363" y="538239"/>
                      <a:pt x="752163" y="543500"/>
                      <a:pt x="744516" y="543500"/>
                    </a:cubicBezTo>
                    <a:cubicBezTo>
                      <a:pt x="736868" y="543500"/>
                      <a:pt x="730668" y="538239"/>
                      <a:pt x="730668" y="531750"/>
                    </a:cubicBezTo>
                    <a:cubicBezTo>
                      <a:pt x="730668" y="525261"/>
                      <a:pt x="736868" y="520000"/>
                      <a:pt x="744516" y="520000"/>
                    </a:cubicBezTo>
                    <a:close/>
                    <a:moveTo>
                      <a:pt x="673235" y="490374"/>
                    </a:moveTo>
                    <a:cubicBezTo>
                      <a:pt x="680883" y="490374"/>
                      <a:pt x="687083" y="495634"/>
                      <a:pt x="687083" y="502123"/>
                    </a:cubicBezTo>
                    <a:cubicBezTo>
                      <a:pt x="687083" y="508613"/>
                      <a:pt x="680883" y="513873"/>
                      <a:pt x="673235" y="513873"/>
                    </a:cubicBezTo>
                    <a:cubicBezTo>
                      <a:pt x="665588" y="513873"/>
                      <a:pt x="659388" y="508613"/>
                      <a:pt x="659388" y="502123"/>
                    </a:cubicBezTo>
                    <a:cubicBezTo>
                      <a:pt x="659388" y="495634"/>
                      <a:pt x="665588" y="490374"/>
                      <a:pt x="673235" y="490374"/>
                    </a:cubicBezTo>
                    <a:close/>
                    <a:moveTo>
                      <a:pt x="461405" y="486499"/>
                    </a:moveTo>
                    <a:cubicBezTo>
                      <a:pt x="469052" y="486499"/>
                      <a:pt x="475252" y="491759"/>
                      <a:pt x="475252" y="498248"/>
                    </a:cubicBezTo>
                    <a:cubicBezTo>
                      <a:pt x="475252" y="504738"/>
                      <a:pt x="469052" y="509998"/>
                      <a:pt x="461405" y="509998"/>
                    </a:cubicBezTo>
                    <a:cubicBezTo>
                      <a:pt x="453758" y="509998"/>
                      <a:pt x="447558" y="504738"/>
                      <a:pt x="447558" y="498248"/>
                    </a:cubicBezTo>
                    <a:cubicBezTo>
                      <a:pt x="447558" y="491759"/>
                      <a:pt x="453758" y="486499"/>
                      <a:pt x="461405" y="486499"/>
                    </a:cubicBezTo>
                    <a:close/>
                    <a:moveTo>
                      <a:pt x="227782" y="479936"/>
                    </a:moveTo>
                    <a:cubicBezTo>
                      <a:pt x="235430" y="479936"/>
                      <a:pt x="241630" y="485196"/>
                      <a:pt x="241630" y="491686"/>
                    </a:cubicBezTo>
                    <a:cubicBezTo>
                      <a:pt x="241630" y="498175"/>
                      <a:pt x="235430" y="503435"/>
                      <a:pt x="227782" y="503435"/>
                    </a:cubicBezTo>
                    <a:cubicBezTo>
                      <a:pt x="220135" y="503435"/>
                      <a:pt x="213935" y="498175"/>
                      <a:pt x="213935" y="491686"/>
                    </a:cubicBezTo>
                    <a:cubicBezTo>
                      <a:pt x="213935" y="485196"/>
                      <a:pt x="220135" y="479936"/>
                      <a:pt x="227782" y="479936"/>
                    </a:cubicBezTo>
                    <a:close/>
                    <a:moveTo>
                      <a:pt x="887889" y="477376"/>
                    </a:moveTo>
                    <a:cubicBezTo>
                      <a:pt x="895536" y="477376"/>
                      <a:pt x="901736" y="482637"/>
                      <a:pt x="901736" y="489126"/>
                    </a:cubicBezTo>
                    <a:cubicBezTo>
                      <a:pt x="901736" y="495615"/>
                      <a:pt x="895536" y="500876"/>
                      <a:pt x="887889" y="500876"/>
                    </a:cubicBezTo>
                    <a:cubicBezTo>
                      <a:pt x="880241" y="500876"/>
                      <a:pt x="874041" y="495615"/>
                      <a:pt x="874041" y="489126"/>
                    </a:cubicBezTo>
                    <a:cubicBezTo>
                      <a:pt x="874041" y="482637"/>
                      <a:pt x="880241" y="477376"/>
                      <a:pt x="887889" y="477376"/>
                    </a:cubicBezTo>
                    <a:close/>
                    <a:moveTo>
                      <a:pt x="1045060" y="475340"/>
                    </a:moveTo>
                    <a:cubicBezTo>
                      <a:pt x="1048884" y="475340"/>
                      <a:pt x="1052346" y="476655"/>
                      <a:pt x="1054852" y="478782"/>
                    </a:cubicBezTo>
                    <a:lnTo>
                      <a:pt x="1055184" y="479461"/>
                    </a:lnTo>
                    <a:lnTo>
                      <a:pt x="1051663" y="483495"/>
                    </a:lnTo>
                    <a:lnTo>
                      <a:pt x="1034839" y="494518"/>
                    </a:lnTo>
                    <a:lnTo>
                      <a:pt x="1031213" y="487090"/>
                    </a:lnTo>
                    <a:cubicBezTo>
                      <a:pt x="1031213" y="480601"/>
                      <a:pt x="1037413" y="475340"/>
                      <a:pt x="1045060" y="475340"/>
                    </a:cubicBezTo>
                    <a:close/>
                    <a:moveTo>
                      <a:pt x="812612" y="470304"/>
                    </a:moveTo>
                    <a:cubicBezTo>
                      <a:pt x="820260" y="470304"/>
                      <a:pt x="826460" y="475565"/>
                      <a:pt x="826460" y="482054"/>
                    </a:cubicBezTo>
                    <a:cubicBezTo>
                      <a:pt x="826460" y="488543"/>
                      <a:pt x="820260" y="493804"/>
                      <a:pt x="812612" y="493804"/>
                    </a:cubicBezTo>
                    <a:cubicBezTo>
                      <a:pt x="804965" y="493804"/>
                      <a:pt x="798765" y="488543"/>
                      <a:pt x="798765" y="482054"/>
                    </a:cubicBezTo>
                    <a:cubicBezTo>
                      <a:pt x="798765" y="475565"/>
                      <a:pt x="804965" y="470304"/>
                      <a:pt x="812612" y="470304"/>
                    </a:cubicBezTo>
                    <a:close/>
                    <a:moveTo>
                      <a:pt x="321899" y="463019"/>
                    </a:moveTo>
                    <a:cubicBezTo>
                      <a:pt x="329546" y="463019"/>
                      <a:pt x="335746" y="468280"/>
                      <a:pt x="335746" y="474769"/>
                    </a:cubicBezTo>
                    <a:cubicBezTo>
                      <a:pt x="335746" y="481258"/>
                      <a:pt x="329546" y="486519"/>
                      <a:pt x="321899" y="486519"/>
                    </a:cubicBezTo>
                    <a:cubicBezTo>
                      <a:pt x="314251" y="486519"/>
                      <a:pt x="308051" y="481258"/>
                      <a:pt x="308051" y="474769"/>
                    </a:cubicBezTo>
                    <a:cubicBezTo>
                      <a:pt x="308051" y="468280"/>
                      <a:pt x="314251" y="463019"/>
                      <a:pt x="321899" y="463019"/>
                    </a:cubicBezTo>
                    <a:close/>
                    <a:moveTo>
                      <a:pt x="52711" y="457930"/>
                    </a:moveTo>
                    <a:cubicBezTo>
                      <a:pt x="60359" y="457930"/>
                      <a:pt x="66559" y="463190"/>
                      <a:pt x="66559" y="469680"/>
                    </a:cubicBezTo>
                    <a:cubicBezTo>
                      <a:pt x="66559" y="476169"/>
                      <a:pt x="60359" y="481429"/>
                      <a:pt x="52711" y="481429"/>
                    </a:cubicBezTo>
                    <a:cubicBezTo>
                      <a:pt x="45064" y="481429"/>
                      <a:pt x="38864" y="476169"/>
                      <a:pt x="38864" y="469680"/>
                    </a:cubicBezTo>
                    <a:cubicBezTo>
                      <a:pt x="38864" y="463190"/>
                      <a:pt x="45064" y="457930"/>
                      <a:pt x="52711" y="457930"/>
                    </a:cubicBezTo>
                    <a:close/>
                    <a:moveTo>
                      <a:pt x="957589" y="455288"/>
                    </a:moveTo>
                    <a:cubicBezTo>
                      <a:pt x="965237" y="455288"/>
                      <a:pt x="971436" y="460549"/>
                      <a:pt x="971436" y="467038"/>
                    </a:cubicBezTo>
                    <a:cubicBezTo>
                      <a:pt x="971436" y="473527"/>
                      <a:pt x="965237" y="478788"/>
                      <a:pt x="957589" y="478788"/>
                    </a:cubicBezTo>
                    <a:cubicBezTo>
                      <a:pt x="949942" y="478788"/>
                      <a:pt x="943742" y="473527"/>
                      <a:pt x="943742" y="467038"/>
                    </a:cubicBezTo>
                    <a:cubicBezTo>
                      <a:pt x="943742" y="460549"/>
                      <a:pt x="949942" y="455288"/>
                      <a:pt x="957589" y="455288"/>
                    </a:cubicBezTo>
                    <a:close/>
                    <a:moveTo>
                      <a:pt x="604778" y="443874"/>
                    </a:moveTo>
                    <a:cubicBezTo>
                      <a:pt x="612425" y="443874"/>
                      <a:pt x="618625" y="449135"/>
                      <a:pt x="618625" y="455624"/>
                    </a:cubicBezTo>
                    <a:cubicBezTo>
                      <a:pt x="618625" y="462113"/>
                      <a:pt x="612425" y="467374"/>
                      <a:pt x="604778" y="467374"/>
                    </a:cubicBezTo>
                    <a:cubicBezTo>
                      <a:pt x="597131" y="467374"/>
                      <a:pt x="590931" y="462113"/>
                      <a:pt x="590931" y="455624"/>
                    </a:cubicBezTo>
                    <a:cubicBezTo>
                      <a:pt x="590931" y="449135"/>
                      <a:pt x="597131" y="443874"/>
                      <a:pt x="604778" y="443874"/>
                    </a:cubicBezTo>
                    <a:close/>
                    <a:moveTo>
                      <a:pt x="529502" y="436803"/>
                    </a:moveTo>
                    <a:cubicBezTo>
                      <a:pt x="537149" y="436803"/>
                      <a:pt x="543349" y="442063"/>
                      <a:pt x="543349" y="448552"/>
                    </a:cubicBezTo>
                    <a:cubicBezTo>
                      <a:pt x="543349" y="455041"/>
                      <a:pt x="537149" y="460302"/>
                      <a:pt x="529502" y="460302"/>
                    </a:cubicBezTo>
                    <a:cubicBezTo>
                      <a:pt x="521854" y="460302"/>
                      <a:pt x="515654" y="455041"/>
                      <a:pt x="515654" y="448552"/>
                    </a:cubicBezTo>
                    <a:cubicBezTo>
                      <a:pt x="515654" y="442063"/>
                      <a:pt x="521854" y="436803"/>
                      <a:pt x="529502" y="436803"/>
                    </a:cubicBezTo>
                    <a:close/>
                    <a:moveTo>
                      <a:pt x="389064" y="426853"/>
                    </a:moveTo>
                    <a:cubicBezTo>
                      <a:pt x="396712" y="426853"/>
                      <a:pt x="402912" y="432114"/>
                      <a:pt x="402912" y="438603"/>
                    </a:cubicBezTo>
                    <a:cubicBezTo>
                      <a:pt x="402912" y="445092"/>
                      <a:pt x="396712" y="450353"/>
                      <a:pt x="389064" y="450353"/>
                    </a:cubicBezTo>
                    <a:cubicBezTo>
                      <a:pt x="381417" y="450353"/>
                      <a:pt x="375217" y="445092"/>
                      <a:pt x="375217" y="438603"/>
                    </a:cubicBezTo>
                    <a:cubicBezTo>
                      <a:pt x="375217" y="432114"/>
                      <a:pt x="381417" y="426853"/>
                      <a:pt x="389064" y="426853"/>
                    </a:cubicBezTo>
                    <a:close/>
                    <a:moveTo>
                      <a:pt x="177234" y="422978"/>
                    </a:moveTo>
                    <a:cubicBezTo>
                      <a:pt x="184882" y="422978"/>
                      <a:pt x="191081" y="428239"/>
                      <a:pt x="191081" y="434728"/>
                    </a:cubicBezTo>
                    <a:cubicBezTo>
                      <a:pt x="191081" y="441217"/>
                      <a:pt x="184882" y="446478"/>
                      <a:pt x="177234" y="446478"/>
                    </a:cubicBezTo>
                    <a:cubicBezTo>
                      <a:pt x="169587" y="446478"/>
                      <a:pt x="163387" y="441217"/>
                      <a:pt x="163387" y="434728"/>
                    </a:cubicBezTo>
                    <a:cubicBezTo>
                      <a:pt x="163387" y="428239"/>
                      <a:pt x="169587" y="422978"/>
                      <a:pt x="177234" y="422978"/>
                    </a:cubicBezTo>
                    <a:close/>
                    <a:moveTo>
                      <a:pt x="737706" y="412826"/>
                    </a:moveTo>
                    <a:cubicBezTo>
                      <a:pt x="745353" y="412826"/>
                      <a:pt x="751553" y="418086"/>
                      <a:pt x="751553" y="424575"/>
                    </a:cubicBezTo>
                    <a:cubicBezTo>
                      <a:pt x="751553" y="431065"/>
                      <a:pt x="745353" y="436325"/>
                      <a:pt x="737706" y="436325"/>
                    </a:cubicBezTo>
                    <a:cubicBezTo>
                      <a:pt x="730058" y="436325"/>
                      <a:pt x="723858" y="431065"/>
                      <a:pt x="723858" y="424575"/>
                    </a:cubicBezTo>
                    <a:cubicBezTo>
                      <a:pt x="723858" y="418086"/>
                      <a:pt x="730058" y="412826"/>
                      <a:pt x="737706" y="412826"/>
                    </a:cubicBezTo>
                    <a:close/>
                    <a:moveTo>
                      <a:pt x="1014596" y="408914"/>
                    </a:moveTo>
                    <a:cubicBezTo>
                      <a:pt x="1022243" y="408914"/>
                      <a:pt x="1028443" y="414174"/>
                      <a:pt x="1028443" y="420664"/>
                    </a:cubicBezTo>
                    <a:cubicBezTo>
                      <a:pt x="1028443" y="427153"/>
                      <a:pt x="1022243" y="432413"/>
                      <a:pt x="1014596" y="432413"/>
                    </a:cubicBezTo>
                    <a:cubicBezTo>
                      <a:pt x="1006948" y="432413"/>
                      <a:pt x="1000748" y="427153"/>
                      <a:pt x="1000748" y="420664"/>
                    </a:cubicBezTo>
                    <a:cubicBezTo>
                      <a:pt x="1000748" y="414174"/>
                      <a:pt x="1006948" y="408914"/>
                      <a:pt x="1014596" y="408914"/>
                    </a:cubicBezTo>
                    <a:close/>
                    <a:moveTo>
                      <a:pt x="1095606" y="402230"/>
                    </a:moveTo>
                    <a:lnTo>
                      <a:pt x="1096335" y="404804"/>
                    </a:lnTo>
                    <a:lnTo>
                      <a:pt x="1095985" y="406040"/>
                    </a:lnTo>
                    <a:lnTo>
                      <a:pt x="1094865" y="403747"/>
                    </a:lnTo>
                    <a:close/>
                    <a:moveTo>
                      <a:pt x="14544" y="400505"/>
                    </a:moveTo>
                    <a:cubicBezTo>
                      <a:pt x="22191" y="400505"/>
                      <a:pt x="28391" y="405765"/>
                      <a:pt x="28391" y="412255"/>
                    </a:cubicBezTo>
                    <a:cubicBezTo>
                      <a:pt x="28391" y="418744"/>
                      <a:pt x="22191" y="424004"/>
                      <a:pt x="14544" y="424004"/>
                    </a:cubicBezTo>
                    <a:cubicBezTo>
                      <a:pt x="6896" y="424004"/>
                      <a:pt x="697" y="418744"/>
                      <a:pt x="697" y="412255"/>
                    </a:cubicBezTo>
                    <a:cubicBezTo>
                      <a:pt x="697" y="405765"/>
                      <a:pt x="6896" y="400505"/>
                      <a:pt x="14544" y="400505"/>
                    </a:cubicBezTo>
                    <a:close/>
                    <a:moveTo>
                      <a:pt x="650234" y="392774"/>
                    </a:moveTo>
                    <a:cubicBezTo>
                      <a:pt x="657881" y="392774"/>
                      <a:pt x="664081" y="398034"/>
                      <a:pt x="664081" y="404523"/>
                    </a:cubicBezTo>
                    <a:cubicBezTo>
                      <a:pt x="664081" y="411012"/>
                      <a:pt x="657881" y="416273"/>
                      <a:pt x="650234" y="416273"/>
                    </a:cubicBezTo>
                    <a:cubicBezTo>
                      <a:pt x="642587" y="416273"/>
                      <a:pt x="636387" y="411012"/>
                      <a:pt x="636387" y="404523"/>
                    </a:cubicBezTo>
                    <a:cubicBezTo>
                      <a:pt x="636387" y="398034"/>
                      <a:pt x="642587" y="392774"/>
                      <a:pt x="650234" y="392774"/>
                    </a:cubicBezTo>
                    <a:close/>
                    <a:moveTo>
                      <a:pt x="839525" y="386908"/>
                    </a:moveTo>
                    <a:cubicBezTo>
                      <a:pt x="847172" y="386908"/>
                      <a:pt x="853372" y="392168"/>
                      <a:pt x="853372" y="398658"/>
                    </a:cubicBezTo>
                    <a:cubicBezTo>
                      <a:pt x="853372" y="405147"/>
                      <a:pt x="847172" y="410407"/>
                      <a:pt x="839525" y="410407"/>
                    </a:cubicBezTo>
                    <a:cubicBezTo>
                      <a:pt x="831877" y="410407"/>
                      <a:pt x="825677" y="405147"/>
                      <a:pt x="825677" y="398658"/>
                    </a:cubicBezTo>
                    <a:cubicBezTo>
                      <a:pt x="825677" y="392168"/>
                      <a:pt x="831877" y="386908"/>
                      <a:pt x="839525" y="386908"/>
                    </a:cubicBezTo>
                    <a:close/>
                    <a:moveTo>
                      <a:pt x="320607" y="380354"/>
                    </a:moveTo>
                    <a:cubicBezTo>
                      <a:pt x="328254" y="380354"/>
                      <a:pt x="334454" y="385615"/>
                      <a:pt x="334454" y="392104"/>
                    </a:cubicBezTo>
                    <a:cubicBezTo>
                      <a:pt x="334454" y="398593"/>
                      <a:pt x="328254" y="403854"/>
                      <a:pt x="320607" y="403854"/>
                    </a:cubicBezTo>
                    <a:cubicBezTo>
                      <a:pt x="312960" y="403854"/>
                      <a:pt x="306760" y="398593"/>
                      <a:pt x="306760" y="392104"/>
                    </a:cubicBezTo>
                    <a:cubicBezTo>
                      <a:pt x="306760" y="385615"/>
                      <a:pt x="312960" y="380354"/>
                      <a:pt x="320607" y="380354"/>
                    </a:cubicBezTo>
                    <a:close/>
                    <a:moveTo>
                      <a:pt x="245331" y="373282"/>
                    </a:moveTo>
                    <a:cubicBezTo>
                      <a:pt x="252978" y="373282"/>
                      <a:pt x="259178" y="378543"/>
                      <a:pt x="259178" y="385032"/>
                    </a:cubicBezTo>
                    <a:cubicBezTo>
                      <a:pt x="259178" y="391521"/>
                      <a:pt x="252978" y="396782"/>
                      <a:pt x="245331" y="396782"/>
                    </a:cubicBezTo>
                    <a:cubicBezTo>
                      <a:pt x="237683" y="396782"/>
                      <a:pt x="231483" y="391521"/>
                      <a:pt x="231483" y="385032"/>
                    </a:cubicBezTo>
                    <a:cubicBezTo>
                      <a:pt x="231483" y="378543"/>
                      <a:pt x="237683" y="373282"/>
                      <a:pt x="245331" y="373282"/>
                    </a:cubicBezTo>
                    <a:close/>
                    <a:moveTo>
                      <a:pt x="444555" y="365539"/>
                    </a:moveTo>
                    <a:cubicBezTo>
                      <a:pt x="452203" y="365539"/>
                      <a:pt x="458403" y="370799"/>
                      <a:pt x="458403" y="377289"/>
                    </a:cubicBezTo>
                    <a:cubicBezTo>
                      <a:pt x="458403" y="383778"/>
                      <a:pt x="452203" y="389038"/>
                      <a:pt x="444555" y="389038"/>
                    </a:cubicBezTo>
                    <a:cubicBezTo>
                      <a:pt x="436908" y="389038"/>
                      <a:pt x="430708" y="383778"/>
                      <a:pt x="430708" y="377289"/>
                    </a:cubicBezTo>
                    <a:cubicBezTo>
                      <a:pt x="430708" y="370799"/>
                      <a:pt x="436908" y="365539"/>
                      <a:pt x="444555" y="365539"/>
                    </a:cubicBezTo>
                    <a:close/>
                    <a:moveTo>
                      <a:pt x="81710" y="364339"/>
                    </a:moveTo>
                    <a:cubicBezTo>
                      <a:pt x="89357" y="364339"/>
                      <a:pt x="95557" y="369599"/>
                      <a:pt x="95557" y="376088"/>
                    </a:cubicBezTo>
                    <a:cubicBezTo>
                      <a:pt x="95557" y="382578"/>
                      <a:pt x="89357" y="387838"/>
                      <a:pt x="81710" y="387838"/>
                    </a:cubicBezTo>
                    <a:cubicBezTo>
                      <a:pt x="74062" y="387838"/>
                      <a:pt x="67862" y="382578"/>
                      <a:pt x="67862" y="376088"/>
                    </a:cubicBezTo>
                    <a:cubicBezTo>
                      <a:pt x="67862" y="369599"/>
                      <a:pt x="74062" y="364339"/>
                      <a:pt x="81710" y="364339"/>
                    </a:cubicBezTo>
                    <a:close/>
                    <a:moveTo>
                      <a:pt x="964047" y="351956"/>
                    </a:moveTo>
                    <a:cubicBezTo>
                      <a:pt x="971695" y="351956"/>
                      <a:pt x="977895" y="357217"/>
                      <a:pt x="977895" y="363706"/>
                    </a:cubicBezTo>
                    <a:cubicBezTo>
                      <a:pt x="977895" y="370195"/>
                      <a:pt x="971695" y="375456"/>
                      <a:pt x="964047" y="375456"/>
                    </a:cubicBezTo>
                    <a:cubicBezTo>
                      <a:pt x="956400" y="375456"/>
                      <a:pt x="950200" y="370195"/>
                      <a:pt x="950200" y="363706"/>
                    </a:cubicBezTo>
                    <a:cubicBezTo>
                      <a:pt x="950200" y="357217"/>
                      <a:pt x="956400" y="351956"/>
                      <a:pt x="964047" y="351956"/>
                    </a:cubicBezTo>
                    <a:close/>
                    <a:moveTo>
                      <a:pt x="707241" y="346399"/>
                    </a:moveTo>
                    <a:cubicBezTo>
                      <a:pt x="714888" y="346399"/>
                      <a:pt x="721088" y="351660"/>
                      <a:pt x="721088" y="358149"/>
                    </a:cubicBezTo>
                    <a:cubicBezTo>
                      <a:pt x="721088" y="364638"/>
                      <a:pt x="714888" y="369899"/>
                      <a:pt x="707241" y="369899"/>
                    </a:cubicBezTo>
                    <a:cubicBezTo>
                      <a:pt x="699593" y="369899"/>
                      <a:pt x="693393" y="364638"/>
                      <a:pt x="693393" y="358149"/>
                    </a:cubicBezTo>
                    <a:cubicBezTo>
                      <a:pt x="693393" y="351660"/>
                      <a:pt x="699593" y="346399"/>
                      <a:pt x="707241" y="346399"/>
                    </a:cubicBezTo>
                    <a:close/>
                    <a:moveTo>
                      <a:pt x="357084" y="345487"/>
                    </a:moveTo>
                    <a:cubicBezTo>
                      <a:pt x="364731" y="345487"/>
                      <a:pt x="370931" y="350747"/>
                      <a:pt x="370931" y="357236"/>
                    </a:cubicBezTo>
                    <a:cubicBezTo>
                      <a:pt x="370931" y="363725"/>
                      <a:pt x="364731" y="368986"/>
                      <a:pt x="357084" y="368986"/>
                    </a:cubicBezTo>
                    <a:cubicBezTo>
                      <a:pt x="349437" y="368986"/>
                      <a:pt x="343237" y="363725"/>
                      <a:pt x="343237" y="357236"/>
                    </a:cubicBezTo>
                    <a:cubicBezTo>
                      <a:pt x="343237" y="350747"/>
                      <a:pt x="349437" y="345487"/>
                      <a:pt x="357084" y="345487"/>
                    </a:cubicBezTo>
                    <a:close/>
                    <a:moveTo>
                      <a:pt x="546374" y="339621"/>
                    </a:moveTo>
                    <a:cubicBezTo>
                      <a:pt x="554022" y="339621"/>
                      <a:pt x="560222" y="344881"/>
                      <a:pt x="560222" y="351371"/>
                    </a:cubicBezTo>
                    <a:cubicBezTo>
                      <a:pt x="560222" y="357860"/>
                      <a:pt x="554022" y="363120"/>
                      <a:pt x="546374" y="363120"/>
                    </a:cubicBezTo>
                    <a:cubicBezTo>
                      <a:pt x="538727" y="363120"/>
                      <a:pt x="532527" y="357860"/>
                      <a:pt x="532527" y="351371"/>
                    </a:cubicBezTo>
                    <a:cubicBezTo>
                      <a:pt x="532527" y="344881"/>
                      <a:pt x="538727" y="339621"/>
                      <a:pt x="546374" y="339621"/>
                    </a:cubicBezTo>
                    <a:close/>
                    <a:moveTo>
                      <a:pt x="801357" y="329483"/>
                    </a:moveTo>
                    <a:cubicBezTo>
                      <a:pt x="809004" y="329483"/>
                      <a:pt x="815204" y="334743"/>
                      <a:pt x="815204" y="341233"/>
                    </a:cubicBezTo>
                    <a:cubicBezTo>
                      <a:pt x="815204" y="347722"/>
                      <a:pt x="809004" y="352982"/>
                      <a:pt x="801357" y="352982"/>
                    </a:cubicBezTo>
                    <a:cubicBezTo>
                      <a:pt x="793710" y="352982"/>
                      <a:pt x="787510" y="347722"/>
                      <a:pt x="787510" y="341233"/>
                    </a:cubicBezTo>
                    <a:cubicBezTo>
                      <a:pt x="787510" y="334743"/>
                      <a:pt x="793710" y="329483"/>
                      <a:pt x="801357" y="329483"/>
                    </a:cubicBezTo>
                    <a:close/>
                    <a:moveTo>
                      <a:pt x="15513" y="318634"/>
                    </a:moveTo>
                    <a:lnTo>
                      <a:pt x="23044" y="321281"/>
                    </a:lnTo>
                    <a:cubicBezTo>
                      <a:pt x="25550" y="323407"/>
                      <a:pt x="27100" y="326345"/>
                      <a:pt x="27100" y="329589"/>
                    </a:cubicBezTo>
                    <a:cubicBezTo>
                      <a:pt x="27100" y="336078"/>
                      <a:pt x="20900" y="341339"/>
                      <a:pt x="13252" y="341339"/>
                    </a:cubicBezTo>
                    <a:cubicBezTo>
                      <a:pt x="9429" y="341339"/>
                      <a:pt x="5967" y="340024"/>
                      <a:pt x="3461" y="337898"/>
                    </a:cubicBezTo>
                    <a:lnTo>
                      <a:pt x="0" y="330807"/>
                    </a:lnTo>
                    <a:lnTo>
                      <a:pt x="4097" y="326113"/>
                    </a:lnTo>
                    <a:close/>
                    <a:moveTo>
                      <a:pt x="178229" y="313345"/>
                    </a:moveTo>
                    <a:cubicBezTo>
                      <a:pt x="185877" y="313345"/>
                      <a:pt x="192077" y="318605"/>
                      <a:pt x="192077" y="325094"/>
                    </a:cubicBezTo>
                    <a:cubicBezTo>
                      <a:pt x="192077" y="331583"/>
                      <a:pt x="185877" y="336844"/>
                      <a:pt x="178229" y="336844"/>
                    </a:cubicBezTo>
                    <a:cubicBezTo>
                      <a:pt x="170582" y="336844"/>
                      <a:pt x="164382" y="331583"/>
                      <a:pt x="164382" y="325094"/>
                    </a:cubicBezTo>
                    <a:cubicBezTo>
                      <a:pt x="164382" y="318605"/>
                      <a:pt x="170582" y="313345"/>
                      <a:pt x="178229" y="313345"/>
                    </a:cubicBezTo>
                    <a:close/>
                    <a:moveTo>
                      <a:pt x="1029034" y="303353"/>
                    </a:moveTo>
                    <a:lnTo>
                      <a:pt x="1032930" y="313839"/>
                    </a:lnTo>
                    <a:lnTo>
                      <a:pt x="1042889" y="320364"/>
                    </a:lnTo>
                    <a:lnTo>
                      <a:pt x="1041935" y="322319"/>
                    </a:lnTo>
                    <a:cubicBezTo>
                      <a:pt x="1039429" y="324445"/>
                      <a:pt x="1035968" y="325760"/>
                      <a:pt x="1032144" y="325760"/>
                    </a:cubicBezTo>
                    <a:cubicBezTo>
                      <a:pt x="1024497" y="325760"/>
                      <a:pt x="1018297" y="320499"/>
                      <a:pt x="1018297" y="314010"/>
                    </a:cubicBezTo>
                    <a:cubicBezTo>
                      <a:pt x="1018297" y="310766"/>
                      <a:pt x="1019847" y="307828"/>
                      <a:pt x="1022353" y="305702"/>
                    </a:cubicBezTo>
                    <a:close/>
                    <a:moveTo>
                      <a:pt x="414091" y="299112"/>
                    </a:moveTo>
                    <a:cubicBezTo>
                      <a:pt x="421738" y="299112"/>
                      <a:pt x="427938" y="304373"/>
                      <a:pt x="427938" y="310862"/>
                    </a:cubicBezTo>
                    <a:cubicBezTo>
                      <a:pt x="427938" y="317351"/>
                      <a:pt x="421738" y="322612"/>
                      <a:pt x="414091" y="322612"/>
                    </a:cubicBezTo>
                    <a:cubicBezTo>
                      <a:pt x="406443" y="322612"/>
                      <a:pt x="400243" y="317351"/>
                      <a:pt x="400243" y="310862"/>
                    </a:cubicBezTo>
                    <a:cubicBezTo>
                      <a:pt x="400243" y="304373"/>
                      <a:pt x="406443" y="299112"/>
                      <a:pt x="414091" y="299112"/>
                    </a:cubicBezTo>
                    <a:close/>
                    <a:moveTo>
                      <a:pt x="868523" y="293316"/>
                    </a:moveTo>
                    <a:cubicBezTo>
                      <a:pt x="876170" y="293316"/>
                      <a:pt x="882370" y="298577"/>
                      <a:pt x="882370" y="305066"/>
                    </a:cubicBezTo>
                    <a:cubicBezTo>
                      <a:pt x="882370" y="311556"/>
                      <a:pt x="876170" y="316816"/>
                      <a:pt x="868523" y="316816"/>
                    </a:cubicBezTo>
                    <a:cubicBezTo>
                      <a:pt x="860875" y="316816"/>
                      <a:pt x="854675" y="311556"/>
                      <a:pt x="854675" y="305066"/>
                    </a:cubicBezTo>
                    <a:cubicBezTo>
                      <a:pt x="854675" y="298577"/>
                      <a:pt x="860875" y="293316"/>
                      <a:pt x="868523" y="293316"/>
                    </a:cubicBezTo>
                    <a:close/>
                    <a:moveTo>
                      <a:pt x="90758" y="293292"/>
                    </a:moveTo>
                    <a:cubicBezTo>
                      <a:pt x="98405" y="293292"/>
                      <a:pt x="104605" y="298553"/>
                      <a:pt x="104605" y="305042"/>
                    </a:cubicBezTo>
                    <a:cubicBezTo>
                      <a:pt x="104605" y="311531"/>
                      <a:pt x="98405" y="316792"/>
                      <a:pt x="90758" y="316792"/>
                    </a:cubicBezTo>
                    <a:cubicBezTo>
                      <a:pt x="83111" y="316792"/>
                      <a:pt x="76911" y="311531"/>
                      <a:pt x="76911" y="305042"/>
                    </a:cubicBezTo>
                    <a:cubicBezTo>
                      <a:pt x="76911" y="298553"/>
                      <a:pt x="83111" y="293292"/>
                      <a:pt x="90758" y="293292"/>
                    </a:cubicBezTo>
                    <a:close/>
                    <a:moveTo>
                      <a:pt x="656692" y="289441"/>
                    </a:moveTo>
                    <a:cubicBezTo>
                      <a:pt x="664340" y="289441"/>
                      <a:pt x="670540" y="294702"/>
                      <a:pt x="670540" y="301191"/>
                    </a:cubicBezTo>
                    <a:cubicBezTo>
                      <a:pt x="670540" y="307681"/>
                      <a:pt x="664340" y="312941"/>
                      <a:pt x="656692" y="312941"/>
                    </a:cubicBezTo>
                    <a:cubicBezTo>
                      <a:pt x="649045" y="312941"/>
                      <a:pt x="642845" y="307681"/>
                      <a:pt x="642845" y="301191"/>
                    </a:cubicBezTo>
                    <a:cubicBezTo>
                      <a:pt x="642845" y="294702"/>
                      <a:pt x="649045" y="289441"/>
                      <a:pt x="656692" y="289441"/>
                    </a:cubicBezTo>
                    <a:close/>
                    <a:moveTo>
                      <a:pt x="280048" y="287426"/>
                    </a:moveTo>
                    <a:cubicBezTo>
                      <a:pt x="287696" y="287426"/>
                      <a:pt x="293896" y="292687"/>
                      <a:pt x="293896" y="299176"/>
                    </a:cubicBezTo>
                    <a:cubicBezTo>
                      <a:pt x="293896" y="305666"/>
                      <a:pt x="287696" y="310926"/>
                      <a:pt x="280048" y="310926"/>
                    </a:cubicBezTo>
                    <a:cubicBezTo>
                      <a:pt x="272401" y="310926"/>
                      <a:pt x="266201" y="305666"/>
                      <a:pt x="266201" y="299176"/>
                    </a:cubicBezTo>
                    <a:cubicBezTo>
                      <a:pt x="266201" y="292687"/>
                      <a:pt x="272401" y="287426"/>
                      <a:pt x="280048" y="287426"/>
                    </a:cubicBezTo>
                    <a:close/>
                    <a:moveTo>
                      <a:pt x="508207" y="282195"/>
                    </a:moveTo>
                    <a:cubicBezTo>
                      <a:pt x="515854" y="282195"/>
                      <a:pt x="522054" y="287456"/>
                      <a:pt x="522054" y="293945"/>
                    </a:cubicBezTo>
                    <a:cubicBezTo>
                      <a:pt x="522054" y="300434"/>
                      <a:pt x="515854" y="305695"/>
                      <a:pt x="508207" y="305695"/>
                    </a:cubicBezTo>
                    <a:cubicBezTo>
                      <a:pt x="500559" y="305695"/>
                      <a:pt x="494359" y="300434"/>
                      <a:pt x="494359" y="293945"/>
                    </a:cubicBezTo>
                    <a:cubicBezTo>
                      <a:pt x="494359" y="287456"/>
                      <a:pt x="500559" y="282195"/>
                      <a:pt x="508207" y="282195"/>
                    </a:cubicBezTo>
                    <a:close/>
                    <a:moveTo>
                      <a:pt x="147765" y="246918"/>
                    </a:moveTo>
                    <a:cubicBezTo>
                      <a:pt x="155412" y="246918"/>
                      <a:pt x="161612" y="252178"/>
                      <a:pt x="161612" y="258667"/>
                    </a:cubicBezTo>
                    <a:cubicBezTo>
                      <a:pt x="161612" y="265157"/>
                      <a:pt x="155412" y="270417"/>
                      <a:pt x="147765" y="270417"/>
                    </a:cubicBezTo>
                    <a:cubicBezTo>
                      <a:pt x="140117" y="270417"/>
                      <a:pt x="133917" y="265157"/>
                      <a:pt x="133917" y="258667"/>
                    </a:cubicBezTo>
                    <a:cubicBezTo>
                      <a:pt x="133917" y="252178"/>
                      <a:pt x="140117" y="246918"/>
                      <a:pt x="147765" y="246918"/>
                    </a:cubicBezTo>
                    <a:close/>
                    <a:moveTo>
                      <a:pt x="800065" y="246817"/>
                    </a:moveTo>
                    <a:cubicBezTo>
                      <a:pt x="807713" y="246817"/>
                      <a:pt x="813913" y="252078"/>
                      <a:pt x="813913" y="258567"/>
                    </a:cubicBezTo>
                    <a:cubicBezTo>
                      <a:pt x="813913" y="265056"/>
                      <a:pt x="807713" y="270316"/>
                      <a:pt x="800065" y="270316"/>
                    </a:cubicBezTo>
                    <a:cubicBezTo>
                      <a:pt x="792418" y="270316"/>
                      <a:pt x="786218" y="265056"/>
                      <a:pt x="786218" y="258567"/>
                    </a:cubicBezTo>
                    <a:cubicBezTo>
                      <a:pt x="786218" y="252078"/>
                      <a:pt x="792418" y="246817"/>
                      <a:pt x="800065" y="246817"/>
                    </a:cubicBezTo>
                    <a:close/>
                    <a:moveTo>
                      <a:pt x="575372" y="246029"/>
                    </a:moveTo>
                    <a:cubicBezTo>
                      <a:pt x="583020" y="246029"/>
                      <a:pt x="589220" y="251290"/>
                      <a:pt x="589220" y="257779"/>
                    </a:cubicBezTo>
                    <a:cubicBezTo>
                      <a:pt x="589220" y="264268"/>
                      <a:pt x="583020" y="269529"/>
                      <a:pt x="575372" y="269529"/>
                    </a:cubicBezTo>
                    <a:cubicBezTo>
                      <a:pt x="567725" y="269529"/>
                      <a:pt x="561525" y="264268"/>
                      <a:pt x="561525" y="257779"/>
                    </a:cubicBezTo>
                    <a:cubicBezTo>
                      <a:pt x="561525" y="251290"/>
                      <a:pt x="567725" y="246029"/>
                      <a:pt x="575372" y="246029"/>
                    </a:cubicBezTo>
                    <a:close/>
                    <a:moveTo>
                      <a:pt x="965043" y="242322"/>
                    </a:moveTo>
                    <a:cubicBezTo>
                      <a:pt x="972690" y="242322"/>
                      <a:pt x="978890" y="247583"/>
                      <a:pt x="978890" y="254072"/>
                    </a:cubicBezTo>
                    <a:cubicBezTo>
                      <a:pt x="978890" y="260561"/>
                      <a:pt x="972690" y="265822"/>
                      <a:pt x="965043" y="265822"/>
                    </a:cubicBezTo>
                    <a:cubicBezTo>
                      <a:pt x="957395" y="265822"/>
                      <a:pt x="951195" y="260561"/>
                      <a:pt x="951195" y="254072"/>
                    </a:cubicBezTo>
                    <a:cubicBezTo>
                      <a:pt x="951195" y="247583"/>
                      <a:pt x="957395" y="242322"/>
                      <a:pt x="965043" y="242322"/>
                    </a:cubicBezTo>
                    <a:close/>
                    <a:moveTo>
                      <a:pt x="363542" y="242154"/>
                    </a:moveTo>
                    <a:cubicBezTo>
                      <a:pt x="371190" y="242154"/>
                      <a:pt x="377390" y="247415"/>
                      <a:pt x="377390" y="253904"/>
                    </a:cubicBezTo>
                    <a:cubicBezTo>
                      <a:pt x="377390" y="260393"/>
                      <a:pt x="371190" y="265654"/>
                      <a:pt x="363542" y="265654"/>
                    </a:cubicBezTo>
                    <a:cubicBezTo>
                      <a:pt x="355895" y="265654"/>
                      <a:pt x="349695" y="260393"/>
                      <a:pt x="349695" y="253904"/>
                    </a:cubicBezTo>
                    <a:cubicBezTo>
                      <a:pt x="349695" y="247415"/>
                      <a:pt x="355895" y="242154"/>
                      <a:pt x="363542" y="242154"/>
                    </a:cubicBezTo>
                    <a:close/>
                    <a:moveTo>
                      <a:pt x="724789" y="239745"/>
                    </a:moveTo>
                    <a:cubicBezTo>
                      <a:pt x="732436" y="239745"/>
                      <a:pt x="738636" y="245006"/>
                      <a:pt x="738636" y="251495"/>
                    </a:cubicBezTo>
                    <a:cubicBezTo>
                      <a:pt x="738636" y="257984"/>
                      <a:pt x="732436" y="263245"/>
                      <a:pt x="724789" y="263245"/>
                    </a:cubicBezTo>
                    <a:cubicBezTo>
                      <a:pt x="717141" y="263245"/>
                      <a:pt x="710941" y="257984"/>
                      <a:pt x="710941" y="251495"/>
                    </a:cubicBezTo>
                    <a:cubicBezTo>
                      <a:pt x="710941" y="245006"/>
                      <a:pt x="717141" y="239745"/>
                      <a:pt x="724789" y="239745"/>
                    </a:cubicBezTo>
                    <a:close/>
                    <a:moveTo>
                      <a:pt x="241881" y="230001"/>
                    </a:moveTo>
                    <a:cubicBezTo>
                      <a:pt x="249528" y="230001"/>
                      <a:pt x="255728" y="235262"/>
                      <a:pt x="255728" y="241751"/>
                    </a:cubicBezTo>
                    <a:cubicBezTo>
                      <a:pt x="255728" y="248240"/>
                      <a:pt x="249528" y="253501"/>
                      <a:pt x="241881" y="253501"/>
                    </a:cubicBezTo>
                    <a:cubicBezTo>
                      <a:pt x="234233" y="253501"/>
                      <a:pt x="228034" y="248240"/>
                      <a:pt x="228034" y="241751"/>
                    </a:cubicBezTo>
                    <a:cubicBezTo>
                      <a:pt x="228034" y="235262"/>
                      <a:pt x="234233" y="230001"/>
                      <a:pt x="241881" y="230001"/>
                    </a:cubicBezTo>
                    <a:close/>
                    <a:moveTo>
                      <a:pt x="877571" y="222270"/>
                    </a:moveTo>
                    <a:cubicBezTo>
                      <a:pt x="885219" y="222270"/>
                      <a:pt x="891419" y="227531"/>
                      <a:pt x="891419" y="234020"/>
                    </a:cubicBezTo>
                    <a:cubicBezTo>
                      <a:pt x="891419" y="240509"/>
                      <a:pt x="885219" y="245770"/>
                      <a:pt x="877571" y="245770"/>
                    </a:cubicBezTo>
                    <a:cubicBezTo>
                      <a:pt x="869924" y="245770"/>
                      <a:pt x="863724" y="240509"/>
                      <a:pt x="863724" y="234020"/>
                    </a:cubicBezTo>
                    <a:cubicBezTo>
                      <a:pt x="863724" y="227531"/>
                      <a:pt x="869924" y="222270"/>
                      <a:pt x="877571" y="222270"/>
                    </a:cubicBezTo>
                    <a:close/>
                    <a:moveTo>
                      <a:pt x="506915" y="199530"/>
                    </a:moveTo>
                    <a:cubicBezTo>
                      <a:pt x="514563" y="199530"/>
                      <a:pt x="520762" y="204791"/>
                      <a:pt x="520762" y="211280"/>
                    </a:cubicBezTo>
                    <a:cubicBezTo>
                      <a:pt x="520762" y="217769"/>
                      <a:pt x="514563" y="223030"/>
                      <a:pt x="506915" y="223030"/>
                    </a:cubicBezTo>
                    <a:cubicBezTo>
                      <a:pt x="499268" y="223030"/>
                      <a:pt x="493068" y="217769"/>
                      <a:pt x="493068" y="211280"/>
                    </a:cubicBezTo>
                    <a:cubicBezTo>
                      <a:pt x="493068" y="204791"/>
                      <a:pt x="499268" y="199530"/>
                      <a:pt x="506915" y="199530"/>
                    </a:cubicBezTo>
                    <a:close/>
                    <a:moveTo>
                      <a:pt x="309047" y="193835"/>
                    </a:moveTo>
                    <a:cubicBezTo>
                      <a:pt x="316694" y="193835"/>
                      <a:pt x="322894" y="199096"/>
                      <a:pt x="322894" y="205585"/>
                    </a:cubicBezTo>
                    <a:cubicBezTo>
                      <a:pt x="322894" y="212074"/>
                      <a:pt x="316694" y="217335"/>
                      <a:pt x="309047" y="217335"/>
                    </a:cubicBezTo>
                    <a:cubicBezTo>
                      <a:pt x="301399" y="217335"/>
                      <a:pt x="295199" y="212074"/>
                      <a:pt x="295199" y="205585"/>
                    </a:cubicBezTo>
                    <a:cubicBezTo>
                      <a:pt x="295199" y="199096"/>
                      <a:pt x="301399" y="193835"/>
                      <a:pt x="309047" y="193835"/>
                    </a:cubicBezTo>
                    <a:close/>
                    <a:moveTo>
                      <a:pt x="431639" y="192458"/>
                    </a:moveTo>
                    <a:cubicBezTo>
                      <a:pt x="439286" y="192458"/>
                      <a:pt x="445486" y="197719"/>
                      <a:pt x="445486" y="204208"/>
                    </a:cubicBezTo>
                    <a:cubicBezTo>
                      <a:pt x="445486" y="210697"/>
                      <a:pt x="439286" y="215958"/>
                      <a:pt x="431639" y="215958"/>
                    </a:cubicBezTo>
                    <a:cubicBezTo>
                      <a:pt x="423991" y="215958"/>
                      <a:pt x="417791" y="210697"/>
                      <a:pt x="417791" y="204208"/>
                    </a:cubicBezTo>
                    <a:cubicBezTo>
                      <a:pt x="417791" y="197719"/>
                      <a:pt x="423991" y="192458"/>
                      <a:pt x="431639" y="192458"/>
                    </a:cubicBezTo>
                    <a:close/>
                    <a:moveTo>
                      <a:pt x="97216" y="189960"/>
                    </a:moveTo>
                    <a:cubicBezTo>
                      <a:pt x="104864" y="189960"/>
                      <a:pt x="111064" y="195221"/>
                      <a:pt x="111064" y="201710"/>
                    </a:cubicBezTo>
                    <a:cubicBezTo>
                      <a:pt x="111064" y="208199"/>
                      <a:pt x="104864" y="213460"/>
                      <a:pt x="97216" y="213460"/>
                    </a:cubicBezTo>
                    <a:cubicBezTo>
                      <a:pt x="93393" y="213460"/>
                      <a:pt x="89931" y="212145"/>
                      <a:pt x="87425" y="210019"/>
                    </a:cubicBezTo>
                    <a:lnTo>
                      <a:pt x="84921" y="204888"/>
                    </a:lnTo>
                    <a:lnTo>
                      <a:pt x="95263" y="190647"/>
                    </a:lnTo>
                    <a:close/>
                    <a:moveTo>
                      <a:pt x="692020" y="183029"/>
                    </a:moveTo>
                    <a:cubicBezTo>
                      <a:pt x="699667" y="183029"/>
                      <a:pt x="705867" y="188290"/>
                      <a:pt x="705867" y="194779"/>
                    </a:cubicBezTo>
                    <a:cubicBezTo>
                      <a:pt x="705867" y="201268"/>
                      <a:pt x="699667" y="206529"/>
                      <a:pt x="692020" y="206529"/>
                    </a:cubicBezTo>
                    <a:cubicBezTo>
                      <a:pt x="684372" y="206529"/>
                      <a:pt x="678172" y="201268"/>
                      <a:pt x="678172" y="194779"/>
                    </a:cubicBezTo>
                    <a:cubicBezTo>
                      <a:pt x="678172" y="188290"/>
                      <a:pt x="684372" y="183029"/>
                      <a:pt x="692020" y="183029"/>
                    </a:cubicBezTo>
                    <a:close/>
                    <a:moveTo>
                      <a:pt x="934578" y="175896"/>
                    </a:moveTo>
                    <a:cubicBezTo>
                      <a:pt x="942225" y="175896"/>
                      <a:pt x="948425" y="181156"/>
                      <a:pt x="948425" y="187645"/>
                    </a:cubicBezTo>
                    <a:cubicBezTo>
                      <a:pt x="948425" y="194135"/>
                      <a:pt x="942225" y="199395"/>
                      <a:pt x="934578" y="199395"/>
                    </a:cubicBezTo>
                    <a:cubicBezTo>
                      <a:pt x="926931" y="199395"/>
                      <a:pt x="920731" y="194135"/>
                      <a:pt x="920731" y="187645"/>
                    </a:cubicBezTo>
                    <a:cubicBezTo>
                      <a:pt x="920731" y="181156"/>
                      <a:pt x="926931" y="175896"/>
                      <a:pt x="934578" y="175896"/>
                    </a:cubicBezTo>
                    <a:close/>
                    <a:moveTo>
                      <a:pt x="604548" y="162977"/>
                    </a:moveTo>
                    <a:cubicBezTo>
                      <a:pt x="612196" y="162977"/>
                      <a:pt x="618396" y="168238"/>
                      <a:pt x="618396" y="174727"/>
                    </a:cubicBezTo>
                    <a:cubicBezTo>
                      <a:pt x="618396" y="181216"/>
                      <a:pt x="612196" y="186477"/>
                      <a:pt x="604548" y="186477"/>
                    </a:cubicBezTo>
                    <a:cubicBezTo>
                      <a:pt x="596901" y="186477"/>
                      <a:pt x="590701" y="181216"/>
                      <a:pt x="590701" y="174727"/>
                    </a:cubicBezTo>
                    <a:cubicBezTo>
                      <a:pt x="590701" y="168238"/>
                      <a:pt x="596901" y="162977"/>
                      <a:pt x="604548" y="162977"/>
                    </a:cubicBezTo>
                    <a:close/>
                    <a:moveTo>
                      <a:pt x="793839" y="157111"/>
                    </a:moveTo>
                    <a:cubicBezTo>
                      <a:pt x="801486" y="157111"/>
                      <a:pt x="807686" y="162372"/>
                      <a:pt x="807686" y="168861"/>
                    </a:cubicBezTo>
                    <a:cubicBezTo>
                      <a:pt x="807686" y="175350"/>
                      <a:pt x="801486" y="180611"/>
                      <a:pt x="793839" y="180611"/>
                    </a:cubicBezTo>
                    <a:cubicBezTo>
                      <a:pt x="786191" y="180611"/>
                      <a:pt x="779992" y="175350"/>
                      <a:pt x="779992" y="168861"/>
                    </a:cubicBezTo>
                    <a:cubicBezTo>
                      <a:pt x="779992" y="162372"/>
                      <a:pt x="786191" y="157111"/>
                      <a:pt x="793839" y="157111"/>
                    </a:cubicBezTo>
                    <a:close/>
                    <a:moveTo>
                      <a:pt x="240589" y="147336"/>
                    </a:moveTo>
                    <a:cubicBezTo>
                      <a:pt x="248237" y="147336"/>
                      <a:pt x="254437" y="152596"/>
                      <a:pt x="254437" y="159086"/>
                    </a:cubicBezTo>
                    <a:cubicBezTo>
                      <a:pt x="254437" y="165575"/>
                      <a:pt x="248237" y="170835"/>
                      <a:pt x="240589" y="170835"/>
                    </a:cubicBezTo>
                    <a:cubicBezTo>
                      <a:pt x="232942" y="170835"/>
                      <a:pt x="226742" y="165575"/>
                      <a:pt x="226742" y="159086"/>
                    </a:cubicBezTo>
                    <a:cubicBezTo>
                      <a:pt x="226742" y="152596"/>
                      <a:pt x="232942" y="147336"/>
                      <a:pt x="240589" y="147336"/>
                    </a:cubicBezTo>
                    <a:close/>
                    <a:moveTo>
                      <a:pt x="165313" y="140264"/>
                    </a:moveTo>
                    <a:cubicBezTo>
                      <a:pt x="172960" y="140264"/>
                      <a:pt x="179160" y="145525"/>
                      <a:pt x="179160" y="152014"/>
                    </a:cubicBezTo>
                    <a:cubicBezTo>
                      <a:pt x="179160" y="158503"/>
                      <a:pt x="172960" y="163764"/>
                      <a:pt x="165313" y="163764"/>
                    </a:cubicBezTo>
                    <a:cubicBezTo>
                      <a:pt x="157665" y="163764"/>
                      <a:pt x="151465" y="158503"/>
                      <a:pt x="151465" y="152014"/>
                    </a:cubicBezTo>
                    <a:cubicBezTo>
                      <a:pt x="151465" y="145525"/>
                      <a:pt x="157665" y="140264"/>
                      <a:pt x="165313" y="140264"/>
                    </a:cubicBezTo>
                    <a:close/>
                    <a:moveTo>
                      <a:pt x="411191" y="119509"/>
                    </a:moveTo>
                    <a:cubicBezTo>
                      <a:pt x="418839" y="119509"/>
                      <a:pt x="425039" y="124770"/>
                      <a:pt x="425039" y="131259"/>
                    </a:cubicBezTo>
                    <a:cubicBezTo>
                      <a:pt x="425039" y="137748"/>
                      <a:pt x="418839" y="143008"/>
                      <a:pt x="411191" y="143008"/>
                    </a:cubicBezTo>
                    <a:cubicBezTo>
                      <a:pt x="403544" y="143008"/>
                      <a:pt x="397344" y="137748"/>
                      <a:pt x="397344" y="131259"/>
                    </a:cubicBezTo>
                    <a:cubicBezTo>
                      <a:pt x="397344" y="124770"/>
                      <a:pt x="403544" y="119509"/>
                      <a:pt x="411191" y="119509"/>
                    </a:cubicBezTo>
                    <a:close/>
                    <a:moveTo>
                      <a:pt x="884030" y="118938"/>
                    </a:moveTo>
                    <a:cubicBezTo>
                      <a:pt x="891677" y="118938"/>
                      <a:pt x="897877" y="124199"/>
                      <a:pt x="897877" y="130688"/>
                    </a:cubicBezTo>
                    <a:cubicBezTo>
                      <a:pt x="897877" y="137177"/>
                      <a:pt x="891677" y="142438"/>
                      <a:pt x="884030" y="142438"/>
                    </a:cubicBezTo>
                    <a:cubicBezTo>
                      <a:pt x="876382" y="142438"/>
                      <a:pt x="870182" y="137177"/>
                      <a:pt x="870182" y="130688"/>
                    </a:cubicBezTo>
                    <a:cubicBezTo>
                      <a:pt x="870182" y="124199"/>
                      <a:pt x="876382" y="118938"/>
                      <a:pt x="884030" y="118938"/>
                    </a:cubicBezTo>
                    <a:close/>
                    <a:moveTo>
                      <a:pt x="661555" y="116603"/>
                    </a:moveTo>
                    <a:cubicBezTo>
                      <a:pt x="669202" y="116603"/>
                      <a:pt x="675402" y="121863"/>
                      <a:pt x="675402" y="128352"/>
                    </a:cubicBezTo>
                    <a:cubicBezTo>
                      <a:pt x="675402" y="134842"/>
                      <a:pt x="669202" y="140102"/>
                      <a:pt x="661555" y="140102"/>
                    </a:cubicBezTo>
                    <a:cubicBezTo>
                      <a:pt x="653907" y="140102"/>
                      <a:pt x="647708" y="134842"/>
                      <a:pt x="647708" y="128352"/>
                    </a:cubicBezTo>
                    <a:cubicBezTo>
                      <a:pt x="647708" y="121863"/>
                      <a:pt x="653907" y="116603"/>
                      <a:pt x="661555" y="116603"/>
                    </a:cubicBezTo>
                    <a:close/>
                    <a:moveTo>
                      <a:pt x="755671" y="99686"/>
                    </a:moveTo>
                    <a:cubicBezTo>
                      <a:pt x="763319" y="99686"/>
                      <a:pt x="769519" y="104947"/>
                      <a:pt x="769519" y="111436"/>
                    </a:cubicBezTo>
                    <a:cubicBezTo>
                      <a:pt x="769519" y="117925"/>
                      <a:pt x="763319" y="123186"/>
                      <a:pt x="755671" y="123186"/>
                    </a:cubicBezTo>
                    <a:cubicBezTo>
                      <a:pt x="748024" y="123186"/>
                      <a:pt x="741824" y="117925"/>
                      <a:pt x="741824" y="111436"/>
                    </a:cubicBezTo>
                    <a:cubicBezTo>
                      <a:pt x="741824" y="104947"/>
                      <a:pt x="748024" y="99686"/>
                      <a:pt x="755671" y="99686"/>
                    </a:cubicBezTo>
                    <a:close/>
                    <a:moveTo>
                      <a:pt x="323720" y="99457"/>
                    </a:moveTo>
                    <a:cubicBezTo>
                      <a:pt x="331368" y="99457"/>
                      <a:pt x="337567" y="104717"/>
                      <a:pt x="337567" y="111207"/>
                    </a:cubicBezTo>
                    <a:cubicBezTo>
                      <a:pt x="337567" y="117696"/>
                      <a:pt x="331368" y="122956"/>
                      <a:pt x="323720" y="122956"/>
                    </a:cubicBezTo>
                    <a:cubicBezTo>
                      <a:pt x="316073" y="122956"/>
                      <a:pt x="309873" y="117696"/>
                      <a:pt x="309873" y="111207"/>
                    </a:cubicBezTo>
                    <a:cubicBezTo>
                      <a:pt x="309873" y="104717"/>
                      <a:pt x="316073" y="99457"/>
                      <a:pt x="323720" y="99457"/>
                    </a:cubicBezTo>
                    <a:close/>
                    <a:moveTo>
                      <a:pt x="513010" y="93591"/>
                    </a:moveTo>
                    <a:cubicBezTo>
                      <a:pt x="520658" y="93591"/>
                      <a:pt x="526858" y="98852"/>
                      <a:pt x="526858" y="105341"/>
                    </a:cubicBezTo>
                    <a:cubicBezTo>
                      <a:pt x="526858" y="111830"/>
                      <a:pt x="520658" y="117091"/>
                      <a:pt x="513010" y="117091"/>
                    </a:cubicBezTo>
                    <a:cubicBezTo>
                      <a:pt x="505363" y="117091"/>
                      <a:pt x="499163" y="111830"/>
                      <a:pt x="499163" y="105341"/>
                    </a:cubicBezTo>
                    <a:cubicBezTo>
                      <a:pt x="499163" y="98852"/>
                      <a:pt x="505363" y="93591"/>
                      <a:pt x="513010" y="93591"/>
                    </a:cubicBezTo>
                    <a:close/>
                    <a:moveTo>
                      <a:pt x="822837" y="63520"/>
                    </a:moveTo>
                    <a:cubicBezTo>
                      <a:pt x="830484" y="63520"/>
                      <a:pt x="836684" y="68781"/>
                      <a:pt x="836684" y="75270"/>
                    </a:cubicBezTo>
                    <a:cubicBezTo>
                      <a:pt x="836684" y="81759"/>
                      <a:pt x="830484" y="87020"/>
                      <a:pt x="822837" y="87020"/>
                    </a:cubicBezTo>
                    <a:cubicBezTo>
                      <a:pt x="815190" y="87020"/>
                      <a:pt x="808990" y="81759"/>
                      <a:pt x="808990" y="75270"/>
                    </a:cubicBezTo>
                    <a:cubicBezTo>
                      <a:pt x="808990" y="68781"/>
                      <a:pt x="815190" y="63520"/>
                      <a:pt x="822837" y="63520"/>
                    </a:cubicBezTo>
                    <a:close/>
                    <a:moveTo>
                      <a:pt x="231954" y="60811"/>
                    </a:moveTo>
                    <a:lnTo>
                      <a:pt x="239692" y="63531"/>
                    </a:lnTo>
                    <a:cubicBezTo>
                      <a:pt x="242197" y="65657"/>
                      <a:pt x="243747" y="68595"/>
                      <a:pt x="243747" y="71839"/>
                    </a:cubicBezTo>
                    <a:cubicBezTo>
                      <a:pt x="243747" y="78328"/>
                      <a:pt x="237548" y="83589"/>
                      <a:pt x="229900" y="83589"/>
                    </a:cubicBezTo>
                    <a:cubicBezTo>
                      <a:pt x="226077" y="83589"/>
                      <a:pt x="222615" y="82274"/>
                      <a:pt x="220109" y="80148"/>
                    </a:cubicBezTo>
                    <a:lnTo>
                      <a:pt x="216425" y="72600"/>
                    </a:lnTo>
                    <a:close/>
                    <a:moveTo>
                      <a:pt x="611007" y="59645"/>
                    </a:moveTo>
                    <a:cubicBezTo>
                      <a:pt x="618654" y="59645"/>
                      <a:pt x="624854" y="64906"/>
                      <a:pt x="624854" y="71395"/>
                    </a:cubicBezTo>
                    <a:cubicBezTo>
                      <a:pt x="624854" y="77884"/>
                      <a:pt x="618654" y="83145"/>
                      <a:pt x="611007" y="83145"/>
                    </a:cubicBezTo>
                    <a:cubicBezTo>
                      <a:pt x="603359" y="83145"/>
                      <a:pt x="597159" y="77884"/>
                      <a:pt x="597159" y="71395"/>
                    </a:cubicBezTo>
                    <a:cubicBezTo>
                      <a:pt x="597159" y="64906"/>
                      <a:pt x="603359" y="59645"/>
                      <a:pt x="611007" y="59645"/>
                    </a:cubicBezTo>
                    <a:close/>
                    <a:moveTo>
                      <a:pt x="380727" y="53082"/>
                    </a:moveTo>
                    <a:cubicBezTo>
                      <a:pt x="388374" y="53082"/>
                      <a:pt x="394574" y="58343"/>
                      <a:pt x="394574" y="64832"/>
                    </a:cubicBezTo>
                    <a:cubicBezTo>
                      <a:pt x="394574" y="71321"/>
                      <a:pt x="388374" y="76582"/>
                      <a:pt x="380727" y="76582"/>
                    </a:cubicBezTo>
                    <a:cubicBezTo>
                      <a:pt x="373079" y="76582"/>
                      <a:pt x="366879" y="71321"/>
                      <a:pt x="366879" y="64832"/>
                    </a:cubicBezTo>
                    <a:cubicBezTo>
                      <a:pt x="366879" y="58343"/>
                      <a:pt x="373079" y="53082"/>
                      <a:pt x="380727" y="53082"/>
                    </a:cubicBezTo>
                    <a:close/>
                    <a:moveTo>
                      <a:pt x="474843" y="36166"/>
                    </a:moveTo>
                    <a:cubicBezTo>
                      <a:pt x="482490" y="36166"/>
                      <a:pt x="488690" y="41427"/>
                      <a:pt x="488690" y="47916"/>
                    </a:cubicBezTo>
                    <a:cubicBezTo>
                      <a:pt x="488690" y="54405"/>
                      <a:pt x="482490" y="59666"/>
                      <a:pt x="474843" y="59666"/>
                    </a:cubicBezTo>
                    <a:cubicBezTo>
                      <a:pt x="467196" y="59666"/>
                      <a:pt x="460996" y="54405"/>
                      <a:pt x="460996" y="47916"/>
                    </a:cubicBezTo>
                    <a:cubicBezTo>
                      <a:pt x="460996" y="41427"/>
                      <a:pt x="467196" y="36166"/>
                      <a:pt x="474843" y="36166"/>
                    </a:cubicBezTo>
                    <a:close/>
                    <a:moveTo>
                      <a:pt x="751717" y="17957"/>
                    </a:moveTo>
                    <a:lnTo>
                      <a:pt x="754885" y="19000"/>
                    </a:lnTo>
                    <a:lnTo>
                      <a:pt x="766082" y="24376"/>
                    </a:lnTo>
                    <a:lnTo>
                      <a:pt x="768227" y="28771"/>
                    </a:lnTo>
                    <a:cubicBezTo>
                      <a:pt x="768227" y="35260"/>
                      <a:pt x="762027" y="40520"/>
                      <a:pt x="754380" y="40520"/>
                    </a:cubicBezTo>
                    <a:cubicBezTo>
                      <a:pt x="746732" y="40520"/>
                      <a:pt x="740532" y="35260"/>
                      <a:pt x="740532" y="28771"/>
                    </a:cubicBezTo>
                    <a:cubicBezTo>
                      <a:pt x="740532" y="25527"/>
                      <a:pt x="742082" y="22589"/>
                      <a:pt x="744588" y="20463"/>
                    </a:cubicBezTo>
                    <a:close/>
                    <a:moveTo>
                      <a:pt x="679103" y="9949"/>
                    </a:moveTo>
                    <a:cubicBezTo>
                      <a:pt x="686750" y="9949"/>
                      <a:pt x="692950" y="15210"/>
                      <a:pt x="692950" y="21699"/>
                    </a:cubicBezTo>
                    <a:cubicBezTo>
                      <a:pt x="692950" y="28188"/>
                      <a:pt x="686750" y="33449"/>
                      <a:pt x="679103" y="33449"/>
                    </a:cubicBezTo>
                    <a:cubicBezTo>
                      <a:pt x="671456" y="33449"/>
                      <a:pt x="665256" y="28188"/>
                      <a:pt x="665256" y="21699"/>
                    </a:cubicBezTo>
                    <a:cubicBezTo>
                      <a:pt x="665256" y="15210"/>
                      <a:pt x="671456" y="9949"/>
                      <a:pt x="679103" y="9949"/>
                    </a:cubicBezTo>
                    <a:close/>
                    <a:moveTo>
                      <a:pt x="343942" y="8047"/>
                    </a:moveTo>
                    <a:lnTo>
                      <a:pt x="339970" y="16184"/>
                    </a:lnTo>
                    <a:cubicBezTo>
                      <a:pt x="337464" y="18310"/>
                      <a:pt x="334002" y="19625"/>
                      <a:pt x="330178" y="19625"/>
                    </a:cubicBezTo>
                    <a:cubicBezTo>
                      <a:pt x="326355" y="19625"/>
                      <a:pt x="322893" y="18310"/>
                      <a:pt x="320387" y="16184"/>
                    </a:cubicBezTo>
                    <a:lnTo>
                      <a:pt x="320226" y="15854"/>
                    </a:lnTo>
                    <a:close/>
                    <a:moveTo>
                      <a:pt x="542009" y="0"/>
                    </a:moveTo>
                    <a:cubicBezTo>
                      <a:pt x="549656" y="0"/>
                      <a:pt x="555856" y="5261"/>
                      <a:pt x="555856" y="11750"/>
                    </a:cubicBezTo>
                    <a:cubicBezTo>
                      <a:pt x="555856" y="18239"/>
                      <a:pt x="549656" y="23499"/>
                      <a:pt x="542009" y="23499"/>
                    </a:cubicBezTo>
                    <a:cubicBezTo>
                      <a:pt x="534361" y="23499"/>
                      <a:pt x="528161" y="18239"/>
                      <a:pt x="528161" y="11750"/>
                    </a:cubicBezTo>
                    <a:cubicBezTo>
                      <a:pt x="528161" y="5261"/>
                      <a:pt x="534361" y="0"/>
                      <a:pt x="542009" y="0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3D2706D2-9858-45B9-9385-32D18E57CE2C}"/>
                  </a:ext>
                </a:extLst>
              </p:cNvPr>
              <p:cNvSpPr/>
              <p:nvPr/>
            </p:nvSpPr>
            <p:spPr>
              <a:xfrm>
                <a:off x="1726982" y="2592455"/>
                <a:ext cx="180975" cy="155104"/>
              </a:xfrm>
              <a:custGeom>
                <a:avLst/>
                <a:gdLst>
                  <a:gd name="connsiteX0" fmla="*/ 145189 w 304116"/>
                  <a:gd name="connsiteY0" fmla="*/ 61656 h 260642"/>
                  <a:gd name="connsiteX1" fmla="*/ 254626 w 304116"/>
                  <a:gd name="connsiteY1" fmla="*/ 114864 h 260642"/>
                  <a:gd name="connsiteX2" fmla="*/ 282220 w 304116"/>
                  <a:gd name="connsiteY2" fmla="*/ 259201 h 260642"/>
                  <a:gd name="connsiteX3" fmla="*/ 189519 w 304116"/>
                  <a:gd name="connsiteY3" fmla="*/ 179971 h 260642"/>
                  <a:gd name="connsiteX4" fmla="*/ 116176 w 304116"/>
                  <a:gd name="connsiteY4" fmla="*/ 83631 h 260642"/>
                  <a:gd name="connsiteX5" fmla="*/ 145189 w 304116"/>
                  <a:gd name="connsiteY5" fmla="*/ 61656 h 260642"/>
                  <a:gd name="connsiteX6" fmla="*/ 46549 w 304116"/>
                  <a:gd name="connsiteY6" fmla="*/ 0 h 260642"/>
                  <a:gd name="connsiteX7" fmla="*/ 93098 w 304116"/>
                  <a:gd name="connsiteY7" fmla="*/ 46549 h 260642"/>
                  <a:gd name="connsiteX8" fmla="*/ 46549 w 304116"/>
                  <a:gd name="connsiteY8" fmla="*/ 93098 h 260642"/>
                  <a:gd name="connsiteX9" fmla="*/ 0 w 304116"/>
                  <a:gd name="connsiteY9" fmla="*/ 46549 h 260642"/>
                  <a:gd name="connsiteX10" fmla="*/ 46549 w 304116"/>
                  <a:gd name="connsiteY10" fmla="*/ 0 h 260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04116" h="260642">
                    <a:moveTo>
                      <a:pt x="145189" y="61656"/>
                    </a:moveTo>
                    <a:cubicBezTo>
                      <a:pt x="181399" y="56002"/>
                      <a:pt x="233871" y="92917"/>
                      <a:pt x="254626" y="114864"/>
                    </a:cubicBezTo>
                    <a:cubicBezTo>
                      <a:pt x="282300" y="144126"/>
                      <a:pt x="333494" y="247578"/>
                      <a:pt x="282220" y="259201"/>
                    </a:cubicBezTo>
                    <a:cubicBezTo>
                      <a:pt x="230946" y="270824"/>
                      <a:pt x="217193" y="209232"/>
                      <a:pt x="189519" y="179971"/>
                    </a:cubicBezTo>
                    <a:cubicBezTo>
                      <a:pt x="161846" y="150709"/>
                      <a:pt x="89459" y="137532"/>
                      <a:pt x="116176" y="83631"/>
                    </a:cubicBezTo>
                    <a:cubicBezTo>
                      <a:pt x="122855" y="70155"/>
                      <a:pt x="133118" y="63541"/>
                      <a:pt x="145189" y="61656"/>
                    </a:cubicBezTo>
                    <a:close/>
                    <a:moveTo>
                      <a:pt x="46549" y="0"/>
                    </a:moveTo>
                    <a:cubicBezTo>
                      <a:pt x="72257" y="0"/>
                      <a:pt x="93098" y="20841"/>
                      <a:pt x="93098" y="46549"/>
                    </a:cubicBezTo>
                    <a:cubicBezTo>
                      <a:pt x="93098" y="72257"/>
                      <a:pt x="72257" y="93098"/>
                      <a:pt x="46549" y="93098"/>
                    </a:cubicBezTo>
                    <a:cubicBezTo>
                      <a:pt x="20841" y="93098"/>
                      <a:pt x="0" y="72257"/>
                      <a:pt x="0" y="46549"/>
                    </a:cubicBezTo>
                    <a:cubicBezTo>
                      <a:pt x="0" y="20841"/>
                      <a:pt x="20841" y="0"/>
                      <a:pt x="4654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EA4FA523-D94F-4543-85A7-8CCE908D1954}"/>
                  </a:ext>
                </a:extLst>
              </p:cNvPr>
              <p:cNvSpPr/>
              <p:nvPr/>
            </p:nvSpPr>
            <p:spPr>
              <a:xfrm>
                <a:off x="1061108" y="3090745"/>
                <a:ext cx="957574" cy="280978"/>
              </a:xfrm>
              <a:custGeom>
                <a:avLst/>
                <a:gdLst>
                  <a:gd name="connsiteX0" fmla="*/ 0 w 957574"/>
                  <a:gd name="connsiteY0" fmla="*/ 0 h 280978"/>
                  <a:gd name="connsiteX1" fmla="*/ 1472 w 957574"/>
                  <a:gd name="connsiteY1" fmla="*/ 1092 h 280978"/>
                  <a:gd name="connsiteX2" fmla="*/ 20424 w 957574"/>
                  <a:gd name="connsiteY2" fmla="*/ 10889 h 280978"/>
                  <a:gd name="connsiteX3" fmla="*/ 46212 w 957574"/>
                  <a:gd name="connsiteY3" fmla="*/ 46399 h 280978"/>
                  <a:gd name="connsiteX4" fmla="*/ 479794 w 957574"/>
                  <a:gd name="connsiteY4" fmla="*/ 217229 h 280978"/>
                  <a:gd name="connsiteX5" fmla="*/ 913376 w 957574"/>
                  <a:gd name="connsiteY5" fmla="*/ 46399 h 280978"/>
                  <a:gd name="connsiteX6" fmla="*/ 937421 w 957574"/>
                  <a:gd name="connsiteY6" fmla="*/ 13288 h 280978"/>
                  <a:gd name="connsiteX7" fmla="*/ 957574 w 957574"/>
                  <a:gd name="connsiteY7" fmla="*/ 2871 h 280978"/>
                  <a:gd name="connsiteX8" fmla="*/ 951370 w 957574"/>
                  <a:gd name="connsiteY8" fmla="*/ 19568 h 280978"/>
                  <a:gd name="connsiteX9" fmla="*/ 479320 w 957574"/>
                  <a:gd name="connsiteY9" fmla="*/ 280978 h 280978"/>
                  <a:gd name="connsiteX10" fmla="*/ 7270 w 957574"/>
                  <a:gd name="connsiteY10" fmla="*/ 19568 h 280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57574" h="280978">
                    <a:moveTo>
                      <a:pt x="0" y="0"/>
                    </a:moveTo>
                    <a:lnTo>
                      <a:pt x="1472" y="1092"/>
                    </a:lnTo>
                    <a:lnTo>
                      <a:pt x="20424" y="10889"/>
                    </a:lnTo>
                    <a:lnTo>
                      <a:pt x="46212" y="46399"/>
                    </a:lnTo>
                    <a:cubicBezTo>
                      <a:pt x="149271" y="150729"/>
                      <a:pt x="305237" y="217229"/>
                      <a:pt x="479794" y="217229"/>
                    </a:cubicBezTo>
                    <a:cubicBezTo>
                      <a:pt x="654351" y="217229"/>
                      <a:pt x="810317" y="150729"/>
                      <a:pt x="913376" y="46399"/>
                    </a:cubicBezTo>
                    <a:lnTo>
                      <a:pt x="937421" y="13288"/>
                    </a:lnTo>
                    <a:lnTo>
                      <a:pt x="957574" y="2871"/>
                    </a:lnTo>
                    <a:lnTo>
                      <a:pt x="951370" y="19568"/>
                    </a:lnTo>
                    <a:cubicBezTo>
                      <a:pt x="873597" y="173188"/>
                      <a:pt x="691526" y="280978"/>
                      <a:pt x="479320" y="280978"/>
                    </a:cubicBezTo>
                    <a:cubicBezTo>
                      <a:pt x="267114" y="280978"/>
                      <a:pt x="85043" y="173188"/>
                      <a:pt x="7270" y="19568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B59BEE6E-E9C0-41BB-83E4-26D77F5E0B57}"/>
                </a:ext>
              </a:extLst>
            </p:cNvPr>
            <p:cNvGrpSpPr/>
            <p:nvPr/>
          </p:nvGrpSpPr>
          <p:grpSpPr>
            <a:xfrm>
              <a:off x="5969181" y="4317524"/>
              <a:ext cx="894510" cy="681014"/>
              <a:chOff x="967076" y="2506163"/>
              <a:chExt cx="1136911" cy="865560"/>
            </a:xfrm>
          </p:grpSpPr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F1076A19-3C42-453D-9FA9-F28B6C7135D8}"/>
                  </a:ext>
                </a:extLst>
              </p:cNvPr>
              <p:cNvSpPr/>
              <p:nvPr/>
            </p:nvSpPr>
            <p:spPr>
              <a:xfrm>
                <a:off x="967076" y="2506163"/>
                <a:ext cx="1136910" cy="856022"/>
              </a:xfrm>
              <a:custGeom>
                <a:avLst/>
                <a:gdLst>
                  <a:gd name="connsiteX0" fmla="*/ 573352 w 1136910"/>
                  <a:gd name="connsiteY0" fmla="*/ 0 h 856022"/>
                  <a:gd name="connsiteX1" fmla="*/ 1045402 w 1136910"/>
                  <a:gd name="connsiteY1" fmla="*/ 261410 h 856022"/>
                  <a:gd name="connsiteX2" fmla="*/ 1073505 w 1136910"/>
                  <a:gd name="connsiteY2" fmla="*/ 337046 h 856022"/>
                  <a:gd name="connsiteX3" fmla="*/ 1092238 w 1136910"/>
                  <a:gd name="connsiteY3" fmla="*/ 349320 h 856022"/>
                  <a:gd name="connsiteX4" fmla="*/ 1136910 w 1136910"/>
                  <a:gd name="connsiteY4" fmla="*/ 428011 h 856022"/>
                  <a:gd name="connsiteX5" fmla="*/ 1092238 w 1136910"/>
                  <a:gd name="connsiteY5" fmla="*/ 506702 h 856022"/>
                  <a:gd name="connsiteX6" fmla="*/ 1073505 w 1136910"/>
                  <a:gd name="connsiteY6" fmla="*/ 518976 h 856022"/>
                  <a:gd name="connsiteX7" fmla="*/ 1045402 w 1136910"/>
                  <a:gd name="connsiteY7" fmla="*/ 594612 h 856022"/>
                  <a:gd name="connsiteX8" fmla="*/ 573352 w 1136910"/>
                  <a:gd name="connsiteY8" fmla="*/ 856022 h 856022"/>
                  <a:gd name="connsiteX9" fmla="*/ 101302 w 1136910"/>
                  <a:gd name="connsiteY9" fmla="*/ 594612 h 856022"/>
                  <a:gd name="connsiteX10" fmla="*/ 76351 w 1136910"/>
                  <a:gd name="connsiteY10" fmla="*/ 527459 h 856022"/>
                  <a:gd name="connsiteX11" fmla="*/ 44672 w 1136910"/>
                  <a:gd name="connsiteY11" fmla="*/ 506702 h 856022"/>
                  <a:gd name="connsiteX12" fmla="*/ 0 w 1136910"/>
                  <a:gd name="connsiteY12" fmla="*/ 428011 h 856022"/>
                  <a:gd name="connsiteX13" fmla="*/ 44672 w 1136910"/>
                  <a:gd name="connsiteY13" fmla="*/ 349320 h 856022"/>
                  <a:gd name="connsiteX14" fmla="*/ 76351 w 1136910"/>
                  <a:gd name="connsiteY14" fmla="*/ 328564 h 856022"/>
                  <a:gd name="connsiteX15" fmla="*/ 101302 w 1136910"/>
                  <a:gd name="connsiteY15" fmla="*/ 261410 h 856022"/>
                  <a:gd name="connsiteX16" fmla="*/ 573352 w 1136910"/>
                  <a:gd name="connsiteY16" fmla="*/ 0 h 856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36910" h="856022">
                    <a:moveTo>
                      <a:pt x="573352" y="0"/>
                    </a:moveTo>
                    <a:cubicBezTo>
                      <a:pt x="785558" y="0"/>
                      <a:pt x="967629" y="107790"/>
                      <a:pt x="1045402" y="261410"/>
                    </a:cubicBezTo>
                    <a:lnTo>
                      <a:pt x="1073505" y="337046"/>
                    </a:lnTo>
                    <a:lnTo>
                      <a:pt x="1092238" y="349320"/>
                    </a:lnTo>
                    <a:cubicBezTo>
                      <a:pt x="1121003" y="373506"/>
                      <a:pt x="1136910" y="400098"/>
                      <a:pt x="1136910" y="428011"/>
                    </a:cubicBezTo>
                    <a:cubicBezTo>
                      <a:pt x="1136910" y="455924"/>
                      <a:pt x="1121003" y="482516"/>
                      <a:pt x="1092238" y="506702"/>
                    </a:cubicBezTo>
                    <a:lnTo>
                      <a:pt x="1073505" y="518976"/>
                    </a:lnTo>
                    <a:lnTo>
                      <a:pt x="1045402" y="594612"/>
                    </a:lnTo>
                    <a:cubicBezTo>
                      <a:pt x="967629" y="748232"/>
                      <a:pt x="785558" y="856022"/>
                      <a:pt x="573352" y="856022"/>
                    </a:cubicBezTo>
                    <a:cubicBezTo>
                      <a:pt x="361146" y="856022"/>
                      <a:pt x="179075" y="748232"/>
                      <a:pt x="101302" y="594612"/>
                    </a:cubicBezTo>
                    <a:lnTo>
                      <a:pt x="76351" y="527459"/>
                    </a:lnTo>
                    <a:lnTo>
                      <a:pt x="44672" y="506702"/>
                    </a:lnTo>
                    <a:cubicBezTo>
                      <a:pt x="15907" y="482516"/>
                      <a:pt x="0" y="455924"/>
                      <a:pt x="0" y="428011"/>
                    </a:cubicBezTo>
                    <a:cubicBezTo>
                      <a:pt x="0" y="400098"/>
                      <a:pt x="15907" y="373506"/>
                      <a:pt x="44672" y="349320"/>
                    </a:cubicBezTo>
                    <a:lnTo>
                      <a:pt x="76351" y="328564"/>
                    </a:lnTo>
                    <a:lnTo>
                      <a:pt x="101302" y="261410"/>
                    </a:lnTo>
                    <a:cubicBezTo>
                      <a:pt x="179075" y="107790"/>
                      <a:pt x="361146" y="0"/>
                      <a:pt x="573352" y="0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008000"/>
                  </a:gs>
                  <a:gs pos="0">
                    <a:srgbClr val="92D050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820D7DDF-DCE3-4512-98B2-FF7F3996B48E}"/>
                  </a:ext>
                </a:extLst>
              </p:cNvPr>
              <p:cNvSpPr/>
              <p:nvPr/>
            </p:nvSpPr>
            <p:spPr>
              <a:xfrm>
                <a:off x="1007652" y="2535679"/>
                <a:ext cx="1096335" cy="831850"/>
              </a:xfrm>
              <a:custGeom>
                <a:avLst/>
                <a:gdLst>
                  <a:gd name="connsiteX0" fmla="*/ 505095 w 1096335"/>
                  <a:gd name="connsiteY0" fmla="*/ 817167 h 831850"/>
                  <a:gd name="connsiteX1" fmla="*/ 518942 w 1096335"/>
                  <a:gd name="connsiteY1" fmla="*/ 828917 h 831850"/>
                  <a:gd name="connsiteX2" fmla="*/ 517510 w 1096335"/>
                  <a:gd name="connsiteY2" fmla="*/ 831850 h 831850"/>
                  <a:gd name="connsiteX3" fmla="*/ 491889 w 1096335"/>
                  <a:gd name="connsiteY3" fmla="*/ 830231 h 831850"/>
                  <a:gd name="connsiteX4" fmla="*/ 491248 w 1096335"/>
                  <a:gd name="connsiteY4" fmla="*/ 828917 h 831850"/>
                  <a:gd name="connsiteX5" fmla="*/ 505095 w 1096335"/>
                  <a:gd name="connsiteY5" fmla="*/ 817167 h 831850"/>
                  <a:gd name="connsiteX6" fmla="*/ 319544 w 1096335"/>
                  <a:gd name="connsiteY6" fmla="*/ 777927 h 831850"/>
                  <a:gd name="connsiteX7" fmla="*/ 333391 w 1096335"/>
                  <a:gd name="connsiteY7" fmla="*/ 789676 h 831850"/>
                  <a:gd name="connsiteX8" fmla="*/ 329853 w 1096335"/>
                  <a:gd name="connsiteY8" fmla="*/ 796924 h 831850"/>
                  <a:gd name="connsiteX9" fmla="*/ 310669 w 1096335"/>
                  <a:gd name="connsiteY9" fmla="*/ 790609 h 831850"/>
                  <a:gd name="connsiteX10" fmla="*/ 306272 w 1096335"/>
                  <a:gd name="connsiteY10" fmla="*/ 788497 h 831850"/>
                  <a:gd name="connsiteX11" fmla="*/ 309752 w 1096335"/>
                  <a:gd name="connsiteY11" fmla="*/ 781368 h 831850"/>
                  <a:gd name="connsiteX12" fmla="*/ 319544 w 1096335"/>
                  <a:gd name="connsiteY12" fmla="*/ 777927 h 831850"/>
                  <a:gd name="connsiteX13" fmla="*/ 562102 w 1096335"/>
                  <a:gd name="connsiteY13" fmla="*/ 770793 h 831850"/>
                  <a:gd name="connsiteX14" fmla="*/ 575949 w 1096335"/>
                  <a:gd name="connsiteY14" fmla="*/ 782543 h 831850"/>
                  <a:gd name="connsiteX15" fmla="*/ 562102 w 1096335"/>
                  <a:gd name="connsiteY15" fmla="*/ 794293 h 831850"/>
                  <a:gd name="connsiteX16" fmla="*/ 548254 w 1096335"/>
                  <a:gd name="connsiteY16" fmla="*/ 782543 h 831850"/>
                  <a:gd name="connsiteX17" fmla="*/ 562102 w 1096335"/>
                  <a:gd name="connsiteY17" fmla="*/ 770793 h 831850"/>
                  <a:gd name="connsiteX18" fmla="*/ 777880 w 1096335"/>
                  <a:gd name="connsiteY18" fmla="*/ 766030 h 831850"/>
                  <a:gd name="connsiteX19" fmla="*/ 787671 w 1096335"/>
                  <a:gd name="connsiteY19" fmla="*/ 769472 h 831850"/>
                  <a:gd name="connsiteX20" fmla="*/ 789804 w 1096335"/>
                  <a:gd name="connsiteY20" fmla="*/ 773841 h 831850"/>
                  <a:gd name="connsiteX21" fmla="*/ 767369 w 1096335"/>
                  <a:gd name="connsiteY21" fmla="*/ 784614 h 831850"/>
                  <a:gd name="connsiteX22" fmla="*/ 764032 w 1096335"/>
                  <a:gd name="connsiteY22" fmla="*/ 777780 h 831850"/>
                  <a:gd name="connsiteX23" fmla="*/ 777880 w 1096335"/>
                  <a:gd name="connsiteY23" fmla="*/ 766030 h 831850"/>
                  <a:gd name="connsiteX24" fmla="*/ 656218 w 1096335"/>
                  <a:gd name="connsiteY24" fmla="*/ 753877 h 831850"/>
                  <a:gd name="connsiteX25" fmla="*/ 670065 w 1096335"/>
                  <a:gd name="connsiteY25" fmla="*/ 765627 h 831850"/>
                  <a:gd name="connsiteX26" fmla="*/ 656218 w 1096335"/>
                  <a:gd name="connsiteY26" fmla="*/ 777376 h 831850"/>
                  <a:gd name="connsiteX27" fmla="*/ 642371 w 1096335"/>
                  <a:gd name="connsiteY27" fmla="*/ 765627 h 831850"/>
                  <a:gd name="connsiteX28" fmla="*/ 656218 w 1096335"/>
                  <a:gd name="connsiteY28" fmla="*/ 753877 h 831850"/>
                  <a:gd name="connsiteX29" fmla="*/ 421363 w 1096335"/>
                  <a:gd name="connsiteY29" fmla="*/ 752009 h 831850"/>
                  <a:gd name="connsiteX30" fmla="*/ 435210 w 1096335"/>
                  <a:gd name="connsiteY30" fmla="*/ 763759 h 831850"/>
                  <a:gd name="connsiteX31" fmla="*/ 421363 w 1096335"/>
                  <a:gd name="connsiteY31" fmla="*/ 775508 h 831850"/>
                  <a:gd name="connsiteX32" fmla="*/ 407515 w 1096335"/>
                  <a:gd name="connsiteY32" fmla="*/ 763759 h 831850"/>
                  <a:gd name="connsiteX33" fmla="*/ 421363 w 1096335"/>
                  <a:gd name="connsiteY33" fmla="*/ 752009 h 831850"/>
                  <a:gd name="connsiteX34" fmla="*/ 723384 w 1096335"/>
                  <a:gd name="connsiteY34" fmla="*/ 717711 h 831850"/>
                  <a:gd name="connsiteX35" fmla="*/ 737231 w 1096335"/>
                  <a:gd name="connsiteY35" fmla="*/ 729460 h 831850"/>
                  <a:gd name="connsiteX36" fmla="*/ 723384 w 1096335"/>
                  <a:gd name="connsiteY36" fmla="*/ 741210 h 831850"/>
                  <a:gd name="connsiteX37" fmla="*/ 709536 w 1096335"/>
                  <a:gd name="connsiteY37" fmla="*/ 729460 h 831850"/>
                  <a:gd name="connsiteX38" fmla="*/ 723384 w 1096335"/>
                  <a:gd name="connsiteY38" fmla="*/ 717711 h 831850"/>
                  <a:gd name="connsiteX39" fmla="*/ 845976 w 1096335"/>
                  <a:gd name="connsiteY39" fmla="*/ 716334 h 831850"/>
                  <a:gd name="connsiteX40" fmla="*/ 859823 w 1096335"/>
                  <a:gd name="connsiteY40" fmla="*/ 728083 h 831850"/>
                  <a:gd name="connsiteX41" fmla="*/ 859197 w 1096335"/>
                  <a:gd name="connsiteY41" fmla="*/ 729366 h 831850"/>
                  <a:gd name="connsiteX42" fmla="*/ 845588 w 1096335"/>
                  <a:gd name="connsiteY42" fmla="*/ 739697 h 831850"/>
                  <a:gd name="connsiteX43" fmla="*/ 836185 w 1096335"/>
                  <a:gd name="connsiteY43" fmla="*/ 736392 h 831850"/>
                  <a:gd name="connsiteX44" fmla="*/ 832129 w 1096335"/>
                  <a:gd name="connsiteY44" fmla="*/ 728083 h 831850"/>
                  <a:gd name="connsiteX45" fmla="*/ 845976 w 1096335"/>
                  <a:gd name="connsiteY45" fmla="*/ 716334 h 831850"/>
                  <a:gd name="connsiteX46" fmla="*/ 511553 w 1096335"/>
                  <a:gd name="connsiteY46" fmla="*/ 713836 h 831850"/>
                  <a:gd name="connsiteX47" fmla="*/ 525401 w 1096335"/>
                  <a:gd name="connsiteY47" fmla="*/ 725585 h 831850"/>
                  <a:gd name="connsiteX48" fmla="*/ 511553 w 1096335"/>
                  <a:gd name="connsiteY48" fmla="*/ 737335 h 831850"/>
                  <a:gd name="connsiteX49" fmla="*/ 497706 w 1096335"/>
                  <a:gd name="connsiteY49" fmla="*/ 725585 h 831850"/>
                  <a:gd name="connsiteX50" fmla="*/ 511553 w 1096335"/>
                  <a:gd name="connsiteY50" fmla="*/ 713836 h 831850"/>
                  <a:gd name="connsiteX51" fmla="*/ 289079 w 1096335"/>
                  <a:gd name="connsiteY51" fmla="*/ 711500 h 831850"/>
                  <a:gd name="connsiteX52" fmla="*/ 302926 w 1096335"/>
                  <a:gd name="connsiteY52" fmla="*/ 723250 h 831850"/>
                  <a:gd name="connsiteX53" fmla="*/ 289079 w 1096335"/>
                  <a:gd name="connsiteY53" fmla="*/ 735000 h 831850"/>
                  <a:gd name="connsiteX54" fmla="*/ 275232 w 1096335"/>
                  <a:gd name="connsiteY54" fmla="*/ 723250 h 831850"/>
                  <a:gd name="connsiteX55" fmla="*/ 289079 w 1096335"/>
                  <a:gd name="connsiteY55" fmla="*/ 711500 h 831850"/>
                  <a:gd name="connsiteX56" fmla="*/ 383195 w 1096335"/>
                  <a:gd name="connsiteY56" fmla="*/ 694584 h 831850"/>
                  <a:gd name="connsiteX57" fmla="*/ 397042 w 1096335"/>
                  <a:gd name="connsiteY57" fmla="*/ 706334 h 831850"/>
                  <a:gd name="connsiteX58" fmla="*/ 383195 w 1096335"/>
                  <a:gd name="connsiteY58" fmla="*/ 718083 h 831850"/>
                  <a:gd name="connsiteX59" fmla="*/ 369348 w 1096335"/>
                  <a:gd name="connsiteY59" fmla="*/ 706334 h 831850"/>
                  <a:gd name="connsiteX60" fmla="*/ 383195 w 1096335"/>
                  <a:gd name="connsiteY60" fmla="*/ 694584 h 831850"/>
                  <a:gd name="connsiteX61" fmla="*/ 654926 w 1096335"/>
                  <a:gd name="connsiteY61" fmla="*/ 671211 h 831850"/>
                  <a:gd name="connsiteX62" fmla="*/ 668774 w 1096335"/>
                  <a:gd name="connsiteY62" fmla="*/ 682961 h 831850"/>
                  <a:gd name="connsiteX63" fmla="*/ 654926 w 1096335"/>
                  <a:gd name="connsiteY63" fmla="*/ 694711 h 831850"/>
                  <a:gd name="connsiteX64" fmla="*/ 641079 w 1096335"/>
                  <a:gd name="connsiteY64" fmla="*/ 682961 h 831850"/>
                  <a:gd name="connsiteX65" fmla="*/ 654926 w 1096335"/>
                  <a:gd name="connsiteY65" fmla="*/ 671211 h 831850"/>
                  <a:gd name="connsiteX66" fmla="*/ 579650 w 1096335"/>
                  <a:gd name="connsiteY66" fmla="*/ 664140 h 831850"/>
                  <a:gd name="connsiteX67" fmla="*/ 593497 w 1096335"/>
                  <a:gd name="connsiteY67" fmla="*/ 675889 h 831850"/>
                  <a:gd name="connsiteX68" fmla="*/ 579650 w 1096335"/>
                  <a:gd name="connsiteY68" fmla="*/ 687639 h 831850"/>
                  <a:gd name="connsiteX69" fmla="*/ 565802 w 1096335"/>
                  <a:gd name="connsiteY69" fmla="*/ 675889 h 831850"/>
                  <a:gd name="connsiteX70" fmla="*/ 579650 w 1096335"/>
                  <a:gd name="connsiteY70" fmla="*/ 664140 h 831850"/>
                  <a:gd name="connsiteX71" fmla="*/ 450361 w 1096335"/>
                  <a:gd name="connsiteY71" fmla="*/ 658418 h 831850"/>
                  <a:gd name="connsiteX72" fmla="*/ 464208 w 1096335"/>
                  <a:gd name="connsiteY72" fmla="*/ 670167 h 831850"/>
                  <a:gd name="connsiteX73" fmla="*/ 450361 w 1096335"/>
                  <a:gd name="connsiteY73" fmla="*/ 681917 h 831850"/>
                  <a:gd name="connsiteX74" fmla="*/ 436513 w 1096335"/>
                  <a:gd name="connsiteY74" fmla="*/ 670167 h 831850"/>
                  <a:gd name="connsiteX75" fmla="*/ 450361 w 1096335"/>
                  <a:gd name="connsiteY75" fmla="*/ 658418 h 831850"/>
                  <a:gd name="connsiteX76" fmla="*/ 238531 w 1096335"/>
                  <a:gd name="connsiteY76" fmla="*/ 654543 h 831850"/>
                  <a:gd name="connsiteX77" fmla="*/ 252378 w 1096335"/>
                  <a:gd name="connsiteY77" fmla="*/ 666292 h 831850"/>
                  <a:gd name="connsiteX78" fmla="*/ 238531 w 1096335"/>
                  <a:gd name="connsiteY78" fmla="*/ 678042 h 831850"/>
                  <a:gd name="connsiteX79" fmla="*/ 224683 w 1096335"/>
                  <a:gd name="connsiteY79" fmla="*/ 666292 h 831850"/>
                  <a:gd name="connsiteX80" fmla="*/ 238531 w 1096335"/>
                  <a:gd name="connsiteY80" fmla="*/ 654543 h 831850"/>
                  <a:gd name="connsiteX81" fmla="*/ 825529 w 1096335"/>
                  <a:gd name="connsiteY81" fmla="*/ 643384 h 831850"/>
                  <a:gd name="connsiteX82" fmla="*/ 839376 w 1096335"/>
                  <a:gd name="connsiteY82" fmla="*/ 655134 h 831850"/>
                  <a:gd name="connsiteX83" fmla="*/ 825529 w 1096335"/>
                  <a:gd name="connsiteY83" fmla="*/ 666884 h 831850"/>
                  <a:gd name="connsiteX84" fmla="*/ 811681 w 1096335"/>
                  <a:gd name="connsiteY84" fmla="*/ 655134 h 831850"/>
                  <a:gd name="connsiteX85" fmla="*/ 825529 w 1096335"/>
                  <a:gd name="connsiteY85" fmla="*/ 643384 h 831850"/>
                  <a:gd name="connsiteX86" fmla="*/ 104630 w 1096335"/>
                  <a:gd name="connsiteY86" fmla="*/ 631859 h 831850"/>
                  <a:gd name="connsiteX87" fmla="*/ 112158 w 1096335"/>
                  <a:gd name="connsiteY87" fmla="*/ 634505 h 831850"/>
                  <a:gd name="connsiteX88" fmla="*/ 116214 w 1096335"/>
                  <a:gd name="connsiteY88" fmla="*/ 642813 h 831850"/>
                  <a:gd name="connsiteX89" fmla="*/ 114755 w 1096335"/>
                  <a:gd name="connsiteY89" fmla="*/ 645802 h 831850"/>
                  <a:gd name="connsiteX90" fmla="*/ 738057 w 1096335"/>
                  <a:gd name="connsiteY90" fmla="*/ 623332 h 831850"/>
                  <a:gd name="connsiteX91" fmla="*/ 751905 w 1096335"/>
                  <a:gd name="connsiteY91" fmla="*/ 635082 h 831850"/>
                  <a:gd name="connsiteX92" fmla="*/ 738057 w 1096335"/>
                  <a:gd name="connsiteY92" fmla="*/ 646832 h 831850"/>
                  <a:gd name="connsiteX93" fmla="*/ 724210 w 1096335"/>
                  <a:gd name="connsiteY93" fmla="*/ 635082 h 831850"/>
                  <a:gd name="connsiteX94" fmla="*/ 738057 w 1096335"/>
                  <a:gd name="connsiteY94" fmla="*/ 623332 h 831850"/>
                  <a:gd name="connsiteX95" fmla="*/ 927348 w 1096335"/>
                  <a:gd name="connsiteY95" fmla="*/ 617466 h 831850"/>
                  <a:gd name="connsiteX96" fmla="*/ 941195 w 1096335"/>
                  <a:gd name="connsiteY96" fmla="*/ 629216 h 831850"/>
                  <a:gd name="connsiteX97" fmla="*/ 927348 w 1096335"/>
                  <a:gd name="connsiteY97" fmla="*/ 640966 h 831850"/>
                  <a:gd name="connsiteX98" fmla="*/ 913500 w 1096335"/>
                  <a:gd name="connsiteY98" fmla="*/ 629216 h 831850"/>
                  <a:gd name="connsiteX99" fmla="*/ 927348 w 1096335"/>
                  <a:gd name="connsiteY99" fmla="*/ 617466 h 831850"/>
                  <a:gd name="connsiteX100" fmla="*/ 381903 w 1096335"/>
                  <a:gd name="connsiteY100" fmla="*/ 611918 h 831850"/>
                  <a:gd name="connsiteX101" fmla="*/ 395751 w 1096335"/>
                  <a:gd name="connsiteY101" fmla="*/ 623668 h 831850"/>
                  <a:gd name="connsiteX102" fmla="*/ 381903 w 1096335"/>
                  <a:gd name="connsiteY102" fmla="*/ 635418 h 831850"/>
                  <a:gd name="connsiteX103" fmla="*/ 368056 w 1096335"/>
                  <a:gd name="connsiteY103" fmla="*/ 623668 h 831850"/>
                  <a:gd name="connsiteX104" fmla="*/ 381903 w 1096335"/>
                  <a:gd name="connsiteY104" fmla="*/ 611918 h 831850"/>
                  <a:gd name="connsiteX105" fmla="*/ 542418 w 1096335"/>
                  <a:gd name="connsiteY105" fmla="*/ 609883 h 831850"/>
                  <a:gd name="connsiteX106" fmla="*/ 556265 w 1096335"/>
                  <a:gd name="connsiteY106" fmla="*/ 621632 h 831850"/>
                  <a:gd name="connsiteX107" fmla="*/ 542418 w 1096335"/>
                  <a:gd name="connsiteY107" fmla="*/ 633382 h 831850"/>
                  <a:gd name="connsiteX108" fmla="*/ 528571 w 1096335"/>
                  <a:gd name="connsiteY108" fmla="*/ 621632 h 831850"/>
                  <a:gd name="connsiteX109" fmla="*/ 542418 w 1096335"/>
                  <a:gd name="connsiteY109" fmla="*/ 609883 h 831850"/>
                  <a:gd name="connsiteX110" fmla="*/ 306627 w 1096335"/>
                  <a:gd name="connsiteY110" fmla="*/ 604847 h 831850"/>
                  <a:gd name="connsiteX111" fmla="*/ 320474 w 1096335"/>
                  <a:gd name="connsiteY111" fmla="*/ 616596 h 831850"/>
                  <a:gd name="connsiteX112" fmla="*/ 306627 w 1096335"/>
                  <a:gd name="connsiteY112" fmla="*/ 628346 h 831850"/>
                  <a:gd name="connsiteX113" fmla="*/ 292780 w 1096335"/>
                  <a:gd name="connsiteY113" fmla="*/ 616596 h 831850"/>
                  <a:gd name="connsiteX114" fmla="*/ 306627 w 1096335"/>
                  <a:gd name="connsiteY114" fmla="*/ 604847 h 831850"/>
                  <a:gd name="connsiteX115" fmla="*/ 169533 w 1096335"/>
                  <a:gd name="connsiteY115" fmla="*/ 594897 h 831850"/>
                  <a:gd name="connsiteX116" fmla="*/ 183380 w 1096335"/>
                  <a:gd name="connsiteY116" fmla="*/ 606647 h 831850"/>
                  <a:gd name="connsiteX117" fmla="*/ 169533 w 1096335"/>
                  <a:gd name="connsiteY117" fmla="*/ 618397 h 831850"/>
                  <a:gd name="connsiteX118" fmla="*/ 155685 w 1096335"/>
                  <a:gd name="connsiteY118" fmla="*/ 606647 h 831850"/>
                  <a:gd name="connsiteX119" fmla="*/ 169533 w 1096335"/>
                  <a:gd name="connsiteY119" fmla="*/ 594897 h 831850"/>
                  <a:gd name="connsiteX120" fmla="*/ 454947 w 1096335"/>
                  <a:gd name="connsiteY120" fmla="*/ 589830 h 831850"/>
                  <a:gd name="connsiteX121" fmla="*/ 468794 w 1096335"/>
                  <a:gd name="connsiteY121" fmla="*/ 601580 h 831850"/>
                  <a:gd name="connsiteX122" fmla="*/ 454947 w 1096335"/>
                  <a:gd name="connsiteY122" fmla="*/ 613330 h 831850"/>
                  <a:gd name="connsiteX123" fmla="*/ 441100 w 1096335"/>
                  <a:gd name="connsiteY123" fmla="*/ 601580 h 831850"/>
                  <a:gd name="connsiteX124" fmla="*/ 454947 w 1096335"/>
                  <a:gd name="connsiteY124" fmla="*/ 589830 h 831850"/>
                  <a:gd name="connsiteX125" fmla="*/ 644237 w 1096335"/>
                  <a:gd name="connsiteY125" fmla="*/ 583965 h 831850"/>
                  <a:gd name="connsiteX126" fmla="*/ 658084 w 1096335"/>
                  <a:gd name="connsiteY126" fmla="*/ 595714 h 831850"/>
                  <a:gd name="connsiteX127" fmla="*/ 644237 w 1096335"/>
                  <a:gd name="connsiteY127" fmla="*/ 607464 h 831850"/>
                  <a:gd name="connsiteX128" fmla="*/ 630390 w 1096335"/>
                  <a:gd name="connsiteY128" fmla="*/ 595714 h 831850"/>
                  <a:gd name="connsiteX129" fmla="*/ 644237 w 1096335"/>
                  <a:gd name="connsiteY129" fmla="*/ 583965 h 831850"/>
                  <a:gd name="connsiteX130" fmla="*/ 795064 w 1096335"/>
                  <a:gd name="connsiteY130" fmla="*/ 576958 h 831850"/>
                  <a:gd name="connsiteX131" fmla="*/ 808911 w 1096335"/>
                  <a:gd name="connsiteY131" fmla="*/ 588708 h 831850"/>
                  <a:gd name="connsiteX132" fmla="*/ 795064 w 1096335"/>
                  <a:gd name="connsiteY132" fmla="*/ 600457 h 831850"/>
                  <a:gd name="connsiteX133" fmla="*/ 781217 w 1096335"/>
                  <a:gd name="connsiteY133" fmla="*/ 588708 h 831850"/>
                  <a:gd name="connsiteX134" fmla="*/ 795064 w 1096335"/>
                  <a:gd name="connsiteY134" fmla="*/ 576958 h 831850"/>
                  <a:gd name="connsiteX135" fmla="*/ 889180 w 1096335"/>
                  <a:gd name="connsiteY135" fmla="*/ 560042 h 831850"/>
                  <a:gd name="connsiteX136" fmla="*/ 903028 w 1096335"/>
                  <a:gd name="connsiteY136" fmla="*/ 571791 h 831850"/>
                  <a:gd name="connsiteX137" fmla="*/ 889180 w 1096335"/>
                  <a:gd name="connsiteY137" fmla="*/ 583541 h 831850"/>
                  <a:gd name="connsiteX138" fmla="*/ 875333 w 1096335"/>
                  <a:gd name="connsiteY138" fmla="*/ 571791 h 831850"/>
                  <a:gd name="connsiteX139" fmla="*/ 889180 w 1096335"/>
                  <a:gd name="connsiteY139" fmla="*/ 560042 h 831850"/>
                  <a:gd name="connsiteX140" fmla="*/ 101075 w 1096335"/>
                  <a:gd name="connsiteY140" fmla="*/ 548398 h 831850"/>
                  <a:gd name="connsiteX141" fmla="*/ 114923 w 1096335"/>
                  <a:gd name="connsiteY141" fmla="*/ 560148 h 831850"/>
                  <a:gd name="connsiteX142" fmla="*/ 101075 w 1096335"/>
                  <a:gd name="connsiteY142" fmla="*/ 571898 h 831850"/>
                  <a:gd name="connsiteX143" fmla="*/ 87228 w 1096335"/>
                  <a:gd name="connsiteY143" fmla="*/ 560148 h 831850"/>
                  <a:gd name="connsiteX144" fmla="*/ 101075 w 1096335"/>
                  <a:gd name="connsiteY144" fmla="*/ 548398 h 831850"/>
                  <a:gd name="connsiteX145" fmla="*/ 258247 w 1096335"/>
                  <a:gd name="connsiteY145" fmla="*/ 546362 h 831850"/>
                  <a:gd name="connsiteX146" fmla="*/ 272094 w 1096335"/>
                  <a:gd name="connsiteY146" fmla="*/ 558112 h 831850"/>
                  <a:gd name="connsiteX147" fmla="*/ 258247 w 1096335"/>
                  <a:gd name="connsiteY147" fmla="*/ 569862 h 831850"/>
                  <a:gd name="connsiteX148" fmla="*/ 244400 w 1096335"/>
                  <a:gd name="connsiteY148" fmla="*/ 558112 h 831850"/>
                  <a:gd name="connsiteX149" fmla="*/ 258247 w 1096335"/>
                  <a:gd name="connsiteY149" fmla="*/ 546362 h 831850"/>
                  <a:gd name="connsiteX150" fmla="*/ 511953 w 1096335"/>
                  <a:gd name="connsiteY150" fmla="*/ 543456 h 831850"/>
                  <a:gd name="connsiteX151" fmla="*/ 525801 w 1096335"/>
                  <a:gd name="connsiteY151" fmla="*/ 555206 h 831850"/>
                  <a:gd name="connsiteX152" fmla="*/ 511953 w 1096335"/>
                  <a:gd name="connsiteY152" fmla="*/ 566956 h 831850"/>
                  <a:gd name="connsiteX153" fmla="*/ 498106 w 1096335"/>
                  <a:gd name="connsiteY153" fmla="*/ 555206 h 831850"/>
                  <a:gd name="connsiteX154" fmla="*/ 511953 w 1096335"/>
                  <a:gd name="connsiteY154" fmla="*/ 543456 h 831850"/>
                  <a:gd name="connsiteX155" fmla="*/ 606070 w 1096335"/>
                  <a:gd name="connsiteY155" fmla="*/ 526540 h 831850"/>
                  <a:gd name="connsiteX156" fmla="*/ 619917 w 1096335"/>
                  <a:gd name="connsiteY156" fmla="*/ 538290 h 831850"/>
                  <a:gd name="connsiteX157" fmla="*/ 606070 w 1096335"/>
                  <a:gd name="connsiteY157" fmla="*/ 550039 h 831850"/>
                  <a:gd name="connsiteX158" fmla="*/ 592222 w 1096335"/>
                  <a:gd name="connsiteY158" fmla="*/ 538290 h 831850"/>
                  <a:gd name="connsiteX159" fmla="*/ 606070 w 1096335"/>
                  <a:gd name="connsiteY159" fmla="*/ 526540 h 831850"/>
                  <a:gd name="connsiteX160" fmla="*/ 170776 w 1096335"/>
                  <a:gd name="connsiteY160" fmla="*/ 526310 h 831850"/>
                  <a:gd name="connsiteX161" fmla="*/ 184623 w 1096335"/>
                  <a:gd name="connsiteY161" fmla="*/ 538060 h 831850"/>
                  <a:gd name="connsiteX162" fmla="*/ 170776 w 1096335"/>
                  <a:gd name="connsiteY162" fmla="*/ 549810 h 831850"/>
                  <a:gd name="connsiteX163" fmla="*/ 156929 w 1096335"/>
                  <a:gd name="connsiteY163" fmla="*/ 538060 h 831850"/>
                  <a:gd name="connsiteX164" fmla="*/ 170776 w 1096335"/>
                  <a:gd name="connsiteY164" fmla="*/ 526310 h 831850"/>
                  <a:gd name="connsiteX165" fmla="*/ 956346 w 1096335"/>
                  <a:gd name="connsiteY165" fmla="*/ 523875 h 831850"/>
                  <a:gd name="connsiteX166" fmla="*/ 970193 w 1096335"/>
                  <a:gd name="connsiteY166" fmla="*/ 535625 h 831850"/>
                  <a:gd name="connsiteX167" fmla="*/ 956346 w 1096335"/>
                  <a:gd name="connsiteY167" fmla="*/ 547375 h 831850"/>
                  <a:gd name="connsiteX168" fmla="*/ 942499 w 1096335"/>
                  <a:gd name="connsiteY168" fmla="*/ 535625 h 831850"/>
                  <a:gd name="connsiteX169" fmla="*/ 956346 w 1096335"/>
                  <a:gd name="connsiteY169" fmla="*/ 523875 h 831850"/>
                  <a:gd name="connsiteX170" fmla="*/ 360066 w 1096335"/>
                  <a:gd name="connsiteY170" fmla="*/ 520444 h 831850"/>
                  <a:gd name="connsiteX171" fmla="*/ 373913 w 1096335"/>
                  <a:gd name="connsiteY171" fmla="*/ 532194 h 831850"/>
                  <a:gd name="connsiteX172" fmla="*/ 360066 w 1096335"/>
                  <a:gd name="connsiteY172" fmla="*/ 543944 h 831850"/>
                  <a:gd name="connsiteX173" fmla="*/ 346219 w 1096335"/>
                  <a:gd name="connsiteY173" fmla="*/ 532194 h 831850"/>
                  <a:gd name="connsiteX174" fmla="*/ 360066 w 1096335"/>
                  <a:gd name="connsiteY174" fmla="*/ 520444 h 831850"/>
                  <a:gd name="connsiteX175" fmla="*/ 744516 w 1096335"/>
                  <a:gd name="connsiteY175" fmla="*/ 520000 h 831850"/>
                  <a:gd name="connsiteX176" fmla="*/ 758363 w 1096335"/>
                  <a:gd name="connsiteY176" fmla="*/ 531750 h 831850"/>
                  <a:gd name="connsiteX177" fmla="*/ 744516 w 1096335"/>
                  <a:gd name="connsiteY177" fmla="*/ 543500 h 831850"/>
                  <a:gd name="connsiteX178" fmla="*/ 730668 w 1096335"/>
                  <a:gd name="connsiteY178" fmla="*/ 531750 h 831850"/>
                  <a:gd name="connsiteX179" fmla="*/ 744516 w 1096335"/>
                  <a:gd name="connsiteY179" fmla="*/ 520000 h 831850"/>
                  <a:gd name="connsiteX180" fmla="*/ 673235 w 1096335"/>
                  <a:gd name="connsiteY180" fmla="*/ 490374 h 831850"/>
                  <a:gd name="connsiteX181" fmla="*/ 687083 w 1096335"/>
                  <a:gd name="connsiteY181" fmla="*/ 502123 h 831850"/>
                  <a:gd name="connsiteX182" fmla="*/ 673235 w 1096335"/>
                  <a:gd name="connsiteY182" fmla="*/ 513873 h 831850"/>
                  <a:gd name="connsiteX183" fmla="*/ 659388 w 1096335"/>
                  <a:gd name="connsiteY183" fmla="*/ 502123 h 831850"/>
                  <a:gd name="connsiteX184" fmla="*/ 673235 w 1096335"/>
                  <a:gd name="connsiteY184" fmla="*/ 490374 h 831850"/>
                  <a:gd name="connsiteX185" fmla="*/ 461405 w 1096335"/>
                  <a:gd name="connsiteY185" fmla="*/ 486499 h 831850"/>
                  <a:gd name="connsiteX186" fmla="*/ 475252 w 1096335"/>
                  <a:gd name="connsiteY186" fmla="*/ 498248 h 831850"/>
                  <a:gd name="connsiteX187" fmla="*/ 461405 w 1096335"/>
                  <a:gd name="connsiteY187" fmla="*/ 509998 h 831850"/>
                  <a:gd name="connsiteX188" fmla="*/ 447558 w 1096335"/>
                  <a:gd name="connsiteY188" fmla="*/ 498248 h 831850"/>
                  <a:gd name="connsiteX189" fmla="*/ 461405 w 1096335"/>
                  <a:gd name="connsiteY189" fmla="*/ 486499 h 831850"/>
                  <a:gd name="connsiteX190" fmla="*/ 227782 w 1096335"/>
                  <a:gd name="connsiteY190" fmla="*/ 479936 h 831850"/>
                  <a:gd name="connsiteX191" fmla="*/ 241630 w 1096335"/>
                  <a:gd name="connsiteY191" fmla="*/ 491686 h 831850"/>
                  <a:gd name="connsiteX192" fmla="*/ 227782 w 1096335"/>
                  <a:gd name="connsiteY192" fmla="*/ 503435 h 831850"/>
                  <a:gd name="connsiteX193" fmla="*/ 213935 w 1096335"/>
                  <a:gd name="connsiteY193" fmla="*/ 491686 h 831850"/>
                  <a:gd name="connsiteX194" fmla="*/ 227782 w 1096335"/>
                  <a:gd name="connsiteY194" fmla="*/ 479936 h 831850"/>
                  <a:gd name="connsiteX195" fmla="*/ 887889 w 1096335"/>
                  <a:gd name="connsiteY195" fmla="*/ 477376 h 831850"/>
                  <a:gd name="connsiteX196" fmla="*/ 901736 w 1096335"/>
                  <a:gd name="connsiteY196" fmla="*/ 489126 h 831850"/>
                  <a:gd name="connsiteX197" fmla="*/ 887889 w 1096335"/>
                  <a:gd name="connsiteY197" fmla="*/ 500876 h 831850"/>
                  <a:gd name="connsiteX198" fmla="*/ 874041 w 1096335"/>
                  <a:gd name="connsiteY198" fmla="*/ 489126 h 831850"/>
                  <a:gd name="connsiteX199" fmla="*/ 887889 w 1096335"/>
                  <a:gd name="connsiteY199" fmla="*/ 477376 h 831850"/>
                  <a:gd name="connsiteX200" fmla="*/ 1045060 w 1096335"/>
                  <a:gd name="connsiteY200" fmla="*/ 475340 h 831850"/>
                  <a:gd name="connsiteX201" fmla="*/ 1054852 w 1096335"/>
                  <a:gd name="connsiteY201" fmla="*/ 478782 h 831850"/>
                  <a:gd name="connsiteX202" fmla="*/ 1055184 w 1096335"/>
                  <a:gd name="connsiteY202" fmla="*/ 479461 h 831850"/>
                  <a:gd name="connsiteX203" fmla="*/ 1051663 w 1096335"/>
                  <a:gd name="connsiteY203" fmla="*/ 483495 h 831850"/>
                  <a:gd name="connsiteX204" fmla="*/ 1034839 w 1096335"/>
                  <a:gd name="connsiteY204" fmla="*/ 494518 h 831850"/>
                  <a:gd name="connsiteX205" fmla="*/ 1031213 w 1096335"/>
                  <a:gd name="connsiteY205" fmla="*/ 487090 h 831850"/>
                  <a:gd name="connsiteX206" fmla="*/ 1045060 w 1096335"/>
                  <a:gd name="connsiteY206" fmla="*/ 475340 h 831850"/>
                  <a:gd name="connsiteX207" fmla="*/ 812612 w 1096335"/>
                  <a:gd name="connsiteY207" fmla="*/ 470304 h 831850"/>
                  <a:gd name="connsiteX208" fmla="*/ 826460 w 1096335"/>
                  <a:gd name="connsiteY208" fmla="*/ 482054 h 831850"/>
                  <a:gd name="connsiteX209" fmla="*/ 812612 w 1096335"/>
                  <a:gd name="connsiteY209" fmla="*/ 493804 h 831850"/>
                  <a:gd name="connsiteX210" fmla="*/ 798765 w 1096335"/>
                  <a:gd name="connsiteY210" fmla="*/ 482054 h 831850"/>
                  <a:gd name="connsiteX211" fmla="*/ 812612 w 1096335"/>
                  <a:gd name="connsiteY211" fmla="*/ 470304 h 831850"/>
                  <a:gd name="connsiteX212" fmla="*/ 321899 w 1096335"/>
                  <a:gd name="connsiteY212" fmla="*/ 463019 h 831850"/>
                  <a:gd name="connsiteX213" fmla="*/ 335746 w 1096335"/>
                  <a:gd name="connsiteY213" fmla="*/ 474769 h 831850"/>
                  <a:gd name="connsiteX214" fmla="*/ 321899 w 1096335"/>
                  <a:gd name="connsiteY214" fmla="*/ 486519 h 831850"/>
                  <a:gd name="connsiteX215" fmla="*/ 308051 w 1096335"/>
                  <a:gd name="connsiteY215" fmla="*/ 474769 h 831850"/>
                  <a:gd name="connsiteX216" fmla="*/ 321899 w 1096335"/>
                  <a:gd name="connsiteY216" fmla="*/ 463019 h 831850"/>
                  <a:gd name="connsiteX217" fmla="*/ 52711 w 1096335"/>
                  <a:gd name="connsiteY217" fmla="*/ 457930 h 831850"/>
                  <a:gd name="connsiteX218" fmla="*/ 66559 w 1096335"/>
                  <a:gd name="connsiteY218" fmla="*/ 469680 h 831850"/>
                  <a:gd name="connsiteX219" fmla="*/ 52711 w 1096335"/>
                  <a:gd name="connsiteY219" fmla="*/ 481429 h 831850"/>
                  <a:gd name="connsiteX220" fmla="*/ 38864 w 1096335"/>
                  <a:gd name="connsiteY220" fmla="*/ 469680 h 831850"/>
                  <a:gd name="connsiteX221" fmla="*/ 52711 w 1096335"/>
                  <a:gd name="connsiteY221" fmla="*/ 457930 h 831850"/>
                  <a:gd name="connsiteX222" fmla="*/ 957589 w 1096335"/>
                  <a:gd name="connsiteY222" fmla="*/ 455288 h 831850"/>
                  <a:gd name="connsiteX223" fmla="*/ 971436 w 1096335"/>
                  <a:gd name="connsiteY223" fmla="*/ 467038 h 831850"/>
                  <a:gd name="connsiteX224" fmla="*/ 957589 w 1096335"/>
                  <a:gd name="connsiteY224" fmla="*/ 478788 h 831850"/>
                  <a:gd name="connsiteX225" fmla="*/ 943742 w 1096335"/>
                  <a:gd name="connsiteY225" fmla="*/ 467038 h 831850"/>
                  <a:gd name="connsiteX226" fmla="*/ 957589 w 1096335"/>
                  <a:gd name="connsiteY226" fmla="*/ 455288 h 831850"/>
                  <a:gd name="connsiteX227" fmla="*/ 604778 w 1096335"/>
                  <a:gd name="connsiteY227" fmla="*/ 443874 h 831850"/>
                  <a:gd name="connsiteX228" fmla="*/ 618625 w 1096335"/>
                  <a:gd name="connsiteY228" fmla="*/ 455624 h 831850"/>
                  <a:gd name="connsiteX229" fmla="*/ 604778 w 1096335"/>
                  <a:gd name="connsiteY229" fmla="*/ 467374 h 831850"/>
                  <a:gd name="connsiteX230" fmla="*/ 590931 w 1096335"/>
                  <a:gd name="connsiteY230" fmla="*/ 455624 h 831850"/>
                  <a:gd name="connsiteX231" fmla="*/ 604778 w 1096335"/>
                  <a:gd name="connsiteY231" fmla="*/ 443874 h 831850"/>
                  <a:gd name="connsiteX232" fmla="*/ 529502 w 1096335"/>
                  <a:gd name="connsiteY232" fmla="*/ 436803 h 831850"/>
                  <a:gd name="connsiteX233" fmla="*/ 543349 w 1096335"/>
                  <a:gd name="connsiteY233" fmla="*/ 448552 h 831850"/>
                  <a:gd name="connsiteX234" fmla="*/ 529502 w 1096335"/>
                  <a:gd name="connsiteY234" fmla="*/ 460302 h 831850"/>
                  <a:gd name="connsiteX235" fmla="*/ 515654 w 1096335"/>
                  <a:gd name="connsiteY235" fmla="*/ 448552 h 831850"/>
                  <a:gd name="connsiteX236" fmla="*/ 529502 w 1096335"/>
                  <a:gd name="connsiteY236" fmla="*/ 436803 h 831850"/>
                  <a:gd name="connsiteX237" fmla="*/ 389064 w 1096335"/>
                  <a:gd name="connsiteY237" fmla="*/ 426853 h 831850"/>
                  <a:gd name="connsiteX238" fmla="*/ 402912 w 1096335"/>
                  <a:gd name="connsiteY238" fmla="*/ 438603 h 831850"/>
                  <a:gd name="connsiteX239" fmla="*/ 389064 w 1096335"/>
                  <a:gd name="connsiteY239" fmla="*/ 450353 h 831850"/>
                  <a:gd name="connsiteX240" fmla="*/ 375217 w 1096335"/>
                  <a:gd name="connsiteY240" fmla="*/ 438603 h 831850"/>
                  <a:gd name="connsiteX241" fmla="*/ 389064 w 1096335"/>
                  <a:gd name="connsiteY241" fmla="*/ 426853 h 831850"/>
                  <a:gd name="connsiteX242" fmla="*/ 177234 w 1096335"/>
                  <a:gd name="connsiteY242" fmla="*/ 422978 h 831850"/>
                  <a:gd name="connsiteX243" fmla="*/ 191081 w 1096335"/>
                  <a:gd name="connsiteY243" fmla="*/ 434728 h 831850"/>
                  <a:gd name="connsiteX244" fmla="*/ 177234 w 1096335"/>
                  <a:gd name="connsiteY244" fmla="*/ 446478 h 831850"/>
                  <a:gd name="connsiteX245" fmla="*/ 163387 w 1096335"/>
                  <a:gd name="connsiteY245" fmla="*/ 434728 h 831850"/>
                  <a:gd name="connsiteX246" fmla="*/ 177234 w 1096335"/>
                  <a:gd name="connsiteY246" fmla="*/ 422978 h 831850"/>
                  <a:gd name="connsiteX247" fmla="*/ 737706 w 1096335"/>
                  <a:gd name="connsiteY247" fmla="*/ 412826 h 831850"/>
                  <a:gd name="connsiteX248" fmla="*/ 751553 w 1096335"/>
                  <a:gd name="connsiteY248" fmla="*/ 424575 h 831850"/>
                  <a:gd name="connsiteX249" fmla="*/ 737706 w 1096335"/>
                  <a:gd name="connsiteY249" fmla="*/ 436325 h 831850"/>
                  <a:gd name="connsiteX250" fmla="*/ 723858 w 1096335"/>
                  <a:gd name="connsiteY250" fmla="*/ 424575 h 831850"/>
                  <a:gd name="connsiteX251" fmla="*/ 737706 w 1096335"/>
                  <a:gd name="connsiteY251" fmla="*/ 412826 h 831850"/>
                  <a:gd name="connsiteX252" fmla="*/ 1014596 w 1096335"/>
                  <a:gd name="connsiteY252" fmla="*/ 408914 h 831850"/>
                  <a:gd name="connsiteX253" fmla="*/ 1028443 w 1096335"/>
                  <a:gd name="connsiteY253" fmla="*/ 420664 h 831850"/>
                  <a:gd name="connsiteX254" fmla="*/ 1014596 w 1096335"/>
                  <a:gd name="connsiteY254" fmla="*/ 432413 h 831850"/>
                  <a:gd name="connsiteX255" fmla="*/ 1000748 w 1096335"/>
                  <a:gd name="connsiteY255" fmla="*/ 420664 h 831850"/>
                  <a:gd name="connsiteX256" fmla="*/ 1014596 w 1096335"/>
                  <a:gd name="connsiteY256" fmla="*/ 408914 h 831850"/>
                  <a:gd name="connsiteX257" fmla="*/ 1095606 w 1096335"/>
                  <a:gd name="connsiteY257" fmla="*/ 402230 h 831850"/>
                  <a:gd name="connsiteX258" fmla="*/ 1096335 w 1096335"/>
                  <a:gd name="connsiteY258" fmla="*/ 404804 h 831850"/>
                  <a:gd name="connsiteX259" fmla="*/ 1095985 w 1096335"/>
                  <a:gd name="connsiteY259" fmla="*/ 406040 h 831850"/>
                  <a:gd name="connsiteX260" fmla="*/ 1094865 w 1096335"/>
                  <a:gd name="connsiteY260" fmla="*/ 403747 h 831850"/>
                  <a:gd name="connsiteX261" fmla="*/ 14544 w 1096335"/>
                  <a:gd name="connsiteY261" fmla="*/ 400505 h 831850"/>
                  <a:gd name="connsiteX262" fmla="*/ 28391 w 1096335"/>
                  <a:gd name="connsiteY262" fmla="*/ 412255 h 831850"/>
                  <a:gd name="connsiteX263" fmla="*/ 14544 w 1096335"/>
                  <a:gd name="connsiteY263" fmla="*/ 424004 h 831850"/>
                  <a:gd name="connsiteX264" fmla="*/ 697 w 1096335"/>
                  <a:gd name="connsiteY264" fmla="*/ 412255 h 831850"/>
                  <a:gd name="connsiteX265" fmla="*/ 14544 w 1096335"/>
                  <a:gd name="connsiteY265" fmla="*/ 400505 h 831850"/>
                  <a:gd name="connsiteX266" fmla="*/ 650234 w 1096335"/>
                  <a:gd name="connsiteY266" fmla="*/ 392774 h 831850"/>
                  <a:gd name="connsiteX267" fmla="*/ 664081 w 1096335"/>
                  <a:gd name="connsiteY267" fmla="*/ 404523 h 831850"/>
                  <a:gd name="connsiteX268" fmla="*/ 650234 w 1096335"/>
                  <a:gd name="connsiteY268" fmla="*/ 416273 h 831850"/>
                  <a:gd name="connsiteX269" fmla="*/ 636387 w 1096335"/>
                  <a:gd name="connsiteY269" fmla="*/ 404523 h 831850"/>
                  <a:gd name="connsiteX270" fmla="*/ 650234 w 1096335"/>
                  <a:gd name="connsiteY270" fmla="*/ 392774 h 831850"/>
                  <a:gd name="connsiteX271" fmla="*/ 839525 w 1096335"/>
                  <a:gd name="connsiteY271" fmla="*/ 386908 h 831850"/>
                  <a:gd name="connsiteX272" fmla="*/ 853372 w 1096335"/>
                  <a:gd name="connsiteY272" fmla="*/ 398658 h 831850"/>
                  <a:gd name="connsiteX273" fmla="*/ 839525 w 1096335"/>
                  <a:gd name="connsiteY273" fmla="*/ 410407 h 831850"/>
                  <a:gd name="connsiteX274" fmla="*/ 825677 w 1096335"/>
                  <a:gd name="connsiteY274" fmla="*/ 398658 h 831850"/>
                  <a:gd name="connsiteX275" fmla="*/ 839525 w 1096335"/>
                  <a:gd name="connsiteY275" fmla="*/ 386908 h 831850"/>
                  <a:gd name="connsiteX276" fmla="*/ 320607 w 1096335"/>
                  <a:gd name="connsiteY276" fmla="*/ 380354 h 831850"/>
                  <a:gd name="connsiteX277" fmla="*/ 334454 w 1096335"/>
                  <a:gd name="connsiteY277" fmla="*/ 392104 h 831850"/>
                  <a:gd name="connsiteX278" fmla="*/ 320607 w 1096335"/>
                  <a:gd name="connsiteY278" fmla="*/ 403854 h 831850"/>
                  <a:gd name="connsiteX279" fmla="*/ 306760 w 1096335"/>
                  <a:gd name="connsiteY279" fmla="*/ 392104 h 831850"/>
                  <a:gd name="connsiteX280" fmla="*/ 320607 w 1096335"/>
                  <a:gd name="connsiteY280" fmla="*/ 380354 h 831850"/>
                  <a:gd name="connsiteX281" fmla="*/ 245331 w 1096335"/>
                  <a:gd name="connsiteY281" fmla="*/ 373282 h 831850"/>
                  <a:gd name="connsiteX282" fmla="*/ 259178 w 1096335"/>
                  <a:gd name="connsiteY282" fmla="*/ 385032 h 831850"/>
                  <a:gd name="connsiteX283" fmla="*/ 245331 w 1096335"/>
                  <a:gd name="connsiteY283" fmla="*/ 396782 h 831850"/>
                  <a:gd name="connsiteX284" fmla="*/ 231483 w 1096335"/>
                  <a:gd name="connsiteY284" fmla="*/ 385032 h 831850"/>
                  <a:gd name="connsiteX285" fmla="*/ 245331 w 1096335"/>
                  <a:gd name="connsiteY285" fmla="*/ 373282 h 831850"/>
                  <a:gd name="connsiteX286" fmla="*/ 444555 w 1096335"/>
                  <a:gd name="connsiteY286" fmla="*/ 365539 h 831850"/>
                  <a:gd name="connsiteX287" fmla="*/ 458403 w 1096335"/>
                  <a:gd name="connsiteY287" fmla="*/ 377289 h 831850"/>
                  <a:gd name="connsiteX288" fmla="*/ 444555 w 1096335"/>
                  <a:gd name="connsiteY288" fmla="*/ 389038 h 831850"/>
                  <a:gd name="connsiteX289" fmla="*/ 430708 w 1096335"/>
                  <a:gd name="connsiteY289" fmla="*/ 377289 h 831850"/>
                  <a:gd name="connsiteX290" fmla="*/ 444555 w 1096335"/>
                  <a:gd name="connsiteY290" fmla="*/ 365539 h 831850"/>
                  <a:gd name="connsiteX291" fmla="*/ 81710 w 1096335"/>
                  <a:gd name="connsiteY291" fmla="*/ 364339 h 831850"/>
                  <a:gd name="connsiteX292" fmla="*/ 95557 w 1096335"/>
                  <a:gd name="connsiteY292" fmla="*/ 376088 h 831850"/>
                  <a:gd name="connsiteX293" fmla="*/ 81710 w 1096335"/>
                  <a:gd name="connsiteY293" fmla="*/ 387838 h 831850"/>
                  <a:gd name="connsiteX294" fmla="*/ 67862 w 1096335"/>
                  <a:gd name="connsiteY294" fmla="*/ 376088 h 831850"/>
                  <a:gd name="connsiteX295" fmla="*/ 81710 w 1096335"/>
                  <a:gd name="connsiteY295" fmla="*/ 364339 h 831850"/>
                  <a:gd name="connsiteX296" fmla="*/ 964047 w 1096335"/>
                  <a:gd name="connsiteY296" fmla="*/ 351956 h 831850"/>
                  <a:gd name="connsiteX297" fmla="*/ 977895 w 1096335"/>
                  <a:gd name="connsiteY297" fmla="*/ 363706 h 831850"/>
                  <a:gd name="connsiteX298" fmla="*/ 964047 w 1096335"/>
                  <a:gd name="connsiteY298" fmla="*/ 375456 h 831850"/>
                  <a:gd name="connsiteX299" fmla="*/ 950200 w 1096335"/>
                  <a:gd name="connsiteY299" fmla="*/ 363706 h 831850"/>
                  <a:gd name="connsiteX300" fmla="*/ 964047 w 1096335"/>
                  <a:gd name="connsiteY300" fmla="*/ 351956 h 831850"/>
                  <a:gd name="connsiteX301" fmla="*/ 707241 w 1096335"/>
                  <a:gd name="connsiteY301" fmla="*/ 346399 h 831850"/>
                  <a:gd name="connsiteX302" fmla="*/ 721088 w 1096335"/>
                  <a:gd name="connsiteY302" fmla="*/ 358149 h 831850"/>
                  <a:gd name="connsiteX303" fmla="*/ 707241 w 1096335"/>
                  <a:gd name="connsiteY303" fmla="*/ 369899 h 831850"/>
                  <a:gd name="connsiteX304" fmla="*/ 693393 w 1096335"/>
                  <a:gd name="connsiteY304" fmla="*/ 358149 h 831850"/>
                  <a:gd name="connsiteX305" fmla="*/ 707241 w 1096335"/>
                  <a:gd name="connsiteY305" fmla="*/ 346399 h 831850"/>
                  <a:gd name="connsiteX306" fmla="*/ 357084 w 1096335"/>
                  <a:gd name="connsiteY306" fmla="*/ 345487 h 831850"/>
                  <a:gd name="connsiteX307" fmla="*/ 370931 w 1096335"/>
                  <a:gd name="connsiteY307" fmla="*/ 357236 h 831850"/>
                  <a:gd name="connsiteX308" fmla="*/ 357084 w 1096335"/>
                  <a:gd name="connsiteY308" fmla="*/ 368986 h 831850"/>
                  <a:gd name="connsiteX309" fmla="*/ 343237 w 1096335"/>
                  <a:gd name="connsiteY309" fmla="*/ 357236 h 831850"/>
                  <a:gd name="connsiteX310" fmla="*/ 357084 w 1096335"/>
                  <a:gd name="connsiteY310" fmla="*/ 345487 h 831850"/>
                  <a:gd name="connsiteX311" fmla="*/ 546374 w 1096335"/>
                  <a:gd name="connsiteY311" fmla="*/ 339621 h 831850"/>
                  <a:gd name="connsiteX312" fmla="*/ 560222 w 1096335"/>
                  <a:gd name="connsiteY312" fmla="*/ 351371 h 831850"/>
                  <a:gd name="connsiteX313" fmla="*/ 546374 w 1096335"/>
                  <a:gd name="connsiteY313" fmla="*/ 363120 h 831850"/>
                  <a:gd name="connsiteX314" fmla="*/ 532527 w 1096335"/>
                  <a:gd name="connsiteY314" fmla="*/ 351371 h 831850"/>
                  <a:gd name="connsiteX315" fmla="*/ 546374 w 1096335"/>
                  <a:gd name="connsiteY315" fmla="*/ 339621 h 831850"/>
                  <a:gd name="connsiteX316" fmla="*/ 801357 w 1096335"/>
                  <a:gd name="connsiteY316" fmla="*/ 329483 h 831850"/>
                  <a:gd name="connsiteX317" fmla="*/ 815204 w 1096335"/>
                  <a:gd name="connsiteY317" fmla="*/ 341233 h 831850"/>
                  <a:gd name="connsiteX318" fmla="*/ 801357 w 1096335"/>
                  <a:gd name="connsiteY318" fmla="*/ 352982 h 831850"/>
                  <a:gd name="connsiteX319" fmla="*/ 787510 w 1096335"/>
                  <a:gd name="connsiteY319" fmla="*/ 341233 h 831850"/>
                  <a:gd name="connsiteX320" fmla="*/ 801357 w 1096335"/>
                  <a:gd name="connsiteY320" fmla="*/ 329483 h 831850"/>
                  <a:gd name="connsiteX321" fmla="*/ 15513 w 1096335"/>
                  <a:gd name="connsiteY321" fmla="*/ 318634 h 831850"/>
                  <a:gd name="connsiteX322" fmla="*/ 23044 w 1096335"/>
                  <a:gd name="connsiteY322" fmla="*/ 321281 h 831850"/>
                  <a:gd name="connsiteX323" fmla="*/ 27100 w 1096335"/>
                  <a:gd name="connsiteY323" fmla="*/ 329589 h 831850"/>
                  <a:gd name="connsiteX324" fmla="*/ 13252 w 1096335"/>
                  <a:gd name="connsiteY324" fmla="*/ 341339 h 831850"/>
                  <a:gd name="connsiteX325" fmla="*/ 3461 w 1096335"/>
                  <a:gd name="connsiteY325" fmla="*/ 337898 h 831850"/>
                  <a:gd name="connsiteX326" fmla="*/ 0 w 1096335"/>
                  <a:gd name="connsiteY326" fmla="*/ 330807 h 831850"/>
                  <a:gd name="connsiteX327" fmla="*/ 4097 w 1096335"/>
                  <a:gd name="connsiteY327" fmla="*/ 326113 h 831850"/>
                  <a:gd name="connsiteX328" fmla="*/ 178229 w 1096335"/>
                  <a:gd name="connsiteY328" fmla="*/ 313345 h 831850"/>
                  <a:gd name="connsiteX329" fmla="*/ 192077 w 1096335"/>
                  <a:gd name="connsiteY329" fmla="*/ 325094 h 831850"/>
                  <a:gd name="connsiteX330" fmla="*/ 178229 w 1096335"/>
                  <a:gd name="connsiteY330" fmla="*/ 336844 h 831850"/>
                  <a:gd name="connsiteX331" fmla="*/ 164382 w 1096335"/>
                  <a:gd name="connsiteY331" fmla="*/ 325094 h 831850"/>
                  <a:gd name="connsiteX332" fmla="*/ 178229 w 1096335"/>
                  <a:gd name="connsiteY332" fmla="*/ 313345 h 831850"/>
                  <a:gd name="connsiteX333" fmla="*/ 1029034 w 1096335"/>
                  <a:gd name="connsiteY333" fmla="*/ 303353 h 831850"/>
                  <a:gd name="connsiteX334" fmla="*/ 1032930 w 1096335"/>
                  <a:gd name="connsiteY334" fmla="*/ 313839 h 831850"/>
                  <a:gd name="connsiteX335" fmla="*/ 1042889 w 1096335"/>
                  <a:gd name="connsiteY335" fmla="*/ 320364 h 831850"/>
                  <a:gd name="connsiteX336" fmla="*/ 1041935 w 1096335"/>
                  <a:gd name="connsiteY336" fmla="*/ 322319 h 831850"/>
                  <a:gd name="connsiteX337" fmla="*/ 1032144 w 1096335"/>
                  <a:gd name="connsiteY337" fmla="*/ 325760 h 831850"/>
                  <a:gd name="connsiteX338" fmla="*/ 1018297 w 1096335"/>
                  <a:gd name="connsiteY338" fmla="*/ 314010 h 831850"/>
                  <a:gd name="connsiteX339" fmla="*/ 1022353 w 1096335"/>
                  <a:gd name="connsiteY339" fmla="*/ 305702 h 831850"/>
                  <a:gd name="connsiteX340" fmla="*/ 414091 w 1096335"/>
                  <a:gd name="connsiteY340" fmla="*/ 299112 h 831850"/>
                  <a:gd name="connsiteX341" fmla="*/ 427938 w 1096335"/>
                  <a:gd name="connsiteY341" fmla="*/ 310862 h 831850"/>
                  <a:gd name="connsiteX342" fmla="*/ 414091 w 1096335"/>
                  <a:gd name="connsiteY342" fmla="*/ 322612 h 831850"/>
                  <a:gd name="connsiteX343" fmla="*/ 400243 w 1096335"/>
                  <a:gd name="connsiteY343" fmla="*/ 310862 h 831850"/>
                  <a:gd name="connsiteX344" fmla="*/ 414091 w 1096335"/>
                  <a:gd name="connsiteY344" fmla="*/ 299112 h 831850"/>
                  <a:gd name="connsiteX345" fmla="*/ 868523 w 1096335"/>
                  <a:gd name="connsiteY345" fmla="*/ 293316 h 831850"/>
                  <a:gd name="connsiteX346" fmla="*/ 882370 w 1096335"/>
                  <a:gd name="connsiteY346" fmla="*/ 305066 h 831850"/>
                  <a:gd name="connsiteX347" fmla="*/ 868523 w 1096335"/>
                  <a:gd name="connsiteY347" fmla="*/ 316816 h 831850"/>
                  <a:gd name="connsiteX348" fmla="*/ 854675 w 1096335"/>
                  <a:gd name="connsiteY348" fmla="*/ 305066 h 831850"/>
                  <a:gd name="connsiteX349" fmla="*/ 868523 w 1096335"/>
                  <a:gd name="connsiteY349" fmla="*/ 293316 h 831850"/>
                  <a:gd name="connsiteX350" fmla="*/ 90758 w 1096335"/>
                  <a:gd name="connsiteY350" fmla="*/ 293292 h 831850"/>
                  <a:gd name="connsiteX351" fmla="*/ 104605 w 1096335"/>
                  <a:gd name="connsiteY351" fmla="*/ 305042 h 831850"/>
                  <a:gd name="connsiteX352" fmla="*/ 90758 w 1096335"/>
                  <a:gd name="connsiteY352" fmla="*/ 316792 h 831850"/>
                  <a:gd name="connsiteX353" fmla="*/ 76911 w 1096335"/>
                  <a:gd name="connsiteY353" fmla="*/ 305042 h 831850"/>
                  <a:gd name="connsiteX354" fmla="*/ 90758 w 1096335"/>
                  <a:gd name="connsiteY354" fmla="*/ 293292 h 831850"/>
                  <a:gd name="connsiteX355" fmla="*/ 656692 w 1096335"/>
                  <a:gd name="connsiteY355" fmla="*/ 289441 h 831850"/>
                  <a:gd name="connsiteX356" fmla="*/ 670540 w 1096335"/>
                  <a:gd name="connsiteY356" fmla="*/ 301191 h 831850"/>
                  <a:gd name="connsiteX357" fmla="*/ 656692 w 1096335"/>
                  <a:gd name="connsiteY357" fmla="*/ 312941 h 831850"/>
                  <a:gd name="connsiteX358" fmla="*/ 642845 w 1096335"/>
                  <a:gd name="connsiteY358" fmla="*/ 301191 h 831850"/>
                  <a:gd name="connsiteX359" fmla="*/ 656692 w 1096335"/>
                  <a:gd name="connsiteY359" fmla="*/ 289441 h 831850"/>
                  <a:gd name="connsiteX360" fmla="*/ 280048 w 1096335"/>
                  <a:gd name="connsiteY360" fmla="*/ 287426 h 831850"/>
                  <a:gd name="connsiteX361" fmla="*/ 293896 w 1096335"/>
                  <a:gd name="connsiteY361" fmla="*/ 299176 h 831850"/>
                  <a:gd name="connsiteX362" fmla="*/ 280048 w 1096335"/>
                  <a:gd name="connsiteY362" fmla="*/ 310926 h 831850"/>
                  <a:gd name="connsiteX363" fmla="*/ 266201 w 1096335"/>
                  <a:gd name="connsiteY363" fmla="*/ 299176 h 831850"/>
                  <a:gd name="connsiteX364" fmla="*/ 280048 w 1096335"/>
                  <a:gd name="connsiteY364" fmla="*/ 287426 h 831850"/>
                  <a:gd name="connsiteX365" fmla="*/ 508207 w 1096335"/>
                  <a:gd name="connsiteY365" fmla="*/ 282195 h 831850"/>
                  <a:gd name="connsiteX366" fmla="*/ 522054 w 1096335"/>
                  <a:gd name="connsiteY366" fmla="*/ 293945 h 831850"/>
                  <a:gd name="connsiteX367" fmla="*/ 508207 w 1096335"/>
                  <a:gd name="connsiteY367" fmla="*/ 305695 h 831850"/>
                  <a:gd name="connsiteX368" fmla="*/ 494359 w 1096335"/>
                  <a:gd name="connsiteY368" fmla="*/ 293945 h 831850"/>
                  <a:gd name="connsiteX369" fmla="*/ 508207 w 1096335"/>
                  <a:gd name="connsiteY369" fmla="*/ 282195 h 831850"/>
                  <a:gd name="connsiteX370" fmla="*/ 147765 w 1096335"/>
                  <a:gd name="connsiteY370" fmla="*/ 246918 h 831850"/>
                  <a:gd name="connsiteX371" fmla="*/ 161612 w 1096335"/>
                  <a:gd name="connsiteY371" fmla="*/ 258667 h 831850"/>
                  <a:gd name="connsiteX372" fmla="*/ 147765 w 1096335"/>
                  <a:gd name="connsiteY372" fmla="*/ 270417 h 831850"/>
                  <a:gd name="connsiteX373" fmla="*/ 133917 w 1096335"/>
                  <a:gd name="connsiteY373" fmla="*/ 258667 h 831850"/>
                  <a:gd name="connsiteX374" fmla="*/ 147765 w 1096335"/>
                  <a:gd name="connsiteY374" fmla="*/ 246918 h 831850"/>
                  <a:gd name="connsiteX375" fmla="*/ 800065 w 1096335"/>
                  <a:gd name="connsiteY375" fmla="*/ 246817 h 831850"/>
                  <a:gd name="connsiteX376" fmla="*/ 813913 w 1096335"/>
                  <a:gd name="connsiteY376" fmla="*/ 258567 h 831850"/>
                  <a:gd name="connsiteX377" fmla="*/ 800065 w 1096335"/>
                  <a:gd name="connsiteY377" fmla="*/ 270316 h 831850"/>
                  <a:gd name="connsiteX378" fmla="*/ 786218 w 1096335"/>
                  <a:gd name="connsiteY378" fmla="*/ 258567 h 831850"/>
                  <a:gd name="connsiteX379" fmla="*/ 800065 w 1096335"/>
                  <a:gd name="connsiteY379" fmla="*/ 246817 h 831850"/>
                  <a:gd name="connsiteX380" fmla="*/ 575372 w 1096335"/>
                  <a:gd name="connsiteY380" fmla="*/ 246029 h 831850"/>
                  <a:gd name="connsiteX381" fmla="*/ 589220 w 1096335"/>
                  <a:gd name="connsiteY381" fmla="*/ 257779 h 831850"/>
                  <a:gd name="connsiteX382" fmla="*/ 575372 w 1096335"/>
                  <a:gd name="connsiteY382" fmla="*/ 269529 h 831850"/>
                  <a:gd name="connsiteX383" fmla="*/ 561525 w 1096335"/>
                  <a:gd name="connsiteY383" fmla="*/ 257779 h 831850"/>
                  <a:gd name="connsiteX384" fmla="*/ 575372 w 1096335"/>
                  <a:gd name="connsiteY384" fmla="*/ 246029 h 831850"/>
                  <a:gd name="connsiteX385" fmla="*/ 965043 w 1096335"/>
                  <a:gd name="connsiteY385" fmla="*/ 242322 h 831850"/>
                  <a:gd name="connsiteX386" fmla="*/ 978890 w 1096335"/>
                  <a:gd name="connsiteY386" fmla="*/ 254072 h 831850"/>
                  <a:gd name="connsiteX387" fmla="*/ 965043 w 1096335"/>
                  <a:gd name="connsiteY387" fmla="*/ 265822 h 831850"/>
                  <a:gd name="connsiteX388" fmla="*/ 951195 w 1096335"/>
                  <a:gd name="connsiteY388" fmla="*/ 254072 h 831850"/>
                  <a:gd name="connsiteX389" fmla="*/ 965043 w 1096335"/>
                  <a:gd name="connsiteY389" fmla="*/ 242322 h 831850"/>
                  <a:gd name="connsiteX390" fmla="*/ 363542 w 1096335"/>
                  <a:gd name="connsiteY390" fmla="*/ 242154 h 831850"/>
                  <a:gd name="connsiteX391" fmla="*/ 377390 w 1096335"/>
                  <a:gd name="connsiteY391" fmla="*/ 253904 h 831850"/>
                  <a:gd name="connsiteX392" fmla="*/ 363542 w 1096335"/>
                  <a:gd name="connsiteY392" fmla="*/ 265654 h 831850"/>
                  <a:gd name="connsiteX393" fmla="*/ 349695 w 1096335"/>
                  <a:gd name="connsiteY393" fmla="*/ 253904 h 831850"/>
                  <a:gd name="connsiteX394" fmla="*/ 363542 w 1096335"/>
                  <a:gd name="connsiteY394" fmla="*/ 242154 h 831850"/>
                  <a:gd name="connsiteX395" fmla="*/ 724789 w 1096335"/>
                  <a:gd name="connsiteY395" fmla="*/ 239745 h 831850"/>
                  <a:gd name="connsiteX396" fmla="*/ 738636 w 1096335"/>
                  <a:gd name="connsiteY396" fmla="*/ 251495 h 831850"/>
                  <a:gd name="connsiteX397" fmla="*/ 724789 w 1096335"/>
                  <a:gd name="connsiteY397" fmla="*/ 263245 h 831850"/>
                  <a:gd name="connsiteX398" fmla="*/ 710941 w 1096335"/>
                  <a:gd name="connsiteY398" fmla="*/ 251495 h 831850"/>
                  <a:gd name="connsiteX399" fmla="*/ 724789 w 1096335"/>
                  <a:gd name="connsiteY399" fmla="*/ 239745 h 831850"/>
                  <a:gd name="connsiteX400" fmla="*/ 241881 w 1096335"/>
                  <a:gd name="connsiteY400" fmla="*/ 230001 h 831850"/>
                  <a:gd name="connsiteX401" fmla="*/ 255728 w 1096335"/>
                  <a:gd name="connsiteY401" fmla="*/ 241751 h 831850"/>
                  <a:gd name="connsiteX402" fmla="*/ 241881 w 1096335"/>
                  <a:gd name="connsiteY402" fmla="*/ 253501 h 831850"/>
                  <a:gd name="connsiteX403" fmla="*/ 228034 w 1096335"/>
                  <a:gd name="connsiteY403" fmla="*/ 241751 h 831850"/>
                  <a:gd name="connsiteX404" fmla="*/ 241881 w 1096335"/>
                  <a:gd name="connsiteY404" fmla="*/ 230001 h 831850"/>
                  <a:gd name="connsiteX405" fmla="*/ 877571 w 1096335"/>
                  <a:gd name="connsiteY405" fmla="*/ 222270 h 831850"/>
                  <a:gd name="connsiteX406" fmla="*/ 891419 w 1096335"/>
                  <a:gd name="connsiteY406" fmla="*/ 234020 h 831850"/>
                  <a:gd name="connsiteX407" fmla="*/ 877571 w 1096335"/>
                  <a:gd name="connsiteY407" fmla="*/ 245770 h 831850"/>
                  <a:gd name="connsiteX408" fmla="*/ 863724 w 1096335"/>
                  <a:gd name="connsiteY408" fmla="*/ 234020 h 831850"/>
                  <a:gd name="connsiteX409" fmla="*/ 877571 w 1096335"/>
                  <a:gd name="connsiteY409" fmla="*/ 222270 h 831850"/>
                  <a:gd name="connsiteX410" fmla="*/ 506915 w 1096335"/>
                  <a:gd name="connsiteY410" fmla="*/ 199530 h 831850"/>
                  <a:gd name="connsiteX411" fmla="*/ 520762 w 1096335"/>
                  <a:gd name="connsiteY411" fmla="*/ 211280 h 831850"/>
                  <a:gd name="connsiteX412" fmla="*/ 506915 w 1096335"/>
                  <a:gd name="connsiteY412" fmla="*/ 223030 h 831850"/>
                  <a:gd name="connsiteX413" fmla="*/ 493068 w 1096335"/>
                  <a:gd name="connsiteY413" fmla="*/ 211280 h 831850"/>
                  <a:gd name="connsiteX414" fmla="*/ 506915 w 1096335"/>
                  <a:gd name="connsiteY414" fmla="*/ 199530 h 831850"/>
                  <a:gd name="connsiteX415" fmla="*/ 309047 w 1096335"/>
                  <a:gd name="connsiteY415" fmla="*/ 193835 h 831850"/>
                  <a:gd name="connsiteX416" fmla="*/ 322894 w 1096335"/>
                  <a:gd name="connsiteY416" fmla="*/ 205585 h 831850"/>
                  <a:gd name="connsiteX417" fmla="*/ 309047 w 1096335"/>
                  <a:gd name="connsiteY417" fmla="*/ 217335 h 831850"/>
                  <a:gd name="connsiteX418" fmla="*/ 295199 w 1096335"/>
                  <a:gd name="connsiteY418" fmla="*/ 205585 h 831850"/>
                  <a:gd name="connsiteX419" fmla="*/ 309047 w 1096335"/>
                  <a:gd name="connsiteY419" fmla="*/ 193835 h 831850"/>
                  <a:gd name="connsiteX420" fmla="*/ 431639 w 1096335"/>
                  <a:gd name="connsiteY420" fmla="*/ 192458 h 831850"/>
                  <a:gd name="connsiteX421" fmla="*/ 445486 w 1096335"/>
                  <a:gd name="connsiteY421" fmla="*/ 204208 h 831850"/>
                  <a:gd name="connsiteX422" fmla="*/ 431639 w 1096335"/>
                  <a:gd name="connsiteY422" fmla="*/ 215958 h 831850"/>
                  <a:gd name="connsiteX423" fmla="*/ 417791 w 1096335"/>
                  <a:gd name="connsiteY423" fmla="*/ 204208 h 831850"/>
                  <a:gd name="connsiteX424" fmla="*/ 431639 w 1096335"/>
                  <a:gd name="connsiteY424" fmla="*/ 192458 h 831850"/>
                  <a:gd name="connsiteX425" fmla="*/ 97216 w 1096335"/>
                  <a:gd name="connsiteY425" fmla="*/ 189960 h 831850"/>
                  <a:gd name="connsiteX426" fmla="*/ 111064 w 1096335"/>
                  <a:gd name="connsiteY426" fmla="*/ 201710 h 831850"/>
                  <a:gd name="connsiteX427" fmla="*/ 97216 w 1096335"/>
                  <a:gd name="connsiteY427" fmla="*/ 213460 h 831850"/>
                  <a:gd name="connsiteX428" fmla="*/ 87425 w 1096335"/>
                  <a:gd name="connsiteY428" fmla="*/ 210019 h 831850"/>
                  <a:gd name="connsiteX429" fmla="*/ 84921 w 1096335"/>
                  <a:gd name="connsiteY429" fmla="*/ 204888 h 831850"/>
                  <a:gd name="connsiteX430" fmla="*/ 95263 w 1096335"/>
                  <a:gd name="connsiteY430" fmla="*/ 190647 h 831850"/>
                  <a:gd name="connsiteX431" fmla="*/ 692020 w 1096335"/>
                  <a:gd name="connsiteY431" fmla="*/ 183029 h 831850"/>
                  <a:gd name="connsiteX432" fmla="*/ 705867 w 1096335"/>
                  <a:gd name="connsiteY432" fmla="*/ 194779 h 831850"/>
                  <a:gd name="connsiteX433" fmla="*/ 692020 w 1096335"/>
                  <a:gd name="connsiteY433" fmla="*/ 206529 h 831850"/>
                  <a:gd name="connsiteX434" fmla="*/ 678172 w 1096335"/>
                  <a:gd name="connsiteY434" fmla="*/ 194779 h 831850"/>
                  <a:gd name="connsiteX435" fmla="*/ 692020 w 1096335"/>
                  <a:gd name="connsiteY435" fmla="*/ 183029 h 831850"/>
                  <a:gd name="connsiteX436" fmla="*/ 934578 w 1096335"/>
                  <a:gd name="connsiteY436" fmla="*/ 175896 h 831850"/>
                  <a:gd name="connsiteX437" fmla="*/ 948425 w 1096335"/>
                  <a:gd name="connsiteY437" fmla="*/ 187645 h 831850"/>
                  <a:gd name="connsiteX438" fmla="*/ 934578 w 1096335"/>
                  <a:gd name="connsiteY438" fmla="*/ 199395 h 831850"/>
                  <a:gd name="connsiteX439" fmla="*/ 920731 w 1096335"/>
                  <a:gd name="connsiteY439" fmla="*/ 187645 h 831850"/>
                  <a:gd name="connsiteX440" fmla="*/ 934578 w 1096335"/>
                  <a:gd name="connsiteY440" fmla="*/ 175896 h 831850"/>
                  <a:gd name="connsiteX441" fmla="*/ 604548 w 1096335"/>
                  <a:gd name="connsiteY441" fmla="*/ 162977 h 831850"/>
                  <a:gd name="connsiteX442" fmla="*/ 618396 w 1096335"/>
                  <a:gd name="connsiteY442" fmla="*/ 174727 h 831850"/>
                  <a:gd name="connsiteX443" fmla="*/ 604548 w 1096335"/>
                  <a:gd name="connsiteY443" fmla="*/ 186477 h 831850"/>
                  <a:gd name="connsiteX444" fmla="*/ 590701 w 1096335"/>
                  <a:gd name="connsiteY444" fmla="*/ 174727 h 831850"/>
                  <a:gd name="connsiteX445" fmla="*/ 604548 w 1096335"/>
                  <a:gd name="connsiteY445" fmla="*/ 162977 h 831850"/>
                  <a:gd name="connsiteX446" fmla="*/ 793839 w 1096335"/>
                  <a:gd name="connsiteY446" fmla="*/ 157111 h 831850"/>
                  <a:gd name="connsiteX447" fmla="*/ 807686 w 1096335"/>
                  <a:gd name="connsiteY447" fmla="*/ 168861 h 831850"/>
                  <a:gd name="connsiteX448" fmla="*/ 793839 w 1096335"/>
                  <a:gd name="connsiteY448" fmla="*/ 180611 h 831850"/>
                  <a:gd name="connsiteX449" fmla="*/ 779992 w 1096335"/>
                  <a:gd name="connsiteY449" fmla="*/ 168861 h 831850"/>
                  <a:gd name="connsiteX450" fmla="*/ 793839 w 1096335"/>
                  <a:gd name="connsiteY450" fmla="*/ 157111 h 831850"/>
                  <a:gd name="connsiteX451" fmla="*/ 240589 w 1096335"/>
                  <a:gd name="connsiteY451" fmla="*/ 147336 h 831850"/>
                  <a:gd name="connsiteX452" fmla="*/ 254437 w 1096335"/>
                  <a:gd name="connsiteY452" fmla="*/ 159086 h 831850"/>
                  <a:gd name="connsiteX453" fmla="*/ 240589 w 1096335"/>
                  <a:gd name="connsiteY453" fmla="*/ 170835 h 831850"/>
                  <a:gd name="connsiteX454" fmla="*/ 226742 w 1096335"/>
                  <a:gd name="connsiteY454" fmla="*/ 159086 h 831850"/>
                  <a:gd name="connsiteX455" fmla="*/ 240589 w 1096335"/>
                  <a:gd name="connsiteY455" fmla="*/ 147336 h 831850"/>
                  <a:gd name="connsiteX456" fmla="*/ 165313 w 1096335"/>
                  <a:gd name="connsiteY456" fmla="*/ 140264 h 831850"/>
                  <a:gd name="connsiteX457" fmla="*/ 179160 w 1096335"/>
                  <a:gd name="connsiteY457" fmla="*/ 152014 h 831850"/>
                  <a:gd name="connsiteX458" fmla="*/ 165313 w 1096335"/>
                  <a:gd name="connsiteY458" fmla="*/ 163764 h 831850"/>
                  <a:gd name="connsiteX459" fmla="*/ 151465 w 1096335"/>
                  <a:gd name="connsiteY459" fmla="*/ 152014 h 831850"/>
                  <a:gd name="connsiteX460" fmla="*/ 165313 w 1096335"/>
                  <a:gd name="connsiteY460" fmla="*/ 140264 h 831850"/>
                  <a:gd name="connsiteX461" fmla="*/ 411191 w 1096335"/>
                  <a:gd name="connsiteY461" fmla="*/ 119509 h 831850"/>
                  <a:gd name="connsiteX462" fmla="*/ 425039 w 1096335"/>
                  <a:gd name="connsiteY462" fmla="*/ 131259 h 831850"/>
                  <a:gd name="connsiteX463" fmla="*/ 411191 w 1096335"/>
                  <a:gd name="connsiteY463" fmla="*/ 143008 h 831850"/>
                  <a:gd name="connsiteX464" fmla="*/ 397344 w 1096335"/>
                  <a:gd name="connsiteY464" fmla="*/ 131259 h 831850"/>
                  <a:gd name="connsiteX465" fmla="*/ 411191 w 1096335"/>
                  <a:gd name="connsiteY465" fmla="*/ 119509 h 831850"/>
                  <a:gd name="connsiteX466" fmla="*/ 884030 w 1096335"/>
                  <a:gd name="connsiteY466" fmla="*/ 118938 h 831850"/>
                  <a:gd name="connsiteX467" fmla="*/ 897877 w 1096335"/>
                  <a:gd name="connsiteY467" fmla="*/ 130688 h 831850"/>
                  <a:gd name="connsiteX468" fmla="*/ 884030 w 1096335"/>
                  <a:gd name="connsiteY468" fmla="*/ 142438 h 831850"/>
                  <a:gd name="connsiteX469" fmla="*/ 870182 w 1096335"/>
                  <a:gd name="connsiteY469" fmla="*/ 130688 h 831850"/>
                  <a:gd name="connsiteX470" fmla="*/ 884030 w 1096335"/>
                  <a:gd name="connsiteY470" fmla="*/ 118938 h 831850"/>
                  <a:gd name="connsiteX471" fmla="*/ 661555 w 1096335"/>
                  <a:gd name="connsiteY471" fmla="*/ 116603 h 831850"/>
                  <a:gd name="connsiteX472" fmla="*/ 675402 w 1096335"/>
                  <a:gd name="connsiteY472" fmla="*/ 128352 h 831850"/>
                  <a:gd name="connsiteX473" fmla="*/ 661555 w 1096335"/>
                  <a:gd name="connsiteY473" fmla="*/ 140102 h 831850"/>
                  <a:gd name="connsiteX474" fmla="*/ 647708 w 1096335"/>
                  <a:gd name="connsiteY474" fmla="*/ 128352 h 831850"/>
                  <a:gd name="connsiteX475" fmla="*/ 661555 w 1096335"/>
                  <a:gd name="connsiteY475" fmla="*/ 116603 h 831850"/>
                  <a:gd name="connsiteX476" fmla="*/ 755671 w 1096335"/>
                  <a:gd name="connsiteY476" fmla="*/ 99686 h 831850"/>
                  <a:gd name="connsiteX477" fmla="*/ 769519 w 1096335"/>
                  <a:gd name="connsiteY477" fmla="*/ 111436 h 831850"/>
                  <a:gd name="connsiteX478" fmla="*/ 755671 w 1096335"/>
                  <a:gd name="connsiteY478" fmla="*/ 123186 h 831850"/>
                  <a:gd name="connsiteX479" fmla="*/ 741824 w 1096335"/>
                  <a:gd name="connsiteY479" fmla="*/ 111436 h 831850"/>
                  <a:gd name="connsiteX480" fmla="*/ 755671 w 1096335"/>
                  <a:gd name="connsiteY480" fmla="*/ 99686 h 831850"/>
                  <a:gd name="connsiteX481" fmla="*/ 323720 w 1096335"/>
                  <a:gd name="connsiteY481" fmla="*/ 99457 h 831850"/>
                  <a:gd name="connsiteX482" fmla="*/ 337567 w 1096335"/>
                  <a:gd name="connsiteY482" fmla="*/ 111207 h 831850"/>
                  <a:gd name="connsiteX483" fmla="*/ 323720 w 1096335"/>
                  <a:gd name="connsiteY483" fmla="*/ 122956 h 831850"/>
                  <a:gd name="connsiteX484" fmla="*/ 309873 w 1096335"/>
                  <a:gd name="connsiteY484" fmla="*/ 111207 h 831850"/>
                  <a:gd name="connsiteX485" fmla="*/ 323720 w 1096335"/>
                  <a:gd name="connsiteY485" fmla="*/ 99457 h 831850"/>
                  <a:gd name="connsiteX486" fmla="*/ 513010 w 1096335"/>
                  <a:gd name="connsiteY486" fmla="*/ 93591 h 831850"/>
                  <a:gd name="connsiteX487" fmla="*/ 526858 w 1096335"/>
                  <a:gd name="connsiteY487" fmla="*/ 105341 h 831850"/>
                  <a:gd name="connsiteX488" fmla="*/ 513010 w 1096335"/>
                  <a:gd name="connsiteY488" fmla="*/ 117091 h 831850"/>
                  <a:gd name="connsiteX489" fmla="*/ 499163 w 1096335"/>
                  <a:gd name="connsiteY489" fmla="*/ 105341 h 831850"/>
                  <a:gd name="connsiteX490" fmla="*/ 513010 w 1096335"/>
                  <a:gd name="connsiteY490" fmla="*/ 93591 h 831850"/>
                  <a:gd name="connsiteX491" fmla="*/ 822837 w 1096335"/>
                  <a:gd name="connsiteY491" fmla="*/ 63520 h 831850"/>
                  <a:gd name="connsiteX492" fmla="*/ 836684 w 1096335"/>
                  <a:gd name="connsiteY492" fmla="*/ 75270 h 831850"/>
                  <a:gd name="connsiteX493" fmla="*/ 822837 w 1096335"/>
                  <a:gd name="connsiteY493" fmla="*/ 87020 h 831850"/>
                  <a:gd name="connsiteX494" fmla="*/ 808990 w 1096335"/>
                  <a:gd name="connsiteY494" fmla="*/ 75270 h 831850"/>
                  <a:gd name="connsiteX495" fmla="*/ 822837 w 1096335"/>
                  <a:gd name="connsiteY495" fmla="*/ 63520 h 831850"/>
                  <a:gd name="connsiteX496" fmla="*/ 231954 w 1096335"/>
                  <a:gd name="connsiteY496" fmla="*/ 60811 h 831850"/>
                  <a:gd name="connsiteX497" fmla="*/ 239692 w 1096335"/>
                  <a:gd name="connsiteY497" fmla="*/ 63531 h 831850"/>
                  <a:gd name="connsiteX498" fmla="*/ 243747 w 1096335"/>
                  <a:gd name="connsiteY498" fmla="*/ 71839 h 831850"/>
                  <a:gd name="connsiteX499" fmla="*/ 229900 w 1096335"/>
                  <a:gd name="connsiteY499" fmla="*/ 83589 h 831850"/>
                  <a:gd name="connsiteX500" fmla="*/ 220109 w 1096335"/>
                  <a:gd name="connsiteY500" fmla="*/ 80148 h 831850"/>
                  <a:gd name="connsiteX501" fmla="*/ 216425 w 1096335"/>
                  <a:gd name="connsiteY501" fmla="*/ 72600 h 831850"/>
                  <a:gd name="connsiteX502" fmla="*/ 611007 w 1096335"/>
                  <a:gd name="connsiteY502" fmla="*/ 59645 h 831850"/>
                  <a:gd name="connsiteX503" fmla="*/ 624854 w 1096335"/>
                  <a:gd name="connsiteY503" fmla="*/ 71395 h 831850"/>
                  <a:gd name="connsiteX504" fmla="*/ 611007 w 1096335"/>
                  <a:gd name="connsiteY504" fmla="*/ 83145 h 831850"/>
                  <a:gd name="connsiteX505" fmla="*/ 597159 w 1096335"/>
                  <a:gd name="connsiteY505" fmla="*/ 71395 h 831850"/>
                  <a:gd name="connsiteX506" fmla="*/ 611007 w 1096335"/>
                  <a:gd name="connsiteY506" fmla="*/ 59645 h 831850"/>
                  <a:gd name="connsiteX507" fmla="*/ 380727 w 1096335"/>
                  <a:gd name="connsiteY507" fmla="*/ 53082 h 831850"/>
                  <a:gd name="connsiteX508" fmla="*/ 394574 w 1096335"/>
                  <a:gd name="connsiteY508" fmla="*/ 64832 h 831850"/>
                  <a:gd name="connsiteX509" fmla="*/ 380727 w 1096335"/>
                  <a:gd name="connsiteY509" fmla="*/ 76582 h 831850"/>
                  <a:gd name="connsiteX510" fmla="*/ 366879 w 1096335"/>
                  <a:gd name="connsiteY510" fmla="*/ 64832 h 831850"/>
                  <a:gd name="connsiteX511" fmla="*/ 380727 w 1096335"/>
                  <a:gd name="connsiteY511" fmla="*/ 53082 h 831850"/>
                  <a:gd name="connsiteX512" fmla="*/ 474843 w 1096335"/>
                  <a:gd name="connsiteY512" fmla="*/ 36166 h 831850"/>
                  <a:gd name="connsiteX513" fmla="*/ 488690 w 1096335"/>
                  <a:gd name="connsiteY513" fmla="*/ 47916 h 831850"/>
                  <a:gd name="connsiteX514" fmla="*/ 474843 w 1096335"/>
                  <a:gd name="connsiteY514" fmla="*/ 59666 h 831850"/>
                  <a:gd name="connsiteX515" fmla="*/ 460996 w 1096335"/>
                  <a:gd name="connsiteY515" fmla="*/ 47916 h 831850"/>
                  <a:gd name="connsiteX516" fmla="*/ 474843 w 1096335"/>
                  <a:gd name="connsiteY516" fmla="*/ 36166 h 831850"/>
                  <a:gd name="connsiteX517" fmla="*/ 751717 w 1096335"/>
                  <a:gd name="connsiteY517" fmla="*/ 17957 h 831850"/>
                  <a:gd name="connsiteX518" fmla="*/ 754885 w 1096335"/>
                  <a:gd name="connsiteY518" fmla="*/ 19000 h 831850"/>
                  <a:gd name="connsiteX519" fmla="*/ 766082 w 1096335"/>
                  <a:gd name="connsiteY519" fmla="*/ 24376 h 831850"/>
                  <a:gd name="connsiteX520" fmla="*/ 768227 w 1096335"/>
                  <a:gd name="connsiteY520" fmla="*/ 28771 h 831850"/>
                  <a:gd name="connsiteX521" fmla="*/ 754380 w 1096335"/>
                  <a:gd name="connsiteY521" fmla="*/ 40520 h 831850"/>
                  <a:gd name="connsiteX522" fmla="*/ 740532 w 1096335"/>
                  <a:gd name="connsiteY522" fmla="*/ 28771 h 831850"/>
                  <a:gd name="connsiteX523" fmla="*/ 744588 w 1096335"/>
                  <a:gd name="connsiteY523" fmla="*/ 20463 h 831850"/>
                  <a:gd name="connsiteX524" fmla="*/ 679103 w 1096335"/>
                  <a:gd name="connsiteY524" fmla="*/ 9949 h 831850"/>
                  <a:gd name="connsiteX525" fmla="*/ 692950 w 1096335"/>
                  <a:gd name="connsiteY525" fmla="*/ 21699 h 831850"/>
                  <a:gd name="connsiteX526" fmla="*/ 679103 w 1096335"/>
                  <a:gd name="connsiteY526" fmla="*/ 33449 h 831850"/>
                  <a:gd name="connsiteX527" fmla="*/ 665256 w 1096335"/>
                  <a:gd name="connsiteY527" fmla="*/ 21699 h 831850"/>
                  <a:gd name="connsiteX528" fmla="*/ 679103 w 1096335"/>
                  <a:gd name="connsiteY528" fmla="*/ 9949 h 831850"/>
                  <a:gd name="connsiteX529" fmla="*/ 343942 w 1096335"/>
                  <a:gd name="connsiteY529" fmla="*/ 8047 h 831850"/>
                  <a:gd name="connsiteX530" fmla="*/ 339970 w 1096335"/>
                  <a:gd name="connsiteY530" fmla="*/ 16184 h 831850"/>
                  <a:gd name="connsiteX531" fmla="*/ 330178 w 1096335"/>
                  <a:gd name="connsiteY531" fmla="*/ 19625 h 831850"/>
                  <a:gd name="connsiteX532" fmla="*/ 320387 w 1096335"/>
                  <a:gd name="connsiteY532" fmla="*/ 16184 h 831850"/>
                  <a:gd name="connsiteX533" fmla="*/ 320226 w 1096335"/>
                  <a:gd name="connsiteY533" fmla="*/ 15854 h 831850"/>
                  <a:gd name="connsiteX534" fmla="*/ 542009 w 1096335"/>
                  <a:gd name="connsiteY534" fmla="*/ 0 h 831850"/>
                  <a:gd name="connsiteX535" fmla="*/ 555856 w 1096335"/>
                  <a:gd name="connsiteY535" fmla="*/ 11750 h 831850"/>
                  <a:gd name="connsiteX536" fmla="*/ 542009 w 1096335"/>
                  <a:gd name="connsiteY536" fmla="*/ 23499 h 831850"/>
                  <a:gd name="connsiteX537" fmla="*/ 528161 w 1096335"/>
                  <a:gd name="connsiteY537" fmla="*/ 11750 h 831850"/>
                  <a:gd name="connsiteX538" fmla="*/ 542009 w 1096335"/>
                  <a:gd name="connsiteY538" fmla="*/ 0 h 831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</a:cxnLst>
                <a:rect l="l" t="t" r="r" b="b"/>
                <a:pathLst>
                  <a:path w="1096335" h="831850">
                    <a:moveTo>
                      <a:pt x="505095" y="817167"/>
                    </a:moveTo>
                    <a:cubicBezTo>
                      <a:pt x="512742" y="817167"/>
                      <a:pt x="518942" y="822428"/>
                      <a:pt x="518942" y="828917"/>
                    </a:cubicBezTo>
                    <a:lnTo>
                      <a:pt x="517510" y="831850"/>
                    </a:lnTo>
                    <a:lnTo>
                      <a:pt x="491889" y="830231"/>
                    </a:lnTo>
                    <a:lnTo>
                      <a:pt x="491248" y="828917"/>
                    </a:lnTo>
                    <a:cubicBezTo>
                      <a:pt x="491248" y="822428"/>
                      <a:pt x="497448" y="817167"/>
                      <a:pt x="505095" y="817167"/>
                    </a:cubicBezTo>
                    <a:close/>
                    <a:moveTo>
                      <a:pt x="319544" y="777927"/>
                    </a:moveTo>
                    <a:cubicBezTo>
                      <a:pt x="327191" y="777927"/>
                      <a:pt x="333391" y="783187"/>
                      <a:pt x="333391" y="789676"/>
                    </a:cubicBezTo>
                    <a:lnTo>
                      <a:pt x="329853" y="796924"/>
                    </a:lnTo>
                    <a:lnTo>
                      <a:pt x="310669" y="790609"/>
                    </a:lnTo>
                    <a:lnTo>
                      <a:pt x="306272" y="788497"/>
                    </a:lnTo>
                    <a:lnTo>
                      <a:pt x="309752" y="781368"/>
                    </a:lnTo>
                    <a:cubicBezTo>
                      <a:pt x="312258" y="779242"/>
                      <a:pt x="315720" y="777927"/>
                      <a:pt x="319544" y="777927"/>
                    </a:cubicBezTo>
                    <a:close/>
                    <a:moveTo>
                      <a:pt x="562102" y="770793"/>
                    </a:moveTo>
                    <a:cubicBezTo>
                      <a:pt x="569749" y="770793"/>
                      <a:pt x="575949" y="776054"/>
                      <a:pt x="575949" y="782543"/>
                    </a:cubicBezTo>
                    <a:cubicBezTo>
                      <a:pt x="575949" y="789032"/>
                      <a:pt x="569749" y="794293"/>
                      <a:pt x="562102" y="794293"/>
                    </a:cubicBezTo>
                    <a:cubicBezTo>
                      <a:pt x="554454" y="794293"/>
                      <a:pt x="548254" y="789032"/>
                      <a:pt x="548254" y="782543"/>
                    </a:cubicBezTo>
                    <a:cubicBezTo>
                      <a:pt x="548254" y="776054"/>
                      <a:pt x="554454" y="770793"/>
                      <a:pt x="562102" y="770793"/>
                    </a:cubicBezTo>
                    <a:close/>
                    <a:moveTo>
                      <a:pt x="777880" y="766030"/>
                    </a:moveTo>
                    <a:cubicBezTo>
                      <a:pt x="781704" y="766030"/>
                      <a:pt x="785165" y="767345"/>
                      <a:pt x="787671" y="769472"/>
                    </a:cubicBezTo>
                    <a:lnTo>
                      <a:pt x="789804" y="773841"/>
                    </a:lnTo>
                    <a:lnTo>
                      <a:pt x="767369" y="784614"/>
                    </a:lnTo>
                    <a:lnTo>
                      <a:pt x="764032" y="777780"/>
                    </a:lnTo>
                    <a:cubicBezTo>
                      <a:pt x="764032" y="771290"/>
                      <a:pt x="770232" y="766030"/>
                      <a:pt x="777880" y="766030"/>
                    </a:cubicBezTo>
                    <a:close/>
                    <a:moveTo>
                      <a:pt x="656218" y="753877"/>
                    </a:moveTo>
                    <a:cubicBezTo>
                      <a:pt x="663865" y="753877"/>
                      <a:pt x="670065" y="759137"/>
                      <a:pt x="670065" y="765627"/>
                    </a:cubicBezTo>
                    <a:cubicBezTo>
                      <a:pt x="670065" y="772116"/>
                      <a:pt x="663865" y="777376"/>
                      <a:pt x="656218" y="777376"/>
                    </a:cubicBezTo>
                    <a:cubicBezTo>
                      <a:pt x="648570" y="777376"/>
                      <a:pt x="642371" y="772116"/>
                      <a:pt x="642371" y="765627"/>
                    </a:cubicBezTo>
                    <a:cubicBezTo>
                      <a:pt x="642371" y="759137"/>
                      <a:pt x="648570" y="753877"/>
                      <a:pt x="656218" y="753877"/>
                    </a:cubicBezTo>
                    <a:close/>
                    <a:moveTo>
                      <a:pt x="421363" y="752009"/>
                    </a:moveTo>
                    <a:cubicBezTo>
                      <a:pt x="429010" y="752009"/>
                      <a:pt x="435210" y="757269"/>
                      <a:pt x="435210" y="763759"/>
                    </a:cubicBezTo>
                    <a:cubicBezTo>
                      <a:pt x="435210" y="770248"/>
                      <a:pt x="429010" y="775508"/>
                      <a:pt x="421363" y="775508"/>
                    </a:cubicBezTo>
                    <a:cubicBezTo>
                      <a:pt x="413715" y="775508"/>
                      <a:pt x="407515" y="770248"/>
                      <a:pt x="407515" y="763759"/>
                    </a:cubicBezTo>
                    <a:cubicBezTo>
                      <a:pt x="407515" y="757269"/>
                      <a:pt x="413715" y="752009"/>
                      <a:pt x="421363" y="752009"/>
                    </a:cubicBezTo>
                    <a:close/>
                    <a:moveTo>
                      <a:pt x="723384" y="717711"/>
                    </a:moveTo>
                    <a:cubicBezTo>
                      <a:pt x="731031" y="717711"/>
                      <a:pt x="737231" y="722971"/>
                      <a:pt x="737231" y="729460"/>
                    </a:cubicBezTo>
                    <a:cubicBezTo>
                      <a:pt x="737231" y="735949"/>
                      <a:pt x="731031" y="741210"/>
                      <a:pt x="723384" y="741210"/>
                    </a:cubicBezTo>
                    <a:cubicBezTo>
                      <a:pt x="715736" y="741210"/>
                      <a:pt x="709536" y="735949"/>
                      <a:pt x="709536" y="729460"/>
                    </a:cubicBezTo>
                    <a:cubicBezTo>
                      <a:pt x="709536" y="722971"/>
                      <a:pt x="715736" y="717711"/>
                      <a:pt x="723384" y="717711"/>
                    </a:cubicBezTo>
                    <a:close/>
                    <a:moveTo>
                      <a:pt x="845976" y="716334"/>
                    </a:moveTo>
                    <a:cubicBezTo>
                      <a:pt x="853623" y="716334"/>
                      <a:pt x="859823" y="721594"/>
                      <a:pt x="859823" y="728083"/>
                    </a:cubicBezTo>
                    <a:lnTo>
                      <a:pt x="859197" y="729366"/>
                    </a:lnTo>
                    <a:lnTo>
                      <a:pt x="845588" y="739697"/>
                    </a:lnTo>
                    <a:lnTo>
                      <a:pt x="836185" y="736392"/>
                    </a:lnTo>
                    <a:cubicBezTo>
                      <a:pt x="833679" y="734266"/>
                      <a:pt x="832129" y="731328"/>
                      <a:pt x="832129" y="728083"/>
                    </a:cubicBezTo>
                    <a:cubicBezTo>
                      <a:pt x="832129" y="721594"/>
                      <a:pt x="838329" y="716334"/>
                      <a:pt x="845976" y="716334"/>
                    </a:cubicBezTo>
                    <a:close/>
                    <a:moveTo>
                      <a:pt x="511553" y="713836"/>
                    </a:moveTo>
                    <a:cubicBezTo>
                      <a:pt x="519201" y="713836"/>
                      <a:pt x="525401" y="719096"/>
                      <a:pt x="525401" y="725585"/>
                    </a:cubicBezTo>
                    <a:cubicBezTo>
                      <a:pt x="525401" y="732075"/>
                      <a:pt x="519201" y="737335"/>
                      <a:pt x="511553" y="737335"/>
                    </a:cubicBezTo>
                    <a:cubicBezTo>
                      <a:pt x="503906" y="737335"/>
                      <a:pt x="497706" y="732075"/>
                      <a:pt x="497706" y="725585"/>
                    </a:cubicBezTo>
                    <a:cubicBezTo>
                      <a:pt x="497706" y="719096"/>
                      <a:pt x="503906" y="713836"/>
                      <a:pt x="511553" y="713836"/>
                    </a:cubicBezTo>
                    <a:close/>
                    <a:moveTo>
                      <a:pt x="289079" y="711500"/>
                    </a:moveTo>
                    <a:cubicBezTo>
                      <a:pt x="296726" y="711500"/>
                      <a:pt x="302926" y="716761"/>
                      <a:pt x="302926" y="723250"/>
                    </a:cubicBezTo>
                    <a:cubicBezTo>
                      <a:pt x="302926" y="729739"/>
                      <a:pt x="296726" y="735000"/>
                      <a:pt x="289079" y="735000"/>
                    </a:cubicBezTo>
                    <a:cubicBezTo>
                      <a:pt x="281431" y="735000"/>
                      <a:pt x="275232" y="729739"/>
                      <a:pt x="275232" y="723250"/>
                    </a:cubicBezTo>
                    <a:cubicBezTo>
                      <a:pt x="275232" y="716761"/>
                      <a:pt x="281431" y="711500"/>
                      <a:pt x="289079" y="711500"/>
                    </a:cubicBezTo>
                    <a:close/>
                    <a:moveTo>
                      <a:pt x="383195" y="694584"/>
                    </a:moveTo>
                    <a:cubicBezTo>
                      <a:pt x="390842" y="694584"/>
                      <a:pt x="397042" y="699844"/>
                      <a:pt x="397042" y="706334"/>
                    </a:cubicBezTo>
                    <a:cubicBezTo>
                      <a:pt x="397042" y="712823"/>
                      <a:pt x="390842" y="718083"/>
                      <a:pt x="383195" y="718083"/>
                    </a:cubicBezTo>
                    <a:cubicBezTo>
                      <a:pt x="375548" y="718083"/>
                      <a:pt x="369348" y="712823"/>
                      <a:pt x="369348" y="706334"/>
                    </a:cubicBezTo>
                    <a:cubicBezTo>
                      <a:pt x="369348" y="699844"/>
                      <a:pt x="375548" y="694584"/>
                      <a:pt x="383195" y="694584"/>
                    </a:cubicBezTo>
                    <a:close/>
                    <a:moveTo>
                      <a:pt x="654926" y="671211"/>
                    </a:moveTo>
                    <a:cubicBezTo>
                      <a:pt x="662574" y="671211"/>
                      <a:pt x="668774" y="676472"/>
                      <a:pt x="668774" y="682961"/>
                    </a:cubicBezTo>
                    <a:cubicBezTo>
                      <a:pt x="668774" y="689450"/>
                      <a:pt x="662574" y="694711"/>
                      <a:pt x="654926" y="694711"/>
                    </a:cubicBezTo>
                    <a:cubicBezTo>
                      <a:pt x="647279" y="694711"/>
                      <a:pt x="641079" y="689450"/>
                      <a:pt x="641079" y="682961"/>
                    </a:cubicBezTo>
                    <a:cubicBezTo>
                      <a:pt x="641079" y="676472"/>
                      <a:pt x="647279" y="671211"/>
                      <a:pt x="654926" y="671211"/>
                    </a:cubicBezTo>
                    <a:close/>
                    <a:moveTo>
                      <a:pt x="579650" y="664140"/>
                    </a:moveTo>
                    <a:cubicBezTo>
                      <a:pt x="587297" y="664140"/>
                      <a:pt x="593497" y="669400"/>
                      <a:pt x="593497" y="675889"/>
                    </a:cubicBezTo>
                    <a:cubicBezTo>
                      <a:pt x="593497" y="682378"/>
                      <a:pt x="587297" y="687639"/>
                      <a:pt x="579650" y="687639"/>
                    </a:cubicBezTo>
                    <a:cubicBezTo>
                      <a:pt x="572002" y="687639"/>
                      <a:pt x="565802" y="682378"/>
                      <a:pt x="565802" y="675889"/>
                    </a:cubicBezTo>
                    <a:cubicBezTo>
                      <a:pt x="565802" y="669400"/>
                      <a:pt x="572002" y="664140"/>
                      <a:pt x="579650" y="664140"/>
                    </a:cubicBezTo>
                    <a:close/>
                    <a:moveTo>
                      <a:pt x="450361" y="658418"/>
                    </a:moveTo>
                    <a:cubicBezTo>
                      <a:pt x="458008" y="658418"/>
                      <a:pt x="464208" y="663678"/>
                      <a:pt x="464208" y="670167"/>
                    </a:cubicBezTo>
                    <a:cubicBezTo>
                      <a:pt x="464208" y="676657"/>
                      <a:pt x="458008" y="681917"/>
                      <a:pt x="450361" y="681917"/>
                    </a:cubicBezTo>
                    <a:cubicBezTo>
                      <a:pt x="442713" y="681917"/>
                      <a:pt x="436513" y="676657"/>
                      <a:pt x="436513" y="670167"/>
                    </a:cubicBezTo>
                    <a:cubicBezTo>
                      <a:pt x="436513" y="663678"/>
                      <a:pt x="442713" y="658418"/>
                      <a:pt x="450361" y="658418"/>
                    </a:cubicBezTo>
                    <a:close/>
                    <a:moveTo>
                      <a:pt x="238531" y="654543"/>
                    </a:moveTo>
                    <a:cubicBezTo>
                      <a:pt x="246178" y="654543"/>
                      <a:pt x="252378" y="659803"/>
                      <a:pt x="252378" y="666292"/>
                    </a:cubicBezTo>
                    <a:cubicBezTo>
                      <a:pt x="252378" y="672782"/>
                      <a:pt x="246178" y="678042"/>
                      <a:pt x="238531" y="678042"/>
                    </a:cubicBezTo>
                    <a:cubicBezTo>
                      <a:pt x="230883" y="678042"/>
                      <a:pt x="224683" y="672782"/>
                      <a:pt x="224683" y="666292"/>
                    </a:cubicBezTo>
                    <a:cubicBezTo>
                      <a:pt x="224683" y="659803"/>
                      <a:pt x="230883" y="654543"/>
                      <a:pt x="238531" y="654543"/>
                    </a:cubicBezTo>
                    <a:close/>
                    <a:moveTo>
                      <a:pt x="825529" y="643384"/>
                    </a:moveTo>
                    <a:cubicBezTo>
                      <a:pt x="833176" y="643384"/>
                      <a:pt x="839376" y="648645"/>
                      <a:pt x="839376" y="655134"/>
                    </a:cubicBezTo>
                    <a:cubicBezTo>
                      <a:pt x="839376" y="661623"/>
                      <a:pt x="833176" y="666884"/>
                      <a:pt x="825529" y="666884"/>
                    </a:cubicBezTo>
                    <a:cubicBezTo>
                      <a:pt x="817881" y="666884"/>
                      <a:pt x="811681" y="661623"/>
                      <a:pt x="811681" y="655134"/>
                    </a:cubicBezTo>
                    <a:cubicBezTo>
                      <a:pt x="811681" y="648645"/>
                      <a:pt x="817881" y="643384"/>
                      <a:pt x="825529" y="643384"/>
                    </a:cubicBezTo>
                    <a:close/>
                    <a:moveTo>
                      <a:pt x="104630" y="631859"/>
                    </a:moveTo>
                    <a:lnTo>
                      <a:pt x="112158" y="634505"/>
                    </a:lnTo>
                    <a:cubicBezTo>
                      <a:pt x="114664" y="636632"/>
                      <a:pt x="116214" y="639569"/>
                      <a:pt x="116214" y="642813"/>
                    </a:cubicBezTo>
                    <a:lnTo>
                      <a:pt x="114755" y="645802"/>
                    </a:lnTo>
                    <a:close/>
                    <a:moveTo>
                      <a:pt x="738057" y="623332"/>
                    </a:moveTo>
                    <a:cubicBezTo>
                      <a:pt x="745705" y="623332"/>
                      <a:pt x="751905" y="628593"/>
                      <a:pt x="751905" y="635082"/>
                    </a:cubicBezTo>
                    <a:cubicBezTo>
                      <a:pt x="751905" y="641571"/>
                      <a:pt x="745705" y="646832"/>
                      <a:pt x="738057" y="646832"/>
                    </a:cubicBezTo>
                    <a:cubicBezTo>
                      <a:pt x="730410" y="646832"/>
                      <a:pt x="724210" y="641571"/>
                      <a:pt x="724210" y="635082"/>
                    </a:cubicBezTo>
                    <a:cubicBezTo>
                      <a:pt x="724210" y="628593"/>
                      <a:pt x="730410" y="623332"/>
                      <a:pt x="738057" y="623332"/>
                    </a:cubicBezTo>
                    <a:close/>
                    <a:moveTo>
                      <a:pt x="927348" y="617466"/>
                    </a:moveTo>
                    <a:cubicBezTo>
                      <a:pt x="934995" y="617466"/>
                      <a:pt x="941195" y="622727"/>
                      <a:pt x="941195" y="629216"/>
                    </a:cubicBezTo>
                    <a:cubicBezTo>
                      <a:pt x="941195" y="635705"/>
                      <a:pt x="934995" y="640966"/>
                      <a:pt x="927348" y="640966"/>
                    </a:cubicBezTo>
                    <a:cubicBezTo>
                      <a:pt x="919700" y="640966"/>
                      <a:pt x="913500" y="635705"/>
                      <a:pt x="913500" y="629216"/>
                    </a:cubicBezTo>
                    <a:cubicBezTo>
                      <a:pt x="913500" y="622727"/>
                      <a:pt x="919700" y="617466"/>
                      <a:pt x="927348" y="617466"/>
                    </a:cubicBezTo>
                    <a:close/>
                    <a:moveTo>
                      <a:pt x="381903" y="611918"/>
                    </a:moveTo>
                    <a:cubicBezTo>
                      <a:pt x="389551" y="611918"/>
                      <a:pt x="395751" y="617179"/>
                      <a:pt x="395751" y="623668"/>
                    </a:cubicBezTo>
                    <a:cubicBezTo>
                      <a:pt x="395751" y="630157"/>
                      <a:pt x="389551" y="635418"/>
                      <a:pt x="381903" y="635418"/>
                    </a:cubicBezTo>
                    <a:cubicBezTo>
                      <a:pt x="374256" y="635418"/>
                      <a:pt x="368056" y="630157"/>
                      <a:pt x="368056" y="623668"/>
                    </a:cubicBezTo>
                    <a:cubicBezTo>
                      <a:pt x="368056" y="617179"/>
                      <a:pt x="374256" y="611918"/>
                      <a:pt x="381903" y="611918"/>
                    </a:cubicBezTo>
                    <a:close/>
                    <a:moveTo>
                      <a:pt x="542418" y="609883"/>
                    </a:moveTo>
                    <a:cubicBezTo>
                      <a:pt x="550065" y="609883"/>
                      <a:pt x="556265" y="615143"/>
                      <a:pt x="556265" y="621632"/>
                    </a:cubicBezTo>
                    <a:cubicBezTo>
                      <a:pt x="556265" y="628121"/>
                      <a:pt x="550065" y="633382"/>
                      <a:pt x="542418" y="633382"/>
                    </a:cubicBezTo>
                    <a:cubicBezTo>
                      <a:pt x="534771" y="633382"/>
                      <a:pt x="528571" y="628121"/>
                      <a:pt x="528571" y="621632"/>
                    </a:cubicBezTo>
                    <a:cubicBezTo>
                      <a:pt x="528571" y="615143"/>
                      <a:pt x="534771" y="609883"/>
                      <a:pt x="542418" y="609883"/>
                    </a:cubicBezTo>
                    <a:close/>
                    <a:moveTo>
                      <a:pt x="306627" y="604847"/>
                    </a:moveTo>
                    <a:cubicBezTo>
                      <a:pt x="314274" y="604847"/>
                      <a:pt x="320474" y="610107"/>
                      <a:pt x="320474" y="616596"/>
                    </a:cubicBezTo>
                    <a:cubicBezTo>
                      <a:pt x="320474" y="623085"/>
                      <a:pt x="314274" y="628346"/>
                      <a:pt x="306627" y="628346"/>
                    </a:cubicBezTo>
                    <a:cubicBezTo>
                      <a:pt x="298980" y="628346"/>
                      <a:pt x="292780" y="623085"/>
                      <a:pt x="292780" y="616596"/>
                    </a:cubicBezTo>
                    <a:cubicBezTo>
                      <a:pt x="292780" y="610107"/>
                      <a:pt x="298980" y="604847"/>
                      <a:pt x="306627" y="604847"/>
                    </a:cubicBezTo>
                    <a:close/>
                    <a:moveTo>
                      <a:pt x="169533" y="594897"/>
                    </a:moveTo>
                    <a:cubicBezTo>
                      <a:pt x="177180" y="594897"/>
                      <a:pt x="183380" y="600158"/>
                      <a:pt x="183380" y="606647"/>
                    </a:cubicBezTo>
                    <a:cubicBezTo>
                      <a:pt x="183380" y="613136"/>
                      <a:pt x="177180" y="618397"/>
                      <a:pt x="169533" y="618397"/>
                    </a:cubicBezTo>
                    <a:cubicBezTo>
                      <a:pt x="161885" y="618397"/>
                      <a:pt x="155685" y="613136"/>
                      <a:pt x="155685" y="606647"/>
                    </a:cubicBezTo>
                    <a:cubicBezTo>
                      <a:pt x="155685" y="600158"/>
                      <a:pt x="161885" y="594897"/>
                      <a:pt x="169533" y="594897"/>
                    </a:cubicBezTo>
                    <a:close/>
                    <a:moveTo>
                      <a:pt x="454947" y="589830"/>
                    </a:moveTo>
                    <a:cubicBezTo>
                      <a:pt x="462594" y="589830"/>
                      <a:pt x="468794" y="595091"/>
                      <a:pt x="468794" y="601580"/>
                    </a:cubicBezTo>
                    <a:cubicBezTo>
                      <a:pt x="468794" y="608069"/>
                      <a:pt x="462594" y="613330"/>
                      <a:pt x="454947" y="613330"/>
                    </a:cubicBezTo>
                    <a:cubicBezTo>
                      <a:pt x="447299" y="613330"/>
                      <a:pt x="441100" y="608069"/>
                      <a:pt x="441100" y="601580"/>
                    </a:cubicBezTo>
                    <a:cubicBezTo>
                      <a:pt x="441100" y="595091"/>
                      <a:pt x="447299" y="589830"/>
                      <a:pt x="454947" y="589830"/>
                    </a:cubicBezTo>
                    <a:close/>
                    <a:moveTo>
                      <a:pt x="644237" y="583965"/>
                    </a:moveTo>
                    <a:cubicBezTo>
                      <a:pt x="651885" y="583965"/>
                      <a:pt x="658084" y="589225"/>
                      <a:pt x="658084" y="595714"/>
                    </a:cubicBezTo>
                    <a:cubicBezTo>
                      <a:pt x="658084" y="602204"/>
                      <a:pt x="651885" y="607464"/>
                      <a:pt x="644237" y="607464"/>
                    </a:cubicBezTo>
                    <a:cubicBezTo>
                      <a:pt x="636590" y="607464"/>
                      <a:pt x="630390" y="602204"/>
                      <a:pt x="630390" y="595714"/>
                    </a:cubicBezTo>
                    <a:cubicBezTo>
                      <a:pt x="630390" y="589225"/>
                      <a:pt x="636590" y="583965"/>
                      <a:pt x="644237" y="583965"/>
                    </a:cubicBezTo>
                    <a:close/>
                    <a:moveTo>
                      <a:pt x="795064" y="576958"/>
                    </a:moveTo>
                    <a:cubicBezTo>
                      <a:pt x="802711" y="576958"/>
                      <a:pt x="808911" y="582219"/>
                      <a:pt x="808911" y="588708"/>
                    </a:cubicBezTo>
                    <a:cubicBezTo>
                      <a:pt x="808911" y="595197"/>
                      <a:pt x="802711" y="600457"/>
                      <a:pt x="795064" y="600457"/>
                    </a:cubicBezTo>
                    <a:cubicBezTo>
                      <a:pt x="787417" y="600457"/>
                      <a:pt x="781217" y="595197"/>
                      <a:pt x="781217" y="588708"/>
                    </a:cubicBezTo>
                    <a:cubicBezTo>
                      <a:pt x="781217" y="582219"/>
                      <a:pt x="787417" y="576958"/>
                      <a:pt x="795064" y="576958"/>
                    </a:cubicBezTo>
                    <a:close/>
                    <a:moveTo>
                      <a:pt x="889180" y="560042"/>
                    </a:moveTo>
                    <a:cubicBezTo>
                      <a:pt x="896828" y="560042"/>
                      <a:pt x="903028" y="565302"/>
                      <a:pt x="903028" y="571791"/>
                    </a:cubicBezTo>
                    <a:cubicBezTo>
                      <a:pt x="903028" y="578280"/>
                      <a:pt x="896828" y="583541"/>
                      <a:pt x="889180" y="583541"/>
                    </a:cubicBezTo>
                    <a:cubicBezTo>
                      <a:pt x="881533" y="583541"/>
                      <a:pt x="875333" y="578280"/>
                      <a:pt x="875333" y="571791"/>
                    </a:cubicBezTo>
                    <a:cubicBezTo>
                      <a:pt x="875333" y="565302"/>
                      <a:pt x="881533" y="560042"/>
                      <a:pt x="889180" y="560042"/>
                    </a:cubicBezTo>
                    <a:close/>
                    <a:moveTo>
                      <a:pt x="101075" y="548398"/>
                    </a:moveTo>
                    <a:cubicBezTo>
                      <a:pt x="108723" y="548398"/>
                      <a:pt x="114923" y="553659"/>
                      <a:pt x="114923" y="560148"/>
                    </a:cubicBezTo>
                    <a:cubicBezTo>
                      <a:pt x="114923" y="566637"/>
                      <a:pt x="108723" y="571898"/>
                      <a:pt x="101075" y="571898"/>
                    </a:cubicBezTo>
                    <a:cubicBezTo>
                      <a:pt x="93428" y="571898"/>
                      <a:pt x="87228" y="566637"/>
                      <a:pt x="87228" y="560148"/>
                    </a:cubicBezTo>
                    <a:cubicBezTo>
                      <a:pt x="87228" y="553659"/>
                      <a:pt x="93428" y="548398"/>
                      <a:pt x="101075" y="548398"/>
                    </a:cubicBezTo>
                    <a:close/>
                    <a:moveTo>
                      <a:pt x="258247" y="546362"/>
                    </a:moveTo>
                    <a:cubicBezTo>
                      <a:pt x="265895" y="546362"/>
                      <a:pt x="272094" y="551623"/>
                      <a:pt x="272094" y="558112"/>
                    </a:cubicBezTo>
                    <a:cubicBezTo>
                      <a:pt x="272094" y="564601"/>
                      <a:pt x="265895" y="569862"/>
                      <a:pt x="258247" y="569862"/>
                    </a:cubicBezTo>
                    <a:cubicBezTo>
                      <a:pt x="250600" y="569862"/>
                      <a:pt x="244400" y="564601"/>
                      <a:pt x="244400" y="558112"/>
                    </a:cubicBezTo>
                    <a:cubicBezTo>
                      <a:pt x="244400" y="551623"/>
                      <a:pt x="250600" y="546362"/>
                      <a:pt x="258247" y="546362"/>
                    </a:cubicBezTo>
                    <a:close/>
                    <a:moveTo>
                      <a:pt x="511953" y="543456"/>
                    </a:moveTo>
                    <a:cubicBezTo>
                      <a:pt x="519601" y="543456"/>
                      <a:pt x="525801" y="548717"/>
                      <a:pt x="525801" y="555206"/>
                    </a:cubicBezTo>
                    <a:cubicBezTo>
                      <a:pt x="525801" y="561695"/>
                      <a:pt x="519601" y="566956"/>
                      <a:pt x="511953" y="566956"/>
                    </a:cubicBezTo>
                    <a:cubicBezTo>
                      <a:pt x="504306" y="566956"/>
                      <a:pt x="498106" y="561695"/>
                      <a:pt x="498106" y="555206"/>
                    </a:cubicBezTo>
                    <a:cubicBezTo>
                      <a:pt x="498106" y="548717"/>
                      <a:pt x="504306" y="543456"/>
                      <a:pt x="511953" y="543456"/>
                    </a:cubicBezTo>
                    <a:close/>
                    <a:moveTo>
                      <a:pt x="606070" y="526540"/>
                    </a:moveTo>
                    <a:cubicBezTo>
                      <a:pt x="613717" y="526540"/>
                      <a:pt x="619917" y="531800"/>
                      <a:pt x="619917" y="538290"/>
                    </a:cubicBezTo>
                    <a:cubicBezTo>
                      <a:pt x="619917" y="544779"/>
                      <a:pt x="613717" y="550039"/>
                      <a:pt x="606070" y="550039"/>
                    </a:cubicBezTo>
                    <a:cubicBezTo>
                      <a:pt x="598422" y="550039"/>
                      <a:pt x="592222" y="544779"/>
                      <a:pt x="592222" y="538290"/>
                    </a:cubicBezTo>
                    <a:cubicBezTo>
                      <a:pt x="592222" y="531800"/>
                      <a:pt x="598422" y="526540"/>
                      <a:pt x="606070" y="526540"/>
                    </a:cubicBezTo>
                    <a:close/>
                    <a:moveTo>
                      <a:pt x="170776" y="526310"/>
                    </a:moveTo>
                    <a:cubicBezTo>
                      <a:pt x="178423" y="526310"/>
                      <a:pt x="184623" y="531571"/>
                      <a:pt x="184623" y="538060"/>
                    </a:cubicBezTo>
                    <a:cubicBezTo>
                      <a:pt x="184623" y="544549"/>
                      <a:pt x="178423" y="549810"/>
                      <a:pt x="170776" y="549810"/>
                    </a:cubicBezTo>
                    <a:cubicBezTo>
                      <a:pt x="163128" y="549810"/>
                      <a:pt x="156929" y="544549"/>
                      <a:pt x="156929" y="538060"/>
                    </a:cubicBezTo>
                    <a:cubicBezTo>
                      <a:pt x="156929" y="531571"/>
                      <a:pt x="163128" y="526310"/>
                      <a:pt x="170776" y="526310"/>
                    </a:cubicBezTo>
                    <a:close/>
                    <a:moveTo>
                      <a:pt x="956346" y="523875"/>
                    </a:moveTo>
                    <a:cubicBezTo>
                      <a:pt x="963993" y="523875"/>
                      <a:pt x="970193" y="529136"/>
                      <a:pt x="970193" y="535625"/>
                    </a:cubicBezTo>
                    <a:cubicBezTo>
                      <a:pt x="970193" y="542114"/>
                      <a:pt x="963993" y="547375"/>
                      <a:pt x="956346" y="547375"/>
                    </a:cubicBezTo>
                    <a:cubicBezTo>
                      <a:pt x="948699" y="547375"/>
                      <a:pt x="942499" y="542114"/>
                      <a:pt x="942499" y="535625"/>
                    </a:cubicBezTo>
                    <a:cubicBezTo>
                      <a:pt x="942499" y="529136"/>
                      <a:pt x="948699" y="523875"/>
                      <a:pt x="956346" y="523875"/>
                    </a:cubicBezTo>
                    <a:close/>
                    <a:moveTo>
                      <a:pt x="360066" y="520444"/>
                    </a:moveTo>
                    <a:cubicBezTo>
                      <a:pt x="367714" y="520444"/>
                      <a:pt x="373913" y="525705"/>
                      <a:pt x="373913" y="532194"/>
                    </a:cubicBezTo>
                    <a:cubicBezTo>
                      <a:pt x="373913" y="538683"/>
                      <a:pt x="367714" y="543944"/>
                      <a:pt x="360066" y="543944"/>
                    </a:cubicBezTo>
                    <a:cubicBezTo>
                      <a:pt x="352419" y="543944"/>
                      <a:pt x="346219" y="538683"/>
                      <a:pt x="346219" y="532194"/>
                    </a:cubicBezTo>
                    <a:cubicBezTo>
                      <a:pt x="346219" y="525705"/>
                      <a:pt x="352419" y="520444"/>
                      <a:pt x="360066" y="520444"/>
                    </a:cubicBezTo>
                    <a:close/>
                    <a:moveTo>
                      <a:pt x="744516" y="520000"/>
                    </a:moveTo>
                    <a:cubicBezTo>
                      <a:pt x="752163" y="520000"/>
                      <a:pt x="758363" y="525261"/>
                      <a:pt x="758363" y="531750"/>
                    </a:cubicBezTo>
                    <a:cubicBezTo>
                      <a:pt x="758363" y="538239"/>
                      <a:pt x="752163" y="543500"/>
                      <a:pt x="744516" y="543500"/>
                    </a:cubicBezTo>
                    <a:cubicBezTo>
                      <a:pt x="736868" y="543500"/>
                      <a:pt x="730668" y="538239"/>
                      <a:pt x="730668" y="531750"/>
                    </a:cubicBezTo>
                    <a:cubicBezTo>
                      <a:pt x="730668" y="525261"/>
                      <a:pt x="736868" y="520000"/>
                      <a:pt x="744516" y="520000"/>
                    </a:cubicBezTo>
                    <a:close/>
                    <a:moveTo>
                      <a:pt x="673235" y="490374"/>
                    </a:moveTo>
                    <a:cubicBezTo>
                      <a:pt x="680883" y="490374"/>
                      <a:pt x="687083" y="495634"/>
                      <a:pt x="687083" y="502123"/>
                    </a:cubicBezTo>
                    <a:cubicBezTo>
                      <a:pt x="687083" y="508613"/>
                      <a:pt x="680883" y="513873"/>
                      <a:pt x="673235" y="513873"/>
                    </a:cubicBezTo>
                    <a:cubicBezTo>
                      <a:pt x="665588" y="513873"/>
                      <a:pt x="659388" y="508613"/>
                      <a:pt x="659388" y="502123"/>
                    </a:cubicBezTo>
                    <a:cubicBezTo>
                      <a:pt x="659388" y="495634"/>
                      <a:pt x="665588" y="490374"/>
                      <a:pt x="673235" y="490374"/>
                    </a:cubicBezTo>
                    <a:close/>
                    <a:moveTo>
                      <a:pt x="461405" y="486499"/>
                    </a:moveTo>
                    <a:cubicBezTo>
                      <a:pt x="469052" y="486499"/>
                      <a:pt x="475252" y="491759"/>
                      <a:pt x="475252" y="498248"/>
                    </a:cubicBezTo>
                    <a:cubicBezTo>
                      <a:pt x="475252" y="504738"/>
                      <a:pt x="469052" y="509998"/>
                      <a:pt x="461405" y="509998"/>
                    </a:cubicBezTo>
                    <a:cubicBezTo>
                      <a:pt x="453758" y="509998"/>
                      <a:pt x="447558" y="504738"/>
                      <a:pt x="447558" y="498248"/>
                    </a:cubicBezTo>
                    <a:cubicBezTo>
                      <a:pt x="447558" y="491759"/>
                      <a:pt x="453758" y="486499"/>
                      <a:pt x="461405" y="486499"/>
                    </a:cubicBezTo>
                    <a:close/>
                    <a:moveTo>
                      <a:pt x="227782" y="479936"/>
                    </a:moveTo>
                    <a:cubicBezTo>
                      <a:pt x="235430" y="479936"/>
                      <a:pt x="241630" y="485196"/>
                      <a:pt x="241630" y="491686"/>
                    </a:cubicBezTo>
                    <a:cubicBezTo>
                      <a:pt x="241630" y="498175"/>
                      <a:pt x="235430" y="503435"/>
                      <a:pt x="227782" y="503435"/>
                    </a:cubicBezTo>
                    <a:cubicBezTo>
                      <a:pt x="220135" y="503435"/>
                      <a:pt x="213935" y="498175"/>
                      <a:pt x="213935" y="491686"/>
                    </a:cubicBezTo>
                    <a:cubicBezTo>
                      <a:pt x="213935" y="485196"/>
                      <a:pt x="220135" y="479936"/>
                      <a:pt x="227782" y="479936"/>
                    </a:cubicBezTo>
                    <a:close/>
                    <a:moveTo>
                      <a:pt x="887889" y="477376"/>
                    </a:moveTo>
                    <a:cubicBezTo>
                      <a:pt x="895536" y="477376"/>
                      <a:pt x="901736" y="482637"/>
                      <a:pt x="901736" y="489126"/>
                    </a:cubicBezTo>
                    <a:cubicBezTo>
                      <a:pt x="901736" y="495615"/>
                      <a:pt x="895536" y="500876"/>
                      <a:pt x="887889" y="500876"/>
                    </a:cubicBezTo>
                    <a:cubicBezTo>
                      <a:pt x="880241" y="500876"/>
                      <a:pt x="874041" y="495615"/>
                      <a:pt x="874041" y="489126"/>
                    </a:cubicBezTo>
                    <a:cubicBezTo>
                      <a:pt x="874041" y="482637"/>
                      <a:pt x="880241" y="477376"/>
                      <a:pt x="887889" y="477376"/>
                    </a:cubicBezTo>
                    <a:close/>
                    <a:moveTo>
                      <a:pt x="1045060" y="475340"/>
                    </a:moveTo>
                    <a:cubicBezTo>
                      <a:pt x="1048884" y="475340"/>
                      <a:pt x="1052346" y="476655"/>
                      <a:pt x="1054852" y="478782"/>
                    </a:cubicBezTo>
                    <a:lnTo>
                      <a:pt x="1055184" y="479461"/>
                    </a:lnTo>
                    <a:lnTo>
                      <a:pt x="1051663" y="483495"/>
                    </a:lnTo>
                    <a:lnTo>
                      <a:pt x="1034839" y="494518"/>
                    </a:lnTo>
                    <a:lnTo>
                      <a:pt x="1031213" y="487090"/>
                    </a:lnTo>
                    <a:cubicBezTo>
                      <a:pt x="1031213" y="480601"/>
                      <a:pt x="1037413" y="475340"/>
                      <a:pt x="1045060" y="475340"/>
                    </a:cubicBezTo>
                    <a:close/>
                    <a:moveTo>
                      <a:pt x="812612" y="470304"/>
                    </a:moveTo>
                    <a:cubicBezTo>
                      <a:pt x="820260" y="470304"/>
                      <a:pt x="826460" y="475565"/>
                      <a:pt x="826460" y="482054"/>
                    </a:cubicBezTo>
                    <a:cubicBezTo>
                      <a:pt x="826460" y="488543"/>
                      <a:pt x="820260" y="493804"/>
                      <a:pt x="812612" y="493804"/>
                    </a:cubicBezTo>
                    <a:cubicBezTo>
                      <a:pt x="804965" y="493804"/>
                      <a:pt x="798765" y="488543"/>
                      <a:pt x="798765" y="482054"/>
                    </a:cubicBezTo>
                    <a:cubicBezTo>
                      <a:pt x="798765" y="475565"/>
                      <a:pt x="804965" y="470304"/>
                      <a:pt x="812612" y="470304"/>
                    </a:cubicBezTo>
                    <a:close/>
                    <a:moveTo>
                      <a:pt x="321899" y="463019"/>
                    </a:moveTo>
                    <a:cubicBezTo>
                      <a:pt x="329546" y="463019"/>
                      <a:pt x="335746" y="468280"/>
                      <a:pt x="335746" y="474769"/>
                    </a:cubicBezTo>
                    <a:cubicBezTo>
                      <a:pt x="335746" y="481258"/>
                      <a:pt x="329546" y="486519"/>
                      <a:pt x="321899" y="486519"/>
                    </a:cubicBezTo>
                    <a:cubicBezTo>
                      <a:pt x="314251" y="486519"/>
                      <a:pt x="308051" y="481258"/>
                      <a:pt x="308051" y="474769"/>
                    </a:cubicBezTo>
                    <a:cubicBezTo>
                      <a:pt x="308051" y="468280"/>
                      <a:pt x="314251" y="463019"/>
                      <a:pt x="321899" y="463019"/>
                    </a:cubicBezTo>
                    <a:close/>
                    <a:moveTo>
                      <a:pt x="52711" y="457930"/>
                    </a:moveTo>
                    <a:cubicBezTo>
                      <a:pt x="60359" y="457930"/>
                      <a:pt x="66559" y="463190"/>
                      <a:pt x="66559" y="469680"/>
                    </a:cubicBezTo>
                    <a:cubicBezTo>
                      <a:pt x="66559" y="476169"/>
                      <a:pt x="60359" y="481429"/>
                      <a:pt x="52711" y="481429"/>
                    </a:cubicBezTo>
                    <a:cubicBezTo>
                      <a:pt x="45064" y="481429"/>
                      <a:pt x="38864" y="476169"/>
                      <a:pt x="38864" y="469680"/>
                    </a:cubicBezTo>
                    <a:cubicBezTo>
                      <a:pt x="38864" y="463190"/>
                      <a:pt x="45064" y="457930"/>
                      <a:pt x="52711" y="457930"/>
                    </a:cubicBezTo>
                    <a:close/>
                    <a:moveTo>
                      <a:pt x="957589" y="455288"/>
                    </a:moveTo>
                    <a:cubicBezTo>
                      <a:pt x="965237" y="455288"/>
                      <a:pt x="971436" y="460549"/>
                      <a:pt x="971436" y="467038"/>
                    </a:cubicBezTo>
                    <a:cubicBezTo>
                      <a:pt x="971436" y="473527"/>
                      <a:pt x="965237" y="478788"/>
                      <a:pt x="957589" y="478788"/>
                    </a:cubicBezTo>
                    <a:cubicBezTo>
                      <a:pt x="949942" y="478788"/>
                      <a:pt x="943742" y="473527"/>
                      <a:pt x="943742" y="467038"/>
                    </a:cubicBezTo>
                    <a:cubicBezTo>
                      <a:pt x="943742" y="460549"/>
                      <a:pt x="949942" y="455288"/>
                      <a:pt x="957589" y="455288"/>
                    </a:cubicBezTo>
                    <a:close/>
                    <a:moveTo>
                      <a:pt x="604778" y="443874"/>
                    </a:moveTo>
                    <a:cubicBezTo>
                      <a:pt x="612425" y="443874"/>
                      <a:pt x="618625" y="449135"/>
                      <a:pt x="618625" y="455624"/>
                    </a:cubicBezTo>
                    <a:cubicBezTo>
                      <a:pt x="618625" y="462113"/>
                      <a:pt x="612425" y="467374"/>
                      <a:pt x="604778" y="467374"/>
                    </a:cubicBezTo>
                    <a:cubicBezTo>
                      <a:pt x="597131" y="467374"/>
                      <a:pt x="590931" y="462113"/>
                      <a:pt x="590931" y="455624"/>
                    </a:cubicBezTo>
                    <a:cubicBezTo>
                      <a:pt x="590931" y="449135"/>
                      <a:pt x="597131" y="443874"/>
                      <a:pt x="604778" y="443874"/>
                    </a:cubicBezTo>
                    <a:close/>
                    <a:moveTo>
                      <a:pt x="529502" y="436803"/>
                    </a:moveTo>
                    <a:cubicBezTo>
                      <a:pt x="537149" y="436803"/>
                      <a:pt x="543349" y="442063"/>
                      <a:pt x="543349" y="448552"/>
                    </a:cubicBezTo>
                    <a:cubicBezTo>
                      <a:pt x="543349" y="455041"/>
                      <a:pt x="537149" y="460302"/>
                      <a:pt x="529502" y="460302"/>
                    </a:cubicBezTo>
                    <a:cubicBezTo>
                      <a:pt x="521854" y="460302"/>
                      <a:pt x="515654" y="455041"/>
                      <a:pt x="515654" y="448552"/>
                    </a:cubicBezTo>
                    <a:cubicBezTo>
                      <a:pt x="515654" y="442063"/>
                      <a:pt x="521854" y="436803"/>
                      <a:pt x="529502" y="436803"/>
                    </a:cubicBezTo>
                    <a:close/>
                    <a:moveTo>
                      <a:pt x="389064" y="426853"/>
                    </a:moveTo>
                    <a:cubicBezTo>
                      <a:pt x="396712" y="426853"/>
                      <a:pt x="402912" y="432114"/>
                      <a:pt x="402912" y="438603"/>
                    </a:cubicBezTo>
                    <a:cubicBezTo>
                      <a:pt x="402912" y="445092"/>
                      <a:pt x="396712" y="450353"/>
                      <a:pt x="389064" y="450353"/>
                    </a:cubicBezTo>
                    <a:cubicBezTo>
                      <a:pt x="381417" y="450353"/>
                      <a:pt x="375217" y="445092"/>
                      <a:pt x="375217" y="438603"/>
                    </a:cubicBezTo>
                    <a:cubicBezTo>
                      <a:pt x="375217" y="432114"/>
                      <a:pt x="381417" y="426853"/>
                      <a:pt x="389064" y="426853"/>
                    </a:cubicBezTo>
                    <a:close/>
                    <a:moveTo>
                      <a:pt x="177234" y="422978"/>
                    </a:moveTo>
                    <a:cubicBezTo>
                      <a:pt x="184882" y="422978"/>
                      <a:pt x="191081" y="428239"/>
                      <a:pt x="191081" y="434728"/>
                    </a:cubicBezTo>
                    <a:cubicBezTo>
                      <a:pt x="191081" y="441217"/>
                      <a:pt x="184882" y="446478"/>
                      <a:pt x="177234" y="446478"/>
                    </a:cubicBezTo>
                    <a:cubicBezTo>
                      <a:pt x="169587" y="446478"/>
                      <a:pt x="163387" y="441217"/>
                      <a:pt x="163387" y="434728"/>
                    </a:cubicBezTo>
                    <a:cubicBezTo>
                      <a:pt x="163387" y="428239"/>
                      <a:pt x="169587" y="422978"/>
                      <a:pt x="177234" y="422978"/>
                    </a:cubicBezTo>
                    <a:close/>
                    <a:moveTo>
                      <a:pt x="737706" y="412826"/>
                    </a:moveTo>
                    <a:cubicBezTo>
                      <a:pt x="745353" y="412826"/>
                      <a:pt x="751553" y="418086"/>
                      <a:pt x="751553" y="424575"/>
                    </a:cubicBezTo>
                    <a:cubicBezTo>
                      <a:pt x="751553" y="431065"/>
                      <a:pt x="745353" y="436325"/>
                      <a:pt x="737706" y="436325"/>
                    </a:cubicBezTo>
                    <a:cubicBezTo>
                      <a:pt x="730058" y="436325"/>
                      <a:pt x="723858" y="431065"/>
                      <a:pt x="723858" y="424575"/>
                    </a:cubicBezTo>
                    <a:cubicBezTo>
                      <a:pt x="723858" y="418086"/>
                      <a:pt x="730058" y="412826"/>
                      <a:pt x="737706" y="412826"/>
                    </a:cubicBezTo>
                    <a:close/>
                    <a:moveTo>
                      <a:pt x="1014596" y="408914"/>
                    </a:moveTo>
                    <a:cubicBezTo>
                      <a:pt x="1022243" y="408914"/>
                      <a:pt x="1028443" y="414174"/>
                      <a:pt x="1028443" y="420664"/>
                    </a:cubicBezTo>
                    <a:cubicBezTo>
                      <a:pt x="1028443" y="427153"/>
                      <a:pt x="1022243" y="432413"/>
                      <a:pt x="1014596" y="432413"/>
                    </a:cubicBezTo>
                    <a:cubicBezTo>
                      <a:pt x="1006948" y="432413"/>
                      <a:pt x="1000748" y="427153"/>
                      <a:pt x="1000748" y="420664"/>
                    </a:cubicBezTo>
                    <a:cubicBezTo>
                      <a:pt x="1000748" y="414174"/>
                      <a:pt x="1006948" y="408914"/>
                      <a:pt x="1014596" y="408914"/>
                    </a:cubicBezTo>
                    <a:close/>
                    <a:moveTo>
                      <a:pt x="1095606" y="402230"/>
                    </a:moveTo>
                    <a:lnTo>
                      <a:pt x="1096335" y="404804"/>
                    </a:lnTo>
                    <a:lnTo>
                      <a:pt x="1095985" y="406040"/>
                    </a:lnTo>
                    <a:lnTo>
                      <a:pt x="1094865" y="403747"/>
                    </a:lnTo>
                    <a:close/>
                    <a:moveTo>
                      <a:pt x="14544" y="400505"/>
                    </a:moveTo>
                    <a:cubicBezTo>
                      <a:pt x="22191" y="400505"/>
                      <a:pt x="28391" y="405765"/>
                      <a:pt x="28391" y="412255"/>
                    </a:cubicBezTo>
                    <a:cubicBezTo>
                      <a:pt x="28391" y="418744"/>
                      <a:pt x="22191" y="424004"/>
                      <a:pt x="14544" y="424004"/>
                    </a:cubicBezTo>
                    <a:cubicBezTo>
                      <a:pt x="6896" y="424004"/>
                      <a:pt x="697" y="418744"/>
                      <a:pt x="697" y="412255"/>
                    </a:cubicBezTo>
                    <a:cubicBezTo>
                      <a:pt x="697" y="405765"/>
                      <a:pt x="6896" y="400505"/>
                      <a:pt x="14544" y="400505"/>
                    </a:cubicBezTo>
                    <a:close/>
                    <a:moveTo>
                      <a:pt x="650234" y="392774"/>
                    </a:moveTo>
                    <a:cubicBezTo>
                      <a:pt x="657881" y="392774"/>
                      <a:pt x="664081" y="398034"/>
                      <a:pt x="664081" y="404523"/>
                    </a:cubicBezTo>
                    <a:cubicBezTo>
                      <a:pt x="664081" y="411012"/>
                      <a:pt x="657881" y="416273"/>
                      <a:pt x="650234" y="416273"/>
                    </a:cubicBezTo>
                    <a:cubicBezTo>
                      <a:pt x="642587" y="416273"/>
                      <a:pt x="636387" y="411012"/>
                      <a:pt x="636387" y="404523"/>
                    </a:cubicBezTo>
                    <a:cubicBezTo>
                      <a:pt x="636387" y="398034"/>
                      <a:pt x="642587" y="392774"/>
                      <a:pt x="650234" y="392774"/>
                    </a:cubicBezTo>
                    <a:close/>
                    <a:moveTo>
                      <a:pt x="839525" y="386908"/>
                    </a:moveTo>
                    <a:cubicBezTo>
                      <a:pt x="847172" y="386908"/>
                      <a:pt x="853372" y="392168"/>
                      <a:pt x="853372" y="398658"/>
                    </a:cubicBezTo>
                    <a:cubicBezTo>
                      <a:pt x="853372" y="405147"/>
                      <a:pt x="847172" y="410407"/>
                      <a:pt x="839525" y="410407"/>
                    </a:cubicBezTo>
                    <a:cubicBezTo>
                      <a:pt x="831877" y="410407"/>
                      <a:pt x="825677" y="405147"/>
                      <a:pt x="825677" y="398658"/>
                    </a:cubicBezTo>
                    <a:cubicBezTo>
                      <a:pt x="825677" y="392168"/>
                      <a:pt x="831877" y="386908"/>
                      <a:pt x="839525" y="386908"/>
                    </a:cubicBezTo>
                    <a:close/>
                    <a:moveTo>
                      <a:pt x="320607" y="380354"/>
                    </a:moveTo>
                    <a:cubicBezTo>
                      <a:pt x="328254" y="380354"/>
                      <a:pt x="334454" y="385615"/>
                      <a:pt x="334454" y="392104"/>
                    </a:cubicBezTo>
                    <a:cubicBezTo>
                      <a:pt x="334454" y="398593"/>
                      <a:pt x="328254" y="403854"/>
                      <a:pt x="320607" y="403854"/>
                    </a:cubicBezTo>
                    <a:cubicBezTo>
                      <a:pt x="312960" y="403854"/>
                      <a:pt x="306760" y="398593"/>
                      <a:pt x="306760" y="392104"/>
                    </a:cubicBezTo>
                    <a:cubicBezTo>
                      <a:pt x="306760" y="385615"/>
                      <a:pt x="312960" y="380354"/>
                      <a:pt x="320607" y="380354"/>
                    </a:cubicBezTo>
                    <a:close/>
                    <a:moveTo>
                      <a:pt x="245331" y="373282"/>
                    </a:moveTo>
                    <a:cubicBezTo>
                      <a:pt x="252978" y="373282"/>
                      <a:pt x="259178" y="378543"/>
                      <a:pt x="259178" y="385032"/>
                    </a:cubicBezTo>
                    <a:cubicBezTo>
                      <a:pt x="259178" y="391521"/>
                      <a:pt x="252978" y="396782"/>
                      <a:pt x="245331" y="396782"/>
                    </a:cubicBezTo>
                    <a:cubicBezTo>
                      <a:pt x="237683" y="396782"/>
                      <a:pt x="231483" y="391521"/>
                      <a:pt x="231483" y="385032"/>
                    </a:cubicBezTo>
                    <a:cubicBezTo>
                      <a:pt x="231483" y="378543"/>
                      <a:pt x="237683" y="373282"/>
                      <a:pt x="245331" y="373282"/>
                    </a:cubicBezTo>
                    <a:close/>
                    <a:moveTo>
                      <a:pt x="444555" y="365539"/>
                    </a:moveTo>
                    <a:cubicBezTo>
                      <a:pt x="452203" y="365539"/>
                      <a:pt x="458403" y="370799"/>
                      <a:pt x="458403" y="377289"/>
                    </a:cubicBezTo>
                    <a:cubicBezTo>
                      <a:pt x="458403" y="383778"/>
                      <a:pt x="452203" y="389038"/>
                      <a:pt x="444555" y="389038"/>
                    </a:cubicBezTo>
                    <a:cubicBezTo>
                      <a:pt x="436908" y="389038"/>
                      <a:pt x="430708" y="383778"/>
                      <a:pt x="430708" y="377289"/>
                    </a:cubicBezTo>
                    <a:cubicBezTo>
                      <a:pt x="430708" y="370799"/>
                      <a:pt x="436908" y="365539"/>
                      <a:pt x="444555" y="365539"/>
                    </a:cubicBezTo>
                    <a:close/>
                    <a:moveTo>
                      <a:pt x="81710" y="364339"/>
                    </a:moveTo>
                    <a:cubicBezTo>
                      <a:pt x="89357" y="364339"/>
                      <a:pt x="95557" y="369599"/>
                      <a:pt x="95557" y="376088"/>
                    </a:cubicBezTo>
                    <a:cubicBezTo>
                      <a:pt x="95557" y="382578"/>
                      <a:pt x="89357" y="387838"/>
                      <a:pt x="81710" y="387838"/>
                    </a:cubicBezTo>
                    <a:cubicBezTo>
                      <a:pt x="74062" y="387838"/>
                      <a:pt x="67862" y="382578"/>
                      <a:pt x="67862" y="376088"/>
                    </a:cubicBezTo>
                    <a:cubicBezTo>
                      <a:pt x="67862" y="369599"/>
                      <a:pt x="74062" y="364339"/>
                      <a:pt x="81710" y="364339"/>
                    </a:cubicBezTo>
                    <a:close/>
                    <a:moveTo>
                      <a:pt x="964047" y="351956"/>
                    </a:moveTo>
                    <a:cubicBezTo>
                      <a:pt x="971695" y="351956"/>
                      <a:pt x="977895" y="357217"/>
                      <a:pt x="977895" y="363706"/>
                    </a:cubicBezTo>
                    <a:cubicBezTo>
                      <a:pt x="977895" y="370195"/>
                      <a:pt x="971695" y="375456"/>
                      <a:pt x="964047" y="375456"/>
                    </a:cubicBezTo>
                    <a:cubicBezTo>
                      <a:pt x="956400" y="375456"/>
                      <a:pt x="950200" y="370195"/>
                      <a:pt x="950200" y="363706"/>
                    </a:cubicBezTo>
                    <a:cubicBezTo>
                      <a:pt x="950200" y="357217"/>
                      <a:pt x="956400" y="351956"/>
                      <a:pt x="964047" y="351956"/>
                    </a:cubicBezTo>
                    <a:close/>
                    <a:moveTo>
                      <a:pt x="707241" y="346399"/>
                    </a:moveTo>
                    <a:cubicBezTo>
                      <a:pt x="714888" y="346399"/>
                      <a:pt x="721088" y="351660"/>
                      <a:pt x="721088" y="358149"/>
                    </a:cubicBezTo>
                    <a:cubicBezTo>
                      <a:pt x="721088" y="364638"/>
                      <a:pt x="714888" y="369899"/>
                      <a:pt x="707241" y="369899"/>
                    </a:cubicBezTo>
                    <a:cubicBezTo>
                      <a:pt x="699593" y="369899"/>
                      <a:pt x="693393" y="364638"/>
                      <a:pt x="693393" y="358149"/>
                    </a:cubicBezTo>
                    <a:cubicBezTo>
                      <a:pt x="693393" y="351660"/>
                      <a:pt x="699593" y="346399"/>
                      <a:pt x="707241" y="346399"/>
                    </a:cubicBezTo>
                    <a:close/>
                    <a:moveTo>
                      <a:pt x="357084" y="345487"/>
                    </a:moveTo>
                    <a:cubicBezTo>
                      <a:pt x="364731" y="345487"/>
                      <a:pt x="370931" y="350747"/>
                      <a:pt x="370931" y="357236"/>
                    </a:cubicBezTo>
                    <a:cubicBezTo>
                      <a:pt x="370931" y="363725"/>
                      <a:pt x="364731" y="368986"/>
                      <a:pt x="357084" y="368986"/>
                    </a:cubicBezTo>
                    <a:cubicBezTo>
                      <a:pt x="349437" y="368986"/>
                      <a:pt x="343237" y="363725"/>
                      <a:pt x="343237" y="357236"/>
                    </a:cubicBezTo>
                    <a:cubicBezTo>
                      <a:pt x="343237" y="350747"/>
                      <a:pt x="349437" y="345487"/>
                      <a:pt x="357084" y="345487"/>
                    </a:cubicBezTo>
                    <a:close/>
                    <a:moveTo>
                      <a:pt x="546374" y="339621"/>
                    </a:moveTo>
                    <a:cubicBezTo>
                      <a:pt x="554022" y="339621"/>
                      <a:pt x="560222" y="344881"/>
                      <a:pt x="560222" y="351371"/>
                    </a:cubicBezTo>
                    <a:cubicBezTo>
                      <a:pt x="560222" y="357860"/>
                      <a:pt x="554022" y="363120"/>
                      <a:pt x="546374" y="363120"/>
                    </a:cubicBezTo>
                    <a:cubicBezTo>
                      <a:pt x="538727" y="363120"/>
                      <a:pt x="532527" y="357860"/>
                      <a:pt x="532527" y="351371"/>
                    </a:cubicBezTo>
                    <a:cubicBezTo>
                      <a:pt x="532527" y="344881"/>
                      <a:pt x="538727" y="339621"/>
                      <a:pt x="546374" y="339621"/>
                    </a:cubicBezTo>
                    <a:close/>
                    <a:moveTo>
                      <a:pt x="801357" y="329483"/>
                    </a:moveTo>
                    <a:cubicBezTo>
                      <a:pt x="809004" y="329483"/>
                      <a:pt x="815204" y="334743"/>
                      <a:pt x="815204" y="341233"/>
                    </a:cubicBezTo>
                    <a:cubicBezTo>
                      <a:pt x="815204" y="347722"/>
                      <a:pt x="809004" y="352982"/>
                      <a:pt x="801357" y="352982"/>
                    </a:cubicBezTo>
                    <a:cubicBezTo>
                      <a:pt x="793710" y="352982"/>
                      <a:pt x="787510" y="347722"/>
                      <a:pt x="787510" y="341233"/>
                    </a:cubicBezTo>
                    <a:cubicBezTo>
                      <a:pt x="787510" y="334743"/>
                      <a:pt x="793710" y="329483"/>
                      <a:pt x="801357" y="329483"/>
                    </a:cubicBezTo>
                    <a:close/>
                    <a:moveTo>
                      <a:pt x="15513" y="318634"/>
                    </a:moveTo>
                    <a:lnTo>
                      <a:pt x="23044" y="321281"/>
                    </a:lnTo>
                    <a:cubicBezTo>
                      <a:pt x="25550" y="323407"/>
                      <a:pt x="27100" y="326345"/>
                      <a:pt x="27100" y="329589"/>
                    </a:cubicBezTo>
                    <a:cubicBezTo>
                      <a:pt x="27100" y="336078"/>
                      <a:pt x="20900" y="341339"/>
                      <a:pt x="13252" y="341339"/>
                    </a:cubicBezTo>
                    <a:cubicBezTo>
                      <a:pt x="9429" y="341339"/>
                      <a:pt x="5967" y="340024"/>
                      <a:pt x="3461" y="337898"/>
                    </a:cubicBezTo>
                    <a:lnTo>
                      <a:pt x="0" y="330807"/>
                    </a:lnTo>
                    <a:lnTo>
                      <a:pt x="4097" y="326113"/>
                    </a:lnTo>
                    <a:close/>
                    <a:moveTo>
                      <a:pt x="178229" y="313345"/>
                    </a:moveTo>
                    <a:cubicBezTo>
                      <a:pt x="185877" y="313345"/>
                      <a:pt x="192077" y="318605"/>
                      <a:pt x="192077" y="325094"/>
                    </a:cubicBezTo>
                    <a:cubicBezTo>
                      <a:pt x="192077" y="331583"/>
                      <a:pt x="185877" y="336844"/>
                      <a:pt x="178229" y="336844"/>
                    </a:cubicBezTo>
                    <a:cubicBezTo>
                      <a:pt x="170582" y="336844"/>
                      <a:pt x="164382" y="331583"/>
                      <a:pt x="164382" y="325094"/>
                    </a:cubicBezTo>
                    <a:cubicBezTo>
                      <a:pt x="164382" y="318605"/>
                      <a:pt x="170582" y="313345"/>
                      <a:pt x="178229" y="313345"/>
                    </a:cubicBezTo>
                    <a:close/>
                    <a:moveTo>
                      <a:pt x="1029034" y="303353"/>
                    </a:moveTo>
                    <a:lnTo>
                      <a:pt x="1032930" y="313839"/>
                    </a:lnTo>
                    <a:lnTo>
                      <a:pt x="1042889" y="320364"/>
                    </a:lnTo>
                    <a:lnTo>
                      <a:pt x="1041935" y="322319"/>
                    </a:lnTo>
                    <a:cubicBezTo>
                      <a:pt x="1039429" y="324445"/>
                      <a:pt x="1035968" y="325760"/>
                      <a:pt x="1032144" y="325760"/>
                    </a:cubicBezTo>
                    <a:cubicBezTo>
                      <a:pt x="1024497" y="325760"/>
                      <a:pt x="1018297" y="320499"/>
                      <a:pt x="1018297" y="314010"/>
                    </a:cubicBezTo>
                    <a:cubicBezTo>
                      <a:pt x="1018297" y="310766"/>
                      <a:pt x="1019847" y="307828"/>
                      <a:pt x="1022353" y="305702"/>
                    </a:cubicBezTo>
                    <a:close/>
                    <a:moveTo>
                      <a:pt x="414091" y="299112"/>
                    </a:moveTo>
                    <a:cubicBezTo>
                      <a:pt x="421738" y="299112"/>
                      <a:pt x="427938" y="304373"/>
                      <a:pt x="427938" y="310862"/>
                    </a:cubicBezTo>
                    <a:cubicBezTo>
                      <a:pt x="427938" y="317351"/>
                      <a:pt x="421738" y="322612"/>
                      <a:pt x="414091" y="322612"/>
                    </a:cubicBezTo>
                    <a:cubicBezTo>
                      <a:pt x="406443" y="322612"/>
                      <a:pt x="400243" y="317351"/>
                      <a:pt x="400243" y="310862"/>
                    </a:cubicBezTo>
                    <a:cubicBezTo>
                      <a:pt x="400243" y="304373"/>
                      <a:pt x="406443" y="299112"/>
                      <a:pt x="414091" y="299112"/>
                    </a:cubicBezTo>
                    <a:close/>
                    <a:moveTo>
                      <a:pt x="868523" y="293316"/>
                    </a:moveTo>
                    <a:cubicBezTo>
                      <a:pt x="876170" y="293316"/>
                      <a:pt x="882370" y="298577"/>
                      <a:pt x="882370" y="305066"/>
                    </a:cubicBezTo>
                    <a:cubicBezTo>
                      <a:pt x="882370" y="311556"/>
                      <a:pt x="876170" y="316816"/>
                      <a:pt x="868523" y="316816"/>
                    </a:cubicBezTo>
                    <a:cubicBezTo>
                      <a:pt x="860875" y="316816"/>
                      <a:pt x="854675" y="311556"/>
                      <a:pt x="854675" y="305066"/>
                    </a:cubicBezTo>
                    <a:cubicBezTo>
                      <a:pt x="854675" y="298577"/>
                      <a:pt x="860875" y="293316"/>
                      <a:pt x="868523" y="293316"/>
                    </a:cubicBezTo>
                    <a:close/>
                    <a:moveTo>
                      <a:pt x="90758" y="293292"/>
                    </a:moveTo>
                    <a:cubicBezTo>
                      <a:pt x="98405" y="293292"/>
                      <a:pt x="104605" y="298553"/>
                      <a:pt x="104605" y="305042"/>
                    </a:cubicBezTo>
                    <a:cubicBezTo>
                      <a:pt x="104605" y="311531"/>
                      <a:pt x="98405" y="316792"/>
                      <a:pt x="90758" y="316792"/>
                    </a:cubicBezTo>
                    <a:cubicBezTo>
                      <a:pt x="83111" y="316792"/>
                      <a:pt x="76911" y="311531"/>
                      <a:pt x="76911" y="305042"/>
                    </a:cubicBezTo>
                    <a:cubicBezTo>
                      <a:pt x="76911" y="298553"/>
                      <a:pt x="83111" y="293292"/>
                      <a:pt x="90758" y="293292"/>
                    </a:cubicBezTo>
                    <a:close/>
                    <a:moveTo>
                      <a:pt x="656692" y="289441"/>
                    </a:moveTo>
                    <a:cubicBezTo>
                      <a:pt x="664340" y="289441"/>
                      <a:pt x="670540" y="294702"/>
                      <a:pt x="670540" y="301191"/>
                    </a:cubicBezTo>
                    <a:cubicBezTo>
                      <a:pt x="670540" y="307681"/>
                      <a:pt x="664340" y="312941"/>
                      <a:pt x="656692" y="312941"/>
                    </a:cubicBezTo>
                    <a:cubicBezTo>
                      <a:pt x="649045" y="312941"/>
                      <a:pt x="642845" y="307681"/>
                      <a:pt x="642845" y="301191"/>
                    </a:cubicBezTo>
                    <a:cubicBezTo>
                      <a:pt x="642845" y="294702"/>
                      <a:pt x="649045" y="289441"/>
                      <a:pt x="656692" y="289441"/>
                    </a:cubicBezTo>
                    <a:close/>
                    <a:moveTo>
                      <a:pt x="280048" y="287426"/>
                    </a:moveTo>
                    <a:cubicBezTo>
                      <a:pt x="287696" y="287426"/>
                      <a:pt x="293896" y="292687"/>
                      <a:pt x="293896" y="299176"/>
                    </a:cubicBezTo>
                    <a:cubicBezTo>
                      <a:pt x="293896" y="305666"/>
                      <a:pt x="287696" y="310926"/>
                      <a:pt x="280048" y="310926"/>
                    </a:cubicBezTo>
                    <a:cubicBezTo>
                      <a:pt x="272401" y="310926"/>
                      <a:pt x="266201" y="305666"/>
                      <a:pt x="266201" y="299176"/>
                    </a:cubicBezTo>
                    <a:cubicBezTo>
                      <a:pt x="266201" y="292687"/>
                      <a:pt x="272401" y="287426"/>
                      <a:pt x="280048" y="287426"/>
                    </a:cubicBezTo>
                    <a:close/>
                    <a:moveTo>
                      <a:pt x="508207" y="282195"/>
                    </a:moveTo>
                    <a:cubicBezTo>
                      <a:pt x="515854" y="282195"/>
                      <a:pt x="522054" y="287456"/>
                      <a:pt x="522054" y="293945"/>
                    </a:cubicBezTo>
                    <a:cubicBezTo>
                      <a:pt x="522054" y="300434"/>
                      <a:pt x="515854" y="305695"/>
                      <a:pt x="508207" y="305695"/>
                    </a:cubicBezTo>
                    <a:cubicBezTo>
                      <a:pt x="500559" y="305695"/>
                      <a:pt x="494359" y="300434"/>
                      <a:pt x="494359" y="293945"/>
                    </a:cubicBezTo>
                    <a:cubicBezTo>
                      <a:pt x="494359" y="287456"/>
                      <a:pt x="500559" y="282195"/>
                      <a:pt x="508207" y="282195"/>
                    </a:cubicBezTo>
                    <a:close/>
                    <a:moveTo>
                      <a:pt x="147765" y="246918"/>
                    </a:moveTo>
                    <a:cubicBezTo>
                      <a:pt x="155412" y="246918"/>
                      <a:pt x="161612" y="252178"/>
                      <a:pt x="161612" y="258667"/>
                    </a:cubicBezTo>
                    <a:cubicBezTo>
                      <a:pt x="161612" y="265157"/>
                      <a:pt x="155412" y="270417"/>
                      <a:pt x="147765" y="270417"/>
                    </a:cubicBezTo>
                    <a:cubicBezTo>
                      <a:pt x="140117" y="270417"/>
                      <a:pt x="133917" y="265157"/>
                      <a:pt x="133917" y="258667"/>
                    </a:cubicBezTo>
                    <a:cubicBezTo>
                      <a:pt x="133917" y="252178"/>
                      <a:pt x="140117" y="246918"/>
                      <a:pt x="147765" y="246918"/>
                    </a:cubicBezTo>
                    <a:close/>
                    <a:moveTo>
                      <a:pt x="800065" y="246817"/>
                    </a:moveTo>
                    <a:cubicBezTo>
                      <a:pt x="807713" y="246817"/>
                      <a:pt x="813913" y="252078"/>
                      <a:pt x="813913" y="258567"/>
                    </a:cubicBezTo>
                    <a:cubicBezTo>
                      <a:pt x="813913" y="265056"/>
                      <a:pt x="807713" y="270316"/>
                      <a:pt x="800065" y="270316"/>
                    </a:cubicBezTo>
                    <a:cubicBezTo>
                      <a:pt x="792418" y="270316"/>
                      <a:pt x="786218" y="265056"/>
                      <a:pt x="786218" y="258567"/>
                    </a:cubicBezTo>
                    <a:cubicBezTo>
                      <a:pt x="786218" y="252078"/>
                      <a:pt x="792418" y="246817"/>
                      <a:pt x="800065" y="246817"/>
                    </a:cubicBezTo>
                    <a:close/>
                    <a:moveTo>
                      <a:pt x="575372" y="246029"/>
                    </a:moveTo>
                    <a:cubicBezTo>
                      <a:pt x="583020" y="246029"/>
                      <a:pt x="589220" y="251290"/>
                      <a:pt x="589220" y="257779"/>
                    </a:cubicBezTo>
                    <a:cubicBezTo>
                      <a:pt x="589220" y="264268"/>
                      <a:pt x="583020" y="269529"/>
                      <a:pt x="575372" y="269529"/>
                    </a:cubicBezTo>
                    <a:cubicBezTo>
                      <a:pt x="567725" y="269529"/>
                      <a:pt x="561525" y="264268"/>
                      <a:pt x="561525" y="257779"/>
                    </a:cubicBezTo>
                    <a:cubicBezTo>
                      <a:pt x="561525" y="251290"/>
                      <a:pt x="567725" y="246029"/>
                      <a:pt x="575372" y="246029"/>
                    </a:cubicBezTo>
                    <a:close/>
                    <a:moveTo>
                      <a:pt x="965043" y="242322"/>
                    </a:moveTo>
                    <a:cubicBezTo>
                      <a:pt x="972690" y="242322"/>
                      <a:pt x="978890" y="247583"/>
                      <a:pt x="978890" y="254072"/>
                    </a:cubicBezTo>
                    <a:cubicBezTo>
                      <a:pt x="978890" y="260561"/>
                      <a:pt x="972690" y="265822"/>
                      <a:pt x="965043" y="265822"/>
                    </a:cubicBezTo>
                    <a:cubicBezTo>
                      <a:pt x="957395" y="265822"/>
                      <a:pt x="951195" y="260561"/>
                      <a:pt x="951195" y="254072"/>
                    </a:cubicBezTo>
                    <a:cubicBezTo>
                      <a:pt x="951195" y="247583"/>
                      <a:pt x="957395" y="242322"/>
                      <a:pt x="965043" y="242322"/>
                    </a:cubicBezTo>
                    <a:close/>
                    <a:moveTo>
                      <a:pt x="363542" y="242154"/>
                    </a:moveTo>
                    <a:cubicBezTo>
                      <a:pt x="371190" y="242154"/>
                      <a:pt x="377390" y="247415"/>
                      <a:pt x="377390" y="253904"/>
                    </a:cubicBezTo>
                    <a:cubicBezTo>
                      <a:pt x="377390" y="260393"/>
                      <a:pt x="371190" y="265654"/>
                      <a:pt x="363542" y="265654"/>
                    </a:cubicBezTo>
                    <a:cubicBezTo>
                      <a:pt x="355895" y="265654"/>
                      <a:pt x="349695" y="260393"/>
                      <a:pt x="349695" y="253904"/>
                    </a:cubicBezTo>
                    <a:cubicBezTo>
                      <a:pt x="349695" y="247415"/>
                      <a:pt x="355895" y="242154"/>
                      <a:pt x="363542" y="242154"/>
                    </a:cubicBezTo>
                    <a:close/>
                    <a:moveTo>
                      <a:pt x="724789" y="239745"/>
                    </a:moveTo>
                    <a:cubicBezTo>
                      <a:pt x="732436" y="239745"/>
                      <a:pt x="738636" y="245006"/>
                      <a:pt x="738636" y="251495"/>
                    </a:cubicBezTo>
                    <a:cubicBezTo>
                      <a:pt x="738636" y="257984"/>
                      <a:pt x="732436" y="263245"/>
                      <a:pt x="724789" y="263245"/>
                    </a:cubicBezTo>
                    <a:cubicBezTo>
                      <a:pt x="717141" y="263245"/>
                      <a:pt x="710941" y="257984"/>
                      <a:pt x="710941" y="251495"/>
                    </a:cubicBezTo>
                    <a:cubicBezTo>
                      <a:pt x="710941" y="245006"/>
                      <a:pt x="717141" y="239745"/>
                      <a:pt x="724789" y="239745"/>
                    </a:cubicBezTo>
                    <a:close/>
                    <a:moveTo>
                      <a:pt x="241881" y="230001"/>
                    </a:moveTo>
                    <a:cubicBezTo>
                      <a:pt x="249528" y="230001"/>
                      <a:pt x="255728" y="235262"/>
                      <a:pt x="255728" y="241751"/>
                    </a:cubicBezTo>
                    <a:cubicBezTo>
                      <a:pt x="255728" y="248240"/>
                      <a:pt x="249528" y="253501"/>
                      <a:pt x="241881" y="253501"/>
                    </a:cubicBezTo>
                    <a:cubicBezTo>
                      <a:pt x="234233" y="253501"/>
                      <a:pt x="228034" y="248240"/>
                      <a:pt x="228034" y="241751"/>
                    </a:cubicBezTo>
                    <a:cubicBezTo>
                      <a:pt x="228034" y="235262"/>
                      <a:pt x="234233" y="230001"/>
                      <a:pt x="241881" y="230001"/>
                    </a:cubicBezTo>
                    <a:close/>
                    <a:moveTo>
                      <a:pt x="877571" y="222270"/>
                    </a:moveTo>
                    <a:cubicBezTo>
                      <a:pt x="885219" y="222270"/>
                      <a:pt x="891419" y="227531"/>
                      <a:pt x="891419" y="234020"/>
                    </a:cubicBezTo>
                    <a:cubicBezTo>
                      <a:pt x="891419" y="240509"/>
                      <a:pt x="885219" y="245770"/>
                      <a:pt x="877571" y="245770"/>
                    </a:cubicBezTo>
                    <a:cubicBezTo>
                      <a:pt x="869924" y="245770"/>
                      <a:pt x="863724" y="240509"/>
                      <a:pt x="863724" y="234020"/>
                    </a:cubicBezTo>
                    <a:cubicBezTo>
                      <a:pt x="863724" y="227531"/>
                      <a:pt x="869924" y="222270"/>
                      <a:pt x="877571" y="222270"/>
                    </a:cubicBezTo>
                    <a:close/>
                    <a:moveTo>
                      <a:pt x="506915" y="199530"/>
                    </a:moveTo>
                    <a:cubicBezTo>
                      <a:pt x="514563" y="199530"/>
                      <a:pt x="520762" y="204791"/>
                      <a:pt x="520762" y="211280"/>
                    </a:cubicBezTo>
                    <a:cubicBezTo>
                      <a:pt x="520762" y="217769"/>
                      <a:pt x="514563" y="223030"/>
                      <a:pt x="506915" y="223030"/>
                    </a:cubicBezTo>
                    <a:cubicBezTo>
                      <a:pt x="499268" y="223030"/>
                      <a:pt x="493068" y="217769"/>
                      <a:pt x="493068" y="211280"/>
                    </a:cubicBezTo>
                    <a:cubicBezTo>
                      <a:pt x="493068" y="204791"/>
                      <a:pt x="499268" y="199530"/>
                      <a:pt x="506915" y="199530"/>
                    </a:cubicBezTo>
                    <a:close/>
                    <a:moveTo>
                      <a:pt x="309047" y="193835"/>
                    </a:moveTo>
                    <a:cubicBezTo>
                      <a:pt x="316694" y="193835"/>
                      <a:pt x="322894" y="199096"/>
                      <a:pt x="322894" y="205585"/>
                    </a:cubicBezTo>
                    <a:cubicBezTo>
                      <a:pt x="322894" y="212074"/>
                      <a:pt x="316694" y="217335"/>
                      <a:pt x="309047" y="217335"/>
                    </a:cubicBezTo>
                    <a:cubicBezTo>
                      <a:pt x="301399" y="217335"/>
                      <a:pt x="295199" y="212074"/>
                      <a:pt x="295199" y="205585"/>
                    </a:cubicBezTo>
                    <a:cubicBezTo>
                      <a:pt x="295199" y="199096"/>
                      <a:pt x="301399" y="193835"/>
                      <a:pt x="309047" y="193835"/>
                    </a:cubicBezTo>
                    <a:close/>
                    <a:moveTo>
                      <a:pt x="431639" y="192458"/>
                    </a:moveTo>
                    <a:cubicBezTo>
                      <a:pt x="439286" y="192458"/>
                      <a:pt x="445486" y="197719"/>
                      <a:pt x="445486" y="204208"/>
                    </a:cubicBezTo>
                    <a:cubicBezTo>
                      <a:pt x="445486" y="210697"/>
                      <a:pt x="439286" y="215958"/>
                      <a:pt x="431639" y="215958"/>
                    </a:cubicBezTo>
                    <a:cubicBezTo>
                      <a:pt x="423991" y="215958"/>
                      <a:pt x="417791" y="210697"/>
                      <a:pt x="417791" y="204208"/>
                    </a:cubicBezTo>
                    <a:cubicBezTo>
                      <a:pt x="417791" y="197719"/>
                      <a:pt x="423991" y="192458"/>
                      <a:pt x="431639" y="192458"/>
                    </a:cubicBezTo>
                    <a:close/>
                    <a:moveTo>
                      <a:pt x="97216" y="189960"/>
                    </a:moveTo>
                    <a:cubicBezTo>
                      <a:pt x="104864" y="189960"/>
                      <a:pt x="111064" y="195221"/>
                      <a:pt x="111064" y="201710"/>
                    </a:cubicBezTo>
                    <a:cubicBezTo>
                      <a:pt x="111064" y="208199"/>
                      <a:pt x="104864" y="213460"/>
                      <a:pt x="97216" y="213460"/>
                    </a:cubicBezTo>
                    <a:cubicBezTo>
                      <a:pt x="93393" y="213460"/>
                      <a:pt x="89931" y="212145"/>
                      <a:pt x="87425" y="210019"/>
                    </a:cubicBezTo>
                    <a:lnTo>
                      <a:pt x="84921" y="204888"/>
                    </a:lnTo>
                    <a:lnTo>
                      <a:pt x="95263" y="190647"/>
                    </a:lnTo>
                    <a:close/>
                    <a:moveTo>
                      <a:pt x="692020" y="183029"/>
                    </a:moveTo>
                    <a:cubicBezTo>
                      <a:pt x="699667" y="183029"/>
                      <a:pt x="705867" y="188290"/>
                      <a:pt x="705867" y="194779"/>
                    </a:cubicBezTo>
                    <a:cubicBezTo>
                      <a:pt x="705867" y="201268"/>
                      <a:pt x="699667" y="206529"/>
                      <a:pt x="692020" y="206529"/>
                    </a:cubicBezTo>
                    <a:cubicBezTo>
                      <a:pt x="684372" y="206529"/>
                      <a:pt x="678172" y="201268"/>
                      <a:pt x="678172" y="194779"/>
                    </a:cubicBezTo>
                    <a:cubicBezTo>
                      <a:pt x="678172" y="188290"/>
                      <a:pt x="684372" y="183029"/>
                      <a:pt x="692020" y="183029"/>
                    </a:cubicBezTo>
                    <a:close/>
                    <a:moveTo>
                      <a:pt x="934578" y="175896"/>
                    </a:moveTo>
                    <a:cubicBezTo>
                      <a:pt x="942225" y="175896"/>
                      <a:pt x="948425" y="181156"/>
                      <a:pt x="948425" y="187645"/>
                    </a:cubicBezTo>
                    <a:cubicBezTo>
                      <a:pt x="948425" y="194135"/>
                      <a:pt x="942225" y="199395"/>
                      <a:pt x="934578" y="199395"/>
                    </a:cubicBezTo>
                    <a:cubicBezTo>
                      <a:pt x="926931" y="199395"/>
                      <a:pt x="920731" y="194135"/>
                      <a:pt x="920731" y="187645"/>
                    </a:cubicBezTo>
                    <a:cubicBezTo>
                      <a:pt x="920731" y="181156"/>
                      <a:pt x="926931" y="175896"/>
                      <a:pt x="934578" y="175896"/>
                    </a:cubicBezTo>
                    <a:close/>
                    <a:moveTo>
                      <a:pt x="604548" y="162977"/>
                    </a:moveTo>
                    <a:cubicBezTo>
                      <a:pt x="612196" y="162977"/>
                      <a:pt x="618396" y="168238"/>
                      <a:pt x="618396" y="174727"/>
                    </a:cubicBezTo>
                    <a:cubicBezTo>
                      <a:pt x="618396" y="181216"/>
                      <a:pt x="612196" y="186477"/>
                      <a:pt x="604548" y="186477"/>
                    </a:cubicBezTo>
                    <a:cubicBezTo>
                      <a:pt x="596901" y="186477"/>
                      <a:pt x="590701" y="181216"/>
                      <a:pt x="590701" y="174727"/>
                    </a:cubicBezTo>
                    <a:cubicBezTo>
                      <a:pt x="590701" y="168238"/>
                      <a:pt x="596901" y="162977"/>
                      <a:pt x="604548" y="162977"/>
                    </a:cubicBezTo>
                    <a:close/>
                    <a:moveTo>
                      <a:pt x="793839" y="157111"/>
                    </a:moveTo>
                    <a:cubicBezTo>
                      <a:pt x="801486" y="157111"/>
                      <a:pt x="807686" y="162372"/>
                      <a:pt x="807686" y="168861"/>
                    </a:cubicBezTo>
                    <a:cubicBezTo>
                      <a:pt x="807686" y="175350"/>
                      <a:pt x="801486" y="180611"/>
                      <a:pt x="793839" y="180611"/>
                    </a:cubicBezTo>
                    <a:cubicBezTo>
                      <a:pt x="786191" y="180611"/>
                      <a:pt x="779992" y="175350"/>
                      <a:pt x="779992" y="168861"/>
                    </a:cubicBezTo>
                    <a:cubicBezTo>
                      <a:pt x="779992" y="162372"/>
                      <a:pt x="786191" y="157111"/>
                      <a:pt x="793839" y="157111"/>
                    </a:cubicBezTo>
                    <a:close/>
                    <a:moveTo>
                      <a:pt x="240589" y="147336"/>
                    </a:moveTo>
                    <a:cubicBezTo>
                      <a:pt x="248237" y="147336"/>
                      <a:pt x="254437" y="152596"/>
                      <a:pt x="254437" y="159086"/>
                    </a:cubicBezTo>
                    <a:cubicBezTo>
                      <a:pt x="254437" y="165575"/>
                      <a:pt x="248237" y="170835"/>
                      <a:pt x="240589" y="170835"/>
                    </a:cubicBezTo>
                    <a:cubicBezTo>
                      <a:pt x="232942" y="170835"/>
                      <a:pt x="226742" y="165575"/>
                      <a:pt x="226742" y="159086"/>
                    </a:cubicBezTo>
                    <a:cubicBezTo>
                      <a:pt x="226742" y="152596"/>
                      <a:pt x="232942" y="147336"/>
                      <a:pt x="240589" y="147336"/>
                    </a:cubicBezTo>
                    <a:close/>
                    <a:moveTo>
                      <a:pt x="165313" y="140264"/>
                    </a:moveTo>
                    <a:cubicBezTo>
                      <a:pt x="172960" y="140264"/>
                      <a:pt x="179160" y="145525"/>
                      <a:pt x="179160" y="152014"/>
                    </a:cubicBezTo>
                    <a:cubicBezTo>
                      <a:pt x="179160" y="158503"/>
                      <a:pt x="172960" y="163764"/>
                      <a:pt x="165313" y="163764"/>
                    </a:cubicBezTo>
                    <a:cubicBezTo>
                      <a:pt x="157665" y="163764"/>
                      <a:pt x="151465" y="158503"/>
                      <a:pt x="151465" y="152014"/>
                    </a:cubicBezTo>
                    <a:cubicBezTo>
                      <a:pt x="151465" y="145525"/>
                      <a:pt x="157665" y="140264"/>
                      <a:pt x="165313" y="140264"/>
                    </a:cubicBezTo>
                    <a:close/>
                    <a:moveTo>
                      <a:pt x="411191" y="119509"/>
                    </a:moveTo>
                    <a:cubicBezTo>
                      <a:pt x="418839" y="119509"/>
                      <a:pt x="425039" y="124770"/>
                      <a:pt x="425039" y="131259"/>
                    </a:cubicBezTo>
                    <a:cubicBezTo>
                      <a:pt x="425039" y="137748"/>
                      <a:pt x="418839" y="143008"/>
                      <a:pt x="411191" y="143008"/>
                    </a:cubicBezTo>
                    <a:cubicBezTo>
                      <a:pt x="403544" y="143008"/>
                      <a:pt x="397344" y="137748"/>
                      <a:pt x="397344" y="131259"/>
                    </a:cubicBezTo>
                    <a:cubicBezTo>
                      <a:pt x="397344" y="124770"/>
                      <a:pt x="403544" y="119509"/>
                      <a:pt x="411191" y="119509"/>
                    </a:cubicBezTo>
                    <a:close/>
                    <a:moveTo>
                      <a:pt x="884030" y="118938"/>
                    </a:moveTo>
                    <a:cubicBezTo>
                      <a:pt x="891677" y="118938"/>
                      <a:pt x="897877" y="124199"/>
                      <a:pt x="897877" y="130688"/>
                    </a:cubicBezTo>
                    <a:cubicBezTo>
                      <a:pt x="897877" y="137177"/>
                      <a:pt x="891677" y="142438"/>
                      <a:pt x="884030" y="142438"/>
                    </a:cubicBezTo>
                    <a:cubicBezTo>
                      <a:pt x="876382" y="142438"/>
                      <a:pt x="870182" y="137177"/>
                      <a:pt x="870182" y="130688"/>
                    </a:cubicBezTo>
                    <a:cubicBezTo>
                      <a:pt x="870182" y="124199"/>
                      <a:pt x="876382" y="118938"/>
                      <a:pt x="884030" y="118938"/>
                    </a:cubicBezTo>
                    <a:close/>
                    <a:moveTo>
                      <a:pt x="661555" y="116603"/>
                    </a:moveTo>
                    <a:cubicBezTo>
                      <a:pt x="669202" y="116603"/>
                      <a:pt x="675402" y="121863"/>
                      <a:pt x="675402" y="128352"/>
                    </a:cubicBezTo>
                    <a:cubicBezTo>
                      <a:pt x="675402" y="134842"/>
                      <a:pt x="669202" y="140102"/>
                      <a:pt x="661555" y="140102"/>
                    </a:cubicBezTo>
                    <a:cubicBezTo>
                      <a:pt x="653907" y="140102"/>
                      <a:pt x="647708" y="134842"/>
                      <a:pt x="647708" y="128352"/>
                    </a:cubicBezTo>
                    <a:cubicBezTo>
                      <a:pt x="647708" y="121863"/>
                      <a:pt x="653907" y="116603"/>
                      <a:pt x="661555" y="116603"/>
                    </a:cubicBezTo>
                    <a:close/>
                    <a:moveTo>
                      <a:pt x="755671" y="99686"/>
                    </a:moveTo>
                    <a:cubicBezTo>
                      <a:pt x="763319" y="99686"/>
                      <a:pt x="769519" y="104947"/>
                      <a:pt x="769519" y="111436"/>
                    </a:cubicBezTo>
                    <a:cubicBezTo>
                      <a:pt x="769519" y="117925"/>
                      <a:pt x="763319" y="123186"/>
                      <a:pt x="755671" y="123186"/>
                    </a:cubicBezTo>
                    <a:cubicBezTo>
                      <a:pt x="748024" y="123186"/>
                      <a:pt x="741824" y="117925"/>
                      <a:pt x="741824" y="111436"/>
                    </a:cubicBezTo>
                    <a:cubicBezTo>
                      <a:pt x="741824" y="104947"/>
                      <a:pt x="748024" y="99686"/>
                      <a:pt x="755671" y="99686"/>
                    </a:cubicBezTo>
                    <a:close/>
                    <a:moveTo>
                      <a:pt x="323720" y="99457"/>
                    </a:moveTo>
                    <a:cubicBezTo>
                      <a:pt x="331368" y="99457"/>
                      <a:pt x="337567" y="104717"/>
                      <a:pt x="337567" y="111207"/>
                    </a:cubicBezTo>
                    <a:cubicBezTo>
                      <a:pt x="337567" y="117696"/>
                      <a:pt x="331368" y="122956"/>
                      <a:pt x="323720" y="122956"/>
                    </a:cubicBezTo>
                    <a:cubicBezTo>
                      <a:pt x="316073" y="122956"/>
                      <a:pt x="309873" y="117696"/>
                      <a:pt x="309873" y="111207"/>
                    </a:cubicBezTo>
                    <a:cubicBezTo>
                      <a:pt x="309873" y="104717"/>
                      <a:pt x="316073" y="99457"/>
                      <a:pt x="323720" y="99457"/>
                    </a:cubicBezTo>
                    <a:close/>
                    <a:moveTo>
                      <a:pt x="513010" y="93591"/>
                    </a:moveTo>
                    <a:cubicBezTo>
                      <a:pt x="520658" y="93591"/>
                      <a:pt x="526858" y="98852"/>
                      <a:pt x="526858" y="105341"/>
                    </a:cubicBezTo>
                    <a:cubicBezTo>
                      <a:pt x="526858" y="111830"/>
                      <a:pt x="520658" y="117091"/>
                      <a:pt x="513010" y="117091"/>
                    </a:cubicBezTo>
                    <a:cubicBezTo>
                      <a:pt x="505363" y="117091"/>
                      <a:pt x="499163" y="111830"/>
                      <a:pt x="499163" y="105341"/>
                    </a:cubicBezTo>
                    <a:cubicBezTo>
                      <a:pt x="499163" y="98852"/>
                      <a:pt x="505363" y="93591"/>
                      <a:pt x="513010" y="93591"/>
                    </a:cubicBezTo>
                    <a:close/>
                    <a:moveTo>
                      <a:pt x="822837" y="63520"/>
                    </a:moveTo>
                    <a:cubicBezTo>
                      <a:pt x="830484" y="63520"/>
                      <a:pt x="836684" y="68781"/>
                      <a:pt x="836684" y="75270"/>
                    </a:cubicBezTo>
                    <a:cubicBezTo>
                      <a:pt x="836684" y="81759"/>
                      <a:pt x="830484" y="87020"/>
                      <a:pt x="822837" y="87020"/>
                    </a:cubicBezTo>
                    <a:cubicBezTo>
                      <a:pt x="815190" y="87020"/>
                      <a:pt x="808990" y="81759"/>
                      <a:pt x="808990" y="75270"/>
                    </a:cubicBezTo>
                    <a:cubicBezTo>
                      <a:pt x="808990" y="68781"/>
                      <a:pt x="815190" y="63520"/>
                      <a:pt x="822837" y="63520"/>
                    </a:cubicBezTo>
                    <a:close/>
                    <a:moveTo>
                      <a:pt x="231954" y="60811"/>
                    </a:moveTo>
                    <a:lnTo>
                      <a:pt x="239692" y="63531"/>
                    </a:lnTo>
                    <a:cubicBezTo>
                      <a:pt x="242197" y="65657"/>
                      <a:pt x="243747" y="68595"/>
                      <a:pt x="243747" y="71839"/>
                    </a:cubicBezTo>
                    <a:cubicBezTo>
                      <a:pt x="243747" y="78328"/>
                      <a:pt x="237548" y="83589"/>
                      <a:pt x="229900" y="83589"/>
                    </a:cubicBezTo>
                    <a:cubicBezTo>
                      <a:pt x="226077" y="83589"/>
                      <a:pt x="222615" y="82274"/>
                      <a:pt x="220109" y="80148"/>
                    </a:cubicBezTo>
                    <a:lnTo>
                      <a:pt x="216425" y="72600"/>
                    </a:lnTo>
                    <a:close/>
                    <a:moveTo>
                      <a:pt x="611007" y="59645"/>
                    </a:moveTo>
                    <a:cubicBezTo>
                      <a:pt x="618654" y="59645"/>
                      <a:pt x="624854" y="64906"/>
                      <a:pt x="624854" y="71395"/>
                    </a:cubicBezTo>
                    <a:cubicBezTo>
                      <a:pt x="624854" y="77884"/>
                      <a:pt x="618654" y="83145"/>
                      <a:pt x="611007" y="83145"/>
                    </a:cubicBezTo>
                    <a:cubicBezTo>
                      <a:pt x="603359" y="83145"/>
                      <a:pt x="597159" y="77884"/>
                      <a:pt x="597159" y="71395"/>
                    </a:cubicBezTo>
                    <a:cubicBezTo>
                      <a:pt x="597159" y="64906"/>
                      <a:pt x="603359" y="59645"/>
                      <a:pt x="611007" y="59645"/>
                    </a:cubicBezTo>
                    <a:close/>
                    <a:moveTo>
                      <a:pt x="380727" y="53082"/>
                    </a:moveTo>
                    <a:cubicBezTo>
                      <a:pt x="388374" y="53082"/>
                      <a:pt x="394574" y="58343"/>
                      <a:pt x="394574" y="64832"/>
                    </a:cubicBezTo>
                    <a:cubicBezTo>
                      <a:pt x="394574" y="71321"/>
                      <a:pt x="388374" y="76582"/>
                      <a:pt x="380727" y="76582"/>
                    </a:cubicBezTo>
                    <a:cubicBezTo>
                      <a:pt x="373079" y="76582"/>
                      <a:pt x="366879" y="71321"/>
                      <a:pt x="366879" y="64832"/>
                    </a:cubicBezTo>
                    <a:cubicBezTo>
                      <a:pt x="366879" y="58343"/>
                      <a:pt x="373079" y="53082"/>
                      <a:pt x="380727" y="53082"/>
                    </a:cubicBezTo>
                    <a:close/>
                    <a:moveTo>
                      <a:pt x="474843" y="36166"/>
                    </a:moveTo>
                    <a:cubicBezTo>
                      <a:pt x="482490" y="36166"/>
                      <a:pt x="488690" y="41427"/>
                      <a:pt x="488690" y="47916"/>
                    </a:cubicBezTo>
                    <a:cubicBezTo>
                      <a:pt x="488690" y="54405"/>
                      <a:pt x="482490" y="59666"/>
                      <a:pt x="474843" y="59666"/>
                    </a:cubicBezTo>
                    <a:cubicBezTo>
                      <a:pt x="467196" y="59666"/>
                      <a:pt x="460996" y="54405"/>
                      <a:pt x="460996" y="47916"/>
                    </a:cubicBezTo>
                    <a:cubicBezTo>
                      <a:pt x="460996" y="41427"/>
                      <a:pt x="467196" y="36166"/>
                      <a:pt x="474843" y="36166"/>
                    </a:cubicBezTo>
                    <a:close/>
                    <a:moveTo>
                      <a:pt x="751717" y="17957"/>
                    </a:moveTo>
                    <a:lnTo>
                      <a:pt x="754885" y="19000"/>
                    </a:lnTo>
                    <a:lnTo>
                      <a:pt x="766082" y="24376"/>
                    </a:lnTo>
                    <a:lnTo>
                      <a:pt x="768227" y="28771"/>
                    </a:lnTo>
                    <a:cubicBezTo>
                      <a:pt x="768227" y="35260"/>
                      <a:pt x="762027" y="40520"/>
                      <a:pt x="754380" y="40520"/>
                    </a:cubicBezTo>
                    <a:cubicBezTo>
                      <a:pt x="746732" y="40520"/>
                      <a:pt x="740532" y="35260"/>
                      <a:pt x="740532" y="28771"/>
                    </a:cubicBezTo>
                    <a:cubicBezTo>
                      <a:pt x="740532" y="25527"/>
                      <a:pt x="742082" y="22589"/>
                      <a:pt x="744588" y="20463"/>
                    </a:cubicBezTo>
                    <a:close/>
                    <a:moveTo>
                      <a:pt x="679103" y="9949"/>
                    </a:moveTo>
                    <a:cubicBezTo>
                      <a:pt x="686750" y="9949"/>
                      <a:pt x="692950" y="15210"/>
                      <a:pt x="692950" y="21699"/>
                    </a:cubicBezTo>
                    <a:cubicBezTo>
                      <a:pt x="692950" y="28188"/>
                      <a:pt x="686750" y="33449"/>
                      <a:pt x="679103" y="33449"/>
                    </a:cubicBezTo>
                    <a:cubicBezTo>
                      <a:pt x="671456" y="33449"/>
                      <a:pt x="665256" y="28188"/>
                      <a:pt x="665256" y="21699"/>
                    </a:cubicBezTo>
                    <a:cubicBezTo>
                      <a:pt x="665256" y="15210"/>
                      <a:pt x="671456" y="9949"/>
                      <a:pt x="679103" y="9949"/>
                    </a:cubicBezTo>
                    <a:close/>
                    <a:moveTo>
                      <a:pt x="343942" y="8047"/>
                    </a:moveTo>
                    <a:lnTo>
                      <a:pt x="339970" y="16184"/>
                    </a:lnTo>
                    <a:cubicBezTo>
                      <a:pt x="337464" y="18310"/>
                      <a:pt x="334002" y="19625"/>
                      <a:pt x="330178" y="19625"/>
                    </a:cubicBezTo>
                    <a:cubicBezTo>
                      <a:pt x="326355" y="19625"/>
                      <a:pt x="322893" y="18310"/>
                      <a:pt x="320387" y="16184"/>
                    </a:cubicBezTo>
                    <a:lnTo>
                      <a:pt x="320226" y="15854"/>
                    </a:lnTo>
                    <a:close/>
                    <a:moveTo>
                      <a:pt x="542009" y="0"/>
                    </a:moveTo>
                    <a:cubicBezTo>
                      <a:pt x="549656" y="0"/>
                      <a:pt x="555856" y="5261"/>
                      <a:pt x="555856" y="11750"/>
                    </a:cubicBezTo>
                    <a:cubicBezTo>
                      <a:pt x="555856" y="18239"/>
                      <a:pt x="549656" y="23499"/>
                      <a:pt x="542009" y="23499"/>
                    </a:cubicBezTo>
                    <a:cubicBezTo>
                      <a:pt x="534361" y="23499"/>
                      <a:pt x="528161" y="18239"/>
                      <a:pt x="528161" y="11750"/>
                    </a:cubicBezTo>
                    <a:cubicBezTo>
                      <a:pt x="528161" y="5261"/>
                      <a:pt x="534361" y="0"/>
                      <a:pt x="542009" y="0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C14405A4-00F3-4738-9127-5A975280F96E}"/>
                  </a:ext>
                </a:extLst>
              </p:cNvPr>
              <p:cNvSpPr/>
              <p:nvPr/>
            </p:nvSpPr>
            <p:spPr>
              <a:xfrm>
                <a:off x="1726982" y="2592455"/>
                <a:ext cx="180975" cy="155104"/>
              </a:xfrm>
              <a:custGeom>
                <a:avLst/>
                <a:gdLst>
                  <a:gd name="connsiteX0" fmla="*/ 145189 w 304116"/>
                  <a:gd name="connsiteY0" fmla="*/ 61656 h 260642"/>
                  <a:gd name="connsiteX1" fmla="*/ 254626 w 304116"/>
                  <a:gd name="connsiteY1" fmla="*/ 114864 h 260642"/>
                  <a:gd name="connsiteX2" fmla="*/ 282220 w 304116"/>
                  <a:gd name="connsiteY2" fmla="*/ 259201 h 260642"/>
                  <a:gd name="connsiteX3" fmla="*/ 189519 w 304116"/>
                  <a:gd name="connsiteY3" fmla="*/ 179971 h 260642"/>
                  <a:gd name="connsiteX4" fmla="*/ 116176 w 304116"/>
                  <a:gd name="connsiteY4" fmla="*/ 83631 h 260642"/>
                  <a:gd name="connsiteX5" fmla="*/ 145189 w 304116"/>
                  <a:gd name="connsiteY5" fmla="*/ 61656 h 260642"/>
                  <a:gd name="connsiteX6" fmla="*/ 46549 w 304116"/>
                  <a:gd name="connsiteY6" fmla="*/ 0 h 260642"/>
                  <a:gd name="connsiteX7" fmla="*/ 93098 w 304116"/>
                  <a:gd name="connsiteY7" fmla="*/ 46549 h 260642"/>
                  <a:gd name="connsiteX8" fmla="*/ 46549 w 304116"/>
                  <a:gd name="connsiteY8" fmla="*/ 93098 h 260642"/>
                  <a:gd name="connsiteX9" fmla="*/ 0 w 304116"/>
                  <a:gd name="connsiteY9" fmla="*/ 46549 h 260642"/>
                  <a:gd name="connsiteX10" fmla="*/ 46549 w 304116"/>
                  <a:gd name="connsiteY10" fmla="*/ 0 h 260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04116" h="260642">
                    <a:moveTo>
                      <a:pt x="145189" y="61656"/>
                    </a:moveTo>
                    <a:cubicBezTo>
                      <a:pt x="181399" y="56002"/>
                      <a:pt x="233871" y="92917"/>
                      <a:pt x="254626" y="114864"/>
                    </a:cubicBezTo>
                    <a:cubicBezTo>
                      <a:pt x="282300" y="144126"/>
                      <a:pt x="333494" y="247578"/>
                      <a:pt x="282220" y="259201"/>
                    </a:cubicBezTo>
                    <a:cubicBezTo>
                      <a:pt x="230946" y="270824"/>
                      <a:pt x="217193" y="209232"/>
                      <a:pt x="189519" y="179971"/>
                    </a:cubicBezTo>
                    <a:cubicBezTo>
                      <a:pt x="161846" y="150709"/>
                      <a:pt x="89459" y="137532"/>
                      <a:pt x="116176" y="83631"/>
                    </a:cubicBezTo>
                    <a:cubicBezTo>
                      <a:pt x="122855" y="70155"/>
                      <a:pt x="133118" y="63541"/>
                      <a:pt x="145189" y="61656"/>
                    </a:cubicBezTo>
                    <a:close/>
                    <a:moveTo>
                      <a:pt x="46549" y="0"/>
                    </a:moveTo>
                    <a:cubicBezTo>
                      <a:pt x="72257" y="0"/>
                      <a:pt x="93098" y="20841"/>
                      <a:pt x="93098" y="46549"/>
                    </a:cubicBezTo>
                    <a:cubicBezTo>
                      <a:pt x="93098" y="72257"/>
                      <a:pt x="72257" y="93098"/>
                      <a:pt x="46549" y="93098"/>
                    </a:cubicBezTo>
                    <a:cubicBezTo>
                      <a:pt x="20841" y="93098"/>
                      <a:pt x="0" y="72257"/>
                      <a:pt x="0" y="46549"/>
                    </a:cubicBezTo>
                    <a:cubicBezTo>
                      <a:pt x="0" y="20841"/>
                      <a:pt x="20841" y="0"/>
                      <a:pt x="4654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75B2F590-8469-40E1-B2D5-7536F8894E40}"/>
                  </a:ext>
                </a:extLst>
              </p:cNvPr>
              <p:cNvSpPr/>
              <p:nvPr/>
            </p:nvSpPr>
            <p:spPr>
              <a:xfrm>
                <a:off x="1061108" y="3090745"/>
                <a:ext cx="957574" cy="280978"/>
              </a:xfrm>
              <a:custGeom>
                <a:avLst/>
                <a:gdLst>
                  <a:gd name="connsiteX0" fmla="*/ 0 w 957574"/>
                  <a:gd name="connsiteY0" fmla="*/ 0 h 280978"/>
                  <a:gd name="connsiteX1" fmla="*/ 1472 w 957574"/>
                  <a:gd name="connsiteY1" fmla="*/ 1092 h 280978"/>
                  <a:gd name="connsiteX2" fmla="*/ 20424 w 957574"/>
                  <a:gd name="connsiteY2" fmla="*/ 10889 h 280978"/>
                  <a:gd name="connsiteX3" fmla="*/ 46212 w 957574"/>
                  <a:gd name="connsiteY3" fmla="*/ 46399 h 280978"/>
                  <a:gd name="connsiteX4" fmla="*/ 479794 w 957574"/>
                  <a:gd name="connsiteY4" fmla="*/ 217229 h 280978"/>
                  <a:gd name="connsiteX5" fmla="*/ 913376 w 957574"/>
                  <a:gd name="connsiteY5" fmla="*/ 46399 h 280978"/>
                  <a:gd name="connsiteX6" fmla="*/ 937421 w 957574"/>
                  <a:gd name="connsiteY6" fmla="*/ 13288 h 280978"/>
                  <a:gd name="connsiteX7" fmla="*/ 957574 w 957574"/>
                  <a:gd name="connsiteY7" fmla="*/ 2871 h 280978"/>
                  <a:gd name="connsiteX8" fmla="*/ 951370 w 957574"/>
                  <a:gd name="connsiteY8" fmla="*/ 19568 h 280978"/>
                  <a:gd name="connsiteX9" fmla="*/ 479320 w 957574"/>
                  <a:gd name="connsiteY9" fmla="*/ 280978 h 280978"/>
                  <a:gd name="connsiteX10" fmla="*/ 7270 w 957574"/>
                  <a:gd name="connsiteY10" fmla="*/ 19568 h 280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57574" h="280978">
                    <a:moveTo>
                      <a:pt x="0" y="0"/>
                    </a:moveTo>
                    <a:lnTo>
                      <a:pt x="1472" y="1092"/>
                    </a:lnTo>
                    <a:lnTo>
                      <a:pt x="20424" y="10889"/>
                    </a:lnTo>
                    <a:lnTo>
                      <a:pt x="46212" y="46399"/>
                    </a:lnTo>
                    <a:cubicBezTo>
                      <a:pt x="149271" y="150729"/>
                      <a:pt x="305237" y="217229"/>
                      <a:pt x="479794" y="217229"/>
                    </a:cubicBezTo>
                    <a:cubicBezTo>
                      <a:pt x="654351" y="217229"/>
                      <a:pt x="810317" y="150729"/>
                      <a:pt x="913376" y="46399"/>
                    </a:cubicBezTo>
                    <a:lnTo>
                      <a:pt x="937421" y="13288"/>
                    </a:lnTo>
                    <a:lnTo>
                      <a:pt x="957574" y="2871"/>
                    </a:lnTo>
                    <a:lnTo>
                      <a:pt x="951370" y="19568"/>
                    </a:lnTo>
                    <a:cubicBezTo>
                      <a:pt x="873597" y="173188"/>
                      <a:pt x="691526" y="280978"/>
                      <a:pt x="479320" y="280978"/>
                    </a:cubicBezTo>
                    <a:cubicBezTo>
                      <a:pt x="267114" y="280978"/>
                      <a:pt x="85043" y="173188"/>
                      <a:pt x="7270" y="19568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2167F49D-6615-44D4-BF91-1F4329EE3133}"/>
              </a:ext>
            </a:extLst>
          </p:cNvPr>
          <p:cNvGrpSpPr/>
          <p:nvPr/>
        </p:nvGrpSpPr>
        <p:grpSpPr>
          <a:xfrm>
            <a:off x="845825" y="3910686"/>
            <a:ext cx="2329006" cy="2329006"/>
            <a:chOff x="3500125" y="1258744"/>
            <a:chExt cx="2605400" cy="2605400"/>
          </a:xfrm>
          <a:solidFill>
            <a:srgbClr val="FFFF00"/>
          </a:solidFill>
        </p:grpSpPr>
        <p:sp>
          <p:nvSpPr>
            <p:cNvPr id="50" name="楕円 49">
              <a:extLst>
                <a:ext uri="{FF2B5EF4-FFF2-40B4-BE49-F238E27FC236}">
                  <a16:creationId xmlns:a16="http://schemas.microsoft.com/office/drawing/2014/main" id="{BE1E0D42-60E6-47AB-A423-82F090C74CDF}"/>
                </a:ext>
              </a:extLst>
            </p:cNvPr>
            <p:cNvSpPr/>
            <p:nvPr/>
          </p:nvSpPr>
          <p:spPr>
            <a:xfrm>
              <a:off x="3500125" y="1258744"/>
              <a:ext cx="2605400" cy="26054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楕円 50">
              <a:extLst>
                <a:ext uri="{FF2B5EF4-FFF2-40B4-BE49-F238E27FC236}">
                  <a16:creationId xmlns:a16="http://schemas.microsoft.com/office/drawing/2014/main" id="{2D0CC2DE-5FB0-4DA6-B4B8-C0CAC0797B69}"/>
                </a:ext>
              </a:extLst>
            </p:cNvPr>
            <p:cNvSpPr/>
            <p:nvPr/>
          </p:nvSpPr>
          <p:spPr>
            <a:xfrm>
              <a:off x="3576313" y="1331763"/>
              <a:ext cx="2459362" cy="2459362"/>
            </a:xfrm>
            <a:prstGeom prst="ellipse">
              <a:avLst/>
            </a:prstGeom>
            <a:solidFill>
              <a:srgbClr val="CCFF9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83E745AA-9209-47FF-A15A-EF0706FE3F9D}"/>
                </a:ext>
              </a:extLst>
            </p:cNvPr>
            <p:cNvSpPr/>
            <p:nvPr/>
          </p:nvSpPr>
          <p:spPr>
            <a:xfrm>
              <a:off x="3690628" y="1449496"/>
              <a:ext cx="2206168" cy="2206170"/>
            </a:xfrm>
            <a:custGeom>
              <a:avLst/>
              <a:gdLst>
                <a:gd name="connsiteX0" fmla="*/ 1066495 w 2206168"/>
                <a:gd name="connsiteY0" fmla="*/ 1217146 h 2206170"/>
                <a:gd name="connsiteX1" fmla="*/ 1069944 w 2206168"/>
                <a:gd name="connsiteY1" fmla="*/ 1219472 h 2206170"/>
                <a:gd name="connsiteX2" fmla="*/ 1115366 w 2206168"/>
                <a:gd name="connsiteY2" fmla="*/ 1228642 h 2206170"/>
                <a:gd name="connsiteX3" fmla="*/ 1142073 w 2206168"/>
                <a:gd name="connsiteY3" fmla="*/ 1223250 h 2206170"/>
                <a:gd name="connsiteX4" fmla="*/ 1426371 w 2206168"/>
                <a:gd name="connsiteY4" fmla="*/ 1946468 h 2206170"/>
                <a:gd name="connsiteX5" fmla="*/ 1428289 w 2206168"/>
                <a:gd name="connsiteY5" fmla="*/ 1948326 h 2206170"/>
                <a:gd name="connsiteX6" fmla="*/ 1456025 w 2206168"/>
                <a:gd name="connsiteY6" fmla="*/ 2020570 h 2206170"/>
                <a:gd name="connsiteX7" fmla="*/ 1103084 w 2206168"/>
                <a:gd name="connsiteY7" fmla="*/ 2206170 h 2206170"/>
                <a:gd name="connsiteX8" fmla="*/ 750143 w 2206168"/>
                <a:gd name="connsiteY8" fmla="*/ 2020570 h 2206170"/>
                <a:gd name="connsiteX9" fmla="*/ 777879 w 2206168"/>
                <a:gd name="connsiteY9" fmla="*/ 1948326 h 2206170"/>
                <a:gd name="connsiteX10" fmla="*/ 779796 w 2206168"/>
                <a:gd name="connsiteY10" fmla="*/ 1946468 h 2206170"/>
                <a:gd name="connsiteX11" fmla="*/ 1221058 w 2206168"/>
                <a:gd name="connsiteY11" fmla="*/ 1160087 h 2206170"/>
                <a:gd name="connsiteX12" fmla="*/ 1934395 w 2206168"/>
                <a:gd name="connsiteY12" fmla="*/ 1470848 h 2206170"/>
                <a:gd name="connsiteX13" fmla="*/ 1937065 w 2206168"/>
                <a:gd name="connsiteY13" fmla="*/ 1470805 h 2206170"/>
                <a:gd name="connsiteX14" fmla="*/ 2007761 w 2206168"/>
                <a:gd name="connsiteY14" fmla="*/ 1502277 h 2206170"/>
                <a:gd name="connsiteX15" fmla="*/ 1889433 w 2206168"/>
                <a:gd name="connsiteY15" fmla="*/ 1883083 h 2206170"/>
                <a:gd name="connsiteX16" fmla="*/ 1508627 w 2206168"/>
                <a:gd name="connsiteY16" fmla="*/ 2001411 h 2206170"/>
                <a:gd name="connsiteX17" fmla="*/ 1477155 w 2206168"/>
                <a:gd name="connsiteY17" fmla="*/ 1930715 h 2206170"/>
                <a:gd name="connsiteX18" fmla="*/ 1477197 w 2206168"/>
                <a:gd name="connsiteY18" fmla="*/ 1928046 h 2206170"/>
                <a:gd name="connsiteX19" fmla="*/ 1166759 w 2206168"/>
                <a:gd name="connsiteY19" fmla="*/ 1215446 h 2206170"/>
                <a:gd name="connsiteX20" fmla="*/ 1197881 w 2206168"/>
                <a:gd name="connsiteY20" fmla="*/ 1194463 h 2206170"/>
                <a:gd name="connsiteX21" fmla="*/ 1007536 w 2206168"/>
                <a:gd name="connsiteY21" fmla="*/ 1155850 h 2206170"/>
                <a:gd name="connsiteX22" fmla="*/ 1007843 w 2206168"/>
                <a:gd name="connsiteY22" fmla="*/ 1157371 h 2206170"/>
                <a:gd name="connsiteX23" fmla="*/ 1032851 w 2206168"/>
                <a:gd name="connsiteY23" fmla="*/ 1194463 h 2206170"/>
                <a:gd name="connsiteX24" fmla="*/ 1054803 w 2206168"/>
                <a:gd name="connsiteY24" fmla="*/ 1209264 h 2206170"/>
                <a:gd name="connsiteX25" fmla="*/ 741670 w 2206168"/>
                <a:gd name="connsiteY25" fmla="*/ 1928045 h 2206170"/>
                <a:gd name="connsiteX26" fmla="*/ 741712 w 2206168"/>
                <a:gd name="connsiteY26" fmla="*/ 1930715 h 2206170"/>
                <a:gd name="connsiteX27" fmla="*/ 710240 w 2206168"/>
                <a:gd name="connsiteY27" fmla="*/ 2001411 h 2206170"/>
                <a:gd name="connsiteX28" fmla="*/ 329435 w 2206168"/>
                <a:gd name="connsiteY28" fmla="*/ 1883083 h 2206170"/>
                <a:gd name="connsiteX29" fmla="*/ 211107 w 2206168"/>
                <a:gd name="connsiteY29" fmla="*/ 1502277 h 2206170"/>
                <a:gd name="connsiteX30" fmla="*/ 281803 w 2206168"/>
                <a:gd name="connsiteY30" fmla="*/ 1470806 h 2206170"/>
                <a:gd name="connsiteX31" fmla="*/ 284472 w 2206168"/>
                <a:gd name="connsiteY31" fmla="*/ 1470847 h 2206170"/>
                <a:gd name="connsiteX32" fmla="*/ 2020569 w 2206168"/>
                <a:gd name="connsiteY32" fmla="*/ 750143 h 2206170"/>
                <a:gd name="connsiteX33" fmla="*/ 2206168 w 2206168"/>
                <a:gd name="connsiteY33" fmla="*/ 1103084 h 2206170"/>
                <a:gd name="connsiteX34" fmla="*/ 2020569 w 2206168"/>
                <a:gd name="connsiteY34" fmla="*/ 1456025 h 2206170"/>
                <a:gd name="connsiteX35" fmla="*/ 1948325 w 2206168"/>
                <a:gd name="connsiteY35" fmla="*/ 1428289 h 2206170"/>
                <a:gd name="connsiteX36" fmla="*/ 1946467 w 2206168"/>
                <a:gd name="connsiteY36" fmla="*/ 1426372 h 2206170"/>
                <a:gd name="connsiteX37" fmla="*/ 1225778 w 2206168"/>
                <a:gd name="connsiteY37" fmla="*/ 1143066 h 2206170"/>
                <a:gd name="connsiteX38" fmla="*/ 1232060 w 2206168"/>
                <a:gd name="connsiteY38" fmla="*/ 1111948 h 2206170"/>
                <a:gd name="connsiteX39" fmla="*/ 1222890 w 2206168"/>
                <a:gd name="connsiteY39" fmla="*/ 1066526 h 2206170"/>
                <a:gd name="connsiteX40" fmla="*/ 1221670 w 2206168"/>
                <a:gd name="connsiteY40" fmla="*/ 1064717 h 2206170"/>
                <a:gd name="connsiteX41" fmla="*/ 1946467 w 2206168"/>
                <a:gd name="connsiteY41" fmla="*/ 779797 h 2206170"/>
                <a:gd name="connsiteX42" fmla="*/ 1948325 w 2206168"/>
                <a:gd name="connsiteY42" fmla="*/ 777879 h 2206170"/>
                <a:gd name="connsiteX43" fmla="*/ 2020569 w 2206168"/>
                <a:gd name="connsiteY43" fmla="*/ 750143 h 2206170"/>
                <a:gd name="connsiteX44" fmla="*/ 185599 w 2206168"/>
                <a:gd name="connsiteY44" fmla="*/ 750143 h 2206170"/>
                <a:gd name="connsiteX45" fmla="*/ 257843 w 2206168"/>
                <a:gd name="connsiteY45" fmla="*/ 777879 h 2206170"/>
                <a:gd name="connsiteX46" fmla="*/ 259701 w 2206168"/>
                <a:gd name="connsiteY46" fmla="*/ 779796 h 2206170"/>
                <a:gd name="connsiteX47" fmla="*/ 1006465 w 2206168"/>
                <a:gd name="connsiteY47" fmla="*/ 1073352 h 2206170"/>
                <a:gd name="connsiteX48" fmla="*/ 998672 w 2206168"/>
                <a:gd name="connsiteY48" fmla="*/ 1111948 h 2206170"/>
                <a:gd name="connsiteX49" fmla="*/ 1003149 w 2206168"/>
                <a:gd name="connsiteY49" fmla="*/ 1134120 h 2206170"/>
                <a:gd name="connsiteX50" fmla="*/ 259701 w 2206168"/>
                <a:gd name="connsiteY50" fmla="*/ 1426371 h 2206170"/>
                <a:gd name="connsiteX51" fmla="*/ 257843 w 2206168"/>
                <a:gd name="connsiteY51" fmla="*/ 1428289 h 2206170"/>
                <a:gd name="connsiteX52" fmla="*/ 185599 w 2206168"/>
                <a:gd name="connsiteY52" fmla="*/ 1456025 h 2206170"/>
                <a:gd name="connsiteX53" fmla="*/ 0 w 2206168"/>
                <a:gd name="connsiteY53" fmla="*/ 1103084 h 2206170"/>
                <a:gd name="connsiteX54" fmla="*/ 185599 w 2206168"/>
                <a:gd name="connsiteY54" fmla="*/ 750143 h 2206170"/>
                <a:gd name="connsiteX55" fmla="*/ 1579324 w 2206168"/>
                <a:gd name="connsiteY55" fmla="*/ 173286 h 2206170"/>
                <a:gd name="connsiteX56" fmla="*/ 1889433 w 2206168"/>
                <a:gd name="connsiteY56" fmla="*/ 323086 h 2206170"/>
                <a:gd name="connsiteX57" fmla="*/ 2007760 w 2206168"/>
                <a:gd name="connsiteY57" fmla="*/ 703891 h 2206170"/>
                <a:gd name="connsiteX58" fmla="*/ 1937064 w 2206168"/>
                <a:gd name="connsiteY58" fmla="*/ 735362 h 2206170"/>
                <a:gd name="connsiteX59" fmla="*/ 1934395 w 2206168"/>
                <a:gd name="connsiteY59" fmla="*/ 735320 h 2206170"/>
                <a:gd name="connsiteX60" fmla="*/ 1211820 w 2206168"/>
                <a:gd name="connsiteY60" fmla="*/ 1050106 h 2206170"/>
                <a:gd name="connsiteX61" fmla="*/ 1197881 w 2206168"/>
                <a:gd name="connsiteY61" fmla="*/ 1029433 h 2206170"/>
                <a:gd name="connsiteX62" fmla="*/ 1160790 w 2206168"/>
                <a:gd name="connsiteY62" fmla="*/ 1004425 h 2206170"/>
                <a:gd name="connsiteX63" fmla="*/ 1477199 w 2206168"/>
                <a:gd name="connsiteY63" fmla="*/ 278124 h 2206170"/>
                <a:gd name="connsiteX64" fmla="*/ 1477156 w 2206168"/>
                <a:gd name="connsiteY64" fmla="*/ 275454 h 2206170"/>
                <a:gd name="connsiteX65" fmla="*/ 1508628 w 2206168"/>
                <a:gd name="connsiteY65" fmla="*/ 204758 h 2206170"/>
                <a:gd name="connsiteX66" fmla="*/ 1579324 w 2206168"/>
                <a:gd name="connsiteY66" fmla="*/ 173286 h 2206170"/>
                <a:gd name="connsiteX67" fmla="*/ 639544 w 2206168"/>
                <a:gd name="connsiteY67" fmla="*/ 173285 h 2206170"/>
                <a:gd name="connsiteX68" fmla="*/ 710241 w 2206168"/>
                <a:gd name="connsiteY68" fmla="*/ 204757 h 2206170"/>
                <a:gd name="connsiteX69" fmla="*/ 741713 w 2206168"/>
                <a:gd name="connsiteY69" fmla="*/ 275453 h 2206170"/>
                <a:gd name="connsiteX70" fmla="*/ 741671 w 2206168"/>
                <a:gd name="connsiteY70" fmla="*/ 278123 h 2206170"/>
                <a:gd name="connsiteX71" fmla="*/ 1060773 w 2206168"/>
                <a:gd name="connsiteY71" fmla="*/ 1010608 h 2206170"/>
                <a:gd name="connsiteX72" fmla="*/ 1032851 w 2206168"/>
                <a:gd name="connsiteY72" fmla="*/ 1029433 h 2206170"/>
                <a:gd name="connsiteX73" fmla="*/ 1016220 w 2206168"/>
                <a:gd name="connsiteY73" fmla="*/ 1054101 h 2206170"/>
                <a:gd name="connsiteX74" fmla="*/ 284473 w 2206168"/>
                <a:gd name="connsiteY74" fmla="*/ 735320 h 2206170"/>
                <a:gd name="connsiteX75" fmla="*/ 281803 w 2206168"/>
                <a:gd name="connsiteY75" fmla="*/ 735363 h 2206170"/>
                <a:gd name="connsiteX76" fmla="*/ 211107 w 2206168"/>
                <a:gd name="connsiteY76" fmla="*/ 703891 h 2206170"/>
                <a:gd name="connsiteX77" fmla="*/ 329435 w 2206168"/>
                <a:gd name="connsiteY77" fmla="*/ 323086 h 2206170"/>
                <a:gd name="connsiteX78" fmla="*/ 639544 w 2206168"/>
                <a:gd name="connsiteY78" fmla="*/ 173285 h 2206170"/>
                <a:gd name="connsiteX79" fmla="*/ 1103084 w 2206168"/>
                <a:gd name="connsiteY79" fmla="*/ 0 h 2206170"/>
                <a:gd name="connsiteX80" fmla="*/ 1456025 w 2206168"/>
                <a:gd name="connsiteY80" fmla="*/ 185599 h 2206170"/>
                <a:gd name="connsiteX81" fmla="*/ 1428289 w 2206168"/>
                <a:gd name="connsiteY81" fmla="*/ 257843 h 2206170"/>
                <a:gd name="connsiteX82" fmla="*/ 1426372 w 2206168"/>
                <a:gd name="connsiteY82" fmla="*/ 259701 h 2206170"/>
                <a:gd name="connsiteX83" fmla="*/ 1135616 w 2206168"/>
                <a:gd name="connsiteY83" fmla="*/ 999342 h 2206170"/>
                <a:gd name="connsiteX84" fmla="*/ 1115366 w 2206168"/>
                <a:gd name="connsiteY84" fmla="*/ 995254 h 2206170"/>
                <a:gd name="connsiteX85" fmla="*/ 1072359 w 2206168"/>
                <a:gd name="connsiteY85" fmla="*/ 1003937 h 2206170"/>
                <a:gd name="connsiteX86" fmla="*/ 779797 w 2206168"/>
                <a:gd name="connsiteY86" fmla="*/ 259701 h 2206170"/>
                <a:gd name="connsiteX87" fmla="*/ 777879 w 2206168"/>
                <a:gd name="connsiteY87" fmla="*/ 257843 h 2206170"/>
                <a:gd name="connsiteX88" fmla="*/ 750143 w 2206168"/>
                <a:gd name="connsiteY88" fmla="*/ 185599 h 2206170"/>
                <a:gd name="connsiteX89" fmla="*/ 1103084 w 2206168"/>
                <a:gd name="connsiteY89" fmla="*/ 0 h 2206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2206168" h="2206170">
                  <a:moveTo>
                    <a:pt x="1066495" y="1217146"/>
                  </a:moveTo>
                  <a:lnTo>
                    <a:pt x="1069944" y="1219472"/>
                  </a:lnTo>
                  <a:cubicBezTo>
                    <a:pt x="1083905" y="1225377"/>
                    <a:pt x="1099254" y="1228642"/>
                    <a:pt x="1115366" y="1228642"/>
                  </a:cubicBezTo>
                  <a:lnTo>
                    <a:pt x="1142073" y="1223250"/>
                  </a:lnTo>
                  <a:lnTo>
                    <a:pt x="1426371" y="1946468"/>
                  </a:lnTo>
                  <a:lnTo>
                    <a:pt x="1428289" y="1948326"/>
                  </a:lnTo>
                  <a:cubicBezTo>
                    <a:pt x="1446149" y="1970531"/>
                    <a:pt x="1456025" y="1994944"/>
                    <a:pt x="1456025" y="2020570"/>
                  </a:cubicBezTo>
                  <a:cubicBezTo>
                    <a:pt x="1456025" y="2123075"/>
                    <a:pt x="1298009" y="2206170"/>
                    <a:pt x="1103084" y="2206170"/>
                  </a:cubicBezTo>
                  <a:cubicBezTo>
                    <a:pt x="908160" y="2206170"/>
                    <a:pt x="750143" y="2123075"/>
                    <a:pt x="750143" y="2020570"/>
                  </a:cubicBezTo>
                  <a:cubicBezTo>
                    <a:pt x="750143" y="1994944"/>
                    <a:pt x="760019" y="1970531"/>
                    <a:pt x="777879" y="1948326"/>
                  </a:cubicBezTo>
                  <a:lnTo>
                    <a:pt x="779796" y="1946468"/>
                  </a:lnTo>
                  <a:close/>
                  <a:moveTo>
                    <a:pt x="1221058" y="1160087"/>
                  </a:moveTo>
                  <a:lnTo>
                    <a:pt x="1934395" y="1470848"/>
                  </a:lnTo>
                  <a:lnTo>
                    <a:pt x="1937065" y="1470805"/>
                  </a:lnTo>
                  <a:cubicBezTo>
                    <a:pt x="1965395" y="1473877"/>
                    <a:pt x="1989641" y="1484157"/>
                    <a:pt x="2007761" y="1502277"/>
                  </a:cubicBezTo>
                  <a:cubicBezTo>
                    <a:pt x="2080242" y="1574758"/>
                    <a:pt x="2027265" y="1745250"/>
                    <a:pt x="1889433" y="1883083"/>
                  </a:cubicBezTo>
                  <a:cubicBezTo>
                    <a:pt x="1751600" y="2020915"/>
                    <a:pt x="1581109" y="2073892"/>
                    <a:pt x="1508627" y="2001411"/>
                  </a:cubicBezTo>
                  <a:cubicBezTo>
                    <a:pt x="1490507" y="1983291"/>
                    <a:pt x="1480227" y="1959044"/>
                    <a:pt x="1477155" y="1930715"/>
                  </a:cubicBezTo>
                  <a:lnTo>
                    <a:pt x="1477197" y="1928046"/>
                  </a:lnTo>
                  <a:lnTo>
                    <a:pt x="1166759" y="1215446"/>
                  </a:lnTo>
                  <a:lnTo>
                    <a:pt x="1197881" y="1194463"/>
                  </a:lnTo>
                  <a:close/>
                  <a:moveTo>
                    <a:pt x="1007536" y="1155850"/>
                  </a:moveTo>
                  <a:lnTo>
                    <a:pt x="1007843" y="1157371"/>
                  </a:lnTo>
                  <a:cubicBezTo>
                    <a:pt x="1013748" y="1171332"/>
                    <a:pt x="1022293" y="1183904"/>
                    <a:pt x="1032851" y="1194463"/>
                  </a:cubicBezTo>
                  <a:lnTo>
                    <a:pt x="1054803" y="1209264"/>
                  </a:lnTo>
                  <a:lnTo>
                    <a:pt x="741670" y="1928045"/>
                  </a:lnTo>
                  <a:lnTo>
                    <a:pt x="741712" y="1930715"/>
                  </a:lnTo>
                  <a:cubicBezTo>
                    <a:pt x="738640" y="1959045"/>
                    <a:pt x="728361" y="1983291"/>
                    <a:pt x="710240" y="2001411"/>
                  </a:cubicBezTo>
                  <a:cubicBezTo>
                    <a:pt x="637759" y="2073893"/>
                    <a:pt x="467267" y="2020916"/>
                    <a:pt x="329435" y="1883083"/>
                  </a:cubicBezTo>
                  <a:cubicBezTo>
                    <a:pt x="191602" y="1745251"/>
                    <a:pt x="138625" y="1574759"/>
                    <a:pt x="211107" y="1502277"/>
                  </a:cubicBezTo>
                  <a:cubicBezTo>
                    <a:pt x="229227" y="1484157"/>
                    <a:pt x="253473" y="1473878"/>
                    <a:pt x="281803" y="1470806"/>
                  </a:cubicBezTo>
                  <a:lnTo>
                    <a:pt x="284472" y="1470847"/>
                  </a:lnTo>
                  <a:close/>
                  <a:moveTo>
                    <a:pt x="2020569" y="750143"/>
                  </a:moveTo>
                  <a:cubicBezTo>
                    <a:pt x="2123073" y="750143"/>
                    <a:pt x="2206168" y="908160"/>
                    <a:pt x="2206168" y="1103084"/>
                  </a:cubicBezTo>
                  <a:cubicBezTo>
                    <a:pt x="2206168" y="1298008"/>
                    <a:pt x="2123073" y="1456025"/>
                    <a:pt x="2020569" y="1456025"/>
                  </a:cubicBezTo>
                  <a:cubicBezTo>
                    <a:pt x="1994943" y="1456025"/>
                    <a:pt x="1970530" y="1446149"/>
                    <a:pt x="1948325" y="1428289"/>
                  </a:cubicBezTo>
                  <a:lnTo>
                    <a:pt x="1946467" y="1426372"/>
                  </a:lnTo>
                  <a:lnTo>
                    <a:pt x="1225778" y="1143066"/>
                  </a:lnTo>
                  <a:lnTo>
                    <a:pt x="1232060" y="1111948"/>
                  </a:lnTo>
                  <a:cubicBezTo>
                    <a:pt x="1232060" y="1095836"/>
                    <a:pt x="1228795" y="1080487"/>
                    <a:pt x="1222890" y="1066526"/>
                  </a:cubicBezTo>
                  <a:lnTo>
                    <a:pt x="1221670" y="1064717"/>
                  </a:lnTo>
                  <a:lnTo>
                    <a:pt x="1946467" y="779797"/>
                  </a:lnTo>
                  <a:lnTo>
                    <a:pt x="1948325" y="777879"/>
                  </a:lnTo>
                  <a:cubicBezTo>
                    <a:pt x="1970530" y="760019"/>
                    <a:pt x="1994943" y="750143"/>
                    <a:pt x="2020569" y="750143"/>
                  </a:cubicBezTo>
                  <a:close/>
                  <a:moveTo>
                    <a:pt x="185599" y="750143"/>
                  </a:moveTo>
                  <a:cubicBezTo>
                    <a:pt x="211225" y="750143"/>
                    <a:pt x="235639" y="760019"/>
                    <a:pt x="257843" y="777879"/>
                  </a:cubicBezTo>
                  <a:lnTo>
                    <a:pt x="259701" y="779796"/>
                  </a:lnTo>
                  <a:lnTo>
                    <a:pt x="1006465" y="1073352"/>
                  </a:lnTo>
                  <a:lnTo>
                    <a:pt x="998672" y="1111948"/>
                  </a:lnTo>
                  <a:lnTo>
                    <a:pt x="1003149" y="1134120"/>
                  </a:lnTo>
                  <a:lnTo>
                    <a:pt x="259701" y="1426371"/>
                  </a:lnTo>
                  <a:lnTo>
                    <a:pt x="257843" y="1428289"/>
                  </a:lnTo>
                  <a:cubicBezTo>
                    <a:pt x="235639" y="1446149"/>
                    <a:pt x="211225" y="1456025"/>
                    <a:pt x="185599" y="1456025"/>
                  </a:cubicBezTo>
                  <a:cubicBezTo>
                    <a:pt x="83095" y="1456025"/>
                    <a:pt x="0" y="1298008"/>
                    <a:pt x="0" y="1103084"/>
                  </a:cubicBezTo>
                  <a:cubicBezTo>
                    <a:pt x="0" y="908160"/>
                    <a:pt x="83095" y="750143"/>
                    <a:pt x="185599" y="750143"/>
                  </a:cubicBezTo>
                  <a:close/>
                  <a:moveTo>
                    <a:pt x="1579324" y="173286"/>
                  </a:moveTo>
                  <a:cubicBezTo>
                    <a:pt x="1664314" y="164069"/>
                    <a:pt x="1786059" y="219712"/>
                    <a:pt x="1889433" y="323086"/>
                  </a:cubicBezTo>
                  <a:cubicBezTo>
                    <a:pt x="2027265" y="460918"/>
                    <a:pt x="2080242" y="631409"/>
                    <a:pt x="2007760" y="703891"/>
                  </a:cubicBezTo>
                  <a:cubicBezTo>
                    <a:pt x="1989640" y="722011"/>
                    <a:pt x="1965394" y="732290"/>
                    <a:pt x="1937064" y="735362"/>
                  </a:cubicBezTo>
                  <a:lnTo>
                    <a:pt x="1934395" y="735320"/>
                  </a:lnTo>
                  <a:lnTo>
                    <a:pt x="1211820" y="1050106"/>
                  </a:lnTo>
                  <a:lnTo>
                    <a:pt x="1197881" y="1029433"/>
                  </a:lnTo>
                  <a:lnTo>
                    <a:pt x="1160790" y="1004425"/>
                  </a:lnTo>
                  <a:lnTo>
                    <a:pt x="1477199" y="278124"/>
                  </a:lnTo>
                  <a:lnTo>
                    <a:pt x="1477156" y="275454"/>
                  </a:lnTo>
                  <a:cubicBezTo>
                    <a:pt x="1480228" y="247124"/>
                    <a:pt x="1490508" y="222878"/>
                    <a:pt x="1508628" y="204758"/>
                  </a:cubicBezTo>
                  <a:cubicBezTo>
                    <a:pt x="1526748" y="186638"/>
                    <a:pt x="1550994" y="176358"/>
                    <a:pt x="1579324" y="173286"/>
                  </a:cubicBezTo>
                  <a:close/>
                  <a:moveTo>
                    <a:pt x="639544" y="173285"/>
                  </a:moveTo>
                  <a:cubicBezTo>
                    <a:pt x="667874" y="176358"/>
                    <a:pt x="692120" y="186637"/>
                    <a:pt x="710241" y="204757"/>
                  </a:cubicBezTo>
                  <a:cubicBezTo>
                    <a:pt x="728361" y="222877"/>
                    <a:pt x="738641" y="247124"/>
                    <a:pt x="741713" y="275453"/>
                  </a:cubicBezTo>
                  <a:lnTo>
                    <a:pt x="741671" y="278123"/>
                  </a:lnTo>
                  <a:lnTo>
                    <a:pt x="1060773" y="1010608"/>
                  </a:lnTo>
                  <a:lnTo>
                    <a:pt x="1032851" y="1029433"/>
                  </a:lnTo>
                  <a:lnTo>
                    <a:pt x="1016220" y="1054101"/>
                  </a:lnTo>
                  <a:lnTo>
                    <a:pt x="284473" y="735320"/>
                  </a:lnTo>
                  <a:lnTo>
                    <a:pt x="281803" y="735363"/>
                  </a:lnTo>
                  <a:cubicBezTo>
                    <a:pt x="253473" y="732291"/>
                    <a:pt x="229227" y="722011"/>
                    <a:pt x="211107" y="703891"/>
                  </a:cubicBezTo>
                  <a:cubicBezTo>
                    <a:pt x="138626" y="631410"/>
                    <a:pt x="191603" y="460918"/>
                    <a:pt x="329435" y="323086"/>
                  </a:cubicBezTo>
                  <a:cubicBezTo>
                    <a:pt x="432810" y="219711"/>
                    <a:pt x="554555" y="164068"/>
                    <a:pt x="639544" y="173285"/>
                  </a:cubicBezTo>
                  <a:close/>
                  <a:moveTo>
                    <a:pt x="1103084" y="0"/>
                  </a:moveTo>
                  <a:cubicBezTo>
                    <a:pt x="1298009" y="0"/>
                    <a:pt x="1456025" y="83095"/>
                    <a:pt x="1456025" y="185599"/>
                  </a:cubicBezTo>
                  <a:cubicBezTo>
                    <a:pt x="1456025" y="211225"/>
                    <a:pt x="1446149" y="235639"/>
                    <a:pt x="1428289" y="257843"/>
                  </a:cubicBezTo>
                  <a:lnTo>
                    <a:pt x="1426372" y="259701"/>
                  </a:lnTo>
                  <a:lnTo>
                    <a:pt x="1135616" y="999342"/>
                  </a:lnTo>
                  <a:lnTo>
                    <a:pt x="1115366" y="995254"/>
                  </a:lnTo>
                  <a:lnTo>
                    <a:pt x="1072359" y="1003937"/>
                  </a:lnTo>
                  <a:lnTo>
                    <a:pt x="779797" y="259701"/>
                  </a:lnTo>
                  <a:lnTo>
                    <a:pt x="777879" y="257843"/>
                  </a:lnTo>
                  <a:cubicBezTo>
                    <a:pt x="760019" y="235639"/>
                    <a:pt x="750143" y="211225"/>
                    <a:pt x="750143" y="185599"/>
                  </a:cubicBezTo>
                  <a:cubicBezTo>
                    <a:pt x="750143" y="83095"/>
                    <a:pt x="908160" y="0"/>
                    <a:pt x="1103084" y="0"/>
                  </a:cubicBezTo>
                  <a:close/>
                </a:path>
              </a:pathLst>
            </a:custGeom>
            <a:pattFill prst="lgConfetti">
              <a:fgClr>
                <a:srgbClr val="66FF66"/>
              </a:fgClr>
              <a:bgClr>
                <a:srgbClr val="FFFF00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14356107-6881-4BBB-8FDE-E958D36A7690}"/>
              </a:ext>
            </a:extLst>
          </p:cNvPr>
          <p:cNvGrpSpPr/>
          <p:nvPr/>
        </p:nvGrpSpPr>
        <p:grpSpPr>
          <a:xfrm>
            <a:off x="3711440" y="4119886"/>
            <a:ext cx="2508520" cy="1951215"/>
            <a:chOff x="3670937" y="1263826"/>
            <a:chExt cx="2826677" cy="2198689"/>
          </a:xfrm>
        </p:grpSpPr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94F1917B-C3FC-43C8-8565-90D887B150EE}"/>
                </a:ext>
              </a:extLst>
            </p:cNvPr>
            <p:cNvGrpSpPr/>
            <p:nvPr/>
          </p:nvGrpSpPr>
          <p:grpSpPr>
            <a:xfrm rot="20700000">
              <a:off x="3670937" y="1263826"/>
              <a:ext cx="2126693" cy="1692318"/>
              <a:chOff x="3544573" y="1543050"/>
              <a:chExt cx="2449826" cy="1949451"/>
            </a:xfrm>
          </p:grpSpPr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D89FABE0-7D0B-4A0E-A0F4-364427902CC8}"/>
                  </a:ext>
                </a:extLst>
              </p:cNvPr>
              <p:cNvSpPr/>
              <p:nvPr/>
            </p:nvSpPr>
            <p:spPr>
              <a:xfrm>
                <a:off x="3544573" y="1555751"/>
                <a:ext cx="2449826" cy="1936750"/>
              </a:xfrm>
              <a:custGeom>
                <a:avLst/>
                <a:gdLst>
                  <a:gd name="connsiteX0" fmla="*/ 1224913 w 2449826"/>
                  <a:gd name="connsiteY0" fmla="*/ 0 h 2000250"/>
                  <a:gd name="connsiteX1" fmla="*/ 2449826 w 2449826"/>
                  <a:gd name="connsiteY1" fmla="*/ 911225 h 2000250"/>
                  <a:gd name="connsiteX2" fmla="*/ 2446594 w 2449826"/>
                  <a:gd name="connsiteY2" fmla="*/ 958850 h 2000250"/>
                  <a:gd name="connsiteX3" fmla="*/ 2449826 w 2449826"/>
                  <a:gd name="connsiteY3" fmla="*/ 1006475 h 2000250"/>
                  <a:gd name="connsiteX4" fmla="*/ 2447025 w 2449826"/>
                  <a:gd name="connsiteY4" fmla="*/ 1047750 h 2000250"/>
                  <a:gd name="connsiteX5" fmla="*/ 2449826 w 2449826"/>
                  <a:gd name="connsiteY5" fmla="*/ 1089025 h 2000250"/>
                  <a:gd name="connsiteX6" fmla="*/ 1224913 w 2449826"/>
                  <a:gd name="connsiteY6" fmla="*/ 2000250 h 2000250"/>
                  <a:gd name="connsiteX7" fmla="*/ 0 w 2449826"/>
                  <a:gd name="connsiteY7" fmla="*/ 1089025 h 2000250"/>
                  <a:gd name="connsiteX8" fmla="*/ 2802 w 2449826"/>
                  <a:gd name="connsiteY8" fmla="*/ 1047750 h 2000250"/>
                  <a:gd name="connsiteX9" fmla="*/ 0 w 2449826"/>
                  <a:gd name="connsiteY9" fmla="*/ 1006475 h 2000250"/>
                  <a:gd name="connsiteX10" fmla="*/ 3233 w 2449826"/>
                  <a:gd name="connsiteY10" fmla="*/ 958850 h 2000250"/>
                  <a:gd name="connsiteX11" fmla="*/ 0 w 2449826"/>
                  <a:gd name="connsiteY11" fmla="*/ 911225 h 2000250"/>
                  <a:gd name="connsiteX12" fmla="*/ 1224913 w 2449826"/>
                  <a:gd name="connsiteY12" fmla="*/ 0 h 2000250"/>
                  <a:gd name="connsiteX0" fmla="*/ 1224913 w 2449826"/>
                  <a:gd name="connsiteY0" fmla="*/ 0 h 2000250"/>
                  <a:gd name="connsiteX1" fmla="*/ 2449826 w 2449826"/>
                  <a:gd name="connsiteY1" fmla="*/ 911225 h 2000250"/>
                  <a:gd name="connsiteX2" fmla="*/ 2446594 w 2449826"/>
                  <a:gd name="connsiteY2" fmla="*/ 958850 h 2000250"/>
                  <a:gd name="connsiteX3" fmla="*/ 2449826 w 2449826"/>
                  <a:gd name="connsiteY3" fmla="*/ 1006475 h 2000250"/>
                  <a:gd name="connsiteX4" fmla="*/ 2447025 w 2449826"/>
                  <a:gd name="connsiteY4" fmla="*/ 1047750 h 2000250"/>
                  <a:gd name="connsiteX5" fmla="*/ 2449826 w 2449826"/>
                  <a:gd name="connsiteY5" fmla="*/ 1089025 h 2000250"/>
                  <a:gd name="connsiteX6" fmla="*/ 1224913 w 2449826"/>
                  <a:gd name="connsiteY6" fmla="*/ 2000250 h 2000250"/>
                  <a:gd name="connsiteX7" fmla="*/ 0 w 2449826"/>
                  <a:gd name="connsiteY7" fmla="*/ 1089025 h 2000250"/>
                  <a:gd name="connsiteX8" fmla="*/ 2802 w 2449826"/>
                  <a:gd name="connsiteY8" fmla="*/ 1047750 h 2000250"/>
                  <a:gd name="connsiteX9" fmla="*/ 0 w 2449826"/>
                  <a:gd name="connsiteY9" fmla="*/ 1006475 h 2000250"/>
                  <a:gd name="connsiteX10" fmla="*/ 0 w 2449826"/>
                  <a:gd name="connsiteY10" fmla="*/ 911225 h 2000250"/>
                  <a:gd name="connsiteX11" fmla="*/ 1224913 w 2449826"/>
                  <a:gd name="connsiteY11" fmla="*/ 0 h 2000250"/>
                  <a:gd name="connsiteX0" fmla="*/ 1224913 w 2449826"/>
                  <a:gd name="connsiteY0" fmla="*/ 0 h 2000250"/>
                  <a:gd name="connsiteX1" fmla="*/ 2449826 w 2449826"/>
                  <a:gd name="connsiteY1" fmla="*/ 911225 h 2000250"/>
                  <a:gd name="connsiteX2" fmla="*/ 2446594 w 2449826"/>
                  <a:gd name="connsiteY2" fmla="*/ 958850 h 2000250"/>
                  <a:gd name="connsiteX3" fmla="*/ 2449826 w 2449826"/>
                  <a:gd name="connsiteY3" fmla="*/ 1006475 h 2000250"/>
                  <a:gd name="connsiteX4" fmla="*/ 2447025 w 2449826"/>
                  <a:gd name="connsiteY4" fmla="*/ 1047750 h 2000250"/>
                  <a:gd name="connsiteX5" fmla="*/ 2449826 w 2449826"/>
                  <a:gd name="connsiteY5" fmla="*/ 1089025 h 2000250"/>
                  <a:gd name="connsiteX6" fmla="*/ 1224913 w 2449826"/>
                  <a:gd name="connsiteY6" fmla="*/ 2000250 h 2000250"/>
                  <a:gd name="connsiteX7" fmla="*/ 0 w 2449826"/>
                  <a:gd name="connsiteY7" fmla="*/ 1089025 h 2000250"/>
                  <a:gd name="connsiteX8" fmla="*/ 2802 w 2449826"/>
                  <a:gd name="connsiteY8" fmla="*/ 1047750 h 2000250"/>
                  <a:gd name="connsiteX9" fmla="*/ 0 w 2449826"/>
                  <a:gd name="connsiteY9" fmla="*/ 911225 h 2000250"/>
                  <a:gd name="connsiteX10" fmla="*/ 1224913 w 2449826"/>
                  <a:gd name="connsiteY10" fmla="*/ 0 h 2000250"/>
                  <a:gd name="connsiteX0" fmla="*/ 1224913 w 2449826"/>
                  <a:gd name="connsiteY0" fmla="*/ 0 h 2000250"/>
                  <a:gd name="connsiteX1" fmla="*/ 2449826 w 2449826"/>
                  <a:gd name="connsiteY1" fmla="*/ 911225 h 2000250"/>
                  <a:gd name="connsiteX2" fmla="*/ 2446594 w 2449826"/>
                  <a:gd name="connsiteY2" fmla="*/ 958850 h 2000250"/>
                  <a:gd name="connsiteX3" fmla="*/ 2449826 w 2449826"/>
                  <a:gd name="connsiteY3" fmla="*/ 1006475 h 2000250"/>
                  <a:gd name="connsiteX4" fmla="*/ 2449826 w 2449826"/>
                  <a:gd name="connsiteY4" fmla="*/ 1089025 h 2000250"/>
                  <a:gd name="connsiteX5" fmla="*/ 1224913 w 2449826"/>
                  <a:gd name="connsiteY5" fmla="*/ 2000250 h 2000250"/>
                  <a:gd name="connsiteX6" fmla="*/ 0 w 2449826"/>
                  <a:gd name="connsiteY6" fmla="*/ 1089025 h 2000250"/>
                  <a:gd name="connsiteX7" fmla="*/ 2802 w 2449826"/>
                  <a:gd name="connsiteY7" fmla="*/ 1047750 h 2000250"/>
                  <a:gd name="connsiteX8" fmla="*/ 0 w 2449826"/>
                  <a:gd name="connsiteY8" fmla="*/ 911225 h 2000250"/>
                  <a:gd name="connsiteX9" fmla="*/ 1224913 w 2449826"/>
                  <a:gd name="connsiteY9" fmla="*/ 0 h 2000250"/>
                  <a:gd name="connsiteX0" fmla="*/ 1224913 w 2449826"/>
                  <a:gd name="connsiteY0" fmla="*/ 0 h 2000250"/>
                  <a:gd name="connsiteX1" fmla="*/ 2449826 w 2449826"/>
                  <a:gd name="connsiteY1" fmla="*/ 911225 h 2000250"/>
                  <a:gd name="connsiteX2" fmla="*/ 2446594 w 2449826"/>
                  <a:gd name="connsiteY2" fmla="*/ 958850 h 2000250"/>
                  <a:gd name="connsiteX3" fmla="*/ 2449826 w 2449826"/>
                  <a:gd name="connsiteY3" fmla="*/ 1089025 h 2000250"/>
                  <a:gd name="connsiteX4" fmla="*/ 1224913 w 2449826"/>
                  <a:gd name="connsiteY4" fmla="*/ 2000250 h 2000250"/>
                  <a:gd name="connsiteX5" fmla="*/ 0 w 2449826"/>
                  <a:gd name="connsiteY5" fmla="*/ 1089025 h 2000250"/>
                  <a:gd name="connsiteX6" fmla="*/ 2802 w 2449826"/>
                  <a:gd name="connsiteY6" fmla="*/ 1047750 h 2000250"/>
                  <a:gd name="connsiteX7" fmla="*/ 0 w 2449826"/>
                  <a:gd name="connsiteY7" fmla="*/ 911225 h 2000250"/>
                  <a:gd name="connsiteX8" fmla="*/ 1224913 w 2449826"/>
                  <a:gd name="connsiteY8" fmla="*/ 0 h 2000250"/>
                  <a:gd name="connsiteX0" fmla="*/ 1224913 w 2449826"/>
                  <a:gd name="connsiteY0" fmla="*/ 0 h 2000250"/>
                  <a:gd name="connsiteX1" fmla="*/ 2449826 w 2449826"/>
                  <a:gd name="connsiteY1" fmla="*/ 911225 h 2000250"/>
                  <a:gd name="connsiteX2" fmla="*/ 2446594 w 2449826"/>
                  <a:gd name="connsiteY2" fmla="*/ 958850 h 2000250"/>
                  <a:gd name="connsiteX3" fmla="*/ 2449826 w 2449826"/>
                  <a:gd name="connsiteY3" fmla="*/ 1089025 h 2000250"/>
                  <a:gd name="connsiteX4" fmla="*/ 1224913 w 2449826"/>
                  <a:gd name="connsiteY4" fmla="*/ 2000250 h 2000250"/>
                  <a:gd name="connsiteX5" fmla="*/ 0 w 2449826"/>
                  <a:gd name="connsiteY5" fmla="*/ 1089025 h 2000250"/>
                  <a:gd name="connsiteX6" fmla="*/ 0 w 2449826"/>
                  <a:gd name="connsiteY6" fmla="*/ 911225 h 2000250"/>
                  <a:gd name="connsiteX7" fmla="*/ 1224913 w 2449826"/>
                  <a:gd name="connsiteY7" fmla="*/ 0 h 2000250"/>
                  <a:gd name="connsiteX0" fmla="*/ 1224913 w 2449826"/>
                  <a:gd name="connsiteY0" fmla="*/ 0 h 2000250"/>
                  <a:gd name="connsiteX1" fmla="*/ 2449826 w 2449826"/>
                  <a:gd name="connsiteY1" fmla="*/ 911225 h 2000250"/>
                  <a:gd name="connsiteX2" fmla="*/ 2449826 w 2449826"/>
                  <a:gd name="connsiteY2" fmla="*/ 1089025 h 2000250"/>
                  <a:gd name="connsiteX3" fmla="*/ 1224913 w 2449826"/>
                  <a:gd name="connsiteY3" fmla="*/ 2000250 h 2000250"/>
                  <a:gd name="connsiteX4" fmla="*/ 0 w 2449826"/>
                  <a:gd name="connsiteY4" fmla="*/ 1089025 h 2000250"/>
                  <a:gd name="connsiteX5" fmla="*/ 0 w 2449826"/>
                  <a:gd name="connsiteY5" fmla="*/ 911225 h 2000250"/>
                  <a:gd name="connsiteX6" fmla="*/ 1224913 w 2449826"/>
                  <a:gd name="connsiteY6" fmla="*/ 0 h 2000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9826" h="2000250">
                    <a:moveTo>
                      <a:pt x="1224913" y="0"/>
                    </a:moveTo>
                    <a:cubicBezTo>
                      <a:pt x="1901414" y="0"/>
                      <a:pt x="2449826" y="407969"/>
                      <a:pt x="2449826" y="911225"/>
                    </a:cubicBezTo>
                    <a:lnTo>
                      <a:pt x="2449826" y="1089025"/>
                    </a:lnTo>
                    <a:cubicBezTo>
                      <a:pt x="2449826" y="1592281"/>
                      <a:pt x="1901414" y="2000250"/>
                      <a:pt x="1224913" y="2000250"/>
                    </a:cubicBezTo>
                    <a:cubicBezTo>
                      <a:pt x="548412" y="2000250"/>
                      <a:pt x="0" y="1592281"/>
                      <a:pt x="0" y="1089025"/>
                    </a:cubicBezTo>
                    <a:lnTo>
                      <a:pt x="0" y="911225"/>
                    </a:lnTo>
                    <a:cubicBezTo>
                      <a:pt x="0" y="407969"/>
                      <a:pt x="548412" y="0"/>
                      <a:pt x="1224913" y="0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008000"/>
                  </a:gs>
                  <a:gs pos="0">
                    <a:srgbClr val="92D050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楕円 61">
                <a:extLst>
                  <a:ext uri="{FF2B5EF4-FFF2-40B4-BE49-F238E27FC236}">
                    <a16:creationId xmlns:a16="http://schemas.microsoft.com/office/drawing/2014/main" id="{FF6C017F-ED9F-4782-9C06-14D8577806DC}"/>
                  </a:ext>
                </a:extLst>
              </p:cNvPr>
              <p:cNvSpPr/>
              <p:nvPr/>
            </p:nvSpPr>
            <p:spPr>
              <a:xfrm>
                <a:off x="3544574" y="1543050"/>
                <a:ext cx="2449825" cy="1822450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3" name="グループ化 62">
                <a:extLst>
                  <a:ext uri="{FF2B5EF4-FFF2-40B4-BE49-F238E27FC236}">
                    <a16:creationId xmlns:a16="http://schemas.microsoft.com/office/drawing/2014/main" id="{D3C7FC90-13B1-45D2-B039-CCC3D86570D8}"/>
                  </a:ext>
                </a:extLst>
              </p:cNvPr>
              <p:cNvGrpSpPr/>
              <p:nvPr/>
            </p:nvGrpSpPr>
            <p:grpSpPr>
              <a:xfrm>
                <a:off x="3616213" y="1594126"/>
                <a:ext cx="2312507" cy="1695174"/>
                <a:chOff x="3616213" y="1594126"/>
                <a:chExt cx="2312507" cy="1695174"/>
              </a:xfrm>
            </p:grpSpPr>
            <p:sp>
              <p:nvSpPr>
                <p:cNvPr id="64" name="楕円 63">
                  <a:extLst>
                    <a:ext uri="{FF2B5EF4-FFF2-40B4-BE49-F238E27FC236}">
                      <a16:creationId xmlns:a16="http://schemas.microsoft.com/office/drawing/2014/main" id="{5C171E79-E3F3-48AB-AF52-F459814B2699}"/>
                    </a:ext>
                  </a:extLst>
                </p:cNvPr>
                <p:cNvSpPr/>
                <p:nvPr/>
              </p:nvSpPr>
              <p:spPr>
                <a:xfrm>
                  <a:off x="3616213" y="1594126"/>
                  <a:ext cx="2312507" cy="1695174"/>
                </a:xfrm>
                <a:prstGeom prst="ellipse">
                  <a:avLst/>
                </a:prstGeom>
                <a:solidFill>
                  <a:srgbClr val="CCFF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フリーフォーム: 図形 64">
                  <a:extLst>
                    <a:ext uri="{FF2B5EF4-FFF2-40B4-BE49-F238E27FC236}">
                      <a16:creationId xmlns:a16="http://schemas.microsoft.com/office/drawing/2014/main" id="{553613E3-52A6-4822-82F5-D46D486A36B8}"/>
                    </a:ext>
                  </a:extLst>
                </p:cNvPr>
                <p:cNvSpPr/>
                <p:nvPr/>
              </p:nvSpPr>
              <p:spPr>
                <a:xfrm>
                  <a:off x="3723702" y="1657429"/>
                  <a:ext cx="2074432" cy="1543193"/>
                </a:xfrm>
                <a:custGeom>
                  <a:avLst/>
                  <a:gdLst>
                    <a:gd name="connsiteX0" fmla="*/ 1066495 w 2206168"/>
                    <a:gd name="connsiteY0" fmla="*/ 1217146 h 2206170"/>
                    <a:gd name="connsiteX1" fmla="*/ 1069944 w 2206168"/>
                    <a:gd name="connsiteY1" fmla="*/ 1219472 h 2206170"/>
                    <a:gd name="connsiteX2" fmla="*/ 1115366 w 2206168"/>
                    <a:gd name="connsiteY2" fmla="*/ 1228642 h 2206170"/>
                    <a:gd name="connsiteX3" fmla="*/ 1142073 w 2206168"/>
                    <a:gd name="connsiteY3" fmla="*/ 1223250 h 2206170"/>
                    <a:gd name="connsiteX4" fmla="*/ 1426371 w 2206168"/>
                    <a:gd name="connsiteY4" fmla="*/ 1946468 h 2206170"/>
                    <a:gd name="connsiteX5" fmla="*/ 1428289 w 2206168"/>
                    <a:gd name="connsiteY5" fmla="*/ 1948326 h 2206170"/>
                    <a:gd name="connsiteX6" fmla="*/ 1456025 w 2206168"/>
                    <a:gd name="connsiteY6" fmla="*/ 2020570 h 2206170"/>
                    <a:gd name="connsiteX7" fmla="*/ 1103084 w 2206168"/>
                    <a:gd name="connsiteY7" fmla="*/ 2206170 h 2206170"/>
                    <a:gd name="connsiteX8" fmla="*/ 750143 w 2206168"/>
                    <a:gd name="connsiteY8" fmla="*/ 2020570 h 2206170"/>
                    <a:gd name="connsiteX9" fmla="*/ 777879 w 2206168"/>
                    <a:gd name="connsiteY9" fmla="*/ 1948326 h 2206170"/>
                    <a:gd name="connsiteX10" fmla="*/ 779796 w 2206168"/>
                    <a:gd name="connsiteY10" fmla="*/ 1946468 h 2206170"/>
                    <a:gd name="connsiteX11" fmla="*/ 1221058 w 2206168"/>
                    <a:gd name="connsiteY11" fmla="*/ 1160087 h 2206170"/>
                    <a:gd name="connsiteX12" fmla="*/ 1934395 w 2206168"/>
                    <a:gd name="connsiteY12" fmla="*/ 1470848 h 2206170"/>
                    <a:gd name="connsiteX13" fmla="*/ 1937065 w 2206168"/>
                    <a:gd name="connsiteY13" fmla="*/ 1470805 h 2206170"/>
                    <a:gd name="connsiteX14" fmla="*/ 2007761 w 2206168"/>
                    <a:gd name="connsiteY14" fmla="*/ 1502277 h 2206170"/>
                    <a:gd name="connsiteX15" fmla="*/ 1889433 w 2206168"/>
                    <a:gd name="connsiteY15" fmla="*/ 1883083 h 2206170"/>
                    <a:gd name="connsiteX16" fmla="*/ 1508627 w 2206168"/>
                    <a:gd name="connsiteY16" fmla="*/ 2001411 h 2206170"/>
                    <a:gd name="connsiteX17" fmla="*/ 1477155 w 2206168"/>
                    <a:gd name="connsiteY17" fmla="*/ 1930715 h 2206170"/>
                    <a:gd name="connsiteX18" fmla="*/ 1477197 w 2206168"/>
                    <a:gd name="connsiteY18" fmla="*/ 1928046 h 2206170"/>
                    <a:gd name="connsiteX19" fmla="*/ 1166759 w 2206168"/>
                    <a:gd name="connsiteY19" fmla="*/ 1215446 h 2206170"/>
                    <a:gd name="connsiteX20" fmla="*/ 1197881 w 2206168"/>
                    <a:gd name="connsiteY20" fmla="*/ 1194463 h 2206170"/>
                    <a:gd name="connsiteX21" fmla="*/ 1007536 w 2206168"/>
                    <a:gd name="connsiteY21" fmla="*/ 1155850 h 2206170"/>
                    <a:gd name="connsiteX22" fmla="*/ 1007843 w 2206168"/>
                    <a:gd name="connsiteY22" fmla="*/ 1157371 h 2206170"/>
                    <a:gd name="connsiteX23" fmla="*/ 1032851 w 2206168"/>
                    <a:gd name="connsiteY23" fmla="*/ 1194463 h 2206170"/>
                    <a:gd name="connsiteX24" fmla="*/ 1054803 w 2206168"/>
                    <a:gd name="connsiteY24" fmla="*/ 1209264 h 2206170"/>
                    <a:gd name="connsiteX25" fmla="*/ 741670 w 2206168"/>
                    <a:gd name="connsiteY25" fmla="*/ 1928045 h 2206170"/>
                    <a:gd name="connsiteX26" fmla="*/ 741712 w 2206168"/>
                    <a:gd name="connsiteY26" fmla="*/ 1930715 h 2206170"/>
                    <a:gd name="connsiteX27" fmla="*/ 710240 w 2206168"/>
                    <a:gd name="connsiteY27" fmla="*/ 2001411 h 2206170"/>
                    <a:gd name="connsiteX28" fmla="*/ 329435 w 2206168"/>
                    <a:gd name="connsiteY28" fmla="*/ 1883083 h 2206170"/>
                    <a:gd name="connsiteX29" fmla="*/ 211107 w 2206168"/>
                    <a:gd name="connsiteY29" fmla="*/ 1502277 h 2206170"/>
                    <a:gd name="connsiteX30" fmla="*/ 281803 w 2206168"/>
                    <a:gd name="connsiteY30" fmla="*/ 1470806 h 2206170"/>
                    <a:gd name="connsiteX31" fmla="*/ 284472 w 2206168"/>
                    <a:gd name="connsiteY31" fmla="*/ 1470847 h 2206170"/>
                    <a:gd name="connsiteX32" fmla="*/ 2020569 w 2206168"/>
                    <a:gd name="connsiteY32" fmla="*/ 750143 h 2206170"/>
                    <a:gd name="connsiteX33" fmla="*/ 2206168 w 2206168"/>
                    <a:gd name="connsiteY33" fmla="*/ 1103084 h 2206170"/>
                    <a:gd name="connsiteX34" fmla="*/ 2020569 w 2206168"/>
                    <a:gd name="connsiteY34" fmla="*/ 1456025 h 2206170"/>
                    <a:gd name="connsiteX35" fmla="*/ 1948325 w 2206168"/>
                    <a:gd name="connsiteY35" fmla="*/ 1428289 h 2206170"/>
                    <a:gd name="connsiteX36" fmla="*/ 1946467 w 2206168"/>
                    <a:gd name="connsiteY36" fmla="*/ 1426372 h 2206170"/>
                    <a:gd name="connsiteX37" fmla="*/ 1225778 w 2206168"/>
                    <a:gd name="connsiteY37" fmla="*/ 1143066 h 2206170"/>
                    <a:gd name="connsiteX38" fmla="*/ 1232060 w 2206168"/>
                    <a:gd name="connsiteY38" fmla="*/ 1111948 h 2206170"/>
                    <a:gd name="connsiteX39" fmla="*/ 1222890 w 2206168"/>
                    <a:gd name="connsiteY39" fmla="*/ 1066526 h 2206170"/>
                    <a:gd name="connsiteX40" fmla="*/ 1221670 w 2206168"/>
                    <a:gd name="connsiteY40" fmla="*/ 1064717 h 2206170"/>
                    <a:gd name="connsiteX41" fmla="*/ 1946467 w 2206168"/>
                    <a:gd name="connsiteY41" fmla="*/ 779797 h 2206170"/>
                    <a:gd name="connsiteX42" fmla="*/ 1948325 w 2206168"/>
                    <a:gd name="connsiteY42" fmla="*/ 777879 h 2206170"/>
                    <a:gd name="connsiteX43" fmla="*/ 2020569 w 2206168"/>
                    <a:gd name="connsiteY43" fmla="*/ 750143 h 2206170"/>
                    <a:gd name="connsiteX44" fmla="*/ 185599 w 2206168"/>
                    <a:gd name="connsiteY44" fmla="*/ 750143 h 2206170"/>
                    <a:gd name="connsiteX45" fmla="*/ 257843 w 2206168"/>
                    <a:gd name="connsiteY45" fmla="*/ 777879 h 2206170"/>
                    <a:gd name="connsiteX46" fmla="*/ 259701 w 2206168"/>
                    <a:gd name="connsiteY46" fmla="*/ 779796 h 2206170"/>
                    <a:gd name="connsiteX47" fmla="*/ 1006465 w 2206168"/>
                    <a:gd name="connsiteY47" fmla="*/ 1073352 h 2206170"/>
                    <a:gd name="connsiteX48" fmla="*/ 998672 w 2206168"/>
                    <a:gd name="connsiteY48" fmla="*/ 1111948 h 2206170"/>
                    <a:gd name="connsiteX49" fmla="*/ 1003149 w 2206168"/>
                    <a:gd name="connsiteY49" fmla="*/ 1134120 h 2206170"/>
                    <a:gd name="connsiteX50" fmla="*/ 259701 w 2206168"/>
                    <a:gd name="connsiteY50" fmla="*/ 1426371 h 2206170"/>
                    <a:gd name="connsiteX51" fmla="*/ 257843 w 2206168"/>
                    <a:gd name="connsiteY51" fmla="*/ 1428289 h 2206170"/>
                    <a:gd name="connsiteX52" fmla="*/ 185599 w 2206168"/>
                    <a:gd name="connsiteY52" fmla="*/ 1456025 h 2206170"/>
                    <a:gd name="connsiteX53" fmla="*/ 0 w 2206168"/>
                    <a:gd name="connsiteY53" fmla="*/ 1103084 h 2206170"/>
                    <a:gd name="connsiteX54" fmla="*/ 185599 w 2206168"/>
                    <a:gd name="connsiteY54" fmla="*/ 750143 h 2206170"/>
                    <a:gd name="connsiteX55" fmla="*/ 1579324 w 2206168"/>
                    <a:gd name="connsiteY55" fmla="*/ 173286 h 2206170"/>
                    <a:gd name="connsiteX56" fmla="*/ 1889433 w 2206168"/>
                    <a:gd name="connsiteY56" fmla="*/ 323086 h 2206170"/>
                    <a:gd name="connsiteX57" fmla="*/ 2007760 w 2206168"/>
                    <a:gd name="connsiteY57" fmla="*/ 703891 h 2206170"/>
                    <a:gd name="connsiteX58" fmla="*/ 1937064 w 2206168"/>
                    <a:gd name="connsiteY58" fmla="*/ 735362 h 2206170"/>
                    <a:gd name="connsiteX59" fmla="*/ 1934395 w 2206168"/>
                    <a:gd name="connsiteY59" fmla="*/ 735320 h 2206170"/>
                    <a:gd name="connsiteX60" fmla="*/ 1211820 w 2206168"/>
                    <a:gd name="connsiteY60" fmla="*/ 1050106 h 2206170"/>
                    <a:gd name="connsiteX61" fmla="*/ 1197881 w 2206168"/>
                    <a:gd name="connsiteY61" fmla="*/ 1029433 h 2206170"/>
                    <a:gd name="connsiteX62" fmla="*/ 1160790 w 2206168"/>
                    <a:gd name="connsiteY62" fmla="*/ 1004425 h 2206170"/>
                    <a:gd name="connsiteX63" fmla="*/ 1477199 w 2206168"/>
                    <a:gd name="connsiteY63" fmla="*/ 278124 h 2206170"/>
                    <a:gd name="connsiteX64" fmla="*/ 1477156 w 2206168"/>
                    <a:gd name="connsiteY64" fmla="*/ 275454 h 2206170"/>
                    <a:gd name="connsiteX65" fmla="*/ 1508628 w 2206168"/>
                    <a:gd name="connsiteY65" fmla="*/ 204758 h 2206170"/>
                    <a:gd name="connsiteX66" fmla="*/ 1579324 w 2206168"/>
                    <a:gd name="connsiteY66" fmla="*/ 173286 h 2206170"/>
                    <a:gd name="connsiteX67" fmla="*/ 639544 w 2206168"/>
                    <a:gd name="connsiteY67" fmla="*/ 173285 h 2206170"/>
                    <a:gd name="connsiteX68" fmla="*/ 710241 w 2206168"/>
                    <a:gd name="connsiteY68" fmla="*/ 204757 h 2206170"/>
                    <a:gd name="connsiteX69" fmla="*/ 741713 w 2206168"/>
                    <a:gd name="connsiteY69" fmla="*/ 275453 h 2206170"/>
                    <a:gd name="connsiteX70" fmla="*/ 741671 w 2206168"/>
                    <a:gd name="connsiteY70" fmla="*/ 278123 h 2206170"/>
                    <a:gd name="connsiteX71" fmla="*/ 1060773 w 2206168"/>
                    <a:gd name="connsiteY71" fmla="*/ 1010608 h 2206170"/>
                    <a:gd name="connsiteX72" fmla="*/ 1032851 w 2206168"/>
                    <a:gd name="connsiteY72" fmla="*/ 1029433 h 2206170"/>
                    <a:gd name="connsiteX73" fmla="*/ 1016220 w 2206168"/>
                    <a:gd name="connsiteY73" fmla="*/ 1054101 h 2206170"/>
                    <a:gd name="connsiteX74" fmla="*/ 284473 w 2206168"/>
                    <a:gd name="connsiteY74" fmla="*/ 735320 h 2206170"/>
                    <a:gd name="connsiteX75" fmla="*/ 281803 w 2206168"/>
                    <a:gd name="connsiteY75" fmla="*/ 735363 h 2206170"/>
                    <a:gd name="connsiteX76" fmla="*/ 211107 w 2206168"/>
                    <a:gd name="connsiteY76" fmla="*/ 703891 h 2206170"/>
                    <a:gd name="connsiteX77" fmla="*/ 329435 w 2206168"/>
                    <a:gd name="connsiteY77" fmla="*/ 323086 h 2206170"/>
                    <a:gd name="connsiteX78" fmla="*/ 639544 w 2206168"/>
                    <a:gd name="connsiteY78" fmla="*/ 173285 h 2206170"/>
                    <a:gd name="connsiteX79" fmla="*/ 1103084 w 2206168"/>
                    <a:gd name="connsiteY79" fmla="*/ 0 h 2206170"/>
                    <a:gd name="connsiteX80" fmla="*/ 1456025 w 2206168"/>
                    <a:gd name="connsiteY80" fmla="*/ 185599 h 2206170"/>
                    <a:gd name="connsiteX81" fmla="*/ 1428289 w 2206168"/>
                    <a:gd name="connsiteY81" fmla="*/ 257843 h 2206170"/>
                    <a:gd name="connsiteX82" fmla="*/ 1426372 w 2206168"/>
                    <a:gd name="connsiteY82" fmla="*/ 259701 h 2206170"/>
                    <a:gd name="connsiteX83" fmla="*/ 1135616 w 2206168"/>
                    <a:gd name="connsiteY83" fmla="*/ 999342 h 2206170"/>
                    <a:gd name="connsiteX84" fmla="*/ 1115366 w 2206168"/>
                    <a:gd name="connsiteY84" fmla="*/ 995254 h 2206170"/>
                    <a:gd name="connsiteX85" fmla="*/ 1072359 w 2206168"/>
                    <a:gd name="connsiteY85" fmla="*/ 1003937 h 2206170"/>
                    <a:gd name="connsiteX86" fmla="*/ 779797 w 2206168"/>
                    <a:gd name="connsiteY86" fmla="*/ 259701 h 2206170"/>
                    <a:gd name="connsiteX87" fmla="*/ 777879 w 2206168"/>
                    <a:gd name="connsiteY87" fmla="*/ 257843 h 2206170"/>
                    <a:gd name="connsiteX88" fmla="*/ 750143 w 2206168"/>
                    <a:gd name="connsiteY88" fmla="*/ 185599 h 2206170"/>
                    <a:gd name="connsiteX89" fmla="*/ 1103084 w 2206168"/>
                    <a:gd name="connsiteY89" fmla="*/ 0 h 22061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</a:cxnLst>
                  <a:rect l="l" t="t" r="r" b="b"/>
                  <a:pathLst>
                    <a:path w="2206168" h="2206170">
                      <a:moveTo>
                        <a:pt x="1066495" y="1217146"/>
                      </a:moveTo>
                      <a:lnTo>
                        <a:pt x="1069944" y="1219472"/>
                      </a:lnTo>
                      <a:cubicBezTo>
                        <a:pt x="1083905" y="1225377"/>
                        <a:pt x="1099254" y="1228642"/>
                        <a:pt x="1115366" y="1228642"/>
                      </a:cubicBezTo>
                      <a:lnTo>
                        <a:pt x="1142073" y="1223250"/>
                      </a:lnTo>
                      <a:lnTo>
                        <a:pt x="1426371" y="1946468"/>
                      </a:lnTo>
                      <a:lnTo>
                        <a:pt x="1428289" y="1948326"/>
                      </a:lnTo>
                      <a:cubicBezTo>
                        <a:pt x="1446149" y="1970531"/>
                        <a:pt x="1456025" y="1994944"/>
                        <a:pt x="1456025" y="2020570"/>
                      </a:cubicBezTo>
                      <a:cubicBezTo>
                        <a:pt x="1456025" y="2123075"/>
                        <a:pt x="1298009" y="2206170"/>
                        <a:pt x="1103084" y="2206170"/>
                      </a:cubicBezTo>
                      <a:cubicBezTo>
                        <a:pt x="908160" y="2206170"/>
                        <a:pt x="750143" y="2123075"/>
                        <a:pt x="750143" y="2020570"/>
                      </a:cubicBezTo>
                      <a:cubicBezTo>
                        <a:pt x="750143" y="1994944"/>
                        <a:pt x="760019" y="1970531"/>
                        <a:pt x="777879" y="1948326"/>
                      </a:cubicBezTo>
                      <a:lnTo>
                        <a:pt x="779796" y="1946468"/>
                      </a:lnTo>
                      <a:close/>
                      <a:moveTo>
                        <a:pt x="1221058" y="1160087"/>
                      </a:moveTo>
                      <a:lnTo>
                        <a:pt x="1934395" y="1470848"/>
                      </a:lnTo>
                      <a:lnTo>
                        <a:pt x="1937065" y="1470805"/>
                      </a:lnTo>
                      <a:cubicBezTo>
                        <a:pt x="1965395" y="1473877"/>
                        <a:pt x="1989641" y="1484157"/>
                        <a:pt x="2007761" y="1502277"/>
                      </a:cubicBezTo>
                      <a:cubicBezTo>
                        <a:pt x="2080242" y="1574758"/>
                        <a:pt x="2027265" y="1745250"/>
                        <a:pt x="1889433" y="1883083"/>
                      </a:cubicBezTo>
                      <a:cubicBezTo>
                        <a:pt x="1751600" y="2020915"/>
                        <a:pt x="1581109" y="2073892"/>
                        <a:pt x="1508627" y="2001411"/>
                      </a:cubicBezTo>
                      <a:cubicBezTo>
                        <a:pt x="1490507" y="1983291"/>
                        <a:pt x="1480227" y="1959044"/>
                        <a:pt x="1477155" y="1930715"/>
                      </a:cubicBezTo>
                      <a:lnTo>
                        <a:pt x="1477197" y="1928046"/>
                      </a:lnTo>
                      <a:lnTo>
                        <a:pt x="1166759" y="1215446"/>
                      </a:lnTo>
                      <a:lnTo>
                        <a:pt x="1197881" y="1194463"/>
                      </a:lnTo>
                      <a:close/>
                      <a:moveTo>
                        <a:pt x="1007536" y="1155850"/>
                      </a:moveTo>
                      <a:lnTo>
                        <a:pt x="1007843" y="1157371"/>
                      </a:lnTo>
                      <a:cubicBezTo>
                        <a:pt x="1013748" y="1171332"/>
                        <a:pt x="1022293" y="1183904"/>
                        <a:pt x="1032851" y="1194463"/>
                      </a:cubicBezTo>
                      <a:lnTo>
                        <a:pt x="1054803" y="1209264"/>
                      </a:lnTo>
                      <a:lnTo>
                        <a:pt x="741670" y="1928045"/>
                      </a:lnTo>
                      <a:lnTo>
                        <a:pt x="741712" y="1930715"/>
                      </a:lnTo>
                      <a:cubicBezTo>
                        <a:pt x="738640" y="1959045"/>
                        <a:pt x="728361" y="1983291"/>
                        <a:pt x="710240" y="2001411"/>
                      </a:cubicBezTo>
                      <a:cubicBezTo>
                        <a:pt x="637759" y="2073893"/>
                        <a:pt x="467267" y="2020916"/>
                        <a:pt x="329435" y="1883083"/>
                      </a:cubicBezTo>
                      <a:cubicBezTo>
                        <a:pt x="191602" y="1745251"/>
                        <a:pt x="138625" y="1574759"/>
                        <a:pt x="211107" y="1502277"/>
                      </a:cubicBezTo>
                      <a:cubicBezTo>
                        <a:pt x="229227" y="1484157"/>
                        <a:pt x="253473" y="1473878"/>
                        <a:pt x="281803" y="1470806"/>
                      </a:cubicBezTo>
                      <a:lnTo>
                        <a:pt x="284472" y="1470847"/>
                      </a:lnTo>
                      <a:close/>
                      <a:moveTo>
                        <a:pt x="2020569" y="750143"/>
                      </a:moveTo>
                      <a:cubicBezTo>
                        <a:pt x="2123073" y="750143"/>
                        <a:pt x="2206168" y="908160"/>
                        <a:pt x="2206168" y="1103084"/>
                      </a:cubicBezTo>
                      <a:cubicBezTo>
                        <a:pt x="2206168" y="1298008"/>
                        <a:pt x="2123073" y="1456025"/>
                        <a:pt x="2020569" y="1456025"/>
                      </a:cubicBezTo>
                      <a:cubicBezTo>
                        <a:pt x="1994943" y="1456025"/>
                        <a:pt x="1970530" y="1446149"/>
                        <a:pt x="1948325" y="1428289"/>
                      </a:cubicBezTo>
                      <a:lnTo>
                        <a:pt x="1946467" y="1426372"/>
                      </a:lnTo>
                      <a:lnTo>
                        <a:pt x="1225778" y="1143066"/>
                      </a:lnTo>
                      <a:lnTo>
                        <a:pt x="1232060" y="1111948"/>
                      </a:lnTo>
                      <a:cubicBezTo>
                        <a:pt x="1232060" y="1095836"/>
                        <a:pt x="1228795" y="1080487"/>
                        <a:pt x="1222890" y="1066526"/>
                      </a:cubicBezTo>
                      <a:lnTo>
                        <a:pt x="1221670" y="1064717"/>
                      </a:lnTo>
                      <a:lnTo>
                        <a:pt x="1946467" y="779797"/>
                      </a:lnTo>
                      <a:lnTo>
                        <a:pt x="1948325" y="777879"/>
                      </a:lnTo>
                      <a:cubicBezTo>
                        <a:pt x="1970530" y="760019"/>
                        <a:pt x="1994943" y="750143"/>
                        <a:pt x="2020569" y="750143"/>
                      </a:cubicBezTo>
                      <a:close/>
                      <a:moveTo>
                        <a:pt x="185599" y="750143"/>
                      </a:moveTo>
                      <a:cubicBezTo>
                        <a:pt x="211225" y="750143"/>
                        <a:pt x="235639" y="760019"/>
                        <a:pt x="257843" y="777879"/>
                      </a:cubicBezTo>
                      <a:lnTo>
                        <a:pt x="259701" y="779796"/>
                      </a:lnTo>
                      <a:lnTo>
                        <a:pt x="1006465" y="1073352"/>
                      </a:lnTo>
                      <a:lnTo>
                        <a:pt x="998672" y="1111948"/>
                      </a:lnTo>
                      <a:lnTo>
                        <a:pt x="1003149" y="1134120"/>
                      </a:lnTo>
                      <a:lnTo>
                        <a:pt x="259701" y="1426371"/>
                      </a:lnTo>
                      <a:lnTo>
                        <a:pt x="257843" y="1428289"/>
                      </a:lnTo>
                      <a:cubicBezTo>
                        <a:pt x="235639" y="1446149"/>
                        <a:pt x="211225" y="1456025"/>
                        <a:pt x="185599" y="1456025"/>
                      </a:cubicBezTo>
                      <a:cubicBezTo>
                        <a:pt x="83095" y="1456025"/>
                        <a:pt x="0" y="1298008"/>
                        <a:pt x="0" y="1103084"/>
                      </a:cubicBezTo>
                      <a:cubicBezTo>
                        <a:pt x="0" y="908160"/>
                        <a:pt x="83095" y="750143"/>
                        <a:pt x="185599" y="750143"/>
                      </a:cubicBezTo>
                      <a:close/>
                      <a:moveTo>
                        <a:pt x="1579324" y="173286"/>
                      </a:moveTo>
                      <a:cubicBezTo>
                        <a:pt x="1664314" y="164069"/>
                        <a:pt x="1786059" y="219712"/>
                        <a:pt x="1889433" y="323086"/>
                      </a:cubicBezTo>
                      <a:cubicBezTo>
                        <a:pt x="2027265" y="460918"/>
                        <a:pt x="2080242" y="631409"/>
                        <a:pt x="2007760" y="703891"/>
                      </a:cubicBezTo>
                      <a:cubicBezTo>
                        <a:pt x="1989640" y="722011"/>
                        <a:pt x="1965394" y="732290"/>
                        <a:pt x="1937064" y="735362"/>
                      </a:cubicBezTo>
                      <a:lnTo>
                        <a:pt x="1934395" y="735320"/>
                      </a:lnTo>
                      <a:lnTo>
                        <a:pt x="1211820" y="1050106"/>
                      </a:lnTo>
                      <a:lnTo>
                        <a:pt x="1197881" y="1029433"/>
                      </a:lnTo>
                      <a:lnTo>
                        <a:pt x="1160790" y="1004425"/>
                      </a:lnTo>
                      <a:lnTo>
                        <a:pt x="1477199" y="278124"/>
                      </a:lnTo>
                      <a:lnTo>
                        <a:pt x="1477156" y="275454"/>
                      </a:lnTo>
                      <a:cubicBezTo>
                        <a:pt x="1480228" y="247124"/>
                        <a:pt x="1490508" y="222878"/>
                        <a:pt x="1508628" y="204758"/>
                      </a:cubicBezTo>
                      <a:cubicBezTo>
                        <a:pt x="1526748" y="186638"/>
                        <a:pt x="1550994" y="176358"/>
                        <a:pt x="1579324" y="173286"/>
                      </a:cubicBezTo>
                      <a:close/>
                      <a:moveTo>
                        <a:pt x="639544" y="173285"/>
                      </a:moveTo>
                      <a:cubicBezTo>
                        <a:pt x="667874" y="176358"/>
                        <a:pt x="692120" y="186637"/>
                        <a:pt x="710241" y="204757"/>
                      </a:cubicBezTo>
                      <a:cubicBezTo>
                        <a:pt x="728361" y="222877"/>
                        <a:pt x="738641" y="247124"/>
                        <a:pt x="741713" y="275453"/>
                      </a:cubicBezTo>
                      <a:lnTo>
                        <a:pt x="741671" y="278123"/>
                      </a:lnTo>
                      <a:lnTo>
                        <a:pt x="1060773" y="1010608"/>
                      </a:lnTo>
                      <a:lnTo>
                        <a:pt x="1032851" y="1029433"/>
                      </a:lnTo>
                      <a:lnTo>
                        <a:pt x="1016220" y="1054101"/>
                      </a:lnTo>
                      <a:lnTo>
                        <a:pt x="284473" y="735320"/>
                      </a:lnTo>
                      <a:lnTo>
                        <a:pt x="281803" y="735363"/>
                      </a:lnTo>
                      <a:cubicBezTo>
                        <a:pt x="253473" y="732291"/>
                        <a:pt x="229227" y="722011"/>
                        <a:pt x="211107" y="703891"/>
                      </a:cubicBezTo>
                      <a:cubicBezTo>
                        <a:pt x="138626" y="631410"/>
                        <a:pt x="191603" y="460918"/>
                        <a:pt x="329435" y="323086"/>
                      </a:cubicBezTo>
                      <a:cubicBezTo>
                        <a:pt x="432810" y="219711"/>
                        <a:pt x="554555" y="164068"/>
                        <a:pt x="639544" y="173285"/>
                      </a:cubicBezTo>
                      <a:close/>
                      <a:moveTo>
                        <a:pt x="1103084" y="0"/>
                      </a:moveTo>
                      <a:cubicBezTo>
                        <a:pt x="1298009" y="0"/>
                        <a:pt x="1456025" y="83095"/>
                        <a:pt x="1456025" y="185599"/>
                      </a:cubicBezTo>
                      <a:cubicBezTo>
                        <a:pt x="1456025" y="211225"/>
                        <a:pt x="1446149" y="235639"/>
                        <a:pt x="1428289" y="257843"/>
                      </a:cubicBezTo>
                      <a:lnTo>
                        <a:pt x="1426372" y="259701"/>
                      </a:lnTo>
                      <a:lnTo>
                        <a:pt x="1135616" y="999342"/>
                      </a:lnTo>
                      <a:lnTo>
                        <a:pt x="1115366" y="995254"/>
                      </a:lnTo>
                      <a:lnTo>
                        <a:pt x="1072359" y="1003937"/>
                      </a:lnTo>
                      <a:lnTo>
                        <a:pt x="779797" y="259701"/>
                      </a:lnTo>
                      <a:lnTo>
                        <a:pt x="777879" y="257843"/>
                      </a:lnTo>
                      <a:cubicBezTo>
                        <a:pt x="760019" y="235639"/>
                        <a:pt x="750143" y="211225"/>
                        <a:pt x="750143" y="185599"/>
                      </a:cubicBezTo>
                      <a:cubicBezTo>
                        <a:pt x="750143" y="83095"/>
                        <a:pt x="908160" y="0"/>
                        <a:pt x="1103084" y="0"/>
                      </a:cubicBezTo>
                      <a:close/>
                    </a:path>
                  </a:pathLst>
                </a:custGeom>
                <a:pattFill prst="lgConfetti">
                  <a:fgClr>
                    <a:srgbClr val="66FF66"/>
                  </a:fgClr>
                  <a:bgClr>
                    <a:srgbClr val="FFFF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C49BB662-A34E-4FD8-BB92-246CCAD469FC}"/>
                </a:ext>
              </a:extLst>
            </p:cNvPr>
            <p:cNvGrpSpPr/>
            <p:nvPr/>
          </p:nvGrpSpPr>
          <p:grpSpPr>
            <a:xfrm rot="900000">
              <a:off x="4441998" y="1766107"/>
              <a:ext cx="2055616" cy="1696408"/>
              <a:chOff x="3544573" y="1543050"/>
              <a:chExt cx="2449826" cy="1949451"/>
            </a:xfrm>
          </p:grpSpPr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9574FE10-24F6-4DA6-828F-D8C863479822}"/>
                  </a:ext>
                </a:extLst>
              </p:cNvPr>
              <p:cNvSpPr/>
              <p:nvPr/>
            </p:nvSpPr>
            <p:spPr>
              <a:xfrm>
                <a:off x="3544573" y="1555751"/>
                <a:ext cx="2449826" cy="1936750"/>
              </a:xfrm>
              <a:custGeom>
                <a:avLst/>
                <a:gdLst>
                  <a:gd name="connsiteX0" fmla="*/ 1224913 w 2449826"/>
                  <a:gd name="connsiteY0" fmla="*/ 0 h 2000250"/>
                  <a:gd name="connsiteX1" fmla="*/ 2449826 w 2449826"/>
                  <a:gd name="connsiteY1" fmla="*/ 911225 h 2000250"/>
                  <a:gd name="connsiteX2" fmla="*/ 2446594 w 2449826"/>
                  <a:gd name="connsiteY2" fmla="*/ 958850 h 2000250"/>
                  <a:gd name="connsiteX3" fmla="*/ 2449826 w 2449826"/>
                  <a:gd name="connsiteY3" fmla="*/ 1006475 h 2000250"/>
                  <a:gd name="connsiteX4" fmla="*/ 2447025 w 2449826"/>
                  <a:gd name="connsiteY4" fmla="*/ 1047750 h 2000250"/>
                  <a:gd name="connsiteX5" fmla="*/ 2449826 w 2449826"/>
                  <a:gd name="connsiteY5" fmla="*/ 1089025 h 2000250"/>
                  <a:gd name="connsiteX6" fmla="*/ 1224913 w 2449826"/>
                  <a:gd name="connsiteY6" fmla="*/ 2000250 h 2000250"/>
                  <a:gd name="connsiteX7" fmla="*/ 0 w 2449826"/>
                  <a:gd name="connsiteY7" fmla="*/ 1089025 h 2000250"/>
                  <a:gd name="connsiteX8" fmla="*/ 2802 w 2449826"/>
                  <a:gd name="connsiteY8" fmla="*/ 1047750 h 2000250"/>
                  <a:gd name="connsiteX9" fmla="*/ 0 w 2449826"/>
                  <a:gd name="connsiteY9" fmla="*/ 1006475 h 2000250"/>
                  <a:gd name="connsiteX10" fmla="*/ 3233 w 2449826"/>
                  <a:gd name="connsiteY10" fmla="*/ 958850 h 2000250"/>
                  <a:gd name="connsiteX11" fmla="*/ 0 w 2449826"/>
                  <a:gd name="connsiteY11" fmla="*/ 911225 h 2000250"/>
                  <a:gd name="connsiteX12" fmla="*/ 1224913 w 2449826"/>
                  <a:gd name="connsiteY12" fmla="*/ 0 h 2000250"/>
                  <a:gd name="connsiteX0" fmla="*/ 1224913 w 2449826"/>
                  <a:gd name="connsiteY0" fmla="*/ 0 h 2000250"/>
                  <a:gd name="connsiteX1" fmla="*/ 2449826 w 2449826"/>
                  <a:gd name="connsiteY1" fmla="*/ 911225 h 2000250"/>
                  <a:gd name="connsiteX2" fmla="*/ 2446594 w 2449826"/>
                  <a:gd name="connsiteY2" fmla="*/ 958850 h 2000250"/>
                  <a:gd name="connsiteX3" fmla="*/ 2449826 w 2449826"/>
                  <a:gd name="connsiteY3" fmla="*/ 1006475 h 2000250"/>
                  <a:gd name="connsiteX4" fmla="*/ 2447025 w 2449826"/>
                  <a:gd name="connsiteY4" fmla="*/ 1047750 h 2000250"/>
                  <a:gd name="connsiteX5" fmla="*/ 2449826 w 2449826"/>
                  <a:gd name="connsiteY5" fmla="*/ 1089025 h 2000250"/>
                  <a:gd name="connsiteX6" fmla="*/ 1224913 w 2449826"/>
                  <a:gd name="connsiteY6" fmla="*/ 2000250 h 2000250"/>
                  <a:gd name="connsiteX7" fmla="*/ 0 w 2449826"/>
                  <a:gd name="connsiteY7" fmla="*/ 1089025 h 2000250"/>
                  <a:gd name="connsiteX8" fmla="*/ 2802 w 2449826"/>
                  <a:gd name="connsiteY8" fmla="*/ 1047750 h 2000250"/>
                  <a:gd name="connsiteX9" fmla="*/ 0 w 2449826"/>
                  <a:gd name="connsiteY9" fmla="*/ 1006475 h 2000250"/>
                  <a:gd name="connsiteX10" fmla="*/ 0 w 2449826"/>
                  <a:gd name="connsiteY10" fmla="*/ 911225 h 2000250"/>
                  <a:gd name="connsiteX11" fmla="*/ 1224913 w 2449826"/>
                  <a:gd name="connsiteY11" fmla="*/ 0 h 2000250"/>
                  <a:gd name="connsiteX0" fmla="*/ 1224913 w 2449826"/>
                  <a:gd name="connsiteY0" fmla="*/ 0 h 2000250"/>
                  <a:gd name="connsiteX1" fmla="*/ 2449826 w 2449826"/>
                  <a:gd name="connsiteY1" fmla="*/ 911225 h 2000250"/>
                  <a:gd name="connsiteX2" fmla="*/ 2446594 w 2449826"/>
                  <a:gd name="connsiteY2" fmla="*/ 958850 h 2000250"/>
                  <a:gd name="connsiteX3" fmla="*/ 2449826 w 2449826"/>
                  <a:gd name="connsiteY3" fmla="*/ 1006475 h 2000250"/>
                  <a:gd name="connsiteX4" fmla="*/ 2447025 w 2449826"/>
                  <a:gd name="connsiteY4" fmla="*/ 1047750 h 2000250"/>
                  <a:gd name="connsiteX5" fmla="*/ 2449826 w 2449826"/>
                  <a:gd name="connsiteY5" fmla="*/ 1089025 h 2000250"/>
                  <a:gd name="connsiteX6" fmla="*/ 1224913 w 2449826"/>
                  <a:gd name="connsiteY6" fmla="*/ 2000250 h 2000250"/>
                  <a:gd name="connsiteX7" fmla="*/ 0 w 2449826"/>
                  <a:gd name="connsiteY7" fmla="*/ 1089025 h 2000250"/>
                  <a:gd name="connsiteX8" fmla="*/ 2802 w 2449826"/>
                  <a:gd name="connsiteY8" fmla="*/ 1047750 h 2000250"/>
                  <a:gd name="connsiteX9" fmla="*/ 0 w 2449826"/>
                  <a:gd name="connsiteY9" fmla="*/ 911225 h 2000250"/>
                  <a:gd name="connsiteX10" fmla="*/ 1224913 w 2449826"/>
                  <a:gd name="connsiteY10" fmla="*/ 0 h 2000250"/>
                  <a:gd name="connsiteX0" fmla="*/ 1224913 w 2449826"/>
                  <a:gd name="connsiteY0" fmla="*/ 0 h 2000250"/>
                  <a:gd name="connsiteX1" fmla="*/ 2449826 w 2449826"/>
                  <a:gd name="connsiteY1" fmla="*/ 911225 h 2000250"/>
                  <a:gd name="connsiteX2" fmla="*/ 2446594 w 2449826"/>
                  <a:gd name="connsiteY2" fmla="*/ 958850 h 2000250"/>
                  <a:gd name="connsiteX3" fmla="*/ 2449826 w 2449826"/>
                  <a:gd name="connsiteY3" fmla="*/ 1006475 h 2000250"/>
                  <a:gd name="connsiteX4" fmla="*/ 2449826 w 2449826"/>
                  <a:gd name="connsiteY4" fmla="*/ 1089025 h 2000250"/>
                  <a:gd name="connsiteX5" fmla="*/ 1224913 w 2449826"/>
                  <a:gd name="connsiteY5" fmla="*/ 2000250 h 2000250"/>
                  <a:gd name="connsiteX6" fmla="*/ 0 w 2449826"/>
                  <a:gd name="connsiteY6" fmla="*/ 1089025 h 2000250"/>
                  <a:gd name="connsiteX7" fmla="*/ 2802 w 2449826"/>
                  <a:gd name="connsiteY7" fmla="*/ 1047750 h 2000250"/>
                  <a:gd name="connsiteX8" fmla="*/ 0 w 2449826"/>
                  <a:gd name="connsiteY8" fmla="*/ 911225 h 2000250"/>
                  <a:gd name="connsiteX9" fmla="*/ 1224913 w 2449826"/>
                  <a:gd name="connsiteY9" fmla="*/ 0 h 2000250"/>
                  <a:gd name="connsiteX0" fmla="*/ 1224913 w 2449826"/>
                  <a:gd name="connsiteY0" fmla="*/ 0 h 2000250"/>
                  <a:gd name="connsiteX1" fmla="*/ 2449826 w 2449826"/>
                  <a:gd name="connsiteY1" fmla="*/ 911225 h 2000250"/>
                  <a:gd name="connsiteX2" fmla="*/ 2446594 w 2449826"/>
                  <a:gd name="connsiteY2" fmla="*/ 958850 h 2000250"/>
                  <a:gd name="connsiteX3" fmla="*/ 2449826 w 2449826"/>
                  <a:gd name="connsiteY3" fmla="*/ 1089025 h 2000250"/>
                  <a:gd name="connsiteX4" fmla="*/ 1224913 w 2449826"/>
                  <a:gd name="connsiteY4" fmla="*/ 2000250 h 2000250"/>
                  <a:gd name="connsiteX5" fmla="*/ 0 w 2449826"/>
                  <a:gd name="connsiteY5" fmla="*/ 1089025 h 2000250"/>
                  <a:gd name="connsiteX6" fmla="*/ 2802 w 2449826"/>
                  <a:gd name="connsiteY6" fmla="*/ 1047750 h 2000250"/>
                  <a:gd name="connsiteX7" fmla="*/ 0 w 2449826"/>
                  <a:gd name="connsiteY7" fmla="*/ 911225 h 2000250"/>
                  <a:gd name="connsiteX8" fmla="*/ 1224913 w 2449826"/>
                  <a:gd name="connsiteY8" fmla="*/ 0 h 2000250"/>
                  <a:gd name="connsiteX0" fmla="*/ 1224913 w 2449826"/>
                  <a:gd name="connsiteY0" fmla="*/ 0 h 2000250"/>
                  <a:gd name="connsiteX1" fmla="*/ 2449826 w 2449826"/>
                  <a:gd name="connsiteY1" fmla="*/ 911225 h 2000250"/>
                  <a:gd name="connsiteX2" fmla="*/ 2446594 w 2449826"/>
                  <a:gd name="connsiteY2" fmla="*/ 958850 h 2000250"/>
                  <a:gd name="connsiteX3" fmla="*/ 2449826 w 2449826"/>
                  <a:gd name="connsiteY3" fmla="*/ 1089025 h 2000250"/>
                  <a:gd name="connsiteX4" fmla="*/ 1224913 w 2449826"/>
                  <a:gd name="connsiteY4" fmla="*/ 2000250 h 2000250"/>
                  <a:gd name="connsiteX5" fmla="*/ 0 w 2449826"/>
                  <a:gd name="connsiteY5" fmla="*/ 1089025 h 2000250"/>
                  <a:gd name="connsiteX6" fmla="*/ 0 w 2449826"/>
                  <a:gd name="connsiteY6" fmla="*/ 911225 h 2000250"/>
                  <a:gd name="connsiteX7" fmla="*/ 1224913 w 2449826"/>
                  <a:gd name="connsiteY7" fmla="*/ 0 h 2000250"/>
                  <a:gd name="connsiteX0" fmla="*/ 1224913 w 2449826"/>
                  <a:gd name="connsiteY0" fmla="*/ 0 h 2000250"/>
                  <a:gd name="connsiteX1" fmla="*/ 2449826 w 2449826"/>
                  <a:gd name="connsiteY1" fmla="*/ 911225 h 2000250"/>
                  <a:gd name="connsiteX2" fmla="*/ 2449826 w 2449826"/>
                  <a:gd name="connsiteY2" fmla="*/ 1089025 h 2000250"/>
                  <a:gd name="connsiteX3" fmla="*/ 1224913 w 2449826"/>
                  <a:gd name="connsiteY3" fmla="*/ 2000250 h 2000250"/>
                  <a:gd name="connsiteX4" fmla="*/ 0 w 2449826"/>
                  <a:gd name="connsiteY4" fmla="*/ 1089025 h 2000250"/>
                  <a:gd name="connsiteX5" fmla="*/ 0 w 2449826"/>
                  <a:gd name="connsiteY5" fmla="*/ 911225 h 2000250"/>
                  <a:gd name="connsiteX6" fmla="*/ 1224913 w 2449826"/>
                  <a:gd name="connsiteY6" fmla="*/ 0 h 2000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9826" h="2000250">
                    <a:moveTo>
                      <a:pt x="1224913" y="0"/>
                    </a:moveTo>
                    <a:cubicBezTo>
                      <a:pt x="1901414" y="0"/>
                      <a:pt x="2449826" y="407969"/>
                      <a:pt x="2449826" y="911225"/>
                    </a:cubicBezTo>
                    <a:lnTo>
                      <a:pt x="2449826" y="1089025"/>
                    </a:lnTo>
                    <a:cubicBezTo>
                      <a:pt x="2449826" y="1592281"/>
                      <a:pt x="1901414" y="2000250"/>
                      <a:pt x="1224913" y="2000250"/>
                    </a:cubicBezTo>
                    <a:cubicBezTo>
                      <a:pt x="548412" y="2000250"/>
                      <a:pt x="0" y="1592281"/>
                      <a:pt x="0" y="1089025"/>
                    </a:cubicBezTo>
                    <a:lnTo>
                      <a:pt x="0" y="911225"/>
                    </a:lnTo>
                    <a:cubicBezTo>
                      <a:pt x="0" y="407969"/>
                      <a:pt x="548412" y="0"/>
                      <a:pt x="1224913" y="0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008000"/>
                  </a:gs>
                  <a:gs pos="0">
                    <a:srgbClr val="92D050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楕円 56">
                <a:extLst>
                  <a:ext uri="{FF2B5EF4-FFF2-40B4-BE49-F238E27FC236}">
                    <a16:creationId xmlns:a16="http://schemas.microsoft.com/office/drawing/2014/main" id="{9417DE1E-94D7-401C-877E-6E3EB3F4D535}"/>
                  </a:ext>
                </a:extLst>
              </p:cNvPr>
              <p:cNvSpPr/>
              <p:nvPr/>
            </p:nvSpPr>
            <p:spPr>
              <a:xfrm>
                <a:off x="3544574" y="1543050"/>
                <a:ext cx="2449825" cy="1822450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8" name="グループ化 57">
                <a:extLst>
                  <a:ext uri="{FF2B5EF4-FFF2-40B4-BE49-F238E27FC236}">
                    <a16:creationId xmlns:a16="http://schemas.microsoft.com/office/drawing/2014/main" id="{8496AEC0-97B3-4EEC-9881-DEB38AA1B4B2}"/>
                  </a:ext>
                </a:extLst>
              </p:cNvPr>
              <p:cNvGrpSpPr/>
              <p:nvPr/>
            </p:nvGrpSpPr>
            <p:grpSpPr>
              <a:xfrm>
                <a:off x="3616213" y="1594126"/>
                <a:ext cx="2312507" cy="1695174"/>
                <a:chOff x="3616213" y="1594126"/>
                <a:chExt cx="2312507" cy="1695174"/>
              </a:xfrm>
            </p:grpSpPr>
            <p:sp>
              <p:nvSpPr>
                <p:cNvPr id="59" name="楕円 58">
                  <a:extLst>
                    <a:ext uri="{FF2B5EF4-FFF2-40B4-BE49-F238E27FC236}">
                      <a16:creationId xmlns:a16="http://schemas.microsoft.com/office/drawing/2014/main" id="{18F90AB8-36BE-4017-B9F9-0166307EE1F1}"/>
                    </a:ext>
                  </a:extLst>
                </p:cNvPr>
                <p:cNvSpPr/>
                <p:nvPr/>
              </p:nvSpPr>
              <p:spPr>
                <a:xfrm>
                  <a:off x="3616213" y="1594126"/>
                  <a:ext cx="2312507" cy="1695174"/>
                </a:xfrm>
                <a:prstGeom prst="ellipse">
                  <a:avLst/>
                </a:prstGeom>
                <a:solidFill>
                  <a:srgbClr val="CCFF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フリーフォーム: 図形 59">
                  <a:extLst>
                    <a:ext uri="{FF2B5EF4-FFF2-40B4-BE49-F238E27FC236}">
                      <a16:creationId xmlns:a16="http://schemas.microsoft.com/office/drawing/2014/main" id="{0F4F94CD-3952-48FF-A455-4300624C54FA}"/>
                    </a:ext>
                  </a:extLst>
                </p:cNvPr>
                <p:cNvSpPr/>
                <p:nvPr/>
              </p:nvSpPr>
              <p:spPr>
                <a:xfrm>
                  <a:off x="3723702" y="1657429"/>
                  <a:ext cx="2074432" cy="1543193"/>
                </a:xfrm>
                <a:custGeom>
                  <a:avLst/>
                  <a:gdLst>
                    <a:gd name="connsiteX0" fmla="*/ 1066495 w 2206168"/>
                    <a:gd name="connsiteY0" fmla="*/ 1217146 h 2206170"/>
                    <a:gd name="connsiteX1" fmla="*/ 1069944 w 2206168"/>
                    <a:gd name="connsiteY1" fmla="*/ 1219472 h 2206170"/>
                    <a:gd name="connsiteX2" fmla="*/ 1115366 w 2206168"/>
                    <a:gd name="connsiteY2" fmla="*/ 1228642 h 2206170"/>
                    <a:gd name="connsiteX3" fmla="*/ 1142073 w 2206168"/>
                    <a:gd name="connsiteY3" fmla="*/ 1223250 h 2206170"/>
                    <a:gd name="connsiteX4" fmla="*/ 1426371 w 2206168"/>
                    <a:gd name="connsiteY4" fmla="*/ 1946468 h 2206170"/>
                    <a:gd name="connsiteX5" fmla="*/ 1428289 w 2206168"/>
                    <a:gd name="connsiteY5" fmla="*/ 1948326 h 2206170"/>
                    <a:gd name="connsiteX6" fmla="*/ 1456025 w 2206168"/>
                    <a:gd name="connsiteY6" fmla="*/ 2020570 h 2206170"/>
                    <a:gd name="connsiteX7" fmla="*/ 1103084 w 2206168"/>
                    <a:gd name="connsiteY7" fmla="*/ 2206170 h 2206170"/>
                    <a:gd name="connsiteX8" fmla="*/ 750143 w 2206168"/>
                    <a:gd name="connsiteY8" fmla="*/ 2020570 h 2206170"/>
                    <a:gd name="connsiteX9" fmla="*/ 777879 w 2206168"/>
                    <a:gd name="connsiteY9" fmla="*/ 1948326 h 2206170"/>
                    <a:gd name="connsiteX10" fmla="*/ 779796 w 2206168"/>
                    <a:gd name="connsiteY10" fmla="*/ 1946468 h 2206170"/>
                    <a:gd name="connsiteX11" fmla="*/ 1221058 w 2206168"/>
                    <a:gd name="connsiteY11" fmla="*/ 1160087 h 2206170"/>
                    <a:gd name="connsiteX12" fmla="*/ 1934395 w 2206168"/>
                    <a:gd name="connsiteY12" fmla="*/ 1470848 h 2206170"/>
                    <a:gd name="connsiteX13" fmla="*/ 1937065 w 2206168"/>
                    <a:gd name="connsiteY13" fmla="*/ 1470805 h 2206170"/>
                    <a:gd name="connsiteX14" fmla="*/ 2007761 w 2206168"/>
                    <a:gd name="connsiteY14" fmla="*/ 1502277 h 2206170"/>
                    <a:gd name="connsiteX15" fmla="*/ 1889433 w 2206168"/>
                    <a:gd name="connsiteY15" fmla="*/ 1883083 h 2206170"/>
                    <a:gd name="connsiteX16" fmla="*/ 1508627 w 2206168"/>
                    <a:gd name="connsiteY16" fmla="*/ 2001411 h 2206170"/>
                    <a:gd name="connsiteX17" fmla="*/ 1477155 w 2206168"/>
                    <a:gd name="connsiteY17" fmla="*/ 1930715 h 2206170"/>
                    <a:gd name="connsiteX18" fmla="*/ 1477197 w 2206168"/>
                    <a:gd name="connsiteY18" fmla="*/ 1928046 h 2206170"/>
                    <a:gd name="connsiteX19" fmla="*/ 1166759 w 2206168"/>
                    <a:gd name="connsiteY19" fmla="*/ 1215446 h 2206170"/>
                    <a:gd name="connsiteX20" fmla="*/ 1197881 w 2206168"/>
                    <a:gd name="connsiteY20" fmla="*/ 1194463 h 2206170"/>
                    <a:gd name="connsiteX21" fmla="*/ 1007536 w 2206168"/>
                    <a:gd name="connsiteY21" fmla="*/ 1155850 h 2206170"/>
                    <a:gd name="connsiteX22" fmla="*/ 1007843 w 2206168"/>
                    <a:gd name="connsiteY22" fmla="*/ 1157371 h 2206170"/>
                    <a:gd name="connsiteX23" fmla="*/ 1032851 w 2206168"/>
                    <a:gd name="connsiteY23" fmla="*/ 1194463 h 2206170"/>
                    <a:gd name="connsiteX24" fmla="*/ 1054803 w 2206168"/>
                    <a:gd name="connsiteY24" fmla="*/ 1209264 h 2206170"/>
                    <a:gd name="connsiteX25" fmla="*/ 741670 w 2206168"/>
                    <a:gd name="connsiteY25" fmla="*/ 1928045 h 2206170"/>
                    <a:gd name="connsiteX26" fmla="*/ 741712 w 2206168"/>
                    <a:gd name="connsiteY26" fmla="*/ 1930715 h 2206170"/>
                    <a:gd name="connsiteX27" fmla="*/ 710240 w 2206168"/>
                    <a:gd name="connsiteY27" fmla="*/ 2001411 h 2206170"/>
                    <a:gd name="connsiteX28" fmla="*/ 329435 w 2206168"/>
                    <a:gd name="connsiteY28" fmla="*/ 1883083 h 2206170"/>
                    <a:gd name="connsiteX29" fmla="*/ 211107 w 2206168"/>
                    <a:gd name="connsiteY29" fmla="*/ 1502277 h 2206170"/>
                    <a:gd name="connsiteX30" fmla="*/ 281803 w 2206168"/>
                    <a:gd name="connsiteY30" fmla="*/ 1470806 h 2206170"/>
                    <a:gd name="connsiteX31" fmla="*/ 284472 w 2206168"/>
                    <a:gd name="connsiteY31" fmla="*/ 1470847 h 2206170"/>
                    <a:gd name="connsiteX32" fmla="*/ 2020569 w 2206168"/>
                    <a:gd name="connsiteY32" fmla="*/ 750143 h 2206170"/>
                    <a:gd name="connsiteX33" fmla="*/ 2206168 w 2206168"/>
                    <a:gd name="connsiteY33" fmla="*/ 1103084 h 2206170"/>
                    <a:gd name="connsiteX34" fmla="*/ 2020569 w 2206168"/>
                    <a:gd name="connsiteY34" fmla="*/ 1456025 h 2206170"/>
                    <a:gd name="connsiteX35" fmla="*/ 1948325 w 2206168"/>
                    <a:gd name="connsiteY35" fmla="*/ 1428289 h 2206170"/>
                    <a:gd name="connsiteX36" fmla="*/ 1946467 w 2206168"/>
                    <a:gd name="connsiteY36" fmla="*/ 1426372 h 2206170"/>
                    <a:gd name="connsiteX37" fmla="*/ 1225778 w 2206168"/>
                    <a:gd name="connsiteY37" fmla="*/ 1143066 h 2206170"/>
                    <a:gd name="connsiteX38" fmla="*/ 1232060 w 2206168"/>
                    <a:gd name="connsiteY38" fmla="*/ 1111948 h 2206170"/>
                    <a:gd name="connsiteX39" fmla="*/ 1222890 w 2206168"/>
                    <a:gd name="connsiteY39" fmla="*/ 1066526 h 2206170"/>
                    <a:gd name="connsiteX40" fmla="*/ 1221670 w 2206168"/>
                    <a:gd name="connsiteY40" fmla="*/ 1064717 h 2206170"/>
                    <a:gd name="connsiteX41" fmla="*/ 1946467 w 2206168"/>
                    <a:gd name="connsiteY41" fmla="*/ 779797 h 2206170"/>
                    <a:gd name="connsiteX42" fmla="*/ 1948325 w 2206168"/>
                    <a:gd name="connsiteY42" fmla="*/ 777879 h 2206170"/>
                    <a:gd name="connsiteX43" fmla="*/ 2020569 w 2206168"/>
                    <a:gd name="connsiteY43" fmla="*/ 750143 h 2206170"/>
                    <a:gd name="connsiteX44" fmla="*/ 185599 w 2206168"/>
                    <a:gd name="connsiteY44" fmla="*/ 750143 h 2206170"/>
                    <a:gd name="connsiteX45" fmla="*/ 257843 w 2206168"/>
                    <a:gd name="connsiteY45" fmla="*/ 777879 h 2206170"/>
                    <a:gd name="connsiteX46" fmla="*/ 259701 w 2206168"/>
                    <a:gd name="connsiteY46" fmla="*/ 779796 h 2206170"/>
                    <a:gd name="connsiteX47" fmla="*/ 1006465 w 2206168"/>
                    <a:gd name="connsiteY47" fmla="*/ 1073352 h 2206170"/>
                    <a:gd name="connsiteX48" fmla="*/ 998672 w 2206168"/>
                    <a:gd name="connsiteY48" fmla="*/ 1111948 h 2206170"/>
                    <a:gd name="connsiteX49" fmla="*/ 1003149 w 2206168"/>
                    <a:gd name="connsiteY49" fmla="*/ 1134120 h 2206170"/>
                    <a:gd name="connsiteX50" fmla="*/ 259701 w 2206168"/>
                    <a:gd name="connsiteY50" fmla="*/ 1426371 h 2206170"/>
                    <a:gd name="connsiteX51" fmla="*/ 257843 w 2206168"/>
                    <a:gd name="connsiteY51" fmla="*/ 1428289 h 2206170"/>
                    <a:gd name="connsiteX52" fmla="*/ 185599 w 2206168"/>
                    <a:gd name="connsiteY52" fmla="*/ 1456025 h 2206170"/>
                    <a:gd name="connsiteX53" fmla="*/ 0 w 2206168"/>
                    <a:gd name="connsiteY53" fmla="*/ 1103084 h 2206170"/>
                    <a:gd name="connsiteX54" fmla="*/ 185599 w 2206168"/>
                    <a:gd name="connsiteY54" fmla="*/ 750143 h 2206170"/>
                    <a:gd name="connsiteX55" fmla="*/ 1579324 w 2206168"/>
                    <a:gd name="connsiteY55" fmla="*/ 173286 h 2206170"/>
                    <a:gd name="connsiteX56" fmla="*/ 1889433 w 2206168"/>
                    <a:gd name="connsiteY56" fmla="*/ 323086 h 2206170"/>
                    <a:gd name="connsiteX57" fmla="*/ 2007760 w 2206168"/>
                    <a:gd name="connsiteY57" fmla="*/ 703891 h 2206170"/>
                    <a:gd name="connsiteX58" fmla="*/ 1937064 w 2206168"/>
                    <a:gd name="connsiteY58" fmla="*/ 735362 h 2206170"/>
                    <a:gd name="connsiteX59" fmla="*/ 1934395 w 2206168"/>
                    <a:gd name="connsiteY59" fmla="*/ 735320 h 2206170"/>
                    <a:gd name="connsiteX60" fmla="*/ 1211820 w 2206168"/>
                    <a:gd name="connsiteY60" fmla="*/ 1050106 h 2206170"/>
                    <a:gd name="connsiteX61" fmla="*/ 1197881 w 2206168"/>
                    <a:gd name="connsiteY61" fmla="*/ 1029433 h 2206170"/>
                    <a:gd name="connsiteX62" fmla="*/ 1160790 w 2206168"/>
                    <a:gd name="connsiteY62" fmla="*/ 1004425 h 2206170"/>
                    <a:gd name="connsiteX63" fmla="*/ 1477199 w 2206168"/>
                    <a:gd name="connsiteY63" fmla="*/ 278124 h 2206170"/>
                    <a:gd name="connsiteX64" fmla="*/ 1477156 w 2206168"/>
                    <a:gd name="connsiteY64" fmla="*/ 275454 h 2206170"/>
                    <a:gd name="connsiteX65" fmla="*/ 1508628 w 2206168"/>
                    <a:gd name="connsiteY65" fmla="*/ 204758 h 2206170"/>
                    <a:gd name="connsiteX66" fmla="*/ 1579324 w 2206168"/>
                    <a:gd name="connsiteY66" fmla="*/ 173286 h 2206170"/>
                    <a:gd name="connsiteX67" fmla="*/ 639544 w 2206168"/>
                    <a:gd name="connsiteY67" fmla="*/ 173285 h 2206170"/>
                    <a:gd name="connsiteX68" fmla="*/ 710241 w 2206168"/>
                    <a:gd name="connsiteY68" fmla="*/ 204757 h 2206170"/>
                    <a:gd name="connsiteX69" fmla="*/ 741713 w 2206168"/>
                    <a:gd name="connsiteY69" fmla="*/ 275453 h 2206170"/>
                    <a:gd name="connsiteX70" fmla="*/ 741671 w 2206168"/>
                    <a:gd name="connsiteY70" fmla="*/ 278123 h 2206170"/>
                    <a:gd name="connsiteX71" fmla="*/ 1060773 w 2206168"/>
                    <a:gd name="connsiteY71" fmla="*/ 1010608 h 2206170"/>
                    <a:gd name="connsiteX72" fmla="*/ 1032851 w 2206168"/>
                    <a:gd name="connsiteY72" fmla="*/ 1029433 h 2206170"/>
                    <a:gd name="connsiteX73" fmla="*/ 1016220 w 2206168"/>
                    <a:gd name="connsiteY73" fmla="*/ 1054101 h 2206170"/>
                    <a:gd name="connsiteX74" fmla="*/ 284473 w 2206168"/>
                    <a:gd name="connsiteY74" fmla="*/ 735320 h 2206170"/>
                    <a:gd name="connsiteX75" fmla="*/ 281803 w 2206168"/>
                    <a:gd name="connsiteY75" fmla="*/ 735363 h 2206170"/>
                    <a:gd name="connsiteX76" fmla="*/ 211107 w 2206168"/>
                    <a:gd name="connsiteY76" fmla="*/ 703891 h 2206170"/>
                    <a:gd name="connsiteX77" fmla="*/ 329435 w 2206168"/>
                    <a:gd name="connsiteY77" fmla="*/ 323086 h 2206170"/>
                    <a:gd name="connsiteX78" fmla="*/ 639544 w 2206168"/>
                    <a:gd name="connsiteY78" fmla="*/ 173285 h 2206170"/>
                    <a:gd name="connsiteX79" fmla="*/ 1103084 w 2206168"/>
                    <a:gd name="connsiteY79" fmla="*/ 0 h 2206170"/>
                    <a:gd name="connsiteX80" fmla="*/ 1456025 w 2206168"/>
                    <a:gd name="connsiteY80" fmla="*/ 185599 h 2206170"/>
                    <a:gd name="connsiteX81" fmla="*/ 1428289 w 2206168"/>
                    <a:gd name="connsiteY81" fmla="*/ 257843 h 2206170"/>
                    <a:gd name="connsiteX82" fmla="*/ 1426372 w 2206168"/>
                    <a:gd name="connsiteY82" fmla="*/ 259701 h 2206170"/>
                    <a:gd name="connsiteX83" fmla="*/ 1135616 w 2206168"/>
                    <a:gd name="connsiteY83" fmla="*/ 999342 h 2206170"/>
                    <a:gd name="connsiteX84" fmla="*/ 1115366 w 2206168"/>
                    <a:gd name="connsiteY84" fmla="*/ 995254 h 2206170"/>
                    <a:gd name="connsiteX85" fmla="*/ 1072359 w 2206168"/>
                    <a:gd name="connsiteY85" fmla="*/ 1003937 h 2206170"/>
                    <a:gd name="connsiteX86" fmla="*/ 779797 w 2206168"/>
                    <a:gd name="connsiteY86" fmla="*/ 259701 h 2206170"/>
                    <a:gd name="connsiteX87" fmla="*/ 777879 w 2206168"/>
                    <a:gd name="connsiteY87" fmla="*/ 257843 h 2206170"/>
                    <a:gd name="connsiteX88" fmla="*/ 750143 w 2206168"/>
                    <a:gd name="connsiteY88" fmla="*/ 185599 h 2206170"/>
                    <a:gd name="connsiteX89" fmla="*/ 1103084 w 2206168"/>
                    <a:gd name="connsiteY89" fmla="*/ 0 h 22061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</a:cxnLst>
                  <a:rect l="l" t="t" r="r" b="b"/>
                  <a:pathLst>
                    <a:path w="2206168" h="2206170">
                      <a:moveTo>
                        <a:pt x="1066495" y="1217146"/>
                      </a:moveTo>
                      <a:lnTo>
                        <a:pt x="1069944" y="1219472"/>
                      </a:lnTo>
                      <a:cubicBezTo>
                        <a:pt x="1083905" y="1225377"/>
                        <a:pt x="1099254" y="1228642"/>
                        <a:pt x="1115366" y="1228642"/>
                      </a:cubicBezTo>
                      <a:lnTo>
                        <a:pt x="1142073" y="1223250"/>
                      </a:lnTo>
                      <a:lnTo>
                        <a:pt x="1426371" y="1946468"/>
                      </a:lnTo>
                      <a:lnTo>
                        <a:pt x="1428289" y="1948326"/>
                      </a:lnTo>
                      <a:cubicBezTo>
                        <a:pt x="1446149" y="1970531"/>
                        <a:pt x="1456025" y="1994944"/>
                        <a:pt x="1456025" y="2020570"/>
                      </a:cubicBezTo>
                      <a:cubicBezTo>
                        <a:pt x="1456025" y="2123075"/>
                        <a:pt x="1298009" y="2206170"/>
                        <a:pt x="1103084" y="2206170"/>
                      </a:cubicBezTo>
                      <a:cubicBezTo>
                        <a:pt x="908160" y="2206170"/>
                        <a:pt x="750143" y="2123075"/>
                        <a:pt x="750143" y="2020570"/>
                      </a:cubicBezTo>
                      <a:cubicBezTo>
                        <a:pt x="750143" y="1994944"/>
                        <a:pt x="760019" y="1970531"/>
                        <a:pt x="777879" y="1948326"/>
                      </a:cubicBezTo>
                      <a:lnTo>
                        <a:pt x="779796" y="1946468"/>
                      </a:lnTo>
                      <a:close/>
                      <a:moveTo>
                        <a:pt x="1221058" y="1160087"/>
                      </a:moveTo>
                      <a:lnTo>
                        <a:pt x="1934395" y="1470848"/>
                      </a:lnTo>
                      <a:lnTo>
                        <a:pt x="1937065" y="1470805"/>
                      </a:lnTo>
                      <a:cubicBezTo>
                        <a:pt x="1965395" y="1473877"/>
                        <a:pt x="1989641" y="1484157"/>
                        <a:pt x="2007761" y="1502277"/>
                      </a:cubicBezTo>
                      <a:cubicBezTo>
                        <a:pt x="2080242" y="1574758"/>
                        <a:pt x="2027265" y="1745250"/>
                        <a:pt x="1889433" y="1883083"/>
                      </a:cubicBezTo>
                      <a:cubicBezTo>
                        <a:pt x="1751600" y="2020915"/>
                        <a:pt x="1581109" y="2073892"/>
                        <a:pt x="1508627" y="2001411"/>
                      </a:cubicBezTo>
                      <a:cubicBezTo>
                        <a:pt x="1490507" y="1983291"/>
                        <a:pt x="1480227" y="1959044"/>
                        <a:pt x="1477155" y="1930715"/>
                      </a:cubicBezTo>
                      <a:lnTo>
                        <a:pt x="1477197" y="1928046"/>
                      </a:lnTo>
                      <a:lnTo>
                        <a:pt x="1166759" y="1215446"/>
                      </a:lnTo>
                      <a:lnTo>
                        <a:pt x="1197881" y="1194463"/>
                      </a:lnTo>
                      <a:close/>
                      <a:moveTo>
                        <a:pt x="1007536" y="1155850"/>
                      </a:moveTo>
                      <a:lnTo>
                        <a:pt x="1007843" y="1157371"/>
                      </a:lnTo>
                      <a:cubicBezTo>
                        <a:pt x="1013748" y="1171332"/>
                        <a:pt x="1022293" y="1183904"/>
                        <a:pt x="1032851" y="1194463"/>
                      </a:cubicBezTo>
                      <a:lnTo>
                        <a:pt x="1054803" y="1209264"/>
                      </a:lnTo>
                      <a:lnTo>
                        <a:pt x="741670" y="1928045"/>
                      </a:lnTo>
                      <a:lnTo>
                        <a:pt x="741712" y="1930715"/>
                      </a:lnTo>
                      <a:cubicBezTo>
                        <a:pt x="738640" y="1959045"/>
                        <a:pt x="728361" y="1983291"/>
                        <a:pt x="710240" y="2001411"/>
                      </a:cubicBezTo>
                      <a:cubicBezTo>
                        <a:pt x="637759" y="2073893"/>
                        <a:pt x="467267" y="2020916"/>
                        <a:pt x="329435" y="1883083"/>
                      </a:cubicBezTo>
                      <a:cubicBezTo>
                        <a:pt x="191602" y="1745251"/>
                        <a:pt x="138625" y="1574759"/>
                        <a:pt x="211107" y="1502277"/>
                      </a:cubicBezTo>
                      <a:cubicBezTo>
                        <a:pt x="229227" y="1484157"/>
                        <a:pt x="253473" y="1473878"/>
                        <a:pt x="281803" y="1470806"/>
                      </a:cubicBezTo>
                      <a:lnTo>
                        <a:pt x="284472" y="1470847"/>
                      </a:lnTo>
                      <a:close/>
                      <a:moveTo>
                        <a:pt x="2020569" y="750143"/>
                      </a:moveTo>
                      <a:cubicBezTo>
                        <a:pt x="2123073" y="750143"/>
                        <a:pt x="2206168" y="908160"/>
                        <a:pt x="2206168" y="1103084"/>
                      </a:cubicBezTo>
                      <a:cubicBezTo>
                        <a:pt x="2206168" y="1298008"/>
                        <a:pt x="2123073" y="1456025"/>
                        <a:pt x="2020569" y="1456025"/>
                      </a:cubicBezTo>
                      <a:cubicBezTo>
                        <a:pt x="1994943" y="1456025"/>
                        <a:pt x="1970530" y="1446149"/>
                        <a:pt x="1948325" y="1428289"/>
                      </a:cubicBezTo>
                      <a:lnTo>
                        <a:pt x="1946467" y="1426372"/>
                      </a:lnTo>
                      <a:lnTo>
                        <a:pt x="1225778" y="1143066"/>
                      </a:lnTo>
                      <a:lnTo>
                        <a:pt x="1232060" y="1111948"/>
                      </a:lnTo>
                      <a:cubicBezTo>
                        <a:pt x="1232060" y="1095836"/>
                        <a:pt x="1228795" y="1080487"/>
                        <a:pt x="1222890" y="1066526"/>
                      </a:cubicBezTo>
                      <a:lnTo>
                        <a:pt x="1221670" y="1064717"/>
                      </a:lnTo>
                      <a:lnTo>
                        <a:pt x="1946467" y="779797"/>
                      </a:lnTo>
                      <a:lnTo>
                        <a:pt x="1948325" y="777879"/>
                      </a:lnTo>
                      <a:cubicBezTo>
                        <a:pt x="1970530" y="760019"/>
                        <a:pt x="1994943" y="750143"/>
                        <a:pt x="2020569" y="750143"/>
                      </a:cubicBezTo>
                      <a:close/>
                      <a:moveTo>
                        <a:pt x="185599" y="750143"/>
                      </a:moveTo>
                      <a:cubicBezTo>
                        <a:pt x="211225" y="750143"/>
                        <a:pt x="235639" y="760019"/>
                        <a:pt x="257843" y="777879"/>
                      </a:cubicBezTo>
                      <a:lnTo>
                        <a:pt x="259701" y="779796"/>
                      </a:lnTo>
                      <a:lnTo>
                        <a:pt x="1006465" y="1073352"/>
                      </a:lnTo>
                      <a:lnTo>
                        <a:pt x="998672" y="1111948"/>
                      </a:lnTo>
                      <a:lnTo>
                        <a:pt x="1003149" y="1134120"/>
                      </a:lnTo>
                      <a:lnTo>
                        <a:pt x="259701" y="1426371"/>
                      </a:lnTo>
                      <a:lnTo>
                        <a:pt x="257843" y="1428289"/>
                      </a:lnTo>
                      <a:cubicBezTo>
                        <a:pt x="235639" y="1446149"/>
                        <a:pt x="211225" y="1456025"/>
                        <a:pt x="185599" y="1456025"/>
                      </a:cubicBezTo>
                      <a:cubicBezTo>
                        <a:pt x="83095" y="1456025"/>
                        <a:pt x="0" y="1298008"/>
                        <a:pt x="0" y="1103084"/>
                      </a:cubicBezTo>
                      <a:cubicBezTo>
                        <a:pt x="0" y="908160"/>
                        <a:pt x="83095" y="750143"/>
                        <a:pt x="185599" y="750143"/>
                      </a:cubicBezTo>
                      <a:close/>
                      <a:moveTo>
                        <a:pt x="1579324" y="173286"/>
                      </a:moveTo>
                      <a:cubicBezTo>
                        <a:pt x="1664314" y="164069"/>
                        <a:pt x="1786059" y="219712"/>
                        <a:pt x="1889433" y="323086"/>
                      </a:cubicBezTo>
                      <a:cubicBezTo>
                        <a:pt x="2027265" y="460918"/>
                        <a:pt x="2080242" y="631409"/>
                        <a:pt x="2007760" y="703891"/>
                      </a:cubicBezTo>
                      <a:cubicBezTo>
                        <a:pt x="1989640" y="722011"/>
                        <a:pt x="1965394" y="732290"/>
                        <a:pt x="1937064" y="735362"/>
                      </a:cubicBezTo>
                      <a:lnTo>
                        <a:pt x="1934395" y="735320"/>
                      </a:lnTo>
                      <a:lnTo>
                        <a:pt x="1211820" y="1050106"/>
                      </a:lnTo>
                      <a:lnTo>
                        <a:pt x="1197881" y="1029433"/>
                      </a:lnTo>
                      <a:lnTo>
                        <a:pt x="1160790" y="1004425"/>
                      </a:lnTo>
                      <a:lnTo>
                        <a:pt x="1477199" y="278124"/>
                      </a:lnTo>
                      <a:lnTo>
                        <a:pt x="1477156" y="275454"/>
                      </a:lnTo>
                      <a:cubicBezTo>
                        <a:pt x="1480228" y="247124"/>
                        <a:pt x="1490508" y="222878"/>
                        <a:pt x="1508628" y="204758"/>
                      </a:cubicBezTo>
                      <a:cubicBezTo>
                        <a:pt x="1526748" y="186638"/>
                        <a:pt x="1550994" y="176358"/>
                        <a:pt x="1579324" y="173286"/>
                      </a:cubicBezTo>
                      <a:close/>
                      <a:moveTo>
                        <a:pt x="639544" y="173285"/>
                      </a:moveTo>
                      <a:cubicBezTo>
                        <a:pt x="667874" y="176358"/>
                        <a:pt x="692120" y="186637"/>
                        <a:pt x="710241" y="204757"/>
                      </a:cubicBezTo>
                      <a:cubicBezTo>
                        <a:pt x="728361" y="222877"/>
                        <a:pt x="738641" y="247124"/>
                        <a:pt x="741713" y="275453"/>
                      </a:cubicBezTo>
                      <a:lnTo>
                        <a:pt x="741671" y="278123"/>
                      </a:lnTo>
                      <a:lnTo>
                        <a:pt x="1060773" y="1010608"/>
                      </a:lnTo>
                      <a:lnTo>
                        <a:pt x="1032851" y="1029433"/>
                      </a:lnTo>
                      <a:lnTo>
                        <a:pt x="1016220" y="1054101"/>
                      </a:lnTo>
                      <a:lnTo>
                        <a:pt x="284473" y="735320"/>
                      </a:lnTo>
                      <a:lnTo>
                        <a:pt x="281803" y="735363"/>
                      </a:lnTo>
                      <a:cubicBezTo>
                        <a:pt x="253473" y="732291"/>
                        <a:pt x="229227" y="722011"/>
                        <a:pt x="211107" y="703891"/>
                      </a:cubicBezTo>
                      <a:cubicBezTo>
                        <a:pt x="138626" y="631410"/>
                        <a:pt x="191603" y="460918"/>
                        <a:pt x="329435" y="323086"/>
                      </a:cubicBezTo>
                      <a:cubicBezTo>
                        <a:pt x="432810" y="219711"/>
                        <a:pt x="554555" y="164068"/>
                        <a:pt x="639544" y="173285"/>
                      </a:cubicBezTo>
                      <a:close/>
                      <a:moveTo>
                        <a:pt x="1103084" y="0"/>
                      </a:moveTo>
                      <a:cubicBezTo>
                        <a:pt x="1298009" y="0"/>
                        <a:pt x="1456025" y="83095"/>
                        <a:pt x="1456025" y="185599"/>
                      </a:cubicBezTo>
                      <a:cubicBezTo>
                        <a:pt x="1456025" y="211225"/>
                        <a:pt x="1446149" y="235639"/>
                        <a:pt x="1428289" y="257843"/>
                      </a:cubicBezTo>
                      <a:lnTo>
                        <a:pt x="1426372" y="259701"/>
                      </a:lnTo>
                      <a:lnTo>
                        <a:pt x="1135616" y="999342"/>
                      </a:lnTo>
                      <a:lnTo>
                        <a:pt x="1115366" y="995254"/>
                      </a:lnTo>
                      <a:lnTo>
                        <a:pt x="1072359" y="1003937"/>
                      </a:lnTo>
                      <a:lnTo>
                        <a:pt x="779797" y="259701"/>
                      </a:lnTo>
                      <a:lnTo>
                        <a:pt x="777879" y="257843"/>
                      </a:lnTo>
                      <a:cubicBezTo>
                        <a:pt x="760019" y="235639"/>
                        <a:pt x="750143" y="211225"/>
                        <a:pt x="750143" y="185599"/>
                      </a:cubicBezTo>
                      <a:cubicBezTo>
                        <a:pt x="750143" y="83095"/>
                        <a:pt x="908160" y="0"/>
                        <a:pt x="1103084" y="0"/>
                      </a:cubicBezTo>
                      <a:close/>
                    </a:path>
                  </a:pathLst>
                </a:custGeom>
                <a:pattFill prst="lgConfetti">
                  <a:fgClr>
                    <a:srgbClr val="66FF66"/>
                  </a:fgClr>
                  <a:bgClr>
                    <a:srgbClr val="FFFF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69E692A9-FE54-403F-9556-9D8A0D847000}"/>
              </a:ext>
            </a:extLst>
          </p:cNvPr>
          <p:cNvGrpSpPr/>
          <p:nvPr/>
        </p:nvGrpSpPr>
        <p:grpSpPr>
          <a:xfrm>
            <a:off x="6840704" y="3868130"/>
            <a:ext cx="1836101" cy="2478097"/>
            <a:chOff x="6840704" y="3868130"/>
            <a:chExt cx="1836101" cy="2478097"/>
          </a:xfrm>
        </p:grpSpPr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22A9ADE4-75C4-4915-971D-514E049DD019}"/>
                </a:ext>
              </a:extLst>
            </p:cNvPr>
            <p:cNvGrpSpPr/>
            <p:nvPr/>
          </p:nvGrpSpPr>
          <p:grpSpPr>
            <a:xfrm>
              <a:off x="6840704" y="3868130"/>
              <a:ext cx="1836101" cy="1719330"/>
              <a:chOff x="6780796" y="4215524"/>
              <a:chExt cx="1836101" cy="1719330"/>
            </a:xfrm>
          </p:grpSpPr>
          <p:grpSp>
            <p:nvGrpSpPr>
              <p:cNvPr id="72" name="グループ化 71">
                <a:extLst>
                  <a:ext uri="{FF2B5EF4-FFF2-40B4-BE49-F238E27FC236}">
                    <a16:creationId xmlns:a16="http://schemas.microsoft.com/office/drawing/2014/main" id="{3FBE4440-1E09-449B-96EB-641C95E8E2E5}"/>
                  </a:ext>
                </a:extLst>
              </p:cNvPr>
              <p:cNvGrpSpPr/>
              <p:nvPr/>
            </p:nvGrpSpPr>
            <p:grpSpPr>
              <a:xfrm>
                <a:off x="6780796" y="4215524"/>
                <a:ext cx="1836101" cy="1719330"/>
                <a:chOff x="6780796" y="4215524"/>
                <a:chExt cx="1836101" cy="1719330"/>
              </a:xfrm>
            </p:grpSpPr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6FCC67DB-E908-4DFB-B1AE-CF2CF5EA94EA}"/>
                    </a:ext>
                  </a:extLst>
                </p:cNvPr>
                <p:cNvSpPr/>
                <p:nvPr/>
              </p:nvSpPr>
              <p:spPr>
                <a:xfrm>
                  <a:off x="6780796" y="4215524"/>
                  <a:ext cx="1266158" cy="1708663"/>
                </a:xfrm>
                <a:custGeom>
                  <a:avLst/>
                  <a:gdLst>
                    <a:gd name="connsiteX0" fmla="*/ 1144442 w 1151634"/>
                    <a:gd name="connsiteY0" fmla="*/ 0 h 1708663"/>
                    <a:gd name="connsiteX1" fmla="*/ 1151634 w 1151634"/>
                    <a:gd name="connsiteY1" fmla="*/ 455 h 1708663"/>
                    <a:gd name="connsiteX2" fmla="*/ 1151634 w 1151634"/>
                    <a:gd name="connsiteY2" fmla="*/ 1708209 h 1708663"/>
                    <a:gd name="connsiteX3" fmla="*/ 1144442 w 1151634"/>
                    <a:gd name="connsiteY3" fmla="*/ 1708663 h 1708663"/>
                    <a:gd name="connsiteX4" fmla="*/ 202205 w 1151634"/>
                    <a:gd name="connsiteY4" fmla="*/ 1186876 h 1708663"/>
                    <a:gd name="connsiteX5" fmla="*/ 152401 w 1151634"/>
                    <a:gd name="connsiteY5" fmla="*/ 1052835 h 1708663"/>
                    <a:gd name="connsiteX6" fmla="*/ 89168 w 1151634"/>
                    <a:gd name="connsiteY6" fmla="*/ 1011403 h 1708663"/>
                    <a:gd name="connsiteX7" fmla="*/ 0 w 1151634"/>
                    <a:gd name="connsiteY7" fmla="*/ 854332 h 1708663"/>
                    <a:gd name="connsiteX8" fmla="*/ 89168 w 1151634"/>
                    <a:gd name="connsiteY8" fmla="*/ 697261 h 1708663"/>
                    <a:gd name="connsiteX9" fmla="*/ 152401 w 1151634"/>
                    <a:gd name="connsiteY9" fmla="*/ 655831 h 1708663"/>
                    <a:gd name="connsiteX10" fmla="*/ 202205 w 1151634"/>
                    <a:gd name="connsiteY10" fmla="*/ 521788 h 1708663"/>
                    <a:gd name="connsiteX11" fmla="*/ 1144442 w 1151634"/>
                    <a:gd name="connsiteY11" fmla="*/ 0 h 17086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151634" h="1708663">
                      <a:moveTo>
                        <a:pt x="1144442" y="0"/>
                      </a:moveTo>
                      <a:lnTo>
                        <a:pt x="1151634" y="455"/>
                      </a:lnTo>
                      <a:lnTo>
                        <a:pt x="1151634" y="1708209"/>
                      </a:lnTo>
                      <a:lnTo>
                        <a:pt x="1144442" y="1708663"/>
                      </a:lnTo>
                      <a:cubicBezTo>
                        <a:pt x="720867" y="1708663"/>
                        <a:pt x="357444" y="1493509"/>
                        <a:pt x="202205" y="1186876"/>
                      </a:cubicBezTo>
                      <a:lnTo>
                        <a:pt x="152401" y="1052835"/>
                      </a:lnTo>
                      <a:lnTo>
                        <a:pt x="89168" y="1011403"/>
                      </a:lnTo>
                      <a:cubicBezTo>
                        <a:pt x="31751" y="963126"/>
                        <a:pt x="0" y="910047"/>
                        <a:pt x="0" y="854332"/>
                      </a:cubicBezTo>
                      <a:cubicBezTo>
                        <a:pt x="0" y="798616"/>
                        <a:pt x="31751" y="745537"/>
                        <a:pt x="89168" y="697261"/>
                      </a:cubicBezTo>
                      <a:lnTo>
                        <a:pt x="152401" y="655831"/>
                      </a:lnTo>
                      <a:lnTo>
                        <a:pt x="202205" y="521788"/>
                      </a:lnTo>
                      <a:cubicBezTo>
                        <a:pt x="357444" y="215155"/>
                        <a:pt x="720867" y="0"/>
                        <a:pt x="1144442" y="0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rgbClr val="008000"/>
                    </a:gs>
                    <a:gs pos="0">
                      <a:srgbClr val="92D050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5" name="グループ化 74">
                  <a:extLst>
                    <a:ext uri="{FF2B5EF4-FFF2-40B4-BE49-F238E27FC236}">
                      <a16:creationId xmlns:a16="http://schemas.microsoft.com/office/drawing/2014/main" id="{FC9FBA0B-FF19-407A-8337-A1F7E04076CD}"/>
                    </a:ext>
                  </a:extLst>
                </p:cNvPr>
                <p:cNvGrpSpPr/>
                <p:nvPr/>
              </p:nvGrpSpPr>
              <p:grpSpPr>
                <a:xfrm>
                  <a:off x="7438304" y="4215524"/>
                  <a:ext cx="1178593" cy="1719330"/>
                  <a:chOff x="3500125" y="1258744"/>
                  <a:chExt cx="2605400" cy="2605400"/>
                </a:xfrm>
                <a:solidFill>
                  <a:srgbClr val="FFFF00"/>
                </a:solidFill>
              </p:grpSpPr>
              <p:sp>
                <p:nvSpPr>
                  <p:cNvPr id="76" name="楕円 75">
                    <a:extLst>
                      <a:ext uri="{FF2B5EF4-FFF2-40B4-BE49-F238E27FC236}">
                        <a16:creationId xmlns:a16="http://schemas.microsoft.com/office/drawing/2014/main" id="{5CB1EEC1-1DD4-486D-B166-778120C6FC24}"/>
                      </a:ext>
                    </a:extLst>
                  </p:cNvPr>
                  <p:cNvSpPr/>
                  <p:nvPr/>
                </p:nvSpPr>
                <p:spPr>
                  <a:xfrm>
                    <a:off x="3500125" y="1258744"/>
                    <a:ext cx="2605400" cy="2605400"/>
                  </a:xfrm>
                  <a:prstGeom prst="ellipse">
                    <a:avLst/>
                  </a:prstGeom>
                  <a:solidFill>
                    <a:schemeClr val="accent6">
                      <a:lumMod val="60000"/>
                      <a:lumOff val="4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" name="楕円 76">
                    <a:extLst>
                      <a:ext uri="{FF2B5EF4-FFF2-40B4-BE49-F238E27FC236}">
                        <a16:creationId xmlns:a16="http://schemas.microsoft.com/office/drawing/2014/main" id="{CB82594E-0312-4A5F-B950-AF66B9788734}"/>
                      </a:ext>
                    </a:extLst>
                  </p:cNvPr>
                  <p:cNvSpPr/>
                  <p:nvPr/>
                </p:nvSpPr>
                <p:spPr>
                  <a:xfrm>
                    <a:off x="3576313" y="1331763"/>
                    <a:ext cx="2459362" cy="2459362"/>
                  </a:xfrm>
                  <a:prstGeom prst="ellipse">
                    <a:avLst/>
                  </a:prstGeom>
                  <a:solidFill>
                    <a:srgbClr val="CCFF99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" name="フリーフォーム: 図形 77">
                    <a:extLst>
                      <a:ext uri="{FF2B5EF4-FFF2-40B4-BE49-F238E27FC236}">
                        <a16:creationId xmlns:a16="http://schemas.microsoft.com/office/drawing/2014/main" id="{00F682F6-D12C-4150-9054-5C2B3031D389}"/>
                      </a:ext>
                    </a:extLst>
                  </p:cNvPr>
                  <p:cNvSpPr/>
                  <p:nvPr/>
                </p:nvSpPr>
                <p:spPr>
                  <a:xfrm>
                    <a:off x="3690628" y="1449496"/>
                    <a:ext cx="2206168" cy="2206170"/>
                  </a:xfrm>
                  <a:custGeom>
                    <a:avLst/>
                    <a:gdLst>
                      <a:gd name="connsiteX0" fmla="*/ 1066495 w 2206168"/>
                      <a:gd name="connsiteY0" fmla="*/ 1217146 h 2206170"/>
                      <a:gd name="connsiteX1" fmla="*/ 1069944 w 2206168"/>
                      <a:gd name="connsiteY1" fmla="*/ 1219472 h 2206170"/>
                      <a:gd name="connsiteX2" fmla="*/ 1115366 w 2206168"/>
                      <a:gd name="connsiteY2" fmla="*/ 1228642 h 2206170"/>
                      <a:gd name="connsiteX3" fmla="*/ 1142073 w 2206168"/>
                      <a:gd name="connsiteY3" fmla="*/ 1223250 h 2206170"/>
                      <a:gd name="connsiteX4" fmla="*/ 1426371 w 2206168"/>
                      <a:gd name="connsiteY4" fmla="*/ 1946468 h 2206170"/>
                      <a:gd name="connsiteX5" fmla="*/ 1428289 w 2206168"/>
                      <a:gd name="connsiteY5" fmla="*/ 1948326 h 2206170"/>
                      <a:gd name="connsiteX6" fmla="*/ 1456025 w 2206168"/>
                      <a:gd name="connsiteY6" fmla="*/ 2020570 h 2206170"/>
                      <a:gd name="connsiteX7" fmla="*/ 1103084 w 2206168"/>
                      <a:gd name="connsiteY7" fmla="*/ 2206170 h 2206170"/>
                      <a:gd name="connsiteX8" fmla="*/ 750143 w 2206168"/>
                      <a:gd name="connsiteY8" fmla="*/ 2020570 h 2206170"/>
                      <a:gd name="connsiteX9" fmla="*/ 777879 w 2206168"/>
                      <a:gd name="connsiteY9" fmla="*/ 1948326 h 2206170"/>
                      <a:gd name="connsiteX10" fmla="*/ 779796 w 2206168"/>
                      <a:gd name="connsiteY10" fmla="*/ 1946468 h 2206170"/>
                      <a:gd name="connsiteX11" fmla="*/ 1221058 w 2206168"/>
                      <a:gd name="connsiteY11" fmla="*/ 1160087 h 2206170"/>
                      <a:gd name="connsiteX12" fmla="*/ 1934395 w 2206168"/>
                      <a:gd name="connsiteY12" fmla="*/ 1470848 h 2206170"/>
                      <a:gd name="connsiteX13" fmla="*/ 1937065 w 2206168"/>
                      <a:gd name="connsiteY13" fmla="*/ 1470805 h 2206170"/>
                      <a:gd name="connsiteX14" fmla="*/ 2007761 w 2206168"/>
                      <a:gd name="connsiteY14" fmla="*/ 1502277 h 2206170"/>
                      <a:gd name="connsiteX15" fmla="*/ 1889433 w 2206168"/>
                      <a:gd name="connsiteY15" fmla="*/ 1883083 h 2206170"/>
                      <a:gd name="connsiteX16" fmla="*/ 1508627 w 2206168"/>
                      <a:gd name="connsiteY16" fmla="*/ 2001411 h 2206170"/>
                      <a:gd name="connsiteX17" fmla="*/ 1477155 w 2206168"/>
                      <a:gd name="connsiteY17" fmla="*/ 1930715 h 2206170"/>
                      <a:gd name="connsiteX18" fmla="*/ 1477197 w 2206168"/>
                      <a:gd name="connsiteY18" fmla="*/ 1928046 h 2206170"/>
                      <a:gd name="connsiteX19" fmla="*/ 1166759 w 2206168"/>
                      <a:gd name="connsiteY19" fmla="*/ 1215446 h 2206170"/>
                      <a:gd name="connsiteX20" fmla="*/ 1197881 w 2206168"/>
                      <a:gd name="connsiteY20" fmla="*/ 1194463 h 2206170"/>
                      <a:gd name="connsiteX21" fmla="*/ 1007536 w 2206168"/>
                      <a:gd name="connsiteY21" fmla="*/ 1155850 h 2206170"/>
                      <a:gd name="connsiteX22" fmla="*/ 1007843 w 2206168"/>
                      <a:gd name="connsiteY22" fmla="*/ 1157371 h 2206170"/>
                      <a:gd name="connsiteX23" fmla="*/ 1032851 w 2206168"/>
                      <a:gd name="connsiteY23" fmla="*/ 1194463 h 2206170"/>
                      <a:gd name="connsiteX24" fmla="*/ 1054803 w 2206168"/>
                      <a:gd name="connsiteY24" fmla="*/ 1209264 h 2206170"/>
                      <a:gd name="connsiteX25" fmla="*/ 741670 w 2206168"/>
                      <a:gd name="connsiteY25" fmla="*/ 1928045 h 2206170"/>
                      <a:gd name="connsiteX26" fmla="*/ 741712 w 2206168"/>
                      <a:gd name="connsiteY26" fmla="*/ 1930715 h 2206170"/>
                      <a:gd name="connsiteX27" fmla="*/ 710240 w 2206168"/>
                      <a:gd name="connsiteY27" fmla="*/ 2001411 h 2206170"/>
                      <a:gd name="connsiteX28" fmla="*/ 329435 w 2206168"/>
                      <a:gd name="connsiteY28" fmla="*/ 1883083 h 2206170"/>
                      <a:gd name="connsiteX29" fmla="*/ 211107 w 2206168"/>
                      <a:gd name="connsiteY29" fmla="*/ 1502277 h 2206170"/>
                      <a:gd name="connsiteX30" fmla="*/ 281803 w 2206168"/>
                      <a:gd name="connsiteY30" fmla="*/ 1470806 h 2206170"/>
                      <a:gd name="connsiteX31" fmla="*/ 284472 w 2206168"/>
                      <a:gd name="connsiteY31" fmla="*/ 1470847 h 2206170"/>
                      <a:gd name="connsiteX32" fmla="*/ 2020569 w 2206168"/>
                      <a:gd name="connsiteY32" fmla="*/ 750143 h 2206170"/>
                      <a:gd name="connsiteX33" fmla="*/ 2206168 w 2206168"/>
                      <a:gd name="connsiteY33" fmla="*/ 1103084 h 2206170"/>
                      <a:gd name="connsiteX34" fmla="*/ 2020569 w 2206168"/>
                      <a:gd name="connsiteY34" fmla="*/ 1456025 h 2206170"/>
                      <a:gd name="connsiteX35" fmla="*/ 1948325 w 2206168"/>
                      <a:gd name="connsiteY35" fmla="*/ 1428289 h 2206170"/>
                      <a:gd name="connsiteX36" fmla="*/ 1946467 w 2206168"/>
                      <a:gd name="connsiteY36" fmla="*/ 1426372 h 2206170"/>
                      <a:gd name="connsiteX37" fmla="*/ 1225778 w 2206168"/>
                      <a:gd name="connsiteY37" fmla="*/ 1143066 h 2206170"/>
                      <a:gd name="connsiteX38" fmla="*/ 1232060 w 2206168"/>
                      <a:gd name="connsiteY38" fmla="*/ 1111948 h 2206170"/>
                      <a:gd name="connsiteX39" fmla="*/ 1222890 w 2206168"/>
                      <a:gd name="connsiteY39" fmla="*/ 1066526 h 2206170"/>
                      <a:gd name="connsiteX40" fmla="*/ 1221670 w 2206168"/>
                      <a:gd name="connsiteY40" fmla="*/ 1064717 h 2206170"/>
                      <a:gd name="connsiteX41" fmla="*/ 1946467 w 2206168"/>
                      <a:gd name="connsiteY41" fmla="*/ 779797 h 2206170"/>
                      <a:gd name="connsiteX42" fmla="*/ 1948325 w 2206168"/>
                      <a:gd name="connsiteY42" fmla="*/ 777879 h 2206170"/>
                      <a:gd name="connsiteX43" fmla="*/ 2020569 w 2206168"/>
                      <a:gd name="connsiteY43" fmla="*/ 750143 h 2206170"/>
                      <a:gd name="connsiteX44" fmla="*/ 185599 w 2206168"/>
                      <a:gd name="connsiteY44" fmla="*/ 750143 h 2206170"/>
                      <a:gd name="connsiteX45" fmla="*/ 257843 w 2206168"/>
                      <a:gd name="connsiteY45" fmla="*/ 777879 h 2206170"/>
                      <a:gd name="connsiteX46" fmla="*/ 259701 w 2206168"/>
                      <a:gd name="connsiteY46" fmla="*/ 779796 h 2206170"/>
                      <a:gd name="connsiteX47" fmla="*/ 1006465 w 2206168"/>
                      <a:gd name="connsiteY47" fmla="*/ 1073352 h 2206170"/>
                      <a:gd name="connsiteX48" fmla="*/ 998672 w 2206168"/>
                      <a:gd name="connsiteY48" fmla="*/ 1111948 h 2206170"/>
                      <a:gd name="connsiteX49" fmla="*/ 1003149 w 2206168"/>
                      <a:gd name="connsiteY49" fmla="*/ 1134120 h 2206170"/>
                      <a:gd name="connsiteX50" fmla="*/ 259701 w 2206168"/>
                      <a:gd name="connsiteY50" fmla="*/ 1426371 h 2206170"/>
                      <a:gd name="connsiteX51" fmla="*/ 257843 w 2206168"/>
                      <a:gd name="connsiteY51" fmla="*/ 1428289 h 2206170"/>
                      <a:gd name="connsiteX52" fmla="*/ 185599 w 2206168"/>
                      <a:gd name="connsiteY52" fmla="*/ 1456025 h 2206170"/>
                      <a:gd name="connsiteX53" fmla="*/ 0 w 2206168"/>
                      <a:gd name="connsiteY53" fmla="*/ 1103084 h 2206170"/>
                      <a:gd name="connsiteX54" fmla="*/ 185599 w 2206168"/>
                      <a:gd name="connsiteY54" fmla="*/ 750143 h 2206170"/>
                      <a:gd name="connsiteX55" fmla="*/ 1579324 w 2206168"/>
                      <a:gd name="connsiteY55" fmla="*/ 173286 h 2206170"/>
                      <a:gd name="connsiteX56" fmla="*/ 1889433 w 2206168"/>
                      <a:gd name="connsiteY56" fmla="*/ 323086 h 2206170"/>
                      <a:gd name="connsiteX57" fmla="*/ 2007760 w 2206168"/>
                      <a:gd name="connsiteY57" fmla="*/ 703891 h 2206170"/>
                      <a:gd name="connsiteX58" fmla="*/ 1937064 w 2206168"/>
                      <a:gd name="connsiteY58" fmla="*/ 735362 h 2206170"/>
                      <a:gd name="connsiteX59" fmla="*/ 1934395 w 2206168"/>
                      <a:gd name="connsiteY59" fmla="*/ 735320 h 2206170"/>
                      <a:gd name="connsiteX60" fmla="*/ 1211820 w 2206168"/>
                      <a:gd name="connsiteY60" fmla="*/ 1050106 h 2206170"/>
                      <a:gd name="connsiteX61" fmla="*/ 1197881 w 2206168"/>
                      <a:gd name="connsiteY61" fmla="*/ 1029433 h 2206170"/>
                      <a:gd name="connsiteX62" fmla="*/ 1160790 w 2206168"/>
                      <a:gd name="connsiteY62" fmla="*/ 1004425 h 2206170"/>
                      <a:gd name="connsiteX63" fmla="*/ 1477199 w 2206168"/>
                      <a:gd name="connsiteY63" fmla="*/ 278124 h 2206170"/>
                      <a:gd name="connsiteX64" fmla="*/ 1477156 w 2206168"/>
                      <a:gd name="connsiteY64" fmla="*/ 275454 h 2206170"/>
                      <a:gd name="connsiteX65" fmla="*/ 1508628 w 2206168"/>
                      <a:gd name="connsiteY65" fmla="*/ 204758 h 2206170"/>
                      <a:gd name="connsiteX66" fmla="*/ 1579324 w 2206168"/>
                      <a:gd name="connsiteY66" fmla="*/ 173286 h 2206170"/>
                      <a:gd name="connsiteX67" fmla="*/ 639544 w 2206168"/>
                      <a:gd name="connsiteY67" fmla="*/ 173285 h 2206170"/>
                      <a:gd name="connsiteX68" fmla="*/ 710241 w 2206168"/>
                      <a:gd name="connsiteY68" fmla="*/ 204757 h 2206170"/>
                      <a:gd name="connsiteX69" fmla="*/ 741713 w 2206168"/>
                      <a:gd name="connsiteY69" fmla="*/ 275453 h 2206170"/>
                      <a:gd name="connsiteX70" fmla="*/ 741671 w 2206168"/>
                      <a:gd name="connsiteY70" fmla="*/ 278123 h 2206170"/>
                      <a:gd name="connsiteX71" fmla="*/ 1060773 w 2206168"/>
                      <a:gd name="connsiteY71" fmla="*/ 1010608 h 2206170"/>
                      <a:gd name="connsiteX72" fmla="*/ 1032851 w 2206168"/>
                      <a:gd name="connsiteY72" fmla="*/ 1029433 h 2206170"/>
                      <a:gd name="connsiteX73" fmla="*/ 1016220 w 2206168"/>
                      <a:gd name="connsiteY73" fmla="*/ 1054101 h 2206170"/>
                      <a:gd name="connsiteX74" fmla="*/ 284473 w 2206168"/>
                      <a:gd name="connsiteY74" fmla="*/ 735320 h 2206170"/>
                      <a:gd name="connsiteX75" fmla="*/ 281803 w 2206168"/>
                      <a:gd name="connsiteY75" fmla="*/ 735363 h 2206170"/>
                      <a:gd name="connsiteX76" fmla="*/ 211107 w 2206168"/>
                      <a:gd name="connsiteY76" fmla="*/ 703891 h 2206170"/>
                      <a:gd name="connsiteX77" fmla="*/ 329435 w 2206168"/>
                      <a:gd name="connsiteY77" fmla="*/ 323086 h 2206170"/>
                      <a:gd name="connsiteX78" fmla="*/ 639544 w 2206168"/>
                      <a:gd name="connsiteY78" fmla="*/ 173285 h 2206170"/>
                      <a:gd name="connsiteX79" fmla="*/ 1103084 w 2206168"/>
                      <a:gd name="connsiteY79" fmla="*/ 0 h 2206170"/>
                      <a:gd name="connsiteX80" fmla="*/ 1456025 w 2206168"/>
                      <a:gd name="connsiteY80" fmla="*/ 185599 h 2206170"/>
                      <a:gd name="connsiteX81" fmla="*/ 1428289 w 2206168"/>
                      <a:gd name="connsiteY81" fmla="*/ 257843 h 2206170"/>
                      <a:gd name="connsiteX82" fmla="*/ 1426372 w 2206168"/>
                      <a:gd name="connsiteY82" fmla="*/ 259701 h 2206170"/>
                      <a:gd name="connsiteX83" fmla="*/ 1135616 w 2206168"/>
                      <a:gd name="connsiteY83" fmla="*/ 999342 h 2206170"/>
                      <a:gd name="connsiteX84" fmla="*/ 1115366 w 2206168"/>
                      <a:gd name="connsiteY84" fmla="*/ 995254 h 2206170"/>
                      <a:gd name="connsiteX85" fmla="*/ 1072359 w 2206168"/>
                      <a:gd name="connsiteY85" fmla="*/ 1003937 h 2206170"/>
                      <a:gd name="connsiteX86" fmla="*/ 779797 w 2206168"/>
                      <a:gd name="connsiteY86" fmla="*/ 259701 h 2206170"/>
                      <a:gd name="connsiteX87" fmla="*/ 777879 w 2206168"/>
                      <a:gd name="connsiteY87" fmla="*/ 257843 h 2206170"/>
                      <a:gd name="connsiteX88" fmla="*/ 750143 w 2206168"/>
                      <a:gd name="connsiteY88" fmla="*/ 185599 h 2206170"/>
                      <a:gd name="connsiteX89" fmla="*/ 1103084 w 2206168"/>
                      <a:gd name="connsiteY89" fmla="*/ 0 h 22061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</a:cxnLst>
                    <a:rect l="l" t="t" r="r" b="b"/>
                    <a:pathLst>
                      <a:path w="2206168" h="2206170">
                        <a:moveTo>
                          <a:pt x="1066495" y="1217146"/>
                        </a:moveTo>
                        <a:lnTo>
                          <a:pt x="1069944" y="1219472"/>
                        </a:lnTo>
                        <a:cubicBezTo>
                          <a:pt x="1083905" y="1225377"/>
                          <a:pt x="1099254" y="1228642"/>
                          <a:pt x="1115366" y="1228642"/>
                        </a:cubicBezTo>
                        <a:lnTo>
                          <a:pt x="1142073" y="1223250"/>
                        </a:lnTo>
                        <a:lnTo>
                          <a:pt x="1426371" y="1946468"/>
                        </a:lnTo>
                        <a:lnTo>
                          <a:pt x="1428289" y="1948326"/>
                        </a:lnTo>
                        <a:cubicBezTo>
                          <a:pt x="1446149" y="1970531"/>
                          <a:pt x="1456025" y="1994944"/>
                          <a:pt x="1456025" y="2020570"/>
                        </a:cubicBezTo>
                        <a:cubicBezTo>
                          <a:pt x="1456025" y="2123075"/>
                          <a:pt x="1298009" y="2206170"/>
                          <a:pt x="1103084" y="2206170"/>
                        </a:cubicBezTo>
                        <a:cubicBezTo>
                          <a:pt x="908160" y="2206170"/>
                          <a:pt x="750143" y="2123075"/>
                          <a:pt x="750143" y="2020570"/>
                        </a:cubicBezTo>
                        <a:cubicBezTo>
                          <a:pt x="750143" y="1994944"/>
                          <a:pt x="760019" y="1970531"/>
                          <a:pt x="777879" y="1948326"/>
                        </a:cubicBezTo>
                        <a:lnTo>
                          <a:pt x="779796" y="1946468"/>
                        </a:lnTo>
                        <a:close/>
                        <a:moveTo>
                          <a:pt x="1221058" y="1160087"/>
                        </a:moveTo>
                        <a:lnTo>
                          <a:pt x="1934395" y="1470848"/>
                        </a:lnTo>
                        <a:lnTo>
                          <a:pt x="1937065" y="1470805"/>
                        </a:lnTo>
                        <a:cubicBezTo>
                          <a:pt x="1965395" y="1473877"/>
                          <a:pt x="1989641" y="1484157"/>
                          <a:pt x="2007761" y="1502277"/>
                        </a:cubicBezTo>
                        <a:cubicBezTo>
                          <a:pt x="2080242" y="1574758"/>
                          <a:pt x="2027265" y="1745250"/>
                          <a:pt x="1889433" y="1883083"/>
                        </a:cubicBezTo>
                        <a:cubicBezTo>
                          <a:pt x="1751600" y="2020915"/>
                          <a:pt x="1581109" y="2073892"/>
                          <a:pt x="1508627" y="2001411"/>
                        </a:cubicBezTo>
                        <a:cubicBezTo>
                          <a:pt x="1490507" y="1983291"/>
                          <a:pt x="1480227" y="1959044"/>
                          <a:pt x="1477155" y="1930715"/>
                        </a:cubicBezTo>
                        <a:lnTo>
                          <a:pt x="1477197" y="1928046"/>
                        </a:lnTo>
                        <a:lnTo>
                          <a:pt x="1166759" y="1215446"/>
                        </a:lnTo>
                        <a:lnTo>
                          <a:pt x="1197881" y="1194463"/>
                        </a:lnTo>
                        <a:close/>
                        <a:moveTo>
                          <a:pt x="1007536" y="1155850"/>
                        </a:moveTo>
                        <a:lnTo>
                          <a:pt x="1007843" y="1157371"/>
                        </a:lnTo>
                        <a:cubicBezTo>
                          <a:pt x="1013748" y="1171332"/>
                          <a:pt x="1022293" y="1183904"/>
                          <a:pt x="1032851" y="1194463"/>
                        </a:cubicBezTo>
                        <a:lnTo>
                          <a:pt x="1054803" y="1209264"/>
                        </a:lnTo>
                        <a:lnTo>
                          <a:pt x="741670" y="1928045"/>
                        </a:lnTo>
                        <a:lnTo>
                          <a:pt x="741712" y="1930715"/>
                        </a:lnTo>
                        <a:cubicBezTo>
                          <a:pt x="738640" y="1959045"/>
                          <a:pt x="728361" y="1983291"/>
                          <a:pt x="710240" y="2001411"/>
                        </a:cubicBezTo>
                        <a:cubicBezTo>
                          <a:pt x="637759" y="2073893"/>
                          <a:pt x="467267" y="2020916"/>
                          <a:pt x="329435" y="1883083"/>
                        </a:cubicBezTo>
                        <a:cubicBezTo>
                          <a:pt x="191602" y="1745251"/>
                          <a:pt x="138625" y="1574759"/>
                          <a:pt x="211107" y="1502277"/>
                        </a:cubicBezTo>
                        <a:cubicBezTo>
                          <a:pt x="229227" y="1484157"/>
                          <a:pt x="253473" y="1473878"/>
                          <a:pt x="281803" y="1470806"/>
                        </a:cubicBezTo>
                        <a:lnTo>
                          <a:pt x="284472" y="1470847"/>
                        </a:lnTo>
                        <a:close/>
                        <a:moveTo>
                          <a:pt x="2020569" y="750143"/>
                        </a:moveTo>
                        <a:cubicBezTo>
                          <a:pt x="2123073" y="750143"/>
                          <a:pt x="2206168" y="908160"/>
                          <a:pt x="2206168" y="1103084"/>
                        </a:cubicBezTo>
                        <a:cubicBezTo>
                          <a:pt x="2206168" y="1298008"/>
                          <a:pt x="2123073" y="1456025"/>
                          <a:pt x="2020569" y="1456025"/>
                        </a:cubicBezTo>
                        <a:cubicBezTo>
                          <a:pt x="1994943" y="1456025"/>
                          <a:pt x="1970530" y="1446149"/>
                          <a:pt x="1948325" y="1428289"/>
                        </a:cubicBezTo>
                        <a:lnTo>
                          <a:pt x="1946467" y="1426372"/>
                        </a:lnTo>
                        <a:lnTo>
                          <a:pt x="1225778" y="1143066"/>
                        </a:lnTo>
                        <a:lnTo>
                          <a:pt x="1232060" y="1111948"/>
                        </a:lnTo>
                        <a:cubicBezTo>
                          <a:pt x="1232060" y="1095836"/>
                          <a:pt x="1228795" y="1080487"/>
                          <a:pt x="1222890" y="1066526"/>
                        </a:cubicBezTo>
                        <a:lnTo>
                          <a:pt x="1221670" y="1064717"/>
                        </a:lnTo>
                        <a:lnTo>
                          <a:pt x="1946467" y="779797"/>
                        </a:lnTo>
                        <a:lnTo>
                          <a:pt x="1948325" y="777879"/>
                        </a:lnTo>
                        <a:cubicBezTo>
                          <a:pt x="1970530" y="760019"/>
                          <a:pt x="1994943" y="750143"/>
                          <a:pt x="2020569" y="750143"/>
                        </a:cubicBezTo>
                        <a:close/>
                        <a:moveTo>
                          <a:pt x="185599" y="750143"/>
                        </a:moveTo>
                        <a:cubicBezTo>
                          <a:pt x="211225" y="750143"/>
                          <a:pt x="235639" y="760019"/>
                          <a:pt x="257843" y="777879"/>
                        </a:cubicBezTo>
                        <a:lnTo>
                          <a:pt x="259701" y="779796"/>
                        </a:lnTo>
                        <a:lnTo>
                          <a:pt x="1006465" y="1073352"/>
                        </a:lnTo>
                        <a:lnTo>
                          <a:pt x="998672" y="1111948"/>
                        </a:lnTo>
                        <a:lnTo>
                          <a:pt x="1003149" y="1134120"/>
                        </a:lnTo>
                        <a:lnTo>
                          <a:pt x="259701" y="1426371"/>
                        </a:lnTo>
                        <a:lnTo>
                          <a:pt x="257843" y="1428289"/>
                        </a:lnTo>
                        <a:cubicBezTo>
                          <a:pt x="235639" y="1446149"/>
                          <a:pt x="211225" y="1456025"/>
                          <a:pt x="185599" y="1456025"/>
                        </a:cubicBezTo>
                        <a:cubicBezTo>
                          <a:pt x="83095" y="1456025"/>
                          <a:pt x="0" y="1298008"/>
                          <a:pt x="0" y="1103084"/>
                        </a:cubicBezTo>
                        <a:cubicBezTo>
                          <a:pt x="0" y="908160"/>
                          <a:pt x="83095" y="750143"/>
                          <a:pt x="185599" y="750143"/>
                        </a:cubicBezTo>
                        <a:close/>
                        <a:moveTo>
                          <a:pt x="1579324" y="173286"/>
                        </a:moveTo>
                        <a:cubicBezTo>
                          <a:pt x="1664314" y="164069"/>
                          <a:pt x="1786059" y="219712"/>
                          <a:pt x="1889433" y="323086"/>
                        </a:cubicBezTo>
                        <a:cubicBezTo>
                          <a:pt x="2027265" y="460918"/>
                          <a:pt x="2080242" y="631409"/>
                          <a:pt x="2007760" y="703891"/>
                        </a:cubicBezTo>
                        <a:cubicBezTo>
                          <a:pt x="1989640" y="722011"/>
                          <a:pt x="1965394" y="732290"/>
                          <a:pt x="1937064" y="735362"/>
                        </a:cubicBezTo>
                        <a:lnTo>
                          <a:pt x="1934395" y="735320"/>
                        </a:lnTo>
                        <a:lnTo>
                          <a:pt x="1211820" y="1050106"/>
                        </a:lnTo>
                        <a:lnTo>
                          <a:pt x="1197881" y="1029433"/>
                        </a:lnTo>
                        <a:lnTo>
                          <a:pt x="1160790" y="1004425"/>
                        </a:lnTo>
                        <a:lnTo>
                          <a:pt x="1477199" y="278124"/>
                        </a:lnTo>
                        <a:lnTo>
                          <a:pt x="1477156" y="275454"/>
                        </a:lnTo>
                        <a:cubicBezTo>
                          <a:pt x="1480228" y="247124"/>
                          <a:pt x="1490508" y="222878"/>
                          <a:pt x="1508628" y="204758"/>
                        </a:cubicBezTo>
                        <a:cubicBezTo>
                          <a:pt x="1526748" y="186638"/>
                          <a:pt x="1550994" y="176358"/>
                          <a:pt x="1579324" y="173286"/>
                        </a:cubicBezTo>
                        <a:close/>
                        <a:moveTo>
                          <a:pt x="639544" y="173285"/>
                        </a:moveTo>
                        <a:cubicBezTo>
                          <a:pt x="667874" y="176358"/>
                          <a:pt x="692120" y="186637"/>
                          <a:pt x="710241" y="204757"/>
                        </a:cubicBezTo>
                        <a:cubicBezTo>
                          <a:pt x="728361" y="222877"/>
                          <a:pt x="738641" y="247124"/>
                          <a:pt x="741713" y="275453"/>
                        </a:cubicBezTo>
                        <a:lnTo>
                          <a:pt x="741671" y="278123"/>
                        </a:lnTo>
                        <a:lnTo>
                          <a:pt x="1060773" y="1010608"/>
                        </a:lnTo>
                        <a:lnTo>
                          <a:pt x="1032851" y="1029433"/>
                        </a:lnTo>
                        <a:lnTo>
                          <a:pt x="1016220" y="1054101"/>
                        </a:lnTo>
                        <a:lnTo>
                          <a:pt x="284473" y="735320"/>
                        </a:lnTo>
                        <a:lnTo>
                          <a:pt x="281803" y="735363"/>
                        </a:lnTo>
                        <a:cubicBezTo>
                          <a:pt x="253473" y="732291"/>
                          <a:pt x="229227" y="722011"/>
                          <a:pt x="211107" y="703891"/>
                        </a:cubicBezTo>
                        <a:cubicBezTo>
                          <a:pt x="138626" y="631410"/>
                          <a:pt x="191603" y="460918"/>
                          <a:pt x="329435" y="323086"/>
                        </a:cubicBezTo>
                        <a:cubicBezTo>
                          <a:pt x="432810" y="219711"/>
                          <a:pt x="554555" y="164068"/>
                          <a:pt x="639544" y="173285"/>
                        </a:cubicBezTo>
                        <a:close/>
                        <a:moveTo>
                          <a:pt x="1103084" y="0"/>
                        </a:moveTo>
                        <a:cubicBezTo>
                          <a:pt x="1298009" y="0"/>
                          <a:pt x="1456025" y="83095"/>
                          <a:pt x="1456025" y="185599"/>
                        </a:cubicBezTo>
                        <a:cubicBezTo>
                          <a:pt x="1456025" y="211225"/>
                          <a:pt x="1446149" y="235639"/>
                          <a:pt x="1428289" y="257843"/>
                        </a:cubicBezTo>
                        <a:lnTo>
                          <a:pt x="1426372" y="259701"/>
                        </a:lnTo>
                        <a:lnTo>
                          <a:pt x="1135616" y="999342"/>
                        </a:lnTo>
                        <a:lnTo>
                          <a:pt x="1115366" y="995254"/>
                        </a:lnTo>
                        <a:lnTo>
                          <a:pt x="1072359" y="1003937"/>
                        </a:lnTo>
                        <a:lnTo>
                          <a:pt x="779797" y="259701"/>
                        </a:lnTo>
                        <a:lnTo>
                          <a:pt x="777879" y="257843"/>
                        </a:lnTo>
                        <a:cubicBezTo>
                          <a:pt x="760019" y="235639"/>
                          <a:pt x="750143" y="211225"/>
                          <a:pt x="750143" y="185599"/>
                        </a:cubicBezTo>
                        <a:cubicBezTo>
                          <a:pt x="750143" y="83095"/>
                          <a:pt x="908160" y="0"/>
                          <a:pt x="1103084" y="0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66FF66"/>
                    </a:fgClr>
                    <a:bgClr>
                      <a:srgbClr val="FFFF00"/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01350CE1-13C9-4803-BEB3-F770244788A9}"/>
                  </a:ext>
                </a:extLst>
              </p:cNvPr>
              <p:cNvSpPr/>
              <p:nvPr/>
            </p:nvSpPr>
            <p:spPr>
              <a:xfrm flipH="1">
                <a:off x="7214124" y="4407113"/>
                <a:ext cx="285025" cy="244279"/>
              </a:xfrm>
              <a:custGeom>
                <a:avLst/>
                <a:gdLst>
                  <a:gd name="connsiteX0" fmla="*/ 145189 w 304116"/>
                  <a:gd name="connsiteY0" fmla="*/ 61656 h 260642"/>
                  <a:gd name="connsiteX1" fmla="*/ 254626 w 304116"/>
                  <a:gd name="connsiteY1" fmla="*/ 114864 h 260642"/>
                  <a:gd name="connsiteX2" fmla="*/ 282220 w 304116"/>
                  <a:gd name="connsiteY2" fmla="*/ 259201 h 260642"/>
                  <a:gd name="connsiteX3" fmla="*/ 189519 w 304116"/>
                  <a:gd name="connsiteY3" fmla="*/ 179971 h 260642"/>
                  <a:gd name="connsiteX4" fmla="*/ 116176 w 304116"/>
                  <a:gd name="connsiteY4" fmla="*/ 83631 h 260642"/>
                  <a:gd name="connsiteX5" fmla="*/ 145189 w 304116"/>
                  <a:gd name="connsiteY5" fmla="*/ 61656 h 260642"/>
                  <a:gd name="connsiteX6" fmla="*/ 46549 w 304116"/>
                  <a:gd name="connsiteY6" fmla="*/ 0 h 260642"/>
                  <a:gd name="connsiteX7" fmla="*/ 93098 w 304116"/>
                  <a:gd name="connsiteY7" fmla="*/ 46549 h 260642"/>
                  <a:gd name="connsiteX8" fmla="*/ 46549 w 304116"/>
                  <a:gd name="connsiteY8" fmla="*/ 93098 h 260642"/>
                  <a:gd name="connsiteX9" fmla="*/ 0 w 304116"/>
                  <a:gd name="connsiteY9" fmla="*/ 46549 h 260642"/>
                  <a:gd name="connsiteX10" fmla="*/ 46549 w 304116"/>
                  <a:gd name="connsiteY10" fmla="*/ 0 h 260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04116" h="260642">
                    <a:moveTo>
                      <a:pt x="145189" y="61656"/>
                    </a:moveTo>
                    <a:cubicBezTo>
                      <a:pt x="181399" y="56002"/>
                      <a:pt x="233871" y="92917"/>
                      <a:pt x="254626" y="114864"/>
                    </a:cubicBezTo>
                    <a:cubicBezTo>
                      <a:pt x="282300" y="144126"/>
                      <a:pt x="333494" y="247578"/>
                      <a:pt x="282220" y="259201"/>
                    </a:cubicBezTo>
                    <a:cubicBezTo>
                      <a:pt x="230946" y="270824"/>
                      <a:pt x="217193" y="209232"/>
                      <a:pt x="189519" y="179971"/>
                    </a:cubicBezTo>
                    <a:cubicBezTo>
                      <a:pt x="161846" y="150709"/>
                      <a:pt x="89459" y="137532"/>
                      <a:pt x="116176" y="83631"/>
                    </a:cubicBezTo>
                    <a:cubicBezTo>
                      <a:pt x="122855" y="70155"/>
                      <a:pt x="133118" y="63541"/>
                      <a:pt x="145189" y="61656"/>
                    </a:cubicBezTo>
                    <a:close/>
                    <a:moveTo>
                      <a:pt x="46549" y="0"/>
                    </a:moveTo>
                    <a:cubicBezTo>
                      <a:pt x="72257" y="0"/>
                      <a:pt x="93098" y="20841"/>
                      <a:pt x="93098" y="46549"/>
                    </a:cubicBezTo>
                    <a:cubicBezTo>
                      <a:pt x="93098" y="72257"/>
                      <a:pt x="72257" y="93098"/>
                      <a:pt x="46549" y="93098"/>
                    </a:cubicBezTo>
                    <a:cubicBezTo>
                      <a:pt x="20841" y="93098"/>
                      <a:pt x="0" y="72257"/>
                      <a:pt x="0" y="46549"/>
                    </a:cubicBezTo>
                    <a:cubicBezTo>
                      <a:pt x="0" y="20841"/>
                      <a:pt x="20841" y="0"/>
                      <a:pt x="4654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0D7CCFF2-94B8-4823-82F3-8C5CC3AB4C33}"/>
                </a:ext>
              </a:extLst>
            </p:cNvPr>
            <p:cNvGrpSpPr/>
            <p:nvPr/>
          </p:nvGrpSpPr>
          <p:grpSpPr>
            <a:xfrm>
              <a:off x="8028794" y="5665153"/>
              <a:ext cx="136352" cy="681074"/>
              <a:chOff x="8078007" y="5635646"/>
              <a:chExt cx="166834" cy="833330"/>
            </a:xfrm>
          </p:grpSpPr>
          <p:sp>
            <p:nvSpPr>
              <p:cNvPr id="69" name="楕円 9">
                <a:extLst>
                  <a:ext uri="{FF2B5EF4-FFF2-40B4-BE49-F238E27FC236}">
                    <a16:creationId xmlns:a16="http://schemas.microsoft.com/office/drawing/2014/main" id="{27041882-3D5E-4C9A-A292-4ECD50D244E9}"/>
                  </a:ext>
                </a:extLst>
              </p:cNvPr>
              <p:cNvSpPr/>
              <p:nvPr/>
            </p:nvSpPr>
            <p:spPr>
              <a:xfrm>
                <a:off x="8078007" y="5635646"/>
                <a:ext cx="166834" cy="246590"/>
              </a:xfrm>
              <a:custGeom>
                <a:avLst/>
                <a:gdLst>
                  <a:gd name="connsiteX0" fmla="*/ 0 w 573814"/>
                  <a:gd name="connsiteY0" fmla="*/ 286907 h 573814"/>
                  <a:gd name="connsiteX1" fmla="*/ 286907 w 573814"/>
                  <a:gd name="connsiteY1" fmla="*/ 0 h 573814"/>
                  <a:gd name="connsiteX2" fmla="*/ 573814 w 573814"/>
                  <a:gd name="connsiteY2" fmla="*/ 286907 h 573814"/>
                  <a:gd name="connsiteX3" fmla="*/ 286907 w 573814"/>
                  <a:gd name="connsiteY3" fmla="*/ 573814 h 573814"/>
                  <a:gd name="connsiteX4" fmla="*/ 0 w 573814"/>
                  <a:gd name="connsiteY4" fmla="*/ 286907 h 573814"/>
                  <a:gd name="connsiteX0" fmla="*/ 0 w 573814"/>
                  <a:gd name="connsiteY0" fmla="*/ 286907 h 573814"/>
                  <a:gd name="connsiteX1" fmla="*/ 286907 w 573814"/>
                  <a:gd name="connsiteY1" fmla="*/ 0 h 573814"/>
                  <a:gd name="connsiteX2" fmla="*/ 573814 w 573814"/>
                  <a:gd name="connsiteY2" fmla="*/ 286907 h 573814"/>
                  <a:gd name="connsiteX3" fmla="*/ 286907 w 573814"/>
                  <a:gd name="connsiteY3" fmla="*/ 573814 h 573814"/>
                  <a:gd name="connsiteX4" fmla="*/ 0 w 573814"/>
                  <a:gd name="connsiteY4" fmla="*/ 286907 h 573814"/>
                  <a:gd name="connsiteX0" fmla="*/ 0 w 573814"/>
                  <a:gd name="connsiteY0" fmla="*/ 286907 h 573814"/>
                  <a:gd name="connsiteX1" fmla="*/ 286907 w 573814"/>
                  <a:gd name="connsiteY1" fmla="*/ 0 h 573814"/>
                  <a:gd name="connsiteX2" fmla="*/ 573814 w 573814"/>
                  <a:gd name="connsiteY2" fmla="*/ 286907 h 573814"/>
                  <a:gd name="connsiteX3" fmla="*/ 286907 w 573814"/>
                  <a:gd name="connsiteY3" fmla="*/ 573814 h 573814"/>
                  <a:gd name="connsiteX4" fmla="*/ 0 w 573814"/>
                  <a:gd name="connsiteY4" fmla="*/ 286907 h 573814"/>
                  <a:gd name="connsiteX0" fmla="*/ 0 w 573814"/>
                  <a:gd name="connsiteY0" fmla="*/ 286907 h 573814"/>
                  <a:gd name="connsiteX1" fmla="*/ 286907 w 573814"/>
                  <a:gd name="connsiteY1" fmla="*/ 0 h 573814"/>
                  <a:gd name="connsiteX2" fmla="*/ 573814 w 573814"/>
                  <a:gd name="connsiteY2" fmla="*/ 286907 h 573814"/>
                  <a:gd name="connsiteX3" fmla="*/ 286907 w 573814"/>
                  <a:gd name="connsiteY3" fmla="*/ 573814 h 573814"/>
                  <a:gd name="connsiteX4" fmla="*/ 0 w 573814"/>
                  <a:gd name="connsiteY4" fmla="*/ 286907 h 573814"/>
                  <a:gd name="connsiteX0" fmla="*/ 0 w 573814"/>
                  <a:gd name="connsiteY0" fmla="*/ 561227 h 848134"/>
                  <a:gd name="connsiteX1" fmla="*/ 279287 w 573814"/>
                  <a:gd name="connsiteY1" fmla="*/ 0 h 848134"/>
                  <a:gd name="connsiteX2" fmla="*/ 573814 w 573814"/>
                  <a:gd name="connsiteY2" fmla="*/ 561227 h 848134"/>
                  <a:gd name="connsiteX3" fmla="*/ 286907 w 573814"/>
                  <a:gd name="connsiteY3" fmla="*/ 848134 h 848134"/>
                  <a:gd name="connsiteX4" fmla="*/ 0 w 573814"/>
                  <a:gd name="connsiteY4" fmla="*/ 561227 h 848134"/>
                  <a:gd name="connsiteX0" fmla="*/ 0 w 573814"/>
                  <a:gd name="connsiteY0" fmla="*/ 561227 h 848134"/>
                  <a:gd name="connsiteX1" fmla="*/ 279287 w 573814"/>
                  <a:gd name="connsiteY1" fmla="*/ 0 h 848134"/>
                  <a:gd name="connsiteX2" fmla="*/ 573814 w 573814"/>
                  <a:gd name="connsiteY2" fmla="*/ 561227 h 848134"/>
                  <a:gd name="connsiteX3" fmla="*/ 286907 w 573814"/>
                  <a:gd name="connsiteY3" fmla="*/ 848134 h 848134"/>
                  <a:gd name="connsiteX4" fmla="*/ 0 w 573814"/>
                  <a:gd name="connsiteY4" fmla="*/ 561227 h 848134"/>
                  <a:gd name="connsiteX0" fmla="*/ 0 w 573814"/>
                  <a:gd name="connsiteY0" fmla="*/ 561227 h 848134"/>
                  <a:gd name="connsiteX1" fmla="*/ 279287 w 573814"/>
                  <a:gd name="connsiteY1" fmla="*/ 0 h 848134"/>
                  <a:gd name="connsiteX2" fmla="*/ 573814 w 573814"/>
                  <a:gd name="connsiteY2" fmla="*/ 561227 h 848134"/>
                  <a:gd name="connsiteX3" fmla="*/ 286907 w 573814"/>
                  <a:gd name="connsiteY3" fmla="*/ 848134 h 848134"/>
                  <a:gd name="connsiteX4" fmla="*/ 0 w 573814"/>
                  <a:gd name="connsiteY4" fmla="*/ 561227 h 848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3814" h="848134">
                    <a:moveTo>
                      <a:pt x="0" y="561227"/>
                    </a:moveTo>
                    <a:cubicBezTo>
                      <a:pt x="0" y="402773"/>
                      <a:pt x="158933" y="228600"/>
                      <a:pt x="279287" y="0"/>
                    </a:cubicBezTo>
                    <a:cubicBezTo>
                      <a:pt x="399641" y="220980"/>
                      <a:pt x="573814" y="402773"/>
                      <a:pt x="573814" y="561227"/>
                    </a:cubicBezTo>
                    <a:cubicBezTo>
                      <a:pt x="573814" y="719681"/>
                      <a:pt x="445361" y="848134"/>
                      <a:pt x="286907" y="848134"/>
                    </a:cubicBezTo>
                    <a:cubicBezTo>
                      <a:pt x="128453" y="848134"/>
                      <a:pt x="0" y="719681"/>
                      <a:pt x="0" y="561227"/>
                    </a:cubicBezTo>
                    <a:close/>
                  </a:path>
                </a:pathLst>
              </a:custGeom>
              <a:solidFill>
                <a:srgbClr val="99FF66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楕円 9">
                <a:extLst>
                  <a:ext uri="{FF2B5EF4-FFF2-40B4-BE49-F238E27FC236}">
                    <a16:creationId xmlns:a16="http://schemas.microsoft.com/office/drawing/2014/main" id="{23325F9F-5A4E-42D6-A006-E8A311014F96}"/>
                  </a:ext>
                </a:extLst>
              </p:cNvPr>
              <p:cNvSpPr/>
              <p:nvPr/>
            </p:nvSpPr>
            <p:spPr>
              <a:xfrm>
                <a:off x="8078007" y="5929016"/>
                <a:ext cx="166834" cy="246590"/>
              </a:xfrm>
              <a:custGeom>
                <a:avLst/>
                <a:gdLst>
                  <a:gd name="connsiteX0" fmla="*/ 0 w 573814"/>
                  <a:gd name="connsiteY0" fmla="*/ 286907 h 573814"/>
                  <a:gd name="connsiteX1" fmla="*/ 286907 w 573814"/>
                  <a:gd name="connsiteY1" fmla="*/ 0 h 573814"/>
                  <a:gd name="connsiteX2" fmla="*/ 573814 w 573814"/>
                  <a:gd name="connsiteY2" fmla="*/ 286907 h 573814"/>
                  <a:gd name="connsiteX3" fmla="*/ 286907 w 573814"/>
                  <a:gd name="connsiteY3" fmla="*/ 573814 h 573814"/>
                  <a:gd name="connsiteX4" fmla="*/ 0 w 573814"/>
                  <a:gd name="connsiteY4" fmla="*/ 286907 h 573814"/>
                  <a:gd name="connsiteX0" fmla="*/ 0 w 573814"/>
                  <a:gd name="connsiteY0" fmla="*/ 286907 h 573814"/>
                  <a:gd name="connsiteX1" fmla="*/ 286907 w 573814"/>
                  <a:gd name="connsiteY1" fmla="*/ 0 h 573814"/>
                  <a:gd name="connsiteX2" fmla="*/ 573814 w 573814"/>
                  <a:gd name="connsiteY2" fmla="*/ 286907 h 573814"/>
                  <a:gd name="connsiteX3" fmla="*/ 286907 w 573814"/>
                  <a:gd name="connsiteY3" fmla="*/ 573814 h 573814"/>
                  <a:gd name="connsiteX4" fmla="*/ 0 w 573814"/>
                  <a:gd name="connsiteY4" fmla="*/ 286907 h 573814"/>
                  <a:gd name="connsiteX0" fmla="*/ 0 w 573814"/>
                  <a:gd name="connsiteY0" fmla="*/ 286907 h 573814"/>
                  <a:gd name="connsiteX1" fmla="*/ 286907 w 573814"/>
                  <a:gd name="connsiteY1" fmla="*/ 0 h 573814"/>
                  <a:gd name="connsiteX2" fmla="*/ 573814 w 573814"/>
                  <a:gd name="connsiteY2" fmla="*/ 286907 h 573814"/>
                  <a:gd name="connsiteX3" fmla="*/ 286907 w 573814"/>
                  <a:gd name="connsiteY3" fmla="*/ 573814 h 573814"/>
                  <a:gd name="connsiteX4" fmla="*/ 0 w 573814"/>
                  <a:gd name="connsiteY4" fmla="*/ 286907 h 573814"/>
                  <a:gd name="connsiteX0" fmla="*/ 0 w 573814"/>
                  <a:gd name="connsiteY0" fmla="*/ 286907 h 573814"/>
                  <a:gd name="connsiteX1" fmla="*/ 286907 w 573814"/>
                  <a:gd name="connsiteY1" fmla="*/ 0 h 573814"/>
                  <a:gd name="connsiteX2" fmla="*/ 573814 w 573814"/>
                  <a:gd name="connsiteY2" fmla="*/ 286907 h 573814"/>
                  <a:gd name="connsiteX3" fmla="*/ 286907 w 573814"/>
                  <a:gd name="connsiteY3" fmla="*/ 573814 h 573814"/>
                  <a:gd name="connsiteX4" fmla="*/ 0 w 573814"/>
                  <a:gd name="connsiteY4" fmla="*/ 286907 h 573814"/>
                  <a:gd name="connsiteX0" fmla="*/ 0 w 573814"/>
                  <a:gd name="connsiteY0" fmla="*/ 561227 h 848134"/>
                  <a:gd name="connsiteX1" fmla="*/ 279287 w 573814"/>
                  <a:gd name="connsiteY1" fmla="*/ 0 h 848134"/>
                  <a:gd name="connsiteX2" fmla="*/ 573814 w 573814"/>
                  <a:gd name="connsiteY2" fmla="*/ 561227 h 848134"/>
                  <a:gd name="connsiteX3" fmla="*/ 286907 w 573814"/>
                  <a:gd name="connsiteY3" fmla="*/ 848134 h 848134"/>
                  <a:gd name="connsiteX4" fmla="*/ 0 w 573814"/>
                  <a:gd name="connsiteY4" fmla="*/ 561227 h 848134"/>
                  <a:gd name="connsiteX0" fmla="*/ 0 w 573814"/>
                  <a:gd name="connsiteY0" fmla="*/ 561227 h 848134"/>
                  <a:gd name="connsiteX1" fmla="*/ 279287 w 573814"/>
                  <a:gd name="connsiteY1" fmla="*/ 0 h 848134"/>
                  <a:gd name="connsiteX2" fmla="*/ 573814 w 573814"/>
                  <a:gd name="connsiteY2" fmla="*/ 561227 h 848134"/>
                  <a:gd name="connsiteX3" fmla="*/ 286907 w 573814"/>
                  <a:gd name="connsiteY3" fmla="*/ 848134 h 848134"/>
                  <a:gd name="connsiteX4" fmla="*/ 0 w 573814"/>
                  <a:gd name="connsiteY4" fmla="*/ 561227 h 848134"/>
                  <a:gd name="connsiteX0" fmla="*/ 0 w 573814"/>
                  <a:gd name="connsiteY0" fmla="*/ 561227 h 848134"/>
                  <a:gd name="connsiteX1" fmla="*/ 279287 w 573814"/>
                  <a:gd name="connsiteY1" fmla="*/ 0 h 848134"/>
                  <a:gd name="connsiteX2" fmla="*/ 573814 w 573814"/>
                  <a:gd name="connsiteY2" fmla="*/ 561227 h 848134"/>
                  <a:gd name="connsiteX3" fmla="*/ 286907 w 573814"/>
                  <a:gd name="connsiteY3" fmla="*/ 848134 h 848134"/>
                  <a:gd name="connsiteX4" fmla="*/ 0 w 573814"/>
                  <a:gd name="connsiteY4" fmla="*/ 561227 h 848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3814" h="848134">
                    <a:moveTo>
                      <a:pt x="0" y="561227"/>
                    </a:moveTo>
                    <a:cubicBezTo>
                      <a:pt x="0" y="402773"/>
                      <a:pt x="158933" y="228600"/>
                      <a:pt x="279287" y="0"/>
                    </a:cubicBezTo>
                    <a:cubicBezTo>
                      <a:pt x="399641" y="220980"/>
                      <a:pt x="573814" y="402773"/>
                      <a:pt x="573814" y="561227"/>
                    </a:cubicBezTo>
                    <a:cubicBezTo>
                      <a:pt x="573814" y="719681"/>
                      <a:pt x="445361" y="848134"/>
                      <a:pt x="286907" y="848134"/>
                    </a:cubicBezTo>
                    <a:cubicBezTo>
                      <a:pt x="128453" y="848134"/>
                      <a:pt x="0" y="719681"/>
                      <a:pt x="0" y="561227"/>
                    </a:cubicBezTo>
                    <a:close/>
                  </a:path>
                </a:pathLst>
              </a:custGeom>
              <a:solidFill>
                <a:srgbClr val="99FF66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楕円 9">
                <a:extLst>
                  <a:ext uri="{FF2B5EF4-FFF2-40B4-BE49-F238E27FC236}">
                    <a16:creationId xmlns:a16="http://schemas.microsoft.com/office/drawing/2014/main" id="{FA30F1CE-50C3-46E4-8B79-3F6DC4D337C9}"/>
                  </a:ext>
                </a:extLst>
              </p:cNvPr>
              <p:cNvSpPr/>
              <p:nvPr/>
            </p:nvSpPr>
            <p:spPr>
              <a:xfrm>
                <a:off x="8078007" y="6222386"/>
                <a:ext cx="166834" cy="246590"/>
              </a:xfrm>
              <a:custGeom>
                <a:avLst/>
                <a:gdLst>
                  <a:gd name="connsiteX0" fmla="*/ 0 w 573814"/>
                  <a:gd name="connsiteY0" fmla="*/ 286907 h 573814"/>
                  <a:gd name="connsiteX1" fmla="*/ 286907 w 573814"/>
                  <a:gd name="connsiteY1" fmla="*/ 0 h 573814"/>
                  <a:gd name="connsiteX2" fmla="*/ 573814 w 573814"/>
                  <a:gd name="connsiteY2" fmla="*/ 286907 h 573814"/>
                  <a:gd name="connsiteX3" fmla="*/ 286907 w 573814"/>
                  <a:gd name="connsiteY3" fmla="*/ 573814 h 573814"/>
                  <a:gd name="connsiteX4" fmla="*/ 0 w 573814"/>
                  <a:gd name="connsiteY4" fmla="*/ 286907 h 573814"/>
                  <a:gd name="connsiteX0" fmla="*/ 0 w 573814"/>
                  <a:gd name="connsiteY0" fmla="*/ 286907 h 573814"/>
                  <a:gd name="connsiteX1" fmla="*/ 286907 w 573814"/>
                  <a:gd name="connsiteY1" fmla="*/ 0 h 573814"/>
                  <a:gd name="connsiteX2" fmla="*/ 573814 w 573814"/>
                  <a:gd name="connsiteY2" fmla="*/ 286907 h 573814"/>
                  <a:gd name="connsiteX3" fmla="*/ 286907 w 573814"/>
                  <a:gd name="connsiteY3" fmla="*/ 573814 h 573814"/>
                  <a:gd name="connsiteX4" fmla="*/ 0 w 573814"/>
                  <a:gd name="connsiteY4" fmla="*/ 286907 h 573814"/>
                  <a:gd name="connsiteX0" fmla="*/ 0 w 573814"/>
                  <a:gd name="connsiteY0" fmla="*/ 286907 h 573814"/>
                  <a:gd name="connsiteX1" fmla="*/ 286907 w 573814"/>
                  <a:gd name="connsiteY1" fmla="*/ 0 h 573814"/>
                  <a:gd name="connsiteX2" fmla="*/ 573814 w 573814"/>
                  <a:gd name="connsiteY2" fmla="*/ 286907 h 573814"/>
                  <a:gd name="connsiteX3" fmla="*/ 286907 w 573814"/>
                  <a:gd name="connsiteY3" fmla="*/ 573814 h 573814"/>
                  <a:gd name="connsiteX4" fmla="*/ 0 w 573814"/>
                  <a:gd name="connsiteY4" fmla="*/ 286907 h 573814"/>
                  <a:gd name="connsiteX0" fmla="*/ 0 w 573814"/>
                  <a:gd name="connsiteY0" fmla="*/ 286907 h 573814"/>
                  <a:gd name="connsiteX1" fmla="*/ 286907 w 573814"/>
                  <a:gd name="connsiteY1" fmla="*/ 0 h 573814"/>
                  <a:gd name="connsiteX2" fmla="*/ 573814 w 573814"/>
                  <a:gd name="connsiteY2" fmla="*/ 286907 h 573814"/>
                  <a:gd name="connsiteX3" fmla="*/ 286907 w 573814"/>
                  <a:gd name="connsiteY3" fmla="*/ 573814 h 573814"/>
                  <a:gd name="connsiteX4" fmla="*/ 0 w 573814"/>
                  <a:gd name="connsiteY4" fmla="*/ 286907 h 573814"/>
                  <a:gd name="connsiteX0" fmla="*/ 0 w 573814"/>
                  <a:gd name="connsiteY0" fmla="*/ 561227 h 848134"/>
                  <a:gd name="connsiteX1" fmla="*/ 279287 w 573814"/>
                  <a:gd name="connsiteY1" fmla="*/ 0 h 848134"/>
                  <a:gd name="connsiteX2" fmla="*/ 573814 w 573814"/>
                  <a:gd name="connsiteY2" fmla="*/ 561227 h 848134"/>
                  <a:gd name="connsiteX3" fmla="*/ 286907 w 573814"/>
                  <a:gd name="connsiteY3" fmla="*/ 848134 h 848134"/>
                  <a:gd name="connsiteX4" fmla="*/ 0 w 573814"/>
                  <a:gd name="connsiteY4" fmla="*/ 561227 h 848134"/>
                  <a:gd name="connsiteX0" fmla="*/ 0 w 573814"/>
                  <a:gd name="connsiteY0" fmla="*/ 561227 h 848134"/>
                  <a:gd name="connsiteX1" fmla="*/ 279287 w 573814"/>
                  <a:gd name="connsiteY1" fmla="*/ 0 h 848134"/>
                  <a:gd name="connsiteX2" fmla="*/ 573814 w 573814"/>
                  <a:gd name="connsiteY2" fmla="*/ 561227 h 848134"/>
                  <a:gd name="connsiteX3" fmla="*/ 286907 w 573814"/>
                  <a:gd name="connsiteY3" fmla="*/ 848134 h 848134"/>
                  <a:gd name="connsiteX4" fmla="*/ 0 w 573814"/>
                  <a:gd name="connsiteY4" fmla="*/ 561227 h 848134"/>
                  <a:gd name="connsiteX0" fmla="*/ 0 w 573814"/>
                  <a:gd name="connsiteY0" fmla="*/ 561227 h 848134"/>
                  <a:gd name="connsiteX1" fmla="*/ 279287 w 573814"/>
                  <a:gd name="connsiteY1" fmla="*/ 0 h 848134"/>
                  <a:gd name="connsiteX2" fmla="*/ 573814 w 573814"/>
                  <a:gd name="connsiteY2" fmla="*/ 561227 h 848134"/>
                  <a:gd name="connsiteX3" fmla="*/ 286907 w 573814"/>
                  <a:gd name="connsiteY3" fmla="*/ 848134 h 848134"/>
                  <a:gd name="connsiteX4" fmla="*/ 0 w 573814"/>
                  <a:gd name="connsiteY4" fmla="*/ 561227 h 848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3814" h="848134">
                    <a:moveTo>
                      <a:pt x="0" y="561227"/>
                    </a:moveTo>
                    <a:cubicBezTo>
                      <a:pt x="0" y="402773"/>
                      <a:pt x="158933" y="228600"/>
                      <a:pt x="279287" y="0"/>
                    </a:cubicBezTo>
                    <a:cubicBezTo>
                      <a:pt x="399641" y="220980"/>
                      <a:pt x="573814" y="402773"/>
                      <a:pt x="573814" y="561227"/>
                    </a:cubicBezTo>
                    <a:cubicBezTo>
                      <a:pt x="573814" y="719681"/>
                      <a:pt x="445361" y="848134"/>
                      <a:pt x="286907" y="848134"/>
                    </a:cubicBezTo>
                    <a:cubicBezTo>
                      <a:pt x="128453" y="848134"/>
                      <a:pt x="0" y="719681"/>
                      <a:pt x="0" y="561227"/>
                    </a:cubicBezTo>
                    <a:close/>
                  </a:path>
                </a:pathLst>
              </a:custGeom>
              <a:solidFill>
                <a:srgbClr val="99FF66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0" name="グループ化 79">
            <a:extLst>
              <a:ext uri="{FF2B5EF4-FFF2-40B4-BE49-F238E27FC236}">
                <a16:creationId xmlns:a16="http://schemas.microsoft.com/office/drawing/2014/main" id="{BC74BC67-F395-419E-B069-A5C87F057F11}"/>
              </a:ext>
            </a:extLst>
          </p:cNvPr>
          <p:cNvGrpSpPr/>
          <p:nvPr/>
        </p:nvGrpSpPr>
        <p:grpSpPr>
          <a:xfrm>
            <a:off x="871001" y="1396438"/>
            <a:ext cx="2260388" cy="1720890"/>
            <a:chOff x="967076" y="2506163"/>
            <a:chExt cx="1136911" cy="865560"/>
          </a:xfrm>
        </p:grpSpPr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9FB6DE6B-1135-4C1E-9037-BA2C3285498A}"/>
                </a:ext>
              </a:extLst>
            </p:cNvPr>
            <p:cNvSpPr/>
            <p:nvPr/>
          </p:nvSpPr>
          <p:spPr>
            <a:xfrm>
              <a:off x="967076" y="2506163"/>
              <a:ext cx="1136910" cy="856022"/>
            </a:xfrm>
            <a:custGeom>
              <a:avLst/>
              <a:gdLst>
                <a:gd name="connsiteX0" fmla="*/ 573352 w 1136910"/>
                <a:gd name="connsiteY0" fmla="*/ 0 h 856022"/>
                <a:gd name="connsiteX1" fmla="*/ 1045402 w 1136910"/>
                <a:gd name="connsiteY1" fmla="*/ 261410 h 856022"/>
                <a:gd name="connsiteX2" fmla="*/ 1073505 w 1136910"/>
                <a:gd name="connsiteY2" fmla="*/ 337046 h 856022"/>
                <a:gd name="connsiteX3" fmla="*/ 1092238 w 1136910"/>
                <a:gd name="connsiteY3" fmla="*/ 349320 h 856022"/>
                <a:gd name="connsiteX4" fmla="*/ 1136910 w 1136910"/>
                <a:gd name="connsiteY4" fmla="*/ 428011 h 856022"/>
                <a:gd name="connsiteX5" fmla="*/ 1092238 w 1136910"/>
                <a:gd name="connsiteY5" fmla="*/ 506702 h 856022"/>
                <a:gd name="connsiteX6" fmla="*/ 1073505 w 1136910"/>
                <a:gd name="connsiteY6" fmla="*/ 518976 h 856022"/>
                <a:gd name="connsiteX7" fmla="*/ 1045402 w 1136910"/>
                <a:gd name="connsiteY7" fmla="*/ 594612 h 856022"/>
                <a:gd name="connsiteX8" fmla="*/ 573352 w 1136910"/>
                <a:gd name="connsiteY8" fmla="*/ 856022 h 856022"/>
                <a:gd name="connsiteX9" fmla="*/ 101302 w 1136910"/>
                <a:gd name="connsiteY9" fmla="*/ 594612 h 856022"/>
                <a:gd name="connsiteX10" fmla="*/ 76351 w 1136910"/>
                <a:gd name="connsiteY10" fmla="*/ 527459 h 856022"/>
                <a:gd name="connsiteX11" fmla="*/ 44672 w 1136910"/>
                <a:gd name="connsiteY11" fmla="*/ 506702 h 856022"/>
                <a:gd name="connsiteX12" fmla="*/ 0 w 1136910"/>
                <a:gd name="connsiteY12" fmla="*/ 428011 h 856022"/>
                <a:gd name="connsiteX13" fmla="*/ 44672 w 1136910"/>
                <a:gd name="connsiteY13" fmla="*/ 349320 h 856022"/>
                <a:gd name="connsiteX14" fmla="*/ 76351 w 1136910"/>
                <a:gd name="connsiteY14" fmla="*/ 328564 h 856022"/>
                <a:gd name="connsiteX15" fmla="*/ 101302 w 1136910"/>
                <a:gd name="connsiteY15" fmla="*/ 261410 h 856022"/>
                <a:gd name="connsiteX16" fmla="*/ 573352 w 1136910"/>
                <a:gd name="connsiteY16" fmla="*/ 0 h 856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36910" h="856022">
                  <a:moveTo>
                    <a:pt x="573352" y="0"/>
                  </a:moveTo>
                  <a:cubicBezTo>
                    <a:pt x="785558" y="0"/>
                    <a:pt x="967629" y="107790"/>
                    <a:pt x="1045402" y="261410"/>
                  </a:cubicBezTo>
                  <a:lnTo>
                    <a:pt x="1073505" y="337046"/>
                  </a:lnTo>
                  <a:lnTo>
                    <a:pt x="1092238" y="349320"/>
                  </a:lnTo>
                  <a:cubicBezTo>
                    <a:pt x="1121003" y="373506"/>
                    <a:pt x="1136910" y="400098"/>
                    <a:pt x="1136910" y="428011"/>
                  </a:cubicBezTo>
                  <a:cubicBezTo>
                    <a:pt x="1136910" y="455924"/>
                    <a:pt x="1121003" y="482516"/>
                    <a:pt x="1092238" y="506702"/>
                  </a:cubicBezTo>
                  <a:lnTo>
                    <a:pt x="1073505" y="518976"/>
                  </a:lnTo>
                  <a:lnTo>
                    <a:pt x="1045402" y="594612"/>
                  </a:lnTo>
                  <a:cubicBezTo>
                    <a:pt x="967629" y="748232"/>
                    <a:pt x="785558" y="856022"/>
                    <a:pt x="573352" y="856022"/>
                  </a:cubicBezTo>
                  <a:cubicBezTo>
                    <a:pt x="361146" y="856022"/>
                    <a:pt x="179075" y="748232"/>
                    <a:pt x="101302" y="594612"/>
                  </a:cubicBezTo>
                  <a:lnTo>
                    <a:pt x="76351" y="527459"/>
                  </a:lnTo>
                  <a:lnTo>
                    <a:pt x="44672" y="506702"/>
                  </a:lnTo>
                  <a:cubicBezTo>
                    <a:pt x="15907" y="482516"/>
                    <a:pt x="0" y="455924"/>
                    <a:pt x="0" y="428011"/>
                  </a:cubicBezTo>
                  <a:cubicBezTo>
                    <a:pt x="0" y="400098"/>
                    <a:pt x="15907" y="373506"/>
                    <a:pt x="44672" y="349320"/>
                  </a:cubicBezTo>
                  <a:lnTo>
                    <a:pt x="76351" y="328564"/>
                  </a:lnTo>
                  <a:lnTo>
                    <a:pt x="101302" y="261410"/>
                  </a:lnTo>
                  <a:cubicBezTo>
                    <a:pt x="179075" y="107790"/>
                    <a:pt x="361146" y="0"/>
                    <a:pt x="573352" y="0"/>
                  </a:cubicBezTo>
                  <a:close/>
                </a:path>
              </a:pathLst>
            </a:custGeom>
            <a:gradFill>
              <a:gsLst>
                <a:gs pos="100000">
                  <a:srgbClr val="008000"/>
                </a:gs>
                <a:gs pos="0">
                  <a:srgbClr val="92D050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リーフォーム: 図形 101">
              <a:extLst>
                <a:ext uri="{FF2B5EF4-FFF2-40B4-BE49-F238E27FC236}">
                  <a16:creationId xmlns:a16="http://schemas.microsoft.com/office/drawing/2014/main" id="{333A4FE9-5FD0-45D6-AD0B-A0D4C48D1A98}"/>
                </a:ext>
              </a:extLst>
            </p:cNvPr>
            <p:cNvSpPr/>
            <p:nvPr/>
          </p:nvSpPr>
          <p:spPr>
            <a:xfrm>
              <a:off x="1007652" y="2535679"/>
              <a:ext cx="1096335" cy="831850"/>
            </a:xfrm>
            <a:custGeom>
              <a:avLst/>
              <a:gdLst>
                <a:gd name="connsiteX0" fmla="*/ 505095 w 1096335"/>
                <a:gd name="connsiteY0" fmla="*/ 817167 h 831850"/>
                <a:gd name="connsiteX1" fmla="*/ 518942 w 1096335"/>
                <a:gd name="connsiteY1" fmla="*/ 828917 h 831850"/>
                <a:gd name="connsiteX2" fmla="*/ 517510 w 1096335"/>
                <a:gd name="connsiteY2" fmla="*/ 831850 h 831850"/>
                <a:gd name="connsiteX3" fmla="*/ 491889 w 1096335"/>
                <a:gd name="connsiteY3" fmla="*/ 830231 h 831850"/>
                <a:gd name="connsiteX4" fmla="*/ 491248 w 1096335"/>
                <a:gd name="connsiteY4" fmla="*/ 828917 h 831850"/>
                <a:gd name="connsiteX5" fmla="*/ 505095 w 1096335"/>
                <a:gd name="connsiteY5" fmla="*/ 817167 h 831850"/>
                <a:gd name="connsiteX6" fmla="*/ 319544 w 1096335"/>
                <a:gd name="connsiteY6" fmla="*/ 777927 h 831850"/>
                <a:gd name="connsiteX7" fmla="*/ 333391 w 1096335"/>
                <a:gd name="connsiteY7" fmla="*/ 789676 h 831850"/>
                <a:gd name="connsiteX8" fmla="*/ 329853 w 1096335"/>
                <a:gd name="connsiteY8" fmla="*/ 796924 h 831850"/>
                <a:gd name="connsiteX9" fmla="*/ 310669 w 1096335"/>
                <a:gd name="connsiteY9" fmla="*/ 790609 h 831850"/>
                <a:gd name="connsiteX10" fmla="*/ 306272 w 1096335"/>
                <a:gd name="connsiteY10" fmla="*/ 788497 h 831850"/>
                <a:gd name="connsiteX11" fmla="*/ 309752 w 1096335"/>
                <a:gd name="connsiteY11" fmla="*/ 781368 h 831850"/>
                <a:gd name="connsiteX12" fmla="*/ 319544 w 1096335"/>
                <a:gd name="connsiteY12" fmla="*/ 777927 h 831850"/>
                <a:gd name="connsiteX13" fmla="*/ 562102 w 1096335"/>
                <a:gd name="connsiteY13" fmla="*/ 770793 h 831850"/>
                <a:gd name="connsiteX14" fmla="*/ 575949 w 1096335"/>
                <a:gd name="connsiteY14" fmla="*/ 782543 h 831850"/>
                <a:gd name="connsiteX15" fmla="*/ 562102 w 1096335"/>
                <a:gd name="connsiteY15" fmla="*/ 794293 h 831850"/>
                <a:gd name="connsiteX16" fmla="*/ 548254 w 1096335"/>
                <a:gd name="connsiteY16" fmla="*/ 782543 h 831850"/>
                <a:gd name="connsiteX17" fmla="*/ 562102 w 1096335"/>
                <a:gd name="connsiteY17" fmla="*/ 770793 h 831850"/>
                <a:gd name="connsiteX18" fmla="*/ 777880 w 1096335"/>
                <a:gd name="connsiteY18" fmla="*/ 766030 h 831850"/>
                <a:gd name="connsiteX19" fmla="*/ 787671 w 1096335"/>
                <a:gd name="connsiteY19" fmla="*/ 769472 h 831850"/>
                <a:gd name="connsiteX20" fmla="*/ 789804 w 1096335"/>
                <a:gd name="connsiteY20" fmla="*/ 773841 h 831850"/>
                <a:gd name="connsiteX21" fmla="*/ 767369 w 1096335"/>
                <a:gd name="connsiteY21" fmla="*/ 784614 h 831850"/>
                <a:gd name="connsiteX22" fmla="*/ 764032 w 1096335"/>
                <a:gd name="connsiteY22" fmla="*/ 777780 h 831850"/>
                <a:gd name="connsiteX23" fmla="*/ 777880 w 1096335"/>
                <a:gd name="connsiteY23" fmla="*/ 766030 h 831850"/>
                <a:gd name="connsiteX24" fmla="*/ 656218 w 1096335"/>
                <a:gd name="connsiteY24" fmla="*/ 753877 h 831850"/>
                <a:gd name="connsiteX25" fmla="*/ 670065 w 1096335"/>
                <a:gd name="connsiteY25" fmla="*/ 765627 h 831850"/>
                <a:gd name="connsiteX26" fmla="*/ 656218 w 1096335"/>
                <a:gd name="connsiteY26" fmla="*/ 777376 h 831850"/>
                <a:gd name="connsiteX27" fmla="*/ 642371 w 1096335"/>
                <a:gd name="connsiteY27" fmla="*/ 765627 h 831850"/>
                <a:gd name="connsiteX28" fmla="*/ 656218 w 1096335"/>
                <a:gd name="connsiteY28" fmla="*/ 753877 h 831850"/>
                <a:gd name="connsiteX29" fmla="*/ 421363 w 1096335"/>
                <a:gd name="connsiteY29" fmla="*/ 752009 h 831850"/>
                <a:gd name="connsiteX30" fmla="*/ 435210 w 1096335"/>
                <a:gd name="connsiteY30" fmla="*/ 763759 h 831850"/>
                <a:gd name="connsiteX31" fmla="*/ 421363 w 1096335"/>
                <a:gd name="connsiteY31" fmla="*/ 775508 h 831850"/>
                <a:gd name="connsiteX32" fmla="*/ 407515 w 1096335"/>
                <a:gd name="connsiteY32" fmla="*/ 763759 h 831850"/>
                <a:gd name="connsiteX33" fmla="*/ 421363 w 1096335"/>
                <a:gd name="connsiteY33" fmla="*/ 752009 h 831850"/>
                <a:gd name="connsiteX34" fmla="*/ 723384 w 1096335"/>
                <a:gd name="connsiteY34" fmla="*/ 717711 h 831850"/>
                <a:gd name="connsiteX35" fmla="*/ 737231 w 1096335"/>
                <a:gd name="connsiteY35" fmla="*/ 729460 h 831850"/>
                <a:gd name="connsiteX36" fmla="*/ 723384 w 1096335"/>
                <a:gd name="connsiteY36" fmla="*/ 741210 h 831850"/>
                <a:gd name="connsiteX37" fmla="*/ 709536 w 1096335"/>
                <a:gd name="connsiteY37" fmla="*/ 729460 h 831850"/>
                <a:gd name="connsiteX38" fmla="*/ 723384 w 1096335"/>
                <a:gd name="connsiteY38" fmla="*/ 717711 h 831850"/>
                <a:gd name="connsiteX39" fmla="*/ 845976 w 1096335"/>
                <a:gd name="connsiteY39" fmla="*/ 716334 h 831850"/>
                <a:gd name="connsiteX40" fmla="*/ 859823 w 1096335"/>
                <a:gd name="connsiteY40" fmla="*/ 728083 h 831850"/>
                <a:gd name="connsiteX41" fmla="*/ 859197 w 1096335"/>
                <a:gd name="connsiteY41" fmla="*/ 729366 h 831850"/>
                <a:gd name="connsiteX42" fmla="*/ 845588 w 1096335"/>
                <a:gd name="connsiteY42" fmla="*/ 739697 h 831850"/>
                <a:gd name="connsiteX43" fmla="*/ 836185 w 1096335"/>
                <a:gd name="connsiteY43" fmla="*/ 736392 h 831850"/>
                <a:gd name="connsiteX44" fmla="*/ 832129 w 1096335"/>
                <a:gd name="connsiteY44" fmla="*/ 728083 h 831850"/>
                <a:gd name="connsiteX45" fmla="*/ 845976 w 1096335"/>
                <a:gd name="connsiteY45" fmla="*/ 716334 h 831850"/>
                <a:gd name="connsiteX46" fmla="*/ 511553 w 1096335"/>
                <a:gd name="connsiteY46" fmla="*/ 713836 h 831850"/>
                <a:gd name="connsiteX47" fmla="*/ 525401 w 1096335"/>
                <a:gd name="connsiteY47" fmla="*/ 725585 h 831850"/>
                <a:gd name="connsiteX48" fmla="*/ 511553 w 1096335"/>
                <a:gd name="connsiteY48" fmla="*/ 737335 h 831850"/>
                <a:gd name="connsiteX49" fmla="*/ 497706 w 1096335"/>
                <a:gd name="connsiteY49" fmla="*/ 725585 h 831850"/>
                <a:gd name="connsiteX50" fmla="*/ 511553 w 1096335"/>
                <a:gd name="connsiteY50" fmla="*/ 713836 h 831850"/>
                <a:gd name="connsiteX51" fmla="*/ 289079 w 1096335"/>
                <a:gd name="connsiteY51" fmla="*/ 711500 h 831850"/>
                <a:gd name="connsiteX52" fmla="*/ 302926 w 1096335"/>
                <a:gd name="connsiteY52" fmla="*/ 723250 h 831850"/>
                <a:gd name="connsiteX53" fmla="*/ 289079 w 1096335"/>
                <a:gd name="connsiteY53" fmla="*/ 735000 h 831850"/>
                <a:gd name="connsiteX54" fmla="*/ 275232 w 1096335"/>
                <a:gd name="connsiteY54" fmla="*/ 723250 h 831850"/>
                <a:gd name="connsiteX55" fmla="*/ 289079 w 1096335"/>
                <a:gd name="connsiteY55" fmla="*/ 711500 h 831850"/>
                <a:gd name="connsiteX56" fmla="*/ 383195 w 1096335"/>
                <a:gd name="connsiteY56" fmla="*/ 694584 h 831850"/>
                <a:gd name="connsiteX57" fmla="*/ 397042 w 1096335"/>
                <a:gd name="connsiteY57" fmla="*/ 706334 h 831850"/>
                <a:gd name="connsiteX58" fmla="*/ 383195 w 1096335"/>
                <a:gd name="connsiteY58" fmla="*/ 718083 h 831850"/>
                <a:gd name="connsiteX59" fmla="*/ 369348 w 1096335"/>
                <a:gd name="connsiteY59" fmla="*/ 706334 h 831850"/>
                <a:gd name="connsiteX60" fmla="*/ 383195 w 1096335"/>
                <a:gd name="connsiteY60" fmla="*/ 694584 h 831850"/>
                <a:gd name="connsiteX61" fmla="*/ 654926 w 1096335"/>
                <a:gd name="connsiteY61" fmla="*/ 671211 h 831850"/>
                <a:gd name="connsiteX62" fmla="*/ 668774 w 1096335"/>
                <a:gd name="connsiteY62" fmla="*/ 682961 h 831850"/>
                <a:gd name="connsiteX63" fmla="*/ 654926 w 1096335"/>
                <a:gd name="connsiteY63" fmla="*/ 694711 h 831850"/>
                <a:gd name="connsiteX64" fmla="*/ 641079 w 1096335"/>
                <a:gd name="connsiteY64" fmla="*/ 682961 h 831850"/>
                <a:gd name="connsiteX65" fmla="*/ 654926 w 1096335"/>
                <a:gd name="connsiteY65" fmla="*/ 671211 h 831850"/>
                <a:gd name="connsiteX66" fmla="*/ 579650 w 1096335"/>
                <a:gd name="connsiteY66" fmla="*/ 664140 h 831850"/>
                <a:gd name="connsiteX67" fmla="*/ 593497 w 1096335"/>
                <a:gd name="connsiteY67" fmla="*/ 675889 h 831850"/>
                <a:gd name="connsiteX68" fmla="*/ 579650 w 1096335"/>
                <a:gd name="connsiteY68" fmla="*/ 687639 h 831850"/>
                <a:gd name="connsiteX69" fmla="*/ 565802 w 1096335"/>
                <a:gd name="connsiteY69" fmla="*/ 675889 h 831850"/>
                <a:gd name="connsiteX70" fmla="*/ 579650 w 1096335"/>
                <a:gd name="connsiteY70" fmla="*/ 664140 h 831850"/>
                <a:gd name="connsiteX71" fmla="*/ 450361 w 1096335"/>
                <a:gd name="connsiteY71" fmla="*/ 658418 h 831850"/>
                <a:gd name="connsiteX72" fmla="*/ 464208 w 1096335"/>
                <a:gd name="connsiteY72" fmla="*/ 670167 h 831850"/>
                <a:gd name="connsiteX73" fmla="*/ 450361 w 1096335"/>
                <a:gd name="connsiteY73" fmla="*/ 681917 h 831850"/>
                <a:gd name="connsiteX74" fmla="*/ 436513 w 1096335"/>
                <a:gd name="connsiteY74" fmla="*/ 670167 h 831850"/>
                <a:gd name="connsiteX75" fmla="*/ 450361 w 1096335"/>
                <a:gd name="connsiteY75" fmla="*/ 658418 h 831850"/>
                <a:gd name="connsiteX76" fmla="*/ 238531 w 1096335"/>
                <a:gd name="connsiteY76" fmla="*/ 654543 h 831850"/>
                <a:gd name="connsiteX77" fmla="*/ 252378 w 1096335"/>
                <a:gd name="connsiteY77" fmla="*/ 666292 h 831850"/>
                <a:gd name="connsiteX78" fmla="*/ 238531 w 1096335"/>
                <a:gd name="connsiteY78" fmla="*/ 678042 h 831850"/>
                <a:gd name="connsiteX79" fmla="*/ 224683 w 1096335"/>
                <a:gd name="connsiteY79" fmla="*/ 666292 h 831850"/>
                <a:gd name="connsiteX80" fmla="*/ 238531 w 1096335"/>
                <a:gd name="connsiteY80" fmla="*/ 654543 h 831850"/>
                <a:gd name="connsiteX81" fmla="*/ 825529 w 1096335"/>
                <a:gd name="connsiteY81" fmla="*/ 643384 h 831850"/>
                <a:gd name="connsiteX82" fmla="*/ 839376 w 1096335"/>
                <a:gd name="connsiteY82" fmla="*/ 655134 h 831850"/>
                <a:gd name="connsiteX83" fmla="*/ 825529 w 1096335"/>
                <a:gd name="connsiteY83" fmla="*/ 666884 h 831850"/>
                <a:gd name="connsiteX84" fmla="*/ 811681 w 1096335"/>
                <a:gd name="connsiteY84" fmla="*/ 655134 h 831850"/>
                <a:gd name="connsiteX85" fmla="*/ 825529 w 1096335"/>
                <a:gd name="connsiteY85" fmla="*/ 643384 h 831850"/>
                <a:gd name="connsiteX86" fmla="*/ 104630 w 1096335"/>
                <a:gd name="connsiteY86" fmla="*/ 631859 h 831850"/>
                <a:gd name="connsiteX87" fmla="*/ 112158 w 1096335"/>
                <a:gd name="connsiteY87" fmla="*/ 634505 h 831850"/>
                <a:gd name="connsiteX88" fmla="*/ 116214 w 1096335"/>
                <a:gd name="connsiteY88" fmla="*/ 642813 h 831850"/>
                <a:gd name="connsiteX89" fmla="*/ 114755 w 1096335"/>
                <a:gd name="connsiteY89" fmla="*/ 645802 h 831850"/>
                <a:gd name="connsiteX90" fmla="*/ 738057 w 1096335"/>
                <a:gd name="connsiteY90" fmla="*/ 623332 h 831850"/>
                <a:gd name="connsiteX91" fmla="*/ 751905 w 1096335"/>
                <a:gd name="connsiteY91" fmla="*/ 635082 h 831850"/>
                <a:gd name="connsiteX92" fmla="*/ 738057 w 1096335"/>
                <a:gd name="connsiteY92" fmla="*/ 646832 h 831850"/>
                <a:gd name="connsiteX93" fmla="*/ 724210 w 1096335"/>
                <a:gd name="connsiteY93" fmla="*/ 635082 h 831850"/>
                <a:gd name="connsiteX94" fmla="*/ 738057 w 1096335"/>
                <a:gd name="connsiteY94" fmla="*/ 623332 h 831850"/>
                <a:gd name="connsiteX95" fmla="*/ 927348 w 1096335"/>
                <a:gd name="connsiteY95" fmla="*/ 617466 h 831850"/>
                <a:gd name="connsiteX96" fmla="*/ 941195 w 1096335"/>
                <a:gd name="connsiteY96" fmla="*/ 629216 h 831850"/>
                <a:gd name="connsiteX97" fmla="*/ 927348 w 1096335"/>
                <a:gd name="connsiteY97" fmla="*/ 640966 h 831850"/>
                <a:gd name="connsiteX98" fmla="*/ 913500 w 1096335"/>
                <a:gd name="connsiteY98" fmla="*/ 629216 h 831850"/>
                <a:gd name="connsiteX99" fmla="*/ 927348 w 1096335"/>
                <a:gd name="connsiteY99" fmla="*/ 617466 h 831850"/>
                <a:gd name="connsiteX100" fmla="*/ 381903 w 1096335"/>
                <a:gd name="connsiteY100" fmla="*/ 611918 h 831850"/>
                <a:gd name="connsiteX101" fmla="*/ 395751 w 1096335"/>
                <a:gd name="connsiteY101" fmla="*/ 623668 h 831850"/>
                <a:gd name="connsiteX102" fmla="*/ 381903 w 1096335"/>
                <a:gd name="connsiteY102" fmla="*/ 635418 h 831850"/>
                <a:gd name="connsiteX103" fmla="*/ 368056 w 1096335"/>
                <a:gd name="connsiteY103" fmla="*/ 623668 h 831850"/>
                <a:gd name="connsiteX104" fmla="*/ 381903 w 1096335"/>
                <a:gd name="connsiteY104" fmla="*/ 611918 h 831850"/>
                <a:gd name="connsiteX105" fmla="*/ 542418 w 1096335"/>
                <a:gd name="connsiteY105" fmla="*/ 609883 h 831850"/>
                <a:gd name="connsiteX106" fmla="*/ 556265 w 1096335"/>
                <a:gd name="connsiteY106" fmla="*/ 621632 h 831850"/>
                <a:gd name="connsiteX107" fmla="*/ 542418 w 1096335"/>
                <a:gd name="connsiteY107" fmla="*/ 633382 h 831850"/>
                <a:gd name="connsiteX108" fmla="*/ 528571 w 1096335"/>
                <a:gd name="connsiteY108" fmla="*/ 621632 h 831850"/>
                <a:gd name="connsiteX109" fmla="*/ 542418 w 1096335"/>
                <a:gd name="connsiteY109" fmla="*/ 609883 h 831850"/>
                <a:gd name="connsiteX110" fmla="*/ 306627 w 1096335"/>
                <a:gd name="connsiteY110" fmla="*/ 604847 h 831850"/>
                <a:gd name="connsiteX111" fmla="*/ 320474 w 1096335"/>
                <a:gd name="connsiteY111" fmla="*/ 616596 h 831850"/>
                <a:gd name="connsiteX112" fmla="*/ 306627 w 1096335"/>
                <a:gd name="connsiteY112" fmla="*/ 628346 h 831850"/>
                <a:gd name="connsiteX113" fmla="*/ 292780 w 1096335"/>
                <a:gd name="connsiteY113" fmla="*/ 616596 h 831850"/>
                <a:gd name="connsiteX114" fmla="*/ 306627 w 1096335"/>
                <a:gd name="connsiteY114" fmla="*/ 604847 h 831850"/>
                <a:gd name="connsiteX115" fmla="*/ 169533 w 1096335"/>
                <a:gd name="connsiteY115" fmla="*/ 594897 h 831850"/>
                <a:gd name="connsiteX116" fmla="*/ 183380 w 1096335"/>
                <a:gd name="connsiteY116" fmla="*/ 606647 h 831850"/>
                <a:gd name="connsiteX117" fmla="*/ 169533 w 1096335"/>
                <a:gd name="connsiteY117" fmla="*/ 618397 h 831850"/>
                <a:gd name="connsiteX118" fmla="*/ 155685 w 1096335"/>
                <a:gd name="connsiteY118" fmla="*/ 606647 h 831850"/>
                <a:gd name="connsiteX119" fmla="*/ 169533 w 1096335"/>
                <a:gd name="connsiteY119" fmla="*/ 594897 h 831850"/>
                <a:gd name="connsiteX120" fmla="*/ 454947 w 1096335"/>
                <a:gd name="connsiteY120" fmla="*/ 589830 h 831850"/>
                <a:gd name="connsiteX121" fmla="*/ 468794 w 1096335"/>
                <a:gd name="connsiteY121" fmla="*/ 601580 h 831850"/>
                <a:gd name="connsiteX122" fmla="*/ 454947 w 1096335"/>
                <a:gd name="connsiteY122" fmla="*/ 613330 h 831850"/>
                <a:gd name="connsiteX123" fmla="*/ 441100 w 1096335"/>
                <a:gd name="connsiteY123" fmla="*/ 601580 h 831850"/>
                <a:gd name="connsiteX124" fmla="*/ 454947 w 1096335"/>
                <a:gd name="connsiteY124" fmla="*/ 589830 h 831850"/>
                <a:gd name="connsiteX125" fmla="*/ 644237 w 1096335"/>
                <a:gd name="connsiteY125" fmla="*/ 583965 h 831850"/>
                <a:gd name="connsiteX126" fmla="*/ 658084 w 1096335"/>
                <a:gd name="connsiteY126" fmla="*/ 595714 h 831850"/>
                <a:gd name="connsiteX127" fmla="*/ 644237 w 1096335"/>
                <a:gd name="connsiteY127" fmla="*/ 607464 h 831850"/>
                <a:gd name="connsiteX128" fmla="*/ 630390 w 1096335"/>
                <a:gd name="connsiteY128" fmla="*/ 595714 h 831850"/>
                <a:gd name="connsiteX129" fmla="*/ 644237 w 1096335"/>
                <a:gd name="connsiteY129" fmla="*/ 583965 h 831850"/>
                <a:gd name="connsiteX130" fmla="*/ 795064 w 1096335"/>
                <a:gd name="connsiteY130" fmla="*/ 576958 h 831850"/>
                <a:gd name="connsiteX131" fmla="*/ 808911 w 1096335"/>
                <a:gd name="connsiteY131" fmla="*/ 588708 h 831850"/>
                <a:gd name="connsiteX132" fmla="*/ 795064 w 1096335"/>
                <a:gd name="connsiteY132" fmla="*/ 600457 h 831850"/>
                <a:gd name="connsiteX133" fmla="*/ 781217 w 1096335"/>
                <a:gd name="connsiteY133" fmla="*/ 588708 h 831850"/>
                <a:gd name="connsiteX134" fmla="*/ 795064 w 1096335"/>
                <a:gd name="connsiteY134" fmla="*/ 576958 h 831850"/>
                <a:gd name="connsiteX135" fmla="*/ 889180 w 1096335"/>
                <a:gd name="connsiteY135" fmla="*/ 560042 h 831850"/>
                <a:gd name="connsiteX136" fmla="*/ 903028 w 1096335"/>
                <a:gd name="connsiteY136" fmla="*/ 571791 h 831850"/>
                <a:gd name="connsiteX137" fmla="*/ 889180 w 1096335"/>
                <a:gd name="connsiteY137" fmla="*/ 583541 h 831850"/>
                <a:gd name="connsiteX138" fmla="*/ 875333 w 1096335"/>
                <a:gd name="connsiteY138" fmla="*/ 571791 h 831850"/>
                <a:gd name="connsiteX139" fmla="*/ 889180 w 1096335"/>
                <a:gd name="connsiteY139" fmla="*/ 560042 h 831850"/>
                <a:gd name="connsiteX140" fmla="*/ 101075 w 1096335"/>
                <a:gd name="connsiteY140" fmla="*/ 548398 h 831850"/>
                <a:gd name="connsiteX141" fmla="*/ 114923 w 1096335"/>
                <a:gd name="connsiteY141" fmla="*/ 560148 h 831850"/>
                <a:gd name="connsiteX142" fmla="*/ 101075 w 1096335"/>
                <a:gd name="connsiteY142" fmla="*/ 571898 h 831850"/>
                <a:gd name="connsiteX143" fmla="*/ 87228 w 1096335"/>
                <a:gd name="connsiteY143" fmla="*/ 560148 h 831850"/>
                <a:gd name="connsiteX144" fmla="*/ 101075 w 1096335"/>
                <a:gd name="connsiteY144" fmla="*/ 548398 h 831850"/>
                <a:gd name="connsiteX145" fmla="*/ 258247 w 1096335"/>
                <a:gd name="connsiteY145" fmla="*/ 546362 h 831850"/>
                <a:gd name="connsiteX146" fmla="*/ 272094 w 1096335"/>
                <a:gd name="connsiteY146" fmla="*/ 558112 h 831850"/>
                <a:gd name="connsiteX147" fmla="*/ 258247 w 1096335"/>
                <a:gd name="connsiteY147" fmla="*/ 569862 h 831850"/>
                <a:gd name="connsiteX148" fmla="*/ 244400 w 1096335"/>
                <a:gd name="connsiteY148" fmla="*/ 558112 h 831850"/>
                <a:gd name="connsiteX149" fmla="*/ 258247 w 1096335"/>
                <a:gd name="connsiteY149" fmla="*/ 546362 h 831850"/>
                <a:gd name="connsiteX150" fmla="*/ 511953 w 1096335"/>
                <a:gd name="connsiteY150" fmla="*/ 543456 h 831850"/>
                <a:gd name="connsiteX151" fmla="*/ 525801 w 1096335"/>
                <a:gd name="connsiteY151" fmla="*/ 555206 h 831850"/>
                <a:gd name="connsiteX152" fmla="*/ 511953 w 1096335"/>
                <a:gd name="connsiteY152" fmla="*/ 566956 h 831850"/>
                <a:gd name="connsiteX153" fmla="*/ 498106 w 1096335"/>
                <a:gd name="connsiteY153" fmla="*/ 555206 h 831850"/>
                <a:gd name="connsiteX154" fmla="*/ 511953 w 1096335"/>
                <a:gd name="connsiteY154" fmla="*/ 543456 h 831850"/>
                <a:gd name="connsiteX155" fmla="*/ 606070 w 1096335"/>
                <a:gd name="connsiteY155" fmla="*/ 526540 h 831850"/>
                <a:gd name="connsiteX156" fmla="*/ 619917 w 1096335"/>
                <a:gd name="connsiteY156" fmla="*/ 538290 h 831850"/>
                <a:gd name="connsiteX157" fmla="*/ 606070 w 1096335"/>
                <a:gd name="connsiteY157" fmla="*/ 550039 h 831850"/>
                <a:gd name="connsiteX158" fmla="*/ 592222 w 1096335"/>
                <a:gd name="connsiteY158" fmla="*/ 538290 h 831850"/>
                <a:gd name="connsiteX159" fmla="*/ 606070 w 1096335"/>
                <a:gd name="connsiteY159" fmla="*/ 526540 h 831850"/>
                <a:gd name="connsiteX160" fmla="*/ 170776 w 1096335"/>
                <a:gd name="connsiteY160" fmla="*/ 526310 h 831850"/>
                <a:gd name="connsiteX161" fmla="*/ 184623 w 1096335"/>
                <a:gd name="connsiteY161" fmla="*/ 538060 h 831850"/>
                <a:gd name="connsiteX162" fmla="*/ 170776 w 1096335"/>
                <a:gd name="connsiteY162" fmla="*/ 549810 h 831850"/>
                <a:gd name="connsiteX163" fmla="*/ 156929 w 1096335"/>
                <a:gd name="connsiteY163" fmla="*/ 538060 h 831850"/>
                <a:gd name="connsiteX164" fmla="*/ 170776 w 1096335"/>
                <a:gd name="connsiteY164" fmla="*/ 526310 h 831850"/>
                <a:gd name="connsiteX165" fmla="*/ 956346 w 1096335"/>
                <a:gd name="connsiteY165" fmla="*/ 523875 h 831850"/>
                <a:gd name="connsiteX166" fmla="*/ 970193 w 1096335"/>
                <a:gd name="connsiteY166" fmla="*/ 535625 h 831850"/>
                <a:gd name="connsiteX167" fmla="*/ 956346 w 1096335"/>
                <a:gd name="connsiteY167" fmla="*/ 547375 h 831850"/>
                <a:gd name="connsiteX168" fmla="*/ 942499 w 1096335"/>
                <a:gd name="connsiteY168" fmla="*/ 535625 h 831850"/>
                <a:gd name="connsiteX169" fmla="*/ 956346 w 1096335"/>
                <a:gd name="connsiteY169" fmla="*/ 523875 h 831850"/>
                <a:gd name="connsiteX170" fmla="*/ 360066 w 1096335"/>
                <a:gd name="connsiteY170" fmla="*/ 520444 h 831850"/>
                <a:gd name="connsiteX171" fmla="*/ 373913 w 1096335"/>
                <a:gd name="connsiteY171" fmla="*/ 532194 h 831850"/>
                <a:gd name="connsiteX172" fmla="*/ 360066 w 1096335"/>
                <a:gd name="connsiteY172" fmla="*/ 543944 h 831850"/>
                <a:gd name="connsiteX173" fmla="*/ 346219 w 1096335"/>
                <a:gd name="connsiteY173" fmla="*/ 532194 h 831850"/>
                <a:gd name="connsiteX174" fmla="*/ 360066 w 1096335"/>
                <a:gd name="connsiteY174" fmla="*/ 520444 h 831850"/>
                <a:gd name="connsiteX175" fmla="*/ 744516 w 1096335"/>
                <a:gd name="connsiteY175" fmla="*/ 520000 h 831850"/>
                <a:gd name="connsiteX176" fmla="*/ 758363 w 1096335"/>
                <a:gd name="connsiteY176" fmla="*/ 531750 h 831850"/>
                <a:gd name="connsiteX177" fmla="*/ 744516 w 1096335"/>
                <a:gd name="connsiteY177" fmla="*/ 543500 h 831850"/>
                <a:gd name="connsiteX178" fmla="*/ 730668 w 1096335"/>
                <a:gd name="connsiteY178" fmla="*/ 531750 h 831850"/>
                <a:gd name="connsiteX179" fmla="*/ 744516 w 1096335"/>
                <a:gd name="connsiteY179" fmla="*/ 520000 h 831850"/>
                <a:gd name="connsiteX180" fmla="*/ 673235 w 1096335"/>
                <a:gd name="connsiteY180" fmla="*/ 490374 h 831850"/>
                <a:gd name="connsiteX181" fmla="*/ 687083 w 1096335"/>
                <a:gd name="connsiteY181" fmla="*/ 502123 h 831850"/>
                <a:gd name="connsiteX182" fmla="*/ 673235 w 1096335"/>
                <a:gd name="connsiteY182" fmla="*/ 513873 h 831850"/>
                <a:gd name="connsiteX183" fmla="*/ 659388 w 1096335"/>
                <a:gd name="connsiteY183" fmla="*/ 502123 h 831850"/>
                <a:gd name="connsiteX184" fmla="*/ 673235 w 1096335"/>
                <a:gd name="connsiteY184" fmla="*/ 490374 h 831850"/>
                <a:gd name="connsiteX185" fmla="*/ 461405 w 1096335"/>
                <a:gd name="connsiteY185" fmla="*/ 486499 h 831850"/>
                <a:gd name="connsiteX186" fmla="*/ 475252 w 1096335"/>
                <a:gd name="connsiteY186" fmla="*/ 498248 h 831850"/>
                <a:gd name="connsiteX187" fmla="*/ 461405 w 1096335"/>
                <a:gd name="connsiteY187" fmla="*/ 509998 h 831850"/>
                <a:gd name="connsiteX188" fmla="*/ 447558 w 1096335"/>
                <a:gd name="connsiteY188" fmla="*/ 498248 h 831850"/>
                <a:gd name="connsiteX189" fmla="*/ 461405 w 1096335"/>
                <a:gd name="connsiteY189" fmla="*/ 486499 h 831850"/>
                <a:gd name="connsiteX190" fmla="*/ 227782 w 1096335"/>
                <a:gd name="connsiteY190" fmla="*/ 479936 h 831850"/>
                <a:gd name="connsiteX191" fmla="*/ 241630 w 1096335"/>
                <a:gd name="connsiteY191" fmla="*/ 491686 h 831850"/>
                <a:gd name="connsiteX192" fmla="*/ 227782 w 1096335"/>
                <a:gd name="connsiteY192" fmla="*/ 503435 h 831850"/>
                <a:gd name="connsiteX193" fmla="*/ 213935 w 1096335"/>
                <a:gd name="connsiteY193" fmla="*/ 491686 h 831850"/>
                <a:gd name="connsiteX194" fmla="*/ 227782 w 1096335"/>
                <a:gd name="connsiteY194" fmla="*/ 479936 h 831850"/>
                <a:gd name="connsiteX195" fmla="*/ 887889 w 1096335"/>
                <a:gd name="connsiteY195" fmla="*/ 477376 h 831850"/>
                <a:gd name="connsiteX196" fmla="*/ 901736 w 1096335"/>
                <a:gd name="connsiteY196" fmla="*/ 489126 h 831850"/>
                <a:gd name="connsiteX197" fmla="*/ 887889 w 1096335"/>
                <a:gd name="connsiteY197" fmla="*/ 500876 h 831850"/>
                <a:gd name="connsiteX198" fmla="*/ 874041 w 1096335"/>
                <a:gd name="connsiteY198" fmla="*/ 489126 h 831850"/>
                <a:gd name="connsiteX199" fmla="*/ 887889 w 1096335"/>
                <a:gd name="connsiteY199" fmla="*/ 477376 h 831850"/>
                <a:gd name="connsiteX200" fmla="*/ 1045060 w 1096335"/>
                <a:gd name="connsiteY200" fmla="*/ 475340 h 831850"/>
                <a:gd name="connsiteX201" fmla="*/ 1054852 w 1096335"/>
                <a:gd name="connsiteY201" fmla="*/ 478782 h 831850"/>
                <a:gd name="connsiteX202" fmla="*/ 1055184 w 1096335"/>
                <a:gd name="connsiteY202" fmla="*/ 479461 h 831850"/>
                <a:gd name="connsiteX203" fmla="*/ 1051663 w 1096335"/>
                <a:gd name="connsiteY203" fmla="*/ 483495 h 831850"/>
                <a:gd name="connsiteX204" fmla="*/ 1034839 w 1096335"/>
                <a:gd name="connsiteY204" fmla="*/ 494518 h 831850"/>
                <a:gd name="connsiteX205" fmla="*/ 1031213 w 1096335"/>
                <a:gd name="connsiteY205" fmla="*/ 487090 h 831850"/>
                <a:gd name="connsiteX206" fmla="*/ 1045060 w 1096335"/>
                <a:gd name="connsiteY206" fmla="*/ 475340 h 831850"/>
                <a:gd name="connsiteX207" fmla="*/ 812612 w 1096335"/>
                <a:gd name="connsiteY207" fmla="*/ 470304 h 831850"/>
                <a:gd name="connsiteX208" fmla="*/ 826460 w 1096335"/>
                <a:gd name="connsiteY208" fmla="*/ 482054 h 831850"/>
                <a:gd name="connsiteX209" fmla="*/ 812612 w 1096335"/>
                <a:gd name="connsiteY209" fmla="*/ 493804 h 831850"/>
                <a:gd name="connsiteX210" fmla="*/ 798765 w 1096335"/>
                <a:gd name="connsiteY210" fmla="*/ 482054 h 831850"/>
                <a:gd name="connsiteX211" fmla="*/ 812612 w 1096335"/>
                <a:gd name="connsiteY211" fmla="*/ 470304 h 831850"/>
                <a:gd name="connsiteX212" fmla="*/ 321899 w 1096335"/>
                <a:gd name="connsiteY212" fmla="*/ 463019 h 831850"/>
                <a:gd name="connsiteX213" fmla="*/ 335746 w 1096335"/>
                <a:gd name="connsiteY213" fmla="*/ 474769 h 831850"/>
                <a:gd name="connsiteX214" fmla="*/ 321899 w 1096335"/>
                <a:gd name="connsiteY214" fmla="*/ 486519 h 831850"/>
                <a:gd name="connsiteX215" fmla="*/ 308051 w 1096335"/>
                <a:gd name="connsiteY215" fmla="*/ 474769 h 831850"/>
                <a:gd name="connsiteX216" fmla="*/ 321899 w 1096335"/>
                <a:gd name="connsiteY216" fmla="*/ 463019 h 831850"/>
                <a:gd name="connsiteX217" fmla="*/ 52711 w 1096335"/>
                <a:gd name="connsiteY217" fmla="*/ 457930 h 831850"/>
                <a:gd name="connsiteX218" fmla="*/ 66559 w 1096335"/>
                <a:gd name="connsiteY218" fmla="*/ 469680 h 831850"/>
                <a:gd name="connsiteX219" fmla="*/ 52711 w 1096335"/>
                <a:gd name="connsiteY219" fmla="*/ 481429 h 831850"/>
                <a:gd name="connsiteX220" fmla="*/ 38864 w 1096335"/>
                <a:gd name="connsiteY220" fmla="*/ 469680 h 831850"/>
                <a:gd name="connsiteX221" fmla="*/ 52711 w 1096335"/>
                <a:gd name="connsiteY221" fmla="*/ 457930 h 831850"/>
                <a:gd name="connsiteX222" fmla="*/ 957589 w 1096335"/>
                <a:gd name="connsiteY222" fmla="*/ 455288 h 831850"/>
                <a:gd name="connsiteX223" fmla="*/ 971436 w 1096335"/>
                <a:gd name="connsiteY223" fmla="*/ 467038 h 831850"/>
                <a:gd name="connsiteX224" fmla="*/ 957589 w 1096335"/>
                <a:gd name="connsiteY224" fmla="*/ 478788 h 831850"/>
                <a:gd name="connsiteX225" fmla="*/ 943742 w 1096335"/>
                <a:gd name="connsiteY225" fmla="*/ 467038 h 831850"/>
                <a:gd name="connsiteX226" fmla="*/ 957589 w 1096335"/>
                <a:gd name="connsiteY226" fmla="*/ 455288 h 831850"/>
                <a:gd name="connsiteX227" fmla="*/ 604778 w 1096335"/>
                <a:gd name="connsiteY227" fmla="*/ 443874 h 831850"/>
                <a:gd name="connsiteX228" fmla="*/ 618625 w 1096335"/>
                <a:gd name="connsiteY228" fmla="*/ 455624 h 831850"/>
                <a:gd name="connsiteX229" fmla="*/ 604778 w 1096335"/>
                <a:gd name="connsiteY229" fmla="*/ 467374 h 831850"/>
                <a:gd name="connsiteX230" fmla="*/ 590931 w 1096335"/>
                <a:gd name="connsiteY230" fmla="*/ 455624 h 831850"/>
                <a:gd name="connsiteX231" fmla="*/ 604778 w 1096335"/>
                <a:gd name="connsiteY231" fmla="*/ 443874 h 831850"/>
                <a:gd name="connsiteX232" fmla="*/ 529502 w 1096335"/>
                <a:gd name="connsiteY232" fmla="*/ 436803 h 831850"/>
                <a:gd name="connsiteX233" fmla="*/ 543349 w 1096335"/>
                <a:gd name="connsiteY233" fmla="*/ 448552 h 831850"/>
                <a:gd name="connsiteX234" fmla="*/ 529502 w 1096335"/>
                <a:gd name="connsiteY234" fmla="*/ 460302 h 831850"/>
                <a:gd name="connsiteX235" fmla="*/ 515654 w 1096335"/>
                <a:gd name="connsiteY235" fmla="*/ 448552 h 831850"/>
                <a:gd name="connsiteX236" fmla="*/ 529502 w 1096335"/>
                <a:gd name="connsiteY236" fmla="*/ 436803 h 831850"/>
                <a:gd name="connsiteX237" fmla="*/ 389064 w 1096335"/>
                <a:gd name="connsiteY237" fmla="*/ 426853 h 831850"/>
                <a:gd name="connsiteX238" fmla="*/ 402912 w 1096335"/>
                <a:gd name="connsiteY238" fmla="*/ 438603 h 831850"/>
                <a:gd name="connsiteX239" fmla="*/ 389064 w 1096335"/>
                <a:gd name="connsiteY239" fmla="*/ 450353 h 831850"/>
                <a:gd name="connsiteX240" fmla="*/ 375217 w 1096335"/>
                <a:gd name="connsiteY240" fmla="*/ 438603 h 831850"/>
                <a:gd name="connsiteX241" fmla="*/ 389064 w 1096335"/>
                <a:gd name="connsiteY241" fmla="*/ 426853 h 831850"/>
                <a:gd name="connsiteX242" fmla="*/ 177234 w 1096335"/>
                <a:gd name="connsiteY242" fmla="*/ 422978 h 831850"/>
                <a:gd name="connsiteX243" fmla="*/ 191081 w 1096335"/>
                <a:gd name="connsiteY243" fmla="*/ 434728 h 831850"/>
                <a:gd name="connsiteX244" fmla="*/ 177234 w 1096335"/>
                <a:gd name="connsiteY244" fmla="*/ 446478 h 831850"/>
                <a:gd name="connsiteX245" fmla="*/ 163387 w 1096335"/>
                <a:gd name="connsiteY245" fmla="*/ 434728 h 831850"/>
                <a:gd name="connsiteX246" fmla="*/ 177234 w 1096335"/>
                <a:gd name="connsiteY246" fmla="*/ 422978 h 831850"/>
                <a:gd name="connsiteX247" fmla="*/ 737706 w 1096335"/>
                <a:gd name="connsiteY247" fmla="*/ 412826 h 831850"/>
                <a:gd name="connsiteX248" fmla="*/ 751553 w 1096335"/>
                <a:gd name="connsiteY248" fmla="*/ 424575 h 831850"/>
                <a:gd name="connsiteX249" fmla="*/ 737706 w 1096335"/>
                <a:gd name="connsiteY249" fmla="*/ 436325 h 831850"/>
                <a:gd name="connsiteX250" fmla="*/ 723858 w 1096335"/>
                <a:gd name="connsiteY250" fmla="*/ 424575 h 831850"/>
                <a:gd name="connsiteX251" fmla="*/ 737706 w 1096335"/>
                <a:gd name="connsiteY251" fmla="*/ 412826 h 831850"/>
                <a:gd name="connsiteX252" fmla="*/ 1014596 w 1096335"/>
                <a:gd name="connsiteY252" fmla="*/ 408914 h 831850"/>
                <a:gd name="connsiteX253" fmla="*/ 1028443 w 1096335"/>
                <a:gd name="connsiteY253" fmla="*/ 420664 h 831850"/>
                <a:gd name="connsiteX254" fmla="*/ 1014596 w 1096335"/>
                <a:gd name="connsiteY254" fmla="*/ 432413 h 831850"/>
                <a:gd name="connsiteX255" fmla="*/ 1000748 w 1096335"/>
                <a:gd name="connsiteY255" fmla="*/ 420664 h 831850"/>
                <a:gd name="connsiteX256" fmla="*/ 1014596 w 1096335"/>
                <a:gd name="connsiteY256" fmla="*/ 408914 h 831850"/>
                <a:gd name="connsiteX257" fmla="*/ 1095606 w 1096335"/>
                <a:gd name="connsiteY257" fmla="*/ 402230 h 831850"/>
                <a:gd name="connsiteX258" fmla="*/ 1096335 w 1096335"/>
                <a:gd name="connsiteY258" fmla="*/ 404804 h 831850"/>
                <a:gd name="connsiteX259" fmla="*/ 1095985 w 1096335"/>
                <a:gd name="connsiteY259" fmla="*/ 406040 h 831850"/>
                <a:gd name="connsiteX260" fmla="*/ 1094865 w 1096335"/>
                <a:gd name="connsiteY260" fmla="*/ 403747 h 831850"/>
                <a:gd name="connsiteX261" fmla="*/ 14544 w 1096335"/>
                <a:gd name="connsiteY261" fmla="*/ 400505 h 831850"/>
                <a:gd name="connsiteX262" fmla="*/ 28391 w 1096335"/>
                <a:gd name="connsiteY262" fmla="*/ 412255 h 831850"/>
                <a:gd name="connsiteX263" fmla="*/ 14544 w 1096335"/>
                <a:gd name="connsiteY263" fmla="*/ 424004 h 831850"/>
                <a:gd name="connsiteX264" fmla="*/ 697 w 1096335"/>
                <a:gd name="connsiteY264" fmla="*/ 412255 h 831850"/>
                <a:gd name="connsiteX265" fmla="*/ 14544 w 1096335"/>
                <a:gd name="connsiteY265" fmla="*/ 400505 h 831850"/>
                <a:gd name="connsiteX266" fmla="*/ 650234 w 1096335"/>
                <a:gd name="connsiteY266" fmla="*/ 392774 h 831850"/>
                <a:gd name="connsiteX267" fmla="*/ 664081 w 1096335"/>
                <a:gd name="connsiteY267" fmla="*/ 404523 h 831850"/>
                <a:gd name="connsiteX268" fmla="*/ 650234 w 1096335"/>
                <a:gd name="connsiteY268" fmla="*/ 416273 h 831850"/>
                <a:gd name="connsiteX269" fmla="*/ 636387 w 1096335"/>
                <a:gd name="connsiteY269" fmla="*/ 404523 h 831850"/>
                <a:gd name="connsiteX270" fmla="*/ 650234 w 1096335"/>
                <a:gd name="connsiteY270" fmla="*/ 392774 h 831850"/>
                <a:gd name="connsiteX271" fmla="*/ 839525 w 1096335"/>
                <a:gd name="connsiteY271" fmla="*/ 386908 h 831850"/>
                <a:gd name="connsiteX272" fmla="*/ 853372 w 1096335"/>
                <a:gd name="connsiteY272" fmla="*/ 398658 h 831850"/>
                <a:gd name="connsiteX273" fmla="*/ 839525 w 1096335"/>
                <a:gd name="connsiteY273" fmla="*/ 410407 h 831850"/>
                <a:gd name="connsiteX274" fmla="*/ 825677 w 1096335"/>
                <a:gd name="connsiteY274" fmla="*/ 398658 h 831850"/>
                <a:gd name="connsiteX275" fmla="*/ 839525 w 1096335"/>
                <a:gd name="connsiteY275" fmla="*/ 386908 h 831850"/>
                <a:gd name="connsiteX276" fmla="*/ 320607 w 1096335"/>
                <a:gd name="connsiteY276" fmla="*/ 380354 h 831850"/>
                <a:gd name="connsiteX277" fmla="*/ 334454 w 1096335"/>
                <a:gd name="connsiteY277" fmla="*/ 392104 h 831850"/>
                <a:gd name="connsiteX278" fmla="*/ 320607 w 1096335"/>
                <a:gd name="connsiteY278" fmla="*/ 403854 h 831850"/>
                <a:gd name="connsiteX279" fmla="*/ 306760 w 1096335"/>
                <a:gd name="connsiteY279" fmla="*/ 392104 h 831850"/>
                <a:gd name="connsiteX280" fmla="*/ 320607 w 1096335"/>
                <a:gd name="connsiteY280" fmla="*/ 380354 h 831850"/>
                <a:gd name="connsiteX281" fmla="*/ 245331 w 1096335"/>
                <a:gd name="connsiteY281" fmla="*/ 373282 h 831850"/>
                <a:gd name="connsiteX282" fmla="*/ 259178 w 1096335"/>
                <a:gd name="connsiteY282" fmla="*/ 385032 h 831850"/>
                <a:gd name="connsiteX283" fmla="*/ 245331 w 1096335"/>
                <a:gd name="connsiteY283" fmla="*/ 396782 h 831850"/>
                <a:gd name="connsiteX284" fmla="*/ 231483 w 1096335"/>
                <a:gd name="connsiteY284" fmla="*/ 385032 h 831850"/>
                <a:gd name="connsiteX285" fmla="*/ 245331 w 1096335"/>
                <a:gd name="connsiteY285" fmla="*/ 373282 h 831850"/>
                <a:gd name="connsiteX286" fmla="*/ 444555 w 1096335"/>
                <a:gd name="connsiteY286" fmla="*/ 365539 h 831850"/>
                <a:gd name="connsiteX287" fmla="*/ 458403 w 1096335"/>
                <a:gd name="connsiteY287" fmla="*/ 377289 h 831850"/>
                <a:gd name="connsiteX288" fmla="*/ 444555 w 1096335"/>
                <a:gd name="connsiteY288" fmla="*/ 389038 h 831850"/>
                <a:gd name="connsiteX289" fmla="*/ 430708 w 1096335"/>
                <a:gd name="connsiteY289" fmla="*/ 377289 h 831850"/>
                <a:gd name="connsiteX290" fmla="*/ 444555 w 1096335"/>
                <a:gd name="connsiteY290" fmla="*/ 365539 h 831850"/>
                <a:gd name="connsiteX291" fmla="*/ 81710 w 1096335"/>
                <a:gd name="connsiteY291" fmla="*/ 364339 h 831850"/>
                <a:gd name="connsiteX292" fmla="*/ 95557 w 1096335"/>
                <a:gd name="connsiteY292" fmla="*/ 376088 h 831850"/>
                <a:gd name="connsiteX293" fmla="*/ 81710 w 1096335"/>
                <a:gd name="connsiteY293" fmla="*/ 387838 h 831850"/>
                <a:gd name="connsiteX294" fmla="*/ 67862 w 1096335"/>
                <a:gd name="connsiteY294" fmla="*/ 376088 h 831850"/>
                <a:gd name="connsiteX295" fmla="*/ 81710 w 1096335"/>
                <a:gd name="connsiteY295" fmla="*/ 364339 h 831850"/>
                <a:gd name="connsiteX296" fmla="*/ 964047 w 1096335"/>
                <a:gd name="connsiteY296" fmla="*/ 351956 h 831850"/>
                <a:gd name="connsiteX297" fmla="*/ 977895 w 1096335"/>
                <a:gd name="connsiteY297" fmla="*/ 363706 h 831850"/>
                <a:gd name="connsiteX298" fmla="*/ 964047 w 1096335"/>
                <a:gd name="connsiteY298" fmla="*/ 375456 h 831850"/>
                <a:gd name="connsiteX299" fmla="*/ 950200 w 1096335"/>
                <a:gd name="connsiteY299" fmla="*/ 363706 h 831850"/>
                <a:gd name="connsiteX300" fmla="*/ 964047 w 1096335"/>
                <a:gd name="connsiteY300" fmla="*/ 351956 h 831850"/>
                <a:gd name="connsiteX301" fmla="*/ 707241 w 1096335"/>
                <a:gd name="connsiteY301" fmla="*/ 346399 h 831850"/>
                <a:gd name="connsiteX302" fmla="*/ 721088 w 1096335"/>
                <a:gd name="connsiteY302" fmla="*/ 358149 h 831850"/>
                <a:gd name="connsiteX303" fmla="*/ 707241 w 1096335"/>
                <a:gd name="connsiteY303" fmla="*/ 369899 h 831850"/>
                <a:gd name="connsiteX304" fmla="*/ 693393 w 1096335"/>
                <a:gd name="connsiteY304" fmla="*/ 358149 h 831850"/>
                <a:gd name="connsiteX305" fmla="*/ 707241 w 1096335"/>
                <a:gd name="connsiteY305" fmla="*/ 346399 h 831850"/>
                <a:gd name="connsiteX306" fmla="*/ 357084 w 1096335"/>
                <a:gd name="connsiteY306" fmla="*/ 345487 h 831850"/>
                <a:gd name="connsiteX307" fmla="*/ 370931 w 1096335"/>
                <a:gd name="connsiteY307" fmla="*/ 357236 h 831850"/>
                <a:gd name="connsiteX308" fmla="*/ 357084 w 1096335"/>
                <a:gd name="connsiteY308" fmla="*/ 368986 h 831850"/>
                <a:gd name="connsiteX309" fmla="*/ 343237 w 1096335"/>
                <a:gd name="connsiteY309" fmla="*/ 357236 h 831850"/>
                <a:gd name="connsiteX310" fmla="*/ 357084 w 1096335"/>
                <a:gd name="connsiteY310" fmla="*/ 345487 h 831850"/>
                <a:gd name="connsiteX311" fmla="*/ 546374 w 1096335"/>
                <a:gd name="connsiteY311" fmla="*/ 339621 h 831850"/>
                <a:gd name="connsiteX312" fmla="*/ 560222 w 1096335"/>
                <a:gd name="connsiteY312" fmla="*/ 351371 h 831850"/>
                <a:gd name="connsiteX313" fmla="*/ 546374 w 1096335"/>
                <a:gd name="connsiteY313" fmla="*/ 363120 h 831850"/>
                <a:gd name="connsiteX314" fmla="*/ 532527 w 1096335"/>
                <a:gd name="connsiteY314" fmla="*/ 351371 h 831850"/>
                <a:gd name="connsiteX315" fmla="*/ 546374 w 1096335"/>
                <a:gd name="connsiteY315" fmla="*/ 339621 h 831850"/>
                <a:gd name="connsiteX316" fmla="*/ 801357 w 1096335"/>
                <a:gd name="connsiteY316" fmla="*/ 329483 h 831850"/>
                <a:gd name="connsiteX317" fmla="*/ 815204 w 1096335"/>
                <a:gd name="connsiteY317" fmla="*/ 341233 h 831850"/>
                <a:gd name="connsiteX318" fmla="*/ 801357 w 1096335"/>
                <a:gd name="connsiteY318" fmla="*/ 352982 h 831850"/>
                <a:gd name="connsiteX319" fmla="*/ 787510 w 1096335"/>
                <a:gd name="connsiteY319" fmla="*/ 341233 h 831850"/>
                <a:gd name="connsiteX320" fmla="*/ 801357 w 1096335"/>
                <a:gd name="connsiteY320" fmla="*/ 329483 h 831850"/>
                <a:gd name="connsiteX321" fmla="*/ 15513 w 1096335"/>
                <a:gd name="connsiteY321" fmla="*/ 318634 h 831850"/>
                <a:gd name="connsiteX322" fmla="*/ 23044 w 1096335"/>
                <a:gd name="connsiteY322" fmla="*/ 321281 h 831850"/>
                <a:gd name="connsiteX323" fmla="*/ 27100 w 1096335"/>
                <a:gd name="connsiteY323" fmla="*/ 329589 h 831850"/>
                <a:gd name="connsiteX324" fmla="*/ 13252 w 1096335"/>
                <a:gd name="connsiteY324" fmla="*/ 341339 h 831850"/>
                <a:gd name="connsiteX325" fmla="*/ 3461 w 1096335"/>
                <a:gd name="connsiteY325" fmla="*/ 337898 h 831850"/>
                <a:gd name="connsiteX326" fmla="*/ 0 w 1096335"/>
                <a:gd name="connsiteY326" fmla="*/ 330807 h 831850"/>
                <a:gd name="connsiteX327" fmla="*/ 4097 w 1096335"/>
                <a:gd name="connsiteY327" fmla="*/ 326113 h 831850"/>
                <a:gd name="connsiteX328" fmla="*/ 178229 w 1096335"/>
                <a:gd name="connsiteY328" fmla="*/ 313345 h 831850"/>
                <a:gd name="connsiteX329" fmla="*/ 192077 w 1096335"/>
                <a:gd name="connsiteY329" fmla="*/ 325094 h 831850"/>
                <a:gd name="connsiteX330" fmla="*/ 178229 w 1096335"/>
                <a:gd name="connsiteY330" fmla="*/ 336844 h 831850"/>
                <a:gd name="connsiteX331" fmla="*/ 164382 w 1096335"/>
                <a:gd name="connsiteY331" fmla="*/ 325094 h 831850"/>
                <a:gd name="connsiteX332" fmla="*/ 178229 w 1096335"/>
                <a:gd name="connsiteY332" fmla="*/ 313345 h 831850"/>
                <a:gd name="connsiteX333" fmla="*/ 1029034 w 1096335"/>
                <a:gd name="connsiteY333" fmla="*/ 303353 h 831850"/>
                <a:gd name="connsiteX334" fmla="*/ 1032930 w 1096335"/>
                <a:gd name="connsiteY334" fmla="*/ 313839 h 831850"/>
                <a:gd name="connsiteX335" fmla="*/ 1042889 w 1096335"/>
                <a:gd name="connsiteY335" fmla="*/ 320364 h 831850"/>
                <a:gd name="connsiteX336" fmla="*/ 1041935 w 1096335"/>
                <a:gd name="connsiteY336" fmla="*/ 322319 h 831850"/>
                <a:gd name="connsiteX337" fmla="*/ 1032144 w 1096335"/>
                <a:gd name="connsiteY337" fmla="*/ 325760 h 831850"/>
                <a:gd name="connsiteX338" fmla="*/ 1018297 w 1096335"/>
                <a:gd name="connsiteY338" fmla="*/ 314010 h 831850"/>
                <a:gd name="connsiteX339" fmla="*/ 1022353 w 1096335"/>
                <a:gd name="connsiteY339" fmla="*/ 305702 h 831850"/>
                <a:gd name="connsiteX340" fmla="*/ 414091 w 1096335"/>
                <a:gd name="connsiteY340" fmla="*/ 299112 h 831850"/>
                <a:gd name="connsiteX341" fmla="*/ 427938 w 1096335"/>
                <a:gd name="connsiteY341" fmla="*/ 310862 h 831850"/>
                <a:gd name="connsiteX342" fmla="*/ 414091 w 1096335"/>
                <a:gd name="connsiteY342" fmla="*/ 322612 h 831850"/>
                <a:gd name="connsiteX343" fmla="*/ 400243 w 1096335"/>
                <a:gd name="connsiteY343" fmla="*/ 310862 h 831850"/>
                <a:gd name="connsiteX344" fmla="*/ 414091 w 1096335"/>
                <a:gd name="connsiteY344" fmla="*/ 299112 h 831850"/>
                <a:gd name="connsiteX345" fmla="*/ 868523 w 1096335"/>
                <a:gd name="connsiteY345" fmla="*/ 293316 h 831850"/>
                <a:gd name="connsiteX346" fmla="*/ 882370 w 1096335"/>
                <a:gd name="connsiteY346" fmla="*/ 305066 h 831850"/>
                <a:gd name="connsiteX347" fmla="*/ 868523 w 1096335"/>
                <a:gd name="connsiteY347" fmla="*/ 316816 h 831850"/>
                <a:gd name="connsiteX348" fmla="*/ 854675 w 1096335"/>
                <a:gd name="connsiteY348" fmla="*/ 305066 h 831850"/>
                <a:gd name="connsiteX349" fmla="*/ 868523 w 1096335"/>
                <a:gd name="connsiteY349" fmla="*/ 293316 h 831850"/>
                <a:gd name="connsiteX350" fmla="*/ 90758 w 1096335"/>
                <a:gd name="connsiteY350" fmla="*/ 293292 h 831850"/>
                <a:gd name="connsiteX351" fmla="*/ 104605 w 1096335"/>
                <a:gd name="connsiteY351" fmla="*/ 305042 h 831850"/>
                <a:gd name="connsiteX352" fmla="*/ 90758 w 1096335"/>
                <a:gd name="connsiteY352" fmla="*/ 316792 h 831850"/>
                <a:gd name="connsiteX353" fmla="*/ 76911 w 1096335"/>
                <a:gd name="connsiteY353" fmla="*/ 305042 h 831850"/>
                <a:gd name="connsiteX354" fmla="*/ 90758 w 1096335"/>
                <a:gd name="connsiteY354" fmla="*/ 293292 h 831850"/>
                <a:gd name="connsiteX355" fmla="*/ 656692 w 1096335"/>
                <a:gd name="connsiteY355" fmla="*/ 289441 h 831850"/>
                <a:gd name="connsiteX356" fmla="*/ 670540 w 1096335"/>
                <a:gd name="connsiteY356" fmla="*/ 301191 h 831850"/>
                <a:gd name="connsiteX357" fmla="*/ 656692 w 1096335"/>
                <a:gd name="connsiteY357" fmla="*/ 312941 h 831850"/>
                <a:gd name="connsiteX358" fmla="*/ 642845 w 1096335"/>
                <a:gd name="connsiteY358" fmla="*/ 301191 h 831850"/>
                <a:gd name="connsiteX359" fmla="*/ 656692 w 1096335"/>
                <a:gd name="connsiteY359" fmla="*/ 289441 h 831850"/>
                <a:gd name="connsiteX360" fmla="*/ 280048 w 1096335"/>
                <a:gd name="connsiteY360" fmla="*/ 287426 h 831850"/>
                <a:gd name="connsiteX361" fmla="*/ 293896 w 1096335"/>
                <a:gd name="connsiteY361" fmla="*/ 299176 h 831850"/>
                <a:gd name="connsiteX362" fmla="*/ 280048 w 1096335"/>
                <a:gd name="connsiteY362" fmla="*/ 310926 h 831850"/>
                <a:gd name="connsiteX363" fmla="*/ 266201 w 1096335"/>
                <a:gd name="connsiteY363" fmla="*/ 299176 h 831850"/>
                <a:gd name="connsiteX364" fmla="*/ 280048 w 1096335"/>
                <a:gd name="connsiteY364" fmla="*/ 287426 h 831850"/>
                <a:gd name="connsiteX365" fmla="*/ 508207 w 1096335"/>
                <a:gd name="connsiteY365" fmla="*/ 282195 h 831850"/>
                <a:gd name="connsiteX366" fmla="*/ 522054 w 1096335"/>
                <a:gd name="connsiteY366" fmla="*/ 293945 h 831850"/>
                <a:gd name="connsiteX367" fmla="*/ 508207 w 1096335"/>
                <a:gd name="connsiteY367" fmla="*/ 305695 h 831850"/>
                <a:gd name="connsiteX368" fmla="*/ 494359 w 1096335"/>
                <a:gd name="connsiteY368" fmla="*/ 293945 h 831850"/>
                <a:gd name="connsiteX369" fmla="*/ 508207 w 1096335"/>
                <a:gd name="connsiteY369" fmla="*/ 282195 h 831850"/>
                <a:gd name="connsiteX370" fmla="*/ 147765 w 1096335"/>
                <a:gd name="connsiteY370" fmla="*/ 246918 h 831850"/>
                <a:gd name="connsiteX371" fmla="*/ 161612 w 1096335"/>
                <a:gd name="connsiteY371" fmla="*/ 258667 h 831850"/>
                <a:gd name="connsiteX372" fmla="*/ 147765 w 1096335"/>
                <a:gd name="connsiteY372" fmla="*/ 270417 h 831850"/>
                <a:gd name="connsiteX373" fmla="*/ 133917 w 1096335"/>
                <a:gd name="connsiteY373" fmla="*/ 258667 h 831850"/>
                <a:gd name="connsiteX374" fmla="*/ 147765 w 1096335"/>
                <a:gd name="connsiteY374" fmla="*/ 246918 h 831850"/>
                <a:gd name="connsiteX375" fmla="*/ 800065 w 1096335"/>
                <a:gd name="connsiteY375" fmla="*/ 246817 h 831850"/>
                <a:gd name="connsiteX376" fmla="*/ 813913 w 1096335"/>
                <a:gd name="connsiteY376" fmla="*/ 258567 h 831850"/>
                <a:gd name="connsiteX377" fmla="*/ 800065 w 1096335"/>
                <a:gd name="connsiteY377" fmla="*/ 270316 h 831850"/>
                <a:gd name="connsiteX378" fmla="*/ 786218 w 1096335"/>
                <a:gd name="connsiteY378" fmla="*/ 258567 h 831850"/>
                <a:gd name="connsiteX379" fmla="*/ 800065 w 1096335"/>
                <a:gd name="connsiteY379" fmla="*/ 246817 h 831850"/>
                <a:gd name="connsiteX380" fmla="*/ 575372 w 1096335"/>
                <a:gd name="connsiteY380" fmla="*/ 246029 h 831850"/>
                <a:gd name="connsiteX381" fmla="*/ 589220 w 1096335"/>
                <a:gd name="connsiteY381" fmla="*/ 257779 h 831850"/>
                <a:gd name="connsiteX382" fmla="*/ 575372 w 1096335"/>
                <a:gd name="connsiteY382" fmla="*/ 269529 h 831850"/>
                <a:gd name="connsiteX383" fmla="*/ 561525 w 1096335"/>
                <a:gd name="connsiteY383" fmla="*/ 257779 h 831850"/>
                <a:gd name="connsiteX384" fmla="*/ 575372 w 1096335"/>
                <a:gd name="connsiteY384" fmla="*/ 246029 h 831850"/>
                <a:gd name="connsiteX385" fmla="*/ 965043 w 1096335"/>
                <a:gd name="connsiteY385" fmla="*/ 242322 h 831850"/>
                <a:gd name="connsiteX386" fmla="*/ 978890 w 1096335"/>
                <a:gd name="connsiteY386" fmla="*/ 254072 h 831850"/>
                <a:gd name="connsiteX387" fmla="*/ 965043 w 1096335"/>
                <a:gd name="connsiteY387" fmla="*/ 265822 h 831850"/>
                <a:gd name="connsiteX388" fmla="*/ 951195 w 1096335"/>
                <a:gd name="connsiteY388" fmla="*/ 254072 h 831850"/>
                <a:gd name="connsiteX389" fmla="*/ 965043 w 1096335"/>
                <a:gd name="connsiteY389" fmla="*/ 242322 h 831850"/>
                <a:gd name="connsiteX390" fmla="*/ 363542 w 1096335"/>
                <a:gd name="connsiteY390" fmla="*/ 242154 h 831850"/>
                <a:gd name="connsiteX391" fmla="*/ 377390 w 1096335"/>
                <a:gd name="connsiteY391" fmla="*/ 253904 h 831850"/>
                <a:gd name="connsiteX392" fmla="*/ 363542 w 1096335"/>
                <a:gd name="connsiteY392" fmla="*/ 265654 h 831850"/>
                <a:gd name="connsiteX393" fmla="*/ 349695 w 1096335"/>
                <a:gd name="connsiteY393" fmla="*/ 253904 h 831850"/>
                <a:gd name="connsiteX394" fmla="*/ 363542 w 1096335"/>
                <a:gd name="connsiteY394" fmla="*/ 242154 h 831850"/>
                <a:gd name="connsiteX395" fmla="*/ 724789 w 1096335"/>
                <a:gd name="connsiteY395" fmla="*/ 239745 h 831850"/>
                <a:gd name="connsiteX396" fmla="*/ 738636 w 1096335"/>
                <a:gd name="connsiteY396" fmla="*/ 251495 h 831850"/>
                <a:gd name="connsiteX397" fmla="*/ 724789 w 1096335"/>
                <a:gd name="connsiteY397" fmla="*/ 263245 h 831850"/>
                <a:gd name="connsiteX398" fmla="*/ 710941 w 1096335"/>
                <a:gd name="connsiteY398" fmla="*/ 251495 h 831850"/>
                <a:gd name="connsiteX399" fmla="*/ 724789 w 1096335"/>
                <a:gd name="connsiteY399" fmla="*/ 239745 h 831850"/>
                <a:gd name="connsiteX400" fmla="*/ 241881 w 1096335"/>
                <a:gd name="connsiteY400" fmla="*/ 230001 h 831850"/>
                <a:gd name="connsiteX401" fmla="*/ 255728 w 1096335"/>
                <a:gd name="connsiteY401" fmla="*/ 241751 h 831850"/>
                <a:gd name="connsiteX402" fmla="*/ 241881 w 1096335"/>
                <a:gd name="connsiteY402" fmla="*/ 253501 h 831850"/>
                <a:gd name="connsiteX403" fmla="*/ 228034 w 1096335"/>
                <a:gd name="connsiteY403" fmla="*/ 241751 h 831850"/>
                <a:gd name="connsiteX404" fmla="*/ 241881 w 1096335"/>
                <a:gd name="connsiteY404" fmla="*/ 230001 h 831850"/>
                <a:gd name="connsiteX405" fmla="*/ 877571 w 1096335"/>
                <a:gd name="connsiteY405" fmla="*/ 222270 h 831850"/>
                <a:gd name="connsiteX406" fmla="*/ 891419 w 1096335"/>
                <a:gd name="connsiteY406" fmla="*/ 234020 h 831850"/>
                <a:gd name="connsiteX407" fmla="*/ 877571 w 1096335"/>
                <a:gd name="connsiteY407" fmla="*/ 245770 h 831850"/>
                <a:gd name="connsiteX408" fmla="*/ 863724 w 1096335"/>
                <a:gd name="connsiteY408" fmla="*/ 234020 h 831850"/>
                <a:gd name="connsiteX409" fmla="*/ 877571 w 1096335"/>
                <a:gd name="connsiteY409" fmla="*/ 222270 h 831850"/>
                <a:gd name="connsiteX410" fmla="*/ 506915 w 1096335"/>
                <a:gd name="connsiteY410" fmla="*/ 199530 h 831850"/>
                <a:gd name="connsiteX411" fmla="*/ 520762 w 1096335"/>
                <a:gd name="connsiteY411" fmla="*/ 211280 h 831850"/>
                <a:gd name="connsiteX412" fmla="*/ 506915 w 1096335"/>
                <a:gd name="connsiteY412" fmla="*/ 223030 h 831850"/>
                <a:gd name="connsiteX413" fmla="*/ 493068 w 1096335"/>
                <a:gd name="connsiteY413" fmla="*/ 211280 h 831850"/>
                <a:gd name="connsiteX414" fmla="*/ 506915 w 1096335"/>
                <a:gd name="connsiteY414" fmla="*/ 199530 h 831850"/>
                <a:gd name="connsiteX415" fmla="*/ 309047 w 1096335"/>
                <a:gd name="connsiteY415" fmla="*/ 193835 h 831850"/>
                <a:gd name="connsiteX416" fmla="*/ 322894 w 1096335"/>
                <a:gd name="connsiteY416" fmla="*/ 205585 h 831850"/>
                <a:gd name="connsiteX417" fmla="*/ 309047 w 1096335"/>
                <a:gd name="connsiteY417" fmla="*/ 217335 h 831850"/>
                <a:gd name="connsiteX418" fmla="*/ 295199 w 1096335"/>
                <a:gd name="connsiteY418" fmla="*/ 205585 h 831850"/>
                <a:gd name="connsiteX419" fmla="*/ 309047 w 1096335"/>
                <a:gd name="connsiteY419" fmla="*/ 193835 h 831850"/>
                <a:gd name="connsiteX420" fmla="*/ 431639 w 1096335"/>
                <a:gd name="connsiteY420" fmla="*/ 192458 h 831850"/>
                <a:gd name="connsiteX421" fmla="*/ 445486 w 1096335"/>
                <a:gd name="connsiteY421" fmla="*/ 204208 h 831850"/>
                <a:gd name="connsiteX422" fmla="*/ 431639 w 1096335"/>
                <a:gd name="connsiteY422" fmla="*/ 215958 h 831850"/>
                <a:gd name="connsiteX423" fmla="*/ 417791 w 1096335"/>
                <a:gd name="connsiteY423" fmla="*/ 204208 h 831850"/>
                <a:gd name="connsiteX424" fmla="*/ 431639 w 1096335"/>
                <a:gd name="connsiteY424" fmla="*/ 192458 h 831850"/>
                <a:gd name="connsiteX425" fmla="*/ 97216 w 1096335"/>
                <a:gd name="connsiteY425" fmla="*/ 189960 h 831850"/>
                <a:gd name="connsiteX426" fmla="*/ 111064 w 1096335"/>
                <a:gd name="connsiteY426" fmla="*/ 201710 h 831850"/>
                <a:gd name="connsiteX427" fmla="*/ 97216 w 1096335"/>
                <a:gd name="connsiteY427" fmla="*/ 213460 h 831850"/>
                <a:gd name="connsiteX428" fmla="*/ 87425 w 1096335"/>
                <a:gd name="connsiteY428" fmla="*/ 210019 h 831850"/>
                <a:gd name="connsiteX429" fmla="*/ 84921 w 1096335"/>
                <a:gd name="connsiteY429" fmla="*/ 204888 h 831850"/>
                <a:gd name="connsiteX430" fmla="*/ 95263 w 1096335"/>
                <a:gd name="connsiteY430" fmla="*/ 190647 h 831850"/>
                <a:gd name="connsiteX431" fmla="*/ 692020 w 1096335"/>
                <a:gd name="connsiteY431" fmla="*/ 183029 h 831850"/>
                <a:gd name="connsiteX432" fmla="*/ 705867 w 1096335"/>
                <a:gd name="connsiteY432" fmla="*/ 194779 h 831850"/>
                <a:gd name="connsiteX433" fmla="*/ 692020 w 1096335"/>
                <a:gd name="connsiteY433" fmla="*/ 206529 h 831850"/>
                <a:gd name="connsiteX434" fmla="*/ 678172 w 1096335"/>
                <a:gd name="connsiteY434" fmla="*/ 194779 h 831850"/>
                <a:gd name="connsiteX435" fmla="*/ 692020 w 1096335"/>
                <a:gd name="connsiteY435" fmla="*/ 183029 h 831850"/>
                <a:gd name="connsiteX436" fmla="*/ 934578 w 1096335"/>
                <a:gd name="connsiteY436" fmla="*/ 175896 h 831850"/>
                <a:gd name="connsiteX437" fmla="*/ 948425 w 1096335"/>
                <a:gd name="connsiteY437" fmla="*/ 187645 h 831850"/>
                <a:gd name="connsiteX438" fmla="*/ 934578 w 1096335"/>
                <a:gd name="connsiteY438" fmla="*/ 199395 h 831850"/>
                <a:gd name="connsiteX439" fmla="*/ 920731 w 1096335"/>
                <a:gd name="connsiteY439" fmla="*/ 187645 h 831850"/>
                <a:gd name="connsiteX440" fmla="*/ 934578 w 1096335"/>
                <a:gd name="connsiteY440" fmla="*/ 175896 h 831850"/>
                <a:gd name="connsiteX441" fmla="*/ 604548 w 1096335"/>
                <a:gd name="connsiteY441" fmla="*/ 162977 h 831850"/>
                <a:gd name="connsiteX442" fmla="*/ 618396 w 1096335"/>
                <a:gd name="connsiteY442" fmla="*/ 174727 h 831850"/>
                <a:gd name="connsiteX443" fmla="*/ 604548 w 1096335"/>
                <a:gd name="connsiteY443" fmla="*/ 186477 h 831850"/>
                <a:gd name="connsiteX444" fmla="*/ 590701 w 1096335"/>
                <a:gd name="connsiteY444" fmla="*/ 174727 h 831850"/>
                <a:gd name="connsiteX445" fmla="*/ 604548 w 1096335"/>
                <a:gd name="connsiteY445" fmla="*/ 162977 h 831850"/>
                <a:gd name="connsiteX446" fmla="*/ 793839 w 1096335"/>
                <a:gd name="connsiteY446" fmla="*/ 157111 h 831850"/>
                <a:gd name="connsiteX447" fmla="*/ 807686 w 1096335"/>
                <a:gd name="connsiteY447" fmla="*/ 168861 h 831850"/>
                <a:gd name="connsiteX448" fmla="*/ 793839 w 1096335"/>
                <a:gd name="connsiteY448" fmla="*/ 180611 h 831850"/>
                <a:gd name="connsiteX449" fmla="*/ 779992 w 1096335"/>
                <a:gd name="connsiteY449" fmla="*/ 168861 h 831850"/>
                <a:gd name="connsiteX450" fmla="*/ 793839 w 1096335"/>
                <a:gd name="connsiteY450" fmla="*/ 157111 h 831850"/>
                <a:gd name="connsiteX451" fmla="*/ 240589 w 1096335"/>
                <a:gd name="connsiteY451" fmla="*/ 147336 h 831850"/>
                <a:gd name="connsiteX452" fmla="*/ 254437 w 1096335"/>
                <a:gd name="connsiteY452" fmla="*/ 159086 h 831850"/>
                <a:gd name="connsiteX453" fmla="*/ 240589 w 1096335"/>
                <a:gd name="connsiteY453" fmla="*/ 170835 h 831850"/>
                <a:gd name="connsiteX454" fmla="*/ 226742 w 1096335"/>
                <a:gd name="connsiteY454" fmla="*/ 159086 h 831850"/>
                <a:gd name="connsiteX455" fmla="*/ 240589 w 1096335"/>
                <a:gd name="connsiteY455" fmla="*/ 147336 h 831850"/>
                <a:gd name="connsiteX456" fmla="*/ 165313 w 1096335"/>
                <a:gd name="connsiteY456" fmla="*/ 140264 h 831850"/>
                <a:gd name="connsiteX457" fmla="*/ 179160 w 1096335"/>
                <a:gd name="connsiteY457" fmla="*/ 152014 h 831850"/>
                <a:gd name="connsiteX458" fmla="*/ 165313 w 1096335"/>
                <a:gd name="connsiteY458" fmla="*/ 163764 h 831850"/>
                <a:gd name="connsiteX459" fmla="*/ 151465 w 1096335"/>
                <a:gd name="connsiteY459" fmla="*/ 152014 h 831850"/>
                <a:gd name="connsiteX460" fmla="*/ 165313 w 1096335"/>
                <a:gd name="connsiteY460" fmla="*/ 140264 h 831850"/>
                <a:gd name="connsiteX461" fmla="*/ 411191 w 1096335"/>
                <a:gd name="connsiteY461" fmla="*/ 119509 h 831850"/>
                <a:gd name="connsiteX462" fmla="*/ 425039 w 1096335"/>
                <a:gd name="connsiteY462" fmla="*/ 131259 h 831850"/>
                <a:gd name="connsiteX463" fmla="*/ 411191 w 1096335"/>
                <a:gd name="connsiteY463" fmla="*/ 143008 h 831850"/>
                <a:gd name="connsiteX464" fmla="*/ 397344 w 1096335"/>
                <a:gd name="connsiteY464" fmla="*/ 131259 h 831850"/>
                <a:gd name="connsiteX465" fmla="*/ 411191 w 1096335"/>
                <a:gd name="connsiteY465" fmla="*/ 119509 h 831850"/>
                <a:gd name="connsiteX466" fmla="*/ 884030 w 1096335"/>
                <a:gd name="connsiteY466" fmla="*/ 118938 h 831850"/>
                <a:gd name="connsiteX467" fmla="*/ 897877 w 1096335"/>
                <a:gd name="connsiteY467" fmla="*/ 130688 h 831850"/>
                <a:gd name="connsiteX468" fmla="*/ 884030 w 1096335"/>
                <a:gd name="connsiteY468" fmla="*/ 142438 h 831850"/>
                <a:gd name="connsiteX469" fmla="*/ 870182 w 1096335"/>
                <a:gd name="connsiteY469" fmla="*/ 130688 h 831850"/>
                <a:gd name="connsiteX470" fmla="*/ 884030 w 1096335"/>
                <a:gd name="connsiteY470" fmla="*/ 118938 h 831850"/>
                <a:gd name="connsiteX471" fmla="*/ 661555 w 1096335"/>
                <a:gd name="connsiteY471" fmla="*/ 116603 h 831850"/>
                <a:gd name="connsiteX472" fmla="*/ 675402 w 1096335"/>
                <a:gd name="connsiteY472" fmla="*/ 128352 h 831850"/>
                <a:gd name="connsiteX473" fmla="*/ 661555 w 1096335"/>
                <a:gd name="connsiteY473" fmla="*/ 140102 h 831850"/>
                <a:gd name="connsiteX474" fmla="*/ 647708 w 1096335"/>
                <a:gd name="connsiteY474" fmla="*/ 128352 h 831850"/>
                <a:gd name="connsiteX475" fmla="*/ 661555 w 1096335"/>
                <a:gd name="connsiteY475" fmla="*/ 116603 h 831850"/>
                <a:gd name="connsiteX476" fmla="*/ 755671 w 1096335"/>
                <a:gd name="connsiteY476" fmla="*/ 99686 h 831850"/>
                <a:gd name="connsiteX477" fmla="*/ 769519 w 1096335"/>
                <a:gd name="connsiteY477" fmla="*/ 111436 h 831850"/>
                <a:gd name="connsiteX478" fmla="*/ 755671 w 1096335"/>
                <a:gd name="connsiteY478" fmla="*/ 123186 h 831850"/>
                <a:gd name="connsiteX479" fmla="*/ 741824 w 1096335"/>
                <a:gd name="connsiteY479" fmla="*/ 111436 h 831850"/>
                <a:gd name="connsiteX480" fmla="*/ 755671 w 1096335"/>
                <a:gd name="connsiteY480" fmla="*/ 99686 h 831850"/>
                <a:gd name="connsiteX481" fmla="*/ 323720 w 1096335"/>
                <a:gd name="connsiteY481" fmla="*/ 99457 h 831850"/>
                <a:gd name="connsiteX482" fmla="*/ 337567 w 1096335"/>
                <a:gd name="connsiteY482" fmla="*/ 111207 h 831850"/>
                <a:gd name="connsiteX483" fmla="*/ 323720 w 1096335"/>
                <a:gd name="connsiteY483" fmla="*/ 122956 h 831850"/>
                <a:gd name="connsiteX484" fmla="*/ 309873 w 1096335"/>
                <a:gd name="connsiteY484" fmla="*/ 111207 h 831850"/>
                <a:gd name="connsiteX485" fmla="*/ 323720 w 1096335"/>
                <a:gd name="connsiteY485" fmla="*/ 99457 h 831850"/>
                <a:gd name="connsiteX486" fmla="*/ 513010 w 1096335"/>
                <a:gd name="connsiteY486" fmla="*/ 93591 h 831850"/>
                <a:gd name="connsiteX487" fmla="*/ 526858 w 1096335"/>
                <a:gd name="connsiteY487" fmla="*/ 105341 h 831850"/>
                <a:gd name="connsiteX488" fmla="*/ 513010 w 1096335"/>
                <a:gd name="connsiteY488" fmla="*/ 117091 h 831850"/>
                <a:gd name="connsiteX489" fmla="*/ 499163 w 1096335"/>
                <a:gd name="connsiteY489" fmla="*/ 105341 h 831850"/>
                <a:gd name="connsiteX490" fmla="*/ 513010 w 1096335"/>
                <a:gd name="connsiteY490" fmla="*/ 93591 h 831850"/>
                <a:gd name="connsiteX491" fmla="*/ 822837 w 1096335"/>
                <a:gd name="connsiteY491" fmla="*/ 63520 h 831850"/>
                <a:gd name="connsiteX492" fmla="*/ 836684 w 1096335"/>
                <a:gd name="connsiteY492" fmla="*/ 75270 h 831850"/>
                <a:gd name="connsiteX493" fmla="*/ 822837 w 1096335"/>
                <a:gd name="connsiteY493" fmla="*/ 87020 h 831850"/>
                <a:gd name="connsiteX494" fmla="*/ 808990 w 1096335"/>
                <a:gd name="connsiteY494" fmla="*/ 75270 h 831850"/>
                <a:gd name="connsiteX495" fmla="*/ 822837 w 1096335"/>
                <a:gd name="connsiteY495" fmla="*/ 63520 h 831850"/>
                <a:gd name="connsiteX496" fmla="*/ 231954 w 1096335"/>
                <a:gd name="connsiteY496" fmla="*/ 60811 h 831850"/>
                <a:gd name="connsiteX497" fmla="*/ 239692 w 1096335"/>
                <a:gd name="connsiteY497" fmla="*/ 63531 h 831850"/>
                <a:gd name="connsiteX498" fmla="*/ 243747 w 1096335"/>
                <a:gd name="connsiteY498" fmla="*/ 71839 h 831850"/>
                <a:gd name="connsiteX499" fmla="*/ 229900 w 1096335"/>
                <a:gd name="connsiteY499" fmla="*/ 83589 h 831850"/>
                <a:gd name="connsiteX500" fmla="*/ 220109 w 1096335"/>
                <a:gd name="connsiteY500" fmla="*/ 80148 h 831850"/>
                <a:gd name="connsiteX501" fmla="*/ 216425 w 1096335"/>
                <a:gd name="connsiteY501" fmla="*/ 72600 h 831850"/>
                <a:gd name="connsiteX502" fmla="*/ 611007 w 1096335"/>
                <a:gd name="connsiteY502" fmla="*/ 59645 h 831850"/>
                <a:gd name="connsiteX503" fmla="*/ 624854 w 1096335"/>
                <a:gd name="connsiteY503" fmla="*/ 71395 h 831850"/>
                <a:gd name="connsiteX504" fmla="*/ 611007 w 1096335"/>
                <a:gd name="connsiteY504" fmla="*/ 83145 h 831850"/>
                <a:gd name="connsiteX505" fmla="*/ 597159 w 1096335"/>
                <a:gd name="connsiteY505" fmla="*/ 71395 h 831850"/>
                <a:gd name="connsiteX506" fmla="*/ 611007 w 1096335"/>
                <a:gd name="connsiteY506" fmla="*/ 59645 h 831850"/>
                <a:gd name="connsiteX507" fmla="*/ 380727 w 1096335"/>
                <a:gd name="connsiteY507" fmla="*/ 53082 h 831850"/>
                <a:gd name="connsiteX508" fmla="*/ 394574 w 1096335"/>
                <a:gd name="connsiteY508" fmla="*/ 64832 h 831850"/>
                <a:gd name="connsiteX509" fmla="*/ 380727 w 1096335"/>
                <a:gd name="connsiteY509" fmla="*/ 76582 h 831850"/>
                <a:gd name="connsiteX510" fmla="*/ 366879 w 1096335"/>
                <a:gd name="connsiteY510" fmla="*/ 64832 h 831850"/>
                <a:gd name="connsiteX511" fmla="*/ 380727 w 1096335"/>
                <a:gd name="connsiteY511" fmla="*/ 53082 h 831850"/>
                <a:gd name="connsiteX512" fmla="*/ 474843 w 1096335"/>
                <a:gd name="connsiteY512" fmla="*/ 36166 h 831850"/>
                <a:gd name="connsiteX513" fmla="*/ 488690 w 1096335"/>
                <a:gd name="connsiteY513" fmla="*/ 47916 h 831850"/>
                <a:gd name="connsiteX514" fmla="*/ 474843 w 1096335"/>
                <a:gd name="connsiteY514" fmla="*/ 59666 h 831850"/>
                <a:gd name="connsiteX515" fmla="*/ 460996 w 1096335"/>
                <a:gd name="connsiteY515" fmla="*/ 47916 h 831850"/>
                <a:gd name="connsiteX516" fmla="*/ 474843 w 1096335"/>
                <a:gd name="connsiteY516" fmla="*/ 36166 h 831850"/>
                <a:gd name="connsiteX517" fmla="*/ 751717 w 1096335"/>
                <a:gd name="connsiteY517" fmla="*/ 17957 h 831850"/>
                <a:gd name="connsiteX518" fmla="*/ 754885 w 1096335"/>
                <a:gd name="connsiteY518" fmla="*/ 19000 h 831850"/>
                <a:gd name="connsiteX519" fmla="*/ 766082 w 1096335"/>
                <a:gd name="connsiteY519" fmla="*/ 24376 h 831850"/>
                <a:gd name="connsiteX520" fmla="*/ 768227 w 1096335"/>
                <a:gd name="connsiteY520" fmla="*/ 28771 h 831850"/>
                <a:gd name="connsiteX521" fmla="*/ 754380 w 1096335"/>
                <a:gd name="connsiteY521" fmla="*/ 40520 h 831850"/>
                <a:gd name="connsiteX522" fmla="*/ 740532 w 1096335"/>
                <a:gd name="connsiteY522" fmla="*/ 28771 h 831850"/>
                <a:gd name="connsiteX523" fmla="*/ 744588 w 1096335"/>
                <a:gd name="connsiteY523" fmla="*/ 20463 h 831850"/>
                <a:gd name="connsiteX524" fmla="*/ 679103 w 1096335"/>
                <a:gd name="connsiteY524" fmla="*/ 9949 h 831850"/>
                <a:gd name="connsiteX525" fmla="*/ 692950 w 1096335"/>
                <a:gd name="connsiteY525" fmla="*/ 21699 h 831850"/>
                <a:gd name="connsiteX526" fmla="*/ 679103 w 1096335"/>
                <a:gd name="connsiteY526" fmla="*/ 33449 h 831850"/>
                <a:gd name="connsiteX527" fmla="*/ 665256 w 1096335"/>
                <a:gd name="connsiteY527" fmla="*/ 21699 h 831850"/>
                <a:gd name="connsiteX528" fmla="*/ 679103 w 1096335"/>
                <a:gd name="connsiteY528" fmla="*/ 9949 h 831850"/>
                <a:gd name="connsiteX529" fmla="*/ 343942 w 1096335"/>
                <a:gd name="connsiteY529" fmla="*/ 8047 h 831850"/>
                <a:gd name="connsiteX530" fmla="*/ 339970 w 1096335"/>
                <a:gd name="connsiteY530" fmla="*/ 16184 h 831850"/>
                <a:gd name="connsiteX531" fmla="*/ 330178 w 1096335"/>
                <a:gd name="connsiteY531" fmla="*/ 19625 h 831850"/>
                <a:gd name="connsiteX532" fmla="*/ 320387 w 1096335"/>
                <a:gd name="connsiteY532" fmla="*/ 16184 h 831850"/>
                <a:gd name="connsiteX533" fmla="*/ 320226 w 1096335"/>
                <a:gd name="connsiteY533" fmla="*/ 15854 h 831850"/>
                <a:gd name="connsiteX534" fmla="*/ 542009 w 1096335"/>
                <a:gd name="connsiteY534" fmla="*/ 0 h 831850"/>
                <a:gd name="connsiteX535" fmla="*/ 555856 w 1096335"/>
                <a:gd name="connsiteY535" fmla="*/ 11750 h 831850"/>
                <a:gd name="connsiteX536" fmla="*/ 542009 w 1096335"/>
                <a:gd name="connsiteY536" fmla="*/ 23499 h 831850"/>
                <a:gd name="connsiteX537" fmla="*/ 528161 w 1096335"/>
                <a:gd name="connsiteY537" fmla="*/ 11750 h 831850"/>
                <a:gd name="connsiteX538" fmla="*/ 542009 w 1096335"/>
                <a:gd name="connsiteY538" fmla="*/ 0 h 831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</a:cxnLst>
              <a:rect l="l" t="t" r="r" b="b"/>
              <a:pathLst>
                <a:path w="1096335" h="831850">
                  <a:moveTo>
                    <a:pt x="505095" y="817167"/>
                  </a:moveTo>
                  <a:cubicBezTo>
                    <a:pt x="512742" y="817167"/>
                    <a:pt x="518942" y="822428"/>
                    <a:pt x="518942" y="828917"/>
                  </a:cubicBezTo>
                  <a:lnTo>
                    <a:pt x="517510" y="831850"/>
                  </a:lnTo>
                  <a:lnTo>
                    <a:pt x="491889" y="830231"/>
                  </a:lnTo>
                  <a:lnTo>
                    <a:pt x="491248" y="828917"/>
                  </a:lnTo>
                  <a:cubicBezTo>
                    <a:pt x="491248" y="822428"/>
                    <a:pt x="497448" y="817167"/>
                    <a:pt x="505095" y="817167"/>
                  </a:cubicBezTo>
                  <a:close/>
                  <a:moveTo>
                    <a:pt x="319544" y="777927"/>
                  </a:moveTo>
                  <a:cubicBezTo>
                    <a:pt x="327191" y="777927"/>
                    <a:pt x="333391" y="783187"/>
                    <a:pt x="333391" y="789676"/>
                  </a:cubicBezTo>
                  <a:lnTo>
                    <a:pt x="329853" y="796924"/>
                  </a:lnTo>
                  <a:lnTo>
                    <a:pt x="310669" y="790609"/>
                  </a:lnTo>
                  <a:lnTo>
                    <a:pt x="306272" y="788497"/>
                  </a:lnTo>
                  <a:lnTo>
                    <a:pt x="309752" y="781368"/>
                  </a:lnTo>
                  <a:cubicBezTo>
                    <a:pt x="312258" y="779242"/>
                    <a:pt x="315720" y="777927"/>
                    <a:pt x="319544" y="777927"/>
                  </a:cubicBezTo>
                  <a:close/>
                  <a:moveTo>
                    <a:pt x="562102" y="770793"/>
                  </a:moveTo>
                  <a:cubicBezTo>
                    <a:pt x="569749" y="770793"/>
                    <a:pt x="575949" y="776054"/>
                    <a:pt x="575949" y="782543"/>
                  </a:cubicBezTo>
                  <a:cubicBezTo>
                    <a:pt x="575949" y="789032"/>
                    <a:pt x="569749" y="794293"/>
                    <a:pt x="562102" y="794293"/>
                  </a:cubicBezTo>
                  <a:cubicBezTo>
                    <a:pt x="554454" y="794293"/>
                    <a:pt x="548254" y="789032"/>
                    <a:pt x="548254" y="782543"/>
                  </a:cubicBezTo>
                  <a:cubicBezTo>
                    <a:pt x="548254" y="776054"/>
                    <a:pt x="554454" y="770793"/>
                    <a:pt x="562102" y="770793"/>
                  </a:cubicBezTo>
                  <a:close/>
                  <a:moveTo>
                    <a:pt x="777880" y="766030"/>
                  </a:moveTo>
                  <a:cubicBezTo>
                    <a:pt x="781704" y="766030"/>
                    <a:pt x="785165" y="767345"/>
                    <a:pt x="787671" y="769472"/>
                  </a:cubicBezTo>
                  <a:lnTo>
                    <a:pt x="789804" y="773841"/>
                  </a:lnTo>
                  <a:lnTo>
                    <a:pt x="767369" y="784614"/>
                  </a:lnTo>
                  <a:lnTo>
                    <a:pt x="764032" y="777780"/>
                  </a:lnTo>
                  <a:cubicBezTo>
                    <a:pt x="764032" y="771290"/>
                    <a:pt x="770232" y="766030"/>
                    <a:pt x="777880" y="766030"/>
                  </a:cubicBezTo>
                  <a:close/>
                  <a:moveTo>
                    <a:pt x="656218" y="753877"/>
                  </a:moveTo>
                  <a:cubicBezTo>
                    <a:pt x="663865" y="753877"/>
                    <a:pt x="670065" y="759137"/>
                    <a:pt x="670065" y="765627"/>
                  </a:cubicBezTo>
                  <a:cubicBezTo>
                    <a:pt x="670065" y="772116"/>
                    <a:pt x="663865" y="777376"/>
                    <a:pt x="656218" y="777376"/>
                  </a:cubicBezTo>
                  <a:cubicBezTo>
                    <a:pt x="648570" y="777376"/>
                    <a:pt x="642371" y="772116"/>
                    <a:pt x="642371" y="765627"/>
                  </a:cubicBezTo>
                  <a:cubicBezTo>
                    <a:pt x="642371" y="759137"/>
                    <a:pt x="648570" y="753877"/>
                    <a:pt x="656218" y="753877"/>
                  </a:cubicBezTo>
                  <a:close/>
                  <a:moveTo>
                    <a:pt x="421363" y="752009"/>
                  </a:moveTo>
                  <a:cubicBezTo>
                    <a:pt x="429010" y="752009"/>
                    <a:pt x="435210" y="757269"/>
                    <a:pt x="435210" y="763759"/>
                  </a:cubicBezTo>
                  <a:cubicBezTo>
                    <a:pt x="435210" y="770248"/>
                    <a:pt x="429010" y="775508"/>
                    <a:pt x="421363" y="775508"/>
                  </a:cubicBezTo>
                  <a:cubicBezTo>
                    <a:pt x="413715" y="775508"/>
                    <a:pt x="407515" y="770248"/>
                    <a:pt x="407515" y="763759"/>
                  </a:cubicBezTo>
                  <a:cubicBezTo>
                    <a:pt x="407515" y="757269"/>
                    <a:pt x="413715" y="752009"/>
                    <a:pt x="421363" y="752009"/>
                  </a:cubicBezTo>
                  <a:close/>
                  <a:moveTo>
                    <a:pt x="723384" y="717711"/>
                  </a:moveTo>
                  <a:cubicBezTo>
                    <a:pt x="731031" y="717711"/>
                    <a:pt x="737231" y="722971"/>
                    <a:pt x="737231" y="729460"/>
                  </a:cubicBezTo>
                  <a:cubicBezTo>
                    <a:pt x="737231" y="735949"/>
                    <a:pt x="731031" y="741210"/>
                    <a:pt x="723384" y="741210"/>
                  </a:cubicBezTo>
                  <a:cubicBezTo>
                    <a:pt x="715736" y="741210"/>
                    <a:pt x="709536" y="735949"/>
                    <a:pt x="709536" y="729460"/>
                  </a:cubicBezTo>
                  <a:cubicBezTo>
                    <a:pt x="709536" y="722971"/>
                    <a:pt x="715736" y="717711"/>
                    <a:pt x="723384" y="717711"/>
                  </a:cubicBezTo>
                  <a:close/>
                  <a:moveTo>
                    <a:pt x="845976" y="716334"/>
                  </a:moveTo>
                  <a:cubicBezTo>
                    <a:pt x="853623" y="716334"/>
                    <a:pt x="859823" y="721594"/>
                    <a:pt x="859823" y="728083"/>
                  </a:cubicBezTo>
                  <a:lnTo>
                    <a:pt x="859197" y="729366"/>
                  </a:lnTo>
                  <a:lnTo>
                    <a:pt x="845588" y="739697"/>
                  </a:lnTo>
                  <a:lnTo>
                    <a:pt x="836185" y="736392"/>
                  </a:lnTo>
                  <a:cubicBezTo>
                    <a:pt x="833679" y="734266"/>
                    <a:pt x="832129" y="731328"/>
                    <a:pt x="832129" y="728083"/>
                  </a:cubicBezTo>
                  <a:cubicBezTo>
                    <a:pt x="832129" y="721594"/>
                    <a:pt x="838329" y="716334"/>
                    <a:pt x="845976" y="716334"/>
                  </a:cubicBezTo>
                  <a:close/>
                  <a:moveTo>
                    <a:pt x="511553" y="713836"/>
                  </a:moveTo>
                  <a:cubicBezTo>
                    <a:pt x="519201" y="713836"/>
                    <a:pt x="525401" y="719096"/>
                    <a:pt x="525401" y="725585"/>
                  </a:cubicBezTo>
                  <a:cubicBezTo>
                    <a:pt x="525401" y="732075"/>
                    <a:pt x="519201" y="737335"/>
                    <a:pt x="511553" y="737335"/>
                  </a:cubicBezTo>
                  <a:cubicBezTo>
                    <a:pt x="503906" y="737335"/>
                    <a:pt x="497706" y="732075"/>
                    <a:pt x="497706" y="725585"/>
                  </a:cubicBezTo>
                  <a:cubicBezTo>
                    <a:pt x="497706" y="719096"/>
                    <a:pt x="503906" y="713836"/>
                    <a:pt x="511553" y="713836"/>
                  </a:cubicBezTo>
                  <a:close/>
                  <a:moveTo>
                    <a:pt x="289079" y="711500"/>
                  </a:moveTo>
                  <a:cubicBezTo>
                    <a:pt x="296726" y="711500"/>
                    <a:pt x="302926" y="716761"/>
                    <a:pt x="302926" y="723250"/>
                  </a:cubicBezTo>
                  <a:cubicBezTo>
                    <a:pt x="302926" y="729739"/>
                    <a:pt x="296726" y="735000"/>
                    <a:pt x="289079" y="735000"/>
                  </a:cubicBezTo>
                  <a:cubicBezTo>
                    <a:pt x="281431" y="735000"/>
                    <a:pt x="275232" y="729739"/>
                    <a:pt x="275232" y="723250"/>
                  </a:cubicBezTo>
                  <a:cubicBezTo>
                    <a:pt x="275232" y="716761"/>
                    <a:pt x="281431" y="711500"/>
                    <a:pt x="289079" y="711500"/>
                  </a:cubicBezTo>
                  <a:close/>
                  <a:moveTo>
                    <a:pt x="383195" y="694584"/>
                  </a:moveTo>
                  <a:cubicBezTo>
                    <a:pt x="390842" y="694584"/>
                    <a:pt x="397042" y="699844"/>
                    <a:pt x="397042" y="706334"/>
                  </a:cubicBezTo>
                  <a:cubicBezTo>
                    <a:pt x="397042" y="712823"/>
                    <a:pt x="390842" y="718083"/>
                    <a:pt x="383195" y="718083"/>
                  </a:cubicBezTo>
                  <a:cubicBezTo>
                    <a:pt x="375548" y="718083"/>
                    <a:pt x="369348" y="712823"/>
                    <a:pt x="369348" y="706334"/>
                  </a:cubicBezTo>
                  <a:cubicBezTo>
                    <a:pt x="369348" y="699844"/>
                    <a:pt x="375548" y="694584"/>
                    <a:pt x="383195" y="694584"/>
                  </a:cubicBezTo>
                  <a:close/>
                  <a:moveTo>
                    <a:pt x="654926" y="671211"/>
                  </a:moveTo>
                  <a:cubicBezTo>
                    <a:pt x="662574" y="671211"/>
                    <a:pt x="668774" y="676472"/>
                    <a:pt x="668774" y="682961"/>
                  </a:cubicBezTo>
                  <a:cubicBezTo>
                    <a:pt x="668774" y="689450"/>
                    <a:pt x="662574" y="694711"/>
                    <a:pt x="654926" y="694711"/>
                  </a:cubicBezTo>
                  <a:cubicBezTo>
                    <a:pt x="647279" y="694711"/>
                    <a:pt x="641079" y="689450"/>
                    <a:pt x="641079" y="682961"/>
                  </a:cubicBezTo>
                  <a:cubicBezTo>
                    <a:pt x="641079" y="676472"/>
                    <a:pt x="647279" y="671211"/>
                    <a:pt x="654926" y="671211"/>
                  </a:cubicBezTo>
                  <a:close/>
                  <a:moveTo>
                    <a:pt x="579650" y="664140"/>
                  </a:moveTo>
                  <a:cubicBezTo>
                    <a:pt x="587297" y="664140"/>
                    <a:pt x="593497" y="669400"/>
                    <a:pt x="593497" y="675889"/>
                  </a:cubicBezTo>
                  <a:cubicBezTo>
                    <a:pt x="593497" y="682378"/>
                    <a:pt x="587297" y="687639"/>
                    <a:pt x="579650" y="687639"/>
                  </a:cubicBezTo>
                  <a:cubicBezTo>
                    <a:pt x="572002" y="687639"/>
                    <a:pt x="565802" y="682378"/>
                    <a:pt x="565802" y="675889"/>
                  </a:cubicBezTo>
                  <a:cubicBezTo>
                    <a:pt x="565802" y="669400"/>
                    <a:pt x="572002" y="664140"/>
                    <a:pt x="579650" y="664140"/>
                  </a:cubicBezTo>
                  <a:close/>
                  <a:moveTo>
                    <a:pt x="450361" y="658418"/>
                  </a:moveTo>
                  <a:cubicBezTo>
                    <a:pt x="458008" y="658418"/>
                    <a:pt x="464208" y="663678"/>
                    <a:pt x="464208" y="670167"/>
                  </a:cubicBezTo>
                  <a:cubicBezTo>
                    <a:pt x="464208" y="676657"/>
                    <a:pt x="458008" y="681917"/>
                    <a:pt x="450361" y="681917"/>
                  </a:cubicBezTo>
                  <a:cubicBezTo>
                    <a:pt x="442713" y="681917"/>
                    <a:pt x="436513" y="676657"/>
                    <a:pt x="436513" y="670167"/>
                  </a:cubicBezTo>
                  <a:cubicBezTo>
                    <a:pt x="436513" y="663678"/>
                    <a:pt x="442713" y="658418"/>
                    <a:pt x="450361" y="658418"/>
                  </a:cubicBezTo>
                  <a:close/>
                  <a:moveTo>
                    <a:pt x="238531" y="654543"/>
                  </a:moveTo>
                  <a:cubicBezTo>
                    <a:pt x="246178" y="654543"/>
                    <a:pt x="252378" y="659803"/>
                    <a:pt x="252378" y="666292"/>
                  </a:cubicBezTo>
                  <a:cubicBezTo>
                    <a:pt x="252378" y="672782"/>
                    <a:pt x="246178" y="678042"/>
                    <a:pt x="238531" y="678042"/>
                  </a:cubicBezTo>
                  <a:cubicBezTo>
                    <a:pt x="230883" y="678042"/>
                    <a:pt x="224683" y="672782"/>
                    <a:pt x="224683" y="666292"/>
                  </a:cubicBezTo>
                  <a:cubicBezTo>
                    <a:pt x="224683" y="659803"/>
                    <a:pt x="230883" y="654543"/>
                    <a:pt x="238531" y="654543"/>
                  </a:cubicBezTo>
                  <a:close/>
                  <a:moveTo>
                    <a:pt x="825529" y="643384"/>
                  </a:moveTo>
                  <a:cubicBezTo>
                    <a:pt x="833176" y="643384"/>
                    <a:pt x="839376" y="648645"/>
                    <a:pt x="839376" y="655134"/>
                  </a:cubicBezTo>
                  <a:cubicBezTo>
                    <a:pt x="839376" y="661623"/>
                    <a:pt x="833176" y="666884"/>
                    <a:pt x="825529" y="666884"/>
                  </a:cubicBezTo>
                  <a:cubicBezTo>
                    <a:pt x="817881" y="666884"/>
                    <a:pt x="811681" y="661623"/>
                    <a:pt x="811681" y="655134"/>
                  </a:cubicBezTo>
                  <a:cubicBezTo>
                    <a:pt x="811681" y="648645"/>
                    <a:pt x="817881" y="643384"/>
                    <a:pt x="825529" y="643384"/>
                  </a:cubicBezTo>
                  <a:close/>
                  <a:moveTo>
                    <a:pt x="104630" y="631859"/>
                  </a:moveTo>
                  <a:lnTo>
                    <a:pt x="112158" y="634505"/>
                  </a:lnTo>
                  <a:cubicBezTo>
                    <a:pt x="114664" y="636632"/>
                    <a:pt x="116214" y="639569"/>
                    <a:pt x="116214" y="642813"/>
                  </a:cubicBezTo>
                  <a:lnTo>
                    <a:pt x="114755" y="645802"/>
                  </a:lnTo>
                  <a:close/>
                  <a:moveTo>
                    <a:pt x="738057" y="623332"/>
                  </a:moveTo>
                  <a:cubicBezTo>
                    <a:pt x="745705" y="623332"/>
                    <a:pt x="751905" y="628593"/>
                    <a:pt x="751905" y="635082"/>
                  </a:cubicBezTo>
                  <a:cubicBezTo>
                    <a:pt x="751905" y="641571"/>
                    <a:pt x="745705" y="646832"/>
                    <a:pt x="738057" y="646832"/>
                  </a:cubicBezTo>
                  <a:cubicBezTo>
                    <a:pt x="730410" y="646832"/>
                    <a:pt x="724210" y="641571"/>
                    <a:pt x="724210" y="635082"/>
                  </a:cubicBezTo>
                  <a:cubicBezTo>
                    <a:pt x="724210" y="628593"/>
                    <a:pt x="730410" y="623332"/>
                    <a:pt x="738057" y="623332"/>
                  </a:cubicBezTo>
                  <a:close/>
                  <a:moveTo>
                    <a:pt x="927348" y="617466"/>
                  </a:moveTo>
                  <a:cubicBezTo>
                    <a:pt x="934995" y="617466"/>
                    <a:pt x="941195" y="622727"/>
                    <a:pt x="941195" y="629216"/>
                  </a:cubicBezTo>
                  <a:cubicBezTo>
                    <a:pt x="941195" y="635705"/>
                    <a:pt x="934995" y="640966"/>
                    <a:pt x="927348" y="640966"/>
                  </a:cubicBezTo>
                  <a:cubicBezTo>
                    <a:pt x="919700" y="640966"/>
                    <a:pt x="913500" y="635705"/>
                    <a:pt x="913500" y="629216"/>
                  </a:cubicBezTo>
                  <a:cubicBezTo>
                    <a:pt x="913500" y="622727"/>
                    <a:pt x="919700" y="617466"/>
                    <a:pt x="927348" y="617466"/>
                  </a:cubicBezTo>
                  <a:close/>
                  <a:moveTo>
                    <a:pt x="381903" y="611918"/>
                  </a:moveTo>
                  <a:cubicBezTo>
                    <a:pt x="389551" y="611918"/>
                    <a:pt x="395751" y="617179"/>
                    <a:pt x="395751" y="623668"/>
                  </a:cubicBezTo>
                  <a:cubicBezTo>
                    <a:pt x="395751" y="630157"/>
                    <a:pt x="389551" y="635418"/>
                    <a:pt x="381903" y="635418"/>
                  </a:cubicBezTo>
                  <a:cubicBezTo>
                    <a:pt x="374256" y="635418"/>
                    <a:pt x="368056" y="630157"/>
                    <a:pt x="368056" y="623668"/>
                  </a:cubicBezTo>
                  <a:cubicBezTo>
                    <a:pt x="368056" y="617179"/>
                    <a:pt x="374256" y="611918"/>
                    <a:pt x="381903" y="611918"/>
                  </a:cubicBezTo>
                  <a:close/>
                  <a:moveTo>
                    <a:pt x="542418" y="609883"/>
                  </a:moveTo>
                  <a:cubicBezTo>
                    <a:pt x="550065" y="609883"/>
                    <a:pt x="556265" y="615143"/>
                    <a:pt x="556265" y="621632"/>
                  </a:cubicBezTo>
                  <a:cubicBezTo>
                    <a:pt x="556265" y="628121"/>
                    <a:pt x="550065" y="633382"/>
                    <a:pt x="542418" y="633382"/>
                  </a:cubicBezTo>
                  <a:cubicBezTo>
                    <a:pt x="534771" y="633382"/>
                    <a:pt x="528571" y="628121"/>
                    <a:pt x="528571" y="621632"/>
                  </a:cubicBezTo>
                  <a:cubicBezTo>
                    <a:pt x="528571" y="615143"/>
                    <a:pt x="534771" y="609883"/>
                    <a:pt x="542418" y="609883"/>
                  </a:cubicBezTo>
                  <a:close/>
                  <a:moveTo>
                    <a:pt x="306627" y="604847"/>
                  </a:moveTo>
                  <a:cubicBezTo>
                    <a:pt x="314274" y="604847"/>
                    <a:pt x="320474" y="610107"/>
                    <a:pt x="320474" y="616596"/>
                  </a:cubicBezTo>
                  <a:cubicBezTo>
                    <a:pt x="320474" y="623085"/>
                    <a:pt x="314274" y="628346"/>
                    <a:pt x="306627" y="628346"/>
                  </a:cubicBezTo>
                  <a:cubicBezTo>
                    <a:pt x="298980" y="628346"/>
                    <a:pt x="292780" y="623085"/>
                    <a:pt x="292780" y="616596"/>
                  </a:cubicBezTo>
                  <a:cubicBezTo>
                    <a:pt x="292780" y="610107"/>
                    <a:pt x="298980" y="604847"/>
                    <a:pt x="306627" y="604847"/>
                  </a:cubicBezTo>
                  <a:close/>
                  <a:moveTo>
                    <a:pt x="169533" y="594897"/>
                  </a:moveTo>
                  <a:cubicBezTo>
                    <a:pt x="177180" y="594897"/>
                    <a:pt x="183380" y="600158"/>
                    <a:pt x="183380" y="606647"/>
                  </a:cubicBezTo>
                  <a:cubicBezTo>
                    <a:pt x="183380" y="613136"/>
                    <a:pt x="177180" y="618397"/>
                    <a:pt x="169533" y="618397"/>
                  </a:cubicBezTo>
                  <a:cubicBezTo>
                    <a:pt x="161885" y="618397"/>
                    <a:pt x="155685" y="613136"/>
                    <a:pt x="155685" y="606647"/>
                  </a:cubicBezTo>
                  <a:cubicBezTo>
                    <a:pt x="155685" y="600158"/>
                    <a:pt x="161885" y="594897"/>
                    <a:pt x="169533" y="594897"/>
                  </a:cubicBezTo>
                  <a:close/>
                  <a:moveTo>
                    <a:pt x="454947" y="589830"/>
                  </a:moveTo>
                  <a:cubicBezTo>
                    <a:pt x="462594" y="589830"/>
                    <a:pt x="468794" y="595091"/>
                    <a:pt x="468794" y="601580"/>
                  </a:cubicBezTo>
                  <a:cubicBezTo>
                    <a:pt x="468794" y="608069"/>
                    <a:pt x="462594" y="613330"/>
                    <a:pt x="454947" y="613330"/>
                  </a:cubicBezTo>
                  <a:cubicBezTo>
                    <a:pt x="447299" y="613330"/>
                    <a:pt x="441100" y="608069"/>
                    <a:pt x="441100" y="601580"/>
                  </a:cubicBezTo>
                  <a:cubicBezTo>
                    <a:pt x="441100" y="595091"/>
                    <a:pt x="447299" y="589830"/>
                    <a:pt x="454947" y="589830"/>
                  </a:cubicBezTo>
                  <a:close/>
                  <a:moveTo>
                    <a:pt x="644237" y="583965"/>
                  </a:moveTo>
                  <a:cubicBezTo>
                    <a:pt x="651885" y="583965"/>
                    <a:pt x="658084" y="589225"/>
                    <a:pt x="658084" y="595714"/>
                  </a:cubicBezTo>
                  <a:cubicBezTo>
                    <a:pt x="658084" y="602204"/>
                    <a:pt x="651885" y="607464"/>
                    <a:pt x="644237" y="607464"/>
                  </a:cubicBezTo>
                  <a:cubicBezTo>
                    <a:pt x="636590" y="607464"/>
                    <a:pt x="630390" y="602204"/>
                    <a:pt x="630390" y="595714"/>
                  </a:cubicBezTo>
                  <a:cubicBezTo>
                    <a:pt x="630390" y="589225"/>
                    <a:pt x="636590" y="583965"/>
                    <a:pt x="644237" y="583965"/>
                  </a:cubicBezTo>
                  <a:close/>
                  <a:moveTo>
                    <a:pt x="795064" y="576958"/>
                  </a:moveTo>
                  <a:cubicBezTo>
                    <a:pt x="802711" y="576958"/>
                    <a:pt x="808911" y="582219"/>
                    <a:pt x="808911" y="588708"/>
                  </a:cubicBezTo>
                  <a:cubicBezTo>
                    <a:pt x="808911" y="595197"/>
                    <a:pt x="802711" y="600457"/>
                    <a:pt x="795064" y="600457"/>
                  </a:cubicBezTo>
                  <a:cubicBezTo>
                    <a:pt x="787417" y="600457"/>
                    <a:pt x="781217" y="595197"/>
                    <a:pt x="781217" y="588708"/>
                  </a:cubicBezTo>
                  <a:cubicBezTo>
                    <a:pt x="781217" y="582219"/>
                    <a:pt x="787417" y="576958"/>
                    <a:pt x="795064" y="576958"/>
                  </a:cubicBezTo>
                  <a:close/>
                  <a:moveTo>
                    <a:pt x="889180" y="560042"/>
                  </a:moveTo>
                  <a:cubicBezTo>
                    <a:pt x="896828" y="560042"/>
                    <a:pt x="903028" y="565302"/>
                    <a:pt x="903028" y="571791"/>
                  </a:cubicBezTo>
                  <a:cubicBezTo>
                    <a:pt x="903028" y="578280"/>
                    <a:pt x="896828" y="583541"/>
                    <a:pt x="889180" y="583541"/>
                  </a:cubicBezTo>
                  <a:cubicBezTo>
                    <a:pt x="881533" y="583541"/>
                    <a:pt x="875333" y="578280"/>
                    <a:pt x="875333" y="571791"/>
                  </a:cubicBezTo>
                  <a:cubicBezTo>
                    <a:pt x="875333" y="565302"/>
                    <a:pt x="881533" y="560042"/>
                    <a:pt x="889180" y="560042"/>
                  </a:cubicBezTo>
                  <a:close/>
                  <a:moveTo>
                    <a:pt x="101075" y="548398"/>
                  </a:moveTo>
                  <a:cubicBezTo>
                    <a:pt x="108723" y="548398"/>
                    <a:pt x="114923" y="553659"/>
                    <a:pt x="114923" y="560148"/>
                  </a:cubicBezTo>
                  <a:cubicBezTo>
                    <a:pt x="114923" y="566637"/>
                    <a:pt x="108723" y="571898"/>
                    <a:pt x="101075" y="571898"/>
                  </a:cubicBezTo>
                  <a:cubicBezTo>
                    <a:pt x="93428" y="571898"/>
                    <a:pt x="87228" y="566637"/>
                    <a:pt x="87228" y="560148"/>
                  </a:cubicBezTo>
                  <a:cubicBezTo>
                    <a:pt x="87228" y="553659"/>
                    <a:pt x="93428" y="548398"/>
                    <a:pt x="101075" y="548398"/>
                  </a:cubicBezTo>
                  <a:close/>
                  <a:moveTo>
                    <a:pt x="258247" y="546362"/>
                  </a:moveTo>
                  <a:cubicBezTo>
                    <a:pt x="265895" y="546362"/>
                    <a:pt x="272094" y="551623"/>
                    <a:pt x="272094" y="558112"/>
                  </a:cubicBezTo>
                  <a:cubicBezTo>
                    <a:pt x="272094" y="564601"/>
                    <a:pt x="265895" y="569862"/>
                    <a:pt x="258247" y="569862"/>
                  </a:cubicBezTo>
                  <a:cubicBezTo>
                    <a:pt x="250600" y="569862"/>
                    <a:pt x="244400" y="564601"/>
                    <a:pt x="244400" y="558112"/>
                  </a:cubicBezTo>
                  <a:cubicBezTo>
                    <a:pt x="244400" y="551623"/>
                    <a:pt x="250600" y="546362"/>
                    <a:pt x="258247" y="546362"/>
                  </a:cubicBezTo>
                  <a:close/>
                  <a:moveTo>
                    <a:pt x="511953" y="543456"/>
                  </a:moveTo>
                  <a:cubicBezTo>
                    <a:pt x="519601" y="543456"/>
                    <a:pt x="525801" y="548717"/>
                    <a:pt x="525801" y="555206"/>
                  </a:cubicBezTo>
                  <a:cubicBezTo>
                    <a:pt x="525801" y="561695"/>
                    <a:pt x="519601" y="566956"/>
                    <a:pt x="511953" y="566956"/>
                  </a:cubicBezTo>
                  <a:cubicBezTo>
                    <a:pt x="504306" y="566956"/>
                    <a:pt x="498106" y="561695"/>
                    <a:pt x="498106" y="555206"/>
                  </a:cubicBezTo>
                  <a:cubicBezTo>
                    <a:pt x="498106" y="548717"/>
                    <a:pt x="504306" y="543456"/>
                    <a:pt x="511953" y="543456"/>
                  </a:cubicBezTo>
                  <a:close/>
                  <a:moveTo>
                    <a:pt x="606070" y="526540"/>
                  </a:moveTo>
                  <a:cubicBezTo>
                    <a:pt x="613717" y="526540"/>
                    <a:pt x="619917" y="531800"/>
                    <a:pt x="619917" y="538290"/>
                  </a:cubicBezTo>
                  <a:cubicBezTo>
                    <a:pt x="619917" y="544779"/>
                    <a:pt x="613717" y="550039"/>
                    <a:pt x="606070" y="550039"/>
                  </a:cubicBezTo>
                  <a:cubicBezTo>
                    <a:pt x="598422" y="550039"/>
                    <a:pt x="592222" y="544779"/>
                    <a:pt x="592222" y="538290"/>
                  </a:cubicBezTo>
                  <a:cubicBezTo>
                    <a:pt x="592222" y="531800"/>
                    <a:pt x="598422" y="526540"/>
                    <a:pt x="606070" y="526540"/>
                  </a:cubicBezTo>
                  <a:close/>
                  <a:moveTo>
                    <a:pt x="170776" y="526310"/>
                  </a:moveTo>
                  <a:cubicBezTo>
                    <a:pt x="178423" y="526310"/>
                    <a:pt x="184623" y="531571"/>
                    <a:pt x="184623" y="538060"/>
                  </a:cubicBezTo>
                  <a:cubicBezTo>
                    <a:pt x="184623" y="544549"/>
                    <a:pt x="178423" y="549810"/>
                    <a:pt x="170776" y="549810"/>
                  </a:cubicBezTo>
                  <a:cubicBezTo>
                    <a:pt x="163128" y="549810"/>
                    <a:pt x="156929" y="544549"/>
                    <a:pt x="156929" y="538060"/>
                  </a:cubicBezTo>
                  <a:cubicBezTo>
                    <a:pt x="156929" y="531571"/>
                    <a:pt x="163128" y="526310"/>
                    <a:pt x="170776" y="526310"/>
                  </a:cubicBezTo>
                  <a:close/>
                  <a:moveTo>
                    <a:pt x="956346" y="523875"/>
                  </a:moveTo>
                  <a:cubicBezTo>
                    <a:pt x="963993" y="523875"/>
                    <a:pt x="970193" y="529136"/>
                    <a:pt x="970193" y="535625"/>
                  </a:cubicBezTo>
                  <a:cubicBezTo>
                    <a:pt x="970193" y="542114"/>
                    <a:pt x="963993" y="547375"/>
                    <a:pt x="956346" y="547375"/>
                  </a:cubicBezTo>
                  <a:cubicBezTo>
                    <a:pt x="948699" y="547375"/>
                    <a:pt x="942499" y="542114"/>
                    <a:pt x="942499" y="535625"/>
                  </a:cubicBezTo>
                  <a:cubicBezTo>
                    <a:pt x="942499" y="529136"/>
                    <a:pt x="948699" y="523875"/>
                    <a:pt x="956346" y="523875"/>
                  </a:cubicBezTo>
                  <a:close/>
                  <a:moveTo>
                    <a:pt x="360066" y="520444"/>
                  </a:moveTo>
                  <a:cubicBezTo>
                    <a:pt x="367714" y="520444"/>
                    <a:pt x="373913" y="525705"/>
                    <a:pt x="373913" y="532194"/>
                  </a:cubicBezTo>
                  <a:cubicBezTo>
                    <a:pt x="373913" y="538683"/>
                    <a:pt x="367714" y="543944"/>
                    <a:pt x="360066" y="543944"/>
                  </a:cubicBezTo>
                  <a:cubicBezTo>
                    <a:pt x="352419" y="543944"/>
                    <a:pt x="346219" y="538683"/>
                    <a:pt x="346219" y="532194"/>
                  </a:cubicBezTo>
                  <a:cubicBezTo>
                    <a:pt x="346219" y="525705"/>
                    <a:pt x="352419" y="520444"/>
                    <a:pt x="360066" y="520444"/>
                  </a:cubicBezTo>
                  <a:close/>
                  <a:moveTo>
                    <a:pt x="744516" y="520000"/>
                  </a:moveTo>
                  <a:cubicBezTo>
                    <a:pt x="752163" y="520000"/>
                    <a:pt x="758363" y="525261"/>
                    <a:pt x="758363" y="531750"/>
                  </a:cubicBezTo>
                  <a:cubicBezTo>
                    <a:pt x="758363" y="538239"/>
                    <a:pt x="752163" y="543500"/>
                    <a:pt x="744516" y="543500"/>
                  </a:cubicBezTo>
                  <a:cubicBezTo>
                    <a:pt x="736868" y="543500"/>
                    <a:pt x="730668" y="538239"/>
                    <a:pt x="730668" y="531750"/>
                  </a:cubicBezTo>
                  <a:cubicBezTo>
                    <a:pt x="730668" y="525261"/>
                    <a:pt x="736868" y="520000"/>
                    <a:pt x="744516" y="520000"/>
                  </a:cubicBezTo>
                  <a:close/>
                  <a:moveTo>
                    <a:pt x="673235" y="490374"/>
                  </a:moveTo>
                  <a:cubicBezTo>
                    <a:pt x="680883" y="490374"/>
                    <a:pt x="687083" y="495634"/>
                    <a:pt x="687083" y="502123"/>
                  </a:cubicBezTo>
                  <a:cubicBezTo>
                    <a:pt x="687083" y="508613"/>
                    <a:pt x="680883" y="513873"/>
                    <a:pt x="673235" y="513873"/>
                  </a:cubicBezTo>
                  <a:cubicBezTo>
                    <a:pt x="665588" y="513873"/>
                    <a:pt x="659388" y="508613"/>
                    <a:pt x="659388" y="502123"/>
                  </a:cubicBezTo>
                  <a:cubicBezTo>
                    <a:pt x="659388" y="495634"/>
                    <a:pt x="665588" y="490374"/>
                    <a:pt x="673235" y="490374"/>
                  </a:cubicBezTo>
                  <a:close/>
                  <a:moveTo>
                    <a:pt x="461405" y="486499"/>
                  </a:moveTo>
                  <a:cubicBezTo>
                    <a:pt x="469052" y="486499"/>
                    <a:pt x="475252" y="491759"/>
                    <a:pt x="475252" y="498248"/>
                  </a:cubicBezTo>
                  <a:cubicBezTo>
                    <a:pt x="475252" y="504738"/>
                    <a:pt x="469052" y="509998"/>
                    <a:pt x="461405" y="509998"/>
                  </a:cubicBezTo>
                  <a:cubicBezTo>
                    <a:pt x="453758" y="509998"/>
                    <a:pt x="447558" y="504738"/>
                    <a:pt x="447558" y="498248"/>
                  </a:cubicBezTo>
                  <a:cubicBezTo>
                    <a:pt x="447558" y="491759"/>
                    <a:pt x="453758" y="486499"/>
                    <a:pt x="461405" y="486499"/>
                  </a:cubicBezTo>
                  <a:close/>
                  <a:moveTo>
                    <a:pt x="227782" y="479936"/>
                  </a:moveTo>
                  <a:cubicBezTo>
                    <a:pt x="235430" y="479936"/>
                    <a:pt x="241630" y="485196"/>
                    <a:pt x="241630" y="491686"/>
                  </a:cubicBezTo>
                  <a:cubicBezTo>
                    <a:pt x="241630" y="498175"/>
                    <a:pt x="235430" y="503435"/>
                    <a:pt x="227782" y="503435"/>
                  </a:cubicBezTo>
                  <a:cubicBezTo>
                    <a:pt x="220135" y="503435"/>
                    <a:pt x="213935" y="498175"/>
                    <a:pt x="213935" y="491686"/>
                  </a:cubicBezTo>
                  <a:cubicBezTo>
                    <a:pt x="213935" y="485196"/>
                    <a:pt x="220135" y="479936"/>
                    <a:pt x="227782" y="479936"/>
                  </a:cubicBezTo>
                  <a:close/>
                  <a:moveTo>
                    <a:pt x="887889" y="477376"/>
                  </a:moveTo>
                  <a:cubicBezTo>
                    <a:pt x="895536" y="477376"/>
                    <a:pt x="901736" y="482637"/>
                    <a:pt x="901736" y="489126"/>
                  </a:cubicBezTo>
                  <a:cubicBezTo>
                    <a:pt x="901736" y="495615"/>
                    <a:pt x="895536" y="500876"/>
                    <a:pt x="887889" y="500876"/>
                  </a:cubicBezTo>
                  <a:cubicBezTo>
                    <a:pt x="880241" y="500876"/>
                    <a:pt x="874041" y="495615"/>
                    <a:pt x="874041" y="489126"/>
                  </a:cubicBezTo>
                  <a:cubicBezTo>
                    <a:pt x="874041" y="482637"/>
                    <a:pt x="880241" y="477376"/>
                    <a:pt x="887889" y="477376"/>
                  </a:cubicBezTo>
                  <a:close/>
                  <a:moveTo>
                    <a:pt x="1045060" y="475340"/>
                  </a:moveTo>
                  <a:cubicBezTo>
                    <a:pt x="1048884" y="475340"/>
                    <a:pt x="1052346" y="476655"/>
                    <a:pt x="1054852" y="478782"/>
                  </a:cubicBezTo>
                  <a:lnTo>
                    <a:pt x="1055184" y="479461"/>
                  </a:lnTo>
                  <a:lnTo>
                    <a:pt x="1051663" y="483495"/>
                  </a:lnTo>
                  <a:lnTo>
                    <a:pt x="1034839" y="494518"/>
                  </a:lnTo>
                  <a:lnTo>
                    <a:pt x="1031213" y="487090"/>
                  </a:lnTo>
                  <a:cubicBezTo>
                    <a:pt x="1031213" y="480601"/>
                    <a:pt x="1037413" y="475340"/>
                    <a:pt x="1045060" y="475340"/>
                  </a:cubicBezTo>
                  <a:close/>
                  <a:moveTo>
                    <a:pt x="812612" y="470304"/>
                  </a:moveTo>
                  <a:cubicBezTo>
                    <a:pt x="820260" y="470304"/>
                    <a:pt x="826460" y="475565"/>
                    <a:pt x="826460" y="482054"/>
                  </a:cubicBezTo>
                  <a:cubicBezTo>
                    <a:pt x="826460" y="488543"/>
                    <a:pt x="820260" y="493804"/>
                    <a:pt x="812612" y="493804"/>
                  </a:cubicBezTo>
                  <a:cubicBezTo>
                    <a:pt x="804965" y="493804"/>
                    <a:pt x="798765" y="488543"/>
                    <a:pt x="798765" y="482054"/>
                  </a:cubicBezTo>
                  <a:cubicBezTo>
                    <a:pt x="798765" y="475565"/>
                    <a:pt x="804965" y="470304"/>
                    <a:pt x="812612" y="470304"/>
                  </a:cubicBezTo>
                  <a:close/>
                  <a:moveTo>
                    <a:pt x="321899" y="463019"/>
                  </a:moveTo>
                  <a:cubicBezTo>
                    <a:pt x="329546" y="463019"/>
                    <a:pt x="335746" y="468280"/>
                    <a:pt x="335746" y="474769"/>
                  </a:cubicBezTo>
                  <a:cubicBezTo>
                    <a:pt x="335746" y="481258"/>
                    <a:pt x="329546" y="486519"/>
                    <a:pt x="321899" y="486519"/>
                  </a:cubicBezTo>
                  <a:cubicBezTo>
                    <a:pt x="314251" y="486519"/>
                    <a:pt x="308051" y="481258"/>
                    <a:pt x="308051" y="474769"/>
                  </a:cubicBezTo>
                  <a:cubicBezTo>
                    <a:pt x="308051" y="468280"/>
                    <a:pt x="314251" y="463019"/>
                    <a:pt x="321899" y="463019"/>
                  </a:cubicBezTo>
                  <a:close/>
                  <a:moveTo>
                    <a:pt x="52711" y="457930"/>
                  </a:moveTo>
                  <a:cubicBezTo>
                    <a:pt x="60359" y="457930"/>
                    <a:pt x="66559" y="463190"/>
                    <a:pt x="66559" y="469680"/>
                  </a:cubicBezTo>
                  <a:cubicBezTo>
                    <a:pt x="66559" y="476169"/>
                    <a:pt x="60359" y="481429"/>
                    <a:pt x="52711" y="481429"/>
                  </a:cubicBezTo>
                  <a:cubicBezTo>
                    <a:pt x="45064" y="481429"/>
                    <a:pt x="38864" y="476169"/>
                    <a:pt x="38864" y="469680"/>
                  </a:cubicBezTo>
                  <a:cubicBezTo>
                    <a:pt x="38864" y="463190"/>
                    <a:pt x="45064" y="457930"/>
                    <a:pt x="52711" y="457930"/>
                  </a:cubicBezTo>
                  <a:close/>
                  <a:moveTo>
                    <a:pt x="957589" y="455288"/>
                  </a:moveTo>
                  <a:cubicBezTo>
                    <a:pt x="965237" y="455288"/>
                    <a:pt x="971436" y="460549"/>
                    <a:pt x="971436" y="467038"/>
                  </a:cubicBezTo>
                  <a:cubicBezTo>
                    <a:pt x="971436" y="473527"/>
                    <a:pt x="965237" y="478788"/>
                    <a:pt x="957589" y="478788"/>
                  </a:cubicBezTo>
                  <a:cubicBezTo>
                    <a:pt x="949942" y="478788"/>
                    <a:pt x="943742" y="473527"/>
                    <a:pt x="943742" y="467038"/>
                  </a:cubicBezTo>
                  <a:cubicBezTo>
                    <a:pt x="943742" y="460549"/>
                    <a:pt x="949942" y="455288"/>
                    <a:pt x="957589" y="455288"/>
                  </a:cubicBezTo>
                  <a:close/>
                  <a:moveTo>
                    <a:pt x="604778" y="443874"/>
                  </a:moveTo>
                  <a:cubicBezTo>
                    <a:pt x="612425" y="443874"/>
                    <a:pt x="618625" y="449135"/>
                    <a:pt x="618625" y="455624"/>
                  </a:cubicBezTo>
                  <a:cubicBezTo>
                    <a:pt x="618625" y="462113"/>
                    <a:pt x="612425" y="467374"/>
                    <a:pt x="604778" y="467374"/>
                  </a:cubicBezTo>
                  <a:cubicBezTo>
                    <a:pt x="597131" y="467374"/>
                    <a:pt x="590931" y="462113"/>
                    <a:pt x="590931" y="455624"/>
                  </a:cubicBezTo>
                  <a:cubicBezTo>
                    <a:pt x="590931" y="449135"/>
                    <a:pt x="597131" y="443874"/>
                    <a:pt x="604778" y="443874"/>
                  </a:cubicBezTo>
                  <a:close/>
                  <a:moveTo>
                    <a:pt x="529502" y="436803"/>
                  </a:moveTo>
                  <a:cubicBezTo>
                    <a:pt x="537149" y="436803"/>
                    <a:pt x="543349" y="442063"/>
                    <a:pt x="543349" y="448552"/>
                  </a:cubicBezTo>
                  <a:cubicBezTo>
                    <a:pt x="543349" y="455041"/>
                    <a:pt x="537149" y="460302"/>
                    <a:pt x="529502" y="460302"/>
                  </a:cubicBezTo>
                  <a:cubicBezTo>
                    <a:pt x="521854" y="460302"/>
                    <a:pt x="515654" y="455041"/>
                    <a:pt x="515654" y="448552"/>
                  </a:cubicBezTo>
                  <a:cubicBezTo>
                    <a:pt x="515654" y="442063"/>
                    <a:pt x="521854" y="436803"/>
                    <a:pt x="529502" y="436803"/>
                  </a:cubicBezTo>
                  <a:close/>
                  <a:moveTo>
                    <a:pt x="389064" y="426853"/>
                  </a:moveTo>
                  <a:cubicBezTo>
                    <a:pt x="396712" y="426853"/>
                    <a:pt x="402912" y="432114"/>
                    <a:pt x="402912" y="438603"/>
                  </a:cubicBezTo>
                  <a:cubicBezTo>
                    <a:pt x="402912" y="445092"/>
                    <a:pt x="396712" y="450353"/>
                    <a:pt x="389064" y="450353"/>
                  </a:cubicBezTo>
                  <a:cubicBezTo>
                    <a:pt x="381417" y="450353"/>
                    <a:pt x="375217" y="445092"/>
                    <a:pt x="375217" y="438603"/>
                  </a:cubicBezTo>
                  <a:cubicBezTo>
                    <a:pt x="375217" y="432114"/>
                    <a:pt x="381417" y="426853"/>
                    <a:pt x="389064" y="426853"/>
                  </a:cubicBezTo>
                  <a:close/>
                  <a:moveTo>
                    <a:pt x="177234" y="422978"/>
                  </a:moveTo>
                  <a:cubicBezTo>
                    <a:pt x="184882" y="422978"/>
                    <a:pt x="191081" y="428239"/>
                    <a:pt x="191081" y="434728"/>
                  </a:cubicBezTo>
                  <a:cubicBezTo>
                    <a:pt x="191081" y="441217"/>
                    <a:pt x="184882" y="446478"/>
                    <a:pt x="177234" y="446478"/>
                  </a:cubicBezTo>
                  <a:cubicBezTo>
                    <a:pt x="169587" y="446478"/>
                    <a:pt x="163387" y="441217"/>
                    <a:pt x="163387" y="434728"/>
                  </a:cubicBezTo>
                  <a:cubicBezTo>
                    <a:pt x="163387" y="428239"/>
                    <a:pt x="169587" y="422978"/>
                    <a:pt x="177234" y="422978"/>
                  </a:cubicBezTo>
                  <a:close/>
                  <a:moveTo>
                    <a:pt x="737706" y="412826"/>
                  </a:moveTo>
                  <a:cubicBezTo>
                    <a:pt x="745353" y="412826"/>
                    <a:pt x="751553" y="418086"/>
                    <a:pt x="751553" y="424575"/>
                  </a:cubicBezTo>
                  <a:cubicBezTo>
                    <a:pt x="751553" y="431065"/>
                    <a:pt x="745353" y="436325"/>
                    <a:pt x="737706" y="436325"/>
                  </a:cubicBezTo>
                  <a:cubicBezTo>
                    <a:pt x="730058" y="436325"/>
                    <a:pt x="723858" y="431065"/>
                    <a:pt x="723858" y="424575"/>
                  </a:cubicBezTo>
                  <a:cubicBezTo>
                    <a:pt x="723858" y="418086"/>
                    <a:pt x="730058" y="412826"/>
                    <a:pt x="737706" y="412826"/>
                  </a:cubicBezTo>
                  <a:close/>
                  <a:moveTo>
                    <a:pt x="1014596" y="408914"/>
                  </a:moveTo>
                  <a:cubicBezTo>
                    <a:pt x="1022243" y="408914"/>
                    <a:pt x="1028443" y="414174"/>
                    <a:pt x="1028443" y="420664"/>
                  </a:cubicBezTo>
                  <a:cubicBezTo>
                    <a:pt x="1028443" y="427153"/>
                    <a:pt x="1022243" y="432413"/>
                    <a:pt x="1014596" y="432413"/>
                  </a:cubicBezTo>
                  <a:cubicBezTo>
                    <a:pt x="1006948" y="432413"/>
                    <a:pt x="1000748" y="427153"/>
                    <a:pt x="1000748" y="420664"/>
                  </a:cubicBezTo>
                  <a:cubicBezTo>
                    <a:pt x="1000748" y="414174"/>
                    <a:pt x="1006948" y="408914"/>
                    <a:pt x="1014596" y="408914"/>
                  </a:cubicBezTo>
                  <a:close/>
                  <a:moveTo>
                    <a:pt x="1095606" y="402230"/>
                  </a:moveTo>
                  <a:lnTo>
                    <a:pt x="1096335" y="404804"/>
                  </a:lnTo>
                  <a:lnTo>
                    <a:pt x="1095985" y="406040"/>
                  </a:lnTo>
                  <a:lnTo>
                    <a:pt x="1094865" y="403747"/>
                  </a:lnTo>
                  <a:close/>
                  <a:moveTo>
                    <a:pt x="14544" y="400505"/>
                  </a:moveTo>
                  <a:cubicBezTo>
                    <a:pt x="22191" y="400505"/>
                    <a:pt x="28391" y="405765"/>
                    <a:pt x="28391" y="412255"/>
                  </a:cubicBezTo>
                  <a:cubicBezTo>
                    <a:pt x="28391" y="418744"/>
                    <a:pt x="22191" y="424004"/>
                    <a:pt x="14544" y="424004"/>
                  </a:cubicBezTo>
                  <a:cubicBezTo>
                    <a:pt x="6896" y="424004"/>
                    <a:pt x="697" y="418744"/>
                    <a:pt x="697" y="412255"/>
                  </a:cubicBezTo>
                  <a:cubicBezTo>
                    <a:pt x="697" y="405765"/>
                    <a:pt x="6896" y="400505"/>
                    <a:pt x="14544" y="400505"/>
                  </a:cubicBezTo>
                  <a:close/>
                  <a:moveTo>
                    <a:pt x="650234" y="392774"/>
                  </a:moveTo>
                  <a:cubicBezTo>
                    <a:pt x="657881" y="392774"/>
                    <a:pt x="664081" y="398034"/>
                    <a:pt x="664081" y="404523"/>
                  </a:cubicBezTo>
                  <a:cubicBezTo>
                    <a:pt x="664081" y="411012"/>
                    <a:pt x="657881" y="416273"/>
                    <a:pt x="650234" y="416273"/>
                  </a:cubicBezTo>
                  <a:cubicBezTo>
                    <a:pt x="642587" y="416273"/>
                    <a:pt x="636387" y="411012"/>
                    <a:pt x="636387" y="404523"/>
                  </a:cubicBezTo>
                  <a:cubicBezTo>
                    <a:pt x="636387" y="398034"/>
                    <a:pt x="642587" y="392774"/>
                    <a:pt x="650234" y="392774"/>
                  </a:cubicBezTo>
                  <a:close/>
                  <a:moveTo>
                    <a:pt x="839525" y="386908"/>
                  </a:moveTo>
                  <a:cubicBezTo>
                    <a:pt x="847172" y="386908"/>
                    <a:pt x="853372" y="392168"/>
                    <a:pt x="853372" y="398658"/>
                  </a:cubicBezTo>
                  <a:cubicBezTo>
                    <a:pt x="853372" y="405147"/>
                    <a:pt x="847172" y="410407"/>
                    <a:pt x="839525" y="410407"/>
                  </a:cubicBezTo>
                  <a:cubicBezTo>
                    <a:pt x="831877" y="410407"/>
                    <a:pt x="825677" y="405147"/>
                    <a:pt x="825677" y="398658"/>
                  </a:cubicBezTo>
                  <a:cubicBezTo>
                    <a:pt x="825677" y="392168"/>
                    <a:pt x="831877" y="386908"/>
                    <a:pt x="839525" y="386908"/>
                  </a:cubicBezTo>
                  <a:close/>
                  <a:moveTo>
                    <a:pt x="320607" y="380354"/>
                  </a:moveTo>
                  <a:cubicBezTo>
                    <a:pt x="328254" y="380354"/>
                    <a:pt x="334454" y="385615"/>
                    <a:pt x="334454" y="392104"/>
                  </a:cubicBezTo>
                  <a:cubicBezTo>
                    <a:pt x="334454" y="398593"/>
                    <a:pt x="328254" y="403854"/>
                    <a:pt x="320607" y="403854"/>
                  </a:cubicBezTo>
                  <a:cubicBezTo>
                    <a:pt x="312960" y="403854"/>
                    <a:pt x="306760" y="398593"/>
                    <a:pt x="306760" y="392104"/>
                  </a:cubicBezTo>
                  <a:cubicBezTo>
                    <a:pt x="306760" y="385615"/>
                    <a:pt x="312960" y="380354"/>
                    <a:pt x="320607" y="380354"/>
                  </a:cubicBezTo>
                  <a:close/>
                  <a:moveTo>
                    <a:pt x="245331" y="373282"/>
                  </a:moveTo>
                  <a:cubicBezTo>
                    <a:pt x="252978" y="373282"/>
                    <a:pt x="259178" y="378543"/>
                    <a:pt x="259178" y="385032"/>
                  </a:cubicBezTo>
                  <a:cubicBezTo>
                    <a:pt x="259178" y="391521"/>
                    <a:pt x="252978" y="396782"/>
                    <a:pt x="245331" y="396782"/>
                  </a:cubicBezTo>
                  <a:cubicBezTo>
                    <a:pt x="237683" y="396782"/>
                    <a:pt x="231483" y="391521"/>
                    <a:pt x="231483" y="385032"/>
                  </a:cubicBezTo>
                  <a:cubicBezTo>
                    <a:pt x="231483" y="378543"/>
                    <a:pt x="237683" y="373282"/>
                    <a:pt x="245331" y="373282"/>
                  </a:cubicBezTo>
                  <a:close/>
                  <a:moveTo>
                    <a:pt x="444555" y="365539"/>
                  </a:moveTo>
                  <a:cubicBezTo>
                    <a:pt x="452203" y="365539"/>
                    <a:pt x="458403" y="370799"/>
                    <a:pt x="458403" y="377289"/>
                  </a:cubicBezTo>
                  <a:cubicBezTo>
                    <a:pt x="458403" y="383778"/>
                    <a:pt x="452203" y="389038"/>
                    <a:pt x="444555" y="389038"/>
                  </a:cubicBezTo>
                  <a:cubicBezTo>
                    <a:pt x="436908" y="389038"/>
                    <a:pt x="430708" y="383778"/>
                    <a:pt x="430708" y="377289"/>
                  </a:cubicBezTo>
                  <a:cubicBezTo>
                    <a:pt x="430708" y="370799"/>
                    <a:pt x="436908" y="365539"/>
                    <a:pt x="444555" y="365539"/>
                  </a:cubicBezTo>
                  <a:close/>
                  <a:moveTo>
                    <a:pt x="81710" y="364339"/>
                  </a:moveTo>
                  <a:cubicBezTo>
                    <a:pt x="89357" y="364339"/>
                    <a:pt x="95557" y="369599"/>
                    <a:pt x="95557" y="376088"/>
                  </a:cubicBezTo>
                  <a:cubicBezTo>
                    <a:pt x="95557" y="382578"/>
                    <a:pt x="89357" y="387838"/>
                    <a:pt x="81710" y="387838"/>
                  </a:cubicBezTo>
                  <a:cubicBezTo>
                    <a:pt x="74062" y="387838"/>
                    <a:pt x="67862" y="382578"/>
                    <a:pt x="67862" y="376088"/>
                  </a:cubicBezTo>
                  <a:cubicBezTo>
                    <a:pt x="67862" y="369599"/>
                    <a:pt x="74062" y="364339"/>
                    <a:pt x="81710" y="364339"/>
                  </a:cubicBezTo>
                  <a:close/>
                  <a:moveTo>
                    <a:pt x="964047" y="351956"/>
                  </a:moveTo>
                  <a:cubicBezTo>
                    <a:pt x="971695" y="351956"/>
                    <a:pt x="977895" y="357217"/>
                    <a:pt x="977895" y="363706"/>
                  </a:cubicBezTo>
                  <a:cubicBezTo>
                    <a:pt x="977895" y="370195"/>
                    <a:pt x="971695" y="375456"/>
                    <a:pt x="964047" y="375456"/>
                  </a:cubicBezTo>
                  <a:cubicBezTo>
                    <a:pt x="956400" y="375456"/>
                    <a:pt x="950200" y="370195"/>
                    <a:pt x="950200" y="363706"/>
                  </a:cubicBezTo>
                  <a:cubicBezTo>
                    <a:pt x="950200" y="357217"/>
                    <a:pt x="956400" y="351956"/>
                    <a:pt x="964047" y="351956"/>
                  </a:cubicBezTo>
                  <a:close/>
                  <a:moveTo>
                    <a:pt x="707241" y="346399"/>
                  </a:moveTo>
                  <a:cubicBezTo>
                    <a:pt x="714888" y="346399"/>
                    <a:pt x="721088" y="351660"/>
                    <a:pt x="721088" y="358149"/>
                  </a:cubicBezTo>
                  <a:cubicBezTo>
                    <a:pt x="721088" y="364638"/>
                    <a:pt x="714888" y="369899"/>
                    <a:pt x="707241" y="369899"/>
                  </a:cubicBezTo>
                  <a:cubicBezTo>
                    <a:pt x="699593" y="369899"/>
                    <a:pt x="693393" y="364638"/>
                    <a:pt x="693393" y="358149"/>
                  </a:cubicBezTo>
                  <a:cubicBezTo>
                    <a:pt x="693393" y="351660"/>
                    <a:pt x="699593" y="346399"/>
                    <a:pt x="707241" y="346399"/>
                  </a:cubicBezTo>
                  <a:close/>
                  <a:moveTo>
                    <a:pt x="357084" y="345487"/>
                  </a:moveTo>
                  <a:cubicBezTo>
                    <a:pt x="364731" y="345487"/>
                    <a:pt x="370931" y="350747"/>
                    <a:pt x="370931" y="357236"/>
                  </a:cubicBezTo>
                  <a:cubicBezTo>
                    <a:pt x="370931" y="363725"/>
                    <a:pt x="364731" y="368986"/>
                    <a:pt x="357084" y="368986"/>
                  </a:cubicBezTo>
                  <a:cubicBezTo>
                    <a:pt x="349437" y="368986"/>
                    <a:pt x="343237" y="363725"/>
                    <a:pt x="343237" y="357236"/>
                  </a:cubicBezTo>
                  <a:cubicBezTo>
                    <a:pt x="343237" y="350747"/>
                    <a:pt x="349437" y="345487"/>
                    <a:pt x="357084" y="345487"/>
                  </a:cubicBezTo>
                  <a:close/>
                  <a:moveTo>
                    <a:pt x="546374" y="339621"/>
                  </a:moveTo>
                  <a:cubicBezTo>
                    <a:pt x="554022" y="339621"/>
                    <a:pt x="560222" y="344881"/>
                    <a:pt x="560222" y="351371"/>
                  </a:cubicBezTo>
                  <a:cubicBezTo>
                    <a:pt x="560222" y="357860"/>
                    <a:pt x="554022" y="363120"/>
                    <a:pt x="546374" y="363120"/>
                  </a:cubicBezTo>
                  <a:cubicBezTo>
                    <a:pt x="538727" y="363120"/>
                    <a:pt x="532527" y="357860"/>
                    <a:pt x="532527" y="351371"/>
                  </a:cubicBezTo>
                  <a:cubicBezTo>
                    <a:pt x="532527" y="344881"/>
                    <a:pt x="538727" y="339621"/>
                    <a:pt x="546374" y="339621"/>
                  </a:cubicBezTo>
                  <a:close/>
                  <a:moveTo>
                    <a:pt x="801357" y="329483"/>
                  </a:moveTo>
                  <a:cubicBezTo>
                    <a:pt x="809004" y="329483"/>
                    <a:pt x="815204" y="334743"/>
                    <a:pt x="815204" y="341233"/>
                  </a:cubicBezTo>
                  <a:cubicBezTo>
                    <a:pt x="815204" y="347722"/>
                    <a:pt x="809004" y="352982"/>
                    <a:pt x="801357" y="352982"/>
                  </a:cubicBezTo>
                  <a:cubicBezTo>
                    <a:pt x="793710" y="352982"/>
                    <a:pt x="787510" y="347722"/>
                    <a:pt x="787510" y="341233"/>
                  </a:cubicBezTo>
                  <a:cubicBezTo>
                    <a:pt x="787510" y="334743"/>
                    <a:pt x="793710" y="329483"/>
                    <a:pt x="801357" y="329483"/>
                  </a:cubicBezTo>
                  <a:close/>
                  <a:moveTo>
                    <a:pt x="15513" y="318634"/>
                  </a:moveTo>
                  <a:lnTo>
                    <a:pt x="23044" y="321281"/>
                  </a:lnTo>
                  <a:cubicBezTo>
                    <a:pt x="25550" y="323407"/>
                    <a:pt x="27100" y="326345"/>
                    <a:pt x="27100" y="329589"/>
                  </a:cubicBezTo>
                  <a:cubicBezTo>
                    <a:pt x="27100" y="336078"/>
                    <a:pt x="20900" y="341339"/>
                    <a:pt x="13252" y="341339"/>
                  </a:cubicBezTo>
                  <a:cubicBezTo>
                    <a:pt x="9429" y="341339"/>
                    <a:pt x="5967" y="340024"/>
                    <a:pt x="3461" y="337898"/>
                  </a:cubicBezTo>
                  <a:lnTo>
                    <a:pt x="0" y="330807"/>
                  </a:lnTo>
                  <a:lnTo>
                    <a:pt x="4097" y="326113"/>
                  </a:lnTo>
                  <a:close/>
                  <a:moveTo>
                    <a:pt x="178229" y="313345"/>
                  </a:moveTo>
                  <a:cubicBezTo>
                    <a:pt x="185877" y="313345"/>
                    <a:pt x="192077" y="318605"/>
                    <a:pt x="192077" y="325094"/>
                  </a:cubicBezTo>
                  <a:cubicBezTo>
                    <a:pt x="192077" y="331583"/>
                    <a:pt x="185877" y="336844"/>
                    <a:pt x="178229" y="336844"/>
                  </a:cubicBezTo>
                  <a:cubicBezTo>
                    <a:pt x="170582" y="336844"/>
                    <a:pt x="164382" y="331583"/>
                    <a:pt x="164382" y="325094"/>
                  </a:cubicBezTo>
                  <a:cubicBezTo>
                    <a:pt x="164382" y="318605"/>
                    <a:pt x="170582" y="313345"/>
                    <a:pt x="178229" y="313345"/>
                  </a:cubicBezTo>
                  <a:close/>
                  <a:moveTo>
                    <a:pt x="1029034" y="303353"/>
                  </a:moveTo>
                  <a:lnTo>
                    <a:pt x="1032930" y="313839"/>
                  </a:lnTo>
                  <a:lnTo>
                    <a:pt x="1042889" y="320364"/>
                  </a:lnTo>
                  <a:lnTo>
                    <a:pt x="1041935" y="322319"/>
                  </a:lnTo>
                  <a:cubicBezTo>
                    <a:pt x="1039429" y="324445"/>
                    <a:pt x="1035968" y="325760"/>
                    <a:pt x="1032144" y="325760"/>
                  </a:cubicBezTo>
                  <a:cubicBezTo>
                    <a:pt x="1024497" y="325760"/>
                    <a:pt x="1018297" y="320499"/>
                    <a:pt x="1018297" y="314010"/>
                  </a:cubicBezTo>
                  <a:cubicBezTo>
                    <a:pt x="1018297" y="310766"/>
                    <a:pt x="1019847" y="307828"/>
                    <a:pt x="1022353" y="305702"/>
                  </a:cubicBezTo>
                  <a:close/>
                  <a:moveTo>
                    <a:pt x="414091" y="299112"/>
                  </a:moveTo>
                  <a:cubicBezTo>
                    <a:pt x="421738" y="299112"/>
                    <a:pt x="427938" y="304373"/>
                    <a:pt x="427938" y="310862"/>
                  </a:cubicBezTo>
                  <a:cubicBezTo>
                    <a:pt x="427938" y="317351"/>
                    <a:pt x="421738" y="322612"/>
                    <a:pt x="414091" y="322612"/>
                  </a:cubicBezTo>
                  <a:cubicBezTo>
                    <a:pt x="406443" y="322612"/>
                    <a:pt x="400243" y="317351"/>
                    <a:pt x="400243" y="310862"/>
                  </a:cubicBezTo>
                  <a:cubicBezTo>
                    <a:pt x="400243" y="304373"/>
                    <a:pt x="406443" y="299112"/>
                    <a:pt x="414091" y="299112"/>
                  </a:cubicBezTo>
                  <a:close/>
                  <a:moveTo>
                    <a:pt x="868523" y="293316"/>
                  </a:moveTo>
                  <a:cubicBezTo>
                    <a:pt x="876170" y="293316"/>
                    <a:pt x="882370" y="298577"/>
                    <a:pt x="882370" y="305066"/>
                  </a:cubicBezTo>
                  <a:cubicBezTo>
                    <a:pt x="882370" y="311556"/>
                    <a:pt x="876170" y="316816"/>
                    <a:pt x="868523" y="316816"/>
                  </a:cubicBezTo>
                  <a:cubicBezTo>
                    <a:pt x="860875" y="316816"/>
                    <a:pt x="854675" y="311556"/>
                    <a:pt x="854675" y="305066"/>
                  </a:cubicBezTo>
                  <a:cubicBezTo>
                    <a:pt x="854675" y="298577"/>
                    <a:pt x="860875" y="293316"/>
                    <a:pt x="868523" y="293316"/>
                  </a:cubicBezTo>
                  <a:close/>
                  <a:moveTo>
                    <a:pt x="90758" y="293292"/>
                  </a:moveTo>
                  <a:cubicBezTo>
                    <a:pt x="98405" y="293292"/>
                    <a:pt x="104605" y="298553"/>
                    <a:pt x="104605" y="305042"/>
                  </a:cubicBezTo>
                  <a:cubicBezTo>
                    <a:pt x="104605" y="311531"/>
                    <a:pt x="98405" y="316792"/>
                    <a:pt x="90758" y="316792"/>
                  </a:cubicBezTo>
                  <a:cubicBezTo>
                    <a:pt x="83111" y="316792"/>
                    <a:pt x="76911" y="311531"/>
                    <a:pt x="76911" y="305042"/>
                  </a:cubicBezTo>
                  <a:cubicBezTo>
                    <a:pt x="76911" y="298553"/>
                    <a:pt x="83111" y="293292"/>
                    <a:pt x="90758" y="293292"/>
                  </a:cubicBezTo>
                  <a:close/>
                  <a:moveTo>
                    <a:pt x="656692" y="289441"/>
                  </a:moveTo>
                  <a:cubicBezTo>
                    <a:pt x="664340" y="289441"/>
                    <a:pt x="670540" y="294702"/>
                    <a:pt x="670540" y="301191"/>
                  </a:cubicBezTo>
                  <a:cubicBezTo>
                    <a:pt x="670540" y="307681"/>
                    <a:pt x="664340" y="312941"/>
                    <a:pt x="656692" y="312941"/>
                  </a:cubicBezTo>
                  <a:cubicBezTo>
                    <a:pt x="649045" y="312941"/>
                    <a:pt x="642845" y="307681"/>
                    <a:pt x="642845" y="301191"/>
                  </a:cubicBezTo>
                  <a:cubicBezTo>
                    <a:pt x="642845" y="294702"/>
                    <a:pt x="649045" y="289441"/>
                    <a:pt x="656692" y="289441"/>
                  </a:cubicBezTo>
                  <a:close/>
                  <a:moveTo>
                    <a:pt x="280048" y="287426"/>
                  </a:moveTo>
                  <a:cubicBezTo>
                    <a:pt x="287696" y="287426"/>
                    <a:pt x="293896" y="292687"/>
                    <a:pt x="293896" y="299176"/>
                  </a:cubicBezTo>
                  <a:cubicBezTo>
                    <a:pt x="293896" y="305666"/>
                    <a:pt x="287696" y="310926"/>
                    <a:pt x="280048" y="310926"/>
                  </a:cubicBezTo>
                  <a:cubicBezTo>
                    <a:pt x="272401" y="310926"/>
                    <a:pt x="266201" y="305666"/>
                    <a:pt x="266201" y="299176"/>
                  </a:cubicBezTo>
                  <a:cubicBezTo>
                    <a:pt x="266201" y="292687"/>
                    <a:pt x="272401" y="287426"/>
                    <a:pt x="280048" y="287426"/>
                  </a:cubicBezTo>
                  <a:close/>
                  <a:moveTo>
                    <a:pt x="508207" y="282195"/>
                  </a:moveTo>
                  <a:cubicBezTo>
                    <a:pt x="515854" y="282195"/>
                    <a:pt x="522054" y="287456"/>
                    <a:pt x="522054" y="293945"/>
                  </a:cubicBezTo>
                  <a:cubicBezTo>
                    <a:pt x="522054" y="300434"/>
                    <a:pt x="515854" y="305695"/>
                    <a:pt x="508207" y="305695"/>
                  </a:cubicBezTo>
                  <a:cubicBezTo>
                    <a:pt x="500559" y="305695"/>
                    <a:pt x="494359" y="300434"/>
                    <a:pt x="494359" y="293945"/>
                  </a:cubicBezTo>
                  <a:cubicBezTo>
                    <a:pt x="494359" y="287456"/>
                    <a:pt x="500559" y="282195"/>
                    <a:pt x="508207" y="282195"/>
                  </a:cubicBezTo>
                  <a:close/>
                  <a:moveTo>
                    <a:pt x="147765" y="246918"/>
                  </a:moveTo>
                  <a:cubicBezTo>
                    <a:pt x="155412" y="246918"/>
                    <a:pt x="161612" y="252178"/>
                    <a:pt x="161612" y="258667"/>
                  </a:cubicBezTo>
                  <a:cubicBezTo>
                    <a:pt x="161612" y="265157"/>
                    <a:pt x="155412" y="270417"/>
                    <a:pt x="147765" y="270417"/>
                  </a:cubicBezTo>
                  <a:cubicBezTo>
                    <a:pt x="140117" y="270417"/>
                    <a:pt x="133917" y="265157"/>
                    <a:pt x="133917" y="258667"/>
                  </a:cubicBezTo>
                  <a:cubicBezTo>
                    <a:pt x="133917" y="252178"/>
                    <a:pt x="140117" y="246918"/>
                    <a:pt x="147765" y="246918"/>
                  </a:cubicBezTo>
                  <a:close/>
                  <a:moveTo>
                    <a:pt x="800065" y="246817"/>
                  </a:moveTo>
                  <a:cubicBezTo>
                    <a:pt x="807713" y="246817"/>
                    <a:pt x="813913" y="252078"/>
                    <a:pt x="813913" y="258567"/>
                  </a:cubicBezTo>
                  <a:cubicBezTo>
                    <a:pt x="813913" y="265056"/>
                    <a:pt x="807713" y="270316"/>
                    <a:pt x="800065" y="270316"/>
                  </a:cubicBezTo>
                  <a:cubicBezTo>
                    <a:pt x="792418" y="270316"/>
                    <a:pt x="786218" y="265056"/>
                    <a:pt x="786218" y="258567"/>
                  </a:cubicBezTo>
                  <a:cubicBezTo>
                    <a:pt x="786218" y="252078"/>
                    <a:pt x="792418" y="246817"/>
                    <a:pt x="800065" y="246817"/>
                  </a:cubicBezTo>
                  <a:close/>
                  <a:moveTo>
                    <a:pt x="575372" y="246029"/>
                  </a:moveTo>
                  <a:cubicBezTo>
                    <a:pt x="583020" y="246029"/>
                    <a:pt x="589220" y="251290"/>
                    <a:pt x="589220" y="257779"/>
                  </a:cubicBezTo>
                  <a:cubicBezTo>
                    <a:pt x="589220" y="264268"/>
                    <a:pt x="583020" y="269529"/>
                    <a:pt x="575372" y="269529"/>
                  </a:cubicBezTo>
                  <a:cubicBezTo>
                    <a:pt x="567725" y="269529"/>
                    <a:pt x="561525" y="264268"/>
                    <a:pt x="561525" y="257779"/>
                  </a:cubicBezTo>
                  <a:cubicBezTo>
                    <a:pt x="561525" y="251290"/>
                    <a:pt x="567725" y="246029"/>
                    <a:pt x="575372" y="246029"/>
                  </a:cubicBezTo>
                  <a:close/>
                  <a:moveTo>
                    <a:pt x="965043" y="242322"/>
                  </a:moveTo>
                  <a:cubicBezTo>
                    <a:pt x="972690" y="242322"/>
                    <a:pt x="978890" y="247583"/>
                    <a:pt x="978890" y="254072"/>
                  </a:cubicBezTo>
                  <a:cubicBezTo>
                    <a:pt x="978890" y="260561"/>
                    <a:pt x="972690" y="265822"/>
                    <a:pt x="965043" y="265822"/>
                  </a:cubicBezTo>
                  <a:cubicBezTo>
                    <a:pt x="957395" y="265822"/>
                    <a:pt x="951195" y="260561"/>
                    <a:pt x="951195" y="254072"/>
                  </a:cubicBezTo>
                  <a:cubicBezTo>
                    <a:pt x="951195" y="247583"/>
                    <a:pt x="957395" y="242322"/>
                    <a:pt x="965043" y="242322"/>
                  </a:cubicBezTo>
                  <a:close/>
                  <a:moveTo>
                    <a:pt x="363542" y="242154"/>
                  </a:moveTo>
                  <a:cubicBezTo>
                    <a:pt x="371190" y="242154"/>
                    <a:pt x="377390" y="247415"/>
                    <a:pt x="377390" y="253904"/>
                  </a:cubicBezTo>
                  <a:cubicBezTo>
                    <a:pt x="377390" y="260393"/>
                    <a:pt x="371190" y="265654"/>
                    <a:pt x="363542" y="265654"/>
                  </a:cubicBezTo>
                  <a:cubicBezTo>
                    <a:pt x="355895" y="265654"/>
                    <a:pt x="349695" y="260393"/>
                    <a:pt x="349695" y="253904"/>
                  </a:cubicBezTo>
                  <a:cubicBezTo>
                    <a:pt x="349695" y="247415"/>
                    <a:pt x="355895" y="242154"/>
                    <a:pt x="363542" y="242154"/>
                  </a:cubicBezTo>
                  <a:close/>
                  <a:moveTo>
                    <a:pt x="724789" y="239745"/>
                  </a:moveTo>
                  <a:cubicBezTo>
                    <a:pt x="732436" y="239745"/>
                    <a:pt x="738636" y="245006"/>
                    <a:pt x="738636" y="251495"/>
                  </a:cubicBezTo>
                  <a:cubicBezTo>
                    <a:pt x="738636" y="257984"/>
                    <a:pt x="732436" y="263245"/>
                    <a:pt x="724789" y="263245"/>
                  </a:cubicBezTo>
                  <a:cubicBezTo>
                    <a:pt x="717141" y="263245"/>
                    <a:pt x="710941" y="257984"/>
                    <a:pt x="710941" y="251495"/>
                  </a:cubicBezTo>
                  <a:cubicBezTo>
                    <a:pt x="710941" y="245006"/>
                    <a:pt x="717141" y="239745"/>
                    <a:pt x="724789" y="239745"/>
                  </a:cubicBezTo>
                  <a:close/>
                  <a:moveTo>
                    <a:pt x="241881" y="230001"/>
                  </a:moveTo>
                  <a:cubicBezTo>
                    <a:pt x="249528" y="230001"/>
                    <a:pt x="255728" y="235262"/>
                    <a:pt x="255728" y="241751"/>
                  </a:cubicBezTo>
                  <a:cubicBezTo>
                    <a:pt x="255728" y="248240"/>
                    <a:pt x="249528" y="253501"/>
                    <a:pt x="241881" y="253501"/>
                  </a:cubicBezTo>
                  <a:cubicBezTo>
                    <a:pt x="234233" y="253501"/>
                    <a:pt x="228034" y="248240"/>
                    <a:pt x="228034" y="241751"/>
                  </a:cubicBezTo>
                  <a:cubicBezTo>
                    <a:pt x="228034" y="235262"/>
                    <a:pt x="234233" y="230001"/>
                    <a:pt x="241881" y="230001"/>
                  </a:cubicBezTo>
                  <a:close/>
                  <a:moveTo>
                    <a:pt x="877571" y="222270"/>
                  </a:moveTo>
                  <a:cubicBezTo>
                    <a:pt x="885219" y="222270"/>
                    <a:pt x="891419" y="227531"/>
                    <a:pt x="891419" y="234020"/>
                  </a:cubicBezTo>
                  <a:cubicBezTo>
                    <a:pt x="891419" y="240509"/>
                    <a:pt x="885219" y="245770"/>
                    <a:pt x="877571" y="245770"/>
                  </a:cubicBezTo>
                  <a:cubicBezTo>
                    <a:pt x="869924" y="245770"/>
                    <a:pt x="863724" y="240509"/>
                    <a:pt x="863724" y="234020"/>
                  </a:cubicBezTo>
                  <a:cubicBezTo>
                    <a:pt x="863724" y="227531"/>
                    <a:pt x="869924" y="222270"/>
                    <a:pt x="877571" y="222270"/>
                  </a:cubicBezTo>
                  <a:close/>
                  <a:moveTo>
                    <a:pt x="506915" y="199530"/>
                  </a:moveTo>
                  <a:cubicBezTo>
                    <a:pt x="514563" y="199530"/>
                    <a:pt x="520762" y="204791"/>
                    <a:pt x="520762" y="211280"/>
                  </a:cubicBezTo>
                  <a:cubicBezTo>
                    <a:pt x="520762" y="217769"/>
                    <a:pt x="514563" y="223030"/>
                    <a:pt x="506915" y="223030"/>
                  </a:cubicBezTo>
                  <a:cubicBezTo>
                    <a:pt x="499268" y="223030"/>
                    <a:pt x="493068" y="217769"/>
                    <a:pt x="493068" y="211280"/>
                  </a:cubicBezTo>
                  <a:cubicBezTo>
                    <a:pt x="493068" y="204791"/>
                    <a:pt x="499268" y="199530"/>
                    <a:pt x="506915" y="199530"/>
                  </a:cubicBezTo>
                  <a:close/>
                  <a:moveTo>
                    <a:pt x="309047" y="193835"/>
                  </a:moveTo>
                  <a:cubicBezTo>
                    <a:pt x="316694" y="193835"/>
                    <a:pt x="322894" y="199096"/>
                    <a:pt x="322894" y="205585"/>
                  </a:cubicBezTo>
                  <a:cubicBezTo>
                    <a:pt x="322894" y="212074"/>
                    <a:pt x="316694" y="217335"/>
                    <a:pt x="309047" y="217335"/>
                  </a:cubicBezTo>
                  <a:cubicBezTo>
                    <a:pt x="301399" y="217335"/>
                    <a:pt x="295199" y="212074"/>
                    <a:pt x="295199" y="205585"/>
                  </a:cubicBezTo>
                  <a:cubicBezTo>
                    <a:pt x="295199" y="199096"/>
                    <a:pt x="301399" y="193835"/>
                    <a:pt x="309047" y="193835"/>
                  </a:cubicBezTo>
                  <a:close/>
                  <a:moveTo>
                    <a:pt x="431639" y="192458"/>
                  </a:moveTo>
                  <a:cubicBezTo>
                    <a:pt x="439286" y="192458"/>
                    <a:pt x="445486" y="197719"/>
                    <a:pt x="445486" y="204208"/>
                  </a:cubicBezTo>
                  <a:cubicBezTo>
                    <a:pt x="445486" y="210697"/>
                    <a:pt x="439286" y="215958"/>
                    <a:pt x="431639" y="215958"/>
                  </a:cubicBezTo>
                  <a:cubicBezTo>
                    <a:pt x="423991" y="215958"/>
                    <a:pt x="417791" y="210697"/>
                    <a:pt x="417791" y="204208"/>
                  </a:cubicBezTo>
                  <a:cubicBezTo>
                    <a:pt x="417791" y="197719"/>
                    <a:pt x="423991" y="192458"/>
                    <a:pt x="431639" y="192458"/>
                  </a:cubicBezTo>
                  <a:close/>
                  <a:moveTo>
                    <a:pt x="97216" y="189960"/>
                  </a:moveTo>
                  <a:cubicBezTo>
                    <a:pt x="104864" y="189960"/>
                    <a:pt x="111064" y="195221"/>
                    <a:pt x="111064" y="201710"/>
                  </a:cubicBezTo>
                  <a:cubicBezTo>
                    <a:pt x="111064" y="208199"/>
                    <a:pt x="104864" y="213460"/>
                    <a:pt x="97216" y="213460"/>
                  </a:cubicBezTo>
                  <a:cubicBezTo>
                    <a:pt x="93393" y="213460"/>
                    <a:pt x="89931" y="212145"/>
                    <a:pt x="87425" y="210019"/>
                  </a:cubicBezTo>
                  <a:lnTo>
                    <a:pt x="84921" y="204888"/>
                  </a:lnTo>
                  <a:lnTo>
                    <a:pt x="95263" y="190647"/>
                  </a:lnTo>
                  <a:close/>
                  <a:moveTo>
                    <a:pt x="692020" y="183029"/>
                  </a:moveTo>
                  <a:cubicBezTo>
                    <a:pt x="699667" y="183029"/>
                    <a:pt x="705867" y="188290"/>
                    <a:pt x="705867" y="194779"/>
                  </a:cubicBezTo>
                  <a:cubicBezTo>
                    <a:pt x="705867" y="201268"/>
                    <a:pt x="699667" y="206529"/>
                    <a:pt x="692020" y="206529"/>
                  </a:cubicBezTo>
                  <a:cubicBezTo>
                    <a:pt x="684372" y="206529"/>
                    <a:pt x="678172" y="201268"/>
                    <a:pt x="678172" y="194779"/>
                  </a:cubicBezTo>
                  <a:cubicBezTo>
                    <a:pt x="678172" y="188290"/>
                    <a:pt x="684372" y="183029"/>
                    <a:pt x="692020" y="183029"/>
                  </a:cubicBezTo>
                  <a:close/>
                  <a:moveTo>
                    <a:pt x="934578" y="175896"/>
                  </a:moveTo>
                  <a:cubicBezTo>
                    <a:pt x="942225" y="175896"/>
                    <a:pt x="948425" y="181156"/>
                    <a:pt x="948425" y="187645"/>
                  </a:cubicBezTo>
                  <a:cubicBezTo>
                    <a:pt x="948425" y="194135"/>
                    <a:pt x="942225" y="199395"/>
                    <a:pt x="934578" y="199395"/>
                  </a:cubicBezTo>
                  <a:cubicBezTo>
                    <a:pt x="926931" y="199395"/>
                    <a:pt x="920731" y="194135"/>
                    <a:pt x="920731" y="187645"/>
                  </a:cubicBezTo>
                  <a:cubicBezTo>
                    <a:pt x="920731" y="181156"/>
                    <a:pt x="926931" y="175896"/>
                    <a:pt x="934578" y="175896"/>
                  </a:cubicBezTo>
                  <a:close/>
                  <a:moveTo>
                    <a:pt x="604548" y="162977"/>
                  </a:moveTo>
                  <a:cubicBezTo>
                    <a:pt x="612196" y="162977"/>
                    <a:pt x="618396" y="168238"/>
                    <a:pt x="618396" y="174727"/>
                  </a:cubicBezTo>
                  <a:cubicBezTo>
                    <a:pt x="618396" y="181216"/>
                    <a:pt x="612196" y="186477"/>
                    <a:pt x="604548" y="186477"/>
                  </a:cubicBezTo>
                  <a:cubicBezTo>
                    <a:pt x="596901" y="186477"/>
                    <a:pt x="590701" y="181216"/>
                    <a:pt x="590701" y="174727"/>
                  </a:cubicBezTo>
                  <a:cubicBezTo>
                    <a:pt x="590701" y="168238"/>
                    <a:pt x="596901" y="162977"/>
                    <a:pt x="604548" y="162977"/>
                  </a:cubicBezTo>
                  <a:close/>
                  <a:moveTo>
                    <a:pt x="793839" y="157111"/>
                  </a:moveTo>
                  <a:cubicBezTo>
                    <a:pt x="801486" y="157111"/>
                    <a:pt x="807686" y="162372"/>
                    <a:pt x="807686" y="168861"/>
                  </a:cubicBezTo>
                  <a:cubicBezTo>
                    <a:pt x="807686" y="175350"/>
                    <a:pt x="801486" y="180611"/>
                    <a:pt x="793839" y="180611"/>
                  </a:cubicBezTo>
                  <a:cubicBezTo>
                    <a:pt x="786191" y="180611"/>
                    <a:pt x="779992" y="175350"/>
                    <a:pt x="779992" y="168861"/>
                  </a:cubicBezTo>
                  <a:cubicBezTo>
                    <a:pt x="779992" y="162372"/>
                    <a:pt x="786191" y="157111"/>
                    <a:pt x="793839" y="157111"/>
                  </a:cubicBezTo>
                  <a:close/>
                  <a:moveTo>
                    <a:pt x="240589" y="147336"/>
                  </a:moveTo>
                  <a:cubicBezTo>
                    <a:pt x="248237" y="147336"/>
                    <a:pt x="254437" y="152596"/>
                    <a:pt x="254437" y="159086"/>
                  </a:cubicBezTo>
                  <a:cubicBezTo>
                    <a:pt x="254437" y="165575"/>
                    <a:pt x="248237" y="170835"/>
                    <a:pt x="240589" y="170835"/>
                  </a:cubicBezTo>
                  <a:cubicBezTo>
                    <a:pt x="232942" y="170835"/>
                    <a:pt x="226742" y="165575"/>
                    <a:pt x="226742" y="159086"/>
                  </a:cubicBezTo>
                  <a:cubicBezTo>
                    <a:pt x="226742" y="152596"/>
                    <a:pt x="232942" y="147336"/>
                    <a:pt x="240589" y="147336"/>
                  </a:cubicBezTo>
                  <a:close/>
                  <a:moveTo>
                    <a:pt x="165313" y="140264"/>
                  </a:moveTo>
                  <a:cubicBezTo>
                    <a:pt x="172960" y="140264"/>
                    <a:pt x="179160" y="145525"/>
                    <a:pt x="179160" y="152014"/>
                  </a:cubicBezTo>
                  <a:cubicBezTo>
                    <a:pt x="179160" y="158503"/>
                    <a:pt x="172960" y="163764"/>
                    <a:pt x="165313" y="163764"/>
                  </a:cubicBezTo>
                  <a:cubicBezTo>
                    <a:pt x="157665" y="163764"/>
                    <a:pt x="151465" y="158503"/>
                    <a:pt x="151465" y="152014"/>
                  </a:cubicBezTo>
                  <a:cubicBezTo>
                    <a:pt x="151465" y="145525"/>
                    <a:pt x="157665" y="140264"/>
                    <a:pt x="165313" y="140264"/>
                  </a:cubicBezTo>
                  <a:close/>
                  <a:moveTo>
                    <a:pt x="411191" y="119509"/>
                  </a:moveTo>
                  <a:cubicBezTo>
                    <a:pt x="418839" y="119509"/>
                    <a:pt x="425039" y="124770"/>
                    <a:pt x="425039" y="131259"/>
                  </a:cubicBezTo>
                  <a:cubicBezTo>
                    <a:pt x="425039" y="137748"/>
                    <a:pt x="418839" y="143008"/>
                    <a:pt x="411191" y="143008"/>
                  </a:cubicBezTo>
                  <a:cubicBezTo>
                    <a:pt x="403544" y="143008"/>
                    <a:pt x="397344" y="137748"/>
                    <a:pt x="397344" y="131259"/>
                  </a:cubicBezTo>
                  <a:cubicBezTo>
                    <a:pt x="397344" y="124770"/>
                    <a:pt x="403544" y="119509"/>
                    <a:pt x="411191" y="119509"/>
                  </a:cubicBezTo>
                  <a:close/>
                  <a:moveTo>
                    <a:pt x="884030" y="118938"/>
                  </a:moveTo>
                  <a:cubicBezTo>
                    <a:pt x="891677" y="118938"/>
                    <a:pt x="897877" y="124199"/>
                    <a:pt x="897877" y="130688"/>
                  </a:cubicBezTo>
                  <a:cubicBezTo>
                    <a:pt x="897877" y="137177"/>
                    <a:pt x="891677" y="142438"/>
                    <a:pt x="884030" y="142438"/>
                  </a:cubicBezTo>
                  <a:cubicBezTo>
                    <a:pt x="876382" y="142438"/>
                    <a:pt x="870182" y="137177"/>
                    <a:pt x="870182" y="130688"/>
                  </a:cubicBezTo>
                  <a:cubicBezTo>
                    <a:pt x="870182" y="124199"/>
                    <a:pt x="876382" y="118938"/>
                    <a:pt x="884030" y="118938"/>
                  </a:cubicBezTo>
                  <a:close/>
                  <a:moveTo>
                    <a:pt x="661555" y="116603"/>
                  </a:moveTo>
                  <a:cubicBezTo>
                    <a:pt x="669202" y="116603"/>
                    <a:pt x="675402" y="121863"/>
                    <a:pt x="675402" y="128352"/>
                  </a:cubicBezTo>
                  <a:cubicBezTo>
                    <a:pt x="675402" y="134842"/>
                    <a:pt x="669202" y="140102"/>
                    <a:pt x="661555" y="140102"/>
                  </a:cubicBezTo>
                  <a:cubicBezTo>
                    <a:pt x="653907" y="140102"/>
                    <a:pt x="647708" y="134842"/>
                    <a:pt x="647708" y="128352"/>
                  </a:cubicBezTo>
                  <a:cubicBezTo>
                    <a:pt x="647708" y="121863"/>
                    <a:pt x="653907" y="116603"/>
                    <a:pt x="661555" y="116603"/>
                  </a:cubicBezTo>
                  <a:close/>
                  <a:moveTo>
                    <a:pt x="755671" y="99686"/>
                  </a:moveTo>
                  <a:cubicBezTo>
                    <a:pt x="763319" y="99686"/>
                    <a:pt x="769519" y="104947"/>
                    <a:pt x="769519" y="111436"/>
                  </a:cubicBezTo>
                  <a:cubicBezTo>
                    <a:pt x="769519" y="117925"/>
                    <a:pt x="763319" y="123186"/>
                    <a:pt x="755671" y="123186"/>
                  </a:cubicBezTo>
                  <a:cubicBezTo>
                    <a:pt x="748024" y="123186"/>
                    <a:pt x="741824" y="117925"/>
                    <a:pt x="741824" y="111436"/>
                  </a:cubicBezTo>
                  <a:cubicBezTo>
                    <a:pt x="741824" y="104947"/>
                    <a:pt x="748024" y="99686"/>
                    <a:pt x="755671" y="99686"/>
                  </a:cubicBezTo>
                  <a:close/>
                  <a:moveTo>
                    <a:pt x="323720" y="99457"/>
                  </a:moveTo>
                  <a:cubicBezTo>
                    <a:pt x="331368" y="99457"/>
                    <a:pt x="337567" y="104717"/>
                    <a:pt x="337567" y="111207"/>
                  </a:cubicBezTo>
                  <a:cubicBezTo>
                    <a:pt x="337567" y="117696"/>
                    <a:pt x="331368" y="122956"/>
                    <a:pt x="323720" y="122956"/>
                  </a:cubicBezTo>
                  <a:cubicBezTo>
                    <a:pt x="316073" y="122956"/>
                    <a:pt x="309873" y="117696"/>
                    <a:pt x="309873" y="111207"/>
                  </a:cubicBezTo>
                  <a:cubicBezTo>
                    <a:pt x="309873" y="104717"/>
                    <a:pt x="316073" y="99457"/>
                    <a:pt x="323720" y="99457"/>
                  </a:cubicBezTo>
                  <a:close/>
                  <a:moveTo>
                    <a:pt x="513010" y="93591"/>
                  </a:moveTo>
                  <a:cubicBezTo>
                    <a:pt x="520658" y="93591"/>
                    <a:pt x="526858" y="98852"/>
                    <a:pt x="526858" y="105341"/>
                  </a:cubicBezTo>
                  <a:cubicBezTo>
                    <a:pt x="526858" y="111830"/>
                    <a:pt x="520658" y="117091"/>
                    <a:pt x="513010" y="117091"/>
                  </a:cubicBezTo>
                  <a:cubicBezTo>
                    <a:pt x="505363" y="117091"/>
                    <a:pt x="499163" y="111830"/>
                    <a:pt x="499163" y="105341"/>
                  </a:cubicBezTo>
                  <a:cubicBezTo>
                    <a:pt x="499163" y="98852"/>
                    <a:pt x="505363" y="93591"/>
                    <a:pt x="513010" y="93591"/>
                  </a:cubicBezTo>
                  <a:close/>
                  <a:moveTo>
                    <a:pt x="822837" y="63520"/>
                  </a:moveTo>
                  <a:cubicBezTo>
                    <a:pt x="830484" y="63520"/>
                    <a:pt x="836684" y="68781"/>
                    <a:pt x="836684" y="75270"/>
                  </a:cubicBezTo>
                  <a:cubicBezTo>
                    <a:pt x="836684" y="81759"/>
                    <a:pt x="830484" y="87020"/>
                    <a:pt x="822837" y="87020"/>
                  </a:cubicBezTo>
                  <a:cubicBezTo>
                    <a:pt x="815190" y="87020"/>
                    <a:pt x="808990" y="81759"/>
                    <a:pt x="808990" y="75270"/>
                  </a:cubicBezTo>
                  <a:cubicBezTo>
                    <a:pt x="808990" y="68781"/>
                    <a:pt x="815190" y="63520"/>
                    <a:pt x="822837" y="63520"/>
                  </a:cubicBezTo>
                  <a:close/>
                  <a:moveTo>
                    <a:pt x="231954" y="60811"/>
                  </a:moveTo>
                  <a:lnTo>
                    <a:pt x="239692" y="63531"/>
                  </a:lnTo>
                  <a:cubicBezTo>
                    <a:pt x="242197" y="65657"/>
                    <a:pt x="243747" y="68595"/>
                    <a:pt x="243747" y="71839"/>
                  </a:cubicBezTo>
                  <a:cubicBezTo>
                    <a:pt x="243747" y="78328"/>
                    <a:pt x="237548" y="83589"/>
                    <a:pt x="229900" y="83589"/>
                  </a:cubicBezTo>
                  <a:cubicBezTo>
                    <a:pt x="226077" y="83589"/>
                    <a:pt x="222615" y="82274"/>
                    <a:pt x="220109" y="80148"/>
                  </a:cubicBezTo>
                  <a:lnTo>
                    <a:pt x="216425" y="72600"/>
                  </a:lnTo>
                  <a:close/>
                  <a:moveTo>
                    <a:pt x="611007" y="59645"/>
                  </a:moveTo>
                  <a:cubicBezTo>
                    <a:pt x="618654" y="59645"/>
                    <a:pt x="624854" y="64906"/>
                    <a:pt x="624854" y="71395"/>
                  </a:cubicBezTo>
                  <a:cubicBezTo>
                    <a:pt x="624854" y="77884"/>
                    <a:pt x="618654" y="83145"/>
                    <a:pt x="611007" y="83145"/>
                  </a:cubicBezTo>
                  <a:cubicBezTo>
                    <a:pt x="603359" y="83145"/>
                    <a:pt x="597159" y="77884"/>
                    <a:pt x="597159" y="71395"/>
                  </a:cubicBezTo>
                  <a:cubicBezTo>
                    <a:pt x="597159" y="64906"/>
                    <a:pt x="603359" y="59645"/>
                    <a:pt x="611007" y="59645"/>
                  </a:cubicBezTo>
                  <a:close/>
                  <a:moveTo>
                    <a:pt x="380727" y="53082"/>
                  </a:moveTo>
                  <a:cubicBezTo>
                    <a:pt x="388374" y="53082"/>
                    <a:pt x="394574" y="58343"/>
                    <a:pt x="394574" y="64832"/>
                  </a:cubicBezTo>
                  <a:cubicBezTo>
                    <a:pt x="394574" y="71321"/>
                    <a:pt x="388374" y="76582"/>
                    <a:pt x="380727" y="76582"/>
                  </a:cubicBezTo>
                  <a:cubicBezTo>
                    <a:pt x="373079" y="76582"/>
                    <a:pt x="366879" y="71321"/>
                    <a:pt x="366879" y="64832"/>
                  </a:cubicBezTo>
                  <a:cubicBezTo>
                    <a:pt x="366879" y="58343"/>
                    <a:pt x="373079" y="53082"/>
                    <a:pt x="380727" y="53082"/>
                  </a:cubicBezTo>
                  <a:close/>
                  <a:moveTo>
                    <a:pt x="474843" y="36166"/>
                  </a:moveTo>
                  <a:cubicBezTo>
                    <a:pt x="482490" y="36166"/>
                    <a:pt x="488690" y="41427"/>
                    <a:pt x="488690" y="47916"/>
                  </a:cubicBezTo>
                  <a:cubicBezTo>
                    <a:pt x="488690" y="54405"/>
                    <a:pt x="482490" y="59666"/>
                    <a:pt x="474843" y="59666"/>
                  </a:cubicBezTo>
                  <a:cubicBezTo>
                    <a:pt x="467196" y="59666"/>
                    <a:pt x="460996" y="54405"/>
                    <a:pt x="460996" y="47916"/>
                  </a:cubicBezTo>
                  <a:cubicBezTo>
                    <a:pt x="460996" y="41427"/>
                    <a:pt x="467196" y="36166"/>
                    <a:pt x="474843" y="36166"/>
                  </a:cubicBezTo>
                  <a:close/>
                  <a:moveTo>
                    <a:pt x="751717" y="17957"/>
                  </a:moveTo>
                  <a:lnTo>
                    <a:pt x="754885" y="19000"/>
                  </a:lnTo>
                  <a:lnTo>
                    <a:pt x="766082" y="24376"/>
                  </a:lnTo>
                  <a:lnTo>
                    <a:pt x="768227" y="28771"/>
                  </a:lnTo>
                  <a:cubicBezTo>
                    <a:pt x="768227" y="35260"/>
                    <a:pt x="762027" y="40520"/>
                    <a:pt x="754380" y="40520"/>
                  </a:cubicBezTo>
                  <a:cubicBezTo>
                    <a:pt x="746732" y="40520"/>
                    <a:pt x="740532" y="35260"/>
                    <a:pt x="740532" y="28771"/>
                  </a:cubicBezTo>
                  <a:cubicBezTo>
                    <a:pt x="740532" y="25527"/>
                    <a:pt x="742082" y="22589"/>
                    <a:pt x="744588" y="20463"/>
                  </a:cubicBezTo>
                  <a:close/>
                  <a:moveTo>
                    <a:pt x="679103" y="9949"/>
                  </a:moveTo>
                  <a:cubicBezTo>
                    <a:pt x="686750" y="9949"/>
                    <a:pt x="692950" y="15210"/>
                    <a:pt x="692950" y="21699"/>
                  </a:cubicBezTo>
                  <a:cubicBezTo>
                    <a:pt x="692950" y="28188"/>
                    <a:pt x="686750" y="33449"/>
                    <a:pt x="679103" y="33449"/>
                  </a:cubicBezTo>
                  <a:cubicBezTo>
                    <a:pt x="671456" y="33449"/>
                    <a:pt x="665256" y="28188"/>
                    <a:pt x="665256" y="21699"/>
                  </a:cubicBezTo>
                  <a:cubicBezTo>
                    <a:pt x="665256" y="15210"/>
                    <a:pt x="671456" y="9949"/>
                    <a:pt x="679103" y="9949"/>
                  </a:cubicBezTo>
                  <a:close/>
                  <a:moveTo>
                    <a:pt x="343942" y="8047"/>
                  </a:moveTo>
                  <a:lnTo>
                    <a:pt x="339970" y="16184"/>
                  </a:lnTo>
                  <a:cubicBezTo>
                    <a:pt x="337464" y="18310"/>
                    <a:pt x="334002" y="19625"/>
                    <a:pt x="330178" y="19625"/>
                  </a:cubicBezTo>
                  <a:cubicBezTo>
                    <a:pt x="326355" y="19625"/>
                    <a:pt x="322893" y="18310"/>
                    <a:pt x="320387" y="16184"/>
                  </a:cubicBezTo>
                  <a:lnTo>
                    <a:pt x="320226" y="15854"/>
                  </a:lnTo>
                  <a:close/>
                  <a:moveTo>
                    <a:pt x="542009" y="0"/>
                  </a:moveTo>
                  <a:cubicBezTo>
                    <a:pt x="549656" y="0"/>
                    <a:pt x="555856" y="5261"/>
                    <a:pt x="555856" y="11750"/>
                  </a:cubicBezTo>
                  <a:cubicBezTo>
                    <a:pt x="555856" y="18239"/>
                    <a:pt x="549656" y="23499"/>
                    <a:pt x="542009" y="23499"/>
                  </a:cubicBezTo>
                  <a:cubicBezTo>
                    <a:pt x="534361" y="23499"/>
                    <a:pt x="528161" y="18239"/>
                    <a:pt x="528161" y="11750"/>
                  </a:cubicBezTo>
                  <a:cubicBezTo>
                    <a:pt x="528161" y="5261"/>
                    <a:pt x="534361" y="0"/>
                    <a:pt x="542009" y="0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5B6B0110-5F6F-44E2-9364-9D53D84E671F}"/>
                </a:ext>
              </a:extLst>
            </p:cNvPr>
            <p:cNvSpPr/>
            <p:nvPr/>
          </p:nvSpPr>
          <p:spPr>
            <a:xfrm>
              <a:off x="1726982" y="2592455"/>
              <a:ext cx="180975" cy="155104"/>
            </a:xfrm>
            <a:custGeom>
              <a:avLst/>
              <a:gdLst>
                <a:gd name="connsiteX0" fmla="*/ 145189 w 304116"/>
                <a:gd name="connsiteY0" fmla="*/ 61656 h 260642"/>
                <a:gd name="connsiteX1" fmla="*/ 254626 w 304116"/>
                <a:gd name="connsiteY1" fmla="*/ 114864 h 260642"/>
                <a:gd name="connsiteX2" fmla="*/ 282220 w 304116"/>
                <a:gd name="connsiteY2" fmla="*/ 259201 h 260642"/>
                <a:gd name="connsiteX3" fmla="*/ 189519 w 304116"/>
                <a:gd name="connsiteY3" fmla="*/ 179971 h 260642"/>
                <a:gd name="connsiteX4" fmla="*/ 116176 w 304116"/>
                <a:gd name="connsiteY4" fmla="*/ 83631 h 260642"/>
                <a:gd name="connsiteX5" fmla="*/ 145189 w 304116"/>
                <a:gd name="connsiteY5" fmla="*/ 61656 h 260642"/>
                <a:gd name="connsiteX6" fmla="*/ 46549 w 304116"/>
                <a:gd name="connsiteY6" fmla="*/ 0 h 260642"/>
                <a:gd name="connsiteX7" fmla="*/ 93098 w 304116"/>
                <a:gd name="connsiteY7" fmla="*/ 46549 h 260642"/>
                <a:gd name="connsiteX8" fmla="*/ 46549 w 304116"/>
                <a:gd name="connsiteY8" fmla="*/ 93098 h 260642"/>
                <a:gd name="connsiteX9" fmla="*/ 0 w 304116"/>
                <a:gd name="connsiteY9" fmla="*/ 46549 h 260642"/>
                <a:gd name="connsiteX10" fmla="*/ 46549 w 304116"/>
                <a:gd name="connsiteY10" fmla="*/ 0 h 260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4116" h="260642">
                  <a:moveTo>
                    <a:pt x="145189" y="61656"/>
                  </a:moveTo>
                  <a:cubicBezTo>
                    <a:pt x="181399" y="56002"/>
                    <a:pt x="233871" y="92917"/>
                    <a:pt x="254626" y="114864"/>
                  </a:cubicBezTo>
                  <a:cubicBezTo>
                    <a:pt x="282300" y="144126"/>
                    <a:pt x="333494" y="247578"/>
                    <a:pt x="282220" y="259201"/>
                  </a:cubicBezTo>
                  <a:cubicBezTo>
                    <a:pt x="230946" y="270824"/>
                    <a:pt x="217193" y="209232"/>
                    <a:pt x="189519" y="179971"/>
                  </a:cubicBezTo>
                  <a:cubicBezTo>
                    <a:pt x="161846" y="150709"/>
                    <a:pt x="89459" y="137532"/>
                    <a:pt x="116176" y="83631"/>
                  </a:cubicBezTo>
                  <a:cubicBezTo>
                    <a:pt x="122855" y="70155"/>
                    <a:pt x="133118" y="63541"/>
                    <a:pt x="145189" y="61656"/>
                  </a:cubicBezTo>
                  <a:close/>
                  <a:moveTo>
                    <a:pt x="46549" y="0"/>
                  </a:moveTo>
                  <a:cubicBezTo>
                    <a:pt x="72257" y="0"/>
                    <a:pt x="93098" y="20841"/>
                    <a:pt x="93098" y="46549"/>
                  </a:cubicBezTo>
                  <a:cubicBezTo>
                    <a:pt x="93098" y="72257"/>
                    <a:pt x="72257" y="93098"/>
                    <a:pt x="46549" y="93098"/>
                  </a:cubicBezTo>
                  <a:cubicBezTo>
                    <a:pt x="20841" y="93098"/>
                    <a:pt x="0" y="72257"/>
                    <a:pt x="0" y="46549"/>
                  </a:cubicBezTo>
                  <a:cubicBezTo>
                    <a:pt x="0" y="20841"/>
                    <a:pt x="20841" y="0"/>
                    <a:pt x="4654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4" name="フリーフォーム: 図形 103">
              <a:extLst>
                <a:ext uri="{FF2B5EF4-FFF2-40B4-BE49-F238E27FC236}">
                  <a16:creationId xmlns:a16="http://schemas.microsoft.com/office/drawing/2014/main" id="{C3E9F169-FC73-4F96-986E-B1E5D3E2194B}"/>
                </a:ext>
              </a:extLst>
            </p:cNvPr>
            <p:cNvSpPr/>
            <p:nvPr/>
          </p:nvSpPr>
          <p:spPr>
            <a:xfrm>
              <a:off x="1061108" y="3090745"/>
              <a:ext cx="957574" cy="280978"/>
            </a:xfrm>
            <a:custGeom>
              <a:avLst/>
              <a:gdLst>
                <a:gd name="connsiteX0" fmla="*/ 0 w 957574"/>
                <a:gd name="connsiteY0" fmla="*/ 0 h 280978"/>
                <a:gd name="connsiteX1" fmla="*/ 1472 w 957574"/>
                <a:gd name="connsiteY1" fmla="*/ 1092 h 280978"/>
                <a:gd name="connsiteX2" fmla="*/ 20424 w 957574"/>
                <a:gd name="connsiteY2" fmla="*/ 10889 h 280978"/>
                <a:gd name="connsiteX3" fmla="*/ 46212 w 957574"/>
                <a:gd name="connsiteY3" fmla="*/ 46399 h 280978"/>
                <a:gd name="connsiteX4" fmla="*/ 479794 w 957574"/>
                <a:gd name="connsiteY4" fmla="*/ 217229 h 280978"/>
                <a:gd name="connsiteX5" fmla="*/ 913376 w 957574"/>
                <a:gd name="connsiteY5" fmla="*/ 46399 h 280978"/>
                <a:gd name="connsiteX6" fmla="*/ 937421 w 957574"/>
                <a:gd name="connsiteY6" fmla="*/ 13288 h 280978"/>
                <a:gd name="connsiteX7" fmla="*/ 957574 w 957574"/>
                <a:gd name="connsiteY7" fmla="*/ 2871 h 280978"/>
                <a:gd name="connsiteX8" fmla="*/ 951370 w 957574"/>
                <a:gd name="connsiteY8" fmla="*/ 19568 h 280978"/>
                <a:gd name="connsiteX9" fmla="*/ 479320 w 957574"/>
                <a:gd name="connsiteY9" fmla="*/ 280978 h 280978"/>
                <a:gd name="connsiteX10" fmla="*/ 7270 w 957574"/>
                <a:gd name="connsiteY10" fmla="*/ 19568 h 280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57574" h="280978">
                  <a:moveTo>
                    <a:pt x="0" y="0"/>
                  </a:moveTo>
                  <a:lnTo>
                    <a:pt x="1472" y="1092"/>
                  </a:lnTo>
                  <a:lnTo>
                    <a:pt x="20424" y="10889"/>
                  </a:lnTo>
                  <a:lnTo>
                    <a:pt x="46212" y="46399"/>
                  </a:lnTo>
                  <a:cubicBezTo>
                    <a:pt x="149271" y="150729"/>
                    <a:pt x="305237" y="217229"/>
                    <a:pt x="479794" y="217229"/>
                  </a:cubicBezTo>
                  <a:cubicBezTo>
                    <a:pt x="654351" y="217229"/>
                    <a:pt x="810317" y="150729"/>
                    <a:pt x="913376" y="46399"/>
                  </a:cubicBezTo>
                  <a:lnTo>
                    <a:pt x="937421" y="13288"/>
                  </a:lnTo>
                  <a:lnTo>
                    <a:pt x="957574" y="2871"/>
                  </a:lnTo>
                  <a:lnTo>
                    <a:pt x="951370" y="19568"/>
                  </a:lnTo>
                  <a:cubicBezTo>
                    <a:pt x="873597" y="173188"/>
                    <a:pt x="691526" y="280978"/>
                    <a:pt x="479320" y="280978"/>
                  </a:cubicBezTo>
                  <a:cubicBezTo>
                    <a:pt x="267114" y="280978"/>
                    <a:pt x="85043" y="173188"/>
                    <a:pt x="7270" y="19568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5" name="グループ化 104">
            <a:extLst>
              <a:ext uri="{FF2B5EF4-FFF2-40B4-BE49-F238E27FC236}">
                <a16:creationId xmlns:a16="http://schemas.microsoft.com/office/drawing/2014/main" id="{4EF1E528-E883-45FA-AA75-D1DF132EB81E}"/>
              </a:ext>
            </a:extLst>
          </p:cNvPr>
          <p:cNvGrpSpPr/>
          <p:nvPr/>
        </p:nvGrpSpPr>
        <p:grpSpPr>
          <a:xfrm>
            <a:off x="6947297" y="1555163"/>
            <a:ext cx="1920658" cy="1253808"/>
            <a:chOff x="4910001" y="3723164"/>
            <a:chExt cx="1953690" cy="1275374"/>
          </a:xfrm>
        </p:grpSpPr>
        <p:grpSp>
          <p:nvGrpSpPr>
            <p:cNvPr id="106" name="グループ化 105">
              <a:extLst>
                <a:ext uri="{FF2B5EF4-FFF2-40B4-BE49-F238E27FC236}">
                  <a16:creationId xmlns:a16="http://schemas.microsoft.com/office/drawing/2014/main" id="{D83D4CB5-819A-4BD7-9287-D02276C65F1A}"/>
                </a:ext>
              </a:extLst>
            </p:cNvPr>
            <p:cNvGrpSpPr/>
            <p:nvPr/>
          </p:nvGrpSpPr>
          <p:grpSpPr>
            <a:xfrm>
              <a:off x="4970961" y="3746024"/>
              <a:ext cx="894510" cy="681014"/>
              <a:chOff x="967076" y="2506163"/>
              <a:chExt cx="1136911" cy="865560"/>
            </a:xfrm>
          </p:grpSpPr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450E43D0-8B4D-4AE9-98D3-93F28D2CFBB8}"/>
                  </a:ext>
                </a:extLst>
              </p:cNvPr>
              <p:cNvSpPr/>
              <p:nvPr/>
            </p:nvSpPr>
            <p:spPr>
              <a:xfrm>
                <a:off x="967076" y="2506163"/>
                <a:ext cx="1136910" cy="856022"/>
              </a:xfrm>
              <a:custGeom>
                <a:avLst/>
                <a:gdLst>
                  <a:gd name="connsiteX0" fmla="*/ 573352 w 1136910"/>
                  <a:gd name="connsiteY0" fmla="*/ 0 h 856022"/>
                  <a:gd name="connsiteX1" fmla="*/ 1045402 w 1136910"/>
                  <a:gd name="connsiteY1" fmla="*/ 261410 h 856022"/>
                  <a:gd name="connsiteX2" fmla="*/ 1073505 w 1136910"/>
                  <a:gd name="connsiteY2" fmla="*/ 337046 h 856022"/>
                  <a:gd name="connsiteX3" fmla="*/ 1092238 w 1136910"/>
                  <a:gd name="connsiteY3" fmla="*/ 349320 h 856022"/>
                  <a:gd name="connsiteX4" fmla="*/ 1136910 w 1136910"/>
                  <a:gd name="connsiteY4" fmla="*/ 428011 h 856022"/>
                  <a:gd name="connsiteX5" fmla="*/ 1092238 w 1136910"/>
                  <a:gd name="connsiteY5" fmla="*/ 506702 h 856022"/>
                  <a:gd name="connsiteX6" fmla="*/ 1073505 w 1136910"/>
                  <a:gd name="connsiteY6" fmla="*/ 518976 h 856022"/>
                  <a:gd name="connsiteX7" fmla="*/ 1045402 w 1136910"/>
                  <a:gd name="connsiteY7" fmla="*/ 594612 h 856022"/>
                  <a:gd name="connsiteX8" fmla="*/ 573352 w 1136910"/>
                  <a:gd name="connsiteY8" fmla="*/ 856022 h 856022"/>
                  <a:gd name="connsiteX9" fmla="*/ 101302 w 1136910"/>
                  <a:gd name="connsiteY9" fmla="*/ 594612 h 856022"/>
                  <a:gd name="connsiteX10" fmla="*/ 76351 w 1136910"/>
                  <a:gd name="connsiteY10" fmla="*/ 527459 h 856022"/>
                  <a:gd name="connsiteX11" fmla="*/ 44672 w 1136910"/>
                  <a:gd name="connsiteY11" fmla="*/ 506702 h 856022"/>
                  <a:gd name="connsiteX12" fmla="*/ 0 w 1136910"/>
                  <a:gd name="connsiteY12" fmla="*/ 428011 h 856022"/>
                  <a:gd name="connsiteX13" fmla="*/ 44672 w 1136910"/>
                  <a:gd name="connsiteY13" fmla="*/ 349320 h 856022"/>
                  <a:gd name="connsiteX14" fmla="*/ 76351 w 1136910"/>
                  <a:gd name="connsiteY14" fmla="*/ 328564 h 856022"/>
                  <a:gd name="connsiteX15" fmla="*/ 101302 w 1136910"/>
                  <a:gd name="connsiteY15" fmla="*/ 261410 h 856022"/>
                  <a:gd name="connsiteX16" fmla="*/ 573352 w 1136910"/>
                  <a:gd name="connsiteY16" fmla="*/ 0 h 856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36910" h="856022">
                    <a:moveTo>
                      <a:pt x="573352" y="0"/>
                    </a:moveTo>
                    <a:cubicBezTo>
                      <a:pt x="785558" y="0"/>
                      <a:pt x="967629" y="107790"/>
                      <a:pt x="1045402" y="261410"/>
                    </a:cubicBezTo>
                    <a:lnTo>
                      <a:pt x="1073505" y="337046"/>
                    </a:lnTo>
                    <a:lnTo>
                      <a:pt x="1092238" y="349320"/>
                    </a:lnTo>
                    <a:cubicBezTo>
                      <a:pt x="1121003" y="373506"/>
                      <a:pt x="1136910" y="400098"/>
                      <a:pt x="1136910" y="428011"/>
                    </a:cubicBezTo>
                    <a:cubicBezTo>
                      <a:pt x="1136910" y="455924"/>
                      <a:pt x="1121003" y="482516"/>
                      <a:pt x="1092238" y="506702"/>
                    </a:cubicBezTo>
                    <a:lnTo>
                      <a:pt x="1073505" y="518976"/>
                    </a:lnTo>
                    <a:lnTo>
                      <a:pt x="1045402" y="594612"/>
                    </a:lnTo>
                    <a:cubicBezTo>
                      <a:pt x="967629" y="748232"/>
                      <a:pt x="785558" y="856022"/>
                      <a:pt x="573352" y="856022"/>
                    </a:cubicBezTo>
                    <a:cubicBezTo>
                      <a:pt x="361146" y="856022"/>
                      <a:pt x="179075" y="748232"/>
                      <a:pt x="101302" y="594612"/>
                    </a:cubicBezTo>
                    <a:lnTo>
                      <a:pt x="76351" y="527459"/>
                    </a:lnTo>
                    <a:lnTo>
                      <a:pt x="44672" y="506702"/>
                    </a:lnTo>
                    <a:cubicBezTo>
                      <a:pt x="15907" y="482516"/>
                      <a:pt x="0" y="455924"/>
                      <a:pt x="0" y="428011"/>
                    </a:cubicBezTo>
                    <a:cubicBezTo>
                      <a:pt x="0" y="400098"/>
                      <a:pt x="15907" y="373506"/>
                      <a:pt x="44672" y="349320"/>
                    </a:cubicBezTo>
                    <a:lnTo>
                      <a:pt x="76351" y="328564"/>
                    </a:lnTo>
                    <a:lnTo>
                      <a:pt x="101302" y="261410"/>
                    </a:lnTo>
                    <a:cubicBezTo>
                      <a:pt x="179075" y="107790"/>
                      <a:pt x="361146" y="0"/>
                      <a:pt x="573352" y="0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008000"/>
                  </a:gs>
                  <a:gs pos="0">
                    <a:srgbClr val="92D050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B8D70819-B30A-4D13-BD59-85879C18FB60}"/>
                  </a:ext>
                </a:extLst>
              </p:cNvPr>
              <p:cNvSpPr/>
              <p:nvPr/>
            </p:nvSpPr>
            <p:spPr>
              <a:xfrm>
                <a:off x="1007652" y="2535679"/>
                <a:ext cx="1096335" cy="831850"/>
              </a:xfrm>
              <a:custGeom>
                <a:avLst/>
                <a:gdLst>
                  <a:gd name="connsiteX0" fmla="*/ 505095 w 1096335"/>
                  <a:gd name="connsiteY0" fmla="*/ 817167 h 831850"/>
                  <a:gd name="connsiteX1" fmla="*/ 518942 w 1096335"/>
                  <a:gd name="connsiteY1" fmla="*/ 828917 h 831850"/>
                  <a:gd name="connsiteX2" fmla="*/ 517510 w 1096335"/>
                  <a:gd name="connsiteY2" fmla="*/ 831850 h 831850"/>
                  <a:gd name="connsiteX3" fmla="*/ 491889 w 1096335"/>
                  <a:gd name="connsiteY3" fmla="*/ 830231 h 831850"/>
                  <a:gd name="connsiteX4" fmla="*/ 491248 w 1096335"/>
                  <a:gd name="connsiteY4" fmla="*/ 828917 h 831850"/>
                  <a:gd name="connsiteX5" fmla="*/ 505095 w 1096335"/>
                  <a:gd name="connsiteY5" fmla="*/ 817167 h 831850"/>
                  <a:gd name="connsiteX6" fmla="*/ 319544 w 1096335"/>
                  <a:gd name="connsiteY6" fmla="*/ 777927 h 831850"/>
                  <a:gd name="connsiteX7" fmla="*/ 333391 w 1096335"/>
                  <a:gd name="connsiteY7" fmla="*/ 789676 h 831850"/>
                  <a:gd name="connsiteX8" fmla="*/ 329853 w 1096335"/>
                  <a:gd name="connsiteY8" fmla="*/ 796924 h 831850"/>
                  <a:gd name="connsiteX9" fmla="*/ 310669 w 1096335"/>
                  <a:gd name="connsiteY9" fmla="*/ 790609 h 831850"/>
                  <a:gd name="connsiteX10" fmla="*/ 306272 w 1096335"/>
                  <a:gd name="connsiteY10" fmla="*/ 788497 h 831850"/>
                  <a:gd name="connsiteX11" fmla="*/ 309752 w 1096335"/>
                  <a:gd name="connsiteY11" fmla="*/ 781368 h 831850"/>
                  <a:gd name="connsiteX12" fmla="*/ 319544 w 1096335"/>
                  <a:gd name="connsiteY12" fmla="*/ 777927 h 831850"/>
                  <a:gd name="connsiteX13" fmla="*/ 562102 w 1096335"/>
                  <a:gd name="connsiteY13" fmla="*/ 770793 h 831850"/>
                  <a:gd name="connsiteX14" fmla="*/ 575949 w 1096335"/>
                  <a:gd name="connsiteY14" fmla="*/ 782543 h 831850"/>
                  <a:gd name="connsiteX15" fmla="*/ 562102 w 1096335"/>
                  <a:gd name="connsiteY15" fmla="*/ 794293 h 831850"/>
                  <a:gd name="connsiteX16" fmla="*/ 548254 w 1096335"/>
                  <a:gd name="connsiteY16" fmla="*/ 782543 h 831850"/>
                  <a:gd name="connsiteX17" fmla="*/ 562102 w 1096335"/>
                  <a:gd name="connsiteY17" fmla="*/ 770793 h 831850"/>
                  <a:gd name="connsiteX18" fmla="*/ 777880 w 1096335"/>
                  <a:gd name="connsiteY18" fmla="*/ 766030 h 831850"/>
                  <a:gd name="connsiteX19" fmla="*/ 787671 w 1096335"/>
                  <a:gd name="connsiteY19" fmla="*/ 769472 h 831850"/>
                  <a:gd name="connsiteX20" fmla="*/ 789804 w 1096335"/>
                  <a:gd name="connsiteY20" fmla="*/ 773841 h 831850"/>
                  <a:gd name="connsiteX21" fmla="*/ 767369 w 1096335"/>
                  <a:gd name="connsiteY21" fmla="*/ 784614 h 831850"/>
                  <a:gd name="connsiteX22" fmla="*/ 764032 w 1096335"/>
                  <a:gd name="connsiteY22" fmla="*/ 777780 h 831850"/>
                  <a:gd name="connsiteX23" fmla="*/ 777880 w 1096335"/>
                  <a:gd name="connsiteY23" fmla="*/ 766030 h 831850"/>
                  <a:gd name="connsiteX24" fmla="*/ 656218 w 1096335"/>
                  <a:gd name="connsiteY24" fmla="*/ 753877 h 831850"/>
                  <a:gd name="connsiteX25" fmla="*/ 670065 w 1096335"/>
                  <a:gd name="connsiteY25" fmla="*/ 765627 h 831850"/>
                  <a:gd name="connsiteX26" fmla="*/ 656218 w 1096335"/>
                  <a:gd name="connsiteY26" fmla="*/ 777376 h 831850"/>
                  <a:gd name="connsiteX27" fmla="*/ 642371 w 1096335"/>
                  <a:gd name="connsiteY27" fmla="*/ 765627 h 831850"/>
                  <a:gd name="connsiteX28" fmla="*/ 656218 w 1096335"/>
                  <a:gd name="connsiteY28" fmla="*/ 753877 h 831850"/>
                  <a:gd name="connsiteX29" fmla="*/ 421363 w 1096335"/>
                  <a:gd name="connsiteY29" fmla="*/ 752009 h 831850"/>
                  <a:gd name="connsiteX30" fmla="*/ 435210 w 1096335"/>
                  <a:gd name="connsiteY30" fmla="*/ 763759 h 831850"/>
                  <a:gd name="connsiteX31" fmla="*/ 421363 w 1096335"/>
                  <a:gd name="connsiteY31" fmla="*/ 775508 h 831850"/>
                  <a:gd name="connsiteX32" fmla="*/ 407515 w 1096335"/>
                  <a:gd name="connsiteY32" fmla="*/ 763759 h 831850"/>
                  <a:gd name="connsiteX33" fmla="*/ 421363 w 1096335"/>
                  <a:gd name="connsiteY33" fmla="*/ 752009 h 831850"/>
                  <a:gd name="connsiteX34" fmla="*/ 723384 w 1096335"/>
                  <a:gd name="connsiteY34" fmla="*/ 717711 h 831850"/>
                  <a:gd name="connsiteX35" fmla="*/ 737231 w 1096335"/>
                  <a:gd name="connsiteY35" fmla="*/ 729460 h 831850"/>
                  <a:gd name="connsiteX36" fmla="*/ 723384 w 1096335"/>
                  <a:gd name="connsiteY36" fmla="*/ 741210 h 831850"/>
                  <a:gd name="connsiteX37" fmla="*/ 709536 w 1096335"/>
                  <a:gd name="connsiteY37" fmla="*/ 729460 h 831850"/>
                  <a:gd name="connsiteX38" fmla="*/ 723384 w 1096335"/>
                  <a:gd name="connsiteY38" fmla="*/ 717711 h 831850"/>
                  <a:gd name="connsiteX39" fmla="*/ 845976 w 1096335"/>
                  <a:gd name="connsiteY39" fmla="*/ 716334 h 831850"/>
                  <a:gd name="connsiteX40" fmla="*/ 859823 w 1096335"/>
                  <a:gd name="connsiteY40" fmla="*/ 728083 h 831850"/>
                  <a:gd name="connsiteX41" fmla="*/ 859197 w 1096335"/>
                  <a:gd name="connsiteY41" fmla="*/ 729366 h 831850"/>
                  <a:gd name="connsiteX42" fmla="*/ 845588 w 1096335"/>
                  <a:gd name="connsiteY42" fmla="*/ 739697 h 831850"/>
                  <a:gd name="connsiteX43" fmla="*/ 836185 w 1096335"/>
                  <a:gd name="connsiteY43" fmla="*/ 736392 h 831850"/>
                  <a:gd name="connsiteX44" fmla="*/ 832129 w 1096335"/>
                  <a:gd name="connsiteY44" fmla="*/ 728083 h 831850"/>
                  <a:gd name="connsiteX45" fmla="*/ 845976 w 1096335"/>
                  <a:gd name="connsiteY45" fmla="*/ 716334 h 831850"/>
                  <a:gd name="connsiteX46" fmla="*/ 511553 w 1096335"/>
                  <a:gd name="connsiteY46" fmla="*/ 713836 h 831850"/>
                  <a:gd name="connsiteX47" fmla="*/ 525401 w 1096335"/>
                  <a:gd name="connsiteY47" fmla="*/ 725585 h 831850"/>
                  <a:gd name="connsiteX48" fmla="*/ 511553 w 1096335"/>
                  <a:gd name="connsiteY48" fmla="*/ 737335 h 831850"/>
                  <a:gd name="connsiteX49" fmla="*/ 497706 w 1096335"/>
                  <a:gd name="connsiteY49" fmla="*/ 725585 h 831850"/>
                  <a:gd name="connsiteX50" fmla="*/ 511553 w 1096335"/>
                  <a:gd name="connsiteY50" fmla="*/ 713836 h 831850"/>
                  <a:gd name="connsiteX51" fmla="*/ 289079 w 1096335"/>
                  <a:gd name="connsiteY51" fmla="*/ 711500 h 831850"/>
                  <a:gd name="connsiteX52" fmla="*/ 302926 w 1096335"/>
                  <a:gd name="connsiteY52" fmla="*/ 723250 h 831850"/>
                  <a:gd name="connsiteX53" fmla="*/ 289079 w 1096335"/>
                  <a:gd name="connsiteY53" fmla="*/ 735000 h 831850"/>
                  <a:gd name="connsiteX54" fmla="*/ 275232 w 1096335"/>
                  <a:gd name="connsiteY54" fmla="*/ 723250 h 831850"/>
                  <a:gd name="connsiteX55" fmla="*/ 289079 w 1096335"/>
                  <a:gd name="connsiteY55" fmla="*/ 711500 h 831850"/>
                  <a:gd name="connsiteX56" fmla="*/ 383195 w 1096335"/>
                  <a:gd name="connsiteY56" fmla="*/ 694584 h 831850"/>
                  <a:gd name="connsiteX57" fmla="*/ 397042 w 1096335"/>
                  <a:gd name="connsiteY57" fmla="*/ 706334 h 831850"/>
                  <a:gd name="connsiteX58" fmla="*/ 383195 w 1096335"/>
                  <a:gd name="connsiteY58" fmla="*/ 718083 h 831850"/>
                  <a:gd name="connsiteX59" fmla="*/ 369348 w 1096335"/>
                  <a:gd name="connsiteY59" fmla="*/ 706334 h 831850"/>
                  <a:gd name="connsiteX60" fmla="*/ 383195 w 1096335"/>
                  <a:gd name="connsiteY60" fmla="*/ 694584 h 831850"/>
                  <a:gd name="connsiteX61" fmla="*/ 654926 w 1096335"/>
                  <a:gd name="connsiteY61" fmla="*/ 671211 h 831850"/>
                  <a:gd name="connsiteX62" fmla="*/ 668774 w 1096335"/>
                  <a:gd name="connsiteY62" fmla="*/ 682961 h 831850"/>
                  <a:gd name="connsiteX63" fmla="*/ 654926 w 1096335"/>
                  <a:gd name="connsiteY63" fmla="*/ 694711 h 831850"/>
                  <a:gd name="connsiteX64" fmla="*/ 641079 w 1096335"/>
                  <a:gd name="connsiteY64" fmla="*/ 682961 h 831850"/>
                  <a:gd name="connsiteX65" fmla="*/ 654926 w 1096335"/>
                  <a:gd name="connsiteY65" fmla="*/ 671211 h 831850"/>
                  <a:gd name="connsiteX66" fmla="*/ 579650 w 1096335"/>
                  <a:gd name="connsiteY66" fmla="*/ 664140 h 831850"/>
                  <a:gd name="connsiteX67" fmla="*/ 593497 w 1096335"/>
                  <a:gd name="connsiteY67" fmla="*/ 675889 h 831850"/>
                  <a:gd name="connsiteX68" fmla="*/ 579650 w 1096335"/>
                  <a:gd name="connsiteY68" fmla="*/ 687639 h 831850"/>
                  <a:gd name="connsiteX69" fmla="*/ 565802 w 1096335"/>
                  <a:gd name="connsiteY69" fmla="*/ 675889 h 831850"/>
                  <a:gd name="connsiteX70" fmla="*/ 579650 w 1096335"/>
                  <a:gd name="connsiteY70" fmla="*/ 664140 h 831850"/>
                  <a:gd name="connsiteX71" fmla="*/ 450361 w 1096335"/>
                  <a:gd name="connsiteY71" fmla="*/ 658418 h 831850"/>
                  <a:gd name="connsiteX72" fmla="*/ 464208 w 1096335"/>
                  <a:gd name="connsiteY72" fmla="*/ 670167 h 831850"/>
                  <a:gd name="connsiteX73" fmla="*/ 450361 w 1096335"/>
                  <a:gd name="connsiteY73" fmla="*/ 681917 h 831850"/>
                  <a:gd name="connsiteX74" fmla="*/ 436513 w 1096335"/>
                  <a:gd name="connsiteY74" fmla="*/ 670167 h 831850"/>
                  <a:gd name="connsiteX75" fmla="*/ 450361 w 1096335"/>
                  <a:gd name="connsiteY75" fmla="*/ 658418 h 831850"/>
                  <a:gd name="connsiteX76" fmla="*/ 238531 w 1096335"/>
                  <a:gd name="connsiteY76" fmla="*/ 654543 h 831850"/>
                  <a:gd name="connsiteX77" fmla="*/ 252378 w 1096335"/>
                  <a:gd name="connsiteY77" fmla="*/ 666292 h 831850"/>
                  <a:gd name="connsiteX78" fmla="*/ 238531 w 1096335"/>
                  <a:gd name="connsiteY78" fmla="*/ 678042 h 831850"/>
                  <a:gd name="connsiteX79" fmla="*/ 224683 w 1096335"/>
                  <a:gd name="connsiteY79" fmla="*/ 666292 h 831850"/>
                  <a:gd name="connsiteX80" fmla="*/ 238531 w 1096335"/>
                  <a:gd name="connsiteY80" fmla="*/ 654543 h 831850"/>
                  <a:gd name="connsiteX81" fmla="*/ 825529 w 1096335"/>
                  <a:gd name="connsiteY81" fmla="*/ 643384 h 831850"/>
                  <a:gd name="connsiteX82" fmla="*/ 839376 w 1096335"/>
                  <a:gd name="connsiteY82" fmla="*/ 655134 h 831850"/>
                  <a:gd name="connsiteX83" fmla="*/ 825529 w 1096335"/>
                  <a:gd name="connsiteY83" fmla="*/ 666884 h 831850"/>
                  <a:gd name="connsiteX84" fmla="*/ 811681 w 1096335"/>
                  <a:gd name="connsiteY84" fmla="*/ 655134 h 831850"/>
                  <a:gd name="connsiteX85" fmla="*/ 825529 w 1096335"/>
                  <a:gd name="connsiteY85" fmla="*/ 643384 h 831850"/>
                  <a:gd name="connsiteX86" fmla="*/ 104630 w 1096335"/>
                  <a:gd name="connsiteY86" fmla="*/ 631859 h 831850"/>
                  <a:gd name="connsiteX87" fmla="*/ 112158 w 1096335"/>
                  <a:gd name="connsiteY87" fmla="*/ 634505 h 831850"/>
                  <a:gd name="connsiteX88" fmla="*/ 116214 w 1096335"/>
                  <a:gd name="connsiteY88" fmla="*/ 642813 h 831850"/>
                  <a:gd name="connsiteX89" fmla="*/ 114755 w 1096335"/>
                  <a:gd name="connsiteY89" fmla="*/ 645802 h 831850"/>
                  <a:gd name="connsiteX90" fmla="*/ 738057 w 1096335"/>
                  <a:gd name="connsiteY90" fmla="*/ 623332 h 831850"/>
                  <a:gd name="connsiteX91" fmla="*/ 751905 w 1096335"/>
                  <a:gd name="connsiteY91" fmla="*/ 635082 h 831850"/>
                  <a:gd name="connsiteX92" fmla="*/ 738057 w 1096335"/>
                  <a:gd name="connsiteY92" fmla="*/ 646832 h 831850"/>
                  <a:gd name="connsiteX93" fmla="*/ 724210 w 1096335"/>
                  <a:gd name="connsiteY93" fmla="*/ 635082 h 831850"/>
                  <a:gd name="connsiteX94" fmla="*/ 738057 w 1096335"/>
                  <a:gd name="connsiteY94" fmla="*/ 623332 h 831850"/>
                  <a:gd name="connsiteX95" fmla="*/ 927348 w 1096335"/>
                  <a:gd name="connsiteY95" fmla="*/ 617466 h 831850"/>
                  <a:gd name="connsiteX96" fmla="*/ 941195 w 1096335"/>
                  <a:gd name="connsiteY96" fmla="*/ 629216 h 831850"/>
                  <a:gd name="connsiteX97" fmla="*/ 927348 w 1096335"/>
                  <a:gd name="connsiteY97" fmla="*/ 640966 h 831850"/>
                  <a:gd name="connsiteX98" fmla="*/ 913500 w 1096335"/>
                  <a:gd name="connsiteY98" fmla="*/ 629216 h 831850"/>
                  <a:gd name="connsiteX99" fmla="*/ 927348 w 1096335"/>
                  <a:gd name="connsiteY99" fmla="*/ 617466 h 831850"/>
                  <a:gd name="connsiteX100" fmla="*/ 381903 w 1096335"/>
                  <a:gd name="connsiteY100" fmla="*/ 611918 h 831850"/>
                  <a:gd name="connsiteX101" fmla="*/ 395751 w 1096335"/>
                  <a:gd name="connsiteY101" fmla="*/ 623668 h 831850"/>
                  <a:gd name="connsiteX102" fmla="*/ 381903 w 1096335"/>
                  <a:gd name="connsiteY102" fmla="*/ 635418 h 831850"/>
                  <a:gd name="connsiteX103" fmla="*/ 368056 w 1096335"/>
                  <a:gd name="connsiteY103" fmla="*/ 623668 h 831850"/>
                  <a:gd name="connsiteX104" fmla="*/ 381903 w 1096335"/>
                  <a:gd name="connsiteY104" fmla="*/ 611918 h 831850"/>
                  <a:gd name="connsiteX105" fmla="*/ 542418 w 1096335"/>
                  <a:gd name="connsiteY105" fmla="*/ 609883 h 831850"/>
                  <a:gd name="connsiteX106" fmla="*/ 556265 w 1096335"/>
                  <a:gd name="connsiteY106" fmla="*/ 621632 h 831850"/>
                  <a:gd name="connsiteX107" fmla="*/ 542418 w 1096335"/>
                  <a:gd name="connsiteY107" fmla="*/ 633382 h 831850"/>
                  <a:gd name="connsiteX108" fmla="*/ 528571 w 1096335"/>
                  <a:gd name="connsiteY108" fmla="*/ 621632 h 831850"/>
                  <a:gd name="connsiteX109" fmla="*/ 542418 w 1096335"/>
                  <a:gd name="connsiteY109" fmla="*/ 609883 h 831850"/>
                  <a:gd name="connsiteX110" fmla="*/ 306627 w 1096335"/>
                  <a:gd name="connsiteY110" fmla="*/ 604847 h 831850"/>
                  <a:gd name="connsiteX111" fmla="*/ 320474 w 1096335"/>
                  <a:gd name="connsiteY111" fmla="*/ 616596 h 831850"/>
                  <a:gd name="connsiteX112" fmla="*/ 306627 w 1096335"/>
                  <a:gd name="connsiteY112" fmla="*/ 628346 h 831850"/>
                  <a:gd name="connsiteX113" fmla="*/ 292780 w 1096335"/>
                  <a:gd name="connsiteY113" fmla="*/ 616596 h 831850"/>
                  <a:gd name="connsiteX114" fmla="*/ 306627 w 1096335"/>
                  <a:gd name="connsiteY114" fmla="*/ 604847 h 831850"/>
                  <a:gd name="connsiteX115" fmla="*/ 169533 w 1096335"/>
                  <a:gd name="connsiteY115" fmla="*/ 594897 h 831850"/>
                  <a:gd name="connsiteX116" fmla="*/ 183380 w 1096335"/>
                  <a:gd name="connsiteY116" fmla="*/ 606647 h 831850"/>
                  <a:gd name="connsiteX117" fmla="*/ 169533 w 1096335"/>
                  <a:gd name="connsiteY117" fmla="*/ 618397 h 831850"/>
                  <a:gd name="connsiteX118" fmla="*/ 155685 w 1096335"/>
                  <a:gd name="connsiteY118" fmla="*/ 606647 h 831850"/>
                  <a:gd name="connsiteX119" fmla="*/ 169533 w 1096335"/>
                  <a:gd name="connsiteY119" fmla="*/ 594897 h 831850"/>
                  <a:gd name="connsiteX120" fmla="*/ 454947 w 1096335"/>
                  <a:gd name="connsiteY120" fmla="*/ 589830 h 831850"/>
                  <a:gd name="connsiteX121" fmla="*/ 468794 w 1096335"/>
                  <a:gd name="connsiteY121" fmla="*/ 601580 h 831850"/>
                  <a:gd name="connsiteX122" fmla="*/ 454947 w 1096335"/>
                  <a:gd name="connsiteY122" fmla="*/ 613330 h 831850"/>
                  <a:gd name="connsiteX123" fmla="*/ 441100 w 1096335"/>
                  <a:gd name="connsiteY123" fmla="*/ 601580 h 831850"/>
                  <a:gd name="connsiteX124" fmla="*/ 454947 w 1096335"/>
                  <a:gd name="connsiteY124" fmla="*/ 589830 h 831850"/>
                  <a:gd name="connsiteX125" fmla="*/ 644237 w 1096335"/>
                  <a:gd name="connsiteY125" fmla="*/ 583965 h 831850"/>
                  <a:gd name="connsiteX126" fmla="*/ 658084 w 1096335"/>
                  <a:gd name="connsiteY126" fmla="*/ 595714 h 831850"/>
                  <a:gd name="connsiteX127" fmla="*/ 644237 w 1096335"/>
                  <a:gd name="connsiteY127" fmla="*/ 607464 h 831850"/>
                  <a:gd name="connsiteX128" fmla="*/ 630390 w 1096335"/>
                  <a:gd name="connsiteY128" fmla="*/ 595714 h 831850"/>
                  <a:gd name="connsiteX129" fmla="*/ 644237 w 1096335"/>
                  <a:gd name="connsiteY129" fmla="*/ 583965 h 831850"/>
                  <a:gd name="connsiteX130" fmla="*/ 795064 w 1096335"/>
                  <a:gd name="connsiteY130" fmla="*/ 576958 h 831850"/>
                  <a:gd name="connsiteX131" fmla="*/ 808911 w 1096335"/>
                  <a:gd name="connsiteY131" fmla="*/ 588708 h 831850"/>
                  <a:gd name="connsiteX132" fmla="*/ 795064 w 1096335"/>
                  <a:gd name="connsiteY132" fmla="*/ 600457 h 831850"/>
                  <a:gd name="connsiteX133" fmla="*/ 781217 w 1096335"/>
                  <a:gd name="connsiteY133" fmla="*/ 588708 h 831850"/>
                  <a:gd name="connsiteX134" fmla="*/ 795064 w 1096335"/>
                  <a:gd name="connsiteY134" fmla="*/ 576958 h 831850"/>
                  <a:gd name="connsiteX135" fmla="*/ 889180 w 1096335"/>
                  <a:gd name="connsiteY135" fmla="*/ 560042 h 831850"/>
                  <a:gd name="connsiteX136" fmla="*/ 903028 w 1096335"/>
                  <a:gd name="connsiteY136" fmla="*/ 571791 h 831850"/>
                  <a:gd name="connsiteX137" fmla="*/ 889180 w 1096335"/>
                  <a:gd name="connsiteY137" fmla="*/ 583541 h 831850"/>
                  <a:gd name="connsiteX138" fmla="*/ 875333 w 1096335"/>
                  <a:gd name="connsiteY138" fmla="*/ 571791 h 831850"/>
                  <a:gd name="connsiteX139" fmla="*/ 889180 w 1096335"/>
                  <a:gd name="connsiteY139" fmla="*/ 560042 h 831850"/>
                  <a:gd name="connsiteX140" fmla="*/ 101075 w 1096335"/>
                  <a:gd name="connsiteY140" fmla="*/ 548398 h 831850"/>
                  <a:gd name="connsiteX141" fmla="*/ 114923 w 1096335"/>
                  <a:gd name="connsiteY141" fmla="*/ 560148 h 831850"/>
                  <a:gd name="connsiteX142" fmla="*/ 101075 w 1096335"/>
                  <a:gd name="connsiteY142" fmla="*/ 571898 h 831850"/>
                  <a:gd name="connsiteX143" fmla="*/ 87228 w 1096335"/>
                  <a:gd name="connsiteY143" fmla="*/ 560148 h 831850"/>
                  <a:gd name="connsiteX144" fmla="*/ 101075 w 1096335"/>
                  <a:gd name="connsiteY144" fmla="*/ 548398 h 831850"/>
                  <a:gd name="connsiteX145" fmla="*/ 258247 w 1096335"/>
                  <a:gd name="connsiteY145" fmla="*/ 546362 h 831850"/>
                  <a:gd name="connsiteX146" fmla="*/ 272094 w 1096335"/>
                  <a:gd name="connsiteY146" fmla="*/ 558112 h 831850"/>
                  <a:gd name="connsiteX147" fmla="*/ 258247 w 1096335"/>
                  <a:gd name="connsiteY147" fmla="*/ 569862 h 831850"/>
                  <a:gd name="connsiteX148" fmla="*/ 244400 w 1096335"/>
                  <a:gd name="connsiteY148" fmla="*/ 558112 h 831850"/>
                  <a:gd name="connsiteX149" fmla="*/ 258247 w 1096335"/>
                  <a:gd name="connsiteY149" fmla="*/ 546362 h 831850"/>
                  <a:gd name="connsiteX150" fmla="*/ 511953 w 1096335"/>
                  <a:gd name="connsiteY150" fmla="*/ 543456 h 831850"/>
                  <a:gd name="connsiteX151" fmla="*/ 525801 w 1096335"/>
                  <a:gd name="connsiteY151" fmla="*/ 555206 h 831850"/>
                  <a:gd name="connsiteX152" fmla="*/ 511953 w 1096335"/>
                  <a:gd name="connsiteY152" fmla="*/ 566956 h 831850"/>
                  <a:gd name="connsiteX153" fmla="*/ 498106 w 1096335"/>
                  <a:gd name="connsiteY153" fmla="*/ 555206 h 831850"/>
                  <a:gd name="connsiteX154" fmla="*/ 511953 w 1096335"/>
                  <a:gd name="connsiteY154" fmla="*/ 543456 h 831850"/>
                  <a:gd name="connsiteX155" fmla="*/ 606070 w 1096335"/>
                  <a:gd name="connsiteY155" fmla="*/ 526540 h 831850"/>
                  <a:gd name="connsiteX156" fmla="*/ 619917 w 1096335"/>
                  <a:gd name="connsiteY156" fmla="*/ 538290 h 831850"/>
                  <a:gd name="connsiteX157" fmla="*/ 606070 w 1096335"/>
                  <a:gd name="connsiteY157" fmla="*/ 550039 h 831850"/>
                  <a:gd name="connsiteX158" fmla="*/ 592222 w 1096335"/>
                  <a:gd name="connsiteY158" fmla="*/ 538290 h 831850"/>
                  <a:gd name="connsiteX159" fmla="*/ 606070 w 1096335"/>
                  <a:gd name="connsiteY159" fmla="*/ 526540 h 831850"/>
                  <a:gd name="connsiteX160" fmla="*/ 170776 w 1096335"/>
                  <a:gd name="connsiteY160" fmla="*/ 526310 h 831850"/>
                  <a:gd name="connsiteX161" fmla="*/ 184623 w 1096335"/>
                  <a:gd name="connsiteY161" fmla="*/ 538060 h 831850"/>
                  <a:gd name="connsiteX162" fmla="*/ 170776 w 1096335"/>
                  <a:gd name="connsiteY162" fmla="*/ 549810 h 831850"/>
                  <a:gd name="connsiteX163" fmla="*/ 156929 w 1096335"/>
                  <a:gd name="connsiteY163" fmla="*/ 538060 h 831850"/>
                  <a:gd name="connsiteX164" fmla="*/ 170776 w 1096335"/>
                  <a:gd name="connsiteY164" fmla="*/ 526310 h 831850"/>
                  <a:gd name="connsiteX165" fmla="*/ 956346 w 1096335"/>
                  <a:gd name="connsiteY165" fmla="*/ 523875 h 831850"/>
                  <a:gd name="connsiteX166" fmla="*/ 970193 w 1096335"/>
                  <a:gd name="connsiteY166" fmla="*/ 535625 h 831850"/>
                  <a:gd name="connsiteX167" fmla="*/ 956346 w 1096335"/>
                  <a:gd name="connsiteY167" fmla="*/ 547375 h 831850"/>
                  <a:gd name="connsiteX168" fmla="*/ 942499 w 1096335"/>
                  <a:gd name="connsiteY168" fmla="*/ 535625 h 831850"/>
                  <a:gd name="connsiteX169" fmla="*/ 956346 w 1096335"/>
                  <a:gd name="connsiteY169" fmla="*/ 523875 h 831850"/>
                  <a:gd name="connsiteX170" fmla="*/ 360066 w 1096335"/>
                  <a:gd name="connsiteY170" fmla="*/ 520444 h 831850"/>
                  <a:gd name="connsiteX171" fmla="*/ 373913 w 1096335"/>
                  <a:gd name="connsiteY171" fmla="*/ 532194 h 831850"/>
                  <a:gd name="connsiteX172" fmla="*/ 360066 w 1096335"/>
                  <a:gd name="connsiteY172" fmla="*/ 543944 h 831850"/>
                  <a:gd name="connsiteX173" fmla="*/ 346219 w 1096335"/>
                  <a:gd name="connsiteY173" fmla="*/ 532194 h 831850"/>
                  <a:gd name="connsiteX174" fmla="*/ 360066 w 1096335"/>
                  <a:gd name="connsiteY174" fmla="*/ 520444 h 831850"/>
                  <a:gd name="connsiteX175" fmla="*/ 744516 w 1096335"/>
                  <a:gd name="connsiteY175" fmla="*/ 520000 h 831850"/>
                  <a:gd name="connsiteX176" fmla="*/ 758363 w 1096335"/>
                  <a:gd name="connsiteY176" fmla="*/ 531750 h 831850"/>
                  <a:gd name="connsiteX177" fmla="*/ 744516 w 1096335"/>
                  <a:gd name="connsiteY177" fmla="*/ 543500 h 831850"/>
                  <a:gd name="connsiteX178" fmla="*/ 730668 w 1096335"/>
                  <a:gd name="connsiteY178" fmla="*/ 531750 h 831850"/>
                  <a:gd name="connsiteX179" fmla="*/ 744516 w 1096335"/>
                  <a:gd name="connsiteY179" fmla="*/ 520000 h 831850"/>
                  <a:gd name="connsiteX180" fmla="*/ 673235 w 1096335"/>
                  <a:gd name="connsiteY180" fmla="*/ 490374 h 831850"/>
                  <a:gd name="connsiteX181" fmla="*/ 687083 w 1096335"/>
                  <a:gd name="connsiteY181" fmla="*/ 502123 h 831850"/>
                  <a:gd name="connsiteX182" fmla="*/ 673235 w 1096335"/>
                  <a:gd name="connsiteY182" fmla="*/ 513873 h 831850"/>
                  <a:gd name="connsiteX183" fmla="*/ 659388 w 1096335"/>
                  <a:gd name="connsiteY183" fmla="*/ 502123 h 831850"/>
                  <a:gd name="connsiteX184" fmla="*/ 673235 w 1096335"/>
                  <a:gd name="connsiteY184" fmla="*/ 490374 h 831850"/>
                  <a:gd name="connsiteX185" fmla="*/ 461405 w 1096335"/>
                  <a:gd name="connsiteY185" fmla="*/ 486499 h 831850"/>
                  <a:gd name="connsiteX186" fmla="*/ 475252 w 1096335"/>
                  <a:gd name="connsiteY186" fmla="*/ 498248 h 831850"/>
                  <a:gd name="connsiteX187" fmla="*/ 461405 w 1096335"/>
                  <a:gd name="connsiteY187" fmla="*/ 509998 h 831850"/>
                  <a:gd name="connsiteX188" fmla="*/ 447558 w 1096335"/>
                  <a:gd name="connsiteY188" fmla="*/ 498248 h 831850"/>
                  <a:gd name="connsiteX189" fmla="*/ 461405 w 1096335"/>
                  <a:gd name="connsiteY189" fmla="*/ 486499 h 831850"/>
                  <a:gd name="connsiteX190" fmla="*/ 227782 w 1096335"/>
                  <a:gd name="connsiteY190" fmla="*/ 479936 h 831850"/>
                  <a:gd name="connsiteX191" fmla="*/ 241630 w 1096335"/>
                  <a:gd name="connsiteY191" fmla="*/ 491686 h 831850"/>
                  <a:gd name="connsiteX192" fmla="*/ 227782 w 1096335"/>
                  <a:gd name="connsiteY192" fmla="*/ 503435 h 831850"/>
                  <a:gd name="connsiteX193" fmla="*/ 213935 w 1096335"/>
                  <a:gd name="connsiteY193" fmla="*/ 491686 h 831850"/>
                  <a:gd name="connsiteX194" fmla="*/ 227782 w 1096335"/>
                  <a:gd name="connsiteY194" fmla="*/ 479936 h 831850"/>
                  <a:gd name="connsiteX195" fmla="*/ 887889 w 1096335"/>
                  <a:gd name="connsiteY195" fmla="*/ 477376 h 831850"/>
                  <a:gd name="connsiteX196" fmla="*/ 901736 w 1096335"/>
                  <a:gd name="connsiteY196" fmla="*/ 489126 h 831850"/>
                  <a:gd name="connsiteX197" fmla="*/ 887889 w 1096335"/>
                  <a:gd name="connsiteY197" fmla="*/ 500876 h 831850"/>
                  <a:gd name="connsiteX198" fmla="*/ 874041 w 1096335"/>
                  <a:gd name="connsiteY198" fmla="*/ 489126 h 831850"/>
                  <a:gd name="connsiteX199" fmla="*/ 887889 w 1096335"/>
                  <a:gd name="connsiteY199" fmla="*/ 477376 h 831850"/>
                  <a:gd name="connsiteX200" fmla="*/ 1045060 w 1096335"/>
                  <a:gd name="connsiteY200" fmla="*/ 475340 h 831850"/>
                  <a:gd name="connsiteX201" fmla="*/ 1054852 w 1096335"/>
                  <a:gd name="connsiteY201" fmla="*/ 478782 h 831850"/>
                  <a:gd name="connsiteX202" fmla="*/ 1055184 w 1096335"/>
                  <a:gd name="connsiteY202" fmla="*/ 479461 h 831850"/>
                  <a:gd name="connsiteX203" fmla="*/ 1051663 w 1096335"/>
                  <a:gd name="connsiteY203" fmla="*/ 483495 h 831850"/>
                  <a:gd name="connsiteX204" fmla="*/ 1034839 w 1096335"/>
                  <a:gd name="connsiteY204" fmla="*/ 494518 h 831850"/>
                  <a:gd name="connsiteX205" fmla="*/ 1031213 w 1096335"/>
                  <a:gd name="connsiteY205" fmla="*/ 487090 h 831850"/>
                  <a:gd name="connsiteX206" fmla="*/ 1045060 w 1096335"/>
                  <a:gd name="connsiteY206" fmla="*/ 475340 h 831850"/>
                  <a:gd name="connsiteX207" fmla="*/ 812612 w 1096335"/>
                  <a:gd name="connsiteY207" fmla="*/ 470304 h 831850"/>
                  <a:gd name="connsiteX208" fmla="*/ 826460 w 1096335"/>
                  <a:gd name="connsiteY208" fmla="*/ 482054 h 831850"/>
                  <a:gd name="connsiteX209" fmla="*/ 812612 w 1096335"/>
                  <a:gd name="connsiteY209" fmla="*/ 493804 h 831850"/>
                  <a:gd name="connsiteX210" fmla="*/ 798765 w 1096335"/>
                  <a:gd name="connsiteY210" fmla="*/ 482054 h 831850"/>
                  <a:gd name="connsiteX211" fmla="*/ 812612 w 1096335"/>
                  <a:gd name="connsiteY211" fmla="*/ 470304 h 831850"/>
                  <a:gd name="connsiteX212" fmla="*/ 321899 w 1096335"/>
                  <a:gd name="connsiteY212" fmla="*/ 463019 h 831850"/>
                  <a:gd name="connsiteX213" fmla="*/ 335746 w 1096335"/>
                  <a:gd name="connsiteY213" fmla="*/ 474769 h 831850"/>
                  <a:gd name="connsiteX214" fmla="*/ 321899 w 1096335"/>
                  <a:gd name="connsiteY214" fmla="*/ 486519 h 831850"/>
                  <a:gd name="connsiteX215" fmla="*/ 308051 w 1096335"/>
                  <a:gd name="connsiteY215" fmla="*/ 474769 h 831850"/>
                  <a:gd name="connsiteX216" fmla="*/ 321899 w 1096335"/>
                  <a:gd name="connsiteY216" fmla="*/ 463019 h 831850"/>
                  <a:gd name="connsiteX217" fmla="*/ 52711 w 1096335"/>
                  <a:gd name="connsiteY217" fmla="*/ 457930 h 831850"/>
                  <a:gd name="connsiteX218" fmla="*/ 66559 w 1096335"/>
                  <a:gd name="connsiteY218" fmla="*/ 469680 h 831850"/>
                  <a:gd name="connsiteX219" fmla="*/ 52711 w 1096335"/>
                  <a:gd name="connsiteY219" fmla="*/ 481429 h 831850"/>
                  <a:gd name="connsiteX220" fmla="*/ 38864 w 1096335"/>
                  <a:gd name="connsiteY220" fmla="*/ 469680 h 831850"/>
                  <a:gd name="connsiteX221" fmla="*/ 52711 w 1096335"/>
                  <a:gd name="connsiteY221" fmla="*/ 457930 h 831850"/>
                  <a:gd name="connsiteX222" fmla="*/ 957589 w 1096335"/>
                  <a:gd name="connsiteY222" fmla="*/ 455288 h 831850"/>
                  <a:gd name="connsiteX223" fmla="*/ 971436 w 1096335"/>
                  <a:gd name="connsiteY223" fmla="*/ 467038 h 831850"/>
                  <a:gd name="connsiteX224" fmla="*/ 957589 w 1096335"/>
                  <a:gd name="connsiteY224" fmla="*/ 478788 h 831850"/>
                  <a:gd name="connsiteX225" fmla="*/ 943742 w 1096335"/>
                  <a:gd name="connsiteY225" fmla="*/ 467038 h 831850"/>
                  <a:gd name="connsiteX226" fmla="*/ 957589 w 1096335"/>
                  <a:gd name="connsiteY226" fmla="*/ 455288 h 831850"/>
                  <a:gd name="connsiteX227" fmla="*/ 604778 w 1096335"/>
                  <a:gd name="connsiteY227" fmla="*/ 443874 h 831850"/>
                  <a:gd name="connsiteX228" fmla="*/ 618625 w 1096335"/>
                  <a:gd name="connsiteY228" fmla="*/ 455624 h 831850"/>
                  <a:gd name="connsiteX229" fmla="*/ 604778 w 1096335"/>
                  <a:gd name="connsiteY229" fmla="*/ 467374 h 831850"/>
                  <a:gd name="connsiteX230" fmla="*/ 590931 w 1096335"/>
                  <a:gd name="connsiteY230" fmla="*/ 455624 h 831850"/>
                  <a:gd name="connsiteX231" fmla="*/ 604778 w 1096335"/>
                  <a:gd name="connsiteY231" fmla="*/ 443874 h 831850"/>
                  <a:gd name="connsiteX232" fmla="*/ 529502 w 1096335"/>
                  <a:gd name="connsiteY232" fmla="*/ 436803 h 831850"/>
                  <a:gd name="connsiteX233" fmla="*/ 543349 w 1096335"/>
                  <a:gd name="connsiteY233" fmla="*/ 448552 h 831850"/>
                  <a:gd name="connsiteX234" fmla="*/ 529502 w 1096335"/>
                  <a:gd name="connsiteY234" fmla="*/ 460302 h 831850"/>
                  <a:gd name="connsiteX235" fmla="*/ 515654 w 1096335"/>
                  <a:gd name="connsiteY235" fmla="*/ 448552 h 831850"/>
                  <a:gd name="connsiteX236" fmla="*/ 529502 w 1096335"/>
                  <a:gd name="connsiteY236" fmla="*/ 436803 h 831850"/>
                  <a:gd name="connsiteX237" fmla="*/ 389064 w 1096335"/>
                  <a:gd name="connsiteY237" fmla="*/ 426853 h 831850"/>
                  <a:gd name="connsiteX238" fmla="*/ 402912 w 1096335"/>
                  <a:gd name="connsiteY238" fmla="*/ 438603 h 831850"/>
                  <a:gd name="connsiteX239" fmla="*/ 389064 w 1096335"/>
                  <a:gd name="connsiteY239" fmla="*/ 450353 h 831850"/>
                  <a:gd name="connsiteX240" fmla="*/ 375217 w 1096335"/>
                  <a:gd name="connsiteY240" fmla="*/ 438603 h 831850"/>
                  <a:gd name="connsiteX241" fmla="*/ 389064 w 1096335"/>
                  <a:gd name="connsiteY241" fmla="*/ 426853 h 831850"/>
                  <a:gd name="connsiteX242" fmla="*/ 177234 w 1096335"/>
                  <a:gd name="connsiteY242" fmla="*/ 422978 h 831850"/>
                  <a:gd name="connsiteX243" fmla="*/ 191081 w 1096335"/>
                  <a:gd name="connsiteY243" fmla="*/ 434728 h 831850"/>
                  <a:gd name="connsiteX244" fmla="*/ 177234 w 1096335"/>
                  <a:gd name="connsiteY244" fmla="*/ 446478 h 831850"/>
                  <a:gd name="connsiteX245" fmla="*/ 163387 w 1096335"/>
                  <a:gd name="connsiteY245" fmla="*/ 434728 h 831850"/>
                  <a:gd name="connsiteX246" fmla="*/ 177234 w 1096335"/>
                  <a:gd name="connsiteY246" fmla="*/ 422978 h 831850"/>
                  <a:gd name="connsiteX247" fmla="*/ 737706 w 1096335"/>
                  <a:gd name="connsiteY247" fmla="*/ 412826 h 831850"/>
                  <a:gd name="connsiteX248" fmla="*/ 751553 w 1096335"/>
                  <a:gd name="connsiteY248" fmla="*/ 424575 h 831850"/>
                  <a:gd name="connsiteX249" fmla="*/ 737706 w 1096335"/>
                  <a:gd name="connsiteY249" fmla="*/ 436325 h 831850"/>
                  <a:gd name="connsiteX250" fmla="*/ 723858 w 1096335"/>
                  <a:gd name="connsiteY250" fmla="*/ 424575 h 831850"/>
                  <a:gd name="connsiteX251" fmla="*/ 737706 w 1096335"/>
                  <a:gd name="connsiteY251" fmla="*/ 412826 h 831850"/>
                  <a:gd name="connsiteX252" fmla="*/ 1014596 w 1096335"/>
                  <a:gd name="connsiteY252" fmla="*/ 408914 h 831850"/>
                  <a:gd name="connsiteX253" fmla="*/ 1028443 w 1096335"/>
                  <a:gd name="connsiteY253" fmla="*/ 420664 h 831850"/>
                  <a:gd name="connsiteX254" fmla="*/ 1014596 w 1096335"/>
                  <a:gd name="connsiteY254" fmla="*/ 432413 h 831850"/>
                  <a:gd name="connsiteX255" fmla="*/ 1000748 w 1096335"/>
                  <a:gd name="connsiteY255" fmla="*/ 420664 h 831850"/>
                  <a:gd name="connsiteX256" fmla="*/ 1014596 w 1096335"/>
                  <a:gd name="connsiteY256" fmla="*/ 408914 h 831850"/>
                  <a:gd name="connsiteX257" fmla="*/ 1095606 w 1096335"/>
                  <a:gd name="connsiteY257" fmla="*/ 402230 h 831850"/>
                  <a:gd name="connsiteX258" fmla="*/ 1096335 w 1096335"/>
                  <a:gd name="connsiteY258" fmla="*/ 404804 h 831850"/>
                  <a:gd name="connsiteX259" fmla="*/ 1095985 w 1096335"/>
                  <a:gd name="connsiteY259" fmla="*/ 406040 h 831850"/>
                  <a:gd name="connsiteX260" fmla="*/ 1094865 w 1096335"/>
                  <a:gd name="connsiteY260" fmla="*/ 403747 h 831850"/>
                  <a:gd name="connsiteX261" fmla="*/ 14544 w 1096335"/>
                  <a:gd name="connsiteY261" fmla="*/ 400505 h 831850"/>
                  <a:gd name="connsiteX262" fmla="*/ 28391 w 1096335"/>
                  <a:gd name="connsiteY262" fmla="*/ 412255 h 831850"/>
                  <a:gd name="connsiteX263" fmla="*/ 14544 w 1096335"/>
                  <a:gd name="connsiteY263" fmla="*/ 424004 h 831850"/>
                  <a:gd name="connsiteX264" fmla="*/ 697 w 1096335"/>
                  <a:gd name="connsiteY264" fmla="*/ 412255 h 831850"/>
                  <a:gd name="connsiteX265" fmla="*/ 14544 w 1096335"/>
                  <a:gd name="connsiteY265" fmla="*/ 400505 h 831850"/>
                  <a:gd name="connsiteX266" fmla="*/ 650234 w 1096335"/>
                  <a:gd name="connsiteY266" fmla="*/ 392774 h 831850"/>
                  <a:gd name="connsiteX267" fmla="*/ 664081 w 1096335"/>
                  <a:gd name="connsiteY267" fmla="*/ 404523 h 831850"/>
                  <a:gd name="connsiteX268" fmla="*/ 650234 w 1096335"/>
                  <a:gd name="connsiteY268" fmla="*/ 416273 h 831850"/>
                  <a:gd name="connsiteX269" fmla="*/ 636387 w 1096335"/>
                  <a:gd name="connsiteY269" fmla="*/ 404523 h 831850"/>
                  <a:gd name="connsiteX270" fmla="*/ 650234 w 1096335"/>
                  <a:gd name="connsiteY270" fmla="*/ 392774 h 831850"/>
                  <a:gd name="connsiteX271" fmla="*/ 839525 w 1096335"/>
                  <a:gd name="connsiteY271" fmla="*/ 386908 h 831850"/>
                  <a:gd name="connsiteX272" fmla="*/ 853372 w 1096335"/>
                  <a:gd name="connsiteY272" fmla="*/ 398658 h 831850"/>
                  <a:gd name="connsiteX273" fmla="*/ 839525 w 1096335"/>
                  <a:gd name="connsiteY273" fmla="*/ 410407 h 831850"/>
                  <a:gd name="connsiteX274" fmla="*/ 825677 w 1096335"/>
                  <a:gd name="connsiteY274" fmla="*/ 398658 h 831850"/>
                  <a:gd name="connsiteX275" fmla="*/ 839525 w 1096335"/>
                  <a:gd name="connsiteY275" fmla="*/ 386908 h 831850"/>
                  <a:gd name="connsiteX276" fmla="*/ 320607 w 1096335"/>
                  <a:gd name="connsiteY276" fmla="*/ 380354 h 831850"/>
                  <a:gd name="connsiteX277" fmla="*/ 334454 w 1096335"/>
                  <a:gd name="connsiteY277" fmla="*/ 392104 h 831850"/>
                  <a:gd name="connsiteX278" fmla="*/ 320607 w 1096335"/>
                  <a:gd name="connsiteY278" fmla="*/ 403854 h 831850"/>
                  <a:gd name="connsiteX279" fmla="*/ 306760 w 1096335"/>
                  <a:gd name="connsiteY279" fmla="*/ 392104 h 831850"/>
                  <a:gd name="connsiteX280" fmla="*/ 320607 w 1096335"/>
                  <a:gd name="connsiteY280" fmla="*/ 380354 h 831850"/>
                  <a:gd name="connsiteX281" fmla="*/ 245331 w 1096335"/>
                  <a:gd name="connsiteY281" fmla="*/ 373282 h 831850"/>
                  <a:gd name="connsiteX282" fmla="*/ 259178 w 1096335"/>
                  <a:gd name="connsiteY282" fmla="*/ 385032 h 831850"/>
                  <a:gd name="connsiteX283" fmla="*/ 245331 w 1096335"/>
                  <a:gd name="connsiteY283" fmla="*/ 396782 h 831850"/>
                  <a:gd name="connsiteX284" fmla="*/ 231483 w 1096335"/>
                  <a:gd name="connsiteY284" fmla="*/ 385032 h 831850"/>
                  <a:gd name="connsiteX285" fmla="*/ 245331 w 1096335"/>
                  <a:gd name="connsiteY285" fmla="*/ 373282 h 831850"/>
                  <a:gd name="connsiteX286" fmla="*/ 444555 w 1096335"/>
                  <a:gd name="connsiteY286" fmla="*/ 365539 h 831850"/>
                  <a:gd name="connsiteX287" fmla="*/ 458403 w 1096335"/>
                  <a:gd name="connsiteY287" fmla="*/ 377289 h 831850"/>
                  <a:gd name="connsiteX288" fmla="*/ 444555 w 1096335"/>
                  <a:gd name="connsiteY288" fmla="*/ 389038 h 831850"/>
                  <a:gd name="connsiteX289" fmla="*/ 430708 w 1096335"/>
                  <a:gd name="connsiteY289" fmla="*/ 377289 h 831850"/>
                  <a:gd name="connsiteX290" fmla="*/ 444555 w 1096335"/>
                  <a:gd name="connsiteY290" fmla="*/ 365539 h 831850"/>
                  <a:gd name="connsiteX291" fmla="*/ 81710 w 1096335"/>
                  <a:gd name="connsiteY291" fmla="*/ 364339 h 831850"/>
                  <a:gd name="connsiteX292" fmla="*/ 95557 w 1096335"/>
                  <a:gd name="connsiteY292" fmla="*/ 376088 h 831850"/>
                  <a:gd name="connsiteX293" fmla="*/ 81710 w 1096335"/>
                  <a:gd name="connsiteY293" fmla="*/ 387838 h 831850"/>
                  <a:gd name="connsiteX294" fmla="*/ 67862 w 1096335"/>
                  <a:gd name="connsiteY294" fmla="*/ 376088 h 831850"/>
                  <a:gd name="connsiteX295" fmla="*/ 81710 w 1096335"/>
                  <a:gd name="connsiteY295" fmla="*/ 364339 h 831850"/>
                  <a:gd name="connsiteX296" fmla="*/ 964047 w 1096335"/>
                  <a:gd name="connsiteY296" fmla="*/ 351956 h 831850"/>
                  <a:gd name="connsiteX297" fmla="*/ 977895 w 1096335"/>
                  <a:gd name="connsiteY297" fmla="*/ 363706 h 831850"/>
                  <a:gd name="connsiteX298" fmla="*/ 964047 w 1096335"/>
                  <a:gd name="connsiteY298" fmla="*/ 375456 h 831850"/>
                  <a:gd name="connsiteX299" fmla="*/ 950200 w 1096335"/>
                  <a:gd name="connsiteY299" fmla="*/ 363706 h 831850"/>
                  <a:gd name="connsiteX300" fmla="*/ 964047 w 1096335"/>
                  <a:gd name="connsiteY300" fmla="*/ 351956 h 831850"/>
                  <a:gd name="connsiteX301" fmla="*/ 707241 w 1096335"/>
                  <a:gd name="connsiteY301" fmla="*/ 346399 h 831850"/>
                  <a:gd name="connsiteX302" fmla="*/ 721088 w 1096335"/>
                  <a:gd name="connsiteY302" fmla="*/ 358149 h 831850"/>
                  <a:gd name="connsiteX303" fmla="*/ 707241 w 1096335"/>
                  <a:gd name="connsiteY303" fmla="*/ 369899 h 831850"/>
                  <a:gd name="connsiteX304" fmla="*/ 693393 w 1096335"/>
                  <a:gd name="connsiteY304" fmla="*/ 358149 h 831850"/>
                  <a:gd name="connsiteX305" fmla="*/ 707241 w 1096335"/>
                  <a:gd name="connsiteY305" fmla="*/ 346399 h 831850"/>
                  <a:gd name="connsiteX306" fmla="*/ 357084 w 1096335"/>
                  <a:gd name="connsiteY306" fmla="*/ 345487 h 831850"/>
                  <a:gd name="connsiteX307" fmla="*/ 370931 w 1096335"/>
                  <a:gd name="connsiteY307" fmla="*/ 357236 h 831850"/>
                  <a:gd name="connsiteX308" fmla="*/ 357084 w 1096335"/>
                  <a:gd name="connsiteY308" fmla="*/ 368986 h 831850"/>
                  <a:gd name="connsiteX309" fmla="*/ 343237 w 1096335"/>
                  <a:gd name="connsiteY309" fmla="*/ 357236 h 831850"/>
                  <a:gd name="connsiteX310" fmla="*/ 357084 w 1096335"/>
                  <a:gd name="connsiteY310" fmla="*/ 345487 h 831850"/>
                  <a:gd name="connsiteX311" fmla="*/ 546374 w 1096335"/>
                  <a:gd name="connsiteY311" fmla="*/ 339621 h 831850"/>
                  <a:gd name="connsiteX312" fmla="*/ 560222 w 1096335"/>
                  <a:gd name="connsiteY312" fmla="*/ 351371 h 831850"/>
                  <a:gd name="connsiteX313" fmla="*/ 546374 w 1096335"/>
                  <a:gd name="connsiteY313" fmla="*/ 363120 h 831850"/>
                  <a:gd name="connsiteX314" fmla="*/ 532527 w 1096335"/>
                  <a:gd name="connsiteY314" fmla="*/ 351371 h 831850"/>
                  <a:gd name="connsiteX315" fmla="*/ 546374 w 1096335"/>
                  <a:gd name="connsiteY315" fmla="*/ 339621 h 831850"/>
                  <a:gd name="connsiteX316" fmla="*/ 801357 w 1096335"/>
                  <a:gd name="connsiteY316" fmla="*/ 329483 h 831850"/>
                  <a:gd name="connsiteX317" fmla="*/ 815204 w 1096335"/>
                  <a:gd name="connsiteY317" fmla="*/ 341233 h 831850"/>
                  <a:gd name="connsiteX318" fmla="*/ 801357 w 1096335"/>
                  <a:gd name="connsiteY318" fmla="*/ 352982 h 831850"/>
                  <a:gd name="connsiteX319" fmla="*/ 787510 w 1096335"/>
                  <a:gd name="connsiteY319" fmla="*/ 341233 h 831850"/>
                  <a:gd name="connsiteX320" fmla="*/ 801357 w 1096335"/>
                  <a:gd name="connsiteY320" fmla="*/ 329483 h 831850"/>
                  <a:gd name="connsiteX321" fmla="*/ 15513 w 1096335"/>
                  <a:gd name="connsiteY321" fmla="*/ 318634 h 831850"/>
                  <a:gd name="connsiteX322" fmla="*/ 23044 w 1096335"/>
                  <a:gd name="connsiteY322" fmla="*/ 321281 h 831850"/>
                  <a:gd name="connsiteX323" fmla="*/ 27100 w 1096335"/>
                  <a:gd name="connsiteY323" fmla="*/ 329589 h 831850"/>
                  <a:gd name="connsiteX324" fmla="*/ 13252 w 1096335"/>
                  <a:gd name="connsiteY324" fmla="*/ 341339 h 831850"/>
                  <a:gd name="connsiteX325" fmla="*/ 3461 w 1096335"/>
                  <a:gd name="connsiteY325" fmla="*/ 337898 h 831850"/>
                  <a:gd name="connsiteX326" fmla="*/ 0 w 1096335"/>
                  <a:gd name="connsiteY326" fmla="*/ 330807 h 831850"/>
                  <a:gd name="connsiteX327" fmla="*/ 4097 w 1096335"/>
                  <a:gd name="connsiteY327" fmla="*/ 326113 h 831850"/>
                  <a:gd name="connsiteX328" fmla="*/ 178229 w 1096335"/>
                  <a:gd name="connsiteY328" fmla="*/ 313345 h 831850"/>
                  <a:gd name="connsiteX329" fmla="*/ 192077 w 1096335"/>
                  <a:gd name="connsiteY329" fmla="*/ 325094 h 831850"/>
                  <a:gd name="connsiteX330" fmla="*/ 178229 w 1096335"/>
                  <a:gd name="connsiteY330" fmla="*/ 336844 h 831850"/>
                  <a:gd name="connsiteX331" fmla="*/ 164382 w 1096335"/>
                  <a:gd name="connsiteY331" fmla="*/ 325094 h 831850"/>
                  <a:gd name="connsiteX332" fmla="*/ 178229 w 1096335"/>
                  <a:gd name="connsiteY332" fmla="*/ 313345 h 831850"/>
                  <a:gd name="connsiteX333" fmla="*/ 1029034 w 1096335"/>
                  <a:gd name="connsiteY333" fmla="*/ 303353 h 831850"/>
                  <a:gd name="connsiteX334" fmla="*/ 1032930 w 1096335"/>
                  <a:gd name="connsiteY334" fmla="*/ 313839 h 831850"/>
                  <a:gd name="connsiteX335" fmla="*/ 1042889 w 1096335"/>
                  <a:gd name="connsiteY335" fmla="*/ 320364 h 831850"/>
                  <a:gd name="connsiteX336" fmla="*/ 1041935 w 1096335"/>
                  <a:gd name="connsiteY336" fmla="*/ 322319 h 831850"/>
                  <a:gd name="connsiteX337" fmla="*/ 1032144 w 1096335"/>
                  <a:gd name="connsiteY337" fmla="*/ 325760 h 831850"/>
                  <a:gd name="connsiteX338" fmla="*/ 1018297 w 1096335"/>
                  <a:gd name="connsiteY338" fmla="*/ 314010 h 831850"/>
                  <a:gd name="connsiteX339" fmla="*/ 1022353 w 1096335"/>
                  <a:gd name="connsiteY339" fmla="*/ 305702 h 831850"/>
                  <a:gd name="connsiteX340" fmla="*/ 414091 w 1096335"/>
                  <a:gd name="connsiteY340" fmla="*/ 299112 h 831850"/>
                  <a:gd name="connsiteX341" fmla="*/ 427938 w 1096335"/>
                  <a:gd name="connsiteY341" fmla="*/ 310862 h 831850"/>
                  <a:gd name="connsiteX342" fmla="*/ 414091 w 1096335"/>
                  <a:gd name="connsiteY342" fmla="*/ 322612 h 831850"/>
                  <a:gd name="connsiteX343" fmla="*/ 400243 w 1096335"/>
                  <a:gd name="connsiteY343" fmla="*/ 310862 h 831850"/>
                  <a:gd name="connsiteX344" fmla="*/ 414091 w 1096335"/>
                  <a:gd name="connsiteY344" fmla="*/ 299112 h 831850"/>
                  <a:gd name="connsiteX345" fmla="*/ 868523 w 1096335"/>
                  <a:gd name="connsiteY345" fmla="*/ 293316 h 831850"/>
                  <a:gd name="connsiteX346" fmla="*/ 882370 w 1096335"/>
                  <a:gd name="connsiteY346" fmla="*/ 305066 h 831850"/>
                  <a:gd name="connsiteX347" fmla="*/ 868523 w 1096335"/>
                  <a:gd name="connsiteY347" fmla="*/ 316816 h 831850"/>
                  <a:gd name="connsiteX348" fmla="*/ 854675 w 1096335"/>
                  <a:gd name="connsiteY348" fmla="*/ 305066 h 831850"/>
                  <a:gd name="connsiteX349" fmla="*/ 868523 w 1096335"/>
                  <a:gd name="connsiteY349" fmla="*/ 293316 h 831850"/>
                  <a:gd name="connsiteX350" fmla="*/ 90758 w 1096335"/>
                  <a:gd name="connsiteY350" fmla="*/ 293292 h 831850"/>
                  <a:gd name="connsiteX351" fmla="*/ 104605 w 1096335"/>
                  <a:gd name="connsiteY351" fmla="*/ 305042 h 831850"/>
                  <a:gd name="connsiteX352" fmla="*/ 90758 w 1096335"/>
                  <a:gd name="connsiteY352" fmla="*/ 316792 h 831850"/>
                  <a:gd name="connsiteX353" fmla="*/ 76911 w 1096335"/>
                  <a:gd name="connsiteY353" fmla="*/ 305042 h 831850"/>
                  <a:gd name="connsiteX354" fmla="*/ 90758 w 1096335"/>
                  <a:gd name="connsiteY354" fmla="*/ 293292 h 831850"/>
                  <a:gd name="connsiteX355" fmla="*/ 656692 w 1096335"/>
                  <a:gd name="connsiteY355" fmla="*/ 289441 h 831850"/>
                  <a:gd name="connsiteX356" fmla="*/ 670540 w 1096335"/>
                  <a:gd name="connsiteY356" fmla="*/ 301191 h 831850"/>
                  <a:gd name="connsiteX357" fmla="*/ 656692 w 1096335"/>
                  <a:gd name="connsiteY357" fmla="*/ 312941 h 831850"/>
                  <a:gd name="connsiteX358" fmla="*/ 642845 w 1096335"/>
                  <a:gd name="connsiteY358" fmla="*/ 301191 h 831850"/>
                  <a:gd name="connsiteX359" fmla="*/ 656692 w 1096335"/>
                  <a:gd name="connsiteY359" fmla="*/ 289441 h 831850"/>
                  <a:gd name="connsiteX360" fmla="*/ 280048 w 1096335"/>
                  <a:gd name="connsiteY360" fmla="*/ 287426 h 831850"/>
                  <a:gd name="connsiteX361" fmla="*/ 293896 w 1096335"/>
                  <a:gd name="connsiteY361" fmla="*/ 299176 h 831850"/>
                  <a:gd name="connsiteX362" fmla="*/ 280048 w 1096335"/>
                  <a:gd name="connsiteY362" fmla="*/ 310926 h 831850"/>
                  <a:gd name="connsiteX363" fmla="*/ 266201 w 1096335"/>
                  <a:gd name="connsiteY363" fmla="*/ 299176 h 831850"/>
                  <a:gd name="connsiteX364" fmla="*/ 280048 w 1096335"/>
                  <a:gd name="connsiteY364" fmla="*/ 287426 h 831850"/>
                  <a:gd name="connsiteX365" fmla="*/ 508207 w 1096335"/>
                  <a:gd name="connsiteY365" fmla="*/ 282195 h 831850"/>
                  <a:gd name="connsiteX366" fmla="*/ 522054 w 1096335"/>
                  <a:gd name="connsiteY366" fmla="*/ 293945 h 831850"/>
                  <a:gd name="connsiteX367" fmla="*/ 508207 w 1096335"/>
                  <a:gd name="connsiteY367" fmla="*/ 305695 h 831850"/>
                  <a:gd name="connsiteX368" fmla="*/ 494359 w 1096335"/>
                  <a:gd name="connsiteY368" fmla="*/ 293945 h 831850"/>
                  <a:gd name="connsiteX369" fmla="*/ 508207 w 1096335"/>
                  <a:gd name="connsiteY369" fmla="*/ 282195 h 831850"/>
                  <a:gd name="connsiteX370" fmla="*/ 147765 w 1096335"/>
                  <a:gd name="connsiteY370" fmla="*/ 246918 h 831850"/>
                  <a:gd name="connsiteX371" fmla="*/ 161612 w 1096335"/>
                  <a:gd name="connsiteY371" fmla="*/ 258667 h 831850"/>
                  <a:gd name="connsiteX372" fmla="*/ 147765 w 1096335"/>
                  <a:gd name="connsiteY372" fmla="*/ 270417 h 831850"/>
                  <a:gd name="connsiteX373" fmla="*/ 133917 w 1096335"/>
                  <a:gd name="connsiteY373" fmla="*/ 258667 h 831850"/>
                  <a:gd name="connsiteX374" fmla="*/ 147765 w 1096335"/>
                  <a:gd name="connsiteY374" fmla="*/ 246918 h 831850"/>
                  <a:gd name="connsiteX375" fmla="*/ 800065 w 1096335"/>
                  <a:gd name="connsiteY375" fmla="*/ 246817 h 831850"/>
                  <a:gd name="connsiteX376" fmla="*/ 813913 w 1096335"/>
                  <a:gd name="connsiteY376" fmla="*/ 258567 h 831850"/>
                  <a:gd name="connsiteX377" fmla="*/ 800065 w 1096335"/>
                  <a:gd name="connsiteY377" fmla="*/ 270316 h 831850"/>
                  <a:gd name="connsiteX378" fmla="*/ 786218 w 1096335"/>
                  <a:gd name="connsiteY378" fmla="*/ 258567 h 831850"/>
                  <a:gd name="connsiteX379" fmla="*/ 800065 w 1096335"/>
                  <a:gd name="connsiteY379" fmla="*/ 246817 h 831850"/>
                  <a:gd name="connsiteX380" fmla="*/ 575372 w 1096335"/>
                  <a:gd name="connsiteY380" fmla="*/ 246029 h 831850"/>
                  <a:gd name="connsiteX381" fmla="*/ 589220 w 1096335"/>
                  <a:gd name="connsiteY381" fmla="*/ 257779 h 831850"/>
                  <a:gd name="connsiteX382" fmla="*/ 575372 w 1096335"/>
                  <a:gd name="connsiteY382" fmla="*/ 269529 h 831850"/>
                  <a:gd name="connsiteX383" fmla="*/ 561525 w 1096335"/>
                  <a:gd name="connsiteY383" fmla="*/ 257779 h 831850"/>
                  <a:gd name="connsiteX384" fmla="*/ 575372 w 1096335"/>
                  <a:gd name="connsiteY384" fmla="*/ 246029 h 831850"/>
                  <a:gd name="connsiteX385" fmla="*/ 965043 w 1096335"/>
                  <a:gd name="connsiteY385" fmla="*/ 242322 h 831850"/>
                  <a:gd name="connsiteX386" fmla="*/ 978890 w 1096335"/>
                  <a:gd name="connsiteY386" fmla="*/ 254072 h 831850"/>
                  <a:gd name="connsiteX387" fmla="*/ 965043 w 1096335"/>
                  <a:gd name="connsiteY387" fmla="*/ 265822 h 831850"/>
                  <a:gd name="connsiteX388" fmla="*/ 951195 w 1096335"/>
                  <a:gd name="connsiteY388" fmla="*/ 254072 h 831850"/>
                  <a:gd name="connsiteX389" fmla="*/ 965043 w 1096335"/>
                  <a:gd name="connsiteY389" fmla="*/ 242322 h 831850"/>
                  <a:gd name="connsiteX390" fmla="*/ 363542 w 1096335"/>
                  <a:gd name="connsiteY390" fmla="*/ 242154 h 831850"/>
                  <a:gd name="connsiteX391" fmla="*/ 377390 w 1096335"/>
                  <a:gd name="connsiteY391" fmla="*/ 253904 h 831850"/>
                  <a:gd name="connsiteX392" fmla="*/ 363542 w 1096335"/>
                  <a:gd name="connsiteY392" fmla="*/ 265654 h 831850"/>
                  <a:gd name="connsiteX393" fmla="*/ 349695 w 1096335"/>
                  <a:gd name="connsiteY393" fmla="*/ 253904 h 831850"/>
                  <a:gd name="connsiteX394" fmla="*/ 363542 w 1096335"/>
                  <a:gd name="connsiteY394" fmla="*/ 242154 h 831850"/>
                  <a:gd name="connsiteX395" fmla="*/ 724789 w 1096335"/>
                  <a:gd name="connsiteY395" fmla="*/ 239745 h 831850"/>
                  <a:gd name="connsiteX396" fmla="*/ 738636 w 1096335"/>
                  <a:gd name="connsiteY396" fmla="*/ 251495 h 831850"/>
                  <a:gd name="connsiteX397" fmla="*/ 724789 w 1096335"/>
                  <a:gd name="connsiteY397" fmla="*/ 263245 h 831850"/>
                  <a:gd name="connsiteX398" fmla="*/ 710941 w 1096335"/>
                  <a:gd name="connsiteY398" fmla="*/ 251495 h 831850"/>
                  <a:gd name="connsiteX399" fmla="*/ 724789 w 1096335"/>
                  <a:gd name="connsiteY399" fmla="*/ 239745 h 831850"/>
                  <a:gd name="connsiteX400" fmla="*/ 241881 w 1096335"/>
                  <a:gd name="connsiteY400" fmla="*/ 230001 h 831850"/>
                  <a:gd name="connsiteX401" fmla="*/ 255728 w 1096335"/>
                  <a:gd name="connsiteY401" fmla="*/ 241751 h 831850"/>
                  <a:gd name="connsiteX402" fmla="*/ 241881 w 1096335"/>
                  <a:gd name="connsiteY402" fmla="*/ 253501 h 831850"/>
                  <a:gd name="connsiteX403" fmla="*/ 228034 w 1096335"/>
                  <a:gd name="connsiteY403" fmla="*/ 241751 h 831850"/>
                  <a:gd name="connsiteX404" fmla="*/ 241881 w 1096335"/>
                  <a:gd name="connsiteY404" fmla="*/ 230001 h 831850"/>
                  <a:gd name="connsiteX405" fmla="*/ 877571 w 1096335"/>
                  <a:gd name="connsiteY405" fmla="*/ 222270 h 831850"/>
                  <a:gd name="connsiteX406" fmla="*/ 891419 w 1096335"/>
                  <a:gd name="connsiteY406" fmla="*/ 234020 h 831850"/>
                  <a:gd name="connsiteX407" fmla="*/ 877571 w 1096335"/>
                  <a:gd name="connsiteY407" fmla="*/ 245770 h 831850"/>
                  <a:gd name="connsiteX408" fmla="*/ 863724 w 1096335"/>
                  <a:gd name="connsiteY408" fmla="*/ 234020 h 831850"/>
                  <a:gd name="connsiteX409" fmla="*/ 877571 w 1096335"/>
                  <a:gd name="connsiteY409" fmla="*/ 222270 h 831850"/>
                  <a:gd name="connsiteX410" fmla="*/ 506915 w 1096335"/>
                  <a:gd name="connsiteY410" fmla="*/ 199530 h 831850"/>
                  <a:gd name="connsiteX411" fmla="*/ 520762 w 1096335"/>
                  <a:gd name="connsiteY411" fmla="*/ 211280 h 831850"/>
                  <a:gd name="connsiteX412" fmla="*/ 506915 w 1096335"/>
                  <a:gd name="connsiteY412" fmla="*/ 223030 h 831850"/>
                  <a:gd name="connsiteX413" fmla="*/ 493068 w 1096335"/>
                  <a:gd name="connsiteY413" fmla="*/ 211280 h 831850"/>
                  <a:gd name="connsiteX414" fmla="*/ 506915 w 1096335"/>
                  <a:gd name="connsiteY414" fmla="*/ 199530 h 831850"/>
                  <a:gd name="connsiteX415" fmla="*/ 309047 w 1096335"/>
                  <a:gd name="connsiteY415" fmla="*/ 193835 h 831850"/>
                  <a:gd name="connsiteX416" fmla="*/ 322894 w 1096335"/>
                  <a:gd name="connsiteY416" fmla="*/ 205585 h 831850"/>
                  <a:gd name="connsiteX417" fmla="*/ 309047 w 1096335"/>
                  <a:gd name="connsiteY417" fmla="*/ 217335 h 831850"/>
                  <a:gd name="connsiteX418" fmla="*/ 295199 w 1096335"/>
                  <a:gd name="connsiteY418" fmla="*/ 205585 h 831850"/>
                  <a:gd name="connsiteX419" fmla="*/ 309047 w 1096335"/>
                  <a:gd name="connsiteY419" fmla="*/ 193835 h 831850"/>
                  <a:gd name="connsiteX420" fmla="*/ 431639 w 1096335"/>
                  <a:gd name="connsiteY420" fmla="*/ 192458 h 831850"/>
                  <a:gd name="connsiteX421" fmla="*/ 445486 w 1096335"/>
                  <a:gd name="connsiteY421" fmla="*/ 204208 h 831850"/>
                  <a:gd name="connsiteX422" fmla="*/ 431639 w 1096335"/>
                  <a:gd name="connsiteY422" fmla="*/ 215958 h 831850"/>
                  <a:gd name="connsiteX423" fmla="*/ 417791 w 1096335"/>
                  <a:gd name="connsiteY423" fmla="*/ 204208 h 831850"/>
                  <a:gd name="connsiteX424" fmla="*/ 431639 w 1096335"/>
                  <a:gd name="connsiteY424" fmla="*/ 192458 h 831850"/>
                  <a:gd name="connsiteX425" fmla="*/ 97216 w 1096335"/>
                  <a:gd name="connsiteY425" fmla="*/ 189960 h 831850"/>
                  <a:gd name="connsiteX426" fmla="*/ 111064 w 1096335"/>
                  <a:gd name="connsiteY426" fmla="*/ 201710 h 831850"/>
                  <a:gd name="connsiteX427" fmla="*/ 97216 w 1096335"/>
                  <a:gd name="connsiteY427" fmla="*/ 213460 h 831850"/>
                  <a:gd name="connsiteX428" fmla="*/ 87425 w 1096335"/>
                  <a:gd name="connsiteY428" fmla="*/ 210019 h 831850"/>
                  <a:gd name="connsiteX429" fmla="*/ 84921 w 1096335"/>
                  <a:gd name="connsiteY429" fmla="*/ 204888 h 831850"/>
                  <a:gd name="connsiteX430" fmla="*/ 95263 w 1096335"/>
                  <a:gd name="connsiteY430" fmla="*/ 190647 h 831850"/>
                  <a:gd name="connsiteX431" fmla="*/ 692020 w 1096335"/>
                  <a:gd name="connsiteY431" fmla="*/ 183029 h 831850"/>
                  <a:gd name="connsiteX432" fmla="*/ 705867 w 1096335"/>
                  <a:gd name="connsiteY432" fmla="*/ 194779 h 831850"/>
                  <a:gd name="connsiteX433" fmla="*/ 692020 w 1096335"/>
                  <a:gd name="connsiteY433" fmla="*/ 206529 h 831850"/>
                  <a:gd name="connsiteX434" fmla="*/ 678172 w 1096335"/>
                  <a:gd name="connsiteY434" fmla="*/ 194779 h 831850"/>
                  <a:gd name="connsiteX435" fmla="*/ 692020 w 1096335"/>
                  <a:gd name="connsiteY435" fmla="*/ 183029 h 831850"/>
                  <a:gd name="connsiteX436" fmla="*/ 934578 w 1096335"/>
                  <a:gd name="connsiteY436" fmla="*/ 175896 h 831850"/>
                  <a:gd name="connsiteX437" fmla="*/ 948425 w 1096335"/>
                  <a:gd name="connsiteY437" fmla="*/ 187645 h 831850"/>
                  <a:gd name="connsiteX438" fmla="*/ 934578 w 1096335"/>
                  <a:gd name="connsiteY438" fmla="*/ 199395 h 831850"/>
                  <a:gd name="connsiteX439" fmla="*/ 920731 w 1096335"/>
                  <a:gd name="connsiteY439" fmla="*/ 187645 h 831850"/>
                  <a:gd name="connsiteX440" fmla="*/ 934578 w 1096335"/>
                  <a:gd name="connsiteY440" fmla="*/ 175896 h 831850"/>
                  <a:gd name="connsiteX441" fmla="*/ 604548 w 1096335"/>
                  <a:gd name="connsiteY441" fmla="*/ 162977 h 831850"/>
                  <a:gd name="connsiteX442" fmla="*/ 618396 w 1096335"/>
                  <a:gd name="connsiteY442" fmla="*/ 174727 h 831850"/>
                  <a:gd name="connsiteX443" fmla="*/ 604548 w 1096335"/>
                  <a:gd name="connsiteY443" fmla="*/ 186477 h 831850"/>
                  <a:gd name="connsiteX444" fmla="*/ 590701 w 1096335"/>
                  <a:gd name="connsiteY444" fmla="*/ 174727 h 831850"/>
                  <a:gd name="connsiteX445" fmla="*/ 604548 w 1096335"/>
                  <a:gd name="connsiteY445" fmla="*/ 162977 h 831850"/>
                  <a:gd name="connsiteX446" fmla="*/ 793839 w 1096335"/>
                  <a:gd name="connsiteY446" fmla="*/ 157111 h 831850"/>
                  <a:gd name="connsiteX447" fmla="*/ 807686 w 1096335"/>
                  <a:gd name="connsiteY447" fmla="*/ 168861 h 831850"/>
                  <a:gd name="connsiteX448" fmla="*/ 793839 w 1096335"/>
                  <a:gd name="connsiteY448" fmla="*/ 180611 h 831850"/>
                  <a:gd name="connsiteX449" fmla="*/ 779992 w 1096335"/>
                  <a:gd name="connsiteY449" fmla="*/ 168861 h 831850"/>
                  <a:gd name="connsiteX450" fmla="*/ 793839 w 1096335"/>
                  <a:gd name="connsiteY450" fmla="*/ 157111 h 831850"/>
                  <a:gd name="connsiteX451" fmla="*/ 240589 w 1096335"/>
                  <a:gd name="connsiteY451" fmla="*/ 147336 h 831850"/>
                  <a:gd name="connsiteX452" fmla="*/ 254437 w 1096335"/>
                  <a:gd name="connsiteY452" fmla="*/ 159086 h 831850"/>
                  <a:gd name="connsiteX453" fmla="*/ 240589 w 1096335"/>
                  <a:gd name="connsiteY453" fmla="*/ 170835 h 831850"/>
                  <a:gd name="connsiteX454" fmla="*/ 226742 w 1096335"/>
                  <a:gd name="connsiteY454" fmla="*/ 159086 h 831850"/>
                  <a:gd name="connsiteX455" fmla="*/ 240589 w 1096335"/>
                  <a:gd name="connsiteY455" fmla="*/ 147336 h 831850"/>
                  <a:gd name="connsiteX456" fmla="*/ 165313 w 1096335"/>
                  <a:gd name="connsiteY456" fmla="*/ 140264 h 831850"/>
                  <a:gd name="connsiteX457" fmla="*/ 179160 w 1096335"/>
                  <a:gd name="connsiteY457" fmla="*/ 152014 h 831850"/>
                  <a:gd name="connsiteX458" fmla="*/ 165313 w 1096335"/>
                  <a:gd name="connsiteY458" fmla="*/ 163764 h 831850"/>
                  <a:gd name="connsiteX459" fmla="*/ 151465 w 1096335"/>
                  <a:gd name="connsiteY459" fmla="*/ 152014 h 831850"/>
                  <a:gd name="connsiteX460" fmla="*/ 165313 w 1096335"/>
                  <a:gd name="connsiteY460" fmla="*/ 140264 h 831850"/>
                  <a:gd name="connsiteX461" fmla="*/ 411191 w 1096335"/>
                  <a:gd name="connsiteY461" fmla="*/ 119509 h 831850"/>
                  <a:gd name="connsiteX462" fmla="*/ 425039 w 1096335"/>
                  <a:gd name="connsiteY462" fmla="*/ 131259 h 831850"/>
                  <a:gd name="connsiteX463" fmla="*/ 411191 w 1096335"/>
                  <a:gd name="connsiteY463" fmla="*/ 143008 h 831850"/>
                  <a:gd name="connsiteX464" fmla="*/ 397344 w 1096335"/>
                  <a:gd name="connsiteY464" fmla="*/ 131259 h 831850"/>
                  <a:gd name="connsiteX465" fmla="*/ 411191 w 1096335"/>
                  <a:gd name="connsiteY465" fmla="*/ 119509 h 831850"/>
                  <a:gd name="connsiteX466" fmla="*/ 884030 w 1096335"/>
                  <a:gd name="connsiteY466" fmla="*/ 118938 h 831850"/>
                  <a:gd name="connsiteX467" fmla="*/ 897877 w 1096335"/>
                  <a:gd name="connsiteY467" fmla="*/ 130688 h 831850"/>
                  <a:gd name="connsiteX468" fmla="*/ 884030 w 1096335"/>
                  <a:gd name="connsiteY468" fmla="*/ 142438 h 831850"/>
                  <a:gd name="connsiteX469" fmla="*/ 870182 w 1096335"/>
                  <a:gd name="connsiteY469" fmla="*/ 130688 h 831850"/>
                  <a:gd name="connsiteX470" fmla="*/ 884030 w 1096335"/>
                  <a:gd name="connsiteY470" fmla="*/ 118938 h 831850"/>
                  <a:gd name="connsiteX471" fmla="*/ 661555 w 1096335"/>
                  <a:gd name="connsiteY471" fmla="*/ 116603 h 831850"/>
                  <a:gd name="connsiteX472" fmla="*/ 675402 w 1096335"/>
                  <a:gd name="connsiteY472" fmla="*/ 128352 h 831850"/>
                  <a:gd name="connsiteX473" fmla="*/ 661555 w 1096335"/>
                  <a:gd name="connsiteY473" fmla="*/ 140102 h 831850"/>
                  <a:gd name="connsiteX474" fmla="*/ 647708 w 1096335"/>
                  <a:gd name="connsiteY474" fmla="*/ 128352 h 831850"/>
                  <a:gd name="connsiteX475" fmla="*/ 661555 w 1096335"/>
                  <a:gd name="connsiteY475" fmla="*/ 116603 h 831850"/>
                  <a:gd name="connsiteX476" fmla="*/ 755671 w 1096335"/>
                  <a:gd name="connsiteY476" fmla="*/ 99686 h 831850"/>
                  <a:gd name="connsiteX477" fmla="*/ 769519 w 1096335"/>
                  <a:gd name="connsiteY477" fmla="*/ 111436 h 831850"/>
                  <a:gd name="connsiteX478" fmla="*/ 755671 w 1096335"/>
                  <a:gd name="connsiteY478" fmla="*/ 123186 h 831850"/>
                  <a:gd name="connsiteX479" fmla="*/ 741824 w 1096335"/>
                  <a:gd name="connsiteY479" fmla="*/ 111436 h 831850"/>
                  <a:gd name="connsiteX480" fmla="*/ 755671 w 1096335"/>
                  <a:gd name="connsiteY480" fmla="*/ 99686 h 831850"/>
                  <a:gd name="connsiteX481" fmla="*/ 323720 w 1096335"/>
                  <a:gd name="connsiteY481" fmla="*/ 99457 h 831850"/>
                  <a:gd name="connsiteX482" fmla="*/ 337567 w 1096335"/>
                  <a:gd name="connsiteY482" fmla="*/ 111207 h 831850"/>
                  <a:gd name="connsiteX483" fmla="*/ 323720 w 1096335"/>
                  <a:gd name="connsiteY483" fmla="*/ 122956 h 831850"/>
                  <a:gd name="connsiteX484" fmla="*/ 309873 w 1096335"/>
                  <a:gd name="connsiteY484" fmla="*/ 111207 h 831850"/>
                  <a:gd name="connsiteX485" fmla="*/ 323720 w 1096335"/>
                  <a:gd name="connsiteY485" fmla="*/ 99457 h 831850"/>
                  <a:gd name="connsiteX486" fmla="*/ 513010 w 1096335"/>
                  <a:gd name="connsiteY486" fmla="*/ 93591 h 831850"/>
                  <a:gd name="connsiteX487" fmla="*/ 526858 w 1096335"/>
                  <a:gd name="connsiteY487" fmla="*/ 105341 h 831850"/>
                  <a:gd name="connsiteX488" fmla="*/ 513010 w 1096335"/>
                  <a:gd name="connsiteY488" fmla="*/ 117091 h 831850"/>
                  <a:gd name="connsiteX489" fmla="*/ 499163 w 1096335"/>
                  <a:gd name="connsiteY489" fmla="*/ 105341 h 831850"/>
                  <a:gd name="connsiteX490" fmla="*/ 513010 w 1096335"/>
                  <a:gd name="connsiteY490" fmla="*/ 93591 h 831850"/>
                  <a:gd name="connsiteX491" fmla="*/ 822837 w 1096335"/>
                  <a:gd name="connsiteY491" fmla="*/ 63520 h 831850"/>
                  <a:gd name="connsiteX492" fmla="*/ 836684 w 1096335"/>
                  <a:gd name="connsiteY492" fmla="*/ 75270 h 831850"/>
                  <a:gd name="connsiteX493" fmla="*/ 822837 w 1096335"/>
                  <a:gd name="connsiteY493" fmla="*/ 87020 h 831850"/>
                  <a:gd name="connsiteX494" fmla="*/ 808990 w 1096335"/>
                  <a:gd name="connsiteY494" fmla="*/ 75270 h 831850"/>
                  <a:gd name="connsiteX495" fmla="*/ 822837 w 1096335"/>
                  <a:gd name="connsiteY495" fmla="*/ 63520 h 831850"/>
                  <a:gd name="connsiteX496" fmla="*/ 231954 w 1096335"/>
                  <a:gd name="connsiteY496" fmla="*/ 60811 h 831850"/>
                  <a:gd name="connsiteX497" fmla="*/ 239692 w 1096335"/>
                  <a:gd name="connsiteY497" fmla="*/ 63531 h 831850"/>
                  <a:gd name="connsiteX498" fmla="*/ 243747 w 1096335"/>
                  <a:gd name="connsiteY498" fmla="*/ 71839 h 831850"/>
                  <a:gd name="connsiteX499" fmla="*/ 229900 w 1096335"/>
                  <a:gd name="connsiteY499" fmla="*/ 83589 h 831850"/>
                  <a:gd name="connsiteX500" fmla="*/ 220109 w 1096335"/>
                  <a:gd name="connsiteY500" fmla="*/ 80148 h 831850"/>
                  <a:gd name="connsiteX501" fmla="*/ 216425 w 1096335"/>
                  <a:gd name="connsiteY501" fmla="*/ 72600 h 831850"/>
                  <a:gd name="connsiteX502" fmla="*/ 611007 w 1096335"/>
                  <a:gd name="connsiteY502" fmla="*/ 59645 h 831850"/>
                  <a:gd name="connsiteX503" fmla="*/ 624854 w 1096335"/>
                  <a:gd name="connsiteY503" fmla="*/ 71395 h 831850"/>
                  <a:gd name="connsiteX504" fmla="*/ 611007 w 1096335"/>
                  <a:gd name="connsiteY504" fmla="*/ 83145 h 831850"/>
                  <a:gd name="connsiteX505" fmla="*/ 597159 w 1096335"/>
                  <a:gd name="connsiteY505" fmla="*/ 71395 h 831850"/>
                  <a:gd name="connsiteX506" fmla="*/ 611007 w 1096335"/>
                  <a:gd name="connsiteY506" fmla="*/ 59645 h 831850"/>
                  <a:gd name="connsiteX507" fmla="*/ 380727 w 1096335"/>
                  <a:gd name="connsiteY507" fmla="*/ 53082 h 831850"/>
                  <a:gd name="connsiteX508" fmla="*/ 394574 w 1096335"/>
                  <a:gd name="connsiteY508" fmla="*/ 64832 h 831850"/>
                  <a:gd name="connsiteX509" fmla="*/ 380727 w 1096335"/>
                  <a:gd name="connsiteY509" fmla="*/ 76582 h 831850"/>
                  <a:gd name="connsiteX510" fmla="*/ 366879 w 1096335"/>
                  <a:gd name="connsiteY510" fmla="*/ 64832 h 831850"/>
                  <a:gd name="connsiteX511" fmla="*/ 380727 w 1096335"/>
                  <a:gd name="connsiteY511" fmla="*/ 53082 h 831850"/>
                  <a:gd name="connsiteX512" fmla="*/ 474843 w 1096335"/>
                  <a:gd name="connsiteY512" fmla="*/ 36166 h 831850"/>
                  <a:gd name="connsiteX513" fmla="*/ 488690 w 1096335"/>
                  <a:gd name="connsiteY513" fmla="*/ 47916 h 831850"/>
                  <a:gd name="connsiteX514" fmla="*/ 474843 w 1096335"/>
                  <a:gd name="connsiteY514" fmla="*/ 59666 h 831850"/>
                  <a:gd name="connsiteX515" fmla="*/ 460996 w 1096335"/>
                  <a:gd name="connsiteY515" fmla="*/ 47916 h 831850"/>
                  <a:gd name="connsiteX516" fmla="*/ 474843 w 1096335"/>
                  <a:gd name="connsiteY516" fmla="*/ 36166 h 831850"/>
                  <a:gd name="connsiteX517" fmla="*/ 751717 w 1096335"/>
                  <a:gd name="connsiteY517" fmla="*/ 17957 h 831850"/>
                  <a:gd name="connsiteX518" fmla="*/ 754885 w 1096335"/>
                  <a:gd name="connsiteY518" fmla="*/ 19000 h 831850"/>
                  <a:gd name="connsiteX519" fmla="*/ 766082 w 1096335"/>
                  <a:gd name="connsiteY519" fmla="*/ 24376 h 831850"/>
                  <a:gd name="connsiteX520" fmla="*/ 768227 w 1096335"/>
                  <a:gd name="connsiteY520" fmla="*/ 28771 h 831850"/>
                  <a:gd name="connsiteX521" fmla="*/ 754380 w 1096335"/>
                  <a:gd name="connsiteY521" fmla="*/ 40520 h 831850"/>
                  <a:gd name="connsiteX522" fmla="*/ 740532 w 1096335"/>
                  <a:gd name="connsiteY522" fmla="*/ 28771 h 831850"/>
                  <a:gd name="connsiteX523" fmla="*/ 744588 w 1096335"/>
                  <a:gd name="connsiteY523" fmla="*/ 20463 h 831850"/>
                  <a:gd name="connsiteX524" fmla="*/ 679103 w 1096335"/>
                  <a:gd name="connsiteY524" fmla="*/ 9949 h 831850"/>
                  <a:gd name="connsiteX525" fmla="*/ 692950 w 1096335"/>
                  <a:gd name="connsiteY525" fmla="*/ 21699 h 831850"/>
                  <a:gd name="connsiteX526" fmla="*/ 679103 w 1096335"/>
                  <a:gd name="connsiteY526" fmla="*/ 33449 h 831850"/>
                  <a:gd name="connsiteX527" fmla="*/ 665256 w 1096335"/>
                  <a:gd name="connsiteY527" fmla="*/ 21699 h 831850"/>
                  <a:gd name="connsiteX528" fmla="*/ 679103 w 1096335"/>
                  <a:gd name="connsiteY528" fmla="*/ 9949 h 831850"/>
                  <a:gd name="connsiteX529" fmla="*/ 343942 w 1096335"/>
                  <a:gd name="connsiteY529" fmla="*/ 8047 h 831850"/>
                  <a:gd name="connsiteX530" fmla="*/ 339970 w 1096335"/>
                  <a:gd name="connsiteY530" fmla="*/ 16184 h 831850"/>
                  <a:gd name="connsiteX531" fmla="*/ 330178 w 1096335"/>
                  <a:gd name="connsiteY531" fmla="*/ 19625 h 831850"/>
                  <a:gd name="connsiteX532" fmla="*/ 320387 w 1096335"/>
                  <a:gd name="connsiteY532" fmla="*/ 16184 h 831850"/>
                  <a:gd name="connsiteX533" fmla="*/ 320226 w 1096335"/>
                  <a:gd name="connsiteY533" fmla="*/ 15854 h 831850"/>
                  <a:gd name="connsiteX534" fmla="*/ 542009 w 1096335"/>
                  <a:gd name="connsiteY534" fmla="*/ 0 h 831850"/>
                  <a:gd name="connsiteX535" fmla="*/ 555856 w 1096335"/>
                  <a:gd name="connsiteY535" fmla="*/ 11750 h 831850"/>
                  <a:gd name="connsiteX536" fmla="*/ 542009 w 1096335"/>
                  <a:gd name="connsiteY536" fmla="*/ 23499 h 831850"/>
                  <a:gd name="connsiteX537" fmla="*/ 528161 w 1096335"/>
                  <a:gd name="connsiteY537" fmla="*/ 11750 h 831850"/>
                  <a:gd name="connsiteX538" fmla="*/ 542009 w 1096335"/>
                  <a:gd name="connsiteY538" fmla="*/ 0 h 831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</a:cxnLst>
                <a:rect l="l" t="t" r="r" b="b"/>
                <a:pathLst>
                  <a:path w="1096335" h="831850">
                    <a:moveTo>
                      <a:pt x="505095" y="817167"/>
                    </a:moveTo>
                    <a:cubicBezTo>
                      <a:pt x="512742" y="817167"/>
                      <a:pt x="518942" y="822428"/>
                      <a:pt x="518942" y="828917"/>
                    </a:cubicBezTo>
                    <a:lnTo>
                      <a:pt x="517510" y="831850"/>
                    </a:lnTo>
                    <a:lnTo>
                      <a:pt x="491889" y="830231"/>
                    </a:lnTo>
                    <a:lnTo>
                      <a:pt x="491248" y="828917"/>
                    </a:lnTo>
                    <a:cubicBezTo>
                      <a:pt x="491248" y="822428"/>
                      <a:pt x="497448" y="817167"/>
                      <a:pt x="505095" y="817167"/>
                    </a:cubicBezTo>
                    <a:close/>
                    <a:moveTo>
                      <a:pt x="319544" y="777927"/>
                    </a:moveTo>
                    <a:cubicBezTo>
                      <a:pt x="327191" y="777927"/>
                      <a:pt x="333391" y="783187"/>
                      <a:pt x="333391" y="789676"/>
                    </a:cubicBezTo>
                    <a:lnTo>
                      <a:pt x="329853" y="796924"/>
                    </a:lnTo>
                    <a:lnTo>
                      <a:pt x="310669" y="790609"/>
                    </a:lnTo>
                    <a:lnTo>
                      <a:pt x="306272" y="788497"/>
                    </a:lnTo>
                    <a:lnTo>
                      <a:pt x="309752" y="781368"/>
                    </a:lnTo>
                    <a:cubicBezTo>
                      <a:pt x="312258" y="779242"/>
                      <a:pt x="315720" y="777927"/>
                      <a:pt x="319544" y="777927"/>
                    </a:cubicBezTo>
                    <a:close/>
                    <a:moveTo>
                      <a:pt x="562102" y="770793"/>
                    </a:moveTo>
                    <a:cubicBezTo>
                      <a:pt x="569749" y="770793"/>
                      <a:pt x="575949" y="776054"/>
                      <a:pt x="575949" y="782543"/>
                    </a:cubicBezTo>
                    <a:cubicBezTo>
                      <a:pt x="575949" y="789032"/>
                      <a:pt x="569749" y="794293"/>
                      <a:pt x="562102" y="794293"/>
                    </a:cubicBezTo>
                    <a:cubicBezTo>
                      <a:pt x="554454" y="794293"/>
                      <a:pt x="548254" y="789032"/>
                      <a:pt x="548254" y="782543"/>
                    </a:cubicBezTo>
                    <a:cubicBezTo>
                      <a:pt x="548254" y="776054"/>
                      <a:pt x="554454" y="770793"/>
                      <a:pt x="562102" y="770793"/>
                    </a:cubicBezTo>
                    <a:close/>
                    <a:moveTo>
                      <a:pt x="777880" y="766030"/>
                    </a:moveTo>
                    <a:cubicBezTo>
                      <a:pt x="781704" y="766030"/>
                      <a:pt x="785165" y="767345"/>
                      <a:pt x="787671" y="769472"/>
                    </a:cubicBezTo>
                    <a:lnTo>
                      <a:pt x="789804" y="773841"/>
                    </a:lnTo>
                    <a:lnTo>
                      <a:pt x="767369" y="784614"/>
                    </a:lnTo>
                    <a:lnTo>
                      <a:pt x="764032" y="777780"/>
                    </a:lnTo>
                    <a:cubicBezTo>
                      <a:pt x="764032" y="771290"/>
                      <a:pt x="770232" y="766030"/>
                      <a:pt x="777880" y="766030"/>
                    </a:cubicBezTo>
                    <a:close/>
                    <a:moveTo>
                      <a:pt x="656218" y="753877"/>
                    </a:moveTo>
                    <a:cubicBezTo>
                      <a:pt x="663865" y="753877"/>
                      <a:pt x="670065" y="759137"/>
                      <a:pt x="670065" y="765627"/>
                    </a:cubicBezTo>
                    <a:cubicBezTo>
                      <a:pt x="670065" y="772116"/>
                      <a:pt x="663865" y="777376"/>
                      <a:pt x="656218" y="777376"/>
                    </a:cubicBezTo>
                    <a:cubicBezTo>
                      <a:pt x="648570" y="777376"/>
                      <a:pt x="642371" y="772116"/>
                      <a:pt x="642371" y="765627"/>
                    </a:cubicBezTo>
                    <a:cubicBezTo>
                      <a:pt x="642371" y="759137"/>
                      <a:pt x="648570" y="753877"/>
                      <a:pt x="656218" y="753877"/>
                    </a:cubicBezTo>
                    <a:close/>
                    <a:moveTo>
                      <a:pt x="421363" y="752009"/>
                    </a:moveTo>
                    <a:cubicBezTo>
                      <a:pt x="429010" y="752009"/>
                      <a:pt x="435210" y="757269"/>
                      <a:pt x="435210" y="763759"/>
                    </a:cubicBezTo>
                    <a:cubicBezTo>
                      <a:pt x="435210" y="770248"/>
                      <a:pt x="429010" y="775508"/>
                      <a:pt x="421363" y="775508"/>
                    </a:cubicBezTo>
                    <a:cubicBezTo>
                      <a:pt x="413715" y="775508"/>
                      <a:pt x="407515" y="770248"/>
                      <a:pt x="407515" y="763759"/>
                    </a:cubicBezTo>
                    <a:cubicBezTo>
                      <a:pt x="407515" y="757269"/>
                      <a:pt x="413715" y="752009"/>
                      <a:pt x="421363" y="752009"/>
                    </a:cubicBezTo>
                    <a:close/>
                    <a:moveTo>
                      <a:pt x="723384" y="717711"/>
                    </a:moveTo>
                    <a:cubicBezTo>
                      <a:pt x="731031" y="717711"/>
                      <a:pt x="737231" y="722971"/>
                      <a:pt x="737231" y="729460"/>
                    </a:cubicBezTo>
                    <a:cubicBezTo>
                      <a:pt x="737231" y="735949"/>
                      <a:pt x="731031" y="741210"/>
                      <a:pt x="723384" y="741210"/>
                    </a:cubicBezTo>
                    <a:cubicBezTo>
                      <a:pt x="715736" y="741210"/>
                      <a:pt x="709536" y="735949"/>
                      <a:pt x="709536" y="729460"/>
                    </a:cubicBezTo>
                    <a:cubicBezTo>
                      <a:pt x="709536" y="722971"/>
                      <a:pt x="715736" y="717711"/>
                      <a:pt x="723384" y="717711"/>
                    </a:cubicBezTo>
                    <a:close/>
                    <a:moveTo>
                      <a:pt x="845976" y="716334"/>
                    </a:moveTo>
                    <a:cubicBezTo>
                      <a:pt x="853623" y="716334"/>
                      <a:pt x="859823" y="721594"/>
                      <a:pt x="859823" y="728083"/>
                    </a:cubicBezTo>
                    <a:lnTo>
                      <a:pt x="859197" y="729366"/>
                    </a:lnTo>
                    <a:lnTo>
                      <a:pt x="845588" y="739697"/>
                    </a:lnTo>
                    <a:lnTo>
                      <a:pt x="836185" y="736392"/>
                    </a:lnTo>
                    <a:cubicBezTo>
                      <a:pt x="833679" y="734266"/>
                      <a:pt x="832129" y="731328"/>
                      <a:pt x="832129" y="728083"/>
                    </a:cubicBezTo>
                    <a:cubicBezTo>
                      <a:pt x="832129" y="721594"/>
                      <a:pt x="838329" y="716334"/>
                      <a:pt x="845976" y="716334"/>
                    </a:cubicBezTo>
                    <a:close/>
                    <a:moveTo>
                      <a:pt x="511553" y="713836"/>
                    </a:moveTo>
                    <a:cubicBezTo>
                      <a:pt x="519201" y="713836"/>
                      <a:pt x="525401" y="719096"/>
                      <a:pt x="525401" y="725585"/>
                    </a:cubicBezTo>
                    <a:cubicBezTo>
                      <a:pt x="525401" y="732075"/>
                      <a:pt x="519201" y="737335"/>
                      <a:pt x="511553" y="737335"/>
                    </a:cubicBezTo>
                    <a:cubicBezTo>
                      <a:pt x="503906" y="737335"/>
                      <a:pt x="497706" y="732075"/>
                      <a:pt x="497706" y="725585"/>
                    </a:cubicBezTo>
                    <a:cubicBezTo>
                      <a:pt x="497706" y="719096"/>
                      <a:pt x="503906" y="713836"/>
                      <a:pt x="511553" y="713836"/>
                    </a:cubicBezTo>
                    <a:close/>
                    <a:moveTo>
                      <a:pt x="289079" y="711500"/>
                    </a:moveTo>
                    <a:cubicBezTo>
                      <a:pt x="296726" y="711500"/>
                      <a:pt x="302926" y="716761"/>
                      <a:pt x="302926" y="723250"/>
                    </a:cubicBezTo>
                    <a:cubicBezTo>
                      <a:pt x="302926" y="729739"/>
                      <a:pt x="296726" y="735000"/>
                      <a:pt x="289079" y="735000"/>
                    </a:cubicBezTo>
                    <a:cubicBezTo>
                      <a:pt x="281431" y="735000"/>
                      <a:pt x="275232" y="729739"/>
                      <a:pt x="275232" y="723250"/>
                    </a:cubicBezTo>
                    <a:cubicBezTo>
                      <a:pt x="275232" y="716761"/>
                      <a:pt x="281431" y="711500"/>
                      <a:pt x="289079" y="711500"/>
                    </a:cubicBezTo>
                    <a:close/>
                    <a:moveTo>
                      <a:pt x="383195" y="694584"/>
                    </a:moveTo>
                    <a:cubicBezTo>
                      <a:pt x="390842" y="694584"/>
                      <a:pt x="397042" y="699844"/>
                      <a:pt x="397042" y="706334"/>
                    </a:cubicBezTo>
                    <a:cubicBezTo>
                      <a:pt x="397042" y="712823"/>
                      <a:pt x="390842" y="718083"/>
                      <a:pt x="383195" y="718083"/>
                    </a:cubicBezTo>
                    <a:cubicBezTo>
                      <a:pt x="375548" y="718083"/>
                      <a:pt x="369348" y="712823"/>
                      <a:pt x="369348" y="706334"/>
                    </a:cubicBezTo>
                    <a:cubicBezTo>
                      <a:pt x="369348" y="699844"/>
                      <a:pt x="375548" y="694584"/>
                      <a:pt x="383195" y="694584"/>
                    </a:cubicBezTo>
                    <a:close/>
                    <a:moveTo>
                      <a:pt x="654926" y="671211"/>
                    </a:moveTo>
                    <a:cubicBezTo>
                      <a:pt x="662574" y="671211"/>
                      <a:pt x="668774" y="676472"/>
                      <a:pt x="668774" y="682961"/>
                    </a:cubicBezTo>
                    <a:cubicBezTo>
                      <a:pt x="668774" y="689450"/>
                      <a:pt x="662574" y="694711"/>
                      <a:pt x="654926" y="694711"/>
                    </a:cubicBezTo>
                    <a:cubicBezTo>
                      <a:pt x="647279" y="694711"/>
                      <a:pt x="641079" y="689450"/>
                      <a:pt x="641079" y="682961"/>
                    </a:cubicBezTo>
                    <a:cubicBezTo>
                      <a:pt x="641079" y="676472"/>
                      <a:pt x="647279" y="671211"/>
                      <a:pt x="654926" y="671211"/>
                    </a:cubicBezTo>
                    <a:close/>
                    <a:moveTo>
                      <a:pt x="579650" y="664140"/>
                    </a:moveTo>
                    <a:cubicBezTo>
                      <a:pt x="587297" y="664140"/>
                      <a:pt x="593497" y="669400"/>
                      <a:pt x="593497" y="675889"/>
                    </a:cubicBezTo>
                    <a:cubicBezTo>
                      <a:pt x="593497" y="682378"/>
                      <a:pt x="587297" y="687639"/>
                      <a:pt x="579650" y="687639"/>
                    </a:cubicBezTo>
                    <a:cubicBezTo>
                      <a:pt x="572002" y="687639"/>
                      <a:pt x="565802" y="682378"/>
                      <a:pt x="565802" y="675889"/>
                    </a:cubicBezTo>
                    <a:cubicBezTo>
                      <a:pt x="565802" y="669400"/>
                      <a:pt x="572002" y="664140"/>
                      <a:pt x="579650" y="664140"/>
                    </a:cubicBezTo>
                    <a:close/>
                    <a:moveTo>
                      <a:pt x="450361" y="658418"/>
                    </a:moveTo>
                    <a:cubicBezTo>
                      <a:pt x="458008" y="658418"/>
                      <a:pt x="464208" y="663678"/>
                      <a:pt x="464208" y="670167"/>
                    </a:cubicBezTo>
                    <a:cubicBezTo>
                      <a:pt x="464208" y="676657"/>
                      <a:pt x="458008" y="681917"/>
                      <a:pt x="450361" y="681917"/>
                    </a:cubicBezTo>
                    <a:cubicBezTo>
                      <a:pt x="442713" y="681917"/>
                      <a:pt x="436513" y="676657"/>
                      <a:pt x="436513" y="670167"/>
                    </a:cubicBezTo>
                    <a:cubicBezTo>
                      <a:pt x="436513" y="663678"/>
                      <a:pt x="442713" y="658418"/>
                      <a:pt x="450361" y="658418"/>
                    </a:cubicBezTo>
                    <a:close/>
                    <a:moveTo>
                      <a:pt x="238531" y="654543"/>
                    </a:moveTo>
                    <a:cubicBezTo>
                      <a:pt x="246178" y="654543"/>
                      <a:pt x="252378" y="659803"/>
                      <a:pt x="252378" y="666292"/>
                    </a:cubicBezTo>
                    <a:cubicBezTo>
                      <a:pt x="252378" y="672782"/>
                      <a:pt x="246178" y="678042"/>
                      <a:pt x="238531" y="678042"/>
                    </a:cubicBezTo>
                    <a:cubicBezTo>
                      <a:pt x="230883" y="678042"/>
                      <a:pt x="224683" y="672782"/>
                      <a:pt x="224683" y="666292"/>
                    </a:cubicBezTo>
                    <a:cubicBezTo>
                      <a:pt x="224683" y="659803"/>
                      <a:pt x="230883" y="654543"/>
                      <a:pt x="238531" y="654543"/>
                    </a:cubicBezTo>
                    <a:close/>
                    <a:moveTo>
                      <a:pt x="825529" y="643384"/>
                    </a:moveTo>
                    <a:cubicBezTo>
                      <a:pt x="833176" y="643384"/>
                      <a:pt x="839376" y="648645"/>
                      <a:pt x="839376" y="655134"/>
                    </a:cubicBezTo>
                    <a:cubicBezTo>
                      <a:pt x="839376" y="661623"/>
                      <a:pt x="833176" y="666884"/>
                      <a:pt x="825529" y="666884"/>
                    </a:cubicBezTo>
                    <a:cubicBezTo>
                      <a:pt x="817881" y="666884"/>
                      <a:pt x="811681" y="661623"/>
                      <a:pt x="811681" y="655134"/>
                    </a:cubicBezTo>
                    <a:cubicBezTo>
                      <a:pt x="811681" y="648645"/>
                      <a:pt x="817881" y="643384"/>
                      <a:pt x="825529" y="643384"/>
                    </a:cubicBezTo>
                    <a:close/>
                    <a:moveTo>
                      <a:pt x="104630" y="631859"/>
                    </a:moveTo>
                    <a:lnTo>
                      <a:pt x="112158" y="634505"/>
                    </a:lnTo>
                    <a:cubicBezTo>
                      <a:pt x="114664" y="636632"/>
                      <a:pt x="116214" y="639569"/>
                      <a:pt x="116214" y="642813"/>
                    </a:cubicBezTo>
                    <a:lnTo>
                      <a:pt x="114755" y="645802"/>
                    </a:lnTo>
                    <a:close/>
                    <a:moveTo>
                      <a:pt x="738057" y="623332"/>
                    </a:moveTo>
                    <a:cubicBezTo>
                      <a:pt x="745705" y="623332"/>
                      <a:pt x="751905" y="628593"/>
                      <a:pt x="751905" y="635082"/>
                    </a:cubicBezTo>
                    <a:cubicBezTo>
                      <a:pt x="751905" y="641571"/>
                      <a:pt x="745705" y="646832"/>
                      <a:pt x="738057" y="646832"/>
                    </a:cubicBezTo>
                    <a:cubicBezTo>
                      <a:pt x="730410" y="646832"/>
                      <a:pt x="724210" y="641571"/>
                      <a:pt x="724210" y="635082"/>
                    </a:cubicBezTo>
                    <a:cubicBezTo>
                      <a:pt x="724210" y="628593"/>
                      <a:pt x="730410" y="623332"/>
                      <a:pt x="738057" y="623332"/>
                    </a:cubicBezTo>
                    <a:close/>
                    <a:moveTo>
                      <a:pt x="927348" y="617466"/>
                    </a:moveTo>
                    <a:cubicBezTo>
                      <a:pt x="934995" y="617466"/>
                      <a:pt x="941195" y="622727"/>
                      <a:pt x="941195" y="629216"/>
                    </a:cubicBezTo>
                    <a:cubicBezTo>
                      <a:pt x="941195" y="635705"/>
                      <a:pt x="934995" y="640966"/>
                      <a:pt x="927348" y="640966"/>
                    </a:cubicBezTo>
                    <a:cubicBezTo>
                      <a:pt x="919700" y="640966"/>
                      <a:pt x="913500" y="635705"/>
                      <a:pt x="913500" y="629216"/>
                    </a:cubicBezTo>
                    <a:cubicBezTo>
                      <a:pt x="913500" y="622727"/>
                      <a:pt x="919700" y="617466"/>
                      <a:pt x="927348" y="617466"/>
                    </a:cubicBezTo>
                    <a:close/>
                    <a:moveTo>
                      <a:pt x="381903" y="611918"/>
                    </a:moveTo>
                    <a:cubicBezTo>
                      <a:pt x="389551" y="611918"/>
                      <a:pt x="395751" y="617179"/>
                      <a:pt x="395751" y="623668"/>
                    </a:cubicBezTo>
                    <a:cubicBezTo>
                      <a:pt x="395751" y="630157"/>
                      <a:pt x="389551" y="635418"/>
                      <a:pt x="381903" y="635418"/>
                    </a:cubicBezTo>
                    <a:cubicBezTo>
                      <a:pt x="374256" y="635418"/>
                      <a:pt x="368056" y="630157"/>
                      <a:pt x="368056" y="623668"/>
                    </a:cubicBezTo>
                    <a:cubicBezTo>
                      <a:pt x="368056" y="617179"/>
                      <a:pt x="374256" y="611918"/>
                      <a:pt x="381903" y="611918"/>
                    </a:cubicBezTo>
                    <a:close/>
                    <a:moveTo>
                      <a:pt x="542418" y="609883"/>
                    </a:moveTo>
                    <a:cubicBezTo>
                      <a:pt x="550065" y="609883"/>
                      <a:pt x="556265" y="615143"/>
                      <a:pt x="556265" y="621632"/>
                    </a:cubicBezTo>
                    <a:cubicBezTo>
                      <a:pt x="556265" y="628121"/>
                      <a:pt x="550065" y="633382"/>
                      <a:pt x="542418" y="633382"/>
                    </a:cubicBezTo>
                    <a:cubicBezTo>
                      <a:pt x="534771" y="633382"/>
                      <a:pt x="528571" y="628121"/>
                      <a:pt x="528571" y="621632"/>
                    </a:cubicBezTo>
                    <a:cubicBezTo>
                      <a:pt x="528571" y="615143"/>
                      <a:pt x="534771" y="609883"/>
                      <a:pt x="542418" y="609883"/>
                    </a:cubicBezTo>
                    <a:close/>
                    <a:moveTo>
                      <a:pt x="306627" y="604847"/>
                    </a:moveTo>
                    <a:cubicBezTo>
                      <a:pt x="314274" y="604847"/>
                      <a:pt x="320474" y="610107"/>
                      <a:pt x="320474" y="616596"/>
                    </a:cubicBezTo>
                    <a:cubicBezTo>
                      <a:pt x="320474" y="623085"/>
                      <a:pt x="314274" y="628346"/>
                      <a:pt x="306627" y="628346"/>
                    </a:cubicBezTo>
                    <a:cubicBezTo>
                      <a:pt x="298980" y="628346"/>
                      <a:pt x="292780" y="623085"/>
                      <a:pt x="292780" y="616596"/>
                    </a:cubicBezTo>
                    <a:cubicBezTo>
                      <a:pt x="292780" y="610107"/>
                      <a:pt x="298980" y="604847"/>
                      <a:pt x="306627" y="604847"/>
                    </a:cubicBezTo>
                    <a:close/>
                    <a:moveTo>
                      <a:pt x="169533" y="594897"/>
                    </a:moveTo>
                    <a:cubicBezTo>
                      <a:pt x="177180" y="594897"/>
                      <a:pt x="183380" y="600158"/>
                      <a:pt x="183380" y="606647"/>
                    </a:cubicBezTo>
                    <a:cubicBezTo>
                      <a:pt x="183380" y="613136"/>
                      <a:pt x="177180" y="618397"/>
                      <a:pt x="169533" y="618397"/>
                    </a:cubicBezTo>
                    <a:cubicBezTo>
                      <a:pt x="161885" y="618397"/>
                      <a:pt x="155685" y="613136"/>
                      <a:pt x="155685" y="606647"/>
                    </a:cubicBezTo>
                    <a:cubicBezTo>
                      <a:pt x="155685" y="600158"/>
                      <a:pt x="161885" y="594897"/>
                      <a:pt x="169533" y="594897"/>
                    </a:cubicBezTo>
                    <a:close/>
                    <a:moveTo>
                      <a:pt x="454947" y="589830"/>
                    </a:moveTo>
                    <a:cubicBezTo>
                      <a:pt x="462594" y="589830"/>
                      <a:pt x="468794" y="595091"/>
                      <a:pt x="468794" y="601580"/>
                    </a:cubicBezTo>
                    <a:cubicBezTo>
                      <a:pt x="468794" y="608069"/>
                      <a:pt x="462594" y="613330"/>
                      <a:pt x="454947" y="613330"/>
                    </a:cubicBezTo>
                    <a:cubicBezTo>
                      <a:pt x="447299" y="613330"/>
                      <a:pt x="441100" y="608069"/>
                      <a:pt x="441100" y="601580"/>
                    </a:cubicBezTo>
                    <a:cubicBezTo>
                      <a:pt x="441100" y="595091"/>
                      <a:pt x="447299" y="589830"/>
                      <a:pt x="454947" y="589830"/>
                    </a:cubicBezTo>
                    <a:close/>
                    <a:moveTo>
                      <a:pt x="644237" y="583965"/>
                    </a:moveTo>
                    <a:cubicBezTo>
                      <a:pt x="651885" y="583965"/>
                      <a:pt x="658084" y="589225"/>
                      <a:pt x="658084" y="595714"/>
                    </a:cubicBezTo>
                    <a:cubicBezTo>
                      <a:pt x="658084" y="602204"/>
                      <a:pt x="651885" y="607464"/>
                      <a:pt x="644237" y="607464"/>
                    </a:cubicBezTo>
                    <a:cubicBezTo>
                      <a:pt x="636590" y="607464"/>
                      <a:pt x="630390" y="602204"/>
                      <a:pt x="630390" y="595714"/>
                    </a:cubicBezTo>
                    <a:cubicBezTo>
                      <a:pt x="630390" y="589225"/>
                      <a:pt x="636590" y="583965"/>
                      <a:pt x="644237" y="583965"/>
                    </a:cubicBezTo>
                    <a:close/>
                    <a:moveTo>
                      <a:pt x="795064" y="576958"/>
                    </a:moveTo>
                    <a:cubicBezTo>
                      <a:pt x="802711" y="576958"/>
                      <a:pt x="808911" y="582219"/>
                      <a:pt x="808911" y="588708"/>
                    </a:cubicBezTo>
                    <a:cubicBezTo>
                      <a:pt x="808911" y="595197"/>
                      <a:pt x="802711" y="600457"/>
                      <a:pt x="795064" y="600457"/>
                    </a:cubicBezTo>
                    <a:cubicBezTo>
                      <a:pt x="787417" y="600457"/>
                      <a:pt x="781217" y="595197"/>
                      <a:pt x="781217" y="588708"/>
                    </a:cubicBezTo>
                    <a:cubicBezTo>
                      <a:pt x="781217" y="582219"/>
                      <a:pt x="787417" y="576958"/>
                      <a:pt x="795064" y="576958"/>
                    </a:cubicBezTo>
                    <a:close/>
                    <a:moveTo>
                      <a:pt x="889180" y="560042"/>
                    </a:moveTo>
                    <a:cubicBezTo>
                      <a:pt x="896828" y="560042"/>
                      <a:pt x="903028" y="565302"/>
                      <a:pt x="903028" y="571791"/>
                    </a:cubicBezTo>
                    <a:cubicBezTo>
                      <a:pt x="903028" y="578280"/>
                      <a:pt x="896828" y="583541"/>
                      <a:pt x="889180" y="583541"/>
                    </a:cubicBezTo>
                    <a:cubicBezTo>
                      <a:pt x="881533" y="583541"/>
                      <a:pt x="875333" y="578280"/>
                      <a:pt x="875333" y="571791"/>
                    </a:cubicBezTo>
                    <a:cubicBezTo>
                      <a:pt x="875333" y="565302"/>
                      <a:pt x="881533" y="560042"/>
                      <a:pt x="889180" y="560042"/>
                    </a:cubicBezTo>
                    <a:close/>
                    <a:moveTo>
                      <a:pt x="101075" y="548398"/>
                    </a:moveTo>
                    <a:cubicBezTo>
                      <a:pt x="108723" y="548398"/>
                      <a:pt x="114923" y="553659"/>
                      <a:pt x="114923" y="560148"/>
                    </a:cubicBezTo>
                    <a:cubicBezTo>
                      <a:pt x="114923" y="566637"/>
                      <a:pt x="108723" y="571898"/>
                      <a:pt x="101075" y="571898"/>
                    </a:cubicBezTo>
                    <a:cubicBezTo>
                      <a:pt x="93428" y="571898"/>
                      <a:pt x="87228" y="566637"/>
                      <a:pt x="87228" y="560148"/>
                    </a:cubicBezTo>
                    <a:cubicBezTo>
                      <a:pt x="87228" y="553659"/>
                      <a:pt x="93428" y="548398"/>
                      <a:pt x="101075" y="548398"/>
                    </a:cubicBezTo>
                    <a:close/>
                    <a:moveTo>
                      <a:pt x="258247" y="546362"/>
                    </a:moveTo>
                    <a:cubicBezTo>
                      <a:pt x="265895" y="546362"/>
                      <a:pt x="272094" y="551623"/>
                      <a:pt x="272094" y="558112"/>
                    </a:cubicBezTo>
                    <a:cubicBezTo>
                      <a:pt x="272094" y="564601"/>
                      <a:pt x="265895" y="569862"/>
                      <a:pt x="258247" y="569862"/>
                    </a:cubicBezTo>
                    <a:cubicBezTo>
                      <a:pt x="250600" y="569862"/>
                      <a:pt x="244400" y="564601"/>
                      <a:pt x="244400" y="558112"/>
                    </a:cubicBezTo>
                    <a:cubicBezTo>
                      <a:pt x="244400" y="551623"/>
                      <a:pt x="250600" y="546362"/>
                      <a:pt x="258247" y="546362"/>
                    </a:cubicBezTo>
                    <a:close/>
                    <a:moveTo>
                      <a:pt x="511953" y="543456"/>
                    </a:moveTo>
                    <a:cubicBezTo>
                      <a:pt x="519601" y="543456"/>
                      <a:pt x="525801" y="548717"/>
                      <a:pt x="525801" y="555206"/>
                    </a:cubicBezTo>
                    <a:cubicBezTo>
                      <a:pt x="525801" y="561695"/>
                      <a:pt x="519601" y="566956"/>
                      <a:pt x="511953" y="566956"/>
                    </a:cubicBezTo>
                    <a:cubicBezTo>
                      <a:pt x="504306" y="566956"/>
                      <a:pt x="498106" y="561695"/>
                      <a:pt x="498106" y="555206"/>
                    </a:cubicBezTo>
                    <a:cubicBezTo>
                      <a:pt x="498106" y="548717"/>
                      <a:pt x="504306" y="543456"/>
                      <a:pt x="511953" y="543456"/>
                    </a:cubicBezTo>
                    <a:close/>
                    <a:moveTo>
                      <a:pt x="606070" y="526540"/>
                    </a:moveTo>
                    <a:cubicBezTo>
                      <a:pt x="613717" y="526540"/>
                      <a:pt x="619917" y="531800"/>
                      <a:pt x="619917" y="538290"/>
                    </a:cubicBezTo>
                    <a:cubicBezTo>
                      <a:pt x="619917" y="544779"/>
                      <a:pt x="613717" y="550039"/>
                      <a:pt x="606070" y="550039"/>
                    </a:cubicBezTo>
                    <a:cubicBezTo>
                      <a:pt x="598422" y="550039"/>
                      <a:pt x="592222" y="544779"/>
                      <a:pt x="592222" y="538290"/>
                    </a:cubicBezTo>
                    <a:cubicBezTo>
                      <a:pt x="592222" y="531800"/>
                      <a:pt x="598422" y="526540"/>
                      <a:pt x="606070" y="526540"/>
                    </a:cubicBezTo>
                    <a:close/>
                    <a:moveTo>
                      <a:pt x="170776" y="526310"/>
                    </a:moveTo>
                    <a:cubicBezTo>
                      <a:pt x="178423" y="526310"/>
                      <a:pt x="184623" y="531571"/>
                      <a:pt x="184623" y="538060"/>
                    </a:cubicBezTo>
                    <a:cubicBezTo>
                      <a:pt x="184623" y="544549"/>
                      <a:pt x="178423" y="549810"/>
                      <a:pt x="170776" y="549810"/>
                    </a:cubicBezTo>
                    <a:cubicBezTo>
                      <a:pt x="163128" y="549810"/>
                      <a:pt x="156929" y="544549"/>
                      <a:pt x="156929" y="538060"/>
                    </a:cubicBezTo>
                    <a:cubicBezTo>
                      <a:pt x="156929" y="531571"/>
                      <a:pt x="163128" y="526310"/>
                      <a:pt x="170776" y="526310"/>
                    </a:cubicBezTo>
                    <a:close/>
                    <a:moveTo>
                      <a:pt x="956346" y="523875"/>
                    </a:moveTo>
                    <a:cubicBezTo>
                      <a:pt x="963993" y="523875"/>
                      <a:pt x="970193" y="529136"/>
                      <a:pt x="970193" y="535625"/>
                    </a:cubicBezTo>
                    <a:cubicBezTo>
                      <a:pt x="970193" y="542114"/>
                      <a:pt x="963993" y="547375"/>
                      <a:pt x="956346" y="547375"/>
                    </a:cubicBezTo>
                    <a:cubicBezTo>
                      <a:pt x="948699" y="547375"/>
                      <a:pt x="942499" y="542114"/>
                      <a:pt x="942499" y="535625"/>
                    </a:cubicBezTo>
                    <a:cubicBezTo>
                      <a:pt x="942499" y="529136"/>
                      <a:pt x="948699" y="523875"/>
                      <a:pt x="956346" y="523875"/>
                    </a:cubicBezTo>
                    <a:close/>
                    <a:moveTo>
                      <a:pt x="360066" y="520444"/>
                    </a:moveTo>
                    <a:cubicBezTo>
                      <a:pt x="367714" y="520444"/>
                      <a:pt x="373913" y="525705"/>
                      <a:pt x="373913" y="532194"/>
                    </a:cubicBezTo>
                    <a:cubicBezTo>
                      <a:pt x="373913" y="538683"/>
                      <a:pt x="367714" y="543944"/>
                      <a:pt x="360066" y="543944"/>
                    </a:cubicBezTo>
                    <a:cubicBezTo>
                      <a:pt x="352419" y="543944"/>
                      <a:pt x="346219" y="538683"/>
                      <a:pt x="346219" y="532194"/>
                    </a:cubicBezTo>
                    <a:cubicBezTo>
                      <a:pt x="346219" y="525705"/>
                      <a:pt x="352419" y="520444"/>
                      <a:pt x="360066" y="520444"/>
                    </a:cubicBezTo>
                    <a:close/>
                    <a:moveTo>
                      <a:pt x="744516" y="520000"/>
                    </a:moveTo>
                    <a:cubicBezTo>
                      <a:pt x="752163" y="520000"/>
                      <a:pt x="758363" y="525261"/>
                      <a:pt x="758363" y="531750"/>
                    </a:cubicBezTo>
                    <a:cubicBezTo>
                      <a:pt x="758363" y="538239"/>
                      <a:pt x="752163" y="543500"/>
                      <a:pt x="744516" y="543500"/>
                    </a:cubicBezTo>
                    <a:cubicBezTo>
                      <a:pt x="736868" y="543500"/>
                      <a:pt x="730668" y="538239"/>
                      <a:pt x="730668" y="531750"/>
                    </a:cubicBezTo>
                    <a:cubicBezTo>
                      <a:pt x="730668" y="525261"/>
                      <a:pt x="736868" y="520000"/>
                      <a:pt x="744516" y="520000"/>
                    </a:cubicBezTo>
                    <a:close/>
                    <a:moveTo>
                      <a:pt x="673235" y="490374"/>
                    </a:moveTo>
                    <a:cubicBezTo>
                      <a:pt x="680883" y="490374"/>
                      <a:pt x="687083" y="495634"/>
                      <a:pt x="687083" y="502123"/>
                    </a:cubicBezTo>
                    <a:cubicBezTo>
                      <a:pt x="687083" y="508613"/>
                      <a:pt x="680883" y="513873"/>
                      <a:pt x="673235" y="513873"/>
                    </a:cubicBezTo>
                    <a:cubicBezTo>
                      <a:pt x="665588" y="513873"/>
                      <a:pt x="659388" y="508613"/>
                      <a:pt x="659388" y="502123"/>
                    </a:cubicBezTo>
                    <a:cubicBezTo>
                      <a:pt x="659388" y="495634"/>
                      <a:pt x="665588" y="490374"/>
                      <a:pt x="673235" y="490374"/>
                    </a:cubicBezTo>
                    <a:close/>
                    <a:moveTo>
                      <a:pt x="461405" y="486499"/>
                    </a:moveTo>
                    <a:cubicBezTo>
                      <a:pt x="469052" y="486499"/>
                      <a:pt x="475252" y="491759"/>
                      <a:pt x="475252" y="498248"/>
                    </a:cubicBezTo>
                    <a:cubicBezTo>
                      <a:pt x="475252" y="504738"/>
                      <a:pt x="469052" y="509998"/>
                      <a:pt x="461405" y="509998"/>
                    </a:cubicBezTo>
                    <a:cubicBezTo>
                      <a:pt x="453758" y="509998"/>
                      <a:pt x="447558" y="504738"/>
                      <a:pt x="447558" y="498248"/>
                    </a:cubicBezTo>
                    <a:cubicBezTo>
                      <a:pt x="447558" y="491759"/>
                      <a:pt x="453758" y="486499"/>
                      <a:pt x="461405" y="486499"/>
                    </a:cubicBezTo>
                    <a:close/>
                    <a:moveTo>
                      <a:pt x="227782" y="479936"/>
                    </a:moveTo>
                    <a:cubicBezTo>
                      <a:pt x="235430" y="479936"/>
                      <a:pt x="241630" y="485196"/>
                      <a:pt x="241630" y="491686"/>
                    </a:cubicBezTo>
                    <a:cubicBezTo>
                      <a:pt x="241630" y="498175"/>
                      <a:pt x="235430" y="503435"/>
                      <a:pt x="227782" y="503435"/>
                    </a:cubicBezTo>
                    <a:cubicBezTo>
                      <a:pt x="220135" y="503435"/>
                      <a:pt x="213935" y="498175"/>
                      <a:pt x="213935" y="491686"/>
                    </a:cubicBezTo>
                    <a:cubicBezTo>
                      <a:pt x="213935" y="485196"/>
                      <a:pt x="220135" y="479936"/>
                      <a:pt x="227782" y="479936"/>
                    </a:cubicBezTo>
                    <a:close/>
                    <a:moveTo>
                      <a:pt x="887889" y="477376"/>
                    </a:moveTo>
                    <a:cubicBezTo>
                      <a:pt x="895536" y="477376"/>
                      <a:pt x="901736" y="482637"/>
                      <a:pt x="901736" y="489126"/>
                    </a:cubicBezTo>
                    <a:cubicBezTo>
                      <a:pt x="901736" y="495615"/>
                      <a:pt x="895536" y="500876"/>
                      <a:pt x="887889" y="500876"/>
                    </a:cubicBezTo>
                    <a:cubicBezTo>
                      <a:pt x="880241" y="500876"/>
                      <a:pt x="874041" y="495615"/>
                      <a:pt x="874041" y="489126"/>
                    </a:cubicBezTo>
                    <a:cubicBezTo>
                      <a:pt x="874041" y="482637"/>
                      <a:pt x="880241" y="477376"/>
                      <a:pt x="887889" y="477376"/>
                    </a:cubicBezTo>
                    <a:close/>
                    <a:moveTo>
                      <a:pt x="1045060" y="475340"/>
                    </a:moveTo>
                    <a:cubicBezTo>
                      <a:pt x="1048884" y="475340"/>
                      <a:pt x="1052346" y="476655"/>
                      <a:pt x="1054852" y="478782"/>
                    </a:cubicBezTo>
                    <a:lnTo>
                      <a:pt x="1055184" y="479461"/>
                    </a:lnTo>
                    <a:lnTo>
                      <a:pt x="1051663" y="483495"/>
                    </a:lnTo>
                    <a:lnTo>
                      <a:pt x="1034839" y="494518"/>
                    </a:lnTo>
                    <a:lnTo>
                      <a:pt x="1031213" y="487090"/>
                    </a:lnTo>
                    <a:cubicBezTo>
                      <a:pt x="1031213" y="480601"/>
                      <a:pt x="1037413" y="475340"/>
                      <a:pt x="1045060" y="475340"/>
                    </a:cubicBezTo>
                    <a:close/>
                    <a:moveTo>
                      <a:pt x="812612" y="470304"/>
                    </a:moveTo>
                    <a:cubicBezTo>
                      <a:pt x="820260" y="470304"/>
                      <a:pt x="826460" y="475565"/>
                      <a:pt x="826460" y="482054"/>
                    </a:cubicBezTo>
                    <a:cubicBezTo>
                      <a:pt x="826460" y="488543"/>
                      <a:pt x="820260" y="493804"/>
                      <a:pt x="812612" y="493804"/>
                    </a:cubicBezTo>
                    <a:cubicBezTo>
                      <a:pt x="804965" y="493804"/>
                      <a:pt x="798765" y="488543"/>
                      <a:pt x="798765" y="482054"/>
                    </a:cubicBezTo>
                    <a:cubicBezTo>
                      <a:pt x="798765" y="475565"/>
                      <a:pt x="804965" y="470304"/>
                      <a:pt x="812612" y="470304"/>
                    </a:cubicBezTo>
                    <a:close/>
                    <a:moveTo>
                      <a:pt x="321899" y="463019"/>
                    </a:moveTo>
                    <a:cubicBezTo>
                      <a:pt x="329546" y="463019"/>
                      <a:pt x="335746" y="468280"/>
                      <a:pt x="335746" y="474769"/>
                    </a:cubicBezTo>
                    <a:cubicBezTo>
                      <a:pt x="335746" y="481258"/>
                      <a:pt x="329546" y="486519"/>
                      <a:pt x="321899" y="486519"/>
                    </a:cubicBezTo>
                    <a:cubicBezTo>
                      <a:pt x="314251" y="486519"/>
                      <a:pt x="308051" y="481258"/>
                      <a:pt x="308051" y="474769"/>
                    </a:cubicBezTo>
                    <a:cubicBezTo>
                      <a:pt x="308051" y="468280"/>
                      <a:pt x="314251" y="463019"/>
                      <a:pt x="321899" y="463019"/>
                    </a:cubicBezTo>
                    <a:close/>
                    <a:moveTo>
                      <a:pt x="52711" y="457930"/>
                    </a:moveTo>
                    <a:cubicBezTo>
                      <a:pt x="60359" y="457930"/>
                      <a:pt x="66559" y="463190"/>
                      <a:pt x="66559" y="469680"/>
                    </a:cubicBezTo>
                    <a:cubicBezTo>
                      <a:pt x="66559" y="476169"/>
                      <a:pt x="60359" y="481429"/>
                      <a:pt x="52711" y="481429"/>
                    </a:cubicBezTo>
                    <a:cubicBezTo>
                      <a:pt x="45064" y="481429"/>
                      <a:pt x="38864" y="476169"/>
                      <a:pt x="38864" y="469680"/>
                    </a:cubicBezTo>
                    <a:cubicBezTo>
                      <a:pt x="38864" y="463190"/>
                      <a:pt x="45064" y="457930"/>
                      <a:pt x="52711" y="457930"/>
                    </a:cubicBezTo>
                    <a:close/>
                    <a:moveTo>
                      <a:pt x="957589" y="455288"/>
                    </a:moveTo>
                    <a:cubicBezTo>
                      <a:pt x="965237" y="455288"/>
                      <a:pt x="971436" y="460549"/>
                      <a:pt x="971436" y="467038"/>
                    </a:cubicBezTo>
                    <a:cubicBezTo>
                      <a:pt x="971436" y="473527"/>
                      <a:pt x="965237" y="478788"/>
                      <a:pt x="957589" y="478788"/>
                    </a:cubicBezTo>
                    <a:cubicBezTo>
                      <a:pt x="949942" y="478788"/>
                      <a:pt x="943742" y="473527"/>
                      <a:pt x="943742" y="467038"/>
                    </a:cubicBezTo>
                    <a:cubicBezTo>
                      <a:pt x="943742" y="460549"/>
                      <a:pt x="949942" y="455288"/>
                      <a:pt x="957589" y="455288"/>
                    </a:cubicBezTo>
                    <a:close/>
                    <a:moveTo>
                      <a:pt x="604778" y="443874"/>
                    </a:moveTo>
                    <a:cubicBezTo>
                      <a:pt x="612425" y="443874"/>
                      <a:pt x="618625" y="449135"/>
                      <a:pt x="618625" y="455624"/>
                    </a:cubicBezTo>
                    <a:cubicBezTo>
                      <a:pt x="618625" y="462113"/>
                      <a:pt x="612425" y="467374"/>
                      <a:pt x="604778" y="467374"/>
                    </a:cubicBezTo>
                    <a:cubicBezTo>
                      <a:pt x="597131" y="467374"/>
                      <a:pt x="590931" y="462113"/>
                      <a:pt x="590931" y="455624"/>
                    </a:cubicBezTo>
                    <a:cubicBezTo>
                      <a:pt x="590931" y="449135"/>
                      <a:pt x="597131" y="443874"/>
                      <a:pt x="604778" y="443874"/>
                    </a:cubicBezTo>
                    <a:close/>
                    <a:moveTo>
                      <a:pt x="529502" y="436803"/>
                    </a:moveTo>
                    <a:cubicBezTo>
                      <a:pt x="537149" y="436803"/>
                      <a:pt x="543349" y="442063"/>
                      <a:pt x="543349" y="448552"/>
                    </a:cubicBezTo>
                    <a:cubicBezTo>
                      <a:pt x="543349" y="455041"/>
                      <a:pt x="537149" y="460302"/>
                      <a:pt x="529502" y="460302"/>
                    </a:cubicBezTo>
                    <a:cubicBezTo>
                      <a:pt x="521854" y="460302"/>
                      <a:pt x="515654" y="455041"/>
                      <a:pt x="515654" y="448552"/>
                    </a:cubicBezTo>
                    <a:cubicBezTo>
                      <a:pt x="515654" y="442063"/>
                      <a:pt x="521854" y="436803"/>
                      <a:pt x="529502" y="436803"/>
                    </a:cubicBezTo>
                    <a:close/>
                    <a:moveTo>
                      <a:pt x="389064" y="426853"/>
                    </a:moveTo>
                    <a:cubicBezTo>
                      <a:pt x="396712" y="426853"/>
                      <a:pt x="402912" y="432114"/>
                      <a:pt x="402912" y="438603"/>
                    </a:cubicBezTo>
                    <a:cubicBezTo>
                      <a:pt x="402912" y="445092"/>
                      <a:pt x="396712" y="450353"/>
                      <a:pt x="389064" y="450353"/>
                    </a:cubicBezTo>
                    <a:cubicBezTo>
                      <a:pt x="381417" y="450353"/>
                      <a:pt x="375217" y="445092"/>
                      <a:pt x="375217" y="438603"/>
                    </a:cubicBezTo>
                    <a:cubicBezTo>
                      <a:pt x="375217" y="432114"/>
                      <a:pt x="381417" y="426853"/>
                      <a:pt x="389064" y="426853"/>
                    </a:cubicBezTo>
                    <a:close/>
                    <a:moveTo>
                      <a:pt x="177234" y="422978"/>
                    </a:moveTo>
                    <a:cubicBezTo>
                      <a:pt x="184882" y="422978"/>
                      <a:pt x="191081" y="428239"/>
                      <a:pt x="191081" y="434728"/>
                    </a:cubicBezTo>
                    <a:cubicBezTo>
                      <a:pt x="191081" y="441217"/>
                      <a:pt x="184882" y="446478"/>
                      <a:pt x="177234" y="446478"/>
                    </a:cubicBezTo>
                    <a:cubicBezTo>
                      <a:pt x="169587" y="446478"/>
                      <a:pt x="163387" y="441217"/>
                      <a:pt x="163387" y="434728"/>
                    </a:cubicBezTo>
                    <a:cubicBezTo>
                      <a:pt x="163387" y="428239"/>
                      <a:pt x="169587" y="422978"/>
                      <a:pt x="177234" y="422978"/>
                    </a:cubicBezTo>
                    <a:close/>
                    <a:moveTo>
                      <a:pt x="737706" y="412826"/>
                    </a:moveTo>
                    <a:cubicBezTo>
                      <a:pt x="745353" y="412826"/>
                      <a:pt x="751553" y="418086"/>
                      <a:pt x="751553" y="424575"/>
                    </a:cubicBezTo>
                    <a:cubicBezTo>
                      <a:pt x="751553" y="431065"/>
                      <a:pt x="745353" y="436325"/>
                      <a:pt x="737706" y="436325"/>
                    </a:cubicBezTo>
                    <a:cubicBezTo>
                      <a:pt x="730058" y="436325"/>
                      <a:pt x="723858" y="431065"/>
                      <a:pt x="723858" y="424575"/>
                    </a:cubicBezTo>
                    <a:cubicBezTo>
                      <a:pt x="723858" y="418086"/>
                      <a:pt x="730058" y="412826"/>
                      <a:pt x="737706" y="412826"/>
                    </a:cubicBezTo>
                    <a:close/>
                    <a:moveTo>
                      <a:pt x="1014596" y="408914"/>
                    </a:moveTo>
                    <a:cubicBezTo>
                      <a:pt x="1022243" y="408914"/>
                      <a:pt x="1028443" y="414174"/>
                      <a:pt x="1028443" y="420664"/>
                    </a:cubicBezTo>
                    <a:cubicBezTo>
                      <a:pt x="1028443" y="427153"/>
                      <a:pt x="1022243" y="432413"/>
                      <a:pt x="1014596" y="432413"/>
                    </a:cubicBezTo>
                    <a:cubicBezTo>
                      <a:pt x="1006948" y="432413"/>
                      <a:pt x="1000748" y="427153"/>
                      <a:pt x="1000748" y="420664"/>
                    </a:cubicBezTo>
                    <a:cubicBezTo>
                      <a:pt x="1000748" y="414174"/>
                      <a:pt x="1006948" y="408914"/>
                      <a:pt x="1014596" y="408914"/>
                    </a:cubicBezTo>
                    <a:close/>
                    <a:moveTo>
                      <a:pt x="1095606" y="402230"/>
                    </a:moveTo>
                    <a:lnTo>
                      <a:pt x="1096335" y="404804"/>
                    </a:lnTo>
                    <a:lnTo>
                      <a:pt x="1095985" y="406040"/>
                    </a:lnTo>
                    <a:lnTo>
                      <a:pt x="1094865" y="403747"/>
                    </a:lnTo>
                    <a:close/>
                    <a:moveTo>
                      <a:pt x="14544" y="400505"/>
                    </a:moveTo>
                    <a:cubicBezTo>
                      <a:pt x="22191" y="400505"/>
                      <a:pt x="28391" y="405765"/>
                      <a:pt x="28391" y="412255"/>
                    </a:cubicBezTo>
                    <a:cubicBezTo>
                      <a:pt x="28391" y="418744"/>
                      <a:pt x="22191" y="424004"/>
                      <a:pt x="14544" y="424004"/>
                    </a:cubicBezTo>
                    <a:cubicBezTo>
                      <a:pt x="6896" y="424004"/>
                      <a:pt x="697" y="418744"/>
                      <a:pt x="697" y="412255"/>
                    </a:cubicBezTo>
                    <a:cubicBezTo>
                      <a:pt x="697" y="405765"/>
                      <a:pt x="6896" y="400505"/>
                      <a:pt x="14544" y="400505"/>
                    </a:cubicBezTo>
                    <a:close/>
                    <a:moveTo>
                      <a:pt x="650234" y="392774"/>
                    </a:moveTo>
                    <a:cubicBezTo>
                      <a:pt x="657881" y="392774"/>
                      <a:pt x="664081" y="398034"/>
                      <a:pt x="664081" y="404523"/>
                    </a:cubicBezTo>
                    <a:cubicBezTo>
                      <a:pt x="664081" y="411012"/>
                      <a:pt x="657881" y="416273"/>
                      <a:pt x="650234" y="416273"/>
                    </a:cubicBezTo>
                    <a:cubicBezTo>
                      <a:pt x="642587" y="416273"/>
                      <a:pt x="636387" y="411012"/>
                      <a:pt x="636387" y="404523"/>
                    </a:cubicBezTo>
                    <a:cubicBezTo>
                      <a:pt x="636387" y="398034"/>
                      <a:pt x="642587" y="392774"/>
                      <a:pt x="650234" y="392774"/>
                    </a:cubicBezTo>
                    <a:close/>
                    <a:moveTo>
                      <a:pt x="839525" y="386908"/>
                    </a:moveTo>
                    <a:cubicBezTo>
                      <a:pt x="847172" y="386908"/>
                      <a:pt x="853372" y="392168"/>
                      <a:pt x="853372" y="398658"/>
                    </a:cubicBezTo>
                    <a:cubicBezTo>
                      <a:pt x="853372" y="405147"/>
                      <a:pt x="847172" y="410407"/>
                      <a:pt x="839525" y="410407"/>
                    </a:cubicBezTo>
                    <a:cubicBezTo>
                      <a:pt x="831877" y="410407"/>
                      <a:pt x="825677" y="405147"/>
                      <a:pt x="825677" y="398658"/>
                    </a:cubicBezTo>
                    <a:cubicBezTo>
                      <a:pt x="825677" y="392168"/>
                      <a:pt x="831877" y="386908"/>
                      <a:pt x="839525" y="386908"/>
                    </a:cubicBezTo>
                    <a:close/>
                    <a:moveTo>
                      <a:pt x="320607" y="380354"/>
                    </a:moveTo>
                    <a:cubicBezTo>
                      <a:pt x="328254" y="380354"/>
                      <a:pt x="334454" y="385615"/>
                      <a:pt x="334454" y="392104"/>
                    </a:cubicBezTo>
                    <a:cubicBezTo>
                      <a:pt x="334454" y="398593"/>
                      <a:pt x="328254" y="403854"/>
                      <a:pt x="320607" y="403854"/>
                    </a:cubicBezTo>
                    <a:cubicBezTo>
                      <a:pt x="312960" y="403854"/>
                      <a:pt x="306760" y="398593"/>
                      <a:pt x="306760" y="392104"/>
                    </a:cubicBezTo>
                    <a:cubicBezTo>
                      <a:pt x="306760" y="385615"/>
                      <a:pt x="312960" y="380354"/>
                      <a:pt x="320607" y="380354"/>
                    </a:cubicBezTo>
                    <a:close/>
                    <a:moveTo>
                      <a:pt x="245331" y="373282"/>
                    </a:moveTo>
                    <a:cubicBezTo>
                      <a:pt x="252978" y="373282"/>
                      <a:pt x="259178" y="378543"/>
                      <a:pt x="259178" y="385032"/>
                    </a:cubicBezTo>
                    <a:cubicBezTo>
                      <a:pt x="259178" y="391521"/>
                      <a:pt x="252978" y="396782"/>
                      <a:pt x="245331" y="396782"/>
                    </a:cubicBezTo>
                    <a:cubicBezTo>
                      <a:pt x="237683" y="396782"/>
                      <a:pt x="231483" y="391521"/>
                      <a:pt x="231483" y="385032"/>
                    </a:cubicBezTo>
                    <a:cubicBezTo>
                      <a:pt x="231483" y="378543"/>
                      <a:pt x="237683" y="373282"/>
                      <a:pt x="245331" y="373282"/>
                    </a:cubicBezTo>
                    <a:close/>
                    <a:moveTo>
                      <a:pt x="444555" y="365539"/>
                    </a:moveTo>
                    <a:cubicBezTo>
                      <a:pt x="452203" y="365539"/>
                      <a:pt x="458403" y="370799"/>
                      <a:pt x="458403" y="377289"/>
                    </a:cubicBezTo>
                    <a:cubicBezTo>
                      <a:pt x="458403" y="383778"/>
                      <a:pt x="452203" y="389038"/>
                      <a:pt x="444555" y="389038"/>
                    </a:cubicBezTo>
                    <a:cubicBezTo>
                      <a:pt x="436908" y="389038"/>
                      <a:pt x="430708" y="383778"/>
                      <a:pt x="430708" y="377289"/>
                    </a:cubicBezTo>
                    <a:cubicBezTo>
                      <a:pt x="430708" y="370799"/>
                      <a:pt x="436908" y="365539"/>
                      <a:pt x="444555" y="365539"/>
                    </a:cubicBezTo>
                    <a:close/>
                    <a:moveTo>
                      <a:pt x="81710" y="364339"/>
                    </a:moveTo>
                    <a:cubicBezTo>
                      <a:pt x="89357" y="364339"/>
                      <a:pt x="95557" y="369599"/>
                      <a:pt x="95557" y="376088"/>
                    </a:cubicBezTo>
                    <a:cubicBezTo>
                      <a:pt x="95557" y="382578"/>
                      <a:pt x="89357" y="387838"/>
                      <a:pt x="81710" y="387838"/>
                    </a:cubicBezTo>
                    <a:cubicBezTo>
                      <a:pt x="74062" y="387838"/>
                      <a:pt x="67862" y="382578"/>
                      <a:pt x="67862" y="376088"/>
                    </a:cubicBezTo>
                    <a:cubicBezTo>
                      <a:pt x="67862" y="369599"/>
                      <a:pt x="74062" y="364339"/>
                      <a:pt x="81710" y="364339"/>
                    </a:cubicBezTo>
                    <a:close/>
                    <a:moveTo>
                      <a:pt x="964047" y="351956"/>
                    </a:moveTo>
                    <a:cubicBezTo>
                      <a:pt x="971695" y="351956"/>
                      <a:pt x="977895" y="357217"/>
                      <a:pt x="977895" y="363706"/>
                    </a:cubicBezTo>
                    <a:cubicBezTo>
                      <a:pt x="977895" y="370195"/>
                      <a:pt x="971695" y="375456"/>
                      <a:pt x="964047" y="375456"/>
                    </a:cubicBezTo>
                    <a:cubicBezTo>
                      <a:pt x="956400" y="375456"/>
                      <a:pt x="950200" y="370195"/>
                      <a:pt x="950200" y="363706"/>
                    </a:cubicBezTo>
                    <a:cubicBezTo>
                      <a:pt x="950200" y="357217"/>
                      <a:pt x="956400" y="351956"/>
                      <a:pt x="964047" y="351956"/>
                    </a:cubicBezTo>
                    <a:close/>
                    <a:moveTo>
                      <a:pt x="707241" y="346399"/>
                    </a:moveTo>
                    <a:cubicBezTo>
                      <a:pt x="714888" y="346399"/>
                      <a:pt x="721088" y="351660"/>
                      <a:pt x="721088" y="358149"/>
                    </a:cubicBezTo>
                    <a:cubicBezTo>
                      <a:pt x="721088" y="364638"/>
                      <a:pt x="714888" y="369899"/>
                      <a:pt x="707241" y="369899"/>
                    </a:cubicBezTo>
                    <a:cubicBezTo>
                      <a:pt x="699593" y="369899"/>
                      <a:pt x="693393" y="364638"/>
                      <a:pt x="693393" y="358149"/>
                    </a:cubicBezTo>
                    <a:cubicBezTo>
                      <a:pt x="693393" y="351660"/>
                      <a:pt x="699593" y="346399"/>
                      <a:pt x="707241" y="346399"/>
                    </a:cubicBezTo>
                    <a:close/>
                    <a:moveTo>
                      <a:pt x="357084" y="345487"/>
                    </a:moveTo>
                    <a:cubicBezTo>
                      <a:pt x="364731" y="345487"/>
                      <a:pt x="370931" y="350747"/>
                      <a:pt x="370931" y="357236"/>
                    </a:cubicBezTo>
                    <a:cubicBezTo>
                      <a:pt x="370931" y="363725"/>
                      <a:pt x="364731" y="368986"/>
                      <a:pt x="357084" y="368986"/>
                    </a:cubicBezTo>
                    <a:cubicBezTo>
                      <a:pt x="349437" y="368986"/>
                      <a:pt x="343237" y="363725"/>
                      <a:pt x="343237" y="357236"/>
                    </a:cubicBezTo>
                    <a:cubicBezTo>
                      <a:pt x="343237" y="350747"/>
                      <a:pt x="349437" y="345487"/>
                      <a:pt x="357084" y="345487"/>
                    </a:cubicBezTo>
                    <a:close/>
                    <a:moveTo>
                      <a:pt x="546374" y="339621"/>
                    </a:moveTo>
                    <a:cubicBezTo>
                      <a:pt x="554022" y="339621"/>
                      <a:pt x="560222" y="344881"/>
                      <a:pt x="560222" y="351371"/>
                    </a:cubicBezTo>
                    <a:cubicBezTo>
                      <a:pt x="560222" y="357860"/>
                      <a:pt x="554022" y="363120"/>
                      <a:pt x="546374" y="363120"/>
                    </a:cubicBezTo>
                    <a:cubicBezTo>
                      <a:pt x="538727" y="363120"/>
                      <a:pt x="532527" y="357860"/>
                      <a:pt x="532527" y="351371"/>
                    </a:cubicBezTo>
                    <a:cubicBezTo>
                      <a:pt x="532527" y="344881"/>
                      <a:pt x="538727" y="339621"/>
                      <a:pt x="546374" y="339621"/>
                    </a:cubicBezTo>
                    <a:close/>
                    <a:moveTo>
                      <a:pt x="801357" y="329483"/>
                    </a:moveTo>
                    <a:cubicBezTo>
                      <a:pt x="809004" y="329483"/>
                      <a:pt x="815204" y="334743"/>
                      <a:pt x="815204" y="341233"/>
                    </a:cubicBezTo>
                    <a:cubicBezTo>
                      <a:pt x="815204" y="347722"/>
                      <a:pt x="809004" y="352982"/>
                      <a:pt x="801357" y="352982"/>
                    </a:cubicBezTo>
                    <a:cubicBezTo>
                      <a:pt x="793710" y="352982"/>
                      <a:pt x="787510" y="347722"/>
                      <a:pt x="787510" y="341233"/>
                    </a:cubicBezTo>
                    <a:cubicBezTo>
                      <a:pt x="787510" y="334743"/>
                      <a:pt x="793710" y="329483"/>
                      <a:pt x="801357" y="329483"/>
                    </a:cubicBezTo>
                    <a:close/>
                    <a:moveTo>
                      <a:pt x="15513" y="318634"/>
                    </a:moveTo>
                    <a:lnTo>
                      <a:pt x="23044" y="321281"/>
                    </a:lnTo>
                    <a:cubicBezTo>
                      <a:pt x="25550" y="323407"/>
                      <a:pt x="27100" y="326345"/>
                      <a:pt x="27100" y="329589"/>
                    </a:cubicBezTo>
                    <a:cubicBezTo>
                      <a:pt x="27100" y="336078"/>
                      <a:pt x="20900" y="341339"/>
                      <a:pt x="13252" y="341339"/>
                    </a:cubicBezTo>
                    <a:cubicBezTo>
                      <a:pt x="9429" y="341339"/>
                      <a:pt x="5967" y="340024"/>
                      <a:pt x="3461" y="337898"/>
                    </a:cubicBezTo>
                    <a:lnTo>
                      <a:pt x="0" y="330807"/>
                    </a:lnTo>
                    <a:lnTo>
                      <a:pt x="4097" y="326113"/>
                    </a:lnTo>
                    <a:close/>
                    <a:moveTo>
                      <a:pt x="178229" y="313345"/>
                    </a:moveTo>
                    <a:cubicBezTo>
                      <a:pt x="185877" y="313345"/>
                      <a:pt x="192077" y="318605"/>
                      <a:pt x="192077" y="325094"/>
                    </a:cubicBezTo>
                    <a:cubicBezTo>
                      <a:pt x="192077" y="331583"/>
                      <a:pt x="185877" y="336844"/>
                      <a:pt x="178229" y="336844"/>
                    </a:cubicBezTo>
                    <a:cubicBezTo>
                      <a:pt x="170582" y="336844"/>
                      <a:pt x="164382" y="331583"/>
                      <a:pt x="164382" y="325094"/>
                    </a:cubicBezTo>
                    <a:cubicBezTo>
                      <a:pt x="164382" y="318605"/>
                      <a:pt x="170582" y="313345"/>
                      <a:pt x="178229" y="313345"/>
                    </a:cubicBezTo>
                    <a:close/>
                    <a:moveTo>
                      <a:pt x="1029034" y="303353"/>
                    </a:moveTo>
                    <a:lnTo>
                      <a:pt x="1032930" y="313839"/>
                    </a:lnTo>
                    <a:lnTo>
                      <a:pt x="1042889" y="320364"/>
                    </a:lnTo>
                    <a:lnTo>
                      <a:pt x="1041935" y="322319"/>
                    </a:lnTo>
                    <a:cubicBezTo>
                      <a:pt x="1039429" y="324445"/>
                      <a:pt x="1035968" y="325760"/>
                      <a:pt x="1032144" y="325760"/>
                    </a:cubicBezTo>
                    <a:cubicBezTo>
                      <a:pt x="1024497" y="325760"/>
                      <a:pt x="1018297" y="320499"/>
                      <a:pt x="1018297" y="314010"/>
                    </a:cubicBezTo>
                    <a:cubicBezTo>
                      <a:pt x="1018297" y="310766"/>
                      <a:pt x="1019847" y="307828"/>
                      <a:pt x="1022353" y="305702"/>
                    </a:cubicBezTo>
                    <a:close/>
                    <a:moveTo>
                      <a:pt x="414091" y="299112"/>
                    </a:moveTo>
                    <a:cubicBezTo>
                      <a:pt x="421738" y="299112"/>
                      <a:pt x="427938" y="304373"/>
                      <a:pt x="427938" y="310862"/>
                    </a:cubicBezTo>
                    <a:cubicBezTo>
                      <a:pt x="427938" y="317351"/>
                      <a:pt x="421738" y="322612"/>
                      <a:pt x="414091" y="322612"/>
                    </a:cubicBezTo>
                    <a:cubicBezTo>
                      <a:pt x="406443" y="322612"/>
                      <a:pt x="400243" y="317351"/>
                      <a:pt x="400243" y="310862"/>
                    </a:cubicBezTo>
                    <a:cubicBezTo>
                      <a:pt x="400243" y="304373"/>
                      <a:pt x="406443" y="299112"/>
                      <a:pt x="414091" y="299112"/>
                    </a:cubicBezTo>
                    <a:close/>
                    <a:moveTo>
                      <a:pt x="868523" y="293316"/>
                    </a:moveTo>
                    <a:cubicBezTo>
                      <a:pt x="876170" y="293316"/>
                      <a:pt x="882370" y="298577"/>
                      <a:pt x="882370" y="305066"/>
                    </a:cubicBezTo>
                    <a:cubicBezTo>
                      <a:pt x="882370" y="311556"/>
                      <a:pt x="876170" y="316816"/>
                      <a:pt x="868523" y="316816"/>
                    </a:cubicBezTo>
                    <a:cubicBezTo>
                      <a:pt x="860875" y="316816"/>
                      <a:pt x="854675" y="311556"/>
                      <a:pt x="854675" y="305066"/>
                    </a:cubicBezTo>
                    <a:cubicBezTo>
                      <a:pt x="854675" y="298577"/>
                      <a:pt x="860875" y="293316"/>
                      <a:pt x="868523" y="293316"/>
                    </a:cubicBezTo>
                    <a:close/>
                    <a:moveTo>
                      <a:pt x="90758" y="293292"/>
                    </a:moveTo>
                    <a:cubicBezTo>
                      <a:pt x="98405" y="293292"/>
                      <a:pt x="104605" y="298553"/>
                      <a:pt x="104605" y="305042"/>
                    </a:cubicBezTo>
                    <a:cubicBezTo>
                      <a:pt x="104605" y="311531"/>
                      <a:pt x="98405" y="316792"/>
                      <a:pt x="90758" y="316792"/>
                    </a:cubicBezTo>
                    <a:cubicBezTo>
                      <a:pt x="83111" y="316792"/>
                      <a:pt x="76911" y="311531"/>
                      <a:pt x="76911" y="305042"/>
                    </a:cubicBezTo>
                    <a:cubicBezTo>
                      <a:pt x="76911" y="298553"/>
                      <a:pt x="83111" y="293292"/>
                      <a:pt x="90758" y="293292"/>
                    </a:cubicBezTo>
                    <a:close/>
                    <a:moveTo>
                      <a:pt x="656692" y="289441"/>
                    </a:moveTo>
                    <a:cubicBezTo>
                      <a:pt x="664340" y="289441"/>
                      <a:pt x="670540" y="294702"/>
                      <a:pt x="670540" y="301191"/>
                    </a:cubicBezTo>
                    <a:cubicBezTo>
                      <a:pt x="670540" y="307681"/>
                      <a:pt x="664340" y="312941"/>
                      <a:pt x="656692" y="312941"/>
                    </a:cubicBezTo>
                    <a:cubicBezTo>
                      <a:pt x="649045" y="312941"/>
                      <a:pt x="642845" y="307681"/>
                      <a:pt x="642845" y="301191"/>
                    </a:cubicBezTo>
                    <a:cubicBezTo>
                      <a:pt x="642845" y="294702"/>
                      <a:pt x="649045" y="289441"/>
                      <a:pt x="656692" y="289441"/>
                    </a:cubicBezTo>
                    <a:close/>
                    <a:moveTo>
                      <a:pt x="280048" y="287426"/>
                    </a:moveTo>
                    <a:cubicBezTo>
                      <a:pt x="287696" y="287426"/>
                      <a:pt x="293896" y="292687"/>
                      <a:pt x="293896" y="299176"/>
                    </a:cubicBezTo>
                    <a:cubicBezTo>
                      <a:pt x="293896" y="305666"/>
                      <a:pt x="287696" y="310926"/>
                      <a:pt x="280048" y="310926"/>
                    </a:cubicBezTo>
                    <a:cubicBezTo>
                      <a:pt x="272401" y="310926"/>
                      <a:pt x="266201" y="305666"/>
                      <a:pt x="266201" y="299176"/>
                    </a:cubicBezTo>
                    <a:cubicBezTo>
                      <a:pt x="266201" y="292687"/>
                      <a:pt x="272401" y="287426"/>
                      <a:pt x="280048" y="287426"/>
                    </a:cubicBezTo>
                    <a:close/>
                    <a:moveTo>
                      <a:pt x="508207" y="282195"/>
                    </a:moveTo>
                    <a:cubicBezTo>
                      <a:pt x="515854" y="282195"/>
                      <a:pt x="522054" y="287456"/>
                      <a:pt x="522054" y="293945"/>
                    </a:cubicBezTo>
                    <a:cubicBezTo>
                      <a:pt x="522054" y="300434"/>
                      <a:pt x="515854" y="305695"/>
                      <a:pt x="508207" y="305695"/>
                    </a:cubicBezTo>
                    <a:cubicBezTo>
                      <a:pt x="500559" y="305695"/>
                      <a:pt x="494359" y="300434"/>
                      <a:pt x="494359" y="293945"/>
                    </a:cubicBezTo>
                    <a:cubicBezTo>
                      <a:pt x="494359" y="287456"/>
                      <a:pt x="500559" y="282195"/>
                      <a:pt x="508207" y="282195"/>
                    </a:cubicBezTo>
                    <a:close/>
                    <a:moveTo>
                      <a:pt x="147765" y="246918"/>
                    </a:moveTo>
                    <a:cubicBezTo>
                      <a:pt x="155412" y="246918"/>
                      <a:pt x="161612" y="252178"/>
                      <a:pt x="161612" y="258667"/>
                    </a:cubicBezTo>
                    <a:cubicBezTo>
                      <a:pt x="161612" y="265157"/>
                      <a:pt x="155412" y="270417"/>
                      <a:pt x="147765" y="270417"/>
                    </a:cubicBezTo>
                    <a:cubicBezTo>
                      <a:pt x="140117" y="270417"/>
                      <a:pt x="133917" y="265157"/>
                      <a:pt x="133917" y="258667"/>
                    </a:cubicBezTo>
                    <a:cubicBezTo>
                      <a:pt x="133917" y="252178"/>
                      <a:pt x="140117" y="246918"/>
                      <a:pt x="147765" y="246918"/>
                    </a:cubicBezTo>
                    <a:close/>
                    <a:moveTo>
                      <a:pt x="800065" y="246817"/>
                    </a:moveTo>
                    <a:cubicBezTo>
                      <a:pt x="807713" y="246817"/>
                      <a:pt x="813913" y="252078"/>
                      <a:pt x="813913" y="258567"/>
                    </a:cubicBezTo>
                    <a:cubicBezTo>
                      <a:pt x="813913" y="265056"/>
                      <a:pt x="807713" y="270316"/>
                      <a:pt x="800065" y="270316"/>
                    </a:cubicBezTo>
                    <a:cubicBezTo>
                      <a:pt x="792418" y="270316"/>
                      <a:pt x="786218" y="265056"/>
                      <a:pt x="786218" y="258567"/>
                    </a:cubicBezTo>
                    <a:cubicBezTo>
                      <a:pt x="786218" y="252078"/>
                      <a:pt x="792418" y="246817"/>
                      <a:pt x="800065" y="246817"/>
                    </a:cubicBezTo>
                    <a:close/>
                    <a:moveTo>
                      <a:pt x="575372" y="246029"/>
                    </a:moveTo>
                    <a:cubicBezTo>
                      <a:pt x="583020" y="246029"/>
                      <a:pt x="589220" y="251290"/>
                      <a:pt x="589220" y="257779"/>
                    </a:cubicBezTo>
                    <a:cubicBezTo>
                      <a:pt x="589220" y="264268"/>
                      <a:pt x="583020" y="269529"/>
                      <a:pt x="575372" y="269529"/>
                    </a:cubicBezTo>
                    <a:cubicBezTo>
                      <a:pt x="567725" y="269529"/>
                      <a:pt x="561525" y="264268"/>
                      <a:pt x="561525" y="257779"/>
                    </a:cubicBezTo>
                    <a:cubicBezTo>
                      <a:pt x="561525" y="251290"/>
                      <a:pt x="567725" y="246029"/>
                      <a:pt x="575372" y="246029"/>
                    </a:cubicBezTo>
                    <a:close/>
                    <a:moveTo>
                      <a:pt x="965043" y="242322"/>
                    </a:moveTo>
                    <a:cubicBezTo>
                      <a:pt x="972690" y="242322"/>
                      <a:pt x="978890" y="247583"/>
                      <a:pt x="978890" y="254072"/>
                    </a:cubicBezTo>
                    <a:cubicBezTo>
                      <a:pt x="978890" y="260561"/>
                      <a:pt x="972690" y="265822"/>
                      <a:pt x="965043" y="265822"/>
                    </a:cubicBezTo>
                    <a:cubicBezTo>
                      <a:pt x="957395" y="265822"/>
                      <a:pt x="951195" y="260561"/>
                      <a:pt x="951195" y="254072"/>
                    </a:cubicBezTo>
                    <a:cubicBezTo>
                      <a:pt x="951195" y="247583"/>
                      <a:pt x="957395" y="242322"/>
                      <a:pt x="965043" y="242322"/>
                    </a:cubicBezTo>
                    <a:close/>
                    <a:moveTo>
                      <a:pt x="363542" y="242154"/>
                    </a:moveTo>
                    <a:cubicBezTo>
                      <a:pt x="371190" y="242154"/>
                      <a:pt x="377390" y="247415"/>
                      <a:pt x="377390" y="253904"/>
                    </a:cubicBezTo>
                    <a:cubicBezTo>
                      <a:pt x="377390" y="260393"/>
                      <a:pt x="371190" y="265654"/>
                      <a:pt x="363542" y="265654"/>
                    </a:cubicBezTo>
                    <a:cubicBezTo>
                      <a:pt x="355895" y="265654"/>
                      <a:pt x="349695" y="260393"/>
                      <a:pt x="349695" y="253904"/>
                    </a:cubicBezTo>
                    <a:cubicBezTo>
                      <a:pt x="349695" y="247415"/>
                      <a:pt x="355895" y="242154"/>
                      <a:pt x="363542" y="242154"/>
                    </a:cubicBezTo>
                    <a:close/>
                    <a:moveTo>
                      <a:pt x="724789" y="239745"/>
                    </a:moveTo>
                    <a:cubicBezTo>
                      <a:pt x="732436" y="239745"/>
                      <a:pt x="738636" y="245006"/>
                      <a:pt x="738636" y="251495"/>
                    </a:cubicBezTo>
                    <a:cubicBezTo>
                      <a:pt x="738636" y="257984"/>
                      <a:pt x="732436" y="263245"/>
                      <a:pt x="724789" y="263245"/>
                    </a:cubicBezTo>
                    <a:cubicBezTo>
                      <a:pt x="717141" y="263245"/>
                      <a:pt x="710941" y="257984"/>
                      <a:pt x="710941" y="251495"/>
                    </a:cubicBezTo>
                    <a:cubicBezTo>
                      <a:pt x="710941" y="245006"/>
                      <a:pt x="717141" y="239745"/>
                      <a:pt x="724789" y="239745"/>
                    </a:cubicBezTo>
                    <a:close/>
                    <a:moveTo>
                      <a:pt x="241881" y="230001"/>
                    </a:moveTo>
                    <a:cubicBezTo>
                      <a:pt x="249528" y="230001"/>
                      <a:pt x="255728" y="235262"/>
                      <a:pt x="255728" y="241751"/>
                    </a:cubicBezTo>
                    <a:cubicBezTo>
                      <a:pt x="255728" y="248240"/>
                      <a:pt x="249528" y="253501"/>
                      <a:pt x="241881" y="253501"/>
                    </a:cubicBezTo>
                    <a:cubicBezTo>
                      <a:pt x="234233" y="253501"/>
                      <a:pt x="228034" y="248240"/>
                      <a:pt x="228034" y="241751"/>
                    </a:cubicBezTo>
                    <a:cubicBezTo>
                      <a:pt x="228034" y="235262"/>
                      <a:pt x="234233" y="230001"/>
                      <a:pt x="241881" y="230001"/>
                    </a:cubicBezTo>
                    <a:close/>
                    <a:moveTo>
                      <a:pt x="877571" y="222270"/>
                    </a:moveTo>
                    <a:cubicBezTo>
                      <a:pt x="885219" y="222270"/>
                      <a:pt x="891419" y="227531"/>
                      <a:pt x="891419" y="234020"/>
                    </a:cubicBezTo>
                    <a:cubicBezTo>
                      <a:pt x="891419" y="240509"/>
                      <a:pt x="885219" y="245770"/>
                      <a:pt x="877571" y="245770"/>
                    </a:cubicBezTo>
                    <a:cubicBezTo>
                      <a:pt x="869924" y="245770"/>
                      <a:pt x="863724" y="240509"/>
                      <a:pt x="863724" y="234020"/>
                    </a:cubicBezTo>
                    <a:cubicBezTo>
                      <a:pt x="863724" y="227531"/>
                      <a:pt x="869924" y="222270"/>
                      <a:pt x="877571" y="222270"/>
                    </a:cubicBezTo>
                    <a:close/>
                    <a:moveTo>
                      <a:pt x="506915" y="199530"/>
                    </a:moveTo>
                    <a:cubicBezTo>
                      <a:pt x="514563" y="199530"/>
                      <a:pt x="520762" y="204791"/>
                      <a:pt x="520762" y="211280"/>
                    </a:cubicBezTo>
                    <a:cubicBezTo>
                      <a:pt x="520762" y="217769"/>
                      <a:pt x="514563" y="223030"/>
                      <a:pt x="506915" y="223030"/>
                    </a:cubicBezTo>
                    <a:cubicBezTo>
                      <a:pt x="499268" y="223030"/>
                      <a:pt x="493068" y="217769"/>
                      <a:pt x="493068" y="211280"/>
                    </a:cubicBezTo>
                    <a:cubicBezTo>
                      <a:pt x="493068" y="204791"/>
                      <a:pt x="499268" y="199530"/>
                      <a:pt x="506915" y="199530"/>
                    </a:cubicBezTo>
                    <a:close/>
                    <a:moveTo>
                      <a:pt x="309047" y="193835"/>
                    </a:moveTo>
                    <a:cubicBezTo>
                      <a:pt x="316694" y="193835"/>
                      <a:pt x="322894" y="199096"/>
                      <a:pt x="322894" y="205585"/>
                    </a:cubicBezTo>
                    <a:cubicBezTo>
                      <a:pt x="322894" y="212074"/>
                      <a:pt x="316694" y="217335"/>
                      <a:pt x="309047" y="217335"/>
                    </a:cubicBezTo>
                    <a:cubicBezTo>
                      <a:pt x="301399" y="217335"/>
                      <a:pt x="295199" y="212074"/>
                      <a:pt x="295199" y="205585"/>
                    </a:cubicBezTo>
                    <a:cubicBezTo>
                      <a:pt x="295199" y="199096"/>
                      <a:pt x="301399" y="193835"/>
                      <a:pt x="309047" y="193835"/>
                    </a:cubicBezTo>
                    <a:close/>
                    <a:moveTo>
                      <a:pt x="431639" y="192458"/>
                    </a:moveTo>
                    <a:cubicBezTo>
                      <a:pt x="439286" y="192458"/>
                      <a:pt x="445486" y="197719"/>
                      <a:pt x="445486" y="204208"/>
                    </a:cubicBezTo>
                    <a:cubicBezTo>
                      <a:pt x="445486" y="210697"/>
                      <a:pt x="439286" y="215958"/>
                      <a:pt x="431639" y="215958"/>
                    </a:cubicBezTo>
                    <a:cubicBezTo>
                      <a:pt x="423991" y="215958"/>
                      <a:pt x="417791" y="210697"/>
                      <a:pt x="417791" y="204208"/>
                    </a:cubicBezTo>
                    <a:cubicBezTo>
                      <a:pt x="417791" y="197719"/>
                      <a:pt x="423991" y="192458"/>
                      <a:pt x="431639" y="192458"/>
                    </a:cubicBezTo>
                    <a:close/>
                    <a:moveTo>
                      <a:pt x="97216" y="189960"/>
                    </a:moveTo>
                    <a:cubicBezTo>
                      <a:pt x="104864" y="189960"/>
                      <a:pt x="111064" y="195221"/>
                      <a:pt x="111064" y="201710"/>
                    </a:cubicBezTo>
                    <a:cubicBezTo>
                      <a:pt x="111064" y="208199"/>
                      <a:pt x="104864" y="213460"/>
                      <a:pt x="97216" y="213460"/>
                    </a:cubicBezTo>
                    <a:cubicBezTo>
                      <a:pt x="93393" y="213460"/>
                      <a:pt x="89931" y="212145"/>
                      <a:pt x="87425" y="210019"/>
                    </a:cubicBezTo>
                    <a:lnTo>
                      <a:pt x="84921" y="204888"/>
                    </a:lnTo>
                    <a:lnTo>
                      <a:pt x="95263" y="190647"/>
                    </a:lnTo>
                    <a:close/>
                    <a:moveTo>
                      <a:pt x="692020" y="183029"/>
                    </a:moveTo>
                    <a:cubicBezTo>
                      <a:pt x="699667" y="183029"/>
                      <a:pt x="705867" y="188290"/>
                      <a:pt x="705867" y="194779"/>
                    </a:cubicBezTo>
                    <a:cubicBezTo>
                      <a:pt x="705867" y="201268"/>
                      <a:pt x="699667" y="206529"/>
                      <a:pt x="692020" y="206529"/>
                    </a:cubicBezTo>
                    <a:cubicBezTo>
                      <a:pt x="684372" y="206529"/>
                      <a:pt x="678172" y="201268"/>
                      <a:pt x="678172" y="194779"/>
                    </a:cubicBezTo>
                    <a:cubicBezTo>
                      <a:pt x="678172" y="188290"/>
                      <a:pt x="684372" y="183029"/>
                      <a:pt x="692020" y="183029"/>
                    </a:cubicBezTo>
                    <a:close/>
                    <a:moveTo>
                      <a:pt x="934578" y="175896"/>
                    </a:moveTo>
                    <a:cubicBezTo>
                      <a:pt x="942225" y="175896"/>
                      <a:pt x="948425" y="181156"/>
                      <a:pt x="948425" y="187645"/>
                    </a:cubicBezTo>
                    <a:cubicBezTo>
                      <a:pt x="948425" y="194135"/>
                      <a:pt x="942225" y="199395"/>
                      <a:pt x="934578" y="199395"/>
                    </a:cubicBezTo>
                    <a:cubicBezTo>
                      <a:pt x="926931" y="199395"/>
                      <a:pt x="920731" y="194135"/>
                      <a:pt x="920731" y="187645"/>
                    </a:cubicBezTo>
                    <a:cubicBezTo>
                      <a:pt x="920731" y="181156"/>
                      <a:pt x="926931" y="175896"/>
                      <a:pt x="934578" y="175896"/>
                    </a:cubicBezTo>
                    <a:close/>
                    <a:moveTo>
                      <a:pt x="604548" y="162977"/>
                    </a:moveTo>
                    <a:cubicBezTo>
                      <a:pt x="612196" y="162977"/>
                      <a:pt x="618396" y="168238"/>
                      <a:pt x="618396" y="174727"/>
                    </a:cubicBezTo>
                    <a:cubicBezTo>
                      <a:pt x="618396" y="181216"/>
                      <a:pt x="612196" y="186477"/>
                      <a:pt x="604548" y="186477"/>
                    </a:cubicBezTo>
                    <a:cubicBezTo>
                      <a:pt x="596901" y="186477"/>
                      <a:pt x="590701" y="181216"/>
                      <a:pt x="590701" y="174727"/>
                    </a:cubicBezTo>
                    <a:cubicBezTo>
                      <a:pt x="590701" y="168238"/>
                      <a:pt x="596901" y="162977"/>
                      <a:pt x="604548" y="162977"/>
                    </a:cubicBezTo>
                    <a:close/>
                    <a:moveTo>
                      <a:pt x="793839" y="157111"/>
                    </a:moveTo>
                    <a:cubicBezTo>
                      <a:pt x="801486" y="157111"/>
                      <a:pt x="807686" y="162372"/>
                      <a:pt x="807686" y="168861"/>
                    </a:cubicBezTo>
                    <a:cubicBezTo>
                      <a:pt x="807686" y="175350"/>
                      <a:pt x="801486" y="180611"/>
                      <a:pt x="793839" y="180611"/>
                    </a:cubicBezTo>
                    <a:cubicBezTo>
                      <a:pt x="786191" y="180611"/>
                      <a:pt x="779992" y="175350"/>
                      <a:pt x="779992" y="168861"/>
                    </a:cubicBezTo>
                    <a:cubicBezTo>
                      <a:pt x="779992" y="162372"/>
                      <a:pt x="786191" y="157111"/>
                      <a:pt x="793839" y="157111"/>
                    </a:cubicBezTo>
                    <a:close/>
                    <a:moveTo>
                      <a:pt x="240589" y="147336"/>
                    </a:moveTo>
                    <a:cubicBezTo>
                      <a:pt x="248237" y="147336"/>
                      <a:pt x="254437" y="152596"/>
                      <a:pt x="254437" y="159086"/>
                    </a:cubicBezTo>
                    <a:cubicBezTo>
                      <a:pt x="254437" y="165575"/>
                      <a:pt x="248237" y="170835"/>
                      <a:pt x="240589" y="170835"/>
                    </a:cubicBezTo>
                    <a:cubicBezTo>
                      <a:pt x="232942" y="170835"/>
                      <a:pt x="226742" y="165575"/>
                      <a:pt x="226742" y="159086"/>
                    </a:cubicBezTo>
                    <a:cubicBezTo>
                      <a:pt x="226742" y="152596"/>
                      <a:pt x="232942" y="147336"/>
                      <a:pt x="240589" y="147336"/>
                    </a:cubicBezTo>
                    <a:close/>
                    <a:moveTo>
                      <a:pt x="165313" y="140264"/>
                    </a:moveTo>
                    <a:cubicBezTo>
                      <a:pt x="172960" y="140264"/>
                      <a:pt x="179160" y="145525"/>
                      <a:pt x="179160" y="152014"/>
                    </a:cubicBezTo>
                    <a:cubicBezTo>
                      <a:pt x="179160" y="158503"/>
                      <a:pt x="172960" y="163764"/>
                      <a:pt x="165313" y="163764"/>
                    </a:cubicBezTo>
                    <a:cubicBezTo>
                      <a:pt x="157665" y="163764"/>
                      <a:pt x="151465" y="158503"/>
                      <a:pt x="151465" y="152014"/>
                    </a:cubicBezTo>
                    <a:cubicBezTo>
                      <a:pt x="151465" y="145525"/>
                      <a:pt x="157665" y="140264"/>
                      <a:pt x="165313" y="140264"/>
                    </a:cubicBezTo>
                    <a:close/>
                    <a:moveTo>
                      <a:pt x="411191" y="119509"/>
                    </a:moveTo>
                    <a:cubicBezTo>
                      <a:pt x="418839" y="119509"/>
                      <a:pt x="425039" y="124770"/>
                      <a:pt x="425039" y="131259"/>
                    </a:cubicBezTo>
                    <a:cubicBezTo>
                      <a:pt x="425039" y="137748"/>
                      <a:pt x="418839" y="143008"/>
                      <a:pt x="411191" y="143008"/>
                    </a:cubicBezTo>
                    <a:cubicBezTo>
                      <a:pt x="403544" y="143008"/>
                      <a:pt x="397344" y="137748"/>
                      <a:pt x="397344" y="131259"/>
                    </a:cubicBezTo>
                    <a:cubicBezTo>
                      <a:pt x="397344" y="124770"/>
                      <a:pt x="403544" y="119509"/>
                      <a:pt x="411191" y="119509"/>
                    </a:cubicBezTo>
                    <a:close/>
                    <a:moveTo>
                      <a:pt x="884030" y="118938"/>
                    </a:moveTo>
                    <a:cubicBezTo>
                      <a:pt x="891677" y="118938"/>
                      <a:pt x="897877" y="124199"/>
                      <a:pt x="897877" y="130688"/>
                    </a:cubicBezTo>
                    <a:cubicBezTo>
                      <a:pt x="897877" y="137177"/>
                      <a:pt x="891677" y="142438"/>
                      <a:pt x="884030" y="142438"/>
                    </a:cubicBezTo>
                    <a:cubicBezTo>
                      <a:pt x="876382" y="142438"/>
                      <a:pt x="870182" y="137177"/>
                      <a:pt x="870182" y="130688"/>
                    </a:cubicBezTo>
                    <a:cubicBezTo>
                      <a:pt x="870182" y="124199"/>
                      <a:pt x="876382" y="118938"/>
                      <a:pt x="884030" y="118938"/>
                    </a:cubicBezTo>
                    <a:close/>
                    <a:moveTo>
                      <a:pt x="661555" y="116603"/>
                    </a:moveTo>
                    <a:cubicBezTo>
                      <a:pt x="669202" y="116603"/>
                      <a:pt x="675402" y="121863"/>
                      <a:pt x="675402" y="128352"/>
                    </a:cubicBezTo>
                    <a:cubicBezTo>
                      <a:pt x="675402" y="134842"/>
                      <a:pt x="669202" y="140102"/>
                      <a:pt x="661555" y="140102"/>
                    </a:cubicBezTo>
                    <a:cubicBezTo>
                      <a:pt x="653907" y="140102"/>
                      <a:pt x="647708" y="134842"/>
                      <a:pt x="647708" y="128352"/>
                    </a:cubicBezTo>
                    <a:cubicBezTo>
                      <a:pt x="647708" y="121863"/>
                      <a:pt x="653907" y="116603"/>
                      <a:pt x="661555" y="116603"/>
                    </a:cubicBezTo>
                    <a:close/>
                    <a:moveTo>
                      <a:pt x="755671" y="99686"/>
                    </a:moveTo>
                    <a:cubicBezTo>
                      <a:pt x="763319" y="99686"/>
                      <a:pt x="769519" y="104947"/>
                      <a:pt x="769519" y="111436"/>
                    </a:cubicBezTo>
                    <a:cubicBezTo>
                      <a:pt x="769519" y="117925"/>
                      <a:pt x="763319" y="123186"/>
                      <a:pt x="755671" y="123186"/>
                    </a:cubicBezTo>
                    <a:cubicBezTo>
                      <a:pt x="748024" y="123186"/>
                      <a:pt x="741824" y="117925"/>
                      <a:pt x="741824" y="111436"/>
                    </a:cubicBezTo>
                    <a:cubicBezTo>
                      <a:pt x="741824" y="104947"/>
                      <a:pt x="748024" y="99686"/>
                      <a:pt x="755671" y="99686"/>
                    </a:cubicBezTo>
                    <a:close/>
                    <a:moveTo>
                      <a:pt x="323720" y="99457"/>
                    </a:moveTo>
                    <a:cubicBezTo>
                      <a:pt x="331368" y="99457"/>
                      <a:pt x="337567" y="104717"/>
                      <a:pt x="337567" y="111207"/>
                    </a:cubicBezTo>
                    <a:cubicBezTo>
                      <a:pt x="337567" y="117696"/>
                      <a:pt x="331368" y="122956"/>
                      <a:pt x="323720" y="122956"/>
                    </a:cubicBezTo>
                    <a:cubicBezTo>
                      <a:pt x="316073" y="122956"/>
                      <a:pt x="309873" y="117696"/>
                      <a:pt x="309873" y="111207"/>
                    </a:cubicBezTo>
                    <a:cubicBezTo>
                      <a:pt x="309873" y="104717"/>
                      <a:pt x="316073" y="99457"/>
                      <a:pt x="323720" y="99457"/>
                    </a:cubicBezTo>
                    <a:close/>
                    <a:moveTo>
                      <a:pt x="513010" y="93591"/>
                    </a:moveTo>
                    <a:cubicBezTo>
                      <a:pt x="520658" y="93591"/>
                      <a:pt x="526858" y="98852"/>
                      <a:pt x="526858" y="105341"/>
                    </a:cubicBezTo>
                    <a:cubicBezTo>
                      <a:pt x="526858" y="111830"/>
                      <a:pt x="520658" y="117091"/>
                      <a:pt x="513010" y="117091"/>
                    </a:cubicBezTo>
                    <a:cubicBezTo>
                      <a:pt x="505363" y="117091"/>
                      <a:pt x="499163" y="111830"/>
                      <a:pt x="499163" y="105341"/>
                    </a:cubicBezTo>
                    <a:cubicBezTo>
                      <a:pt x="499163" y="98852"/>
                      <a:pt x="505363" y="93591"/>
                      <a:pt x="513010" y="93591"/>
                    </a:cubicBezTo>
                    <a:close/>
                    <a:moveTo>
                      <a:pt x="822837" y="63520"/>
                    </a:moveTo>
                    <a:cubicBezTo>
                      <a:pt x="830484" y="63520"/>
                      <a:pt x="836684" y="68781"/>
                      <a:pt x="836684" y="75270"/>
                    </a:cubicBezTo>
                    <a:cubicBezTo>
                      <a:pt x="836684" y="81759"/>
                      <a:pt x="830484" y="87020"/>
                      <a:pt x="822837" y="87020"/>
                    </a:cubicBezTo>
                    <a:cubicBezTo>
                      <a:pt x="815190" y="87020"/>
                      <a:pt x="808990" y="81759"/>
                      <a:pt x="808990" y="75270"/>
                    </a:cubicBezTo>
                    <a:cubicBezTo>
                      <a:pt x="808990" y="68781"/>
                      <a:pt x="815190" y="63520"/>
                      <a:pt x="822837" y="63520"/>
                    </a:cubicBezTo>
                    <a:close/>
                    <a:moveTo>
                      <a:pt x="231954" y="60811"/>
                    </a:moveTo>
                    <a:lnTo>
                      <a:pt x="239692" y="63531"/>
                    </a:lnTo>
                    <a:cubicBezTo>
                      <a:pt x="242197" y="65657"/>
                      <a:pt x="243747" y="68595"/>
                      <a:pt x="243747" y="71839"/>
                    </a:cubicBezTo>
                    <a:cubicBezTo>
                      <a:pt x="243747" y="78328"/>
                      <a:pt x="237548" y="83589"/>
                      <a:pt x="229900" y="83589"/>
                    </a:cubicBezTo>
                    <a:cubicBezTo>
                      <a:pt x="226077" y="83589"/>
                      <a:pt x="222615" y="82274"/>
                      <a:pt x="220109" y="80148"/>
                    </a:cubicBezTo>
                    <a:lnTo>
                      <a:pt x="216425" y="72600"/>
                    </a:lnTo>
                    <a:close/>
                    <a:moveTo>
                      <a:pt x="611007" y="59645"/>
                    </a:moveTo>
                    <a:cubicBezTo>
                      <a:pt x="618654" y="59645"/>
                      <a:pt x="624854" y="64906"/>
                      <a:pt x="624854" y="71395"/>
                    </a:cubicBezTo>
                    <a:cubicBezTo>
                      <a:pt x="624854" y="77884"/>
                      <a:pt x="618654" y="83145"/>
                      <a:pt x="611007" y="83145"/>
                    </a:cubicBezTo>
                    <a:cubicBezTo>
                      <a:pt x="603359" y="83145"/>
                      <a:pt x="597159" y="77884"/>
                      <a:pt x="597159" y="71395"/>
                    </a:cubicBezTo>
                    <a:cubicBezTo>
                      <a:pt x="597159" y="64906"/>
                      <a:pt x="603359" y="59645"/>
                      <a:pt x="611007" y="59645"/>
                    </a:cubicBezTo>
                    <a:close/>
                    <a:moveTo>
                      <a:pt x="380727" y="53082"/>
                    </a:moveTo>
                    <a:cubicBezTo>
                      <a:pt x="388374" y="53082"/>
                      <a:pt x="394574" y="58343"/>
                      <a:pt x="394574" y="64832"/>
                    </a:cubicBezTo>
                    <a:cubicBezTo>
                      <a:pt x="394574" y="71321"/>
                      <a:pt x="388374" y="76582"/>
                      <a:pt x="380727" y="76582"/>
                    </a:cubicBezTo>
                    <a:cubicBezTo>
                      <a:pt x="373079" y="76582"/>
                      <a:pt x="366879" y="71321"/>
                      <a:pt x="366879" y="64832"/>
                    </a:cubicBezTo>
                    <a:cubicBezTo>
                      <a:pt x="366879" y="58343"/>
                      <a:pt x="373079" y="53082"/>
                      <a:pt x="380727" y="53082"/>
                    </a:cubicBezTo>
                    <a:close/>
                    <a:moveTo>
                      <a:pt x="474843" y="36166"/>
                    </a:moveTo>
                    <a:cubicBezTo>
                      <a:pt x="482490" y="36166"/>
                      <a:pt x="488690" y="41427"/>
                      <a:pt x="488690" y="47916"/>
                    </a:cubicBezTo>
                    <a:cubicBezTo>
                      <a:pt x="488690" y="54405"/>
                      <a:pt x="482490" y="59666"/>
                      <a:pt x="474843" y="59666"/>
                    </a:cubicBezTo>
                    <a:cubicBezTo>
                      <a:pt x="467196" y="59666"/>
                      <a:pt x="460996" y="54405"/>
                      <a:pt x="460996" y="47916"/>
                    </a:cubicBezTo>
                    <a:cubicBezTo>
                      <a:pt x="460996" y="41427"/>
                      <a:pt x="467196" y="36166"/>
                      <a:pt x="474843" y="36166"/>
                    </a:cubicBezTo>
                    <a:close/>
                    <a:moveTo>
                      <a:pt x="751717" y="17957"/>
                    </a:moveTo>
                    <a:lnTo>
                      <a:pt x="754885" y="19000"/>
                    </a:lnTo>
                    <a:lnTo>
                      <a:pt x="766082" y="24376"/>
                    </a:lnTo>
                    <a:lnTo>
                      <a:pt x="768227" y="28771"/>
                    </a:lnTo>
                    <a:cubicBezTo>
                      <a:pt x="768227" y="35260"/>
                      <a:pt x="762027" y="40520"/>
                      <a:pt x="754380" y="40520"/>
                    </a:cubicBezTo>
                    <a:cubicBezTo>
                      <a:pt x="746732" y="40520"/>
                      <a:pt x="740532" y="35260"/>
                      <a:pt x="740532" y="28771"/>
                    </a:cubicBezTo>
                    <a:cubicBezTo>
                      <a:pt x="740532" y="25527"/>
                      <a:pt x="742082" y="22589"/>
                      <a:pt x="744588" y="20463"/>
                    </a:cubicBezTo>
                    <a:close/>
                    <a:moveTo>
                      <a:pt x="679103" y="9949"/>
                    </a:moveTo>
                    <a:cubicBezTo>
                      <a:pt x="686750" y="9949"/>
                      <a:pt x="692950" y="15210"/>
                      <a:pt x="692950" y="21699"/>
                    </a:cubicBezTo>
                    <a:cubicBezTo>
                      <a:pt x="692950" y="28188"/>
                      <a:pt x="686750" y="33449"/>
                      <a:pt x="679103" y="33449"/>
                    </a:cubicBezTo>
                    <a:cubicBezTo>
                      <a:pt x="671456" y="33449"/>
                      <a:pt x="665256" y="28188"/>
                      <a:pt x="665256" y="21699"/>
                    </a:cubicBezTo>
                    <a:cubicBezTo>
                      <a:pt x="665256" y="15210"/>
                      <a:pt x="671456" y="9949"/>
                      <a:pt x="679103" y="9949"/>
                    </a:cubicBezTo>
                    <a:close/>
                    <a:moveTo>
                      <a:pt x="343942" y="8047"/>
                    </a:moveTo>
                    <a:lnTo>
                      <a:pt x="339970" y="16184"/>
                    </a:lnTo>
                    <a:cubicBezTo>
                      <a:pt x="337464" y="18310"/>
                      <a:pt x="334002" y="19625"/>
                      <a:pt x="330178" y="19625"/>
                    </a:cubicBezTo>
                    <a:cubicBezTo>
                      <a:pt x="326355" y="19625"/>
                      <a:pt x="322893" y="18310"/>
                      <a:pt x="320387" y="16184"/>
                    </a:cubicBezTo>
                    <a:lnTo>
                      <a:pt x="320226" y="15854"/>
                    </a:lnTo>
                    <a:close/>
                    <a:moveTo>
                      <a:pt x="542009" y="0"/>
                    </a:moveTo>
                    <a:cubicBezTo>
                      <a:pt x="549656" y="0"/>
                      <a:pt x="555856" y="5261"/>
                      <a:pt x="555856" y="11750"/>
                    </a:cubicBezTo>
                    <a:cubicBezTo>
                      <a:pt x="555856" y="18239"/>
                      <a:pt x="549656" y="23499"/>
                      <a:pt x="542009" y="23499"/>
                    </a:cubicBezTo>
                    <a:cubicBezTo>
                      <a:pt x="534361" y="23499"/>
                      <a:pt x="528161" y="18239"/>
                      <a:pt x="528161" y="11750"/>
                    </a:cubicBezTo>
                    <a:cubicBezTo>
                      <a:pt x="528161" y="5261"/>
                      <a:pt x="534361" y="0"/>
                      <a:pt x="542009" y="0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B3E77FE4-0D50-4E73-8ED1-2C15F9F35CBC}"/>
                  </a:ext>
                </a:extLst>
              </p:cNvPr>
              <p:cNvSpPr/>
              <p:nvPr/>
            </p:nvSpPr>
            <p:spPr>
              <a:xfrm>
                <a:off x="1726982" y="2592455"/>
                <a:ext cx="180975" cy="155104"/>
              </a:xfrm>
              <a:custGeom>
                <a:avLst/>
                <a:gdLst>
                  <a:gd name="connsiteX0" fmla="*/ 145189 w 304116"/>
                  <a:gd name="connsiteY0" fmla="*/ 61656 h 260642"/>
                  <a:gd name="connsiteX1" fmla="*/ 254626 w 304116"/>
                  <a:gd name="connsiteY1" fmla="*/ 114864 h 260642"/>
                  <a:gd name="connsiteX2" fmla="*/ 282220 w 304116"/>
                  <a:gd name="connsiteY2" fmla="*/ 259201 h 260642"/>
                  <a:gd name="connsiteX3" fmla="*/ 189519 w 304116"/>
                  <a:gd name="connsiteY3" fmla="*/ 179971 h 260642"/>
                  <a:gd name="connsiteX4" fmla="*/ 116176 w 304116"/>
                  <a:gd name="connsiteY4" fmla="*/ 83631 h 260642"/>
                  <a:gd name="connsiteX5" fmla="*/ 145189 w 304116"/>
                  <a:gd name="connsiteY5" fmla="*/ 61656 h 260642"/>
                  <a:gd name="connsiteX6" fmla="*/ 46549 w 304116"/>
                  <a:gd name="connsiteY6" fmla="*/ 0 h 260642"/>
                  <a:gd name="connsiteX7" fmla="*/ 93098 w 304116"/>
                  <a:gd name="connsiteY7" fmla="*/ 46549 h 260642"/>
                  <a:gd name="connsiteX8" fmla="*/ 46549 w 304116"/>
                  <a:gd name="connsiteY8" fmla="*/ 93098 h 260642"/>
                  <a:gd name="connsiteX9" fmla="*/ 0 w 304116"/>
                  <a:gd name="connsiteY9" fmla="*/ 46549 h 260642"/>
                  <a:gd name="connsiteX10" fmla="*/ 46549 w 304116"/>
                  <a:gd name="connsiteY10" fmla="*/ 0 h 260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04116" h="260642">
                    <a:moveTo>
                      <a:pt x="145189" y="61656"/>
                    </a:moveTo>
                    <a:cubicBezTo>
                      <a:pt x="181399" y="56002"/>
                      <a:pt x="233871" y="92917"/>
                      <a:pt x="254626" y="114864"/>
                    </a:cubicBezTo>
                    <a:cubicBezTo>
                      <a:pt x="282300" y="144126"/>
                      <a:pt x="333494" y="247578"/>
                      <a:pt x="282220" y="259201"/>
                    </a:cubicBezTo>
                    <a:cubicBezTo>
                      <a:pt x="230946" y="270824"/>
                      <a:pt x="217193" y="209232"/>
                      <a:pt x="189519" y="179971"/>
                    </a:cubicBezTo>
                    <a:cubicBezTo>
                      <a:pt x="161846" y="150709"/>
                      <a:pt x="89459" y="137532"/>
                      <a:pt x="116176" y="83631"/>
                    </a:cubicBezTo>
                    <a:cubicBezTo>
                      <a:pt x="122855" y="70155"/>
                      <a:pt x="133118" y="63541"/>
                      <a:pt x="145189" y="61656"/>
                    </a:cubicBezTo>
                    <a:close/>
                    <a:moveTo>
                      <a:pt x="46549" y="0"/>
                    </a:moveTo>
                    <a:cubicBezTo>
                      <a:pt x="72257" y="0"/>
                      <a:pt x="93098" y="20841"/>
                      <a:pt x="93098" y="46549"/>
                    </a:cubicBezTo>
                    <a:cubicBezTo>
                      <a:pt x="93098" y="72257"/>
                      <a:pt x="72257" y="93098"/>
                      <a:pt x="46549" y="93098"/>
                    </a:cubicBezTo>
                    <a:cubicBezTo>
                      <a:pt x="20841" y="93098"/>
                      <a:pt x="0" y="72257"/>
                      <a:pt x="0" y="46549"/>
                    </a:cubicBezTo>
                    <a:cubicBezTo>
                      <a:pt x="0" y="20841"/>
                      <a:pt x="20841" y="0"/>
                      <a:pt x="4654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A79D0E29-C357-4706-A864-CED109E36A31}"/>
                  </a:ext>
                </a:extLst>
              </p:cNvPr>
              <p:cNvSpPr/>
              <p:nvPr/>
            </p:nvSpPr>
            <p:spPr>
              <a:xfrm>
                <a:off x="1061108" y="3090745"/>
                <a:ext cx="957574" cy="280978"/>
              </a:xfrm>
              <a:custGeom>
                <a:avLst/>
                <a:gdLst>
                  <a:gd name="connsiteX0" fmla="*/ 0 w 957574"/>
                  <a:gd name="connsiteY0" fmla="*/ 0 h 280978"/>
                  <a:gd name="connsiteX1" fmla="*/ 1472 w 957574"/>
                  <a:gd name="connsiteY1" fmla="*/ 1092 h 280978"/>
                  <a:gd name="connsiteX2" fmla="*/ 20424 w 957574"/>
                  <a:gd name="connsiteY2" fmla="*/ 10889 h 280978"/>
                  <a:gd name="connsiteX3" fmla="*/ 46212 w 957574"/>
                  <a:gd name="connsiteY3" fmla="*/ 46399 h 280978"/>
                  <a:gd name="connsiteX4" fmla="*/ 479794 w 957574"/>
                  <a:gd name="connsiteY4" fmla="*/ 217229 h 280978"/>
                  <a:gd name="connsiteX5" fmla="*/ 913376 w 957574"/>
                  <a:gd name="connsiteY5" fmla="*/ 46399 h 280978"/>
                  <a:gd name="connsiteX6" fmla="*/ 937421 w 957574"/>
                  <a:gd name="connsiteY6" fmla="*/ 13288 h 280978"/>
                  <a:gd name="connsiteX7" fmla="*/ 957574 w 957574"/>
                  <a:gd name="connsiteY7" fmla="*/ 2871 h 280978"/>
                  <a:gd name="connsiteX8" fmla="*/ 951370 w 957574"/>
                  <a:gd name="connsiteY8" fmla="*/ 19568 h 280978"/>
                  <a:gd name="connsiteX9" fmla="*/ 479320 w 957574"/>
                  <a:gd name="connsiteY9" fmla="*/ 280978 h 280978"/>
                  <a:gd name="connsiteX10" fmla="*/ 7270 w 957574"/>
                  <a:gd name="connsiteY10" fmla="*/ 19568 h 280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57574" h="280978">
                    <a:moveTo>
                      <a:pt x="0" y="0"/>
                    </a:moveTo>
                    <a:lnTo>
                      <a:pt x="1472" y="1092"/>
                    </a:lnTo>
                    <a:lnTo>
                      <a:pt x="20424" y="10889"/>
                    </a:lnTo>
                    <a:lnTo>
                      <a:pt x="46212" y="46399"/>
                    </a:lnTo>
                    <a:cubicBezTo>
                      <a:pt x="149271" y="150729"/>
                      <a:pt x="305237" y="217229"/>
                      <a:pt x="479794" y="217229"/>
                    </a:cubicBezTo>
                    <a:cubicBezTo>
                      <a:pt x="654351" y="217229"/>
                      <a:pt x="810317" y="150729"/>
                      <a:pt x="913376" y="46399"/>
                    </a:cubicBezTo>
                    <a:lnTo>
                      <a:pt x="937421" y="13288"/>
                    </a:lnTo>
                    <a:lnTo>
                      <a:pt x="957574" y="2871"/>
                    </a:lnTo>
                    <a:lnTo>
                      <a:pt x="951370" y="19568"/>
                    </a:lnTo>
                    <a:cubicBezTo>
                      <a:pt x="873597" y="173188"/>
                      <a:pt x="691526" y="280978"/>
                      <a:pt x="479320" y="280978"/>
                    </a:cubicBezTo>
                    <a:cubicBezTo>
                      <a:pt x="267114" y="280978"/>
                      <a:pt x="85043" y="173188"/>
                      <a:pt x="7270" y="19568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7" name="グループ化 106">
              <a:extLst>
                <a:ext uri="{FF2B5EF4-FFF2-40B4-BE49-F238E27FC236}">
                  <a16:creationId xmlns:a16="http://schemas.microsoft.com/office/drawing/2014/main" id="{519EAB23-CE49-4B5B-AB67-8B3E6FACA137}"/>
                </a:ext>
              </a:extLst>
            </p:cNvPr>
            <p:cNvGrpSpPr/>
            <p:nvPr/>
          </p:nvGrpSpPr>
          <p:grpSpPr>
            <a:xfrm>
              <a:off x="5953941" y="3723164"/>
              <a:ext cx="894510" cy="681014"/>
              <a:chOff x="967076" y="2506163"/>
              <a:chExt cx="1136911" cy="865560"/>
            </a:xfrm>
          </p:grpSpPr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26533971-681D-4D80-ABEE-0D7B9A36872D}"/>
                  </a:ext>
                </a:extLst>
              </p:cNvPr>
              <p:cNvSpPr/>
              <p:nvPr/>
            </p:nvSpPr>
            <p:spPr>
              <a:xfrm>
                <a:off x="967076" y="2506163"/>
                <a:ext cx="1136910" cy="856022"/>
              </a:xfrm>
              <a:custGeom>
                <a:avLst/>
                <a:gdLst>
                  <a:gd name="connsiteX0" fmla="*/ 573352 w 1136910"/>
                  <a:gd name="connsiteY0" fmla="*/ 0 h 856022"/>
                  <a:gd name="connsiteX1" fmla="*/ 1045402 w 1136910"/>
                  <a:gd name="connsiteY1" fmla="*/ 261410 h 856022"/>
                  <a:gd name="connsiteX2" fmla="*/ 1073505 w 1136910"/>
                  <a:gd name="connsiteY2" fmla="*/ 337046 h 856022"/>
                  <a:gd name="connsiteX3" fmla="*/ 1092238 w 1136910"/>
                  <a:gd name="connsiteY3" fmla="*/ 349320 h 856022"/>
                  <a:gd name="connsiteX4" fmla="*/ 1136910 w 1136910"/>
                  <a:gd name="connsiteY4" fmla="*/ 428011 h 856022"/>
                  <a:gd name="connsiteX5" fmla="*/ 1092238 w 1136910"/>
                  <a:gd name="connsiteY5" fmla="*/ 506702 h 856022"/>
                  <a:gd name="connsiteX6" fmla="*/ 1073505 w 1136910"/>
                  <a:gd name="connsiteY6" fmla="*/ 518976 h 856022"/>
                  <a:gd name="connsiteX7" fmla="*/ 1045402 w 1136910"/>
                  <a:gd name="connsiteY7" fmla="*/ 594612 h 856022"/>
                  <a:gd name="connsiteX8" fmla="*/ 573352 w 1136910"/>
                  <a:gd name="connsiteY8" fmla="*/ 856022 h 856022"/>
                  <a:gd name="connsiteX9" fmla="*/ 101302 w 1136910"/>
                  <a:gd name="connsiteY9" fmla="*/ 594612 h 856022"/>
                  <a:gd name="connsiteX10" fmla="*/ 76351 w 1136910"/>
                  <a:gd name="connsiteY10" fmla="*/ 527459 h 856022"/>
                  <a:gd name="connsiteX11" fmla="*/ 44672 w 1136910"/>
                  <a:gd name="connsiteY11" fmla="*/ 506702 h 856022"/>
                  <a:gd name="connsiteX12" fmla="*/ 0 w 1136910"/>
                  <a:gd name="connsiteY12" fmla="*/ 428011 h 856022"/>
                  <a:gd name="connsiteX13" fmla="*/ 44672 w 1136910"/>
                  <a:gd name="connsiteY13" fmla="*/ 349320 h 856022"/>
                  <a:gd name="connsiteX14" fmla="*/ 76351 w 1136910"/>
                  <a:gd name="connsiteY14" fmla="*/ 328564 h 856022"/>
                  <a:gd name="connsiteX15" fmla="*/ 101302 w 1136910"/>
                  <a:gd name="connsiteY15" fmla="*/ 261410 h 856022"/>
                  <a:gd name="connsiteX16" fmla="*/ 573352 w 1136910"/>
                  <a:gd name="connsiteY16" fmla="*/ 0 h 856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36910" h="856022">
                    <a:moveTo>
                      <a:pt x="573352" y="0"/>
                    </a:moveTo>
                    <a:cubicBezTo>
                      <a:pt x="785558" y="0"/>
                      <a:pt x="967629" y="107790"/>
                      <a:pt x="1045402" y="261410"/>
                    </a:cubicBezTo>
                    <a:lnTo>
                      <a:pt x="1073505" y="337046"/>
                    </a:lnTo>
                    <a:lnTo>
                      <a:pt x="1092238" y="349320"/>
                    </a:lnTo>
                    <a:cubicBezTo>
                      <a:pt x="1121003" y="373506"/>
                      <a:pt x="1136910" y="400098"/>
                      <a:pt x="1136910" y="428011"/>
                    </a:cubicBezTo>
                    <a:cubicBezTo>
                      <a:pt x="1136910" y="455924"/>
                      <a:pt x="1121003" y="482516"/>
                      <a:pt x="1092238" y="506702"/>
                    </a:cubicBezTo>
                    <a:lnTo>
                      <a:pt x="1073505" y="518976"/>
                    </a:lnTo>
                    <a:lnTo>
                      <a:pt x="1045402" y="594612"/>
                    </a:lnTo>
                    <a:cubicBezTo>
                      <a:pt x="967629" y="748232"/>
                      <a:pt x="785558" y="856022"/>
                      <a:pt x="573352" y="856022"/>
                    </a:cubicBezTo>
                    <a:cubicBezTo>
                      <a:pt x="361146" y="856022"/>
                      <a:pt x="179075" y="748232"/>
                      <a:pt x="101302" y="594612"/>
                    </a:cubicBezTo>
                    <a:lnTo>
                      <a:pt x="76351" y="527459"/>
                    </a:lnTo>
                    <a:lnTo>
                      <a:pt x="44672" y="506702"/>
                    </a:lnTo>
                    <a:cubicBezTo>
                      <a:pt x="15907" y="482516"/>
                      <a:pt x="0" y="455924"/>
                      <a:pt x="0" y="428011"/>
                    </a:cubicBezTo>
                    <a:cubicBezTo>
                      <a:pt x="0" y="400098"/>
                      <a:pt x="15907" y="373506"/>
                      <a:pt x="44672" y="349320"/>
                    </a:cubicBezTo>
                    <a:lnTo>
                      <a:pt x="76351" y="328564"/>
                    </a:lnTo>
                    <a:lnTo>
                      <a:pt x="101302" y="261410"/>
                    </a:lnTo>
                    <a:cubicBezTo>
                      <a:pt x="179075" y="107790"/>
                      <a:pt x="361146" y="0"/>
                      <a:pt x="573352" y="0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008000"/>
                  </a:gs>
                  <a:gs pos="0">
                    <a:srgbClr val="92D050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AFD455B6-0E96-4688-AD61-1ABBA4FD5BA1}"/>
                  </a:ext>
                </a:extLst>
              </p:cNvPr>
              <p:cNvSpPr/>
              <p:nvPr/>
            </p:nvSpPr>
            <p:spPr>
              <a:xfrm>
                <a:off x="1007652" y="2535679"/>
                <a:ext cx="1096335" cy="831850"/>
              </a:xfrm>
              <a:custGeom>
                <a:avLst/>
                <a:gdLst>
                  <a:gd name="connsiteX0" fmla="*/ 505095 w 1096335"/>
                  <a:gd name="connsiteY0" fmla="*/ 817167 h 831850"/>
                  <a:gd name="connsiteX1" fmla="*/ 518942 w 1096335"/>
                  <a:gd name="connsiteY1" fmla="*/ 828917 h 831850"/>
                  <a:gd name="connsiteX2" fmla="*/ 517510 w 1096335"/>
                  <a:gd name="connsiteY2" fmla="*/ 831850 h 831850"/>
                  <a:gd name="connsiteX3" fmla="*/ 491889 w 1096335"/>
                  <a:gd name="connsiteY3" fmla="*/ 830231 h 831850"/>
                  <a:gd name="connsiteX4" fmla="*/ 491248 w 1096335"/>
                  <a:gd name="connsiteY4" fmla="*/ 828917 h 831850"/>
                  <a:gd name="connsiteX5" fmla="*/ 505095 w 1096335"/>
                  <a:gd name="connsiteY5" fmla="*/ 817167 h 831850"/>
                  <a:gd name="connsiteX6" fmla="*/ 319544 w 1096335"/>
                  <a:gd name="connsiteY6" fmla="*/ 777927 h 831850"/>
                  <a:gd name="connsiteX7" fmla="*/ 333391 w 1096335"/>
                  <a:gd name="connsiteY7" fmla="*/ 789676 h 831850"/>
                  <a:gd name="connsiteX8" fmla="*/ 329853 w 1096335"/>
                  <a:gd name="connsiteY8" fmla="*/ 796924 h 831850"/>
                  <a:gd name="connsiteX9" fmla="*/ 310669 w 1096335"/>
                  <a:gd name="connsiteY9" fmla="*/ 790609 h 831850"/>
                  <a:gd name="connsiteX10" fmla="*/ 306272 w 1096335"/>
                  <a:gd name="connsiteY10" fmla="*/ 788497 h 831850"/>
                  <a:gd name="connsiteX11" fmla="*/ 309752 w 1096335"/>
                  <a:gd name="connsiteY11" fmla="*/ 781368 h 831850"/>
                  <a:gd name="connsiteX12" fmla="*/ 319544 w 1096335"/>
                  <a:gd name="connsiteY12" fmla="*/ 777927 h 831850"/>
                  <a:gd name="connsiteX13" fmla="*/ 562102 w 1096335"/>
                  <a:gd name="connsiteY13" fmla="*/ 770793 h 831850"/>
                  <a:gd name="connsiteX14" fmla="*/ 575949 w 1096335"/>
                  <a:gd name="connsiteY14" fmla="*/ 782543 h 831850"/>
                  <a:gd name="connsiteX15" fmla="*/ 562102 w 1096335"/>
                  <a:gd name="connsiteY15" fmla="*/ 794293 h 831850"/>
                  <a:gd name="connsiteX16" fmla="*/ 548254 w 1096335"/>
                  <a:gd name="connsiteY16" fmla="*/ 782543 h 831850"/>
                  <a:gd name="connsiteX17" fmla="*/ 562102 w 1096335"/>
                  <a:gd name="connsiteY17" fmla="*/ 770793 h 831850"/>
                  <a:gd name="connsiteX18" fmla="*/ 777880 w 1096335"/>
                  <a:gd name="connsiteY18" fmla="*/ 766030 h 831850"/>
                  <a:gd name="connsiteX19" fmla="*/ 787671 w 1096335"/>
                  <a:gd name="connsiteY19" fmla="*/ 769472 h 831850"/>
                  <a:gd name="connsiteX20" fmla="*/ 789804 w 1096335"/>
                  <a:gd name="connsiteY20" fmla="*/ 773841 h 831850"/>
                  <a:gd name="connsiteX21" fmla="*/ 767369 w 1096335"/>
                  <a:gd name="connsiteY21" fmla="*/ 784614 h 831850"/>
                  <a:gd name="connsiteX22" fmla="*/ 764032 w 1096335"/>
                  <a:gd name="connsiteY22" fmla="*/ 777780 h 831850"/>
                  <a:gd name="connsiteX23" fmla="*/ 777880 w 1096335"/>
                  <a:gd name="connsiteY23" fmla="*/ 766030 h 831850"/>
                  <a:gd name="connsiteX24" fmla="*/ 656218 w 1096335"/>
                  <a:gd name="connsiteY24" fmla="*/ 753877 h 831850"/>
                  <a:gd name="connsiteX25" fmla="*/ 670065 w 1096335"/>
                  <a:gd name="connsiteY25" fmla="*/ 765627 h 831850"/>
                  <a:gd name="connsiteX26" fmla="*/ 656218 w 1096335"/>
                  <a:gd name="connsiteY26" fmla="*/ 777376 h 831850"/>
                  <a:gd name="connsiteX27" fmla="*/ 642371 w 1096335"/>
                  <a:gd name="connsiteY27" fmla="*/ 765627 h 831850"/>
                  <a:gd name="connsiteX28" fmla="*/ 656218 w 1096335"/>
                  <a:gd name="connsiteY28" fmla="*/ 753877 h 831850"/>
                  <a:gd name="connsiteX29" fmla="*/ 421363 w 1096335"/>
                  <a:gd name="connsiteY29" fmla="*/ 752009 h 831850"/>
                  <a:gd name="connsiteX30" fmla="*/ 435210 w 1096335"/>
                  <a:gd name="connsiteY30" fmla="*/ 763759 h 831850"/>
                  <a:gd name="connsiteX31" fmla="*/ 421363 w 1096335"/>
                  <a:gd name="connsiteY31" fmla="*/ 775508 h 831850"/>
                  <a:gd name="connsiteX32" fmla="*/ 407515 w 1096335"/>
                  <a:gd name="connsiteY32" fmla="*/ 763759 h 831850"/>
                  <a:gd name="connsiteX33" fmla="*/ 421363 w 1096335"/>
                  <a:gd name="connsiteY33" fmla="*/ 752009 h 831850"/>
                  <a:gd name="connsiteX34" fmla="*/ 723384 w 1096335"/>
                  <a:gd name="connsiteY34" fmla="*/ 717711 h 831850"/>
                  <a:gd name="connsiteX35" fmla="*/ 737231 w 1096335"/>
                  <a:gd name="connsiteY35" fmla="*/ 729460 h 831850"/>
                  <a:gd name="connsiteX36" fmla="*/ 723384 w 1096335"/>
                  <a:gd name="connsiteY36" fmla="*/ 741210 h 831850"/>
                  <a:gd name="connsiteX37" fmla="*/ 709536 w 1096335"/>
                  <a:gd name="connsiteY37" fmla="*/ 729460 h 831850"/>
                  <a:gd name="connsiteX38" fmla="*/ 723384 w 1096335"/>
                  <a:gd name="connsiteY38" fmla="*/ 717711 h 831850"/>
                  <a:gd name="connsiteX39" fmla="*/ 845976 w 1096335"/>
                  <a:gd name="connsiteY39" fmla="*/ 716334 h 831850"/>
                  <a:gd name="connsiteX40" fmla="*/ 859823 w 1096335"/>
                  <a:gd name="connsiteY40" fmla="*/ 728083 h 831850"/>
                  <a:gd name="connsiteX41" fmla="*/ 859197 w 1096335"/>
                  <a:gd name="connsiteY41" fmla="*/ 729366 h 831850"/>
                  <a:gd name="connsiteX42" fmla="*/ 845588 w 1096335"/>
                  <a:gd name="connsiteY42" fmla="*/ 739697 h 831850"/>
                  <a:gd name="connsiteX43" fmla="*/ 836185 w 1096335"/>
                  <a:gd name="connsiteY43" fmla="*/ 736392 h 831850"/>
                  <a:gd name="connsiteX44" fmla="*/ 832129 w 1096335"/>
                  <a:gd name="connsiteY44" fmla="*/ 728083 h 831850"/>
                  <a:gd name="connsiteX45" fmla="*/ 845976 w 1096335"/>
                  <a:gd name="connsiteY45" fmla="*/ 716334 h 831850"/>
                  <a:gd name="connsiteX46" fmla="*/ 511553 w 1096335"/>
                  <a:gd name="connsiteY46" fmla="*/ 713836 h 831850"/>
                  <a:gd name="connsiteX47" fmla="*/ 525401 w 1096335"/>
                  <a:gd name="connsiteY47" fmla="*/ 725585 h 831850"/>
                  <a:gd name="connsiteX48" fmla="*/ 511553 w 1096335"/>
                  <a:gd name="connsiteY48" fmla="*/ 737335 h 831850"/>
                  <a:gd name="connsiteX49" fmla="*/ 497706 w 1096335"/>
                  <a:gd name="connsiteY49" fmla="*/ 725585 h 831850"/>
                  <a:gd name="connsiteX50" fmla="*/ 511553 w 1096335"/>
                  <a:gd name="connsiteY50" fmla="*/ 713836 h 831850"/>
                  <a:gd name="connsiteX51" fmla="*/ 289079 w 1096335"/>
                  <a:gd name="connsiteY51" fmla="*/ 711500 h 831850"/>
                  <a:gd name="connsiteX52" fmla="*/ 302926 w 1096335"/>
                  <a:gd name="connsiteY52" fmla="*/ 723250 h 831850"/>
                  <a:gd name="connsiteX53" fmla="*/ 289079 w 1096335"/>
                  <a:gd name="connsiteY53" fmla="*/ 735000 h 831850"/>
                  <a:gd name="connsiteX54" fmla="*/ 275232 w 1096335"/>
                  <a:gd name="connsiteY54" fmla="*/ 723250 h 831850"/>
                  <a:gd name="connsiteX55" fmla="*/ 289079 w 1096335"/>
                  <a:gd name="connsiteY55" fmla="*/ 711500 h 831850"/>
                  <a:gd name="connsiteX56" fmla="*/ 383195 w 1096335"/>
                  <a:gd name="connsiteY56" fmla="*/ 694584 h 831850"/>
                  <a:gd name="connsiteX57" fmla="*/ 397042 w 1096335"/>
                  <a:gd name="connsiteY57" fmla="*/ 706334 h 831850"/>
                  <a:gd name="connsiteX58" fmla="*/ 383195 w 1096335"/>
                  <a:gd name="connsiteY58" fmla="*/ 718083 h 831850"/>
                  <a:gd name="connsiteX59" fmla="*/ 369348 w 1096335"/>
                  <a:gd name="connsiteY59" fmla="*/ 706334 h 831850"/>
                  <a:gd name="connsiteX60" fmla="*/ 383195 w 1096335"/>
                  <a:gd name="connsiteY60" fmla="*/ 694584 h 831850"/>
                  <a:gd name="connsiteX61" fmla="*/ 654926 w 1096335"/>
                  <a:gd name="connsiteY61" fmla="*/ 671211 h 831850"/>
                  <a:gd name="connsiteX62" fmla="*/ 668774 w 1096335"/>
                  <a:gd name="connsiteY62" fmla="*/ 682961 h 831850"/>
                  <a:gd name="connsiteX63" fmla="*/ 654926 w 1096335"/>
                  <a:gd name="connsiteY63" fmla="*/ 694711 h 831850"/>
                  <a:gd name="connsiteX64" fmla="*/ 641079 w 1096335"/>
                  <a:gd name="connsiteY64" fmla="*/ 682961 h 831850"/>
                  <a:gd name="connsiteX65" fmla="*/ 654926 w 1096335"/>
                  <a:gd name="connsiteY65" fmla="*/ 671211 h 831850"/>
                  <a:gd name="connsiteX66" fmla="*/ 579650 w 1096335"/>
                  <a:gd name="connsiteY66" fmla="*/ 664140 h 831850"/>
                  <a:gd name="connsiteX67" fmla="*/ 593497 w 1096335"/>
                  <a:gd name="connsiteY67" fmla="*/ 675889 h 831850"/>
                  <a:gd name="connsiteX68" fmla="*/ 579650 w 1096335"/>
                  <a:gd name="connsiteY68" fmla="*/ 687639 h 831850"/>
                  <a:gd name="connsiteX69" fmla="*/ 565802 w 1096335"/>
                  <a:gd name="connsiteY69" fmla="*/ 675889 h 831850"/>
                  <a:gd name="connsiteX70" fmla="*/ 579650 w 1096335"/>
                  <a:gd name="connsiteY70" fmla="*/ 664140 h 831850"/>
                  <a:gd name="connsiteX71" fmla="*/ 450361 w 1096335"/>
                  <a:gd name="connsiteY71" fmla="*/ 658418 h 831850"/>
                  <a:gd name="connsiteX72" fmla="*/ 464208 w 1096335"/>
                  <a:gd name="connsiteY72" fmla="*/ 670167 h 831850"/>
                  <a:gd name="connsiteX73" fmla="*/ 450361 w 1096335"/>
                  <a:gd name="connsiteY73" fmla="*/ 681917 h 831850"/>
                  <a:gd name="connsiteX74" fmla="*/ 436513 w 1096335"/>
                  <a:gd name="connsiteY74" fmla="*/ 670167 h 831850"/>
                  <a:gd name="connsiteX75" fmla="*/ 450361 w 1096335"/>
                  <a:gd name="connsiteY75" fmla="*/ 658418 h 831850"/>
                  <a:gd name="connsiteX76" fmla="*/ 238531 w 1096335"/>
                  <a:gd name="connsiteY76" fmla="*/ 654543 h 831850"/>
                  <a:gd name="connsiteX77" fmla="*/ 252378 w 1096335"/>
                  <a:gd name="connsiteY77" fmla="*/ 666292 h 831850"/>
                  <a:gd name="connsiteX78" fmla="*/ 238531 w 1096335"/>
                  <a:gd name="connsiteY78" fmla="*/ 678042 h 831850"/>
                  <a:gd name="connsiteX79" fmla="*/ 224683 w 1096335"/>
                  <a:gd name="connsiteY79" fmla="*/ 666292 h 831850"/>
                  <a:gd name="connsiteX80" fmla="*/ 238531 w 1096335"/>
                  <a:gd name="connsiteY80" fmla="*/ 654543 h 831850"/>
                  <a:gd name="connsiteX81" fmla="*/ 825529 w 1096335"/>
                  <a:gd name="connsiteY81" fmla="*/ 643384 h 831850"/>
                  <a:gd name="connsiteX82" fmla="*/ 839376 w 1096335"/>
                  <a:gd name="connsiteY82" fmla="*/ 655134 h 831850"/>
                  <a:gd name="connsiteX83" fmla="*/ 825529 w 1096335"/>
                  <a:gd name="connsiteY83" fmla="*/ 666884 h 831850"/>
                  <a:gd name="connsiteX84" fmla="*/ 811681 w 1096335"/>
                  <a:gd name="connsiteY84" fmla="*/ 655134 h 831850"/>
                  <a:gd name="connsiteX85" fmla="*/ 825529 w 1096335"/>
                  <a:gd name="connsiteY85" fmla="*/ 643384 h 831850"/>
                  <a:gd name="connsiteX86" fmla="*/ 104630 w 1096335"/>
                  <a:gd name="connsiteY86" fmla="*/ 631859 h 831850"/>
                  <a:gd name="connsiteX87" fmla="*/ 112158 w 1096335"/>
                  <a:gd name="connsiteY87" fmla="*/ 634505 h 831850"/>
                  <a:gd name="connsiteX88" fmla="*/ 116214 w 1096335"/>
                  <a:gd name="connsiteY88" fmla="*/ 642813 h 831850"/>
                  <a:gd name="connsiteX89" fmla="*/ 114755 w 1096335"/>
                  <a:gd name="connsiteY89" fmla="*/ 645802 h 831850"/>
                  <a:gd name="connsiteX90" fmla="*/ 738057 w 1096335"/>
                  <a:gd name="connsiteY90" fmla="*/ 623332 h 831850"/>
                  <a:gd name="connsiteX91" fmla="*/ 751905 w 1096335"/>
                  <a:gd name="connsiteY91" fmla="*/ 635082 h 831850"/>
                  <a:gd name="connsiteX92" fmla="*/ 738057 w 1096335"/>
                  <a:gd name="connsiteY92" fmla="*/ 646832 h 831850"/>
                  <a:gd name="connsiteX93" fmla="*/ 724210 w 1096335"/>
                  <a:gd name="connsiteY93" fmla="*/ 635082 h 831850"/>
                  <a:gd name="connsiteX94" fmla="*/ 738057 w 1096335"/>
                  <a:gd name="connsiteY94" fmla="*/ 623332 h 831850"/>
                  <a:gd name="connsiteX95" fmla="*/ 927348 w 1096335"/>
                  <a:gd name="connsiteY95" fmla="*/ 617466 h 831850"/>
                  <a:gd name="connsiteX96" fmla="*/ 941195 w 1096335"/>
                  <a:gd name="connsiteY96" fmla="*/ 629216 h 831850"/>
                  <a:gd name="connsiteX97" fmla="*/ 927348 w 1096335"/>
                  <a:gd name="connsiteY97" fmla="*/ 640966 h 831850"/>
                  <a:gd name="connsiteX98" fmla="*/ 913500 w 1096335"/>
                  <a:gd name="connsiteY98" fmla="*/ 629216 h 831850"/>
                  <a:gd name="connsiteX99" fmla="*/ 927348 w 1096335"/>
                  <a:gd name="connsiteY99" fmla="*/ 617466 h 831850"/>
                  <a:gd name="connsiteX100" fmla="*/ 381903 w 1096335"/>
                  <a:gd name="connsiteY100" fmla="*/ 611918 h 831850"/>
                  <a:gd name="connsiteX101" fmla="*/ 395751 w 1096335"/>
                  <a:gd name="connsiteY101" fmla="*/ 623668 h 831850"/>
                  <a:gd name="connsiteX102" fmla="*/ 381903 w 1096335"/>
                  <a:gd name="connsiteY102" fmla="*/ 635418 h 831850"/>
                  <a:gd name="connsiteX103" fmla="*/ 368056 w 1096335"/>
                  <a:gd name="connsiteY103" fmla="*/ 623668 h 831850"/>
                  <a:gd name="connsiteX104" fmla="*/ 381903 w 1096335"/>
                  <a:gd name="connsiteY104" fmla="*/ 611918 h 831850"/>
                  <a:gd name="connsiteX105" fmla="*/ 542418 w 1096335"/>
                  <a:gd name="connsiteY105" fmla="*/ 609883 h 831850"/>
                  <a:gd name="connsiteX106" fmla="*/ 556265 w 1096335"/>
                  <a:gd name="connsiteY106" fmla="*/ 621632 h 831850"/>
                  <a:gd name="connsiteX107" fmla="*/ 542418 w 1096335"/>
                  <a:gd name="connsiteY107" fmla="*/ 633382 h 831850"/>
                  <a:gd name="connsiteX108" fmla="*/ 528571 w 1096335"/>
                  <a:gd name="connsiteY108" fmla="*/ 621632 h 831850"/>
                  <a:gd name="connsiteX109" fmla="*/ 542418 w 1096335"/>
                  <a:gd name="connsiteY109" fmla="*/ 609883 h 831850"/>
                  <a:gd name="connsiteX110" fmla="*/ 306627 w 1096335"/>
                  <a:gd name="connsiteY110" fmla="*/ 604847 h 831850"/>
                  <a:gd name="connsiteX111" fmla="*/ 320474 w 1096335"/>
                  <a:gd name="connsiteY111" fmla="*/ 616596 h 831850"/>
                  <a:gd name="connsiteX112" fmla="*/ 306627 w 1096335"/>
                  <a:gd name="connsiteY112" fmla="*/ 628346 h 831850"/>
                  <a:gd name="connsiteX113" fmla="*/ 292780 w 1096335"/>
                  <a:gd name="connsiteY113" fmla="*/ 616596 h 831850"/>
                  <a:gd name="connsiteX114" fmla="*/ 306627 w 1096335"/>
                  <a:gd name="connsiteY114" fmla="*/ 604847 h 831850"/>
                  <a:gd name="connsiteX115" fmla="*/ 169533 w 1096335"/>
                  <a:gd name="connsiteY115" fmla="*/ 594897 h 831850"/>
                  <a:gd name="connsiteX116" fmla="*/ 183380 w 1096335"/>
                  <a:gd name="connsiteY116" fmla="*/ 606647 h 831850"/>
                  <a:gd name="connsiteX117" fmla="*/ 169533 w 1096335"/>
                  <a:gd name="connsiteY117" fmla="*/ 618397 h 831850"/>
                  <a:gd name="connsiteX118" fmla="*/ 155685 w 1096335"/>
                  <a:gd name="connsiteY118" fmla="*/ 606647 h 831850"/>
                  <a:gd name="connsiteX119" fmla="*/ 169533 w 1096335"/>
                  <a:gd name="connsiteY119" fmla="*/ 594897 h 831850"/>
                  <a:gd name="connsiteX120" fmla="*/ 454947 w 1096335"/>
                  <a:gd name="connsiteY120" fmla="*/ 589830 h 831850"/>
                  <a:gd name="connsiteX121" fmla="*/ 468794 w 1096335"/>
                  <a:gd name="connsiteY121" fmla="*/ 601580 h 831850"/>
                  <a:gd name="connsiteX122" fmla="*/ 454947 w 1096335"/>
                  <a:gd name="connsiteY122" fmla="*/ 613330 h 831850"/>
                  <a:gd name="connsiteX123" fmla="*/ 441100 w 1096335"/>
                  <a:gd name="connsiteY123" fmla="*/ 601580 h 831850"/>
                  <a:gd name="connsiteX124" fmla="*/ 454947 w 1096335"/>
                  <a:gd name="connsiteY124" fmla="*/ 589830 h 831850"/>
                  <a:gd name="connsiteX125" fmla="*/ 644237 w 1096335"/>
                  <a:gd name="connsiteY125" fmla="*/ 583965 h 831850"/>
                  <a:gd name="connsiteX126" fmla="*/ 658084 w 1096335"/>
                  <a:gd name="connsiteY126" fmla="*/ 595714 h 831850"/>
                  <a:gd name="connsiteX127" fmla="*/ 644237 w 1096335"/>
                  <a:gd name="connsiteY127" fmla="*/ 607464 h 831850"/>
                  <a:gd name="connsiteX128" fmla="*/ 630390 w 1096335"/>
                  <a:gd name="connsiteY128" fmla="*/ 595714 h 831850"/>
                  <a:gd name="connsiteX129" fmla="*/ 644237 w 1096335"/>
                  <a:gd name="connsiteY129" fmla="*/ 583965 h 831850"/>
                  <a:gd name="connsiteX130" fmla="*/ 795064 w 1096335"/>
                  <a:gd name="connsiteY130" fmla="*/ 576958 h 831850"/>
                  <a:gd name="connsiteX131" fmla="*/ 808911 w 1096335"/>
                  <a:gd name="connsiteY131" fmla="*/ 588708 h 831850"/>
                  <a:gd name="connsiteX132" fmla="*/ 795064 w 1096335"/>
                  <a:gd name="connsiteY132" fmla="*/ 600457 h 831850"/>
                  <a:gd name="connsiteX133" fmla="*/ 781217 w 1096335"/>
                  <a:gd name="connsiteY133" fmla="*/ 588708 h 831850"/>
                  <a:gd name="connsiteX134" fmla="*/ 795064 w 1096335"/>
                  <a:gd name="connsiteY134" fmla="*/ 576958 h 831850"/>
                  <a:gd name="connsiteX135" fmla="*/ 889180 w 1096335"/>
                  <a:gd name="connsiteY135" fmla="*/ 560042 h 831850"/>
                  <a:gd name="connsiteX136" fmla="*/ 903028 w 1096335"/>
                  <a:gd name="connsiteY136" fmla="*/ 571791 h 831850"/>
                  <a:gd name="connsiteX137" fmla="*/ 889180 w 1096335"/>
                  <a:gd name="connsiteY137" fmla="*/ 583541 h 831850"/>
                  <a:gd name="connsiteX138" fmla="*/ 875333 w 1096335"/>
                  <a:gd name="connsiteY138" fmla="*/ 571791 h 831850"/>
                  <a:gd name="connsiteX139" fmla="*/ 889180 w 1096335"/>
                  <a:gd name="connsiteY139" fmla="*/ 560042 h 831850"/>
                  <a:gd name="connsiteX140" fmla="*/ 101075 w 1096335"/>
                  <a:gd name="connsiteY140" fmla="*/ 548398 h 831850"/>
                  <a:gd name="connsiteX141" fmla="*/ 114923 w 1096335"/>
                  <a:gd name="connsiteY141" fmla="*/ 560148 h 831850"/>
                  <a:gd name="connsiteX142" fmla="*/ 101075 w 1096335"/>
                  <a:gd name="connsiteY142" fmla="*/ 571898 h 831850"/>
                  <a:gd name="connsiteX143" fmla="*/ 87228 w 1096335"/>
                  <a:gd name="connsiteY143" fmla="*/ 560148 h 831850"/>
                  <a:gd name="connsiteX144" fmla="*/ 101075 w 1096335"/>
                  <a:gd name="connsiteY144" fmla="*/ 548398 h 831850"/>
                  <a:gd name="connsiteX145" fmla="*/ 258247 w 1096335"/>
                  <a:gd name="connsiteY145" fmla="*/ 546362 h 831850"/>
                  <a:gd name="connsiteX146" fmla="*/ 272094 w 1096335"/>
                  <a:gd name="connsiteY146" fmla="*/ 558112 h 831850"/>
                  <a:gd name="connsiteX147" fmla="*/ 258247 w 1096335"/>
                  <a:gd name="connsiteY147" fmla="*/ 569862 h 831850"/>
                  <a:gd name="connsiteX148" fmla="*/ 244400 w 1096335"/>
                  <a:gd name="connsiteY148" fmla="*/ 558112 h 831850"/>
                  <a:gd name="connsiteX149" fmla="*/ 258247 w 1096335"/>
                  <a:gd name="connsiteY149" fmla="*/ 546362 h 831850"/>
                  <a:gd name="connsiteX150" fmla="*/ 511953 w 1096335"/>
                  <a:gd name="connsiteY150" fmla="*/ 543456 h 831850"/>
                  <a:gd name="connsiteX151" fmla="*/ 525801 w 1096335"/>
                  <a:gd name="connsiteY151" fmla="*/ 555206 h 831850"/>
                  <a:gd name="connsiteX152" fmla="*/ 511953 w 1096335"/>
                  <a:gd name="connsiteY152" fmla="*/ 566956 h 831850"/>
                  <a:gd name="connsiteX153" fmla="*/ 498106 w 1096335"/>
                  <a:gd name="connsiteY153" fmla="*/ 555206 h 831850"/>
                  <a:gd name="connsiteX154" fmla="*/ 511953 w 1096335"/>
                  <a:gd name="connsiteY154" fmla="*/ 543456 h 831850"/>
                  <a:gd name="connsiteX155" fmla="*/ 606070 w 1096335"/>
                  <a:gd name="connsiteY155" fmla="*/ 526540 h 831850"/>
                  <a:gd name="connsiteX156" fmla="*/ 619917 w 1096335"/>
                  <a:gd name="connsiteY156" fmla="*/ 538290 h 831850"/>
                  <a:gd name="connsiteX157" fmla="*/ 606070 w 1096335"/>
                  <a:gd name="connsiteY157" fmla="*/ 550039 h 831850"/>
                  <a:gd name="connsiteX158" fmla="*/ 592222 w 1096335"/>
                  <a:gd name="connsiteY158" fmla="*/ 538290 h 831850"/>
                  <a:gd name="connsiteX159" fmla="*/ 606070 w 1096335"/>
                  <a:gd name="connsiteY159" fmla="*/ 526540 h 831850"/>
                  <a:gd name="connsiteX160" fmla="*/ 170776 w 1096335"/>
                  <a:gd name="connsiteY160" fmla="*/ 526310 h 831850"/>
                  <a:gd name="connsiteX161" fmla="*/ 184623 w 1096335"/>
                  <a:gd name="connsiteY161" fmla="*/ 538060 h 831850"/>
                  <a:gd name="connsiteX162" fmla="*/ 170776 w 1096335"/>
                  <a:gd name="connsiteY162" fmla="*/ 549810 h 831850"/>
                  <a:gd name="connsiteX163" fmla="*/ 156929 w 1096335"/>
                  <a:gd name="connsiteY163" fmla="*/ 538060 h 831850"/>
                  <a:gd name="connsiteX164" fmla="*/ 170776 w 1096335"/>
                  <a:gd name="connsiteY164" fmla="*/ 526310 h 831850"/>
                  <a:gd name="connsiteX165" fmla="*/ 956346 w 1096335"/>
                  <a:gd name="connsiteY165" fmla="*/ 523875 h 831850"/>
                  <a:gd name="connsiteX166" fmla="*/ 970193 w 1096335"/>
                  <a:gd name="connsiteY166" fmla="*/ 535625 h 831850"/>
                  <a:gd name="connsiteX167" fmla="*/ 956346 w 1096335"/>
                  <a:gd name="connsiteY167" fmla="*/ 547375 h 831850"/>
                  <a:gd name="connsiteX168" fmla="*/ 942499 w 1096335"/>
                  <a:gd name="connsiteY168" fmla="*/ 535625 h 831850"/>
                  <a:gd name="connsiteX169" fmla="*/ 956346 w 1096335"/>
                  <a:gd name="connsiteY169" fmla="*/ 523875 h 831850"/>
                  <a:gd name="connsiteX170" fmla="*/ 360066 w 1096335"/>
                  <a:gd name="connsiteY170" fmla="*/ 520444 h 831850"/>
                  <a:gd name="connsiteX171" fmla="*/ 373913 w 1096335"/>
                  <a:gd name="connsiteY171" fmla="*/ 532194 h 831850"/>
                  <a:gd name="connsiteX172" fmla="*/ 360066 w 1096335"/>
                  <a:gd name="connsiteY172" fmla="*/ 543944 h 831850"/>
                  <a:gd name="connsiteX173" fmla="*/ 346219 w 1096335"/>
                  <a:gd name="connsiteY173" fmla="*/ 532194 h 831850"/>
                  <a:gd name="connsiteX174" fmla="*/ 360066 w 1096335"/>
                  <a:gd name="connsiteY174" fmla="*/ 520444 h 831850"/>
                  <a:gd name="connsiteX175" fmla="*/ 744516 w 1096335"/>
                  <a:gd name="connsiteY175" fmla="*/ 520000 h 831850"/>
                  <a:gd name="connsiteX176" fmla="*/ 758363 w 1096335"/>
                  <a:gd name="connsiteY176" fmla="*/ 531750 h 831850"/>
                  <a:gd name="connsiteX177" fmla="*/ 744516 w 1096335"/>
                  <a:gd name="connsiteY177" fmla="*/ 543500 h 831850"/>
                  <a:gd name="connsiteX178" fmla="*/ 730668 w 1096335"/>
                  <a:gd name="connsiteY178" fmla="*/ 531750 h 831850"/>
                  <a:gd name="connsiteX179" fmla="*/ 744516 w 1096335"/>
                  <a:gd name="connsiteY179" fmla="*/ 520000 h 831850"/>
                  <a:gd name="connsiteX180" fmla="*/ 673235 w 1096335"/>
                  <a:gd name="connsiteY180" fmla="*/ 490374 h 831850"/>
                  <a:gd name="connsiteX181" fmla="*/ 687083 w 1096335"/>
                  <a:gd name="connsiteY181" fmla="*/ 502123 h 831850"/>
                  <a:gd name="connsiteX182" fmla="*/ 673235 w 1096335"/>
                  <a:gd name="connsiteY182" fmla="*/ 513873 h 831850"/>
                  <a:gd name="connsiteX183" fmla="*/ 659388 w 1096335"/>
                  <a:gd name="connsiteY183" fmla="*/ 502123 h 831850"/>
                  <a:gd name="connsiteX184" fmla="*/ 673235 w 1096335"/>
                  <a:gd name="connsiteY184" fmla="*/ 490374 h 831850"/>
                  <a:gd name="connsiteX185" fmla="*/ 461405 w 1096335"/>
                  <a:gd name="connsiteY185" fmla="*/ 486499 h 831850"/>
                  <a:gd name="connsiteX186" fmla="*/ 475252 w 1096335"/>
                  <a:gd name="connsiteY186" fmla="*/ 498248 h 831850"/>
                  <a:gd name="connsiteX187" fmla="*/ 461405 w 1096335"/>
                  <a:gd name="connsiteY187" fmla="*/ 509998 h 831850"/>
                  <a:gd name="connsiteX188" fmla="*/ 447558 w 1096335"/>
                  <a:gd name="connsiteY188" fmla="*/ 498248 h 831850"/>
                  <a:gd name="connsiteX189" fmla="*/ 461405 w 1096335"/>
                  <a:gd name="connsiteY189" fmla="*/ 486499 h 831850"/>
                  <a:gd name="connsiteX190" fmla="*/ 227782 w 1096335"/>
                  <a:gd name="connsiteY190" fmla="*/ 479936 h 831850"/>
                  <a:gd name="connsiteX191" fmla="*/ 241630 w 1096335"/>
                  <a:gd name="connsiteY191" fmla="*/ 491686 h 831850"/>
                  <a:gd name="connsiteX192" fmla="*/ 227782 w 1096335"/>
                  <a:gd name="connsiteY192" fmla="*/ 503435 h 831850"/>
                  <a:gd name="connsiteX193" fmla="*/ 213935 w 1096335"/>
                  <a:gd name="connsiteY193" fmla="*/ 491686 h 831850"/>
                  <a:gd name="connsiteX194" fmla="*/ 227782 w 1096335"/>
                  <a:gd name="connsiteY194" fmla="*/ 479936 h 831850"/>
                  <a:gd name="connsiteX195" fmla="*/ 887889 w 1096335"/>
                  <a:gd name="connsiteY195" fmla="*/ 477376 h 831850"/>
                  <a:gd name="connsiteX196" fmla="*/ 901736 w 1096335"/>
                  <a:gd name="connsiteY196" fmla="*/ 489126 h 831850"/>
                  <a:gd name="connsiteX197" fmla="*/ 887889 w 1096335"/>
                  <a:gd name="connsiteY197" fmla="*/ 500876 h 831850"/>
                  <a:gd name="connsiteX198" fmla="*/ 874041 w 1096335"/>
                  <a:gd name="connsiteY198" fmla="*/ 489126 h 831850"/>
                  <a:gd name="connsiteX199" fmla="*/ 887889 w 1096335"/>
                  <a:gd name="connsiteY199" fmla="*/ 477376 h 831850"/>
                  <a:gd name="connsiteX200" fmla="*/ 1045060 w 1096335"/>
                  <a:gd name="connsiteY200" fmla="*/ 475340 h 831850"/>
                  <a:gd name="connsiteX201" fmla="*/ 1054852 w 1096335"/>
                  <a:gd name="connsiteY201" fmla="*/ 478782 h 831850"/>
                  <a:gd name="connsiteX202" fmla="*/ 1055184 w 1096335"/>
                  <a:gd name="connsiteY202" fmla="*/ 479461 h 831850"/>
                  <a:gd name="connsiteX203" fmla="*/ 1051663 w 1096335"/>
                  <a:gd name="connsiteY203" fmla="*/ 483495 h 831850"/>
                  <a:gd name="connsiteX204" fmla="*/ 1034839 w 1096335"/>
                  <a:gd name="connsiteY204" fmla="*/ 494518 h 831850"/>
                  <a:gd name="connsiteX205" fmla="*/ 1031213 w 1096335"/>
                  <a:gd name="connsiteY205" fmla="*/ 487090 h 831850"/>
                  <a:gd name="connsiteX206" fmla="*/ 1045060 w 1096335"/>
                  <a:gd name="connsiteY206" fmla="*/ 475340 h 831850"/>
                  <a:gd name="connsiteX207" fmla="*/ 812612 w 1096335"/>
                  <a:gd name="connsiteY207" fmla="*/ 470304 h 831850"/>
                  <a:gd name="connsiteX208" fmla="*/ 826460 w 1096335"/>
                  <a:gd name="connsiteY208" fmla="*/ 482054 h 831850"/>
                  <a:gd name="connsiteX209" fmla="*/ 812612 w 1096335"/>
                  <a:gd name="connsiteY209" fmla="*/ 493804 h 831850"/>
                  <a:gd name="connsiteX210" fmla="*/ 798765 w 1096335"/>
                  <a:gd name="connsiteY210" fmla="*/ 482054 h 831850"/>
                  <a:gd name="connsiteX211" fmla="*/ 812612 w 1096335"/>
                  <a:gd name="connsiteY211" fmla="*/ 470304 h 831850"/>
                  <a:gd name="connsiteX212" fmla="*/ 321899 w 1096335"/>
                  <a:gd name="connsiteY212" fmla="*/ 463019 h 831850"/>
                  <a:gd name="connsiteX213" fmla="*/ 335746 w 1096335"/>
                  <a:gd name="connsiteY213" fmla="*/ 474769 h 831850"/>
                  <a:gd name="connsiteX214" fmla="*/ 321899 w 1096335"/>
                  <a:gd name="connsiteY214" fmla="*/ 486519 h 831850"/>
                  <a:gd name="connsiteX215" fmla="*/ 308051 w 1096335"/>
                  <a:gd name="connsiteY215" fmla="*/ 474769 h 831850"/>
                  <a:gd name="connsiteX216" fmla="*/ 321899 w 1096335"/>
                  <a:gd name="connsiteY216" fmla="*/ 463019 h 831850"/>
                  <a:gd name="connsiteX217" fmla="*/ 52711 w 1096335"/>
                  <a:gd name="connsiteY217" fmla="*/ 457930 h 831850"/>
                  <a:gd name="connsiteX218" fmla="*/ 66559 w 1096335"/>
                  <a:gd name="connsiteY218" fmla="*/ 469680 h 831850"/>
                  <a:gd name="connsiteX219" fmla="*/ 52711 w 1096335"/>
                  <a:gd name="connsiteY219" fmla="*/ 481429 h 831850"/>
                  <a:gd name="connsiteX220" fmla="*/ 38864 w 1096335"/>
                  <a:gd name="connsiteY220" fmla="*/ 469680 h 831850"/>
                  <a:gd name="connsiteX221" fmla="*/ 52711 w 1096335"/>
                  <a:gd name="connsiteY221" fmla="*/ 457930 h 831850"/>
                  <a:gd name="connsiteX222" fmla="*/ 957589 w 1096335"/>
                  <a:gd name="connsiteY222" fmla="*/ 455288 h 831850"/>
                  <a:gd name="connsiteX223" fmla="*/ 971436 w 1096335"/>
                  <a:gd name="connsiteY223" fmla="*/ 467038 h 831850"/>
                  <a:gd name="connsiteX224" fmla="*/ 957589 w 1096335"/>
                  <a:gd name="connsiteY224" fmla="*/ 478788 h 831850"/>
                  <a:gd name="connsiteX225" fmla="*/ 943742 w 1096335"/>
                  <a:gd name="connsiteY225" fmla="*/ 467038 h 831850"/>
                  <a:gd name="connsiteX226" fmla="*/ 957589 w 1096335"/>
                  <a:gd name="connsiteY226" fmla="*/ 455288 h 831850"/>
                  <a:gd name="connsiteX227" fmla="*/ 604778 w 1096335"/>
                  <a:gd name="connsiteY227" fmla="*/ 443874 h 831850"/>
                  <a:gd name="connsiteX228" fmla="*/ 618625 w 1096335"/>
                  <a:gd name="connsiteY228" fmla="*/ 455624 h 831850"/>
                  <a:gd name="connsiteX229" fmla="*/ 604778 w 1096335"/>
                  <a:gd name="connsiteY229" fmla="*/ 467374 h 831850"/>
                  <a:gd name="connsiteX230" fmla="*/ 590931 w 1096335"/>
                  <a:gd name="connsiteY230" fmla="*/ 455624 h 831850"/>
                  <a:gd name="connsiteX231" fmla="*/ 604778 w 1096335"/>
                  <a:gd name="connsiteY231" fmla="*/ 443874 h 831850"/>
                  <a:gd name="connsiteX232" fmla="*/ 529502 w 1096335"/>
                  <a:gd name="connsiteY232" fmla="*/ 436803 h 831850"/>
                  <a:gd name="connsiteX233" fmla="*/ 543349 w 1096335"/>
                  <a:gd name="connsiteY233" fmla="*/ 448552 h 831850"/>
                  <a:gd name="connsiteX234" fmla="*/ 529502 w 1096335"/>
                  <a:gd name="connsiteY234" fmla="*/ 460302 h 831850"/>
                  <a:gd name="connsiteX235" fmla="*/ 515654 w 1096335"/>
                  <a:gd name="connsiteY235" fmla="*/ 448552 h 831850"/>
                  <a:gd name="connsiteX236" fmla="*/ 529502 w 1096335"/>
                  <a:gd name="connsiteY236" fmla="*/ 436803 h 831850"/>
                  <a:gd name="connsiteX237" fmla="*/ 389064 w 1096335"/>
                  <a:gd name="connsiteY237" fmla="*/ 426853 h 831850"/>
                  <a:gd name="connsiteX238" fmla="*/ 402912 w 1096335"/>
                  <a:gd name="connsiteY238" fmla="*/ 438603 h 831850"/>
                  <a:gd name="connsiteX239" fmla="*/ 389064 w 1096335"/>
                  <a:gd name="connsiteY239" fmla="*/ 450353 h 831850"/>
                  <a:gd name="connsiteX240" fmla="*/ 375217 w 1096335"/>
                  <a:gd name="connsiteY240" fmla="*/ 438603 h 831850"/>
                  <a:gd name="connsiteX241" fmla="*/ 389064 w 1096335"/>
                  <a:gd name="connsiteY241" fmla="*/ 426853 h 831850"/>
                  <a:gd name="connsiteX242" fmla="*/ 177234 w 1096335"/>
                  <a:gd name="connsiteY242" fmla="*/ 422978 h 831850"/>
                  <a:gd name="connsiteX243" fmla="*/ 191081 w 1096335"/>
                  <a:gd name="connsiteY243" fmla="*/ 434728 h 831850"/>
                  <a:gd name="connsiteX244" fmla="*/ 177234 w 1096335"/>
                  <a:gd name="connsiteY244" fmla="*/ 446478 h 831850"/>
                  <a:gd name="connsiteX245" fmla="*/ 163387 w 1096335"/>
                  <a:gd name="connsiteY245" fmla="*/ 434728 h 831850"/>
                  <a:gd name="connsiteX246" fmla="*/ 177234 w 1096335"/>
                  <a:gd name="connsiteY246" fmla="*/ 422978 h 831850"/>
                  <a:gd name="connsiteX247" fmla="*/ 737706 w 1096335"/>
                  <a:gd name="connsiteY247" fmla="*/ 412826 h 831850"/>
                  <a:gd name="connsiteX248" fmla="*/ 751553 w 1096335"/>
                  <a:gd name="connsiteY248" fmla="*/ 424575 h 831850"/>
                  <a:gd name="connsiteX249" fmla="*/ 737706 w 1096335"/>
                  <a:gd name="connsiteY249" fmla="*/ 436325 h 831850"/>
                  <a:gd name="connsiteX250" fmla="*/ 723858 w 1096335"/>
                  <a:gd name="connsiteY250" fmla="*/ 424575 h 831850"/>
                  <a:gd name="connsiteX251" fmla="*/ 737706 w 1096335"/>
                  <a:gd name="connsiteY251" fmla="*/ 412826 h 831850"/>
                  <a:gd name="connsiteX252" fmla="*/ 1014596 w 1096335"/>
                  <a:gd name="connsiteY252" fmla="*/ 408914 h 831850"/>
                  <a:gd name="connsiteX253" fmla="*/ 1028443 w 1096335"/>
                  <a:gd name="connsiteY253" fmla="*/ 420664 h 831850"/>
                  <a:gd name="connsiteX254" fmla="*/ 1014596 w 1096335"/>
                  <a:gd name="connsiteY254" fmla="*/ 432413 h 831850"/>
                  <a:gd name="connsiteX255" fmla="*/ 1000748 w 1096335"/>
                  <a:gd name="connsiteY255" fmla="*/ 420664 h 831850"/>
                  <a:gd name="connsiteX256" fmla="*/ 1014596 w 1096335"/>
                  <a:gd name="connsiteY256" fmla="*/ 408914 h 831850"/>
                  <a:gd name="connsiteX257" fmla="*/ 1095606 w 1096335"/>
                  <a:gd name="connsiteY257" fmla="*/ 402230 h 831850"/>
                  <a:gd name="connsiteX258" fmla="*/ 1096335 w 1096335"/>
                  <a:gd name="connsiteY258" fmla="*/ 404804 h 831850"/>
                  <a:gd name="connsiteX259" fmla="*/ 1095985 w 1096335"/>
                  <a:gd name="connsiteY259" fmla="*/ 406040 h 831850"/>
                  <a:gd name="connsiteX260" fmla="*/ 1094865 w 1096335"/>
                  <a:gd name="connsiteY260" fmla="*/ 403747 h 831850"/>
                  <a:gd name="connsiteX261" fmla="*/ 14544 w 1096335"/>
                  <a:gd name="connsiteY261" fmla="*/ 400505 h 831850"/>
                  <a:gd name="connsiteX262" fmla="*/ 28391 w 1096335"/>
                  <a:gd name="connsiteY262" fmla="*/ 412255 h 831850"/>
                  <a:gd name="connsiteX263" fmla="*/ 14544 w 1096335"/>
                  <a:gd name="connsiteY263" fmla="*/ 424004 h 831850"/>
                  <a:gd name="connsiteX264" fmla="*/ 697 w 1096335"/>
                  <a:gd name="connsiteY264" fmla="*/ 412255 h 831850"/>
                  <a:gd name="connsiteX265" fmla="*/ 14544 w 1096335"/>
                  <a:gd name="connsiteY265" fmla="*/ 400505 h 831850"/>
                  <a:gd name="connsiteX266" fmla="*/ 650234 w 1096335"/>
                  <a:gd name="connsiteY266" fmla="*/ 392774 h 831850"/>
                  <a:gd name="connsiteX267" fmla="*/ 664081 w 1096335"/>
                  <a:gd name="connsiteY267" fmla="*/ 404523 h 831850"/>
                  <a:gd name="connsiteX268" fmla="*/ 650234 w 1096335"/>
                  <a:gd name="connsiteY268" fmla="*/ 416273 h 831850"/>
                  <a:gd name="connsiteX269" fmla="*/ 636387 w 1096335"/>
                  <a:gd name="connsiteY269" fmla="*/ 404523 h 831850"/>
                  <a:gd name="connsiteX270" fmla="*/ 650234 w 1096335"/>
                  <a:gd name="connsiteY270" fmla="*/ 392774 h 831850"/>
                  <a:gd name="connsiteX271" fmla="*/ 839525 w 1096335"/>
                  <a:gd name="connsiteY271" fmla="*/ 386908 h 831850"/>
                  <a:gd name="connsiteX272" fmla="*/ 853372 w 1096335"/>
                  <a:gd name="connsiteY272" fmla="*/ 398658 h 831850"/>
                  <a:gd name="connsiteX273" fmla="*/ 839525 w 1096335"/>
                  <a:gd name="connsiteY273" fmla="*/ 410407 h 831850"/>
                  <a:gd name="connsiteX274" fmla="*/ 825677 w 1096335"/>
                  <a:gd name="connsiteY274" fmla="*/ 398658 h 831850"/>
                  <a:gd name="connsiteX275" fmla="*/ 839525 w 1096335"/>
                  <a:gd name="connsiteY275" fmla="*/ 386908 h 831850"/>
                  <a:gd name="connsiteX276" fmla="*/ 320607 w 1096335"/>
                  <a:gd name="connsiteY276" fmla="*/ 380354 h 831850"/>
                  <a:gd name="connsiteX277" fmla="*/ 334454 w 1096335"/>
                  <a:gd name="connsiteY277" fmla="*/ 392104 h 831850"/>
                  <a:gd name="connsiteX278" fmla="*/ 320607 w 1096335"/>
                  <a:gd name="connsiteY278" fmla="*/ 403854 h 831850"/>
                  <a:gd name="connsiteX279" fmla="*/ 306760 w 1096335"/>
                  <a:gd name="connsiteY279" fmla="*/ 392104 h 831850"/>
                  <a:gd name="connsiteX280" fmla="*/ 320607 w 1096335"/>
                  <a:gd name="connsiteY280" fmla="*/ 380354 h 831850"/>
                  <a:gd name="connsiteX281" fmla="*/ 245331 w 1096335"/>
                  <a:gd name="connsiteY281" fmla="*/ 373282 h 831850"/>
                  <a:gd name="connsiteX282" fmla="*/ 259178 w 1096335"/>
                  <a:gd name="connsiteY282" fmla="*/ 385032 h 831850"/>
                  <a:gd name="connsiteX283" fmla="*/ 245331 w 1096335"/>
                  <a:gd name="connsiteY283" fmla="*/ 396782 h 831850"/>
                  <a:gd name="connsiteX284" fmla="*/ 231483 w 1096335"/>
                  <a:gd name="connsiteY284" fmla="*/ 385032 h 831850"/>
                  <a:gd name="connsiteX285" fmla="*/ 245331 w 1096335"/>
                  <a:gd name="connsiteY285" fmla="*/ 373282 h 831850"/>
                  <a:gd name="connsiteX286" fmla="*/ 444555 w 1096335"/>
                  <a:gd name="connsiteY286" fmla="*/ 365539 h 831850"/>
                  <a:gd name="connsiteX287" fmla="*/ 458403 w 1096335"/>
                  <a:gd name="connsiteY287" fmla="*/ 377289 h 831850"/>
                  <a:gd name="connsiteX288" fmla="*/ 444555 w 1096335"/>
                  <a:gd name="connsiteY288" fmla="*/ 389038 h 831850"/>
                  <a:gd name="connsiteX289" fmla="*/ 430708 w 1096335"/>
                  <a:gd name="connsiteY289" fmla="*/ 377289 h 831850"/>
                  <a:gd name="connsiteX290" fmla="*/ 444555 w 1096335"/>
                  <a:gd name="connsiteY290" fmla="*/ 365539 h 831850"/>
                  <a:gd name="connsiteX291" fmla="*/ 81710 w 1096335"/>
                  <a:gd name="connsiteY291" fmla="*/ 364339 h 831850"/>
                  <a:gd name="connsiteX292" fmla="*/ 95557 w 1096335"/>
                  <a:gd name="connsiteY292" fmla="*/ 376088 h 831850"/>
                  <a:gd name="connsiteX293" fmla="*/ 81710 w 1096335"/>
                  <a:gd name="connsiteY293" fmla="*/ 387838 h 831850"/>
                  <a:gd name="connsiteX294" fmla="*/ 67862 w 1096335"/>
                  <a:gd name="connsiteY294" fmla="*/ 376088 h 831850"/>
                  <a:gd name="connsiteX295" fmla="*/ 81710 w 1096335"/>
                  <a:gd name="connsiteY295" fmla="*/ 364339 h 831850"/>
                  <a:gd name="connsiteX296" fmla="*/ 964047 w 1096335"/>
                  <a:gd name="connsiteY296" fmla="*/ 351956 h 831850"/>
                  <a:gd name="connsiteX297" fmla="*/ 977895 w 1096335"/>
                  <a:gd name="connsiteY297" fmla="*/ 363706 h 831850"/>
                  <a:gd name="connsiteX298" fmla="*/ 964047 w 1096335"/>
                  <a:gd name="connsiteY298" fmla="*/ 375456 h 831850"/>
                  <a:gd name="connsiteX299" fmla="*/ 950200 w 1096335"/>
                  <a:gd name="connsiteY299" fmla="*/ 363706 h 831850"/>
                  <a:gd name="connsiteX300" fmla="*/ 964047 w 1096335"/>
                  <a:gd name="connsiteY300" fmla="*/ 351956 h 831850"/>
                  <a:gd name="connsiteX301" fmla="*/ 707241 w 1096335"/>
                  <a:gd name="connsiteY301" fmla="*/ 346399 h 831850"/>
                  <a:gd name="connsiteX302" fmla="*/ 721088 w 1096335"/>
                  <a:gd name="connsiteY302" fmla="*/ 358149 h 831850"/>
                  <a:gd name="connsiteX303" fmla="*/ 707241 w 1096335"/>
                  <a:gd name="connsiteY303" fmla="*/ 369899 h 831850"/>
                  <a:gd name="connsiteX304" fmla="*/ 693393 w 1096335"/>
                  <a:gd name="connsiteY304" fmla="*/ 358149 h 831850"/>
                  <a:gd name="connsiteX305" fmla="*/ 707241 w 1096335"/>
                  <a:gd name="connsiteY305" fmla="*/ 346399 h 831850"/>
                  <a:gd name="connsiteX306" fmla="*/ 357084 w 1096335"/>
                  <a:gd name="connsiteY306" fmla="*/ 345487 h 831850"/>
                  <a:gd name="connsiteX307" fmla="*/ 370931 w 1096335"/>
                  <a:gd name="connsiteY307" fmla="*/ 357236 h 831850"/>
                  <a:gd name="connsiteX308" fmla="*/ 357084 w 1096335"/>
                  <a:gd name="connsiteY308" fmla="*/ 368986 h 831850"/>
                  <a:gd name="connsiteX309" fmla="*/ 343237 w 1096335"/>
                  <a:gd name="connsiteY309" fmla="*/ 357236 h 831850"/>
                  <a:gd name="connsiteX310" fmla="*/ 357084 w 1096335"/>
                  <a:gd name="connsiteY310" fmla="*/ 345487 h 831850"/>
                  <a:gd name="connsiteX311" fmla="*/ 546374 w 1096335"/>
                  <a:gd name="connsiteY311" fmla="*/ 339621 h 831850"/>
                  <a:gd name="connsiteX312" fmla="*/ 560222 w 1096335"/>
                  <a:gd name="connsiteY312" fmla="*/ 351371 h 831850"/>
                  <a:gd name="connsiteX313" fmla="*/ 546374 w 1096335"/>
                  <a:gd name="connsiteY313" fmla="*/ 363120 h 831850"/>
                  <a:gd name="connsiteX314" fmla="*/ 532527 w 1096335"/>
                  <a:gd name="connsiteY314" fmla="*/ 351371 h 831850"/>
                  <a:gd name="connsiteX315" fmla="*/ 546374 w 1096335"/>
                  <a:gd name="connsiteY315" fmla="*/ 339621 h 831850"/>
                  <a:gd name="connsiteX316" fmla="*/ 801357 w 1096335"/>
                  <a:gd name="connsiteY316" fmla="*/ 329483 h 831850"/>
                  <a:gd name="connsiteX317" fmla="*/ 815204 w 1096335"/>
                  <a:gd name="connsiteY317" fmla="*/ 341233 h 831850"/>
                  <a:gd name="connsiteX318" fmla="*/ 801357 w 1096335"/>
                  <a:gd name="connsiteY318" fmla="*/ 352982 h 831850"/>
                  <a:gd name="connsiteX319" fmla="*/ 787510 w 1096335"/>
                  <a:gd name="connsiteY319" fmla="*/ 341233 h 831850"/>
                  <a:gd name="connsiteX320" fmla="*/ 801357 w 1096335"/>
                  <a:gd name="connsiteY320" fmla="*/ 329483 h 831850"/>
                  <a:gd name="connsiteX321" fmla="*/ 15513 w 1096335"/>
                  <a:gd name="connsiteY321" fmla="*/ 318634 h 831850"/>
                  <a:gd name="connsiteX322" fmla="*/ 23044 w 1096335"/>
                  <a:gd name="connsiteY322" fmla="*/ 321281 h 831850"/>
                  <a:gd name="connsiteX323" fmla="*/ 27100 w 1096335"/>
                  <a:gd name="connsiteY323" fmla="*/ 329589 h 831850"/>
                  <a:gd name="connsiteX324" fmla="*/ 13252 w 1096335"/>
                  <a:gd name="connsiteY324" fmla="*/ 341339 h 831850"/>
                  <a:gd name="connsiteX325" fmla="*/ 3461 w 1096335"/>
                  <a:gd name="connsiteY325" fmla="*/ 337898 h 831850"/>
                  <a:gd name="connsiteX326" fmla="*/ 0 w 1096335"/>
                  <a:gd name="connsiteY326" fmla="*/ 330807 h 831850"/>
                  <a:gd name="connsiteX327" fmla="*/ 4097 w 1096335"/>
                  <a:gd name="connsiteY327" fmla="*/ 326113 h 831850"/>
                  <a:gd name="connsiteX328" fmla="*/ 178229 w 1096335"/>
                  <a:gd name="connsiteY328" fmla="*/ 313345 h 831850"/>
                  <a:gd name="connsiteX329" fmla="*/ 192077 w 1096335"/>
                  <a:gd name="connsiteY329" fmla="*/ 325094 h 831850"/>
                  <a:gd name="connsiteX330" fmla="*/ 178229 w 1096335"/>
                  <a:gd name="connsiteY330" fmla="*/ 336844 h 831850"/>
                  <a:gd name="connsiteX331" fmla="*/ 164382 w 1096335"/>
                  <a:gd name="connsiteY331" fmla="*/ 325094 h 831850"/>
                  <a:gd name="connsiteX332" fmla="*/ 178229 w 1096335"/>
                  <a:gd name="connsiteY332" fmla="*/ 313345 h 831850"/>
                  <a:gd name="connsiteX333" fmla="*/ 1029034 w 1096335"/>
                  <a:gd name="connsiteY333" fmla="*/ 303353 h 831850"/>
                  <a:gd name="connsiteX334" fmla="*/ 1032930 w 1096335"/>
                  <a:gd name="connsiteY334" fmla="*/ 313839 h 831850"/>
                  <a:gd name="connsiteX335" fmla="*/ 1042889 w 1096335"/>
                  <a:gd name="connsiteY335" fmla="*/ 320364 h 831850"/>
                  <a:gd name="connsiteX336" fmla="*/ 1041935 w 1096335"/>
                  <a:gd name="connsiteY336" fmla="*/ 322319 h 831850"/>
                  <a:gd name="connsiteX337" fmla="*/ 1032144 w 1096335"/>
                  <a:gd name="connsiteY337" fmla="*/ 325760 h 831850"/>
                  <a:gd name="connsiteX338" fmla="*/ 1018297 w 1096335"/>
                  <a:gd name="connsiteY338" fmla="*/ 314010 h 831850"/>
                  <a:gd name="connsiteX339" fmla="*/ 1022353 w 1096335"/>
                  <a:gd name="connsiteY339" fmla="*/ 305702 h 831850"/>
                  <a:gd name="connsiteX340" fmla="*/ 414091 w 1096335"/>
                  <a:gd name="connsiteY340" fmla="*/ 299112 h 831850"/>
                  <a:gd name="connsiteX341" fmla="*/ 427938 w 1096335"/>
                  <a:gd name="connsiteY341" fmla="*/ 310862 h 831850"/>
                  <a:gd name="connsiteX342" fmla="*/ 414091 w 1096335"/>
                  <a:gd name="connsiteY342" fmla="*/ 322612 h 831850"/>
                  <a:gd name="connsiteX343" fmla="*/ 400243 w 1096335"/>
                  <a:gd name="connsiteY343" fmla="*/ 310862 h 831850"/>
                  <a:gd name="connsiteX344" fmla="*/ 414091 w 1096335"/>
                  <a:gd name="connsiteY344" fmla="*/ 299112 h 831850"/>
                  <a:gd name="connsiteX345" fmla="*/ 868523 w 1096335"/>
                  <a:gd name="connsiteY345" fmla="*/ 293316 h 831850"/>
                  <a:gd name="connsiteX346" fmla="*/ 882370 w 1096335"/>
                  <a:gd name="connsiteY346" fmla="*/ 305066 h 831850"/>
                  <a:gd name="connsiteX347" fmla="*/ 868523 w 1096335"/>
                  <a:gd name="connsiteY347" fmla="*/ 316816 h 831850"/>
                  <a:gd name="connsiteX348" fmla="*/ 854675 w 1096335"/>
                  <a:gd name="connsiteY348" fmla="*/ 305066 h 831850"/>
                  <a:gd name="connsiteX349" fmla="*/ 868523 w 1096335"/>
                  <a:gd name="connsiteY349" fmla="*/ 293316 h 831850"/>
                  <a:gd name="connsiteX350" fmla="*/ 90758 w 1096335"/>
                  <a:gd name="connsiteY350" fmla="*/ 293292 h 831850"/>
                  <a:gd name="connsiteX351" fmla="*/ 104605 w 1096335"/>
                  <a:gd name="connsiteY351" fmla="*/ 305042 h 831850"/>
                  <a:gd name="connsiteX352" fmla="*/ 90758 w 1096335"/>
                  <a:gd name="connsiteY352" fmla="*/ 316792 h 831850"/>
                  <a:gd name="connsiteX353" fmla="*/ 76911 w 1096335"/>
                  <a:gd name="connsiteY353" fmla="*/ 305042 h 831850"/>
                  <a:gd name="connsiteX354" fmla="*/ 90758 w 1096335"/>
                  <a:gd name="connsiteY354" fmla="*/ 293292 h 831850"/>
                  <a:gd name="connsiteX355" fmla="*/ 656692 w 1096335"/>
                  <a:gd name="connsiteY355" fmla="*/ 289441 h 831850"/>
                  <a:gd name="connsiteX356" fmla="*/ 670540 w 1096335"/>
                  <a:gd name="connsiteY356" fmla="*/ 301191 h 831850"/>
                  <a:gd name="connsiteX357" fmla="*/ 656692 w 1096335"/>
                  <a:gd name="connsiteY357" fmla="*/ 312941 h 831850"/>
                  <a:gd name="connsiteX358" fmla="*/ 642845 w 1096335"/>
                  <a:gd name="connsiteY358" fmla="*/ 301191 h 831850"/>
                  <a:gd name="connsiteX359" fmla="*/ 656692 w 1096335"/>
                  <a:gd name="connsiteY359" fmla="*/ 289441 h 831850"/>
                  <a:gd name="connsiteX360" fmla="*/ 280048 w 1096335"/>
                  <a:gd name="connsiteY360" fmla="*/ 287426 h 831850"/>
                  <a:gd name="connsiteX361" fmla="*/ 293896 w 1096335"/>
                  <a:gd name="connsiteY361" fmla="*/ 299176 h 831850"/>
                  <a:gd name="connsiteX362" fmla="*/ 280048 w 1096335"/>
                  <a:gd name="connsiteY362" fmla="*/ 310926 h 831850"/>
                  <a:gd name="connsiteX363" fmla="*/ 266201 w 1096335"/>
                  <a:gd name="connsiteY363" fmla="*/ 299176 h 831850"/>
                  <a:gd name="connsiteX364" fmla="*/ 280048 w 1096335"/>
                  <a:gd name="connsiteY364" fmla="*/ 287426 h 831850"/>
                  <a:gd name="connsiteX365" fmla="*/ 508207 w 1096335"/>
                  <a:gd name="connsiteY365" fmla="*/ 282195 h 831850"/>
                  <a:gd name="connsiteX366" fmla="*/ 522054 w 1096335"/>
                  <a:gd name="connsiteY366" fmla="*/ 293945 h 831850"/>
                  <a:gd name="connsiteX367" fmla="*/ 508207 w 1096335"/>
                  <a:gd name="connsiteY367" fmla="*/ 305695 h 831850"/>
                  <a:gd name="connsiteX368" fmla="*/ 494359 w 1096335"/>
                  <a:gd name="connsiteY368" fmla="*/ 293945 h 831850"/>
                  <a:gd name="connsiteX369" fmla="*/ 508207 w 1096335"/>
                  <a:gd name="connsiteY369" fmla="*/ 282195 h 831850"/>
                  <a:gd name="connsiteX370" fmla="*/ 147765 w 1096335"/>
                  <a:gd name="connsiteY370" fmla="*/ 246918 h 831850"/>
                  <a:gd name="connsiteX371" fmla="*/ 161612 w 1096335"/>
                  <a:gd name="connsiteY371" fmla="*/ 258667 h 831850"/>
                  <a:gd name="connsiteX372" fmla="*/ 147765 w 1096335"/>
                  <a:gd name="connsiteY372" fmla="*/ 270417 h 831850"/>
                  <a:gd name="connsiteX373" fmla="*/ 133917 w 1096335"/>
                  <a:gd name="connsiteY373" fmla="*/ 258667 h 831850"/>
                  <a:gd name="connsiteX374" fmla="*/ 147765 w 1096335"/>
                  <a:gd name="connsiteY374" fmla="*/ 246918 h 831850"/>
                  <a:gd name="connsiteX375" fmla="*/ 800065 w 1096335"/>
                  <a:gd name="connsiteY375" fmla="*/ 246817 h 831850"/>
                  <a:gd name="connsiteX376" fmla="*/ 813913 w 1096335"/>
                  <a:gd name="connsiteY376" fmla="*/ 258567 h 831850"/>
                  <a:gd name="connsiteX377" fmla="*/ 800065 w 1096335"/>
                  <a:gd name="connsiteY377" fmla="*/ 270316 h 831850"/>
                  <a:gd name="connsiteX378" fmla="*/ 786218 w 1096335"/>
                  <a:gd name="connsiteY378" fmla="*/ 258567 h 831850"/>
                  <a:gd name="connsiteX379" fmla="*/ 800065 w 1096335"/>
                  <a:gd name="connsiteY379" fmla="*/ 246817 h 831850"/>
                  <a:gd name="connsiteX380" fmla="*/ 575372 w 1096335"/>
                  <a:gd name="connsiteY380" fmla="*/ 246029 h 831850"/>
                  <a:gd name="connsiteX381" fmla="*/ 589220 w 1096335"/>
                  <a:gd name="connsiteY381" fmla="*/ 257779 h 831850"/>
                  <a:gd name="connsiteX382" fmla="*/ 575372 w 1096335"/>
                  <a:gd name="connsiteY382" fmla="*/ 269529 h 831850"/>
                  <a:gd name="connsiteX383" fmla="*/ 561525 w 1096335"/>
                  <a:gd name="connsiteY383" fmla="*/ 257779 h 831850"/>
                  <a:gd name="connsiteX384" fmla="*/ 575372 w 1096335"/>
                  <a:gd name="connsiteY384" fmla="*/ 246029 h 831850"/>
                  <a:gd name="connsiteX385" fmla="*/ 965043 w 1096335"/>
                  <a:gd name="connsiteY385" fmla="*/ 242322 h 831850"/>
                  <a:gd name="connsiteX386" fmla="*/ 978890 w 1096335"/>
                  <a:gd name="connsiteY386" fmla="*/ 254072 h 831850"/>
                  <a:gd name="connsiteX387" fmla="*/ 965043 w 1096335"/>
                  <a:gd name="connsiteY387" fmla="*/ 265822 h 831850"/>
                  <a:gd name="connsiteX388" fmla="*/ 951195 w 1096335"/>
                  <a:gd name="connsiteY388" fmla="*/ 254072 h 831850"/>
                  <a:gd name="connsiteX389" fmla="*/ 965043 w 1096335"/>
                  <a:gd name="connsiteY389" fmla="*/ 242322 h 831850"/>
                  <a:gd name="connsiteX390" fmla="*/ 363542 w 1096335"/>
                  <a:gd name="connsiteY390" fmla="*/ 242154 h 831850"/>
                  <a:gd name="connsiteX391" fmla="*/ 377390 w 1096335"/>
                  <a:gd name="connsiteY391" fmla="*/ 253904 h 831850"/>
                  <a:gd name="connsiteX392" fmla="*/ 363542 w 1096335"/>
                  <a:gd name="connsiteY392" fmla="*/ 265654 h 831850"/>
                  <a:gd name="connsiteX393" fmla="*/ 349695 w 1096335"/>
                  <a:gd name="connsiteY393" fmla="*/ 253904 h 831850"/>
                  <a:gd name="connsiteX394" fmla="*/ 363542 w 1096335"/>
                  <a:gd name="connsiteY394" fmla="*/ 242154 h 831850"/>
                  <a:gd name="connsiteX395" fmla="*/ 724789 w 1096335"/>
                  <a:gd name="connsiteY395" fmla="*/ 239745 h 831850"/>
                  <a:gd name="connsiteX396" fmla="*/ 738636 w 1096335"/>
                  <a:gd name="connsiteY396" fmla="*/ 251495 h 831850"/>
                  <a:gd name="connsiteX397" fmla="*/ 724789 w 1096335"/>
                  <a:gd name="connsiteY397" fmla="*/ 263245 h 831850"/>
                  <a:gd name="connsiteX398" fmla="*/ 710941 w 1096335"/>
                  <a:gd name="connsiteY398" fmla="*/ 251495 h 831850"/>
                  <a:gd name="connsiteX399" fmla="*/ 724789 w 1096335"/>
                  <a:gd name="connsiteY399" fmla="*/ 239745 h 831850"/>
                  <a:gd name="connsiteX400" fmla="*/ 241881 w 1096335"/>
                  <a:gd name="connsiteY400" fmla="*/ 230001 h 831850"/>
                  <a:gd name="connsiteX401" fmla="*/ 255728 w 1096335"/>
                  <a:gd name="connsiteY401" fmla="*/ 241751 h 831850"/>
                  <a:gd name="connsiteX402" fmla="*/ 241881 w 1096335"/>
                  <a:gd name="connsiteY402" fmla="*/ 253501 h 831850"/>
                  <a:gd name="connsiteX403" fmla="*/ 228034 w 1096335"/>
                  <a:gd name="connsiteY403" fmla="*/ 241751 h 831850"/>
                  <a:gd name="connsiteX404" fmla="*/ 241881 w 1096335"/>
                  <a:gd name="connsiteY404" fmla="*/ 230001 h 831850"/>
                  <a:gd name="connsiteX405" fmla="*/ 877571 w 1096335"/>
                  <a:gd name="connsiteY405" fmla="*/ 222270 h 831850"/>
                  <a:gd name="connsiteX406" fmla="*/ 891419 w 1096335"/>
                  <a:gd name="connsiteY406" fmla="*/ 234020 h 831850"/>
                  <a:gd name="connsiteX407" fmla="*/ 877571 w 1096335"/>
                  <a:gd name="connsiteY407" fmla="*/ 245770 h 831850"/>
                  <a:gd name="connsiteX408" fmla="*/ 863724 w 1096335"/>
                  <a:gd name="connsiteY408" fmla="*/ 234020 h 831850"/>
                  <a:gd name="connsiteX409" fmla="*/ 877571 w 1096335"/>
                  <a:gd name="connsiteY409" fmla="*/ 222270 h 831850"/>
                  <a:gd name="connsiteX410" fmla="*/ 506915 w 1096335"/>
                  <a:gd name="connsiteY410" fmla="*/ 199530 h 831850"/>
                  <a:gd name="connsiteX411" fmla="*/ 520762 w 1096335"/>
                  <a:gd name="connsiteY411" fmla="*/ 211280 h 831850"/>
                  <a:gd name="connsiteX412" fmla="*/ 506915 w 1096335"/>
                  <a:gd name="connsiteY412" fmla="*/ 223030 h 831850"/>
                  <a:gd name="connsiteX413" fmla="*/ 493068 w 1096335"/>
                  <a:gd name="connsiteY413" fmla="*/ 211280 h 831850"/>
                  <a:gd name="connsiteX414" fmla="*/ 506915 w 1096335"/>
                  <a:gd name="connsiteY414" fmla="*/ 199530 h 831850"/>
                  <a:gd name="connsiteX415" fmla="*/ 309047 w 1096335"/>
                  <a:gd name="connsiteY415" fmla="*/ 193835 h 831850"/>
                  <a:gd name="connsiteX416" fmla="*/ 322894 w 1096335"/>
                  <a:gd name="connsiteY416" fmla="*/ 205585 h 831850"/>
                  <a:gd name="connsiteX417" fmla="*/ 309047 w 1096335"/>
                  <a:gd name="connsiteY417" fmla="*/ 217335 h 831850"/>
                  <a:gd name="connsiteX418" fmla="*/ 295199 w 1096335"/>
                  <a:gd name="connsiteY418" fmla="*/ 205585 h 831850"/>
                  <a:gd name="connsiteX419" fmla="*/ 309047 w 1096335"/>
                  <a:gd name="connsiteY419" fmla="*/ 193835 h 831850"/>
                  <a:gd name="connsiteX420" fmla="*/ 431639 w 1096335"/>
                  <a:gd name="connsiteY420" fmla="*/ 192458 h 831850"/>
                  <a:gd name="connsiteX421" fmla="*/ 445486 w 1096335"/>
                  <a:gd name="connsiteY421" fmla="*/ 204208 h 831850"/>
                  <a:gd name="connsiteX422" fmla="*/ 431639 w 1096335"/>
                  <a:gd name="connsiteY422" fmla="*/ 215958 h 831850"/>
                  <a:gd name="connsiteX423" fmla="*/ 417791 w 1096335"/>
                  <a:gd name="connsiteY423" fmla="*/ 204208 h 831850"/>
                  <a:gd name="connsiteX424" fmla="*/ 431639 w 1096335"/>
                  <a:gd name="connsiteY424" fmla="*/ 192458 h 831850"/>
                  <a:gd name="connsiteX425" fmla="*/ 97216 w 1096335"/>
                  <a:gd name="connsiteY425" fmla="*/ 189960 h 831850"/>
                  <a:gd name="connsiteX426" fmla="*/ 111064 w 1096335"/>
                  <a:gd name="connsiteY426" fmla="*/ 201710 h 831850"/>
                  <a:gd name="connsiteX427" fmla="*/ 97216 w 1096335"/>
                  <a:gd name="connsiteY427" fmla="*/ 213460 h 831850"/>
                  <a:gd name="connsiteX428" fmla="*/ 87425 w 1096335"/>
                  <a:gd name="connsiteY428" fmla="*/ 210019 h 831850"/>
                  <a:gd name="connsiteX429" fmla="*/ 84921 w 1096335"/>
                  <a:gd name="connsiteY429" fmla="*/ 204888 h 831850"/>
                  <a:gd name="connsiteX430" fmla="*/ 95263 w 1096335"/>
                  <a:gd name="connsiteY430" fmla="*/ 190647 h 831850"/>
                  <a:gd name="connsiteX431" fmla="*/ 692020 w 1096335"/>
                  <a:gd name="connsiteY431" fmla="*/ 183029 h 831850"/>
                  <a:gd name="connsiteX432" fmla="*/ 705867 w 1096335"/>
                  <a:gd name="connsiteY432" fmla="*/ 194779 h 831850"/>
                  <a:gd name="connsiteX433" fmla="*/ 692020 w 1096335"/>
                  <a:gd name="connsiteY433" fmla="*/ 206529 h 831850"/>
                  <a:gd name="connsiteX434" fmla="*/ 678172 w 1096335"/>
                  <a:gd name="connsiteY434" fmla="*/ 194779 h 831850"/>
                  <a:gd name="connsiteX435" fmla="*/ 692020 w 1096335"/>
                  <a:gd name="connsiteY435" fmla="*/ 183029 h 831850"/>
                  <a:gd name="connsiteX436" fmla="*/ 934578 w 1096335"/>
                  <a:gd name="connsiteY436" fmla="*/ 175896 h 831850"/>
                  <a:gd name="connsiteX437" fmla="*/ 948425 w 1096335"/>
                  <a:gd name="connsiteY437" fmla="*/ 187645 h 831850"/>
                  <a:gd name="connsiteX438" fmla="*/ 934578 w 1096335"/>
                  <a:gd name="connsiteY438" fmla="*/ 199395 h 831850"/>
                  <a:gd name="connsiteX439" fmla="*/ 920731 w 1096335"/>
                  <a:gd name="connsiteY439" fmla="*/ 187645 h 831850"/>
                  <a:gd name="connsiteX440" fmla="*/ 934578 w 1096335"/>
                  <a:gd name="connsiteY440" fmla="*/ 175896 h 831850"/>
                  <a:gd name="connsiteX441" fmla="*/ 604548 w 1096335"/>
                  <a:gd name="connsiteY441" fmla="*/ 162977 h 831850"/>
                  <a:gd name="connsiteX442" fmla="*/ 618396 w 1096335"/>
                  <a:gd name="connsiteY442" fmla="*/ 174727 h 831850"/>
                  <a:gd name="connsiteX443" fmla="*/ 604548 w 1096335"/>
                  <a:gd name="connsiteY443" fmla="*/ 186477 h 831850"/>
                  <a:gd name="connsiteX444" fmla="*/ 590701 w 1096335"/>
                  <a:gd name="connsiteY444" fmla="*/ 174727 h 831850"/>
                  <a:gd name="connsiteX445" fmla="*/ 604548 w 1096335"/>
                  <a:gd name="connsiteY445" fmla="*/ 162977 h 831850"/>
                  <a:gd name="connsiteX446" fmla="*/ 793839 w 1096335"/>
                  <a:gd name="connsiteY446" fmla="*/ 157111 h 831850"/>
                  <a:gd name="connsiteX447" fmla="*/ 807686 w 1096335"/>
                  <a:gd name="connsiteY447" fmla="*/ 168861 h 831850"/>
                  <a:gd name="connsiteX448" fmla="*/ 793839 w 1096335"/>
                  <a:gd name="connsiteY448" fmla="*/ 180611 h 831850"/>
                  <a:gd name="connsiteX449" fmla="*/ 779992 w 1096335"/>
                  <a:gd name="connsiteY449" fmla="*/ 168861 h 831850"/>
                  <a:gd name="connsiteX450" fmla="*/ 793839 w 1096335"/>
                  <a:gd name="connsiteY450" fmla="*/ 157111 h 831850"/>
                  <a:gd name="connsiteX451" fmla="*/ 240589 w 1096335"/>
                  <a:gd name="connsiteY451" fmla="*/ 147336 h 831850"/>
                  <a:gd name="connsiteX452" fmla="*/ 254437 w 1096335"/>
                  <a:gd name="connsiteY452" fmla="*/ 159086 h 831850"/>
                  <a:gd name="connsiteX453" fmla="*/ 240589 w 1096335"/>
                  <a:gd name="connsiteY453" fmla="*/ 170835 h 831850"/>
                  <a:gd name="connsiteX454" fmla="*/ 226742 w 1096335"/>
                  <a:gd name="connsiteY454" fmla="*/ 159086 h 831850"/>
                  <a:gd name="connsiteX455" fmla="*/ 240589 w 1096335"/>
                  <a:gd name="connsiteY455" fmla="*/ 147336 h 831850"/>
                  <a:gd name="connsiteX456" fmla="*/ 165313 w 1096335"/>
                  <a:gd name="connsiteY456" fmla="*/ 140264 h 831850"/>
                  <a:gd name="connsiteX457" fmla="*/ 179160 w 1096335"/>
                  <a:gd name="connsiteY457" fmla="*/ 152014 h 831850"/>
                  <a:gd name="connsiteX458" fmla="*/ 165313 w 1096335"/>
                  <a:gd name="connsiteY458" fmla="*/ 163764 h 831850"/>
                  <a:gd name="connsiteX459" fmla="*/ 151465 w 1096335"/>
                  <a:gd name="connsiteY459" fmla="*/ 152014 h 831850"/>
                  <a:gd name="connsiteX460" fmla="*/ 165313 w 1096335"/>
                  <a:gd name="connsiteY460" fmla="*/ 140264 h 831850"/>
                  <a:gd name="connsiteX461" fmla="*/ 411191 w 1096335"/>
                  <a:gd name="connsiteY461" fmla="*/ 119509 h 831850"/>
                  <a:gd name="connsiteX462" fmla="*/ 425039 w 1096335"/>
                  <a:gd name="connsiteY462" fmla="*/ 131259 h 831850"/>
                  <a:gd name="connsiteX463" fmla="*/ 411191 w 1096335"/>
                  <a:gd name="connsiteY463" fmla="*/ 143008 h 831850"/>
                  <a:gd name="connsiteX464" fmla="*/ 397344 w 1096335"/>
                  <a:gd name="connsiteY464" fmla="*/ 131259 h 831850"/>
                  <a:gd name="connsiteX465" fmla="*/ 411191 w 1096335"/>
                  <a:gd name="connsiteY465" fmla="*/ 119509 h 831850"/>
                  <a:gd name="connsiteX466" fmla="*/ 884030 w 1096335"/>
                  <a:gd name="connsiteY466" fmla="*/ 118938 h 831850"/>
                  <a:gd name="connsiteX467" fmla="*/ 897877 w 1096335"/>
                  <a:gd name="connsiteY467" fmla="*/ 130688 h 831850"/>
                  <a:gd name="connsiteX468" fmla="*/ 884030 w 1096335"/>
                  <a:gd name="connsiteY468" fmla="*/ 142438 h 831850"/>
                  <a:gd name="connsiteX469" fmla="*/ 870182 w 1096335"/>
                  <a:gd name="connsiteY469" fmla="*/ 130688 h 831850"/>
                  <a:gd name="connsiteX470" fmla="*/ 884030 w 1096335"/>
                  <a:gd name="connsiteY470" fmla="*/ 118938 h 831850"/>
                  <a:gd name="connsiteX471" fmla="*/ 661555 w 1096335"/>
                  <a:gd name="connsiteY471" fmla="*/ 116603 h 831850"/>
                  <a:gd name="connsiteX472" fmla="*/ 675402 w 1096335"/>
                  <a:gd name="connsiteY472" fmla="*/ 128352 h 831850"/>
                  <a:gd name="connsiteX473" fmla="*/ 661555 w 1096335"/>
                  <a:gd name="connsiteY473" fmla="*/ 140102 h 831850"/>
                  <a:gd name="connsiteX474" fmla="*/ 647708 w 1096335"/>
                  <a:gd name="connsiteY474" fmla="*/ 128352 h 831850"/>
                  <a:gd name="connsiteX475" fmla="*/ 661555 w 1096335"/>
                  <a:gd name="connsiteY475" fmla="*/ 116603 h 831850"/>
                  <a:gd name="connsiteX476" fmla="*/ 755671 w 1096335"/>
                  <a:gd name="connsiteY476" fmla="*/ 99686 h 831850"/>
                  <a:gd name="connsiteX477" fmla="*/ 769519 w 1096335"/>
                  <a:gd name="connsiteY477" fmla="*/ 111436 h 831850"/>
                  <a:gd name="connsiteX478" fmla="*/ 755671 w 1096335"/>
                  <a:gd name="connsiteY478" fmla="*/ 123186 h 831850"/>
                  <a:gd name="connsiteX479" fmla="*/ 741824 w 1096335"/>
                  <a:gd name="connsiteY479" fmla="*/ 111436 h 831850"/>
                  <a:gd name="connsiteX480" fmla="*/ 755671 w 1096335"/>
                  <a:gd name="connsiteY480" fmla="*/ 99686 h 831850"/>
                  <a:gd name="connsiteX481" fmla="*/ 323720 w 1096335"/>
                  <a:gd name="connsiteY481" fmla="*/ 99457 h 831850"/>
                  <a:gd name="connsiteX482" fmla="*/ 337567 w 1096335"/>
                  <a:gd name="connsiteY482" fmla="*/ 111207 h 831850"/>
                  <a:gd name="connsiteX483" fmla="*/ 323720 w 1096335"/>
                  <a:gd name="connsiteY483" fmla="*/ 122956 h 831850"/>
                  <a:gd name="connsiteX484" fmla="*/ 309873 w 1096335"/>
                  <a:gd name="connsiteY484" fmla="*/ 111207 h 831850"/>
                  <a:gd name="connsiteX485" fmla="*/ 323720 w 1096335"/>
                  <a:gd name="connsiteY485" fmla="*/ 99457 h 831850"/>
                  <a:gd name="connsiteX486" fmla="*/ 513010 w 1096335"/>
                  <a:gd name="connsiteY486" fmla="*/ 93591 h 831850"/>
                  <a:gd name="connsiteX487" fmla="*/ 526858 w 1096335"/>
                  <a:gd name="connsiteY487" fmla="*/ 105341 h 831850"/>
                  <a:gd name="connsiteX488" fmla="*/ 513010 w 1096335"/>
                  <a:gd name="connsiteY488" fmla="*/ 117091 h 831850"/>
                  <a:gd name="connsiteX489" fmla="*/ 499163 w 1096335"/>
                  <a:gd name="connsiteY489" fmla="*/ 105341 h 831850"/>
                  <a:gd name="connsiteX490" fmla="*/ 513010 w 1096335"/>
                  <a:gd name="connsiteY490" fmla="*/ 93591 h 831850"/>
                  <a:gd name="connsiteX491" fmla="*/ 822837 w 1096335"/>
                  <a:gd name="connsiteY491" fmla="*/ 63520 h 831850"/>
                  <a:gd name="connsiteX492" fmla="*/ 836684 w 1096335"/>
                  <a:gd name="connsiteY492" fmla="*/ 75270 h 831850"/>
                  <a:gd name="connsiteX493" fmla="*/ 822837 w 1096335"/>
                  <a:gd name="connsiteY493" fmla="*/ 87020 h 831850"/>
                  <a:gd name="connsiteX494" fmla="*/ 808990 w 1096335"/>
                  <a:gd name="connsiteY494" fmla="*/ 75270 h 831850"/>
                  <a:gd name="connsiteX495" fmla="*/ 822837 w 1096335"/>
                  <a:gd name="connsiteY495" fmla="*/ 63520 h 831850"/>
                  <a:gd name="connsiteX496" fmla="*/ 231954 w 1096335"/>
                  <a:gd name="connsiteY496" fmla="*/ 60811 h 831850"/>
                  <a:gd name="connsiteX497" fmla="*/ 239692 w 1096335"/>
                  <a:gd name="connsiteY497" fmla="*/ 63531 h 831850"/>
                  <a:gd name="connsiteX498" fmla="*/ 243747 w 1096335"/>
                  <a:gd name="connsiteY498" fmla="*/ 71839 h 831850"/>
                  <a:gd name="connsiteX499" fmla="*/ 229900 w 1096335"/>
                  <a:gd name="connsiteY499" fmla="*/ 83589 h 831850"/>
                  <a:gd name="connsiteX500" fmla="*/ 220109 w 1096335"/>
                  <a:gd name="connsiteY500" fmla="*/ 80148 h 831850"/>
                  <a:gd name="connsiteX501" fmla="*/ 216425 w 1096335"/>
                  <a:gd name="connsiteY501" fmla="*/ 72600 h 831850"/>
                  <a:gd name="connsiteX502" fmla="*/ 611007 w 1096335"/>
                  <a:gd name="connsiteY502" fmla="*/ 59645 h 831850"/>
                  <a:gd name="connsiteX503" fmla="*/ 624854 w 1096335"/>
                  <a:gd name="connsiteY503" fmla="*/ 71395 h 831850"/>
                  <a:gd name="connsiteX504" fmla="*/ 611007 w 1096335"/>
                  <a:gd name="connsiteY504" fmla="*/ 83145 h 831850"/>
                  <a:gd name="connsiteX505" fmla="*/ 597159 w 1096335"/>
                  <a:gd name="connsiteY505" fmla="*/ 71395 h 831850"/>
                  <a:gd name="connsiteX506" fmla="*/ 611007 w 1096335"/>
                  <a:gd name="connsiteY506" fmla="*/ 59645 h 831850"/>
                  <a:gd name="connsiteX507" fmla="*/ 380727 w 1096335"/>
                  <a:gd name="connsiteY507" fmla="*/ 53082 h 831850"/>
                  <a:gd name="connsiteX508" fmla="*/ 394574 w 1096335"/>
                  <a:gd name="connsiteY508" fmla="*/ 64832 h 831850"/>
                  <a:gd name="connsiteX509" fmla="*/ 380727 w 1096335"/>
                  <a:gd name="connsiteY509" fmla="*/ 76582 h 831850"/>
                  <a:gd name="connsiteX510" fmla="*/ 366879 w 1096335"/>
                  <a:gd name="connsiteY510" fmla="*/ 64832 h 831850"/>
                  <a:gd name="connsiteX511" fmla="*/ 380727 w 1096335"/>
                  <a:gd name="connsiteY511" fmla="*/ 53082 h 831850"/>
                  <a:gd name="connsiteX512" fmla="*/ 474843 w 1096335"/>
                  <a:gd name="connsiteY512" fmla="*/ 36166 h 831850"/>
                  <a:gd name="connsiteX513" fmla="*/ 488690 w 1096335"/>
                  <a:gd name="connsiteY513" fmla="*/ 47916 h 831850"/>
                  <a:gd name="connsiteX514" fmla="*/ 474843 w 1096335"/>
                  <a:gd name="connsiteY514" fmla="*/ 59666 h 831850"/>
                  <a:gd name="connsiteX515" fmla="*/ 460996 w 1096335"/>
                  <a:gd name="connsiteY515" fmla="*/ 47916 h 831850"/>
                  <a:gd name="connsiteX516" fmla="*/ 474843 w 1096335"/>
                  <a:gd name="connsiteY516" fmla="*/ 36166 h 831850"/>
                  <a:gd name="connsiteX517" fmla="*/ 751717 w 1096335"/>
                  <a:gd name="connsiteY517" fmla="*/ 17957 h 831850"/>
                  <a:gd name="connsiteX518" fmla="*/ 754885 w 1096335"/>
                  <a:gd name="connsiteY518" fmla="*/ 19000 h 831850"/>
                  <a:gd name="connsiteX519" fmla="*/ 766082 w 1096335"/>
                  <a:gd name="connsiteY519" fmla="*/ 24376 h 831850"/>
                  <a:gd name="connsiteX520" fmla="*/ 768227 w 1096335"/>
                  <a:gd name="connsiteY520" fmla="*/ 28771 h 831850"/>
                  <a:gd name="connsiteX521" fmla="*/ 754380 w 1096335"/>
                  <a:gd name="connsiteY521" fmla="*/ 40520 h 831850"/>
                  <a:gd name="connsiteX522" fmla="*/ 740532 w 1096335"/>
                  <a:gd name="connsiteY522" fmla="*/ 28771 h 831850"/>
                  <a:gd name="connsiteX523" fmla="*/ 744588 w 1096335"/>
                  <a:gd name="connsiteY523" fmla="*/ 20463 h 831850"/>
                  <a:gd name="connsiteX524" fmla="*/ 679103 w 1096335"/>
                  <a:gd name="connsiteY524" fmla="*/ 9949 h 831850"/>
                  <a:gd name="connsiteX525" fmla="*/ 692950 w 1096335"/>
                  <a:gd name="connsiteY525" fmla="*/ 21699 h 831850"/>
                  <a:gd name="connsiteX526" fmla="*/ 679103 w 1096335"/>
                  <a:gd name="connsiteY526" fmla="*/ 33449 h 831850"/>
                  <a:gd name="connsiteX527" fmla="*/ 665256 w 1096335"/>
                  <a:gd name="connsiteY527" fmla="*/ 21699 h 831850"/>
                  <a:gd name="connsiteX528" fmla="*/ 679103 w 1096335"/>
                  <a:gd name="connsiteY528" fmla="*/ 9949 h 831850"/>
                  <a:gd name="connsiteX529" fmla="*/ 343942 w 1096335"/>
                  <a:gd name="connsiteY529" fmla="*/ 8047 h 831850"/>
                  <a:gd name="connsiteX530" fmla="*/ 339970 w 1096335"/>
                  <a:gd name="connsiteY530" fmla="*/ 16184 h 831850"/>
                  <a:gd name="connsiteX531" fmla="*/ 330178 w 1096335"/>
                  <a:gd name="connsiteY531" fmla="*/ 19625 h 831850"/>
                  <a:gd name="connsiteX532" fmla="*/ 320387 w 1096335"/>
                  <a:gd name="connsiteY532" fmla="*/ 16184 h 831850"/>
                  <a:gd name="connsiteX533" fmla="*/ 320226 w 1096335"/>
                  <a:gd name="connsiteY533" fmla="*/ 15854 h 831850"/>
                  <a:gd name="connsiteX534" fmla="*/ 542009 w 1096335"/>
                  <a:gd name="connsiteY534" fmla="*/ 0 h 831850"/>
                  <a:gd name="connsiteX535" fmla="*/ 555856 w 1096335"/>
                  <a:gd name="connsiteY535" fmla="*/ 11750 h 831850"/>
                  <a:gd name="connsiteX536" fmla="*/ 542009 w 1096335"/>
                  <a:gd name="connsiteY536" fmla="*/ 23499 h 831850"/>
                  <a:gd name="connsiteX537" fmla="*/ 528161 w 1096335"/>
                  <a:gd name="connsiteY537" fmla="*/ 11750 h 831850"/>
                  <a:gd name="connsiteX538" fmla="*/ 542009 w 1096335"/>
                  <a:gd name="connsiteY538" fmla="*/ 0 h 831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</a:cxnLst>
                <a:rect l="l" t="t" r="r" b="b"/>
                <a:pathLst>
                  <a:path w="1096335" h="831850">
                    <a:moveTo>
                      <a:pt x="505095" y="817167"/>
                    </a:moveTo>
                    <a:cubicBezTo>
                      <a:pt x="512742" y="817167"/>
                      <a:pt x="518942" y="822428"/>
                      <a:pt x="518942" y="828917"/>
                    </a:cubicBezTo>
                    <a:lnTo>
                      <a:pt x="517510" y="831850"/>
                    </a:lnTo>
                    <a:lnTo>
                      <a:pt x="491889" y="830231"/>
                    </a:lnTo>
                    <a:lnTo>
                      <a:pt x="491248" y="828917"/>
                    </a:lnTo>
                    <a:cubicBezTo>
                      <a:pt x="491248" y="822428"/>
                      <a:pt x="497448" y="817167"/>
                      <a:pt x="505095" y="817167"/>
                    </a:cubicBezTo>
                    <a:close/>
                    <a:moveTo>
                      <a:pt x="319544" y="777927"/>
                    </a:moveTo>
                    <a:cubicBezTo>
                      <a:pt x="327191" y="777927"/>
                      <a:pt x="333391" y="783187"/>
                      <a:pt x="333391" y="789676"/>
                    </a:cubicBezTo>
                    <a:lnTo>
                      <a:pt x="329853" y="796924"/>
                    </a:lnTo>
                    <a:lnTo>
                      <a:pt x="310669" y="790609"/>
                    </a:lnTo>
                    <a:lnTo>
                      <a:pt x="306272" y="788497"/>
                    </a:lnTo>
                    <a:lnTo>
                      <a:pt x="309752" y="781368"/>
                    </a:lnTo>
                    <a:cubicBezTo>
                      <a:pt x="312258" y="779242"/>
                      <a:pt x="315720" y="777927"/>
                      <a:pt x="319544" y="777927"/>
                    </a:cubicBezTo>
                    <a:close/>
                    <a:moveTo>
                      <a:pt x="562102" y="770793"/>
                    </a:moveTo>
                    <a:cubicBezTo>
                      <a:pt x="569749" y="770793"/>
                      <a:pt x="575949" y="776054"/>
                      <a:pt x="575949" y="782543"/>
                    </a:cubicBezTo>
                    <a:cubicBezTo>
                      <a:pt x="575949" y="789032"/>
                      <a:pt x="569749" y="794293"/>
                      <a:pt x="562102" y="794293"/>
                    </a:cubicBezTo>
                    <a:cubicBezTo>
                      <a:pt x="554454" y="794293"/>
                      <a:pt x="548254" y="789032"/>
                      <a:pt x="548254" y="782543"/>
                    </a:cubicBezTo>
                    <a:cubicBezTo>
                      <a:pt x="548254" y="776054"/>
                      <a:pt x="554454" y="770793"/>
                      <a:pt x="562102" y="770793"/>
                    </a:cubicBezTo>
                    <a:close/>
                    <a:moveTo>
                      <a:pt x="777880" y="766030"/>
                    </a:moveTo>
                    <a:cubicBezTo>
                      <a:pt x="781704" y="766030"/>
                      <a:pt x="785165" y="767345"/>
                      <a:pt x="787671" y="769472"/>
                    </a:cubicBezTo>
                    <a:lnTo>
                      <a:pt x="789804" y="773841"/>
                    </a:lnTo>
                    <a:lnTo>
                      <a:pt x="767369" y="784614"/>
                    </a:lnTo>
                    <a:lnTo>
                      <a:pt x="764032" y="777780"/>
                    </a:lnTo>
                    <a:cubicBezTo>
                      <a:pt x="764032" y="771290"/>
                      <a:pt x="770232" y="766030"/>
                      <a:pt x="777880" y="766030"/>
                    </a:cubicBezTo>
                    <a:close/>
                    <a:moveTo>
                      <a:pt x="656218" y="753877"/>
                    </a:moveTo>
                    <a:cubicBezTo>
                      <a:pt x="663865" y="753877"/>
                      <a:pt x="670065" y="759137"/>
                      <a:pt x="670065" y="765627"/>
                    </a:cubicBezTo>
                    <a:cubicBezTo>
                      <a:pt x="670065" y="772116"/>
                      <a:pt x="663865" y="777376"/>
                      <a:pt x="656218" y="777376"/>
                    </a:cubicBezTo>
                    <a:cubicBezTo>
                      <a:pt x="648570" y="777376"/>
                      <a:pt x="642371" y="772116"/>
                      <a:pt x="642371" y="765627"/>
                    </a:cubicBezTo>
                    <a:cubicBezTo>
                      <a:pt x="642371" y="759137"/>
                      <a:pt x="648570" y="753877"/>
                      <a:pt x="656218" y="753877"/>
                    </a:cubicBezTo>
                    <a:close/>
                    <a:moveTo>
                      <a:pt x="421363" y="752009"/>
                    </a:moveTo>
                    <a:cubicBezTo>
                      <a:pt x="429010" y="752009"/>
                      <a:pt x="435210" y="757269"/>
                      <a:pt x="435210" y="763759"/>
                    </a:cubicBezTo>
                    <a:cubicBezTo>
                      <a:pt x="435210" y="770248"/>
                      <a:pt x="429010" y="775508"/>
                      <a:pt x="421363" y="775508"/>
                    </a:cubicBezTo>
                    <a:cubicBezTo>
                      <a:pt x="413715" y="775508"/>
                      <a:pt x="407515" y="770248"/>
                      <a:pt x="407515" y="763759"/>
                    </a:cubicBezTo>
                    <a:cubicBezTo>
                      <a:pt x="407515" y="757269"/>
                      <a:pt x="413715" y="752009"/>
                      <a:pt x="421363" y="752009"/>
                    </a:cubicBezTo>
                    <a:close/>
                    <a:moveTo>
                      <a:pt x="723384" y="717711"/>
                    </a:moveTo>
                    <a:cubicBezTo>
                      <a:pt x="731031" y="717711"/>
                      <a:pt x="737231" y="722971"/>
                      <a:pt x="737231" y="729460"/>
                    </a:cubicBezTo>
                    <a:cubicBezTo>
                      <a:pt x="737231" y="735949"/>
                      <a:pt x="731031" y="741210"/>
                      <a:pt x="723384" y="741210"/>
                    </a:cubicBezTo>
                    <a:cubicBezTo>
                      <a:pt x="715736" y="741210"/>
                      <a:pt x="709536" y="735949"/>
                      <a:pt x="709536" y="729460"/>
                    </a:cubicBezTo>
                    <a:cubicBezTo>
                      <a:pt x="709536" y="722971"/>
                      <a:pt x="715736" y="717711"/>
                      <a:pt x="723384" y="717711"/>
                    </a:cubicBezTo>
                    <a:close/>
                    <a:moveTo>
                      <a:pt x="845976" y="716334"/>
                    </a:moveTo>
                    <a:cubicBezTo>
                      <a:pt x="853623" y="716334"/>
                      <a:pt x="859823" y="721594"/>
                      <a:pt x="859823" y="728083"/>
                    </a:cubicBezTo>
                    <a:lnTo>
                      <a:pt x="859197" y="729366"/>
                    </a:lnTo>
                    <a:lnTo>
                      <a:pt x="845588" y="739697"/>
                    </a:lnTo>
                    <a:lnTo>
                      <a:pt x="836185" y="736392"/>
                    </a:lnTo>
                    <a:cubicBezTo>
                      <a:pt x="833679" y="734266"/>
                      <a:pt x="832129" y="731328"/>
                      <a:pt x="832129" y="728083"/>
                    </a:cubicBezTo>
                    <a:cubicBezTo>
                      <a:pt x="832129" y="721594"/>
                      <a:pt x="838329" y="716334"/>
                      <a:pt x="845976" y="716334"/>
                    </a:cubicBezTo>
                    <a:close/>
                    <a:moveTo>
                      <a:pt x="511553" y="713836"/>
                    </a:moveTo>
                    <a:cubicBezTo>
                      <a:pt x="519201" y="713836"/>
                      <a:pt x="525401" y="719096"/>
                      <a:pt x="525401" y="725585"/>
                    </a:cubicBezTo>
                    <a:cubicBezTo>
                      <a:pt x="525401" y="732075"/>
                      <a:pt x="519201" y="737335"/>
                      <a:pt x="511553" y="737335"/>
                    </a:cubicBezTo>
                    <a:cubicBezTo>
                      <a:pt x="503906" y="737335"/>
                      <a:pt x="497706" y="732075"/>
                      <a:pt x="497706" y="725585"/>
                    </a:cubicBezTo>
                    <a:cubicBezTo>
                      <a:pt x="497706" y="719096"/>
                      <a:pt x="503906" y="713836"/>
                      <a:pt x="511553" y="713836"/>
                    </a:cubicBezTo>
                    <a:close/>
                    <a:moveTo>
                      <a:pt x="289079" y="711500"/>
                    </a:moveTo>
                    <a:cubicBezTo>
                      <a:pt x="296726" y="711500"/>
                      <a:pt x="302926" y="716761"/>
                      <a:pt x="302926" y="723250"/>
                    </a:cubicBezTo>
                    <a:cubicBezTo>
                      <a:pt x="302926" y="729739"/>
                      <a:pt x="296726" y="735000"/>
                      <a:pt x="289079" y="735000"/>
                    </a:cubicBezTo>
                    <a:cubicBezTo>
                      <a:pt x="281431" y="735000"/>
                      <a:pt x="275232" y="729739"/>
                      <a:pt x="275232" y="723250"/>
                    </a:cubicBezTo>
                    <a:cubicBezTo>
                      <a:pt x="275232" y="716761"/>
                      <a:pt x="281431" y="711500"/>
                      <a:pt x="289079" y="711500"/>
                    </a:cubicBezTo>
                    <a:close/>
                    <a:moveTo>
                      <a:pt x="383195" y="694584"/>
                    </a:moveTo>
                    <a:cubicBezTo>
                      <a:pt x="390842" y="694584"/>
                      <a:pt x="397042" y="699844"/>
                      <a:pt x="397042" y="706334"/>
                    </a:cubicBezTo>
                    <a:cubicBezTo>
                      <a:pt x="397042" y="712823"/>
                      <a:pt x="390842" y="718083"/>
                      <a:pt x="383195" y="718083"/>
                    </a:cubicBezTo>
                    <a:cubicBezTo>
                      <a:pt x="375548" y="718083"/>
                      <a:pt x="369348" y="712823"/>
                      <a:pt x="369348" y="706334"/>
                    </a:cubicBezTo>
                    <a:cubicBezTo>
                      <a:pt x="369348" y="699844"/>
                      <a:pt x="375548" y="694584"/>
                      <a:pt x="383195" y="694584"/>
                    </a:cubicBezTo>
                    <a:close/>
                    <a:moveTo>
                      <a:pt x="654926" y="671211"/>
                    </a:moveTo>
                    <a:cubicBezTo>
                      <a:pt x="662574" y="671211"/>
                      <a:pt x="668774" y="676472"/>
                      <a:pt x="668774" y="682961"/>
                    </a:cubicBezTo>
                    <a:cubicBezTo>
                      <a:pt x="668774" y="689450"/>
                      <a:pt x="662574" y="694711"/>
                      <a:pt x="654926" y="694711"/>
                    </a:cubicBezTo>
                    <a:cubicBezTo>
                      <a:pt x="647279" y="694711"/>
                      <a:pt x="641079" y="689450"/>
                      <a:pt x="641079" y="682961"/>
                    </a:cubicBezTo>
                    <a:cubicBezTo>
                      <a:pt x="641079" y="676472"/>
                      <a:pt x="647279" y="671211"/>
                      <a:pt x="654926" y="671211"/>
                    </a:cubicBezTo>
                    <a:close/>
                    <a:moveTo>
                      <a:pt x="579650" y="664140"/>
                    </a:moveTo>
                    <a:cubicBezTo>
                      <a:pt x="587297" y="664140"/>
                      <a:pt x="593497" y="669400"/>
                      <a:pt x="593497" y="675889"/>
                    </a:cubicBezTo>
                    <a:cubicBezTo>
                      <a:pt x="593497" y="682378"/>
                      <a:pt x="587297" y="687639"/>
                      <a:pt x="579650" y="687639"/>
                    </a:cubicBezTo>
                    <a:cubicBezTo>
                      <a:pt x="572002" y="687639"/>
                      <a:pt x="565802" y="682378"/>
                      <a:pt x="565802" y="675889"/>
                    </a:cubicBezTo>
                    <a:cubicBezTo>
                      <a:pt x="565802" y="669400"/>
                      <a:pt x="572002" y="664140"/>
                      <a:pt x="579650" y="664140"/>
                    </a:cubicBezTo>
                    <a:close/>
                    <a:moveTo>
                      <a:pt x="450361" y="658418"/>
                    </a:moveTo>
                    <a:cubicBezTo>
                      <a:pt x="458008" y="658418"/>
                      <a:pt x="464208" y="663678"/>
                      <a:pt x="464208" y="670167"/>
                    </a:cubicBezTo>
                    <a:cubicBezTo>
                      <a:pt x="464208" y="676657"/>
                      <a:pt x="458008" y="681917"/>
                      <a:pt x="450361" y="681917"/>
                    </a:cubicBezTo>
                    <a:cubicBezTo>
                      <a:pt x="442713" y="681917"/>
                      <a:pt x="436513" y="676657"/>
                      <a:pt x="436513" y="670167"/>
                    </a:cubicBezTo>
                    <a:cubicBezTo>
                      <a:pt x="436513" y="663678"/>
                      <a:pt x="442713" y="658418"/>
                      <a:pt x="450361" y="658418"/>
                    </a:cubicBezTo>
                    <a:close/>
                    <a:moveTo>
                      <a:pt x="238531" y="654543"/>
                    </a:moveTo>
                    <a:cubicBezTo>
                      <a:pt x="246178" y="654543"/>
                      <a:pt x="252378" y="659803"/>
                      <a:pt x="252378" y="666292"/>
                    </a:cubicBezTo>
                    <a:cubicBezTo>
                      <a:pt x="252378" y="672782"/>
                      <a:pt x="246178" y="678042"/>
                      <a:pt x="238531" y="678042"/>
                    </a:cubicBezTo>
                    <a:cubicBezTo>
                      <a:pt x="230883" y="678042"/>
                      <a:pt x="224683" y="672782"/>
                      <a:pt x="224683" y="666292"/>
                    </a:cubicBezTo>
                    <a:cubicBezTo>
                      <a:pt x="224683" y="659803"/>
                      <a:pt x="230883" y="654543"/>
                      <a:pt x="238531" y="654543"/>
                    </a:cubicBezTo>
                    <a:close/>
                    <a:moveTo>
                      <a:pt x="825529" y="643384"/>
                    </a:moveTo>
                    <a:cubicBezTo>
                      <a:pt x="833176" y="643384"/>
                      <a:pt x="839376" y="648645"/>
                      <a:pt x="839376" y="655134"/>
                    </a:cubicBezTo>
                    <a:cubicBezTo>
                      <a:pt x="839376" y="661623"/>
                      <a:pt x="833176" y="666884"/>
                      <a:pt x="825529" y="666884"/>
                    </a:cubicBezTo>
                    <a:cubicBezTo>
                      <a:pt x="817881" y="666884"/>
                      <a:pt x="811681" y="661623"/>
                      <a:pt x="811681" y="655134"/>
                    </a:cubicBezTo>
                    <a:cubicBezTo>
                      <a:pt x="811681" y="648645"/>
                      <a:pt x="817881" y="643384"/>
                      <a:pt x="825529" y="643384"/>
                    </a:cubicBezTo>
                    <a:close/>
                    <a:moveTo>
                      <a:pt x="104630" y="631859"/>
                    </a:moveTo>
                    <a:lnTo>
                      <a:pt x="112158" y="634505"/>
                    </a:lnTo>
                    <a:cubicBezTo>
                      <a:pt x="114664" y="636632"/>
                      <a:pt x="116214" y="639569"/>
                      <a:pt x="116214" y="642813"/>
                    </a:cubicBezTo>
                    <a:lnTo>
                      <a:pt x="114755" y="645802"/>
                    </a:lnTo>
                    <a:close/>
                    <a:moveTo>
                      <a:pt x="738057" y="623332"/>
                    </a:moveTo>
                    <a:cubicBezTo>
                      <a:pt x="745705" y="623332"/>
                      <a:pt x="751905" y="628593"/>
                      <a:pt x="751905" y="635082"/>
                    </a:cubicBezTo>
                    <a:cubicBezTo>
                      <a:pt x="751905" y="641571"/>
                      <a:pt x="745705" y="646832"/>
                      <a:pt x="738057" y="646832"/>
                    </a:cubicBezTo>
                    <a:cubicBezTo>
                      <a:pt x="730410" y="646832"/>
                      <a:pt x="724210" y="641571"/>
                      <a:pt x="724210" y="635082"/>
                    </a:cubicBezTo>
                    <a:cubicBezTo>
                      <a:pt x="724210" y="628593"/>
                      <a:pt x="730410" y="623332"/>
                      <a:pt x="738057" y="623332"/>
                    </a:cubicBezTo>
                    <a:close/>
                    <a:moveTo>
                      <a:pt x="927348" y="617466"/>
                    </a:moveTo>
                    <a:cubicBezTo>
                      <a:pt x="934995" y="617466"/>
                      <a:pt x="941195" y="622727"/>
                      <a:pt x="941195" y="629216"/>
                    </a:cubicBezTo>
                    <a:cubicBezTo>
                      <a:pt x="941195" y="635705"/>
                      <a:pt x="934995" y="640966"/>
                      <a:pt x="927348" y="640966"/>
                    </a:cubicBezTo>
                    <a:cubicBezTo>
                      <a:pt x="919700" y="640966"/>
                      <a:pt x="913500" y="635705"/>
                      <a:pt x="913500" y="629216"/>
                    </a:cubicBezTo>
                    <a:cubicBezTo>
                      <a:pt x="913500" y="622727"/>
                      <a:pt x="919700" y="617466"/>
                      <a:pt x="927348" y="617466"/>
                    </a:cubicBezTo>
                    <a:close/>
                    <a:moveTo>
                      <a:pt x="381903" y="611918"/>
                    </a:moveTo>
                    <a:cubicBezTo>
                      <a:pt x="389551" y="611918"/>
                      <a:pt x="395751" y="617179"/>
                      <a:pt x="395751" y="623668"/>
                    </a:cubicBezTo>
                    <a:cubicBezTo>
                      <a:pt x="395751" y="630157"/>
                      <a:pt x="389551" y="635418"/>
                      <a:pt x="381903" y="635418"/>
                    </a:cubicBezTo>
                    <a:cubicBezTo>
                      <a:pt x="374256" y="635418"/>
                      <a:pt x="368056" y="630157"/>
                      <a:pt x="368056" y="623668"/>
                    </a:cubicBezTo>
                    <a:cubicBezTo>
                      <a:pt x="368056" y="617179"/>
                      <a:pt x="374256" y="611918"/>
                      <a:pt x="381903" y="611918"/>
                    </a:cubicBezTo>
                    <a:close/>
                    <a:moveTo>
                      <a:pt x="542418" y="609883"/>
                    </a:moveTo>
                    <a:cubicBezTo>
                      <a:pt x="550065" y="609883"/>
                      <a:pt x="556265" y="615143"/>
                      <a:pt x="556265" y="621632"/>
                    </a:cubicBezTo>
                    <a:cubicBezTo>
                      <a:pt x="556265" y="628121"/>
                      <a:pt x="550065" y="633382"/>
                      <a:pt x="542418" y="633382"/>
                    </a:cubicBezTo>
                    <a:cubicBezTo>
                      <a:pt x="534771" y="633382"/>
                      <a:pt x="528571" y="628121"/>
                      <a:pt x="528571" y="621632"/>
                    </a:cubicBezTo>
                    <a:cubicBezTo>
                      <a:pt x="528571" y="615143"/>
                      <a:pt x="534771" y="609883"/>
                      <a:pt x="542418" y="609883"/>
                    </a:cubicBezTo>
                    <a:close/>
                    <a:moveTo>
                      <a:pt x="306627" y="604847"/>
                    </a:moveTo>
                    <a:cubicBezTo>
                      <a:pt x="314274" y="604847"/>
                      <a:pt x="320474" y="610107"/>
                      <a:pt x="320474" y="616596"/>
                    </a:cubicBezTo>
                    <a:cubicBezTo>
                      <a:pt x="320474" y="623085"/>
                      <a:pt x="314274" y="628346"/>
                      <a:pt x="306627" y="628346"/>
                    </a:cubicBezTo>
                    <a:cubicBezTo>
                      <a:pt x="298980" y="628346"/>
                      <a:pt x="292780" y="623085"/>
                      <a:pt x="292780" y="616596"/>
                    </a:cubicBezTo>
                    <a:cubicBezTo>
                      <a:pt x="292780" y="610107"/>
                      <a:pt x="298980" y="604847"/>
                      <a:pt x="306627" y="604847"/>
                    </a:cubicBezTo>
                    <a:close/>
                    <a:moveTo>
                      <a:pt x="169533" y="594897"/>
                    </a:moveTo>
                    <a:cubicBezTo>
                      <a:pt x="177180" y="594897"/>
                      <a:pt x="183380" y="600158"/>
                      <a:pt x="183380" y="606647"/>
                    </a:cubicBezTo>
                    <a:cubicBezTo>
                      <a:pt x="183380" y="613136"/>
                      <a:pt x="177180" y="618397"/>
                      <a:pt x="169533" y="618397"/>
                    </a:cubicBezTo>
                    <a:cubicBezTo>
                      <a:pt x="161885" y="618397"/>
                      <a:pt x="155685" y="613136"/>
                      <a:pt x="155685" y="606647"/>
                    </a:cubicBezTo>
                    <a:cubicBezTo>
                      <a:pt x="155685" y="600158"/>
                      <a:pt x="161885" y="594897"/>
                      <a:pt x="169533" y="594897"/>
                    </a:cubicBezTo>
                    <a:close/>
                    <a:moveTo>
                      <a:pt x="454947" y="589830"/>
                    </a:moveTo>
                    <a:cubicBezTo>
                      <a:pt x="462594" y="589830"/>
                      <a:pt x="468794" y="595091"/>
                      <a:pt x="468794" y="601580"/>
                    </a:cubicBezTo>
                    <a:cubicBezTo>
                      <a:pt x="468794" y="608069"/>
                      <a:pt x="462594" y="613330"/>
                      <a:pt x="454947" y="613330"/>
                    </a:cubicBezTo>
                    <a:cubicBezTo>
                      <a:pt x="447299" y="613330"/>
                      <a:pt x="441100" y="608069"/>
                      <a:pt x="441100" y="601580"/>
                    </a:cubicBezTo>
                    <a:cubicBezTo>
                      <a:pt x="441100" y="595091"/>
                      <a:pt x="447299" y="589830"/>
                      <a:pt x="454947" y="589830"/>
                    </a:cubicBezTo>
                    <a:close/>
                    <a:moveTo>
                      <a:pt x="644237" y="583965"/>
                    </a:moveTo>
                    <a:cubicBezTo>
                      <a:pt x="651885" y="583965"/>
                      <a:pt x="658084" y="589225"/>
                      <a:pt x="658084" y="595714"/>
                    </a:cubicBezTo>
                    <a:cubicBezTo>
                      <a:pt x="658084" y="602204"/>
                      <a:pt x="651885" y="607464"/>
                      <a:pt x="644237" y="607464"/>
                    </a:cubicBezTo>
                    <a:cubicBezTo>
                      <a:pt x="636590" y="607464"/>
                      <a:pt x="630390" y="602204"/>
                      <a:pt x="630390" y="595714"/>
                    </a:cubicBezTo>
                    <a:cubicBezTo>
                      <a:pt x="630390" y="589225"/>
                      <a:pt x="636590" y="583965"/>
                      <a:pt x="644237" y="583965"/>
                    </a:cubicBezTo>
                    <a:close/>
                    <a:moveTo>
                      <a:pt x="795064" y="576958"/>
                    </a:moveTo>
                    <a:cubicBezTo>
                      <a:pt x="802711" y="576958"/>
                      <a:pt x="808911" y="582219"/>
                      <a:pt x="808911" y="588708"/>
                    </a:cubicBezTo>
                    <a:cubicBezTo>
                      <a:pt x="808911" y="595197"/>
                      <a:pt x="802711" y="600457"/>
                      <a:pt x="795064" y="600457"/>
                    </a:cubicBezTo>
                    <a:cubicBezTo>
                      <a:pt x="787417" y="600457"/>
                      <a:pt x="781217" y="595197"/>
                      <a:pt x="781217" y="588708"/>
                    </a:cubicBezTo>
                    <a:cubicBezTo>
                      <a:pt x="781217" y="582219"/>
                      <a:pt x="787417" y="576958"/>
                      <a:pt x="795064" y="576958"/>
                    </a:cubicBezTo>
                    <a:close/>
                    <a:moveTo>
                      <a:pt x="889180" y="560042"/>
                    </a:moveTo>
                    <a:cubicBezTo>
                      <a:pt x="896828" y="560042"/>
                      <a:pt x="903028" y="565302"/>
                      <a:pt x="903028" y="571791"/>
                    </a:cubicBezTo>
                    <a:cubicBezTo>
                      <a:pt x="903028" y="578280"/>
                      <a:pt x="896828" y="583541"/>
                      <a:pt x="889180" y="583541"/>
                    </a:cubicBezTo>
                    <a:cubicBezTo>
                      <a:pt x="881533" y="583541"/>
                      <a:pt x="875333" y="578280"/>
                      <a:pt x="875333" y="571791"/>
                    </a:cubicBezTo>
                    <a:cubicBezTo>
                      <a:pt x="875333" y="565302"/>
                      <a:pt x="881533" y="560042"/>
                      <a:pt x="889180" y="560042"/>
                    </a:cubicBezTo>
                    <a:close/>
                    <a:moveTo>
                      <a:pt x="101075" y="548398"/>
                    </a:moveTo>
                    <a:cubicBezTo>
                      <a:pt x="108723" y="548398"/>
                      <a:pt x="114923" y="553659"/>
                      <a:pt x="114923" y="560148"/>
                    </a:cubicBezTo>
                    <a:cubicBezTo>
                      <a:pt x="114923" y="566637"/>
                      <a:pt x="108723" y="571898"/>
                      <a:pt x="101075" y="571898"/>
                    </a:cubicBezTo>
                    <a:cubicBezTo>
                      <a:pt x="93428" y="571898"/>
                      <a:pt x="87228" y="566637"/>
                      <a:pt x="87228" y="560148"/>
                    </a:cubicBezTo>
                    <a:cubicBezTo>
                      <a:pt x="87228" y="553659"/>
                      <a:pt x="93428" y="548398"/>
                      <a:pt x="101075" y="548398"/>
                    </a:cubicBezTo>
                    <a:close/>
                    <a:moveTo>
                      <a:pt x="258247" y="546362"/>
                    </a:moveTo>
                    <a:cubicBezTo>
                      <a:pt x="265895" y="546362"/>
                      <a:pt x="272094" y="551623"/>
                      <a:pt x="272094" y="558112"/>
                    </a:cubicBezTo>
                    <a:cubicBezTo>
                      <a:pt x="272094" y="564601"/>
                      <a:pt x="265895" y="569862"/>
                      <a:pt x="258247" y="569862"/>
                    </a:cubicBezTo>
                    <a:cubicBezTo>
                      <a:pt x="250600" y="569862"/>
                      <a:pt x="244400" y="564601"/>
                      <a:pt x="244400" y="558112"/>
                    </a:cubicBezTo>
                    <a:cubicBezTo>
                      <a:pt x="244400" y="551623"/>
                      <a:pt x="250600" y="546362"/>
                      <a:pt x="258247" y="546362"/>
                    </a:cubicBezTo>
                    <a:close/>
                    <a:moveTo>
                      <a:pt x="511953" y="543456"/>
                    </a:moveTo>
                    <a:cubicBezTo>
                      <a:pt x="519601" y="543456"/>
                      <a:pt x="525801" y="548717"/>
                      <a:pt x="525801" y="555206"/>
                    </a:cubicBezTo>
                    <a:cubicBezTo>
                      <a:pt x="525801" y="561695"/>
                      <a:pt x="519601" y="566956"/>
                      <a:pt x="511953" y="566956"/>
                    </a:cubicBezTo>
                    <a:cubicBezTo>
                      <a:pt x="504306" y="566956"/>
                      <a:pt x="498106" y="561695"/>
                      <a:pt x="498106" y="555206"/>
                    </a:cubicBezTo>
                    <a:cubicBezTo>
                      <a:pt x="498106" y="548717"/>
                      <a:pt x="504306" y="543456"/>
                      <a:pt x="511953" y="543456"/>
                    </a:cubicBezTo>
                    <a:close/>
                    <a:moveTo>
                      <a:pt x="606070" y="526540"/>
                    </a:moveTo>
                    <a:cubicBezTo>
                      <a:pt x="613717" y="526540"/>
                      <a:pt x="619917" y="531800"/>
                      <a:pt x="619917" y="538290"/>
                    </a:cubicBezTo>
                    <a:cubicBezTo>
                      <a:pt x="619917" y="544779"/>
                      <a:pt x="613717" y="550039"/>
                      <a:pt x="606070" y="550039"/>
                    </a:cubicBezTo>
                    <a:cubicBezTo>
                      <a:pt x="598422" y="550039"/>
                      <a:pt x="592222" y="544779"/>
                      <a:pt x="592222" y="538290"/>
                    </a:cubicBezTo>
                    <a:cubicBezTo>
                      <a:pt x="592222" y="531800"/>
                      <a:pt x="598422" y="526540"/>
                      <a:pt x="606070" y="526540"/>
                    </a:cubicBezTo>
                    <a:close/>
                    <a:moveTo>
                      <a:pt x="170776" y="526310"/>
                    </a:moveTo>
                    <a:cubicBezTo>
                      <a:pt x="178423" y="526310"/>
                      <a:pt x="184623" y="531571"/>
                      <a:pt x="184623" y="538060"/>
                    </a:cubicBezTo>
                    <a:cubicBezTo>
                      <a:pt x="184623" y="544549"/>
                      <a:pt x="178423" y="549810"/>
                      <a:pt x="170776" y="549810"/>
                    </a:cubicBezTo>
                    <a:cubicBezTo>
                      <a:pt x="163128" y="549810"/>
                      <a:pt x="156929" y="544549"/>
                      <a:pt x="156929" y="538060"/>
                    </a:cubicBezTo>
                    <a:cubicBezTo>
                      <a:pt x="156929" y="531571"/>
                      <a:pt x="163128" y="526310"/>
                      <a:pt x="170776" y="526310"/>
                    </a:cubicBezTo>
                    <a:close/>
                    <a:moveTo>
                      <a:pt x="956346" y="523875"/>
                    </a:moveTo>
                    <a:cubicBezTo>
                      <a:pt x="963993" y="523875"/>
                      <a:pt x="970193" y="529136"/>
                      <a:pt x="970193" y="535625"/>
                    </a:cubicBezTo>
                    <a:cubicBezTo>
                      <a:pt x="970193" y="542114"/>
                      <a:pt x="963993" y="547375"/>
                      <a:pt x="956346" y="547375"/>
                    </a:cubicBezTo>
                    <a:cubicBezTo>
                      <a:pt x="948699" y="547375"/>
                      <a:pt x="942499" y="542114"/>
                      <a:pt x="942499" y="535625"/>
                    </a:cubicBezTo>
                    <a:cubicBezTo>
                      <a:pt x="942499" y="529136"/>
                      <a:pt x="948699" y="523875"/>
                      <a:pt x="956346" y="523875"/>
                    </a:cubicBezTo>
                    <a:close/>
                    <a:moveTo>
                      <a:pt x="360066" y="520444"/>
                    </a:moveTo>
                    <a:cubicBezTo>
                      <a:pt x="367714" y="520444"/>
                      <a:pt x="373913" y="525705"/>
                      <a:pt x="373913" y="532194"/>
                    </a:cubicBezTo>
                    <a:cubicBezTo>
                      <a:pt x="373913" y="538683"/>
                      <a:pt x="367714" y="543944"/>
                      <a:pt x="360066" y="543944"/>
                    </a:cubicBezTo>
                    <a:cubicBezTo>
                      <a:pt x="352419" y="543944"/>
                      <a:pt x="346219" y="538683"/>
                      <a:pt x="346219" y="532194"/>
                    </a:cubicBezTo>
                    <a:cubicBezTo>
                      <a:pt x="346219" y="525705"/>
                      <a:pt x="352419" y="520444"/>
                      <a:pt x="360066" y="520444"/>
                    </a:cubicBezTo>
                    <a:close/>
                    <a:moveTo>
                      <a:pt x="744516" y="520000"/>
                    </a:moveTo>
                    <a:cubicBezTo>
                      <a:pt x="752163" y="520000"/>
                      <a:pt x="758363" y="525261"/>
                      <a:pt x="758363" y="531750"/>
                    </a:cubicBezTo>
                    <a:cubicBezTo>
                      <a:pt x="758363" y="538239"/>
                      <a:pt x="752163" y="543500"/>
                      <a:pt x="744516" y="543500"/>
                    </a:cubicBezTo>
                    <a:cubicBezTo>
                      <a:pt x="736868" y="543500"/>
                      <a:pt x="730668" y="538239"/>
                      <a:pt x="730668" y="531750"/>
                    </a:cubicBezTo>
                    <a:cubicBezTo>
                      <a:pt x="730668" y="525261"/>
                      <a:pt x="736868" y="520000"/>
                      <a:pt x="744516" y="520000"/>
                    </a:cubicBezTo>
                    <a:close/>
                    <a:moveTo>
                      <a:pt x="673235" y="490374"/>
                    </a:moveTo>
                    <a:cubicBezTo>
                      <a:pt x="680883" y="490374"/>
                      <a:pt x="687083" y="495634"/>
                      <a:pt x="687083" y="502123"/>
                    </a:cubicBezTo>
                    <a:cubicBezTo>
                      <a:pt x="687083" y="508613"/>
                      <a:pt x="680883" y="513873"/>
                      <a:pt x="673235" y="513873"/>
                    </a:cubicBezTo>
                    <a:cubicBezTo>
                      <a:pt x="665588" y="513873"/>
                      <a:pt x="659388" y="508613"/>
                      <a:pt x="659388" y="502123"/>
                    </a:cubicBezTo>
                    <a:cubicBezTo>
                      <a:pt x="659388" y="495634"/>
                      <a:pt x="665588" y="490374"/>
                      <a:pt x="673235" y="490374"/>
                    </a:cubicBezTo>
                    <a:close/>
                    <a:moveTo>
                      <a:pt x="461405" y="486499"/>
                    </a:moveTo>
                    <a:cubicBezTo>
                      <a:pt x="469052" y="486499"/>
                      <a:pt x="475252" y="491759"/>
                      <a:pt x="475252" y="498248"/>
                    </a:cubicBezTo>
                    <a:cubicBezTo>
                      <a:pt x="475252" y="504738"/>
                      <a:pt x="469052" y="509998"/>
                      <a:pt x="461405" y="509998"/>
                    </a:cubicBezTo>
                    <a:cubicBezTo>
                      <a:pt x="453758" y="509998"/>
                      <a:pt x="447558" y="504738"/>
                      <a:pt x="447558" y="498248"/>
                    </a:cubicBezTo>
                    <a:cubicBezTo>
                      <a:pt x="447558" y="491759"/>
                      <a:pt x="453758" y="486499"/>
                      <a:pt x="461405" y="486499"/>
                    </a:cubicBezTo>
                    <a:close/>
                    <a:moveTo>
                      <a:pt x="227782" y="479936"/>
                    </a:moveTo>
                    <a:cubicBezTo>
                      <a:pt x="235430" y="479936"/>
                      <a:pt x="241630" y="485196"/>
                      <a:pt x="241630" y="491686"/>
                    </a:cubicBezTo>
                    <a:cubicBezTo>
                      <a:pt x="241630" y="498175"/>
                      <a:pt x="235430" y="503435"/>
                      <a:pt x="227782" y="503435"/>
                    </a:cubicBezTo>
                    <a:cubicBezTo>
                      <a:pt x="220135" y="503435"/>
                      <a:pt x="213935" y="498175"/>
                      <a:pt x="213935" y="491686"/>
                    </a:cubicBezTo>
                    <a:cubicBezTo>
                      <a:pt x="213935" y="485196"/>
                      <a:pt x="220135" y="479936"/>
                      <a:pt x="227782" y="479936"/>
                    </a:cubicBezTo>
                    <a:close/>
                    <a:moveTo>
                      <a:pt x="887889" y="477376"/>
                    </a:moveTo>
                    <a:cubicBezTo>
                      <a:pt x="895536" y="477376"/>
                      <a:pt x="901736" y="482637"/>
                      <a:pt x="901736" y="489126"/>
                    </a:cubicBezTo>
                    <a:cubicBezTo>
                      <a:pt x="901736" y="495615"/>
                      <a:pt x="895536" y="500876"/>
                      <a:pt x="887889" y="500876"/>
                    </a:cubicBezTo>
                    <a:cubicBezTo>
                      <a:pt x="880241" y="500876"/>
                      <a:pt x="874041" y="495615"/>
                      <a:pt x="874041" y="489126"/>
                    </a:cubicBezTo>
                    <a:cubicBezTo>
                      <a:pt x="874041" y="482637"/>
                      <a:pt x="880241" y="477376"/>
                      <a:pt x="887889" y="477376"/>
                    </a:cubicBezTo>
                    <a:close/>
                    <a:moveTo>
                      <a:pt x="1045060" y="475340"/>
                    </a:moveTo>
                    <a:cubicBezTo>
                      <a:pt x="1048884" y="475340"/>
                      <a:pt x="1052346" y="476655"/>
                      <a:pt x="1054852" y="478782"/>
                    </a:cubicBezTo>
                    <a:lnTo>
                      <a:pt x="1055184" y="479461"/>
                    </a:lnTo>
                    <a:lnTo>
                      <a:pt x="1051663" y="483495"/>
                    </a:lnTo>
                    <a:lnTo>
                      <a:pt x="1034839" y="494518"/>
                    </a:lnTo>
                    <a:lnTo>
                      <a:pt x="1031213" y="487090"/>
                    </a:lnTo>
                    <a:cubicBezTo>
                      <a:pt x="1031213" y="480601"/>
                      <a:pt x="1037413" y="475340"/>
                      <a:pt x="1045060" y="475340"/>
                    </a:cubicBezTo>
                    <a:close/>
                    <a:moveTo>
                      <a:pt x="812612" y="470304"/>
                    </a:moveTo>
                    <a:cubicBezTo>
                      <a:pt x="820260" y="470304"/>
                      <a:pt x="826460" y="475565"/>
                      <a:pt x="826460" y="482054"/>
                    </a:cubicBezTo>
                    <a:cubicBezTo>
                      <a:pt x="826460" y="488543"/>
                      <a:pt x="820260" y="493804"/>
                      <a:pt x="812612" y="493804"/>
                    </a:cubicBezTo>
                    <a:cubicBezTo>
                      <a:pt x="804965" y="493804"/>
                      <a:pt x="798765" y="488543"/>
                      <a:pt x="798765" y="482054"/>
                    </a:cubicBezTo>
                    <a:cubicBezTo>
                      <a:pt x="798765" y="475565"/>
                      <a:pt x="804965" y="470304"/>
                      <a:pt x="812612" y="470304"/>
                    </a:cubicBezTo>
                    <a:close/>
                    <a:moveTo>
                      <a:pt x="321899" y="463019"/>
                    </a:moveTo>
                    <a:cubicBezTo>
                      <a:pt x="329546" y="463019"/>
                      <a:pt x="335746" y="468280"/>
                      <a:pt x="335746" y="474769"/>
                    </a:cubicBezTo>
                    <a:cubicBezTo>
                      <a:pt x="335746" y="481258"/>
                      <a:pt x="329546" y="486519"/>
                      <a:pt x="321899" y="486519"/>
                    </a:cubicBezTo>
                    <a:cubicBezTo>
                      <a:pt x="314251" y="486519"/>
                      <a:pt x="308051" y="481258"/>
                      <a:pt x="308051" y="474769"/>
                    </a:cubicBezTo>
                    <a:cubicBezTo>
                      <a:pt x="308051" y="468280"/>
                      <a:pt x="314251" y="463019"/>
                      <a:pt x="321899" y="463019"/>
                    </a:cubicBezTo>
                    <a:close/>
                    <a:moveTo>
                      <a:pt x="52711" y="457930"/>
                    </a:moveTo>
                    <a:cubicBezTo>
                      <a:pt x="60359" y="457930"/>
                      <a:pt x="66559" y="463190"/>
                      <a:pt x="66559" y="469680"/>
                    </a:cubicBezTo>
                    <a:cubicBezTo>
                      <a:pt x="66559" y="476169"/>
                      <a:pt x="60359" y="481429"/>
                      <a:pt x="52711" y="481429"/>
                    </a:cubicBezTo>
                    <a:cubicBezTo>
                      <a:pt x="45064" y="481429"/>
                      <a:pt x="38864" y="476169"/>
                      <a:pt x="38864" y="469680"/>
                    </a:cubicBezTo>
                    <a:cubicBezTo>
                      <a:pt x="38864" y="463190"/>
                      <a:pt x="45064" y="457930"/>
                      <a:pt x="52711" y="457930"/>
                    </a:cubicBezTo>
                    <a:close/>
                    <a:moveTo>
                      <a:pt x="957589" y="455288"/>
                    </a:moveTo>
                    <a:cubicBezTo>
                      <a:pt x="965237" y="455288"/>
                      <a:pt x="971436" y="460549"/>
                      <a:pt x="971436" y="467038"/>
                    </a:cubicBezTo>
                    <a:cubicBezTo>
                      <a:pt x="971436" y="473527"/>
                      <a:pt x="965237" y="478788"/>
                      <a:pt x="957589" y="478788"/>
                    </a:cubicBezTo>
                    <a:cubicBezTo>
                      <a:pt x="949942" y="478788"/>
                      <a:pt x="943742" y="473527"/>
                      <a:pt x="943742" y="467038"/>
                    </a:cubicBezTo>
                    <a:cubicBezTo>
                      <a:pt x="943742" y="460549"/>
                      <a:pt x="949942" y="455288"/>
                      <a:pt x="957589" y="455288"/>
                    </a:cubicBezTo>
                    <a:close/>
                    <a:moveTo>
                      <a:pt x="604778" y="443874"/>
                    </a:moveTo>
                    <a:cubicBezTo>
                      <a:pt x="612425" y="443874"/>
                      <a:pt x="618625" y="449135"/>
                      <a:pt x="618625" y="455624"/>
                    </a:cubicBezTo>
                    <a:cubicBezTo>
                      <a:pt x="618625" y="462113"/>
                      <a:pt x="612425" y="467374"/>
                      <a:pt x="604778" y="467374"/>
                    </a:cubicBezTo>
                    <a:cubicBezTo>
                      <a:pt x="597131" y="467374"/>
                      <a:pt x="590931" y="462113"/>
                      <a:pt x="590931" y="455624"/>
                    </a:cubicBezTo>
                    <a:cubicBezTo>
                      <a:pt x="590931" y="449135"/>
                      <a:pt x="597131" y="443874"/>
                      <a:pt x="604778" y="443874"/>
                    </a:cubicBezTo>
                    <a:close/>
                    <a:moveTo>
                      <a:pt x="529502" y="436803"/>
                    </a:moveTo>
                    <a:cubicBezTo>
                      <a:pt x="537149" y="436803"/>
                      <a:pt x="543349" y="442063"/>
                      <a:pt x="543349" y="448552"/>
                    </a:cubicBezTo>
                    <a:cubicBezTo>
                      <a:pt x="543349" y="455041"/>
                      <a:pt x="537149" y="460302"/>
                      <a:pt x="529502" y="460302"/>
                    </a:cubicBezTo>
                    <a:cubicBezTo>
                      <a:pt x="521854" y="460302"/>
                      <a:pt x="515654" y="455041"/>
                      <a:pt x="515654" y="448552"/>
                    </a:cubicBezTo>
                    <a:cubicBezTo>
                      <a:pt x="515654" y="442063"/>
                      <a:pt x="521854" y="436803"/>
                      <a:pt x="529502" y="436803"/>
                    </a:cubicBezTo>
                    <a:close/>
                    <a:moveTo>
                      <a:pt x="389064" y="426853"/>
                    </a:moveTo>
                    <a:cubicBezTo>
                      <a:pt x="396712" y="426853"/>
                      <a:pt x="402912" y="432114"/>
                      <a:pt x="402912" y="438603"/>
                    </a:cubicBezTo>
                    <a:cubicBezTo>
                      <a:pt x="402912" y="445092"/>
                      <a:pt x="396712" y="450353"/>
                      <a:pt x="389064" y="450353"/>
                    </a:cubicBezTo>
                    <a:cubicBezTo>
                      <a:pt x="381417" y="450353"/>
                      <a:pt x="375217" y="445092"/>
                      <a:pt x="375217" y="438603"/>
                    </a:cubicBezTo>
                    <a:cubicBezTo>
                      <a:pt x="375217" y="432114"/>
                      <a:pt x="381417" y="426853"/>
                      <a:pt x="389064" y="426853"/>
                    </a:cubicBezTo>
                    <a:close/>
                    <a:moveTo>
                      <a:pt x="177234" y="422978"/>
                    </a:moveTo>
                    <a:cubicBezTo>
                      <a:pt x="184882" y="422978"/>
                      <a:pt x="191081" y="428239"/>
                      <a:pt x="191081" y="434728"/>
                    </a:cubicBezTo>
                    <a:cubicBezTo>
                      <a:pt x="191081" y="441217"/>
                      <a:pt x="184882" y="446478"/>
                      <a:pt x="177234" y="446478"/>
                    </a:cubicBezTo>
                    <a:cubicBezTo>
                      <a:pt x="169587" y="446478"/>
                      <a:pt x="163387" y="441217"/>
                      <a:pt x="163387" y="434728"/>
                    </a:cubicBezTo>
                    <a:cubicBezTo>
                      <a:pt x="163387" y="428239"/>
                      <a:pt x="169587" y="422978"/>
                      <a:pt x="177234" y="422978"/>
                    </a:cubicBezTo>
                    <a:close/>
                    <a:moveTo>
                      <a:pt x="737706" y="412826"/>
                    </a:moveTo>
                    <a:cubicBezTo>
                      <a:pt x="745353" y="412826"/>
                      <a:pt x="751553" y="418086"/>
                      <a:pt x="751553" y="424575"/>
                    </a:cubicBezTo>
                    <a:cubicBezTo>
                      <a:pt x="751553" y="431065"/>
                      <a:pt x="745353" y="436325"/>
                      <a:pt x="737706" y="436325"/>
                    </a:cubicBezTo>
                    <a:cubicBezTo>
                      <a:pt x="730058" y="436325"/>
                      <a:pt x="723858" y="431065"/>
                      <a:pt x="723858" y="424575"/>
                    </a:cubicBezTo>
                    <a:cubicBezTo>
                      <a:pt x="723858" y="418086"/>
                      <a:pt x="730058" y="412826"/>
                      <a:pt x="737706" y="412826"/>
                    </a:cubicBezTo>
                    <a:close/>
                    <a:moveTo>
                      <a:pt x="1014596" y="408914"/>
                    </a:moveTo>
                    <a:cubicBezTo>
                      <a:pt x="1022243" y="408914"/>
                      <a:pt x="1028443" y="414174"/>
                      <a:pt x="1028443" y="420664"/>
                    </a:cubicBezTo>
                    <a:cubicBezTo>
                      <a:pt x="1028443" y="427153"/>
                      <a:pt x="1022243" y="432413"/>
                      <a:pt x="1014596" y="432413"/>
                    </a:cubicBezTo>
                    <a:cubicBezTo>
                      <a:pt x="1006948" y="432413"/>
                      <a:pt x="1000748" y="427153"/>
                      <a:pt x="1000748" y="420664"/>
                    </a:cubicBezTo>
                    <a:cubicBezTo>
                      <a:pt x="1000748" y="414174"/>
                      <a:pt x="1006948" y="408914"/>
                      <a:pt x="1014596" y="408914"/>
                    </a:cubicBezTo>
                    <a:close/>
                    <a:moveTo>
                      <a:pt x="1095606" y="402230"/>
                    </a:moveTo>
                    <a:lnTo>
                      <a:pt x="1096335" y="404804"/>
                    </a:lnTo>
                    <a:lnTo>
                      <a:pt x="1095985" y="406040"/>
                    </a:lnTo>
                    <a:lnTo>
                      <a:pt x="1094865" y="403747"/>
                    </a:lnTo>
                    <a:close/>
                    <a:moveTo>
                      <a:pt x="14544" y="400505"/>
                    </a:moveTo>
                    <a:cubicBezTo>
                      <a:pt x="22191" y="400505"/>
                      <a:pt x="28391" y="405765"/>
                      <a:pt x="28391" y="412255"/>
                    </a:cubicBezTo>
                    <a:cubicBezTo>
                      <a:pt x="28391" y="418744"/>
                      <a:pt x="22191" y="424004"/>
                      <a:pt x="14544" y="424004"/>
                    </a:cubicBezTo>
                    <a:cubicBezTo>
                      <a:pt x="6896" y="424004"/>
                      <a:pt x="697" y="418744"/>
                      <a:pt x="697" y="412255"/>
                    </a:cubicBezTo>
                    <a:cubicBezTo>
                      <a:pt x="697" y="405765"/>
                      <a:pt x="6896" y="400505"/>
                      <a:pt x="14544" y="400505"/>
                    </a:cubicBezTo>
                    <a:close/>
                    <a:moveTo>
                      <a:pt x="650234" y="392774"/>
                    </a:moveTo>
                    <a:cubicBezTo>
                      <a:pt x="657881" y="392774"/>
                      <a:pt x="664081" y="398034"/>
                      <a:pt x="664081" y="404523"/>
                    </a:cubicBezTo>
                    <a:cubicBezTo>
                      <a:pt x="664081" y="411012"/>
                      <a:pt x="657881" y="416273"/>
                      <a:pt x="650234" y="416273"/>
                    </a:cubicBezTo>
                    <a:cubicBezTo>
                      <a:pt x="642587" y="416273"/>
                      <a:pt x="636387" y="411012"/>
                      <a:pt x="636387" y="404523"/>
                    </a:cubicBezTo>
                    <a:cubicBezTo>
                      <a:pt x="636387" y="398034"/>
                      <a:pt x="642587" y="392774"/>
                      <a:pt x="650234" y="392774"/>
                    </a:cubicBezTo>
                    <a:close/>
                    <a:moveTo>
                      <a:pt x="839525" y="386908"/>
                    </a:moveTo>
                    <a:cubicBezTo>
                      <a:pt x="847172" y="386908"/>
                      <a:pt x="853372" y="392168"/>
                      <a:pt x="853372" y="398658"/>
                    </a:cubicBezTo>
                    <a:cubicBezTo>
                      <a:pt x="853372" y="405147"/>
                      <a:pt x="847172" y="410407"/>
                      <a:pt x="839525" y="410407"/>
                    </a:cubicBezTo>
                    <a:cubicBezTo>
                      <a:pt x="831877" y="410407"/>
                      <a:pt x="825677" y="405147"/>
                      <a:pt x="825677" y="398658"/>
                    </a:cubicBezTo>
                    <a:cubicBezTo>
                      <a:pt x="825677" y="392168"/>
                      <a:pt x="831877" y="386908"/>
                      <a:pt x="839525" y="386908"/>
                    </a:cubicBezTo>
                    <a:close/>
                    <a:moveTo>
                      <a:pt x="320607" y="380354"/>
                    </a:moveTo>
                    <a:cubicBezTo>
                      <a:pt x="328254" y="380354"/>
                      <a:pt x="334454" y="385615"/>
                      <a:pt x="334454" y="392104"/>
                    </a:cubicBezTo>
                    <a:cubicBezTo>
                      <a:pt x="334454" y="398593"/>
                      <a:pt x="328254" y="403854"/>
                      <a:pt x="320607" y="403854"/>
                    </a:cubicBezTo>
                    <a:cubicBezTo>
                      <a:pt x="312960" y="403854"/>
                      <a:pt x="306760" y="398593"/>
                      <a:pt x="306760" y="392104"/>
                    </a:cubicBezTo>
                    <a:cubicBezTo>
                      <a:pt x="306760" y="385615"/>
                      <a:pt x="312960" y="380354"/>
                      <a:pt x="320607" y="380354"/>
                    </a:cubicBezTo>
                    <a:close/>
                    <a:moveTo>
                      <a:pt x="245331" y="373282"/>
                    </a:moveTo>
                    <a:cubicBezTo>
                      <a:pt x="252978" y="373282"/>
                      <a:pt x="259178" y="378543"/>
                      <a:pt x="259178" y="385032"/>
                    </a:cubicBezTo>
                    <a:cubicBezTo>
                      <a:pt x="259178" y="391521"/>
                      <a:pt x="252978" y="396782"/>
                      <a:pt x="245331" y="396782"/>
                    </a:cubicBezTo>
                    <a:cubicBezTo>
                      <a:pt x="237683" y="396782"/>
                      <a:pt x="231483" y="391521"/>
                      <a:pt x="231483" y="385032"/>
                    </a:cubicBezTo>
                    <a:cubicBezTo>
                      <a:pt x="231483" y="378543"/>
                      <a:pt x="237683" y="373282"/>
                      <a:pt x="245331" y="373282"/>
                    </a:cubicBezTo>
                    <a:close/>
                    <a:moveTo>
                      <a:pt x="444555" y="365539"/>
                    </a:moveTo>
                    <a:cubicBezTo>
                      <a:pt x="452203" y="365539"/>
                      <a:pt x="458403" y="370799"/>
                      <a:pt x="458403" y="377289"/>
                    </a:cubicBezTo>
                    <a:cubicBezTo>
                      <a:pt x="458403" y="383778"/>
                      <a:pt x="452203" y="389038"/>
                      <a:pt x="444555" y="389038"/>
                    </a:cubicBezTo>
                    <a:cubicBezTo>
                      <a:pt x="436908" y="389038"/>
                      <a:pt x="430708" y="383778"/>
                      <a:pt x="430708" y="377289"/>
                    </a:cubicBezTo>
                    <a:cubicBezTo>
                      <a:pt x="430708" y="370799"/>
                      <a:pt x="436908" y="365539"/>
                      <a:pt x="444555" y="365539"/>
                    </a:cubicBezTo>
                    <a:close/>
                    <a:moveTo>
                      <a:pt x="81710" y="364339"/>
                    </a:moveTo>
                    <a:cubicBezTo>
                      <a:pt x="89357" y="364339"/>
                      <a:pt x="95557" y="369599"/>
                      <a:pt x="95557" y="376088"/>
                    </a:cubicBezTo>
                    <a:cubicBezTo>
                      <a:pt x="95557" y="382578"/>
                      <a:pt x="89357" y="387838"/>
                      <a:pt x="81710" y="387838"/>
                    </a:cubicBezTo>
                    <a:cubicBezTo>
                      <a:pt x="74062" y="387838"/>
                      <a:pt x="67862" y="382578"/>
                      <a:pt x="67862" y="376088"/>
                    </a:cubicBezTo>
                    <a:cubicBezTo>
                      <a:pt x="67862" y="369599"/>
                      <a:pt x="74062" y="364339"/>
                      <a:pt x="81710" y="364339"/>
                    </a:cubicBezTo>
                    <a:close/>
                    <a:moveTo>
                      <a:pt x="964047" y="351956"/>
                    </a:moveTo>
                    <a:cubicBezTo>
                      <a:pt x="971695" y="351956"/>
                      <a:pt x="977895" y="357217"/>
                      <a:pt x="977895" y="363706"/>
                    </a:cubicBezTo>
                    <a:cubicBezTo>
                      <a:pt x="977895" y="370195"/>
                      <a:pt x="971695" y="375456"/>
                      <a:pt x="964047" y="375456"/>
                    </a:cubicBezTo>
                    <a:cubicBezTo>
                      <a:pt x="956400" y="375456"/>
                      <a:pt x="950200" y="370195"/>
                      <a:pt x="950200" y="363706"/>
                    </a:cubicBezTo>
                    <a:cubicBezTo>
                      <a:pt x="950200" y="357217"/>
                      <a:pt x="956400" y="351956"/>
                      <a:pt x="964047" y="351956"/>
                    </a:cubicBezTo>
                    <a:close/>
                    <a:moveTo>
                      <a:pt x="707241" y="346399"/>
                    </a:moveTo>
                    <a:cubicBezTo>
                      <a:pt x="714888" y="346399"/>
                      <a:pt x="721088" y="351660"/>
                      <a:pt x="721088" y="358149"/>
                    </a:cubicBezTo>
                    <a:cubicBezTo>
                      <a:pt x="721088" y="364638"/>
                      <a:pt x="714888" y="369899"/>
                      <a:pt x="707241" y="369899"/>
                    </a:cubicBezTo>
                    <a:cubicBezTo>
                      <a:pt x="699593" y="369899"/>
                      <a:pt x="693393" y="364638"/>
                      <a:pt x="693393" y="358149"/>
                    </a:cubicBezTo>
                    <a:cubicBezTo>
                      <a:pt x="693393" y="351660"/>
                      <a:pt x="699593" y="346399"/>
                      <a:pt x="707241" y="346399"/>
                    </a:cubicBezTo>
                    <a:close/>
                    <a:moveTo>
                      <a:pt x="357084" y="345487"/>
                    </a:moveTo>
                    <a:cubicBezTo>
                      <a:pt x="364731" y="345487"/>
                      <a:pt x="370931" y="350747"/>
                      <a:pt x="370931" y="357236"/>
                    </a:cubicBezTo>
                    <a:cubicBezTo>
                      <a:pt x="370931" y="363725"/>
                      <a:pt x="364731" y="368986"/>
                      <a:pt x="357084" y="368986"/>
                    </a:cubicBezTo>
                    <a:cubicBezTo>
                      <a:pt x="349437" y="368986"/>
                      <a:pt x="343237" y="363725"/>
                      <a:pt x="343237" y="357236"/>
                    </a:cubicBezTo>
                    <a:cubicBezTo>
                      <a:pt x="343237" y="350747"/>
                      <a:pt x="349437" y="345487"/>
                      <a:pt x="357084" y="345487"/>
                    </a:cubicBezTo>
                    <a:close/>
                    <a:moveTo>
                      <a:pt x="546374" y="339621"/>
                    </a:moveTo>
                    <a:cubicBezTo>
                      <a:pt x="554022" y="339621"/>
                      <a:pt x="560222" y="344881"/>
                      <a:pt x="560222" y="351371"/>
                    </a:cubicBezTo>
                    <a:cubicBezTo>
                      <a:pt x="560222" y="357860"/>
                      <a:pt x="554022" y="363120"/>
                      <a:pt x="546374" y="363120"/>
                    </a:cubicBezTo>
                    <a:cubicBezTo>
                      <a:pt x="538727" y="363120"/>
                      <a:pt x="532527" y="357860"/>
                      <a:pt x="532527" y="351371"/>
                    </a:cubicBezTo>
                    <a:cubicBezTo>
                      <a:pt x="532527" y="344881"/>
                      <a:pt x="538727" y="339621"/>
                      <a:pt x="546374" y="339621"/>
                    </a:cubicBezTo>
                    <a:close/>
                    <a:moveTo>
                      <a:pt x="801357" y="329483"/>
                    </a:moveTo>
                    <a:cubicBezTo>
                      <a:pt x="809004" y="329483"/>
                      <a:pt x="815204" y="334743"/>
                      <a:pt x="815204" y="341233"/>
                    </a:cubicBezTo>
                    <a:cubicBezTo>
                      <a:pt x="815204" y="347722"/>
                      <a:pt x="809004" y="352982"/>
                      <a:pt x="801357" y="352982"/>
                    </a:cubicBezTo>
                    <a:cubicBezTo>
                      <a:pt x="793710" y="352982"/>
                      <a:pt x="787510" y="347722"/>
                      <a:pt x="787510" y="341233"/>
                    </a:cubicBezTo>
                    <a:cubicBezTo>
                      <a:pt x="787510" y="334743"/>
                      <a:pt x="793710" y="329483"/>
                      <a:pt x="801357" y="329483"/>
                    </a:cubicBezTo>
                    <a:close/>
                    <a:moveTo>
                      <a:pt x="15513" y="318634"/>
                    </a:moveTo>
                    <a:lnTo>
                      <a:pt x="23044" y="321281"/>
                    </a:lnTo>
                    <a:cubicBezTo>
                      <a:pt x="25550" y="323407"/>
                      <a:pt x="27100" y="326345"/>
                      <a:pt x="27100" y="329589"/>
                    </a:cubicBezTo>
                    <a:cubicBezTo>
                      <a:pt x="27100" y="336078"/>
                      <a:pt x="20900" y="341339"/>
                      <a:pt x="13252" y="341339"/>
                    </a:cubicBezTo>
                    <a:cubicBezTo>
                      <a:pt x="9429" y="341339"/>
                      <a:pt x="5967" y="340024"/>
                      <a:pt x="3461" y="337898"/>
                    </a:cubicBezTo>
                    <a:lnTo>
                      <a:pt x="0" y="330807"/>
                    </a:lnTo>
                    <a:lnTo>
                      <a:pt x="4097" y="326113"/>
                    </a:lnTo>
                    <a:close/>
                    <a:moveTo>
                      <a:pt x="178229" y="313345"/>
                    </a:moveTo>
                    <a:cubicBezTo>
                      <a:pt x="185877" y="313345"/>
                      <a:pt x="192077" y="318605"/>
                      <a:pt x="192077" y="325094"/>
                    </a:cubicBezTo>
                    <a:cubicBezTo>
                      <a:pt x="192077" y="331583"/>
                      <a:pt x="185877" y="336844"/>
                      <a:pt x="178229" y="336844"/>
                    </a:cubicBezTo>
                    <a:cubicBezTo>
                      <a:pt x="170582" y="336844"/>
                      <a:pt x="164382" y="331583"/>
                      <a:pt x="164382" y="325094"/>
                    </a:cubicBezTo>
                    <a:cubicBezTo>
                      <a:pt x="164382" y="318605"/>
                      <a:pt x="170582" y="313345"/>
                      <a:pt x="178229" y="313345"/>
                    </a:cubicBezTo>
                    <a:close/>
                    <a:moveTo>
                      <a:pt x="1029034" y="303353"/>
                    </a:moveTo>
                    <a:lnTo>
                      <a:pt x="1032930" y="313839"/>
                    </a:lnTo>
                    <a:lnTo>
                      <a:pt x="1042889" y="320364"/>
                    </a:lnTo>
                    <a:lnTo>
                      <a:pt x="1041935" y="322319"/>
                    </a:lnTo>
                    <a:cubicBezTo>
                      <a:pt x="1039429" y="324445"/>
                      <a:pt x="1035968" y="325760"/>
                      <a:pt x="1032144" y="325760"/>
                    </a:cubicBezTo>
                    <a:cubicBezTo>
                      <a:pt x="1024497" y="325760"/>
                      <a:pt x="1018297" y="320499"/>
                      <a:pt x="1018297" y="314010"/>
                    </a:cubicBezTo>
                    <a:cubicBezTo>
                      <a:pt x="1018297" y="310766"/>
                      <a:pt x="1019847" y="307828"/>
                      <a:pt x="1022353" y="305702"/>
                    </a:cubicBezTo>
                    <a:close/>
                    <a:moveTo>
                      <a:pt x="414091" y="299112"/>
                    </a:moveTo>
                    <a:cubicBezTo>
                      <a:pt x="421738" y="299112"/>
                      <a:pt x="427938" y="304373"/>
                      <a:pt x="427938" y="310862"/>
                    </a:cubicBezTo>
                    <a:cubicBezTo>
                      <a:pt x="427938" y="317351"/>
                      <a:pt x="421738" y="322612"/>
                      <a:pt x="414091" y="322612"/>
                    </a:cubicBezTo>
                    <a:cubicBezTo>
                      <a:pt x="406443" y="322612"/>
                      <a:pt x="400243" y="317351"/>
                      <a:pt x="400243" y="310862"/>
                    </a:cubicBezTo>
                    <a:cubicBezTo>
                      <a:pt x="400243" y="304373"/>
                      <a:pt x="406443" y="299112"/>
                      <a:pt x="414091" y="299112"/>
                    </a:cubicBezTo>
                    <a:close/>
                    <a:moveTo>
                      <a:pt x="868523" y="293316"/>
                    </a:moveTo>
                    <a:cubicBezTo>
                      <a:pt x="876170" y="293316"/>
                      <a:pt x="882370" y="298577"/>
                      <a:pt x="882370" y="305066"/>
                    </a:cubicBezTo>
                    <a:cubicBezTo>
                      <a:pt x="882370" y="311556"/>
                      <a:pt x="876170" y="316816"/>
                      <a:pt x="868523" y="316816"/>
                    </a:cubicBezTo>
                    <a:cubicBezTo>
                      <a:pt x="860875" y="316816"/>
                      <a:pt x="854675" y="311556"/>
                      <a:pt x="854675" y="305066"/>
                    </a:cubicBezTo>
                    <a:cubicBezTo>
                      <a:pt x="854675" y="298577"/>
                      <a:pt x="860875" y="293316"/>
                      <a:pt x="868523" y="293316"/>
                    </a:cubicBezTo>
                    <a:close/>
                    <a:moveTo>
                      <a:pt x="90758" y="293292"/>
                    </a:moveTo>
                    <a:cubicBezTo>
                      <a:pt x="98405" y="293292"/>
                      <a:pt x="104605" y="298553"/>
                      <a:pt x="104605" y="305042"/>
                    </a:cubicBezTo>
                    <a:cubicBezTo>
                      <a:pt x="104605" y="311531"/>
                      <a:pt x="98405" y="316792"/>
                      <a:pt x="90758" y="316792"/>
                    </a:cubicBezTo>
                    <a:cubicBezTo>
                      <a:pt x="83111" y="316792"/>
                      <a:pt x="76911" y="311531"/>
                      <a:pt x="76911" y="305042"/>
                    </a:cubicBezTo>
                    <a:cubicBezTo>
                      <a:pt x="76911" y="298553"/>
                      <a:pt x="83111" y="293292"/>
                      <a:pt x="90758" y="293292"/>
                    </a:cubicBezTo>
                    <a:close/>
                    <a:moveTo>
                      <a:pt x="656692" y="289441"/>
                    </a:moveTo>
                    <a:cubicBezTo>
                      <a:pt x="664340" y="289441"/>
                      <a:pt x="670540" y="294702"/>
                      <a:pt x="670540" y="301191"/>
                    </a:cubicBezTo>
                    <a:cubicBezTo>
                      <a:pt x="670540" y="307681"/>
                      <a:pt x="664340" y="312941"/>
                      <a:pt x="656692" y="312941"/>
                    </a:cubicBezTo>
                    <a:cubicBezTo>
                      <a:pt x="649045" y="312941"/>
                      <a:pt x="642845" y="307681"/>
                      <a:pt x="642845" y="301191"/>
                    </a:cubicBezTo>
                    <a:cubicBezTo>
                      <a:pt x="642845" y="294702"/>
                      <a:pt x="649045" y="289441"/>
                      <a:pt x="656692" y="289441"/>
                    </a:cubicBezTo>
                    <a:close/>
                    <a:moveTo>
                      <a:pt x="280048" y="287426"/>
                    </a:moveTo>
                    <a:cubicBezTo>
                      <a:pt x="287696" y="287426"/>
                      <a:pt x="293896" y="292687"/>
                      <a:pt x="293896" y="299176"/>
                    </a:cubicBezTo>
                    <a:cubicBezTo>
                      <a:pt x="293896" y="305666"/>
                      <a:pt x="287696" y="310926"/>
                      <a:pt x="280048" y="310926"/>
                    </a:cubicBezTo>
                    <a:cubicBezTo>
                      <a:pt x="272401" y="310926"/>
                      <a:pt x="266201" y="305666"/>
                      <a:pt x="266201" y="299176"/>
                    </a:cubicBezTo>
                    <a:cubicBezTo>
                      <a:pt x="266201" y="292687"/>
                      <a:pt x="272401" y="287426"/>
                      <a:pt x="280048" y="287426"/>
                    </a:cubicBezTo>
                    <a:close/>
                    <a:moveTo>
                      <a:pt x="508207" y="282195"/>
                    </a:moveTo>
                    <a:cubicBezTo>
                      <a:pt x="515854" y="282195"/>
                      <a:pt x="522054" y="287456"/>
                      <a:pt x="522054" y="293945"/>
                    </a:cubicBezTo>
                    <a:cubicBezTo>
                      <a:pt x="522054" y="300434"/>
                      <a:pt x="515854" y="305695"/>
                      <a:pt x="508207" y="305695"/>
                    </a:cubicBezTo>
                    <a:cubicBezTo>
                      <a:pt x="500559" y="305695"/>
                      <a:pt x="494359" y="300434"/>
                      <a:pt x="494359" y="293945"/>
                    </a:cubicBezTo>
                    <a:cubicBezTo>
                      <a:pt x="494359" y="287456"/>
                      <a:pt x="500559" y="282195"/>
                      <a:pt x="508207" y="282195"/>
                    </a:cubicBezTo>
                    <a:close/>
                    <a:moveTo>
                      <a:pt x="147765" y="246918"/>
                    </a:moveTo>
                    <a:cubicBezTo>
                      <a:pt x="155412" y="246918"/>
                      <a:pt x="161612" y="252178"/>
                      <a:pt x="161612" y="258667"/>
                    </a:cubicBezTo>
                    <a:cubicBezTo>
                      <a:pt x="161612" y="265157"/>
                      <a:pt x="155412" y="270417"/>
                      <a:pt x="147765" y="270417"/>
                    </a:cubicBezTo>
                    <a:cubicBezTo>
                      <a:pt x="140117" y="270417"/>
                      <a:pt x="133917" y="265157"/>
                      <a:pt x="133917" y="258667"/>
                    </a:cubicBezTo>
                    <a:cubicBezTo>
                      <a:pt x="133917" y="252178"/>
                      <a:pt x="140117" y="246918"/>
                      <a:pt x="147765" y="246918"/>
                    </a:cubicBezTo>
                    <a:close/>
                    <a:moveTo>
                      <a:pt x="800065" y="246817"/>
                    </a:moveTo>
                    <a:cubicBezTo>
                      <a:pt x="807713" y="246817"/>
                      <a:pt x="813913" y="252078"/>
                      <a:pt x="813913" y="258567"/>
                    </a:cubicBezTo>
                    <a:cubicBezTo>
                      <a:pt x="813913" y="265056"/>
                      <a:pt x="807713" y="270316"/>
                      <a:pt x="800065" y="270316"/>
                    </a:cubicBezTo>
                    <a:cubicBezTo>
                      <a:pt x="792418" y="270316"/>
                      <a:pt x="786218" y="265056"/>
                      <a:pt x="786218" y="258567"/>
                    </a:cubicBezTo>
                    <a:cubicBezTo>
                      <a:pt x="786218" y="252078"/>
                      <a:pt x="792418" y="246817"/>
                      <a:pt x="800065" y="246817"/>
                    </a:cubicBezTo>
                    <a:close/>
                    <a:moveTo>
                      <a:pt x="575372" y="246029"/>
                    </a:moveTo>
                    <a:cubicBezTo>
                      <a:pt x="583020" y="246029"/>
                      <a:pt x="589220" y="251290"/>
                      <a:pt x="589220" y="257779"/>
                    </a:cubicBezTo>
                    <a:cubicBezTo>
                      <a:pt x="589220" y="264268"/>
                      <a:pt x="583020" y="269529"/>
                      <a:pt x="575372" y="269529"/>
                    </a:cubicBezTo>
                    <a:cubicBezTo>
                      <a:pt x="567725" y="269529"/>
                      <a:pt x="561525" y="264268"/>
                      <a:pt x="561525" y="257779"/>
                    </a:cubicBezTo>
                    <a:cubicBezTo>
                      <a:pt x="561525" y="251290"/>
                      <a:pt x="567725" y="246029"/>
                      <a:pt x="575372" y="246029"/>
                    </a:cubicBezTo>
                    <a:close/>
                    <a:moveTo>
                      <a:pt x="965043" y="242322"/>
                    </a:moveTo>
                    <a:cubicBezTo>
                      <a:pt x="972690" y="242322"/>
                      <a:pt x="978890" y="247583"/>
                      <a:pt x="978890" y="254072"/>
                    </a:cubicBezTo>
                    <a:cubicBezTo>
                      <a:pt x="978890" y="260561"/>
                      <a:pt x="972690" y="265822"/>
                      <a:pt x="965043" y="265822"/>
                    </a:cubicBezTo>
                    <a:cubicBezTo>
                      <a:pt x="957395" y="265822"/>
                      <a:pt x="951195" y="260561"/>
                      <a:pt x="951195" y="254072"/>
                    </a:cubicBezTo>
                    <a:cubicBezTo>
                      <a:pt x="951195" y="247583"/>
                      <a:pt x="957395" y="242322"/>
                      <a:pt x="965043" y="242322"/>
                    </a:cubicBezTo>
                    <a:close/>
                    <a:moveTo>
                      <a:pt x="363542" y="242154"/>
                    </a:moveTo>
                    <a:cubicBezTo>
                      <a:pt x="371190" y="242154"/>
                      <a:pt x="377390" y="247415"/>
                      <a:pt x="377390" y="253904"/>
                    </a:cubicBezTo>
                    <a:cubicBezTo>
                      <a:pt x="377390" y="260393"/>
                      <a:pt x="371190" y="265654"/>
                      <a:pt x="363542" y="265654"/>
                    </a:cubicBezTo>
                    <a:cubicBezTo>
                      <a:pt x="355895" y="265654"/>
                      <a:pt x="349695" y="260393"/>
                      <a:pt x="349695" y="253904"/>
                    </a:cubicBezTo>
                    <a:cubicBezTo>
                      <a:pt x="349695" y="247415"/>
                      <a:pt x="355895" y="242154"/>
                      <a:pt x="363542" y="242154"/>
                    </a:cubicBezTo>
                    <a:close/>
                    <a:moveTo>
                      <a:pt x="724789" y="239745"/>
                    </a:moveTo>
                    <a:cubicBezTo>
                      <a:pt x="732436" y="239745"/>
                      <a:pt x="738636" y="245006"/>
                      <a:pt x="738636" y="251495"/>
                    </a:cubicBezTo>
                    <a:cubicBezTo>
                      <a:pt x="738636" y="257984"/>
                      <a:pt x="732436" y="263245"/>
                      <a:pt x="724789" y="263245"/>
                    </a:cubicBezTo>
                    <a:cubicBezTo>
                      <a:pt x="717141" y="263245"/>
                      <a:pt x="710941" y="257984"/>
                      <a:pt x="710941" y="251495"/>
                    </a:cubicBezTo>
                    <a:cubicBezTo>
                      <a:pt x="710941" y="245006"/>
                      <a:pt x="717141" y="239745"/>
                      <a:pt x="724789" y="239745"/>
                    </a:cubicBezTo>
                    <a:close/>
                    <a:moveTo>
                      <a:pt x="241881" y="230001"/>
                    </a:moveTo>
                    <a:cubicBezTo>
                      <a:pt x="249528" y="230001"/>
                      <a:pt x="255728" y="235262"/>
                      <a:pt x="255728" y="241751"/>
                    </a:cubicBezTo>
                    <a:cubicBezTo>
                      <a:pt x="255728" y="248240"/>
                      <a:pt x="249528" y="253501"/>
                      <a:pt x="241881" y="253501"/>
                    </a:cubicBezTo>
                    <a:cubicBezTo>
                      <a:pt x="234233" y="253501"/>
                      <a:pt x="228034" y="248240"/>
                      <a:pt x="228034" y="241751"/>
                    </a:cubicBezTo>
                    <a:cubicBezTo>
                      <a:pt x="228034" y="235262"/>
                      <a:pt x="234233" y="230001"/>
                      <a:pt x="241881" y="230001"/>
                    </a:cubicBezTo>
                    <a:close/>
                    <a:moveTo>
                      <a:pt x="877571" y="222270"/>
                    </a:moveTo>
                    <a:cubicBezTo>
                      <a:pt x="885219" y="222270"/>
                      <a:pt x="891419" y="227531"/>
                      <a:pt x="891419" y="234020"/>
                    </a:cubicBezTo>
                    <a:cubicBezTo>
                      <a:pt x="891419" y="240509"/>
                      <a:pt x="885219" y="245770"/>
                      <a:pt x="877571" y="245770"/>
                    </a:cubicBezTo>
                    <a:cubicBezTo>
                      <a:pt x="869924" y="245770"/>
                      <a:pt x="863724" y="240509"/>
                      <a:pt x="863724" y="234020"/>
                    </a:cubicBezTo>
                    <a:cubicBezTo>
                      <a:pt x="863724" y="227531"/>
                      <a:pt x="869924" y="222270"/>
                      <a:pt x="877571" y="222270"/>
                    </a:cubicBezTo>
                    <a:close/>
                    <a:moveTo>
                      <a:pt x="506915" y="199530"/>
                    </a:moveTo>
                    <a:cubicBezTo>
                      <a:pt x="514563" y="199530"/>
                      <a:pt x="520762" y="204791"/>
                      <a:pt x="520762" y="211280"/>
                    </a:cubicBezTo>
                    <a:cubicBezTo>
                      <a:pt x="520762" y="217769"/>
                      <a:pt x="514563" y="223030"/>
                      <a:pt x="506915" y="223030"/>
                    </a:cubicBezTo>
                    <a:cubicBezTo>
                      <a:pt x="499268" y="223030"/>
                      <a:pt x="493068" y="217769"/>
                      <a:pt x="493068" y="211280"/>
                    </a:cubicBezTo>
                    <a:cubicBezTo>
                      <a:pt x="493068" y="204791"/>
                      <a:pt x="499268" y="199530"/>
                      <a:pt x="506915" y="199530"/>
                    </a:cubicBezTo>
                    <a:close/>
                    <a:moveTo>
                      <a:pt x="309047" y="193835"/>
                    </a:moveTo>
                    <a:cubicBezTo>
                      <a:pt x="316694" y="193835"/>
                      <a:pt x="322894" y="199096"/>
                      <a:pt x="322894" y="205585"/>
                    </a:cubicBezTo>
                    <a:cubicBezTo>
                      <a:pt x="322894" y="212074"/>
                      <a:pt x="316694" y="217335"/>
                      <a:pt x="309047" y="217335"/>
                    </a:cubicBezTo>
                    <a:cubicBezTo>
                      <a:pt x="301399" y="217335"/>
                      <a:pt x="295199" y="212074"/>
                      <a:pt x="295199" y="205585"/>
                    </a:cubicBezTo>
                    <a:cubicBezTo>
                      <a:pt x="295199" y="199096"/>
                      <a:pt x="301399" y="193835"/>
                      <a:pt x="309047" y="193835"/>
                    </a:cubicBezTo>
                    <a:close/>
                    <a:moveTo>
                      <a:pt x="431639" y="192458"/>
                    </a:moveTo>
                    <a:cubicBezTo>
                      <a:pt x="439286" y="192458"/>
                      <a:pt x="445486" y="197719"/>
                      <a:pt x="445486" y="204208"/>
                    </a:cubicBezTo>
                    <a:cubicBezTo>
                      <a:pt x="445486" y="210697"/>
                      <a:pt x="439286" y="215958"/>
                      <a:pt x="431639" y="215958"/>
                    </a:cubicBezTo>
                    <a:cubicBezTo>
                      <a:pt x="423991" y="215958"/>
                      <a:pt x="417791" y="210697"/>
                      <a:pt x="417791" y="204208"/>
                    </a:cubicBezTo>
                    <a:cubicBezTo>
                      <a:pt x="417791" y="197719"/>
                      <a:pt x="423991" y="192458"/>
                      <a:pt x="431639" y="192458"/>
                    </a:cubicBezTo>
                    <a:close/>
                    <a:moveTo>
                      <a:pt x="97216" y="189960"/>
                    </a:moveTo>
                    <a:cubicBezTo>
                      <a:pt x="104864" y="189960"/>
                      <a:pt x="111064" y="195221"/>
                      <a:pt x="111064" y="201710"/>
                    </a:cubicBezTo>
                    <a:cubicBezTo>
                      <a:pt x="111064" y="208199"/>
                      <a:pt x="104864" y="213460"/>
                      <a:pt x="97216" y="213460"/>
                    </a:cubicBezTo>
                    <a:cubicBezTo>
                      <a:pt x="93393" y="213460"/>
                      <a:pt x="89931" y="212145"/>
                      <a:pt x="87425" y="210019"/>
                    </a:cubicBezTo>
                    <a:lnTo>
                      <a:pt x="84921" y="204888"/>
                    </a:lnTo>
                    <a:lnTo>
                      <a:pt x="95263" y="190647"/>
                    </a:lnTo>
                    <a:close/>
                    <a:moveTo>
                      <a:pt x="692020" y="183029"/>
                    </a:moveTo>
                    <a:cubicBezTo>
                      <a:pt x="699667" y="183029"/>
                      <a:pt x="705867" y="188290"/>
                      <a:pt x="705867" y="194779"/>
                    </a:cubicBezTo>
                    <a:cubicBezTo>
                      <a:pt x="705867" y="201268"/>
                      <a:pt x="699667" y="206529"/>
                      <a:pt x="692020" y="206529"/>
                    </a:cubicBezTo>
                    <a:cubicBezTo>
                      <a:pt x="684372" y="206529"/>
                      <a:pt x="678172" y="201268"/>
                      <a:pt x="678172" y="194779"/>
                    </a:cubicBezTo>
                    <a:cubicBezTo>
                      <a:pt x="678172" y="188290"/>
                      <a:pt x="684372" y="183029"/>
                      <a:pt x="692020" y="183029"/>
                    </a:cubicBezTo>
                    <a:close/>
                    <a:moveTo>
                      <a:pt x="934578" y="175896"/>
                    </a:moveTo>
                    <a:cubicBezTo>
                      <a:pt x="942225" y="175896"/>
                      <a:pt x="948425" y="181156"/>
                      <a:pt x="948425" y="187645"/>
                    </a:cubicBezTo>
                    <a:cubicBezTo>
                      <a:pt x="948425" y="194135"/>
                      <a:pt x="942225" y="199395"/>
                      <a:pt x="934578" y="199395"/>
                    </a:cubicBezTo>
                    <a:cubicBezTo>
                      <a:pt x="926931" y="199395"/>
                      <a:pt x="920731" y="194135"/>
                      <a:pt x="920731" y="187645"/>
                    </a:cubicBezTo>
                    <a:cubicBezTo>
                      <a:pt x="920731" y="181156"/>
                      <a:pt x="926931" y="175896"/>
                      <a:pt x="934578" y="175896"/>
                    </a:cubicBezTo>
                    <a:close/>
                    <a:moveTo>
                      <a:pt x="604548" y="162977"/>
                    </a:moveTo>
                    <a:cubicBezTo>
                      <a:pt x="612196" y="162977"/>
                      <a:pt x="618396" y="168238"/>
                      <a:pt x="618396" y="174727"/>
                    </a:cubicBezTo>
                    <a:cubicBezTo>
                      <a:pt x="618396" y="181216"/>
                      <a:pt x="612196" y="186477"/>
                      <a:pt x="604548" y="186477"/>
                    </a:cubicBezTo>
                    <a:cubicBezTo>
                      <a:pt x="596901" y="186477"/>
                      <a:pt x="590701" y="181216"/>
                      <a:pt x="590701" y="174727"/>
                    </a:cubicBezTo>
                    <a:cubicBezTo>
                      <a:pt x="590701" y="168238"/>
                      <a:pt x="596901" y="162977"/>
                      <a:pt x="604548" y="162977"/>
                    </a:cubicBezTo>
                    <a:close/>
                    <a:moveTo>
                      <a:pt x="793839" y="157111"/>
                    </a:moveTo>
                    <a:cubicBezTo>
                      <a:pt x="801486" y="157111"/>
                      <a:pt x="807686" y="162372"/>
                      <a:pt x="807686" y="168861"/>
                    </a:cubicBezTo>
                    <a:cubicBezTo>
                      <a:pt x="807686" y="175350"/>
                      <a:pt x="801486" y="180611"/>
                      <a:pt x="793839" y="180611"/>
                    </a:cubicBezTo>
                    <a:cubicBezTo>
                      <a:pt x="786191" y="180611"/>
                      <a:pt x="779992" y="175350"/>
                      <a:pt x="779992" y="168861"/>
                    </a:cubicBezTo>
                    <a:cubicBezTo>
                      <a:pt x="779992" y="162372"/>
                      <a:pt x="786191" y="157111"/>
                      <a:pt x="793839" y="157111"/>
                    </a:cubicBezTo>
                    <a:close/>
                    <a:moveTo>
                      <a:pt x="240589" y="147336"/>
                    </a:moveTo>
                    <a:cubicBezTo>
                      <a:pt x="248237" y="147336"/>
                      <a:pt x="254437" y="152596"/>
                      <a:pt x="254437" y="159086"/>
                    </a:cubicBezTo>
                    <a:cubicBezTo>
                      <a:pt x="254437" y="165575"/>
                      <a:pt x="248237" y="170835"/>
                      <a:pt x="240589" y="170835"/>
                    </a:cubicBezTo>
                    <a:cubicBezTo>
                      <a:pt x="232942" y="170835"/>
                      <a:pt x="226742" y="165575"/>
                      <a:pt x="226742" y="159086"/>
                    </a:cubicBezTo>
                    <a:cubicBezTo>
                      <a:pt x="226742" y="152596"/>
                      <a:pt x="232942" y="147336"/>
                      <a:pt x="240589" y="147336"/>
                    </a:cubicBezTo>
                    <a:close/>
                    <a:moveTo>
                      <a:pt x="165313" y="140264"/>
                    </a:moveTo>
                    <a:cubicBezTo>
                      <a:pt x="172960" y="140264"/>
                      <a:pt x="179160" y="145525"/>
                      <a:pt x="179160" y="152014"/>
                    </a:cubicBezTo>
                    <a:cubicBezTo>
                      <a:pt x="179160" y="158503"/>
                      <a:pt x="172960" y="163764"/>
                      <a:pt x="165313" y="163764"/>
                    </a:cubicBezTo>
                    <a:cubicBezTo>
                      <a:pt x="157665" y="163764"/>
                      <a:pt x="151465" y="158503"/>
                      <a:pt x="151465" y="152014"/>
                    </a:cubicBezTo>
                    <a:cubicBezTo>
                      <a:pt x="151465" y="145525"/>
                      <a:pt x="157665" y="140264"/>
                      <a:pt x="165313" y="140264"/>
                    </a:cubicBezTo>
                    <a:close/>
                    <a:moveTo>
                      <a:pt x="411191" y="119509"/>
                    </a:moveTo>
                    <a:cubicBezTo>
                      <a:pt x="418839" y="119509"/>
                      <a:pt x="425039" y="124770"/>
                      <a:pt x="425039" y="131259"/>
                    </a:cubicBezTo>
                    <a:cubicBezTo>
                      <a:pt x="425039" y="137748"/>
                      <a:pt x="418839" y="143008"/>
                      <a:pt x="411191" y="143008"/>
                    </a:cubicBezTo>
                    <a:cubicBezTo>
                      <a:pt x="403544" y="143008"/>
                      <a:pt x="397344" y="137748"/>
                      <a:pt x="397344" y="131259"/>
                    </a:cubicBezTo>
                    <a:cubicBezTo>
                      <a:pt x="397344" y="124770"/>
                      <a:pt x="403544" y="119509"/>
                      <a:pt x="411191" y="119509"/>
                    </a:cubicBezTo>
                    <a:close/>
                    <a:moveTo>
                      <a:pt x="884030" y="118938"/>
                    </a:moveTo>
                    <a:cubicBezTo>
                      <a:pt x="891677" y="118938"/>
                      <a:pt x="897877" y="124199"/>
                      <a:pt x="897877" y="130688"/>
                    </a:cubicBezTo>
                    <a:cubicBezTo>
                      <a:pt x="897877" y="137177"/>
                      <a:pt x="891677" y="142438"/>
                      <a:pt x="884030" y="142438"/>
                    </a:cubicBezTo>
                    <a:cubicBezTo>
                      <a:pt x="876382" y="142438"/>
                      <a:pt x="870182" y="137177"/>
                      <a:pt x="870182" y="130688"/>
                    </a:cubicBezTo>
                    <a:cubicBezTo>
                      <a:pt x="870182" y="124199"/>
                      <a:pt x="876382" y="118938"/>
                      <a:pt x="884030" y="118938"/>
                    </a:cubicBezTo>
                    <a:close/>
                    <a:moveTo>
                      <a:pt x="661555" y="116603"/>
                    </a:moveTo>
                    <a:cubicBezTo>
                      <a:pt x="669202" y="116603"/>
                      <a:pt x="675402" y="121863"/>
                      <a:pt x="675402" y="128352"/>
                    </a:cubicBezTo>
                    <a:cubicBezTo>
                      <a:pt x="675402" y="134842"/>
                      <a:pt x="669202" y="140102"/>
                      <a:pt x="661555" y="140102"/>
                    </a:cubicBezTo>
                    <a:cubicBezTo>
                      <a:pt x="653907" y="140102"/>
                      <a:pt x="647708" y="134842"/>
                      <a:pt x="647708" y="128352"/>
                    </a:cubicBezTo>
                    <a:cubicBezTo>
                      <a:pt x="647708" y="121863"/>
                      <a:pt x="653907" y="116603"/>
                      <a:pt x="661555" y="116603"/>
                    </a:cubicBezTo>
                    <a:close/>
                    <a:moveTo>
                      <a:pt x="755671" y="99686"/>
                    </a:moveTo>
                    <a:cubicBezTo>
                      <a:pt x="763319" y="99686"/>
                      <a:pt x="769519" y="104947"/>
                      <a:pt x="769519" y="111436"/>
                    </a:cubicBezTo>
                    <a:cubicBezTo>
                      <a:pt x="769519" y="117925"/>
                      <a:pt x="763319" y="123186"/>
                      <a:pt x="755671" y="123186"/>
                    </a:cubicBezTo>
                    <a:cubicBezTo>
                      <a:pt x="748024" y="123186"/>
                      <a:pt x="741824" y="117925"/>
                      <a:pt x="741824" y="111436"/>
                    </a:cubicBezTo>
                    <a:cubicBezTo>
                      <a:pt x="741824" y="104947"/>
                      <a:pt x="748024" y="99686"/>
                      <a:pt x="755671" y="99686"/>
                    </a:cubicBezTo>
                    <a:close/>
                    <a:moveTo>
                      <a:pt x="323720" y="99457"/>
                    </a:moveTo>
                    <a:cubicBezTo>
                      <a:pt x="331368" y="99457"/>
                      <a:pt x="337567" y="104717"/>
                      <a:pt x="337567" y="111207"/>
                    </a:cubicBezTo>
                    <a:cubicBezTo>
                      <a:pt x="337567" y="117696"/>
                      <a:pt x="331368" y="122956"/>
                      <a:pt x="323720" y="122956"/>
                    </a:cubicBezTo>
                    <a:cubicBezTo>
                      <a:pt x="316073" y="122956"/>
                      <a:pt x="309873" y="117696"/>
                      <a:pt x="309873" y="111207"/>
                    </a:cubicBezTo>
                    <a:cubicBezTo>
                      <a:pt x="309873" y="104717"/>
                      <a:pt x="316073" y="99457"/>
                      <a:pt x="323720" y="99457"/>
                    </a:cubicBezTo>
                    <a:close/>
                    <a:moveTo>
                      <a:pt x="513010" y="93591"/>
                    </a:moveTo>
                    <a:cubicBezTo>
                      <a:pt x="520658" y="93591"/>
                      <a:pt x="526858" y="98852"/>
                      <a:pt x="526858" y="105341"/>
                    </a:cubicBezTo>
                    <a:cubicBezTo>
                      <a:pt x="526858" y="111830"/>
                      <a:pt x="520658" y="117091"/>
                      <a:pt x="513010" y="117091"/>
                    </a:cubicBezTo>
                    <a:cubicBezTo>
                      <a:pt x="505363" y="117091"/>
                      <a:pt x="499163" y="111830"/>
                      <a:pt x="499163" y="105341"/>
                    </a:cubicBezTo>
                    <a:cubicBezTo>
                      <a:pt x="499163" y="98852"/>
                      <a:pt x="505363" y="93591"/>
                      <a:pt x="513010" y="93591"/>
                    </a:cubicBezTo>
                    <a:close/>
                    <a:moveTo>
                      <a:pt x="822837" y="63520"/>
                    </a:moveTo>
                    <a:cubicBezTo>
                      <a:pt x="830484" y="63520"/>
                      <a:pt x="836684" y="68781"/>
                      <a:pt x="836684" y="75270"/>
                    </a:cubicBezTo>
                    <a:cubicBezTo>
                      <a:pt x="836684" y="81759"/>
                      <a:pt x="830484" y="87020"/>
                      <a:pt x="822837" y="87020"/>
                    </a:cubicBezTo>
                    <a:cubicBezTo>
                      <a:pt x="815190" y="87020"/>
                      <a:pt x="808990" y="81759"/>
                      <a:pt x="808990" y="75270"/>
                    </a:cubicBezTo>
                    <a:cubicBezTo>
                      <a:pt x="808990" y="68781"/>
                      <a:pt x="815190" y="63520"/>
                      <a:pt x="822837" y="63520"/>
                    </a:cubicBezTo>
                    <a:close/>
                    <a:moveTo>
                      <a:pt x="231954" y="60811"/>
                    </a:moveTo>
                    <a:lnTo>
                      <a:pt x="239692" y="63531"/>
                    </a:lnTo>
                    <a:cubicBezTo>
                      <a:pt x="242197" y="65657"/>
                      <a:pt x="243747" y="68595"/>
                      <a:pt x="243747" y="71839"/>
                    </a:cubicBezTo>
                    <a:cubicBezTo>
                      <a:pt x="243747" y="78328"/>
                      <a:pt x="237548" y="83589"/>
                      <a:pt x="229900" y="83589"/>
                    </a:cubicBezTo>
                    <a:cubicBezTo>
                      <a:pt x="226077" y="83589"/>
                      <a:pt x="222615" y="82274"/>
                      <a:pt x="220109" y="80148"/>
                    </a:cubicBezTo>
                    <a:lnTo>
                      <a:pt x="216425" y="72600"/>
                    </a:lnTo>
                    <a:close/>
                    <a:moveTo>
                      <a:pt x="611007" y="59645"/>
                    </a:moveTo>
                    <a:cubicBezTo>
                      <a:pt x="618654" y="59645"/>
                      <a:pt x="624854" y="64906"/>
                      <a:pt x="624854" y="71395"/>
                    </a:cubicBezTo>
                    <a:cubicBezTo>
                      <a:pt x="624854" y="77884"/>
                      <a:pt x="618654" y="83145"/>
                      <a:pt x="611007" y="83145"/>
                    </a:cubicBezTo>
                    <a:cubicBezTo>
                      <a:pt x="603359" y="83145"/>
                      <a:pt x="597159" y="77884"/>
                      <a:pt x="597159" y="71395"/>
                    </a:cubicBezTo>
                    <a:cubicBezTo>
                      <a:pt x="597159" y="64906"/>
                      <a:pt x="603359" y="59645"/>
                      <a:pt x="611007" y="59645"/>
                    </a:cubicBezTo>
                    <a:close/>
                    <a:moveTo>
                      <a:pt x="380727" y="53082"/>
                    </a:moveTo>
                    <a:cubicBezTo>
                      <a:pt x="388374" y="53082"/>
                      <a:pt x="394574" y="58343"/>
                      <a:pt x="394574" y="64832"/>
                    </a:cubicBezTo>
                    <a:cubicBezTo>
                      <a:pt x="394574" y="71321"/>
                      <a:pt x="388374" y="76582"/>
                      <a:pt x="380727" y="76582"/>
                    </a:cubicBezTo>
                    <a:cubicBezTo>
                      <a:pt x="373079" y="76582"/>
                      <a:pt x="366879" y="71321"/>
                      <a:pt x="366879" y="64832"/>
                    </a:cubicBezTo>
                    <a:cubicBezTo>
                      <a:pt x="366879" y="58343"/>
                      <a:pt x="373079" y="53082"/>
                      <a:pt x="380727" y="53082"/>
                    </a:cubicBezTo>
                    <a:close/>
                    <a:moveTo>
                      <a:pt x="474843" y="36166"/>
                    </a:moveTo>
                    <a:cubicBezTo>
                      <a:pt x="482490" y="36166"/>
                      <a:pt x="488690" y="41427"/>
                      <a:pt x="488690" y="47916"/>
                    </a:cubicBezTo>
                    <a:cubicBezTo>
                      <a:pt x="488690" y="54405"/>
                      <a:pt x="482490" y="59666"/>
                      <a:pt x="474843" y="59666"/>
                    </a:cubicBezTo>
                    <a:cubicBezTo>
                      <a:pt x="467196" y="59666"/>
                      <a:pt x="460996" y="54405"/>
                      <a:pt x="460996" y="47916"/>
                    </a:cubicBezTo>
                    <a:cubicBezTo>
                      <a:pt x="460996" y="41427"/>
                      <a:pt x="467196" y="36166"/>
                      <a:pt x="474843" y="36166"/>
                    </a:cubicBezTo>
                    <a:close/>
                    <a:moveTo>
                      <a:pt x="751717" y="17957"/>
                    </a:moveTo>
                    <a:lnTo>
                      <a:pt x="754885" y="19000"/>
                    </a:lnTo>
                    <a:lnTo>
                      <a:pt x="766082" y="24376"/>
                    </a:lnTo>
                    <a:lnTo>
                      <a:pt x="768227" y="28771"/>
                    </a:lnTo>
                    <a:cubicBezTo>
                      <a:pt x="768227" y="35260"/>
                      <a:pt x="762027" y="40520"/>
                      <a:pt x="754380" y="40520"/>
                    </a:cubicBezTo>
                    <a:cubicBezTo>
                      <a:pt x="746732" y="40520"/>
                      <a:pt x="740532" y="35260"/>
                      <a:pt x="740532" y="28771"/>
                    </a:cubicBezTo>
                    <a:cubicBezTo>
                      <a:pt x="740532" y="25527"/>
                      <a:pt x="742082" y="22589"/>
                      <a:pt x="744588" y="20463"/>
                    </a:cubicBezTo>
                    <a:close/>
                    <a:moveTo>
                      <a:pt x="679103" y="9949"/>
                    </a:moveTo>
                    <a:cubicBezTo>
                      <a:pt x="686750" y="9949"/>
                      <a:pt x="692950" y="15210"/>
                      <a:pt x="692950" y="21699"/>
                    </a:cubicBezTo>
                    <a:cubicBezTo>
                      <a:pt x="692950" y="28188"/>
                      <a:pt x="686750" y="33449"/>
                      <a:pt x="679103" y="33449"/>
                    </a:cubicBezTo>
                    <a:cubicBezTo>
                      <a:pt x="671456" y="33449"/>
                      <a:pt x="665256" y="28188"/>
                      <a:pt x="665256" y="21699"/>
                    </a:cubicBezTo>
                    <a:cubicBezTo>
                      <a:pt x="665256" y="15210"/>
                      <a:pt x="671456" y="9949"/>
                      <a:pt x="679103" y="9949"/>
                    </a:cubicBezTo>
                    <a:close/>
                    <a:moveTo>
                      <a:pt x="343942" y="8047"/>
                    </a:moveTo>
                    <a:lnTo>
                      <a:pt x="339970" y="16184"/>
                    </a:lnTo>
                    <a:cubicBezTo>
                      <a:pt x="337464" y="18310"/>
                      <a:pt x="334002" y="19625"/>
                      <a:pt x="330178" y="19625"/>
                    </a:cubicBezTo>
                    <a:cubicBezTo>
                      <a:pt x="326355" y="19625"/>
                      <a:pt x="322893" y="18310"/>
                      <a:pt x="320387" y="16184"/>
                    </a:cubicBezTo>
                    <a:lnTo>
                      <a:pt x="320226" y="15854"/>
                    </a:lnTo>
                    <a:close/>
                    <a:moveTo>
                      <a:pt x="542009" y="0"/>
                    </a:moveTo>
                    <a:cubicBezTo>
                      <a:pt x="549656" y="0"/>
                      <a:pt x="555856" y="5261"/>
                      <a:pt x="555856" y="11750"/>
                    </a:cubicBezTo>
                    <a:cubicBezTo>
                      <a:pt x="555856" y="18239"/>
                      <a:pt x="549656" y="23499"/>
                      <a:pt x="542009" y="23499"/>
                    </a:cubicBezTo>
                    <a:cubicBezTo>
                      <a:pt x="534361" y="23499"/>
                      <a:pt x="528161" y="18239"/>
                      <a:pt x="528161" y="11750"/>
                    </a:cubicBezTo>
                    <a:cubicBezTo>
                      <a:pt x="528161" y="5261"/>
                      <a:pt x="534361" y="0"/>
                      <a:pt x="542009" y="0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BD743C03-F60B-4642-AC43-67AD0D91CB29}"/>
                  </a:ext>
                </a:extLst>
              </p:cNvPr>
              <p:cNvSpPr/>
              <p:nvPr/>
            </p:nvSpPr>
            <p:spPr>
              <a:xfrm>
                <a:off x="1726982" y="2592455"/>
                <a:ext cx="180975" cy="155104"/>
              </a:xfrm>
              <a:custGeom>
                <a:avLst/>
                <a:gdLst>
                  <a:gd name="connsiteX0" fmla="*/ 145189 w 304116"/>
                  <a:gd name="connsiteY0" fmla="*/ 61656 h 260642"/>
                  <a:gd name="connsiteX1" fmla="*/ 254626 w 304116"/>
                  <a:gd name="connsiteY1" fmla="*/ 114864 h 260642"/>
                  <a:gd name="connsiteX2" fmla="*/ 282220 w 304116"/>
                  <a:gd name="connsiteY2" fmla="*/ 259201 h 260642"/>
                  <a:gd name="connsiteX3" fmla="*/ 189519 w 304116"/>
                  <a:gd name="connsiteY3" fmla="*/ 179971 h 260642"/>
                  <a:gd name="connsiteX4" fmla="*/ 116176 w 304116"/>
                  <a:gd name="connsiteY4" fmla="*/ 83631 h 260642"/>
                  <a:gd name="connsiteX5" fmla="*/ 145189 w 304116"/>
                  <a:gd name="connsiteY5" fmla="*/ 61656 h 260642"/>
                  <a:gd name="connsiteX6" fmla="*/ 46549 w 304116"/>
                  <a:gd name="connsiteY6" fmla="*/ 0 h 260642"/>
                  <a:gd name="connsiteX7" fmla="*/ 93098 w 304116"/>
                  <a:gd name="connsiteY7" fmla="*/ 46549 h 260642"/>
                  <a:gd name="connsiteX8" fmla="*/ 46549 w 304116"/>
                  <a:gd name="connsiteY8" fmla="*/ 93098 h 260642"/>
                  <a:gd name="connsiteX9" fmla="*/ 0 w 304116"/>
                  <a:gd name="connsiteY9" fmla="*/ 46549 h 260642"/>
                  <a:gd name="connsiteX10" fmla="*/ 46549 w 304116"/>
                  <a:gd name="connsiteY10" fmla="*/ 0 h 260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04116" h="260642">
                    <a:moveTo>
                      <a:pt x="145189" y="61656"/>
                    </a:moveTo>
                    <a:cubicBezTo>
                      <a:pt x="181399" y="56002"/>
                      <a:pt x="233871" y="92917"/>
                      <a:pt x="254626" y="114864"/>
                    </a:cubicBezTo>
                    <a:cubicBezTo>
                      <a:pt x="282300" y="144126"/>
                      <a:pt x="333494" y="247578"/>
                      <a:pt x="282220" y="259201"/>
                    </a:cubicBezTo>
                    <a:cubicBezTo>
                      <a:pt x="230946" y="270824"/>
                      <a:pt x="217193" y="209232"/>
                      <a:pt x="189519" y="179971"/>
                    </a:cubicBezTo>
                    <a:cubicBezTo>
                      <a:pt x="161846" y="150709"/>
                      <a:pt x="89459" y="137532"/>
                      <a:pt x="116176" y="83631"/>
                    </a:cubicBezTo>
                    <a:cubicBezTo>
                      <a:pt x="122855" y="70155"/>
                      <a:pt x="133118" y="63541"/>
                      <a:pt x="145189" y="61656"/>
                    </a:cubicBezTo>
                    <a:close/>
                    <a:moveTo>
                      <a:pt x="46549" y="0"/>
                    </a:moveTo>
                    <a:cubicBezTo>
                      <a:pt x="72257" y="0"/>
                      <a:pt x="93098" y="20841"/>
                      <a:pt x="93098" y="46549"/>
                    </a:cubicBezTo>
                    <a:cubicBezTo>
                      <a:pt x="93098" y="72257"/>
                      <a:pt x="72257" y="93098"/>
                      <a:pt x="46549" y="93098"/>
                    </a:cubicBezTo>
                    <a:cubicBezTo>
                      <a:pt x="20841" y="93098"/>
                      <a:pt x="0" y="72257"/>
                      <a:pt x="0" y="46549"/>
                    </a:cubicBezTo>
                    <a:cubicBezTo>
                      <a:pt x="0" y="20841"/>
                      <a:pt x="20841" y="0"/>
                      <a:pt x="4654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EBF5F1A0-F0E9-4919-AC1A-E9FF0BA31CB3}"/>
                  </a:ext>
                </a:extLst>
              </p:cNvPr>
              <p:cNvSpPr/>
              <p:nvPr/>
            </p:nvSpPr>
            <p:spPr>
              <a:xfrm>
                <a:off x="1061108" y="3090745"/>
                <a:ext cx="957574" cy="280978"/>
              </a:xfrm>
              <a:custGeom>
                <a:avLst/>
                <a:gdLst>
                  <a:gd name="connsiteX0" fmla="*/ 0 w 957574"/>
                  <a:gd name="connsiteY0" fmla="*/ 0 h 280978"/>
                  <a:gd name="connsiteX1" fmla="*/ 1472 w 957574"/>
                  <a:gd name="connsiteY1" fmla="*/ 1092 h 280978"/>
                  <a:gd name="connsiteX2" fmla="*/ 20424 w 957574"/>
                  <a:gd name="connsiteY2" fmla="*/ 10889 h 280978"/>
                  <a:gd name="connsiteX3" fmla="*/ 46212 w 957574"/>
                  <a:gd name="connsiteY3" fmla="*/ 46399 h 280978"/>
                  <a:gd name="connsiteX4" fmla="*/ 479794 w 957574"/>
                  <a:gd name="connsiteY4" fmla="*/ 217229 h 280978"/>
                  <a:gd name="connsiteX5" fmla="*/ 913376 w 957574"/>
                  <a:gd name="connsiteY5" fmla="*/ 46399 h 280978"/>
                  <a:gd name="connsiteX6" fmla="*/ 937421 w 957574"/>
                  <a:gd name="connsiteY6" fmla="*/ 13288 h 280978"/>
                  <a:gd name="connsiteX7" fmla="*/ 957574 w 957574"/>
                  <a:gd name="connsiteY7" fmla="*/ 2871 h 280978"/>
                  <a:gd name="connsiteX8" fmla="*/ 951370 w 957574"/>
                  <a:gd name="connsiteY8" fmla="*/ 19568 h 280978"/>
                  <a:gd name="connsiteX9" fmla="*/ 479320 w 957574"/>
                  <a:gd name="connsiteY9" fmla="*/ 280978 h 280978"/>
                  <a:gd name="connsiteX10" fmla="*/ 7270 w 957574"/>
                  <a:gd name="connsiteY10" fmla="*/ 19568 h 280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57574" h="280978">
                    <a:moveTo>
                      <a:pt x="0" y="0"/>
                    </a:moveTo>
                    <a:lnTo>
                      <a:pt x="1472" y="1092"/>
                    </a:lnTo>
                    <a:lnTo>
                      <a:pt x="20424" y="10889"/>
                    </a:lnTo>
                    <a:lnTo>
                      <a:pt x="46212" y="46399"/>
                    </a:lnTo>
                    <a:cubicBezTo>
                      <a:pt x="149271" y="150729"/>
                      <a:pt x="305237" y="217229"/>
                      <a:pt x="479794" y="217229"/>
                    </a:cubicBezTo>
                    <a:cubicBezTo>
                      <a:pt x="654351" y="217229"/>
                      <a:pt x="810317" y="150729"/>
                      <a:pt x="913376" y="46399"/>
                    </a:cubicBezTo>
                    <a:lnTo>
                      <a:pt x="937421" y="13288"/>
                    </a:lnTo>
                    <a:lnTo>
                      <a:pt x="957574" y="2871"/>
                    </a:lnTo>
                    <a:lnTo>
                      <a:pt x="951370" y="19568"/>
                    </a:lnTo>
                    <a:cubicBezTo>
                      <a:pt x="873597" y="173188"/>
                      <a:pt x="691526" y="280978"/>
                      <a:pt x="479320" y="280978"/>
                    </a:cubicBezTo>
                    <a:cubicBezTo>
                      <a:pt x="267114" y="280978"/>
                      <a:pt x="85043" y="173188"/>
                      <a:pt x="7270" y="19568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8" name="グループ化 107">
              <a:extLst>
                <a:ext uri="{FF2B5EF4-FFF2-40B4-BE49-F238E27FC236}">
                  <a16:creationId xmlns:a16="http://schemas.microsoft.com/office/drawing/2014/main" id="{D97EEE45-950C-42D3-87BE-207351F8758C}"/>
                </a:ext>
              </a:extLst>
            </p:cNvPr>
            <p:cNvGrpSpPr/>
            <p:nvPr/>
          </p:nvGrpSpPr>
          <p:grpSpPr>
            <a:xfrm>
              <a:off x="5534841" y="4005104"/>
              <a:ext cx="894510" cy="681014"/>
              <a:chOff x="967076" y="2506163"/>
              <a:chExt cx="1136911" cy="865560"/>
            </a:xfrm>
          </p:grpSpPr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194088C2-0491-4250-8E21-396E7720CF9A}"/>
                  </a:ext>
                </a:extLst>
              </p:cNvPr>
              <p:cNvSpPr/>
              <p:nvPr/>
            </p:nvSpPr>
            <p:spPr>
              <a:xfrm>
                <a:off x="967076" y="2506163"/>
                <a:ext cx="1136910" cy="856022"/>
              </a:xfrm>
              <a:custGeom>
                <a:avLst/>
                <a:gdLst>
                  <a:gd name="connsiteX0" fmla="*/ 573352 w 1136910"/>
                  <a:gd name="connsiteY0" fmla="*/ 0 h 856022"/>
                  <a:gd name="connsiteX1" fmla="*/ 1045402 w 1136910"/>
                  <a:gd name="connsiteY1" fmla="*/ 261410 h 856022"/>
                  <a:gd name="connsiteX2" fmla="*/ 1073505 w 1136910"/>
                  <a:gd name="connsiteY2" fmla="*/ 337046 h 856022"/>
                  <a:gd name="connsiteX3" fmla="*/ 1092238 w 1136910"/>
                  <a:gd name="connsiteY3" fmla="*/ 349320 h 856022"/>
                  <a:gd name="connsiteX4" fmla="*/ 1136910 w 1136910"/>
                  <a:gd name="connsiteY4" fmla="*/ 428011 h 856022"/>
                  <a:gd name="connsiteX5" fmla="*/ 1092238 w 1136910"/>
                  <a:gd name="connsiteY5" fmla="*/ 506702 h 856022"/>
                  <a:gd name="connsiteX6" fmla="*/ 1073505 w 1136910"/>
                  <a:gd name="connsiteY6" fmla="*/ 518976 h 856022"/>
                  <a:gd name="connsiteX7" fmla="*/ 1045402 w 1136910"/>
                  <a:gd name="connsiteY7" fmla="*/ 594612 h 856022"/>
                  <a:gd name="connsiteX8" fmla="*/ 573352 w 1136910"/>
                  <a:gd name="connsiteY8" fmla="*/ 856022 h 856022"/>
                  <a:gd name="connsiteX9" fmla="*/ 101302 w 1136910"/>
                  <a:gd name="connsiteY9" fmla="*/ 594612 h 856022"/>
                  <a:gd name="connsiteX10" fmla="*/ 76351 w 1136910"/>
                  <a:gd name="connsiteY10" fmla="*/ 527459 h 856022"/>
                  <a:gd name="connsiteX11" fmla="*/ 44672 w 1136910"/>
                  <a:gd name="connsiteY11" fmla="*/ 506702 h 856022"/>
                  <a:gd name="connsiteX12" fmla="*/ 0 w 1136910"/>
                  <a:gd name="connsiteY12" fmla="*/ 428011 h 856022"/>
                  <a:gd name="connsiteX13" fmla="*/ 44672 w 1136910"/>
                  <a:gd name="connsiteY13" fmla="*/ 349320 h 856022"/>
                  <a:gd name="connsiteX14" fmla="*/ 76351 w 1136910"/>
                  <a:gd name="connsiteY14" fmla="*/ 328564 h 856022"/>
                  <a:gd name="connsiteX15" fmla="*/ 101302 w 1136910"/>
                  <a:gd name="connsiteY15" fmla="*/ 261410 h 856022"/>
                  <a:gd name="connsiteX16" fmla="*/ 573352 w 1136910"/>
                  <a:gd name="connsiteY16" fmla="*/ 0 h 856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36910" h="856022">
                    <a:moveTo>
                      <a:pt x="573352" y="0"/>
                    </a:moveTo>
                    <a:cubicBezTo>
                      <a:pt x="785558" y="0"/>
                      <a:pt x="967629" y="107790"/>
                      <a:pt x="1045402" y="261410"/>
                    </a:cubicBezTo>
                    <a:lnTo>
                      <a:pt x="1073505" y="337046"/>
                    </a:lnTo>
                    <a:lnTo>
                      <a:pt x="1092238" y="349320"/>
                    </a:lnTo>
                    <a:cubicBezTo>
                      <a:pt x="1121003" y="373506"/>
                      <a:pt x="1136910" y="400098"/>
                      <a:pt x="1136910" y="428011"/>
                    </a:cubicBezTo>
                    <a:cubicBezTo>
                      <a:pt x="1136910" y="455924"/>
                      <a:pt x="1121003" y="482516"/>
                      <a:pt x="1092238" y="506702"/>
                    </a:cubicBezTo>
                    <a:lnTo>
                      <a:pt x="1073505" y="518976"/>
                    </a:lnTo>
                    <a:lnTo>
                      <a:pt x="1045402" y="594612"/>
                    </a:lnTo>
                    <a:cubicBezTo>
                      <a:pt x="967629" y="748232"/>
                      <a:pt x="785558" y="856022"/>
                      <a:pt x="573352" y="856022"/>
                    </a:cubicBezTo>
                    <a:cubicBezTo>
                      <a:pt x="361146" y="856022"/>
                      <a:pt x="179075" y="748232"/>
                      <a:pt x="101302" y="594612"/>
                    </a:cubicBezTo>
                    <a:lnTo>
                      <a:pt x="76351" y="527459"/>
                    </a:lnTo>
                    <a:lnTo>
                      <a:pt x="44672" y="506702"/>
                    </a:lnTo>
                    <a:cubicBezTo>
                      <a:pt x="15907" y="482516"/>
                      <a:pt x="0" y="455924"/>
                      <a:pt x="0" y="428011"/>
                    </a:cubicBezTo>
                    <a:cubicBezTo>
                      <a:pt x="0" y="400098"/>
                      <a:pt x="15907" y="373506"/>
                      <a:pt x="44672" y="349320"/>
                    </a:cubicBezTo>
                    <a:lnTo>
                      <a:pt x="76351" y="328564"/>
                    </a:lnTo>
                    <a:lnTo>
                      <a:pt x="101302" y="261410"/>
                    </a:lnTo>
                    <a:cubicBezTo>
                      <a:pt x="179075" y="107790"/>
                      <a:pt x="361146" y="0"/>
                      <a:pt x="573352" y="0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008000"/>
                  </a:gs>
                  <a:gs pos="0">
                    <a:srgbClr val="92D050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02322E05-AA73-4307-A984-E26407344A10}"/>
                  </a:ext>
                </a:extLst>
              </p:cNvPr>
              <p:cNvSpPr/>
              <p:nvPr/>
            </p:nvSpPr>
            <p:spPr>
              <a:xfrm>
                <a:off x="1007652" y="2535679"/>
                <a:ext cx="1096335" cy="831850"/>
              </a:xfrm>
              <a:custGeom>
                <a:avLst/>
                <a:gdLst>
                  <a:gd name="connsiteX0" fmla="*/ 505095 w 1096335"/>
                  <a:gd name="connsiteY0" fmla="*/ 817167 h 831850"/>
                  <a:gd name="connsiteX1" fmla="*/ 518942 w 1096335"/>
                  <a:gd name="connsiteY1" fmla="*/ 828917 h 831850"/>
                  <a:gd name="connsiteX2" fmla="*/ 517510 w 1096335"/>
                  <a:gd name="connsiteY2" fmla="*/ 831850 h 831850"/>
                  <a:gd name="connsiteX3" fmla="*/ 491889 w 1096335"/>
                  <a:gd name="connsiteY3" fmla="*/ 830231 h 831850"/>
                  <a:gd name="connsiteX4" fmla="*/ 491248 w 1096335"/>
                  <a:gd name="connsiteY4" fmla="*/ 828917 h 831850"/>
                  <a:gd name="connsiteX5" fmla="*/ 505095 w 1096335"/>
                  <a:gd name="connsiteY5" fmla="*/ 817167 h 831850"/>
                  <a:gd name="connsiteX6" fmla="*/ 319544 w 1096335"/>
                  <a:gd name="connsiteY6" fmla="*/ 777927 h 831850"/>
                  <a:gd name="connsiteX7" fmla="*/ 333391 w 1096335"/>
                  <a:gd name="connsiteY7" fmla="*/ 789676 h 831850"/>
                  <a:gd name="connsiteX8" fmla="*/ 329853 w 1096335"/>
                  <a:gd name="connsiteY8" fmla="*/ 796924 h 831850"/>
                  <a:gd name="connsiteX9" fmla="*/ 310669 w 1096335"/>
                  <a:gd name="connsiteY9" fmla="*/ 790609 h 831850"/>
                  <a:gd name="connsiteX10" fmla="*/ 306272 w 1096335"/>
                  <a:gd name="connsiteY10" fmla="*/ 788497 h 831850"/>
                  <a:gd name="connsiteX11" fmla="*/ 309752 w 1096335"/>
                  <a:gd name="connsiteY11" fmla="*/ 781368 h 831850"/>
                  <a:gd name="connsiteX12" fmla="*/ 319544 w 1096335"/>
                  <a:gd name="connsiteY12" fmla="*/ 777927 h 831850"/>
                  <a:gd name="connsiteX13" fmla="*/ 562102 w 1096335"/>
                  <a:gd name="connsiteY13" fmla="*/ 770793 h 831850"/>
                  <a:gd name="connsiteX14" fmla="*/ 575949 w 1096335"/>
                  <a:gd name="connsiteY14" fmla="*/ 782543 h 831850"/>
                  <a:gd name="connsiteX15" fmla="*/ 562102 w 1096335"/>
                  <a:gd name="connsiteY15" fmla="*/ 794293 h 831850"/>
                  <a:gd name="connsiteX16" fmla="*/ 548254 w 1096335"/>
                  <a:gd name="connsiteY16" fmla="*/ 782543 h 831850"/>
                  <a:gd name="connsiteX17" fmla="*/ 562102 w 1096335"/>
                  <a:gd name="connsiteY17" fmla="*/ 770793 h 831850"/>
                  <a:gd name="connsiteX18" fmla="*/ 777880 w 1096335"/>
                  <a:gd name="connsiteY18" fmla="*/ 766030 h 831850"/>
                  <a:gd name="connsiteX19" fmla="*/ 787671 w 1096335"/>
                  <a:gd name="connsiteY19" fmla="*/ 769472 h 831850"/>
                  <a:gd name="connsiteX20" fmla="*/ 789804 w 1096335"/>
                  <a:gd name="connsiteY20" fmla="*/ 773841 h 831850"/>
                  <a:gd name="connsiteX21" fmla="*/ 767369 w 1096335"/>
                  <a:gd name="connsiteY21" fmla="*/ 784614 h 831850"/>
                  <a:gd name="connsiteX22" fmla="*/ 764032 w 1096335"/>
                  <a:gd name="connsiteY22" fmla="*/ 777780 h 831850"/>
                  <a:gd name="connsiteX23" fmla="*/ 777880 w 1096335"/>
                  <a:gd name="connsiteY23" fmla="*/ 766030 h 831850"/>
                  <a:gd name="connsiteX24" fmla="*/ 656218 w 1096335"/>
                  <a:gd name="connsiteY24" fmla="*/ 753877 h 831850"/>
                  <a:gd name="connsiteX25" fmla="*/ 670065 w 1096335"/>
                  <a:gd name="connsiteY25" fmla="*/ 765627 h 831850"/>
                  <a:gd name="connsiteX26" fmla="*/ 656218 w 1096335"/>
                  <a:gd name="connsiteY26" fmla="*/ 777376 h 831850"/>
                  <a:gd name="connsiteX27" fmla="*/ 642371 w 1096335"/>
                  <a:gd name="connsiteY27" fmla="*/ 765627 h 831850"/>
                  <a:gd name="connsiteX28" fmla="*/ 656218 w 1096335"/>
                  <a:gd name="connsiteY28" fmla="*/ 753877 h 831850"/>
                  <a:gd name="connsiteX29" fmla="*/ 421363 w 1096335"/>
                  <a:gd name="connsiteY29" fmla="*/ 752009 h 831850"/>
                  <a:gd name="connsiteX30" fmla="*/ 435210 w 1096335"/>
                  <a:gd name="connsiteY30" fmla="*/ 763759 h 831850"/>
                  <a:gd name="connsiteX31" fmla="*/ 421363 w 1096335"/>
                  <a:gd name="connsiteY31" fmla="*/ 775508 h 831850"/>
                  <a:gd name="connsiteX32" fmla="*/ 407515 w 1096335"/>
                  <a:gd name="connsiteY32" fmla="*/ 763759 h 831850"/>
                  <a:gd name="connsiteX33" fmla="*/ 421363 w 1096335"/>
                  <a:gd name="connsiteY33" fmla="*/ 752009 h 831850"/>
                  <a:gd name="connsiteX34" fmla="*/ 723384 w 1096335"/>
                  <a:gd name="connsiteY34" fmla="*/ 717711 h 831850"/>
                  <a:gd name="connsiteX35" fmla="*/ 737231 w 1096335"/>
                  <a:gd name="connsiteY35" fmla="*/ 729460 h 831850"/>
                  <a:gd name="connsiteX36" fmla="*/ 723384 w 1096335"/>
                  <a:gd name="connsiteY36" fmla="*/ 741210 h 831850"/>
                  <a:gd name="connsiteX37" fmla="*/ 709536 w 1096335"/>
                  <a:gd name="connsiteY37" fmla="*/ 729460 h 831850"/>
                  <a:gd name="connsiteX38" fmla="*/ 723384 w 1096335"/>
                  <a:gd name="connsiteY38" fmla="*/ 717711 h 831850"/>
                  <a:gd name="connsiteX39" fmla="*/ 845976 w 1096335"/>
                  <a:gd name="connsiteY39" fmla="*/ 716334 h 831850"/>
                  <a:gd name="connsiteX40" fmla="*/ 859823 w 1096335"/>
                  <a:gd name="connsiteY40" fmla="*/ 728083 h 831850"/>
                  <a:gd name="connsiteX41" fmla="*/ 859197 w 1096335"/>
                  <a:gd name="connsiteY41" fmla="*/ 729366 h 831850"/>
                  <a:gd name="connsiteX42" fmla="*/ 845588 w 1096335"/>
                  <a:gd name="connsiteY42" fmla="*/ 739697 h 831850"/>
                  <a:gd name="connsiteX43" fmla="*/ 836185 w 1096335"/>
                  <a:gd name="connsiteY43" fmla="*/ 736392 h 831850"/>
                  <a:gd name="connsiteX44" fmla="*/ 832129 w 1096335"/>
                  <a:gd name="connsiteY44" fmla="*/ 728083 h 831850"/>
                  <a:gd name="connsiteX45" fmla="*/ 845976 w 1096335"/>
                  <a:gd name="connsiteY45" fmla="*/ 716334 h 831850"/>
                  <a:gd name="connsiteX46" fmla="*/ 511553 w 1096335"/>
                  <a:gd name="connsiteY46" fmla="*/ 713836 h 831850"/>
                  <a:gd name="connsiteX47" fmla="*/ 525401 w 1096335"/>
                  <a:gd name="connsiteY47" fmla="*/ 725585 h 831850"/>
                  <a:gd name="connsiteX48" fmla="*/ 511553 w 1096335"/>
                  <a:gd name="connsiteY48" fmla="*/ 737335 h 831850"/>
                  <a:gd name="connsiteX49" fmla="*/ 497706 w 1096335"/>
                  <a:gd name="connsiteY49" fmla="*/ 725585 h 831850"/>
                  <a:gd name="connsiteX50" fmla="*/ 511553 w 1096335"/>
                  <a:gd name="connsiteY50" fmla="*/ 713836 h 831850"/>
                  <a:gd name="connsiteX51" fmla="*/ 289079 w 1096335"/>
                  <a:gd name="connsiteY51" fmla="*/ 711500 h 831850"/>
                  <a:gd name="connsiteX52" fmla="*/ 302926 w 1096335"/>
                  <a:gd name="connsiteY52" fmla="*/ 723250 h 831850"/>
                  <a:gd name="connsiteX53" fmla="*/ 289079 w 1096335"/>
                  <a:gd name="connsiteY53" fmla="*/ 735000 h 831850"/>
                  <a:gd name="connsiteX54" fmla="*/ 275232 w 1096335"/>
                  <a:gd name="connsiteY54" fmla="*/ 723250 h 831850"/>
                  <a:gd name="connsiteX55" fmla="*/ 289079 w 1096335"/>
                  <a:gd name="connsiteY55" fmla="*/ 711500 h 831850"/>
                  <a:gd name="connsiteX56" fmla="*/ 383195 w 1096335"/>
                  <a:gd name="connsiteY56" fmla="*/ 694584 h 831850"/>
                  <a:gd name="connsiteX57" fmla="*/ 397042 w 1096335"/>
                  <a:gd name="connsiteY57" fmla="*/ 706334 h 831850"/>
                  <a:gd name="connsiteX58" fmla="*/ 383195 w 1096335"/>
                  <a:gd name="connsiteY58" fmla="*/ 718083 h 831850"/>
                  <a:gd name="connsiteX59" fmla="*/ 369348 w 1096335"/>
                  <a:gd name="connsiteY59" fmla="*/ 706334 h 831850"/>
                  <a:gd name="connsiteX60" fmla="*/ 383195 w 1096335"/>
                  <a:gd name="connsiteY60" fmla="*/ 694584 h 831850"/>
                  <a:gd name="connsiteX61" fmla="*/ 654926 w 1096335"/>
                  <a:gd name="connsiteY61" fmla="*/ 671211 h 831850"/>
                  <a:gd name="connsiteX62" fmla="*/ 668774 w 1096335"/>
                  <a:gd name="connsiteY62" fmla="*/ 682961 h 831850"/>
                  <a:gd name="connsiteX63" fmla="*/ 654926 w 1096335"/>
                  <a:gd name="connsiteY63" fmla="*/ 694711 h 831850"/>
                  <a:gd name="connsiteX64" fmla="*/ 641079 w 1096335"/>
                  <a:gd name="connsiteY64" fmla="*/ 682961 h 831850"/>
                  <a:gd name="connsiteX65" fmla="*/ 654926 w 1096335"/>
                  <a:gd name="connsiteY65" fmla="*/ 671211 h 831850"/>
                  <a:gd name="connsiteX66" fmla="*/ 579650 w 1096335"/>
                  <a:gd name="connsiteY66" fmla="*/ 664140 h 831850"/>
                  <a:gd name="connsiteX67" fmla="*/ 593497 w 1096335"/>
                  <a:gd name="connsiteY67" fmla="*/ 675889 h 831850"/>
                  <a:gd name="connsiteX68" fmla="*/ 579650 w 1096335"/>
                  <a:gd name="connsiteY68" fmla="*/ 687639 h 831850"/>
                  <a:gd name="connsiteX69" fmla="*/ 565802 w 1096335"/>
                  <a:gd name="connsiteY69" fmla="*/ 675889 h 831850"/>
                  <a:gd name="connsiteX70" fmla="*/ 579650 w 1096335"/>
                  <a:gd name="connsiteY70" fmla="*/ 664140 h 831850"/>
                  <a:gd name="connsiteX71" fmla="*/ 450361 w 1096335"/>
                  <a:gd name="connsiteY71" fmla="*/ 658418 h 831850"/>
                  <a:gd name="connsiteX72" fmla="*/ 464208 w 1096335"/>
                  <a:gd name="connsiteY72" fmla="*/ 670167 h 831850"/>
                  <a:gd name="connsiteX73" fmla="*/ 450361 w 1096335"/>
                  <a:gd name="connsiteY73" fmla="*/ 681917 h 831850"/>
                  <a:gd name="connsiteX74" fmla="*/ 436513 w 1096335"/>
                  <a:gd name="connsiteY74" fmla="*/ 670167 h 831850"/>
                  <a:gd name="connsiteX75" fmla="*/ 450361 w 1096335"/>
                  <a:gd name="connsiteY75" fmla="*/ 658418 h 831850"/>
                  <a:gd name="connsiteX76" fmla="*/ 238531 w 1096335"/>
                  <a:gd name="connsiteY76" fmla="*/ 654543 h 831850"/>
                  <a:gd name="connsiteX77" fmla="*/ 252378 w 1096335"/>
                  <a:gd name="connsiteY77" fmla="*/ 666292 h 831850"/>
                  <a:gd name="connsiteX78" fmla="*/ 238531 w 1096335"/>
                  <a:gd name="connsiteY78" fmla="*/ 678042 h 831850"/>
                  <a:gd name="connsiteX79" fmla="*/ 224683 w 1096335"/>
                  <a:gd name="connsiteY79" fmla="*/ 666292 h 831850"/>
                  <a:gd name="connsiteX80" fmla="*/ 238531 w 1096335"/>
                  <a:gd name="connsiteY80" fmla="*/ 654543 h 831850"/>
                  <a:gd name="connsiteX81" fmla="*/ 825529 w 1096335"/>
                  <a:gd name="connsiteY81" fmla="*/ 643384 h 831850"/>
                  <a:gd name="connsiteX82" fmla="*/ 839376 w 1096335"/>
                  <a:gd name="connsiteY82" fmla="*/ 655134 h 831850"/>
                  <a:gd name="connsiteX83" fmla="*/ 825529 w 1096335"/>
                  <a:gd name="connsiteY83" fmla="*/ 666884 h 831850"/>
                  <a:gd name="connsiteX84" fmla="*/ 811681 w 1096335"/>
                  <a:gd name="connsiteY84" fmla="*/ 655134 h 831850"/>
                  <a:gd name="connsiteX85" fmla="*/ 825529 w 1096335"/>
                  <a:gd name="connsiteY85" fmla="*/ 643384 h 831850"/>
                  <a:gd name="connsiteX86" fmla="*/ 104630 w 1096335"/>
                  <a:gd name="connsiteY86" fmla="*/ 631859 h 831850"/>
                  <a:gd name="connsiteX87" fmla="*/ 112158 w 1096335"/>
                  <a:gd name="connsiteY87" fmla="*/ 634505 h 831850"/>
                  <a:gd name="connsiteX88" fmla="*/ 116214 w 1096335"/>
                  <a:gd name="connsiteY88" fmla="*/ 642813 h 831850"/>
                  <a:gd name="connsiteX89" fmla="*/ 114755 w 1096335"/>
                  <a:gd name="connsiteY89" fmla="*/ 645802 h 831850"/>
                  <a:gd name="connsiteX90" fmla="*/ 738057 w 1096335"/>
                  <a:gd name="connsiteY90" fmla="*/ 623332 h 831850"/>
                  <a:gd name="connsiteX91" fmla="*/ 751905 w 1096335"/>
                  <a:gd name="connsiteY91" fmla="*/ 635082 h 831850"/>
                  <a:gd name="connsiteX92" fmla="*/ 738057 w 1096335"/>
                  <a:gd name="connsiteY92" fmla="*/ 646832 h 831850"/>
                  <a:gd name="connsiteX93" fmla="*/ 724210 w 1096335"/>
                  <a:gd name="connsiteY93" fmla="*/ 635082 h 831850"/>
                  <a:gd name="connsiteX94" fmla="*/ 738057 w 1096335"/>
                  <a:gd name="connsiteY94" fmla="*/ 623332 h 831850"/>
                  <a:gd name="connsiteX95" fmla="*/ 927348 w 1096335"/>
                  <a:gd name="connsiteY95" fmla="*/ 617466 h 831850"/>
                  <a:gd name="connsiteX96" fmla="*/ 941195 w 1096335"/>
                  <a:gd name="connsiteY96" fmla="*/ 629216 h 831850"/>
                  <a:gd name="connsiteX97" fmla="*/ 927348 w 1096335"/>
                  <a:gd name="connsiteY97" fmla="*/ 640966 h 831850"/>
                  <a:gd name="connsiteX98" fmla="*/ 913500 w 1096335"/>
                  <a:gd name="connsiteY98" fmla="*/ 629216 h 831850"/>
                  <a:gd name="connsiteX99" fmla="*/ 927348 w 1096335"/>
                  <a:gd name="connsiteY99" fmla="*/ 617466 h 831850"/>
                  <a:gd name="connsiteX100" fmla="*/ 381903 w 1096335"/>
                  <a:gd name="connsiteY100" fmla="*/ 611918 h 831850"/>
                  <a:gd name="connsiteX101" fmla="*/ 395751 w 1096335"/>
                  <a:gd name="connsiteY101" fmla="*/ 623668 h 831850"/>
                  <a:gd name="connsiteX102" fmla="*/ 381903 w 1096335"/>
                  <a:gd name="connsiteY102" fmla="*/ 635418 h 831850"/>
                  <a:gd name="connsiteX103" fmla="*/ 368056 w 1096335"/>
                  <a:gd name="connsiteY103" fmla="*/ 623668 h 831850"/>
                  <a:gd name="connsiteX104" fmla="*/ 381903 w 1096335"/>
                  <a:gd name="connsiteY104" fmla="*/ 611918 h 831850"/>
                  <a:gd name="connsiteX105" fmla="*/ 542418 w 1096335"/>
                  <a:gd name="connsiteY105" fmla="*/ 609883 h 831850"/>
                  <a:gd name="connsiteX106" fmla="*/ 556265 w 1096335"/>
                  <a:gd name="connsiteY106" fmla="*/ 621632 h 831850"/>
                  <a:gd name="connsiteX107" fmla="*/ 542418 w 1096335"/>
                  <a:gd name="connsiteY107" fmla="*/ 633382 h 831850"/>
                  <a:gd name="connsiteX108" fmla="*/ 528571 w 1096335"/>
                  <a:gd name="connsiteY108" fmla="*/ 621632 h 831850"/>
                  <a:gd name="connsiteX109" fmla="*/ 542418 w 1096335"/>
                  <a:gd name="connsiteY109" fmla="*/ 609883 h 831850"/>
                  <a:gd name="connsiteX110" fmla="*/ 306627 w 1096335"/>
                  <a:gd name="connsiteY110" fmla="*/ 604847 h 831850"/>
                  <a:gd name="connsiteX111" fmla="*/ 320474 w 1096335"/>
                  <a:gd name="connsiteY111" fmla="*/ 616596 h 831850"/>
                  <a:gd name="connsiteX112" fmla="*/ 306627 w 1096335"/>
                  <a:gd name="connsiteY112" fmla="*/ 628346 h 831850"/>
                  <a:gd name="connsiteX113" fmla="*/ 292780 w 1096335"/>
                  <a:gd name="connsiteY113" fmla="*/ 616596 h 831850"/>
                  <a:gd name="connsiteX114" fmla="*/ 306627 w 1096335"/>
                  <a:gd name="connsiteY114" fmla="*/ 604847 h 831850"/>
                  <a:gd name="connsiteX115" fmla="*/ 169533 w 1096335"/>
                  <a:gd name="connsiteY115" fmla="*/ 594897 h 831850"/>
                  <a:gd name="connsiteX116" fmla="*/ 183380 w 1096335"/>
                  <a:gd name="connsiteY116" fmla="*/ 606647 h 831850"/>
                  <a:gd name="connsiteX117" fmla="*/ 169533 w 1096335"/>
                  <a:gd name="connsiteY117" fmla="*/ 618397 h 831850"/>
                  <a:gd name="connsiteX118" fmla="*/ 155685 w 1096335"/>
                  <a:gd name="connsiteY118" fmla="*/ 606647 h 831850"/>
                  <a:gd name="connsiteX119" fmla="*/ 169533 w 1096335"/>
                  <a:gd name="connsiteY119" fmla="*/ 594897 h 831850"/>
                  <a:gd name="connsiteX120" fmla="*/ 454947 w 1096335"/>
                  <a:gd name="connsiteY120" fmla="*/ 589830 h 831850"/>
                  <a:gd name="connsiteX121" fmla="*/ 468794 w 1096335"/>
                  <a:gd name="connsiteY121" fmla="*/ 601580 h 831850"/>
                  <a:gd name="connsiteX122" fmla="*/ 454947 w 1096335"/>
                  <a:gd name="connsiteY122" fmla="*/ 613330 h 831850"/>
                  <a:gd name="connsiteX123" fmla="*/ 441100 w 1096335"/>
                  <a:gd name="connsiteY123" fmla="*/ 601580 h 831850"/>
                  <a:gd name="connsiteX124" fmla="*/ 454947 w 1096335"/>
                  <a:gd name="connsiteY124" fmla="*/ 589830 h 831850"/>
                  <a:gd name="connsiteX125" fmla="*/ 644237 w 1096335"/>
                  <a:gd name="connsiteY125" fmla="*/ 583965 h 831850"/>
                  <a:gd name="connsiteX126" fmla="*/ 658084 w 1096335"/>
                  <a:gd name="connsiteY126" fmla="*/ 595714 h 831850"/>
                  <a:gd name="connsiteX127" fmla="*/ 644237 w 1096335"/>
                  <a:gd name="connsiteY127" fmla="*/ 607464 h 831850"/>
                  <a:gd name="connsiteX128" fmla="*/ 630390 w 1096335"/>
                  <a:gd name="connsiteY128" fmla="*/ 595714 h 831850"/>
                  <a:gd name="connsiteX129" fmla="*/ 644237 w 1096335"/>
                  <a:gd name="connsiteY129" fmla="*/ 583965 h 831850"/>
                  <a:gd name="connsiteX130" fmla="*/ 795064 w 1096335"/>
                  <a:gd name="connsiteY130" fmla="*/ 576958 h 831850"/>
                  <a:gd name="connsiteX131" fmla="*/ 808911 w 1096335"/>
                  <a:gd name="connsiteY131" fmla="*/ 588708 h 831850"/>
                  <a:gd name="connsiteX132" fmla="*/ 795064 w 1096335"/>
                  <a:gd name="connsiteY132" fmla="*/ 600457 h 831850"/>
                  <a:gd name="connsiteX133" fmla="*/ 781217 w 1096335"/>
                  <a:gd name="connsiteY133" fmla="*/ 588708 h 831850"/>
                  <a:gd name="connsiteX134" fmla="*/ 795064 w 1096335"/>
                  <a:gd name="connsiteY134" fmla="*/ 576958 h 831850"/>
                  <a:gd name="connsiteX135" fmla="*/ 889180 w 1096335"/>
                  <a:gd name="connsiteY135" fmla="*/ 560042 h 831850"/>
                  <a:gd name="connsiteX136" fmla="*/ 903028 w 1096335"/>
                  <a:gd name="connsiteY136" fmla="*/ 571791 h 831850"/>
                  <a:gd name="connsiteX137" fmla="*/ 889180 w 1096335"/>
                  <a:gd name="connsiteY137" fmla="*/ 583541 h 831850"/>
                  <a:gd name="connsiteX138" fmla="*/ 875333 w 1096335"/>
                  <a:gd name="connsiteY138" fmla="*/ 571791 h 831850"/>
                  <a:gd name="connsiteX139" fmla="*/ 889180 w 1096335"/>
                  <a:gd name="connsiteY139" fmla="*/ 560042 h 831850"/>
                  <a:gd name="connsiteX140" fmla="*/ 101075 w 1096335"/>
                  <a:gd name="connsiteY140" fmla="*/ 548398 h 831850"/>
                  <a:gd name="connsiteX141" fmla="*/ 114923 w 1096335"/>
                  <a:gd name="connsiteY141" fmla="*/ 560148 h 831850"/>
                  <a:gd name="connsiteX142" fmla="*/ 101075 w 1096335"/>
                  <a:gd name="connsiteY142" fmla="*/ 571898 h 831850"/>
                  <a:gd name="connsiteX143" fmla="*/ 87228 w 1096335"/>
                  <a:gd name="connsiteY143" fmla="*/ 560148 h 831850"/>
                  <a:gd name="connsiteX144" fmla="*/ 101075 w 1096335"/>
                  <a:gd name="connsiteY144" fmla="*/ 548398 h 831850"/>
                  <a:gd name="connsiteX145" fmla="*/ 258247 w 1096335"/>
                  <a:gd name="connsiteY145" fmla="*/ 546362 h 831850"/>
                  <a:gd name="connsiteX146" fmla="*/ 272094 w 1096335"/>
                  <a:gd name="connsiteY146" fmla="*/ 558112 h 831850"/>
                  <a:gd name="connsiteX147" fmla="*/ 258247 w 1096335"/>
                  <a:gd name="connsiteY147" fmla="*/ 569862 h 831850"/>
                  <a:gd name="connsiteX148" fmla="*/ 244400 w 1096335"/>
                  <a:gd name="connsiteY148" fmla="*/ 558112 h 831850"/>
                  <a:gd name="connsiteX149" fmla="*/ 258247 w 1096335"/>
                  <a:gd name="connsiteY149" fmla="*/ 546362 h 831850"/>
                  <a:gd name="connsiteX150" fmla="*/ 511953 w 1096335"/>
                  <a:gd name="connsiteY150" fmla="*/ 543456 h 831850"/>
                  <a:gd name="connsiteX151" fmla="*/ 525801 w 1096335"/>
                  <a:gd name="connsiteY151" fmla="*/ 555206 h 831850"/>
                  <a:gd name="connsiteX152" fmla="*/ 511953 w 1096335"/>
                  <a:gd name="connsiteY152" fmla="*/ 566956 h 831850"/>
                  <a:gd name="connsiteX153" fmla="*/ 498106 w 1096335"/>
                  <a:gd name="connsiteY153" fmla="*/ 555206 h 831850"/>
                  <a:gd name="connsiteX154" fmla="*/ 511953 w 1096335"/>
                  <a:gd name="connsiteY154" fmla="*/ 543456 h 831850"/>
                  <a:gd name="connsiteX155" fmla="*/ 606070 w 1096335"/>
                  <a:gd name="connsiteY155" fmla="*/ 526540 h 831850"/>
                  <a:gd name="connsiteX156" fmla="*/ 619917 w 1096335"/>
                  <a:gd name="connsiteY156" fmla="*/ 538290 h 831850"/>
                  <a:gd name="connsiteX157" fmla="*/ 606070 w 1096335"/>
                  <a:gd name="connsiteY157" fmla="*/ 550039 h 831850"/>
                  <a:gd name="connsiteX158" fmla="*/ 592222 w 1096335"/>
                  <a:gd name="connsiteY158" fmla="*/ 538290 h 831850"/>
                  <a:gd name="connsiteX159" fmla="*/ 606070 w 1096335"/>
                  <a:gd name="connsiteY159" fmla="*/ 526540 h 831850"/>
                  <a:gd name="connsiteX160" fmla="*/ 170776 w 1096335"/>
                  <a:gd name="connsiteY160" fmla="*/ 526310 h 831850"/>
                  <a:gd name="connsiteX161" fmla="*/ 184623 w 1096335"/>
                  <a:gd name="connsiteY161" fmla="*/ 538060 h 831850"/>
                  <a:gd name="connsiteX162" fmla="*/ 170776 w 1096335"/>
                  <a:gd name="connsiteY162" fmla="*/ 549810 h 831850"/>
                  <a:gd name="connsiteX163" fmla="*/ 156929 w 1096335"/>
                  <a:gd name="connsiteY163" fmla="*/ 538060 h 831850"/>
                  <a:gd name="connsiteX164" fmla="*/ 170776 w 1096335"/>
                  <a:gd name="connsiteY164" fmla="*/ 526310 h 831850"/>
                  <a:gd name="connsiteX165" fmla="*/ 956346 w 1096335"/>
                  <a:gd name="connsiteY165" fmla="*/ 523875 h 831850"/>
                  <a:gd name="connsiteX166" fmla="*/ 970193 w 1096335"/>
                  <a:gd name="connsiteY166" fmla="*/ 535625 h 831850"/>
                  <a:gd name="connsiteX167" fmla="*/ 956346 w 1096335"/>
                  <a:gd name="connsiteY167" fmla="*/ 547375 h 831850"/>
                  <a:gd name="connsiteX168" fmla="*/ 942499 w 1096335"/>
                  <a:gd name="connsiteY168" fmla="*/ 535625 h 831850"/>
                  <a:gd name="connsiteX169" fmla="*/ 956346 w 1096335"/>
                  <a:gd name="connsiteY169" fmla="*/ 523875 h 831850"/>
                  <a:gd name="connsiteX170" fmla="*/ 360066 w 1096335"/>
                  <a:gd name="connsiteY170" fmla="*/ 520444 h 831850"/>
                  <a:gd name="connsiteX171" fmla="*/ 373913 w 1096335"/>
                  <a:gd name="connsiteY171" fmla="*/ 532194 h 831850"/>
                  <a:gd name="connsiteX172" fmla="*/ 360066 w 1096335"/>
                  <a:gd name="connsiteY172" fmla="*/ 543944 h 831850"/>
                  <a:gd name="connsiteX173" fmla="*/ 346219 w 1096335"/>
                  <a:gd name="connsiteY173" fmla="*/ 532194 h 831850"/>
                  <a:gd name="connsiteX174" fmla="*/ 360066 w 1096335"/>
                  <a:gd name="connsiteY174" fmla="*/ 520444 h 831850"/>
                  <a:gd name="connsiteX175" fmla="*/ 744516 w 1096335"/>
                  <a:gd name="connsiteY175" fmla="*/ 520000 h 831850"/>
                  <a:gd name="connsiteX176" fmla="*/ 758363 w 1096335"/>
                  <a:gd name="connsiteY176" fmla="*/ 531750 h 831850"/>
                  <a:gd name="connsiteX177" fmla="*/ 744516 w 1096335"/>
                  <a:gd name="connsiteY177" fmla="*/ 543500 h 831850"/>
                  <a:gd name="connsiteX178" fmla="*/ 730668 w 1096335"/>
                  <a:gd name="connsiteY178" fmla="*/ 531750 h 831850"/>
                  <a:gd name="connsiteX179" fmla="*/ 744516 w 1096335"/>
                  <a:gd name="connsiteY179" fmla="*/ 520000 h 831850"/>
                  <a:gd name="connsiteX180" fmla="*/ 673235 w 1096335"/>
                  <a:gd name="connsiteY180" fmla="*/ 490374 h 831850"/>
                  <a:gd name="connsiteX181" fmla="*/ 687083 w 1096335"/>
                  <a:gd name="connsiteY181" fmla="*/ 502123 h 831850"/>
                  <a:gd name="connsiteX182" fmla="*/ 673235 w 1096335"/>
                  <a:gd name="connsiteY182" fmla="*/ 513873 h 831850"/>
                  <a:gd name="connsiteX183" fmla="*/ 659388 w 1096335"/>
                  <a:gd name="connsiteY183" fmla="*/ 502123 h 831850"/>
                  <a:gd name="connsiteX184" fmla="*/ 673235 w 1096335"/>
                  <a:gd name="connsiteY184" fmla="*/ 490374 h 831850"/>
                  <a:gd name="connsiteX185" fmla="*/ 461405 w 1096335"/>
                  <a:gd name="connsiteY185" fmla="*/ 486499 h 831850"/>
                  <a:gd name="connsiteX186" fmla="*/ 475252 w 1096335"/>
                  <a:gd name="connsiteY186" fmla="*/ 498248 h 831850"/>
                  <a:gd name="connsiteX187" fmla="*/ 461405 w 1096335"/>
                  <a:gd name="connsiteY187" fmla="*/ 509998 h 831850"/>
                  <a:gd name="connsiteX188" fmla="*/ 447558 w 1096335"/>
                  <a:gd name="connsiteY188" fmla="*/ 498248 h 831850"/>
                  <a:gd name="connsiteX189" fmla="*/ 461405 w 1096335"/>
                  <a:gd name="connsiteY189" fmla="*/ 486499 h 831850"/>
                  <a:gd name="connsiteX190" fmla="*/ 227782 w 1096335"/>
                  <a:gd name="connsiteY190" fmla="*/ 479936 h 831850"/>
                  <a:gd name="connsiteX191" fmla="*/ 241630 w 1096335"/>
                  <a:gd name="connsiteY191" fmla="*/ 491686 h 831850"/>
                  <a:gd name="connsiteX192" fmla="*/ 227782 w 1096335"/>
                  <a:gd name="connsiteY192" fmla="*/ 503435 h 831850"/>
                  <a:gd name="connsiteX193" fmla="*/ 213935 w 1096335"/>
                  <a:gd name="connsiteY193" fmla="*/ 491686 h 831850"/>
                  <a:gd name="connsiteX194" fmla="*/ 227782 w 1096335"/>
                  <a:gd name="connsiteY194" fmla="*/ 479936 h 831850"/>
                  <a:gd name="connsiteX195" fmla="*/ 887889 w 1096335"/>
                  <a:gd name="connsiteY195" fmla="*/ 477376 h 831850"/>
                  <a:gd name="connsiteX196" fmla="*/ 901736 w 1096335"/>
                  <a:gd name="connsiteY196" fmla="*/ 489126 h 831850"/>
                  <a:gd name="connsiteX197" fmla="*/ 887889 w 1096335"/>
                  <a:gd name="connsiteY197" fmla="*/ 500876 h 831850"/>
                  <a:gd name="connsiteX198" fmla="*/ 874041 w 1096335"/>
                  <a:gd name="connsiteY198" fmla="*/ 489126 h 831850"/>
                  <a:gd name="connsiteX199" fmla="*/ 887889 w 1096335"/>
                  <a:gd name="connsiteY199" fmla="*/ 477376 h 831850"/>
                  <a:gd name="connsiteX200" fmla="*/ 1045060 w 1096335"/>
                  <a:gd name="connsiteY200" fmla="*/ 475340 h 831850"/>
                  <a:gd name="connsiteX201" fmla="*/ 1054852 w 1096335"/>
                  <a:gd name="connsiteY201" fmla="*/ 478782 h 831850"/>
                  <a:gd name="connsiteX202" fmla="*/ 1055184 w 1096335"/>
                  <a:gd name="connsiteY202" fmla="*/ 479461 h 831850"/>
                  <a:gd name="connsiteX203" fmla="*/ 1051663 w 1096335"/>
                  <a:gd name="connsiteY203" fmla="*/ 483495 h 831850"/>
                  <a:gd name="connsiteX204" fmla="*/ 1034839 w 1096335"/>
                  <a:gd name="connsiteY204" fmla="*/ 494518 h 831850"/>
                  <a:gd name="connsiteX205" fmla="*/ 1031213 w 1096335"/>
                  <a:gd name="connsiteY205" fmla="*/ 487090 h 831850"/>
                  <a:gd name="connsiteX206" fmla="*/ 1045060 w 1096335"/>
                  <a:gd name="connsiteY206" fmla="*/ 475340 h 831850"/>
                  <a:gd name="connsiteX207" fmla="*/ 812612 w 1096335"/>
                  <a:gd name="connsiteY207" fmla="*/ 470304 h 831850"/>
                  <a:gd name="connsiteX208" fmla="*/ 826460 w 1096335"/>
                  <a:gd name="connsiteY208" fmla="*/ 482054 h 831850"/>
                  <a:gd name="connsiteX209" fmla="*/ 812612 w 1096335"/>
                  <a:gd name="connsiteY209" fmla="*/ 493804 h 831850"/>
                  <a:gd name="connsiteX210" fmla="*/ 798765 w 1096335"/>
                  <a:gd name="connsiteY210" fmla="*/ 482054 h 831850"/>
                  <a:gd name="connsiteX211" fmla="*/ 812612 w 1096335"/>
                  <a:gd name="connsiteY211" fmla="*/ 470304 h 831850"/>
                  <a:gd name="connsiteX212" fmla="*/ 321899 w 1096335"/>
                  <a:gd name="connsiteY212" fmla="*/ 463019 h 831850"/>
                  <a:gd name="connsiteX213" fmla="*/ 335746 w 1096335"/>
                  <a:gd name="connsiteY213" fmla="*/ 474769 h 831850"/>
                  <a:gd name="connsiteX214" fmla="*/ 321899 w 1096335"/>
                  <a:gd name="connsiteY214" fmla="*/ 486519 h 831850"/>
                  <a:gd name="connsiteX215" fmla="*/ 308051 w 1096335"/>
                  <a:gd name="connsiteY215" fmla="*/ 474769 h 831850"/>
                  <a:gd name="connsiteX216" fmla="*/ 321899 w 1096335"/>
                  <a:gd name="connsiteY216" fmla="*/ 463019 h 831850"/>
                  <a:gd name="connsiteX217" fmla="*/ 52711 w 1096335"/>
                  <a:gd name="connsiteY217" fmla="*/ 457930 h 831850"/>
                  <a:gd name="connsiteX218" fmla="*/ 66559 w 1096335"/>
                  <a:gd name="connsiteY218" fmla="*/ 469680 h 831850"/>
                  <a:gd name="connsiteX219" fmla="*/ 52711 w 1096335"/>
                  <a:gd name="connsiteY219" fmla="*/ 481429 h 831850"/>
                  <a:gd name="connsiteX220" fmla="*/ 38864 w 1096335"/>
                  <a:gd name="connsiteY220" fmla="*/ 469680 h 831850"/>
                  <a:gd name="connsiteX221" fmla="*/ 52711 w 1096335"/>
                  <a:gd name="connsiteY221" fmla="*/ 457930 h 831850"/>
                  <a:gd name="connsiteX222" fmla="*/ 957589 w 1096335"/>
                  <a:gd name="connsiteY222" fmla="*/ 455288 h 831850"/>
                  <a:gd name="connsiteX223" fmla="*/ 971436 w 1096335"/>
                  <a:gd name="connsiteY223" fmla="*/ 467038 h 831850"/>
                  <a:gd name="connsiteX224" fmla="*/ 957589 w 1096335"/>
                  <a:gd name="connsiteY224" fmla="*/ 478788 h 831850"/>
                  <a:gd name="connsiteX225" fmla="*/ 943742 w 1096335"/>
                  <a:gd name="connsiteY225" fmla="*/ 467038 h 831850"/>
                  <a:gd name="connsiteX226" fmla="*/ 957589 w 1096335"/>
                  <a:gd name="connsiteY226" fmla="*/ 455288 h 831850"/>
                  <a:gd name="connsiteX227" fmla="*/ 604778 w 1096335"/>
                  <a:gd name="connsiteY227" fmla="*/ 443874 h 831850"/>
                  <a:gd name="connsiteX228" fmla="*/ 618625 w 1096335"/>
                  <a:gd name="connsiteY228" fmla="*/ 455624 h 831850"/>
                  <a:gd name="connsiteX229" fmla="*/ 604778 w 1096335"/>
                  <a:gd name="connsiteY229" fmla="*/ 467374 h 831850"/>
                  <a:gd name="connsiteX230" fmla="*/ 590931 w 1096335"/>
                  <a:gd name="connsiteY230" fmla="*/ 455624 h 831850"/>
                  <a:gd name="connsiteX231" fmla="*/ 604778 w 1096335"/>
                  <a:gd name="connsiteY231" fmla="*/ 443874 h 831850"/>
                  <a:gd name="connsiteX232" fmla="*/ 529502 w 1096335"/>
                  <a:gd name="connsiteY232" fmla="*/ 436803 h 831850"/>
                  <a:gd name="connsiteX233" fmla="*/ 543349 w 1096335"/>
                  <a:gd name="connsiteY233" fmla="*/ 448552 h 831850"/>
                  <a:gd name="connsiteX234" fmla="*/ 529502 w 1096335"/>
                  <a:gd name="connsiteY234" fmla="*/ 460302 h 831850"/>
                  <a:gd name="connsiteX235" fmla="*/ 515654 w 1096335"/>
                  <a:gd name="connsiteY235" fmla="*/ 448552 h 831850"/>
                  <a:gd name="connsiteX236" fmla="*/ 529502 w 1096335"/>
                  <a:gd name="connsiteY236" fmla="*/ 436803 h 831850"/>
                  <a:gd name="connsiteX237" fmla="*/ 389064 w 1096335"/>
                  <a:gd name="connsiteY237" fmla="*/ 426853 h 831850"/>
                  <a:gd name="connsiteX238" fmla="*/ 402912 w 1096335"/>
                  <a:gd name="connsiteY238" fmla="*/ 438603 h 831850"/>
                  <a:gd name="connsiteX239" fmla="*/ 389064 w 1096335"/>
                  <a:gd name="connsiteY239" fmla="*/ 450353 h 831850"/>
                  <a:gd name="connsiteX240" fmla="*/ 375217 w 1096335"/>
                  <a:gd name="connsiteY240" fmla="*/ 438603 h 831850"/>
                  <a:gd name="connsiteX241" fmla="*/ 389064 w 1096335"/>
                  <a:gd name="connsiteY241" fmla="*/ 426853 h 831850"/>
                  <a:gd name="connsiteX242" fmla="*/ 177234 w 1096335"/>
                  <a:gd name="connsiteY242" fmla="*/ 422978 h 831850"/>
                  <a:gd name="connsiteX243" fmla="*/ 191081 w 1096335"/>
                  <a:gd name="connsiteY243" fmla="*/ 434728 h 831850"/>
                  <a:gd name="connsiteX244" fmla="*/ 177234 w 1096335"/>
                  <a:gd name="connsiteY244" fmla="*/ 446478 h 831850"/>
                  <a:gd name="connsiteX245" fmla="*/ 163387 w 1096335"/>
                  <a:gd name="connsiteY245" fmla="*/ 434728 h 831850"/>
                  <a:gd name="connsiteX246" fmla="*/ 177234 w 1096335"/>
                  <a:gd name="connsiteY246" fmla="*/ 422978 h 831850"/>
                  <a:gd name="connsiteX247" fmla="*/ 737706 w 1096335"/>
                  <a:gd name="connsiteY247" fmla="*/ 412826 h 831850"/>
                  <a:gd name="connsiteX248" fmla="*/ 751553 w 1096335"/>
                  <a:gd name="connsiteY248" fmla="*/ 424575 h 831850"/>
                  <a:gd name="connsiteX249" fmla="*/ 737706 w 1096335"/>
                  <a:gd name="connsiteY249" fmla="*/ 436325 h 831850"/>
                  <a:gd name="connsiteX250" fmla="*/ 723858 w 1096335"/>
                  <a:gd name="connsiteY250" fmla="*/ 424575 h 831850"/>
                  <a:gd name="connsiteX251" fmla="*/ 737706 w 1096335"/>
                  <a:gd name="connsiteY251" fmla="*/ 412826 h 831850"/>
                  <a:gd name="connsiteX252" fmla="*/ 1014596 w 1096335"/>
                  <a:gd name="connsiteY252" fmla="*/ 408914 h 831850"/>
                  <a:gd name="connsiteX253" fmla="*/ 1028443 w 1096335"/>
                  <a:gd name="connsiteY253" fmla="*/ 420664 h 831850"/>
                  <a:gd name="connsiteX254" fmla="*/ 1014596 w 1096335"/>
                  <a:gd name="connsiteY254" fmla="*/ 432413 h 831850"/>
                  <a:gd name="connsiteX255" fmla="*/ 1000748 w 1096335"/>
                  <a:gd name="connsiteY255" fmla="*/ 420664 h 831850"/>
                  <a:gd name="connsiteX256" fmla="*/ 1014596 w 1096335"/>
                  <a:gd name="connsiteY256" fmla="*/ 408914 h 831850"/>
                  <a:gd name="connsiteX257" fmla="*/ 1095606 w 1096335"/>
                  <a:gd name="connsiteY257" fmla="*/ 402230 h 831850"/>
                  <a:gd name="connsiteX258" fmla="*/ 1096335 w 1096335"/>
                  <a:gd name="connsiteY258" fmla="*/ 404804 h 831850"/>
                  <a:gd name="connsiteX259" fmla="*/ 1095985 w 1096335"/>
                  <a:gd name="connsiteY259" fmla="*/ 406040 h 831850"/>
                  <a:gd name="connsiteX260" fmla="*/ 1094865 w 1096335"/>
                  <a:gd name="connsiteY260" fmla="*/ 403747 h 831850"/>
                  <a:gd name="connsiteX261" fmla="*/ 14544 w 1096335"/>
                  <a:gd name="connsiteY261" fmla="*/ 400505 h 831850"/>
                  <a:gd name="connsiteX262" fmla="*/ 28391 w 1096335"/>
                  <a:gd name="connsiteY262" fmla="*/ 412255 h 831850"/>
                  <a:gd name="connsiteX263" fmla="*/ 14544 w 1096335"/>
                  <a:gd name="connsiteY263" fmla="*/ 424004 h 831850"/>
                  <a:gd name="connsiteX264" fmla="*/ 697 w 1096335"/>
                  <a:gd name="connsiteY264" fmla="*/ 412255 h 831850"/>
                  <a:gd name="connsiteX265" fmla="*/ 14544 w 1096335"/>
                  <a:gd name="connsiteY265" fmla="*/ 400505 h 831850"/>
                  <a:gd name="connsiteX266" fmla="*/ 650234 w 1096335"/>
                  <a:gd name="connsiteY266" fmla="*/ 392774 h 831850"/>
                  <a:gd name="connsiteX267" fmla="*/ 664081 w 1096335"/>
                  <a:gd name="connsiteY267" fmla="*/ 404523 h 831850"/>
                  <a:gd name="connsiteX268" fmla="*/ 650234 w 1096335"/>
                  <a:gd name="connsiteY268" fmla="*/ 416273 h 831850"/>
                  <a:gd name="connsiteX269" fmla="*/ 636387 w 1096335"/>
                  <a:gd name="connsiteY269" fmla="*/ 404523 h 831850"/>
                  <a:gd name="connsiteX270" fmla="*/ 650234 w 1096335"/>
                  <a:gd name="connsiteY270" fmla="*/ 392774 h 831850"/>
                  <a:gd name="connsiteX271" fmla="*/ 839525 w 1096335"/>
                  <a:gd name="connsiteY271" fmla="*/ 386908 h 831850"/>
                  <a:gd name="connsiteX272" fmla="*/ 853372 w 1096335"/>
                  <a:gd name="connsiteY272" fmla="*/ 398658 h 831850"/>
                  <a:gd name="connsiteX273" fmla="*/ 839525 w 1096335"/>
                  <a:gd name="connsiteY273" fmla="*/ 410407 h 831850"/>
                  <a:gd name="connsiteX274" fmla="*/ 825677 w 1096335"/>
                  <a:gd name="connsiteY274" fmla="*/ 398658 h 831850"/>
                  <a:gd name="connsiteX275" fmla="*/ 839525 w 1096335"/>
                  <a:gd name="connsiteY275" fmla="*/ 386908 h 831850"/>
                  <a:gd name="connsiteX276" fmla="*/ 320607 w 1096335"/>
                  <a:gd name="connsiteY276" fmla="*/ 380354 h 831850"/>
                  <a:gd name="connsiteX277" fmla="*/ 334454 w 1096335"/>
                  <a:gd name="connsiteY277" fmla="*/ 392104 h 831850"/>
                  <a:gd name="connsiteX278" fmla="*/ 320607 w 1096335"/>
                  <a:gd name="connsiteY278" fmla="*/ 403854 h 831850"/>
                  <a:gd name="connsiteX279" fmla="*/ 306760 w 1096335"/>
                  <a:gd name="connsiteY279" fmla="*/ 392104 h 831850"/>
                  <a:gd name="connsiteX280" fmla="*/ 320607 w 1096335"/>
                  <a:gd name="connsiteY280" fmla="*/ 380354 h 831850"/>
                  <a:gd name="connsiteX281" fmla="*/ 245331 w 1096335"/>
                  <a:gd name="connsiteY281" fmla="*/ 373282 h 831850"/>
                  <a:gd name="connsiteX282" fmla="*/ 259178 w 1096335"/>
                  <a:gd name="connsiteY282" fmla="*/ 385032 h 831850"/>
                  <a:gd name="connsiteX283" fmla="*/ 245331 w 1096335"/>
                  <a:gd name="connsiteY283" fmla="*/ 396782 h 831850"/>
                  <a:gd name="connsiteX284" fmla="*/ 231483 w 1096335"/>
                  <a:gd name="connsiteY284" fmla="*/ 385032 h 831850"/>
                  <a:gd name="connsiteX285" fmla="*/ 245331 w 1096335"/>
                  <a:gd name="connsiteY285" fmla="*/ 373282 h 831850"/>
                  <a:gd name="connsiteX286" fmla="*/ 444555 w 1096335"/>
                  <a:gd name="connsiteY286" fmla="*/ 365539 h 831850"/>
                  <a:gd name="connsiteX287" fmla="*/ 458403 w 1096335"/>
                  <a:gd name="connsiteY287" fmla="*/ 377289 h 831850"/>
                  <a:gd name="connsiteX288" fmla="*/ 444555 w 1096335"/>
                  <a:gd name="connsiteY288" fmla="*/ 389038 h 831850"/>
                  <a:gd name="connsiteX289" fmla="*/ 430708 w 1096335"/>
                  <a:gd name="connsiteY289" fmla="*/ 377289 h 831850"/>
                  <a:gd name="connsiteX290" fmla="*/ 444555 w 1096335"/>
                  <a:gd name="connsiteY290" fmla="*/ 365539 h 831850"/>
                  <a:gd name="connsiteX291" fmla="*/ 81710 w 1096335"/>
                  <a:gd name="connsiteY291" fmla="*/ 364339 h 831850"/>
                  <a:gd name="connsiteX292" fmla="*/ 95557 w 1096335"/>
                  <a:gd name="connsiteY292" fmla="*/ 376088 h 831850"/>
                  <a:gd name="connsiteX293" fmla="*/ 81710 w 1096335"/>
                  <a:gd name="connsiteY293" fmla="*/ 387838 h 831850"/>
                  <a:gd name="connsiteX294" fmla="*/ 67862 w 1096335"/>
                  <a:gd name="connsiteY294" fmla="*/ 376088 h 831850"/>
                  <a:gd name="connsiteX295" fmla="*/ 81710 w 1096335"/>
                  <a:gd name="connsiteY295" fmla="*/ 364339 h 831850"/>
                  <a:gd name="connsiteX296" fmla="*/ 964047 w 1096335"/>
                  <a:gd name="connsiteY296" fmla="*/ 351956 h 831850"/>
                  <a:gd name="connsiteX297" fmla="*/ 977895 w 1096335"/>
                  <a:gd name="connsiteY297" fmla="*/ 363706 h 831850"/>
                  <a:gd name="connsiteX298" fmla="*/ 964047 w 1096335"/>
                  <a:gd name="connsiteY298" fmla="*/ 375456 h 831850"/>
                  <a:gd name="connsiteX299" fmla="*/ 950200 w 1096335"/>
                  <a:gd name="connsiteY299" fmla="*/ 363706 h 831850"/>
                  <a:gd name="connsiteX300" fmla="*/ 964047 w 1096335"/>
                  <a:gd name="connsiteY300" fmla="*/ 351956 h 831850"/>
                  <a:gd name="connsiteX301" fmla="*/ 707241 w 1096335"/>
                  <a:gd name="connsiteY301" fmla="*/ 346399 h 831850"/>
                  <a:gd name="connsiteX302" fmla="*/ 721088 w 1096335"/>
                  <a:gd name="connsiteY302" fmla="*/ 358149 h 831850"/>
                  <a:gd name="connsiteX303" fmla="*/ 707241 w 1096335"/>
                  <a:gd name="connsiteY303" fmla="*/ 369899 h 831850"/>
                  <a:gd name="connsiteX304" fmla="*/ 693393 w 1096335"/>
                  <a:gd name="connsiteY304" fmla="*/ 358149 h 831850"/>
                  <a:gd name="connsiteX305" fmla="*/ 707241 w 1096335"/>
                  <a:gd name="connsiteY305" fmla="*/ 346399 h 831850"/>
                  <a:gd name="connsiteX306" fmla="*/ 357084 w 1096335"/>
                  <a:gd name="connsiteY306" fmla="*/ 345487 h 831850"/>
                  <a:gd name="connsiteX307" fmla="*/ 370931 w 1096335"/>
                  <a:gd name="connsiteY307" fmla="*/ 357236 h 831850"/>
                  <a:gd name="connsiteX308" fmla="*/ 357084 w 1096335"/>
                  <a:gd name="connsiteY308" fmla="*/ 368986 h 831850"/>
                  <a:gd name="connsiteX309" fmla="*/ 343237 w 1096335"/>
                  <a:gd name="connsiteY309" fmla="*/ 357236 h 831850"/>
                  <a:gd name="connsiteX310" fmla="*/ 357084 w 1096335"/>
                  <a:gd name="connsiteY310" fmla="*/ 345487 h 831850"/>
                  <a:gd name="connsiteX311" fmla="*/ 546374 w 1096335"/>
                  <a:gd name="connsiteY311" fmla="*/ 339621 h 831850"/>
                  <a:gd name="connsiteX312" fmla="*/ 560222 w 1096335"/>
                  <a:gd name="connsiteY312" fmla="*/ 351371 h 831850"/>
                  <a:gd name="connsiteX313" fmla="*/ 546374 w 1096335"/>
                  <a:gd name="connsiteY313" fmla="*/ 363120 h 831850"/>
                  <a:gd name="connsiteX314" fmla="*/ 532527 w 1096335"/>
                  <a:gd name="connsiteY314" fmla="*/ 351371 h 831850"/>
                  <a:gd name="connsiteX315" fmla="*/ 546374 w 1096335"/>
                  <a:gd name="connsiteY315" fmla="*/ 339621 h 831850"/>
                  <a:gd name="connsiteX316" fmla="*/ 801357 w 1096335"/>
                  <a:gd name="connsiteY316" fmla="*/ 329483 h 831850"/>
                  <a:gd name="connsiteX317" fmla="*/ 815204 w 1096335"/>
                  <a:gd name="connsiteY317" fmla="*/ 341233 h 831850"/>
                  <a:gd name="connsiteX318" fmla="*/ 801357 w 1096335"/>
                  <a:gd name="connsiteY318" fmla="*/ 352982 h 831850"/>
                  <a:gd name="connsiteX319" fmla="*/ 787510 w 1096335"/>
                  <a:gd name="connsiteY319" fmla="*/ 341233 h 831850"/>
                  <a:gd name="connsiteX320" fmla="*/ 801357 w 1096335"/>
                  <a:gd name="connsiteY320" fmla="*/ 329483 h 831850"/>
                  <a:gd name="connsiteX321" fmla="*/ 15513 w 1096335"/>
                  <a:gd name="connsiteY321" fmla="*/ 318634 h 831850"/>
                  <a:gd name="connsiteX322" fmla="*/ 23044 w 1096335"/>
                  <a:gd name="connsiteY322" fmla="*/ 321281 h 831850"/>
                  <a:gd name="connsiteX323" fmla="*/ 27100 w 1096335"/>
                  <a:gd name="connsiteY323" fmla="*/ 329589 h 831850"/>
                  <a:gd name="connsiteX324" fmla="*/ 13252 w 1096335"/>
                  <a:gd name="connsiteY324" fmla="*/ 341339 h 831850"/>
                  <a:gd name="connsiteX325" fmla="*/ 3461 w 1096335"/>
                  <a:gd name="connsiteY325" fmla="*/ 337898 h 831850"/>
                  <a:gd name="connsiteX326" fmla="*/ 0 w 1096335"/>
                  <a:gd name="connsiteY326" fmla="*/ 330807 h 831850"/>
                  <a:gd name="connsiteX327" fmla="*/ 4097 w 1096335"/>
                  <a:gd name="connsiteY327" fmla="*/ 326113 h 831850"/>
                  <a:gd name="connsiteX328" fmla="*/ 178229 w 1096335"/>
                  <a:gd name="connsiteY328" fmla="*/ 313345 h 831850"/>
                  <a:gd name="connsiteX329" fmla="*/ 192077 w 1096335"/>
                  <a:gd name="connsiteY329" fmla="*/ 325094 h 831850"/>
                  <a:gd name="connsiteX330" fmla="*/ 178229 w 1096335"/>
                  <a:gd name="connsiteY330" fmla="*/ 336844 h 831850"/>
                  <a:gd name="connsiteX331" fmla="*/ 164382 w 1096335"/>
                  <a:gd name="connsiteY331" fmla="*/ 325094 h 831850"/>
                  <a:gd name="connsiteX332" fmla="*/ 178229 w 1096335"/>
                  <a:gd name="connsiteY332" fmla="*/ 313345 h 831850"/>
                  <a:gd name="connsiteX333" fmla="*/ 1029034 w 1096335"/>
                  <a:gd name="connsiteY333" fmla="*/ 303353 h 831850"/>
                  <a:gd name="connsiteX334" fmla="*/ 1032930 w 1096335"/>
                  <a:gd name="connsiteY334" fmla="*/ 313839 h 831850"/>
                  <a:gd name="connsiteX335" fmla="*/ 1042889 w 1096335"/>
                  <a:gd name="connsiteY335" fmla="*/ 320364 h 831850"/>
                  <a:gd name="connsiteX336" fmla="*/ 1041935 w 1096335"/>
                  <a:gd name="connsiteY336" fmla="*/ 322319 h 831850"/>
                  <a:gd name="connsiteX337" fmla="*/ 1032144 w 1096335"/>
                  <a:gd name="connsiteY337" fmla="*/ 325760 h 831850"/>
                  <a:gd name="connsiteX338" fmla="*/ 1018297 w 1096335"/>
                  <a:gd name="connsiteY338" fmla="*/ 314010 h 831850"/>
                  <a:gd name="connsiteX339" fmla="*/ 1022353 w 1096335"/>
                  <a:gd name="connsiteY339" fmla="*/ 305702 h 831850"/>
                  <a:gd name="connsiteX340" fmla="*/ 414091 w 1096335"/>
                  <a:gd name="connsiteY340" fmla="*/ 299112 h 831850"/>
                  <a:gd name="connsiteX341" fmla="*/ 427938 w 1096335"/>
                  <a:gd name="connsiteY341" fmla="*/ 310862 h 831850"/>
                  <a:gd name="connsiteX342" fmla="*/ 414091 w 1096335"/>
                  <a:gd name="connsiteY342" fmla="*/ 322612 h 831850"/>
                  <a:gd name="connsiteX343" fmla="*/ 400243 w 1096335"/>
                  <a:gd name="connsiteY343" fmla="*/ 310862 h 831850"/>
                  <a:gd name="connsiteX344" fmla="*/ 414091 w 1096335"/>
                  <a:gd name="connsiteY344" fmla="*/ 299112 h 831850"/>
                  <a:gd name="connsiteX345" fmla="*/ 868523 w 1096335"/>
                  <a:gd name="connsiteY345" fmla="*/ 293316 h 831850"/>
                  <a:gd name="connsiteX346" fmla="*/ 882370 w 1096335"/>
                  <a:gd name="connsiteY346" fmla="*/ 305066 h 831850"/>
                  <a:gd name="connsiteX347" fmla="*/ 868523 w 1096335"/>
                  <a:gd name="connsiteY347" fmla="*/ 316816 h 831850"/>
                  <a:gd name="connsiteX348" fmla="*/ 854675 w 1096335"/>
                  <a:gd name="connsiteY348" fmla="*/ 305066 h 831850"/>
                  <a:gd name="connsiteX349" fmla="*/ 868523 w 1096335"/>
                  <a:gd name="connsiteY349" fmla="*/ 293316 h 831850"/>
                  <a:gd name="connsiteX350" fmla="*/ 90758 w 1096335"/>
                  <a:gd name="connsiteY350" fmla="*/ 293292 h 831850"/>
                  <a:gd name="connsiteX351" fmla="*/ 104605 w 1096335"/>
                  <a:gd name="connsiteY351" fmla="*/ 305042 h 831850"/>
                  <a:gd name="connsiteX352" fmla="*/ 90758 w 1096335"/>
                  <a:gd name="connsiteY352" fmla="*/ 316792 h 831850"/>
                  <a:gd name="connsiteX353" fmla="*/ 76911 w 1096335"/>
                  <a:gd name="connsiteY353" fmla="*/ 305042 h 831850"/>
                  <a:gd name="connsiteX354" fmla="*/ 90758 w 1096335"/>
                  <a:gd name="connsiteY354" fmla="*/ 293292 h 831850"/>
                  <a:gd name="connsiteX355" fmla="*/ 656692 w 1096335"/>
                  <a:gd name="connsiteY355" fmla="*/ 289441 h 831850"/>
                  <a:gd name="connsiteX356" fmla="*/ 670540 w 1096335"/>
                  <a:gd name="connsiteY356" fmla="*/ 301191 h 831850"/>
                  <a:gd name="connsiteX357" fmla="*/ 656692 w 1096335"/>
                  <a:gd name="connsiteY357" fmla="*/ 312941 h 831850"/>
                  <a:gd name="connsiteX358" fmla="*/ 642845 w 1096335"/>
                  <a:gd name="connsiteY358" fmla="*/ 301191 h 831850"/>
                  <a:gd name="connsiteX359" fmla="*/ 656692 w 1096335"/>
                  <a:gd name="connsiteY359" fmla="*/ 289441 h 831850"/>
                  <a:gd name="connsiteX360" fmla="*/ 280048 w 1096335"/>
                  <a:gd name="connsiteY360" fmla="*/ 287426 h 831850"/>
                  <a:gd name="connsiteX361" fmla="*/ 293896 w 1096335"/>
                  <a:gd name="connsiteY361" fmla="*/ 299176 h 831850"/>
                  <a:gd name="connsiteX362" fmla="*/ 280048 w 1096335"/>
                  <a:gd name="connsiteY362" fmla="*/ 310926 h 831850"/>
                  <a:gd name="connsiteX363" fmla="*/ 266201 w 1096335"/>
                  <a:gd name="connsiteY363" fmla="*/ 299176 h 831850"/>
                  <a:gd name="connsiteX364" fmla="*/ 280048 w 1096335"/>
                  <a:gd name="connsiteY364" fmla="*/ 287426 h 831850"/>
                  <a:gd name="connsiteX365" fmla="*/ 508207 w 1096335"/>
                  <a:gd name="connsiteY365" fmla="*/ 282195 h 831850"/>
                  <a:gd name="connsiteX366" fmla="*/ 522054 w 1096335"/>
                  <a:gd name="connsiteY366" fmla="*/ 293945 h 831850"/>
                  <a:gd name="connsiteX367" fmla="*/ 508207 w 1096335"/>
                  <a:gd name="connsiteY367" fmla="*/ 305695 h 831850"/>
                  <a:gd name="connsiteX368" fmla="*/ 494359 w 1096335"/>
                  <a:gd name="connsiteY368" fmla="*/ 293945 h 831850"/>
                  <a:gd name="connsiteX369" fmla="*/ 508207 w 1096335"/>
                  <a:gd name="connsiteY369" fmla="*/ 282195 h 831850"/>
                  <a:gd name="connsiteX370" fmla="*/ 147765 w 1096335"/>
                  <a:gd name="connsiteY370" fmla="*/ 246918 h 831850"/>
                  <a:gd name="connsiteX371" fmla="*/ 161612 w 1096335"/>
                  <a:gd name="connsiteY371" fmla="*/ 258667 h 831850"/>
                  <a:gd name="connsiteX372" fmla="*/ 147765 w 1096335"/>
                  <a:gd name="connsiteY372" fmla="*/ 270417 h 831850"/>
                  <a:gd name="connsiteX373" fmla="*/ 133917 w 1096335"/>
                  <a:gd name="connsiteY373" fmla="*/ 258667 h 831850"/>
                  <a:gd name="connsiteX374" fmla="*/ 147765 w 1096335"/>
                  <a:gd name="connsiteY374" fmla="*/ 246918 h 831850"/>
                  <a:gd name="connsiteX375" fmla="*/ 800065 w 1096335"/>
                  <a:gd name="connsiteY375" fmla="*/ 246817 h 831850"/>
                  <a:gd name="connsiteX376" fmla="*/ 813913 w 1096335"/>
                  <a:gd name="connsiteY376" fmla="*/ 258567 h 831850"/>
                  <a:gd name="connsiteX377" fmla="*/ 800065 w 1096335"/>
                  <a:gd name="connsiteY377" fmla="*/ 270316 h 831850"/>
                  <a:gd name="connsiteX378" fmla="*/ 786218 w 1096335"/>
                  <a:gd name="connsiteY378" fmla="*/ 258567 h 831850"/>
                  <a:gd name="connsiteX379" fmla="*/ 800065 w 1096335"/>
                  <a:gd name="connsiteY379" fmla="*/ 246817 h 831850"/>
                  <a:gd name="connsiteX380" fmla="*/ 575372 w 1096335"/>
                  <a:gd name="connsiteY380" fmla="*/ 246029 h 831850"/>
                  <a:gd name="connsiteX381" fmla="*/ 589220 w 1096335"/>
                  <a:gd name="connsiteY381" fmla="*/ 257779 h 831850"/>
                  <a:gd name="connsiteX382" fmla="*/ 575372 w 1096335"/>
                  <a:gd name="connsiteY382" fmla="*/ 269529 h 831850"/>
                  <a:gd name="connsiteX383" fmla="*/ 561525 w 1096335"/>
                  <a:gd name="connsiteY383" fmla="*/ 257779 h 831850"/>
                  <a:gd name="connsiteX384" fmla="*/ 575372 w 1096335"/>
                  <a:gd name="connsiteY384" fmla="*/ 246029 h 831850"/>
                  <a:gd name="connsiteX385" fmla="*/ 965043 w 1096335"/>
                  <a:gd name="connsiteY385" fmla="*/ 242322 h 831850"/>
                  <a:gd name="connsiteX386" fmla="*/ 978890 w 1096335"/>
                  <a:gd name="connsiteY386" fmla="*/ 254072 h 831850"/>
                  <a:gd name="connsiteX387" fmla="*/ 965043 w 1096335"/>
                  <a:gd name="connsiteY387" fmla="*/ 265822 h 831850"/>
                  <a:gd name="connsiteX388" fmla="*/ 951195 w 1096335"/>
                  <a:gd name="connsiteY388" fmla="*/ 254072 h 831850"/>
                  <a:gd name="connsiteX389" fmla="*/ 965043 w 1096335"/>
                  <a:gd name="connsiteY389" fmla="*/ 242322 h 831850"/>
                  <a:gd name="connsiteX390" fmla="*/ 363542 w 1096335"/>
                  <a:gd name="connsiteY390" fmla="*/ 242154 h 831850"/>
                  <a:gd name="connsiteX391" fmla="*/ 377390 w 1096335"/>
                  <a:gd name="connsiteY391" fmla="*/ 253904 h 831850"/>
                  <a:gd name="connsiteX392" fmla="*/ 363542 w 1096335"/>
                  <a:gd name="connsiteY392" fmla="*/ 265654 h 831850"/>
                  <a:gd name="connsiteX393" fmla="*/ 349695 w 1096335"/>
                  <a:gd name="connsiteY393" fmla="*/ 253904 h 831850"/>
                  <a:gd name="connsiteX394" fmla="*/ 363542 w 1096335"/>
                  <a:gd name="connsiteY394" fmla="*/ 242154 h 831850"/>
                  <a:gd name="connsiteX395" fmla="*/ 724789 w 1096335"/>
                  <a:gd name="connsiteY395" fmla="*/ 239745 h 831850"/>
                  <a:gd name="connsiteX396" fmla="*/ 738636 w 1096335"/>
                  <a:gd name="connsiteY396" fmla="*/ 251495 h 831850"/>
                  <a:gd name="connsiteX397" fmla="*/ 724789 w 1096335"/>
                  <a:gd name="connsiteY397" fmla="*/ 263245 h 831850"/>
                  <a:gd name="connsiteX398" fmla="*/ 710941 w 1096335"/>
                  <a:gd name="connsiteY398" fmla="*/ 251495 h 831850"/>
                  <a:gd name="connsiteX399" fmla="*/ 724789 w 1096335"/>
                  <a:gd name="connsiteY399" fmla="*/ 239745 h 831850"/>
                  <a:gd name="connsiteX400" fmla="*/ 241881 w 1096335"/>
                  <a:gd name="connsiteY400" fmla="*/ 230001 h 831850"/>
                  <a:gd name="connsiteX401" fmla="*/ 255728 w 1096335"/>
                  <a:gd name="connsiteY401" fmla="*/ 241751 h 831850"/>
                  <a:gd name="connsiteX402" fmla="*/ 241881 w 1096335"/>
                  <a:gd name="connsiteY402" fmla="*/ 253501 h 831850"/>
                  <a:gd name="connsiteX403" fmla="*/ 228034 w 1096335"/>
                  <a:gd name="connsiteY403" fmla="*/ 241751 h 831850"/>
                  <a:gd name="connsiteX404" fmla="*/ 241881 w 1096335"/>
                  <a:gd name="connsiteY404" fmla="*/ 230001 h 831850"/>
                  <a:gd name="connsiteX405" fmla="*/ 877571 w 1096335"/>
                  <a:gd name="connsiteY405" fmla="*/ 222270 h 831850"/>
                  <a:gd name="connsiteX406" fmla="*/ 891419 w 1096335"/>
                  <a:gd name="connsiteY406" fmla="*/ 234020 h 831850"/>
                  <a:gd name="connsiteX407" fmla="*/ 877571 w 1096335"/>
                  <a:gd name="connsiteY407" fmla="*/ 245770 h 831850"/>
                  <a:gd name="connsiteX408" fmla="*/ 863724 w 1096335"/>
                  <a:gd name="connsiteY408" fmla="*/ 234020 h 831850"/>
                  <a:gd name="connsiteX409" fmla="*/ 877571 w 1096335"/>
                  <a:gd name="connsiteY409" fmla="*/ 222270 h 831850"/>
                  <a:gd name="connsiteX410" fmla="*/ 506915 w 1096335"/>
                  <a:gd name="connsiteY410" fmla="*/ 199530 h 831850"/>
                  <a:gd name="connsiteX411" fmla="*/ 520762 w 1096335"/>
                  <a:gd name="connsiteY411" fmla="*/ 211280 h 831850"/>
                  <a:gd name="connsiteX412" fmla="*/ 506915 w 1096335"/>
                  <a:gd name="connsiteY412" fmla="*/ 223030 h 831850"/>
                  <a:gd name="connsiteX413" fmla="*/ 493068 w 1096335"/>
                  <a:gd name="connsiteY413" fmla="*/ 211280 h 831850"/>
                  <a:gd name="connsiteX414" fmla="*/ 506915 w 1096335"/>
                  <a:gd name="connsiteY414" fmla="*/ 199530 h 831850"/>
                  <a:gd name="connsiteX415" fmla="*/ 309047 w 1096335"/>
                  <a:gd name="connsiteY415" fmla="*/ 193835 h 831850"/>
                  <a:gd name="connsiteX416" fmla="*/ 322894 w 1096335"/>
                  <a:gd name="connsiteY416" fmla="*/ 205585 h 831850"/>
                  <a:gd name="connsiteX417" fmla="*/ 309047 w 1096335"/>
                  <a:gd name="connsiteY417" fmla="*/ 217335 h 831850"/>
                  <a:gd name="connsiteX418" fmla="*/ 295199 w 1096335"/>
                  <a:gd name="connsiteY418" fmla="*/ 205585 h 831850"/>
                  <a:gd name="connsiteX419" fmla="*/ 309047 w 1096335"/>
                  <a:gd name="connsiteY419" fmla="*/ 193835 h 831850"/>
                  <a:gd name="connsiteX420" fmla="*/ 431639 w 1096335"/>
                  <a:gd name="connsiteY420" fmla="*/ 192458 h 831850"/>
                  <a:gd name="connsiteX421" fmla="*/ 445486 w 1096335"/>
                  <a:gd name="connsiteY421" fmla="*/ 204208 h 831850"/>
                  <a:gd name="connsiteX422" fmla="*/ 431639 w 1096335"/>
                  <a:gd name="connsiteY422" fmla="*/ 215958 h 831850"/>
                  <a:gd name="connsiteX423" fmla="*/ 417791 w 1096335"/>
                  <a:gd name="connsiteY423" fmla="*/ 204208 h 831850"/>
                  <a:gd name="connsiteX424" fmla="*/ 431639 w 1096335"/>
                  <a:gd name="connsiteY424" fmla="*/ 192458 h 831850"/>
                  <a:gd name="connsiteX425" fmla="*/ 97216 w 1096335"/>
                  <a:gd name="connsiteY425" fmla="*/ 189960 h 831850"/>
                  <a:gd name="connsiteX426" fmla="*/ 111064 w 1096335"/>
                  <a:gd name="connsiteY426" fmla="*/ 201710 h 831850"/>
                  <a:gd name="connsiteX427" fmla="*/ 97216 w 1096335"/>
                  <a:gd name="connsiteY427" fmla="*/ 213460 h 831850"/>
                  <a:gd name="connsiteX428" fmla="*/ 87425 w 1096335"/>
                  <a:gd name="connsiteY428" fmla="*/ 210019 h 831850"/>
                  <a:gd name="connsiteX429" fmla="*/ 84921 w 1096335"/>
                  <a:gd name="connsiteY429" fmla="*/ 204888 h 831850"/>
                  <a:gd name="connsiteX430" fmla="*/ 95263 w 1096335"/>
                  <a:gd name="connsiteY430" fmla="*/ 190647 h 831850"/>
                  <a:gd name="connsiteX431" fmla="*/ 692020 w 1096335"/>
                  <a:gd name="connsiteY431" fmla="*/ 183029 h 831850"/>
                  <a:gd name="connsiteX432" fmla="*/ 705867 w 1096335"/>
                  <a:gd name="connsiteY432" fmla="*/ 194779 h 831850"/>
                  <a:gd name="connsiteX433" fmla="*/ 692020 w 1096335"/>
                  <a:gd name="connsiteY433" fmla="*/ 206529 h 831850"/>
                  <a:gd name="connsiteX434" fmla="*/ 678172 w 1096335"/>
                  <a:gd name="connsiteY434" fmla="*/ 194779 h 831850"/>
                  <a:gd name="connsiteX435" fmla="*/ 692020 w 1096335"/>
                  <a:gd name="connsiteY435" fmla="*/ 183029 h 831850"/>
                  <a:gd name="connsiteX436" fmla="*/ 934578 w 1096335"/>
                  <a:gd name="connsiteY436" fmla="*/ 175896 h 831850"/>
                  <a:gd name="connsiteX437" fmla="*/ 948425 w 1096335"/>
                  <a:gd name="connsiteY437" fmla="*/ 187645 h 831850"/>
                  <a:gd name="connsiteX438" fmla="*/ 934578 w 1096335"/>
                  <a:gd name="connsiteY438" fmla="*/ 199395 h 831850"/>
                  <a:gd name="connsiteX439" fmla="*/ 920731 w 1096335"/>
                  <a:gd name="connsiteY439" fmla="*/ 187645 h 831850"/>
                  <a:gd name="connsiteX440" fmla="*/ 934578 w 1096335"/>
                  <a:gd name="connsiteY440" fmla="*/ 175896 h 831850"/>
                  <a:gd name="connsiteX441" fmla="*/ 604548 w 1096335"/>
                  <a:gd name="connsiteY441" fmla="*/ 162977 h 831850"/>
                  <a:gd name="connsiteX442" fmla="*/ 618396 w 1096335"/>
                  <a:gd name="connsiteY442" fmla="*/ 174727 h 831850"/>
                  <a:gd name="connsiteX443" fmla="*/ 604548 w 1096335"/>
                  <a:gd name="connsiteY443" fmla="*/ 186477 h 831850"/>
                  <a:gd name="connsiteX444" fmla="*/ 590701 w 1096335"/>
                  <a:gd name="connsiteY444" fmla="*/ 174727 h 831850"/>
                  <a:gd name="connsiteX445" fmla="*/ 604548 w 1096335"/>
                  <a:gd name="connsiteY445" fmla="*/ 162977 h 831850"/>
                  <a:gd name="connsiteX446" fmla="*/ 793839 w 1096335"/>
                  <a:gd name="connsiteY446" fmla="*/ 157111 h 831850"/>
                  <a:gd name="connsiteX447" fmla="*/ 807686 w 1096335"/>
                  <a:gd name="connsiteY447" fmla="*/ 168861 h 831850"/>
                  <a:gd name="connsiteX448" fmla="*/ 793839 w 1096335"/>
                  <a:gd name="connsiteY448" fmla="*/ 180611 h 831850"/>
                  <a:gd name="connsiteX449" fmla="*/ 779992 w 1096335"/>
                  <a:gd name="connsiteY449" fmla="*/ 168861 h 831850"/>
                  <a:gd name="connsiteX450" fmla="*/ 793839 w 1096335"/>
                  <a:gd name="connsiteY450" fmla="*/ 157111 h 831850"/>
                  <a:gd name="connsiteX451" fmla="*/ 240589 w 1096335"/>
                  <a:gd name="connsiteY451" fmla="*/ 147336 h 831850"/>
                  <a:gd name="connsiteX452" fmla="*/ 254437 w 1096335"/>
                  <a:gd name="connsiteY452" fmla="*/ 159086 h 831850"/>
                  <a:gd name="connsiteX453" fmla="*/ 240589 w 1096335"/>
                  <a:gd name="connsiteY453" fmla="*/ 170835 h 831850"/>
                  <a:gd name="connsiteX454" fmla="*/ 226742 w 1096335"/>
                  <a:gd name="connsiteY454" fmla="*/ 159086 h 831850"/>
                  <a:gd name="connsiteX455" fmla="*/ 240589 w 1096335"/>
                  <a:gd name="connsiteY455" fmla="*/ 147336 h 831850"/>
                  <a:gd name="connsiteX456" fmla="*/ 165313 w 1096335"/>
                  <a:gd name="connsiteY456" fmla="*/ 140264 h 831850"/>
                  <a:gd name="connsiteX457" fmla="*/ 179160 w 1096335"/>
                  <a:gd name="connsiteY457" fmla="*/ 152014 h 831850"/>
                  <a:gd name="connsiteX458" fmla="*/ 165313 w 1096335"/>
                  <a:gd name="connsiteY458" fmla="*/ 163764 h 831850"/>
                  <a:gd name="connsiteX459" fmla="*/ 151465 w 1096335"/>
                  <a:gd name="connsiteY459" fmla="*/ 152014 h 831850"/>
                  <a:gd name="connsiteX460" fmla="*/ 165313 w 1096335"/>
                  <a:gd name="connsiteY460" fmla="*/ 140264 h 831850"/>
                  <a:gd name="connsiteX461" fmla="*/ 411191 w 1096335"/>
                  <a:gd name="connsiteY461" fmla="*/ 119509 h 831850"/>
                  <a:gd name="connsiteX462" fmla="*/ 425039 w 1096335"/>
                  <a:gd name="connsiteY462" fmla="*/ 131259 h 831850"/>
                  <a:gd name="connsiteX463" fmla="*/ 411191 w 1096335"/>
                  <a:gd name="connsiteY463" fmla="*/ 143008 h 831850"/>
                  <a:gd name="connsiteX464" fmla="*/ 397344 w 1096335"/>
                  <a:gd name="connsiteY464" fmla="*/ 131259 h 831850"/>
                  <a:gd name="connsiteX465" fmla="*/ 411191 w 1096335"/>
                  <a:gd name="connsiteY465" fmla="*/ 119509 h 831850"/>
                  <a:gd name="connsiteX466" fmla="*/ 884030 w 1096335"/>
                  <a:gd name="connsiteY466" fmla="*/ 118938 h 831850"/>
                  <a:gd name="connsiteX467" fmla="*/ 897877 w 1096335"/>
                  <a:gd name="connsiteY467" fmla="*/ 130688 h 831850"/>
                  <a:gd name="connsiteX468" fmla="*/ 884030 w 1096335"/>
                  <a:gd name="connsiteY468" fmla="*/ 142438 h 831850"/>
                  <a:gd name="connsiteX469" fmla="*/ 870182 w 1096335"/>
                  <a:gd name="connsiteY469" fmla="*/ 130688 h 831850"/>
                  <a:gd name="connsiteX470" fmla="*/ 884030 w 1096335"/>
                  <a:gd name="connsiteY470" fmla="*/ 118938 h 831850"/>
                  <a:gd name="connsiteX471" fmla="*/ 661555 w 1096335"/>
                  <a:gd name="connsiteY471" fmla="*/ 116603 h 831850"/>
                  <a:gd name="connsiteX472" fmla="*/ 675402 w 1096335"/>
                  <a:gd name="connsiteY472" fmla="*/ 128352 h 831850"/>
                  <a:gd name="connsiteX473" fmla="*/ 661555 w 1096335"/>
                  <a:gd name="connsiteY473" fmla="*/ 140102 h 831850"/>
                  <a:gd name="connsiteX474" fmla="*/ 647708 w 1096335"/>
                  <a:gd name="connsiteY474" fmla="*/ 128352 h 831850"/>
                  <a:gd name="connsiteX475" fmla="*/ 661555 w 1096335"/>
                  <a:gd name="connsiteY475" fmla="*/ 116603 h 831850"/>
                  <a:gd name="connsiteX476" fmla="*/ 755671 w 1096335"/>
                  <a:gd name="connsiteY476" fmla="*/ 99686 h 831850"/>
                  <a:gd name="connsiteX477" fmla="*/ 769519 w 1096335"/>
                  <a:gd name="connsiteY477" fmla="*/ 111436 h 831850"/>
                  <a:gd name="connsiteX478" fmla="*/ 755671 w 1096335"/>
                  <a:gd name="connsiteY478" fmla="*/ 123186 h 831850"/>
                  <a:gd name="connsiteX479" fmla="*/ 741824 w 1096335"/>
                  <a:gd name="connsiteY479" fmla="*/ 111436 h 831850"/>
                  <a:gd name="connsiteX480" fmla="*/ 755671 w 1096335"/>
                  <a:gd name="connsiteY480" fmla="*/ 99686 h 831850"/>
                  <a:gd name="connsiteX481" fmla="*/ 323720 w 1096335"/>
                  <a:gd name="connsiteY481" fmla="*/ 99457 h 831850"/>
                  <a:gd name="connsiteX482" fmla="*/ 337567 w 1096335"/>
                  <a:gd name="connsiteY482" fmla="*/ 111207 h 831850"/>
                  <a:gd name="connsiteX483" fmla="*/ 323720 w 1096335"/>
                  <a:gd name="connsiteY483" fmla="*/ 122956 h 831850"/>
                  <a:gd name="connsiteX484" fmla="*/ 309873 w 1096335"/>
                  <a:gd name="connsiteY484" fmla="*/ 111207 h 831850"/>
                  <a:gd name="connsiteX485" fmla="*/ 323720 w 1096335"/>
                  <a:gd name="connsiteY485" fmla="*/ 99457 h 831850"/>
                  <a:gd name="connsiteX486" fmla="*/ 513010 w 1096335"/>
                  <a:gd name="connsiteY486" fmla="*/ 93591 h 831850"/>
                  <a:gd name="connsiteX487" fmla="*/ 526858 w 1096335"/>
                  <a:gd name="connsiteY487" fmla="*/ 105341 h 831850"/>
                  <a:gd name="connsiteX488" fmla="*/ 513010 w 1096335"/>
                  <a:gd name="connsiteY488" fmla="*/ 117091 h 831850"/>
                  <a:gd name="connsiteX489" fmla="*/ 499163 w 1096335"/>
                  <a:gd name="connsiteY489" fmla="*/ 105341 h 831850"/>
                  <a:gd name="connsiteX490" fmla="*/ 513010 w 1096335"/>
                  <a:gd name="connsiteY490" fmla="*/ 93591 h 831850"/>
                  <a:gd name="connsiteX491" fmla="*/ 822837 w 1096335"/>
                  <a:gd name="connsiteY491" fmla="*/ 63520 h 831850"/>
                  <a:gd name="connsiteX492" fmla="*/ 836684 w 1096335"/>
                  <a:gd name="connsiteY492" fmla="*/ 75270 h 831850"/>
                  <a:gd name="connsiteX493" fmla="*/ 822837 w 1096335"/>
                  <a:gd name="connsiteY493" fmla="*/ 87020 h 831850"/>
                  <a:gd name="connsiteX494" fmla="*/ 808990 w 1096335"/>
                  <a:gd name="connsiteY494" fmla="*/ 75270 h 831850"/>
                  <a:gd name="connsiteX495" fmla="*/ 822837 w 1096335"/>
                  <a:gd name="connsiteY495" fmla="*/ 63520 h 831850"/>
                  <a:gd name="connsiteX496" fmla="*/ 231954 w 1096335"/>
                  <a:gd name="connsiteY496" fmla="*/ 60811 h 831850"/>
                  <a:gd name="connsiteX497" fmla="*/ 239692 w 1096335"/>
                  <a:gd name="connsiteY497" fmla="*/ 63531 h 831850"/>
                  <a:gd name="connsiteX498" fmla="*/ 243747 w 1096335"/>
                  <a:gd name="connsiteY498" fmla="*/ 71839 h 831850"/>
                  <a:gd name="connsiteX499" fmla="*/ 229900 w 1096335"/>
                  <a:gd name="connsiteY499" fmla="*/ 83589 h 831850"/>
                  <a:gd name="connsiteX500" fmla="*/ 220109 w 1096335"/>
                  <a:gd name="connsiteY500" fmla="*/ 80148 h 831850"/>
                  <a:gd name="connsiteX501" fmla="*/ 216425 w 1096335"/>
                  <a:gd name="connsiteY501" fmla="*/ 72600 h 831850"/>
                  <a:gd name="connsiteX502" fmla="*/ 611007 w 1096335"/>
                  <a:gd name="connsiteY502" fmla="*/ 59645 h 831850"/>
                  <a:gd name="connsiteX503" fmla="*/ 624854 w 1096335"/>
                  <a:gd name="connsiteY503" fmla="*/ 71395 h 831850"/>
                  <a:gd name="connsiteX504" fmla="*/ 611007 w 1096335"/>
                  <a:gd name="connsiteY504" fmla="*/ 83145 h 831850"/>
                  <a:gd name="connsiteX505" fmla="*/ 597159 w 1096335"/>
                  <a:gd name="connsiteY505" fmla="*/ 71395 h 831850"/>
                  <a:gd name="connsiteX506" fmla="*/ 611007 w 1096335"/>
                  <a:gd name="connsiteY506" fmla="*/ 59645 h 831850"/>
                  <a:gd name="connsiteX507" fmla="*/ 380727 w 1096335"/>
                  <a:gd name="connsiteY507" fmla="*/ 53082 h 831850"/>
                  <a:gd name="connsiteX508" fmla="*/ 394574 w 1096335"/>
                  <a:gd name="connsiteY508" fmla="*/ 64832 h 831850"/>
                  <a:gd name="connsiteX509" fmla="*/ 380727 w 1096335"/>
                  <a:gd name="connsiteY509" fmla="*/ 76582 h 831850"/>
                  <a:gd name="connsiteX510" fmla="*/ 366879 w 1096335"/>
                  <a:gd name="connsiteY510" fmla="*/ 64832 h 831850"/>
                  <a:gd name="connsiteX511" fmla="*/ 380727 w 1096335"/>
                  <a:gd name="connsiteY511" fmla="*/ 53082 h 831850"/>
                  <a:gd name="connsiteX512" fmla="*/ 474843 w 1096335"/>
                  <a:gd name="connsiteY512" fmla="*/ 36166 h 831850"/>
                  <a:gd name="connsiteX513" fmla="*/ 488690 w 1096335"/>
                  <a:gd name="connsiteY513" fmla="*/ 47916 h 831850"/>
                  <a:gd name="connsiteX514" fmla="*/ 474843 w 1096335"/>
                  <a:gd name="connsiteY514" fmla="*/ 59666 h 831850"/>
                  <a:gd name="connsiteX515" fmla="*/ 460996 w 1096335"/>
                  <a:gd name="connsiteY515" fmla="*/ 47916 h 831850"/>
                  <a:gd name="connsiteX516" fmla="*/ 474843 w 1096335"/>
                  <a:gd name="connsiteY516" fmla="*/ 36166 h 831850"/>
                  <a:gd name="connsiteX517" fmla="*/ 751717 w 1096335"/>
                  <a:gd name="connsiteY517" fmla="*/ 17957 h 831850"/>
                  <a:gd name="connsiteX518" fmla="*/ 754885 w 1096335"/>
                  <a:gd name="connsiteY518" fmla="*/ 19000 h 831850"/>
                  <a:gd name="connsiteX519" fmla="*/ 766082 w 1096335"/>
                  <a:gd name="connsiteY519" fmla="*/ 24376 h 831850"/>
                  <a:gd name="connsiteX520" fmla="*/ 768227 w 1096335"/>
                  <a:gd name="connsiteY520" fmla="*/ 28771 h 831850"/>
                  <a:gd name="connsiteX521" fmla="*/ 754380 w 1096335"/>
                  <a:gd name="connsiteY521" fmla="*/ 40520 h 831850"/>
                  <a:gd name="connsiteX522" fmla="*/ 740532 w 1096335"/>
                  <a:gd name="connsiteY522" fmla="*/ 28771 h 831850"/>
                  <a:gd name="connsiteX523" fmla="*/ 744588 w 1096335"/>
                  <a:gd name="connsiteY523" fmla="*/ 20463 h 831850"/>
                  <a:gd name="connsiteX524" fmla="*/ 679103 w 1096335"/>
                  <a:gd name="connsiteY524" fmla="*/ 9949 h 831850"/>
                  <a:gd name="connsiteX525" fmla="*/ 692950 w 1096335"/>
                  <a:gd name="connsiteY525" fmla="*/ 21699 h 831850"/>
                  <a:gd name="connsiteX526" fmla="*/ 679103 w 1096335"/>
                  <a:gd name="connsiteY526" fmla="*/ 33449 h 831850"/>
                  <a:gd name="connsiteX527" fmla="*/ 665256 w 1096335"/>
                  <a:gd name="connsiteY527" fmla="*/ 21699 h 831850"/>
                  <a:gd name="connsiteX528" fmla="*/ 679103 w 1096335"/>
                  <a:gd name="connsiteY528" fmla="*/ 9949 h 831850"/>
                  <a:gd name="connsiteX529" fmla="*/ 343942 w 1096335"/>
                  <a:gd name="connsiteY529" fmla="*/ 8047 h 831850"/>
                  <a:gd name="connsiteX530" fmla="*/ 339970 w 1096335"/>
                  <a:gd name="connsiteY530" fmla="*/ 16184 h 831850"/>
                  <a:gd name="connsiteX531" fmla="*/ 330178 w 1096335"/>
                  <a:gd name="connsiteY531" fmla="*/ 19625 h 831850"/>
                  <a:gd name="connsiteX532" fmla="*/ 320387 w 1096335"/>
                  <a:gd name="connsiteY532" fmla="*/ 16184 h 831850"/>
                  <a:gd name="connsiteX533" fmla="*/ 320226 w 1096335"/>
                  <a:gd name="connsiteY533" fmla="*/ 15854 h 831850"/>
                  <a:gd name="connsiteX534" fmla="*/ 542009 w 1096335"/>
                  <a:gd name="connsiteY534" fmla="*/ 0 h 831850"/>
                  <a:gd name="connsiteX535" fmla="*/ 555856 w 1096335"/>
                  <a:gd name="connsiteY535" fmla="*/ 11750 h 831850"/>
                  <a:gd name="connsiteX536" fmla="*/ 542009 w 1096335"/>
                  <a:gd name="connsiteY536" fmla="*/ 23499 h 831850"/>
                  <a:gd name="connsiteX537" fmla="*/ 528161 w 1096335"/>
                  <a:gd name="connsiteY537" fmla="*/ 11750 h 831850"/>
                  <a:gd name="connsiteX538" fmla="*/ 542009 w 1096335"/>
                  <a:gd name="connsiteY538" fmla="*/ 0 h 831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</a:cxnLst>
                <a:rect l="l" t="t" r="r" b="b"/>
                <a:pathLst>
                  <a:path w="1096335" h="831850">
                    <a:moveTo>
                      <a:pt x="505095" y="817167"/>
                    </a:moveTo>
                    <a:cubicBezTo>
                      <a:pt x="512742" y="817167"/>
                      <a:pt x="518942" y="822428"/>
                      <a:pt x="518942" y="828917"/>
                    </a:cubicBezTo>
                    <a:lnTo>
                      <a:pt x="517510" y="831850"/>
                    </a:lnTo>
                    <a:lnTo>
                      <a:pt x="491889" y="830231"/>
                    </a:lnTo>
                    <a:lnTo>
                      <a:pt x="491248" y="828917"/>
                    </a:lnTo>
                    <a:cubicBezTo>
                      <a:pt x="491248" y="822428"/>
                      <a:pt x="497448" y="817167"/>
                      <a:pt x="505095" y="817167"/>
                    </a:cubicBezTo>
                    <a:close/>
                    <a:moveTo>
                      <a:pt x="319544" y="777927"/>
                    </a:moveTo>
                    <a:cubicBezTo>
                      <a:pt x="327191" y="777927"/>
                      <a:pt x="333391" y="783187"/>
                      <a:pt x="333391" y="789676"/>
                    </a:cubicBezTo>
                    <a:lnTo>
                      <a:pt x="329853" y="796924"/>
                    </a:lnTo>
                    <a:lnTo>
                      <a:pt x="310669" y="790609"/>
                    </a:lnTo>
                    <a:lnTo>
                      <a:pt x="306272" y="788497"/>
                    </a:lnTo>
                    <a:lnTo>
                      <a:pt x="309752" y="781368"/>
                    </a:lnTo>
                    <a:cubicBezTo>
                      <a:pt x="312258" y="779242"/>
                      <a:pt x="315720" y="777927"/>
                      <a:pt x="319544" y="777927"/>
                    </a:cubicBezTo>
                    <a:close/>
                    <a:moveTo>
                      <a:pt x="562102" y="770793"/>
                    </a:moveTo>
                    <a:cubicBezTo>
                      <a:pt x="569749" y="770793"/>
                      <a:pt x="575949" y="776054"/>
                      <a:pt x="575949" y="782543"/>
                    </a:cubicBezTo>
                    <a:cubicBezTo>
                      <a:pt x="575949" y="789032"/>
                      <a:pt x="569749" y="794293"/>
                      <a:pt x="562102" y="794293"/>
                    </a:cubicBezTo>
                    <a:cubicBezTo>
                      <a:pt x="554454" y="794293"/>
                      <a:pt x="548254" y="789032"/>
                      <a:pt x="548254" y="782543"/>
                    </a:cubicBezTo>
                    <a:cubicBezTo>
                      <a:pt x="548254" y="776054"/>
                      <a:pt x="554454" y="770793"/>
                      <a:pt x="562102" y="770793"/>
                    </a:cubicBezTo>
                    <a:close/>
                    <a:moveTo>
                      <a:pt x="777880" y="766030"/>
                    </a:moveTo>
                    <a:cubicBezTo>
                      <a:pt x="781704" y="766030"/>
                      <a:pt x="785165" y="767345"/>
                      <a:pt x="787671" y="769472"/>
                    </a:cubicBezTo>
                    <a:lnTo>
                      <a:pt x="789804" y="773841"/>
                    </a:lnTo>
                    <a:lnTo>
                      <a:pt x="767369" y="784614"/>
                    </a:lnTo>
                    <a:lnTo>
                      <a:pt x="764032" y="777780"/>
                    </a:lnTo>
                    <a:cubicBezTo>
                      <a:pt x="764032" y="771290"/>
                      <a:pt x="770232" y="766030"/>
                      <a:pt x="777880" y="766030"/>
                    </a:cubicBezTo>
                    <a:close/>
                    <a:moveTo>
                      <a:pt x="656218" y="753877"/>
                    </a:moveTo>
                    <a:cubicBezTo>
                      <a:pt x="663865" y="753877"/>
                      <a:pt x="670065" y="759137"/>
                      <a:pt x="670065" y="765627"/>
                    </a:cubicBezTo>
                    <a:cubicBezTo>
                      <a:pt x="670065" y="772116"/>
                      <a:pt x="663865" y="777376"/>
                      <a:pt x="656218" y="777376"/>
                    </a:cubicBezTo>
                    <a:cubicBezTo>
                      <a:pt x="648570" y="777376"/>
                      <a:pt x="642371" y="772116"/>
                      <a:pt x="642371" y="765627"/>
                    </a:cubicBezTo>
                    <a:cubicBezTo>
                      <a:pt x="642371" y="759137"/>
                      <a:pt x="648570" y="753877"/>
                      <a:pt x="656218" y="753877"/>
                    </a:cubicBezTo>
                    <a:close/>
                    <a:moveTo>
                      <a:pt x="421363" y="752009"/>
                    </a:moveTo>
                    <a:cubicBezTo>
                      <a:pt x="429010" y="752009"/>
                      <a:pt x="435210" y="757269"/>
                      <a:pt x="435210" y="763759"/>
                    </a:cubicBezTo>
                    <a:cubicBezTo>
                      <a:pt x="435210" y="770248"/>
                      <a:pt x="429010" y="775508"/>
                      <a:pt x="421363" y="775508"/>
                    </a:cubicBezTo>
                    <a:cubicBezTo>
                      <a:pt x="413715" y="775508"/>
                      <a:pt x="407515" y="770248"/>
                      <a:pt x="407515" y="763759"/>
                    </a:cubicBezTo>
                    <a:cubicBezTo>
                      <a:pt x="407515" y="757269"/>
                      <a:pt x="413715" y="752009"/>
                      <a:pt x="421363" y="752009"/>
                    </a:cubicBezTo>
                    <a:close/>
                    <a:moveTo>
                      <a:pt x="723384" y="717711"/>
                    </a:moveTo>
                    <a:cubicBezTo>
                      <a:pt x="731031" y="717711"/>
                      <a:pt x="737231" y="722971"/>
                      <a:pt x="737231" y="729460"/>
                    </a:cubicBezTo>
                    <a:cubicBezTo>
                      <a:pt x="737231" y="735949"/>
                      <a:pt x="731031" y="741210"/>
                      <a:pt x="723384" y="741210"/>
                    </a:cubicBezTo>
                    <a:cubicBezTo>
                      <a:pt x="715736" y="741210"/>
                      <a:pt x="709536" y="735949"/>
                      <a:pt x="709536" y="729460"/>
                    </a:cubicBezTo>
                    <a:cubicBezTo>
                      <a:pt x="709536" y="722971"/>
                      <a:pt x="715736" y="717711"/>
                      <a:pt x="723384" y="717711"/>
                    </a:cubicBezTo>
                    <a:close/>
                    <a:moveTo>
                      <a:pt x="845976" y="716334"/>
                    </a:moveTo>
                    <a:cubicBezTo>
                      <a:pt x="853623" y="716334"/>
                      <a:pt x="859823" y="721594"/>
                      <a:pt x="859823" y="728083"/>
                    </a:cubicBezTo>
                    <a:lnTo>
                      <a:pt x="859197" y="729366"/>
                    </a:lnTo>
                    <a:lnTo>
                      <a:pt x="845588" y="739697"/>
                    </a:lnTo>
                    <a:lnTo>
                      <a:pt x="836185" y="736392"/>
                    </a:lnTo>
                    <a:cubicBezTo>
                      <a:pt x="833679" y="734266"/>
                      <a:pt x="832129" y="731328"/>
                      <a:pt x="832129" y="728083"/>
                    </a:cubicBezTo>
                    <a:cubicBezTo>
                      <a:pt x="832129" y="721594"/>
                      <a:pt x="838329" y="716334"/>
                      <a:pt x="845976" y="716334"/>
                    </a:cubicBezTo>
                    <a:close/>
                    <a:moveTo>
                      <a:pt x="511553" y="713836"/>
                    </a:moveTo>
                    <a:cubicBezTo>
                      <a:pt x="519201" y="713836"/>
                      <a:pt x="525401" y="719096"/>
                      <a:pt x="525401" y="725585"/>
                    </a:cubicBezTo>
                    <a:cubicBezTo>
                      <a:pt x="525401" y="732075"/>
                      <a:pt x="519201" y="737335"/>
                      <a:pt x="511553" y="737335"/>
                    </a:cubicBezTo>
                    <a:cubicBezTo>
                      <a:pt x="503906" y="737335"/>
                      <a:pt x="497706" y="732075"/>
                      <a:pt x="497706" y="725585"/>
                    </a:cubicBezTo>
                    <a:cubicBezTo>
                      <a:pt x="497706" y="719096"/>
                      <a:pt x="503906" y="713836"/>
                      <a:pt x="511553" y="713836"/>
                    </a:cubicBezTo>
                    <a:close/>
                    <a:moveTo>
                      <a:pt x="289079" y="711500"/>
                    </a:moveTo>
                    <a:cubicBezTo>
                      <a:pt x="296726" y="711500"/>
                      <a:pt x="302926" y="716761"/>
                      <a:pt x="302926" y="723250"/>
                    </a:cubicBezTo>
                    <a:cubicBezTo>
                      <a:pt x="302926" y="729739"/>
                      <a:pt x="296726" y="735000"/>
                      <a:pt x="289079" y="735000"/>
                    </a:cubicBezTo>
                    <a:cubicBezTo>
                      <a:pt x="281431" y="735000"/>
                      <a:pt x="275232" y="729739"/>
                      <a:pt x="275232" y="723250"/>
                    </a:cubicBezTo>
                    <a:cubicBezTo>
                      <a:pt x="275232" y="716761"/>
                      <a:pt x="281431" y="711500"/>
                      <a:pt x="289079" y="711500"/>
                    </a:cubicBezTo>
                    <a:close/>
                    <a:moveTo>
                      <a:pt x="383195" y="694584"/>
                    </a:moveTo>
                    <a:cubicBezTo>
                      <a:pt x="390842" y="694584"/>
                      <a:pt x="397042" y="699844"/>
                      <a:pt x="397042" y="706334"/>
                    </a:cubicBezTo>
                    <a:cubicBezTo>
                      <a:pt x="397042" y="712823"/>
                      <a:pt x="390842" y="718083"/>
                      <a:pt x="383195" y="718083"/>
                    </a:cubicBezTo>
                    <a:cubicBezTo>
                      <a:pt x="375548" y="718083"/>
                      <a:pt x="369348" y="712823"/>
                      <a:pt x="369348" y="706334"/>
                    </a:cubicBezTo>
                    <a:cubicBezTo>
                      <a:pt x="369348" y="699844"/>
                      <a:pt x="375548" y="694584"/>
                      <a:pt x="383195" y="694584"/>
                    </a:cubicBezTo>
                    <a:close/>
                    <a:moveTo>
                      <a:pt x="654926" y="671211"/>
                    </a:moveTo>
                    <a:cubicBezTo>
                      <a:pt x="662574" y="671211"/>
                      <a:pt x="668774" y="676472"/>
                      <a:pt x="668774" y="682961"/>
                    </a:cubicBezTo>
                    <a:cubicBezTo>
                      <a:pt x="668774" y="689450"/>
                      <a:pt x="662574" y="694711"/>
                      <a:pt x="654926" y="694711"/>
                    </a:cubicBezTo>
                    <a:cubicBezTo>
                      <a:pt x="647279" y="694711"/>
                      <a:pt x="641079" y="689450"/>
                      <a:pt x="641079" y="682961"/>
                    </a:cubicBezTo>
                    <a:cubicBezTo>
                      <a:pt x="641079" y="676472"/>
                      <a:pt x="647279" y="671211"/>
                      <a:pt x="654926" y="671211"/>
                    </a:cubicBezTo>
                    <a:close/>
                    <a:moveTo>
                      <a:pt x="579650" y="664140"/>
                    </a:moveTo>
                    <a:cubicBezTo>
                      <a:pt x="587297" y="664140"/>
                      <a:pt x="593497" y="669400"/>
                      <a:pt x="593497" y="675889"/>
                    </a:cubicBezTo>
                    <a:cubicBezTo>
                      <a:pt x="593497" y="682378"/>
                      <a:pt x="587297" y="687639"/>
                      <a:pt x="579650" y="687639"/>
                    </a:cubicBezTo>
                    <a:cubicBezTo>
                      <a:pt x="572002" y="687639"/>
                      <a:pt x="565802" y="682378"/>
                      <a:pt x="565802" y="675889"/>
                    </a:cubicBezTo>
                    <a:cubicBezTo>
                      <a:pt x="565802" y="669400"/>
                      <a:pt x="572002" y="664140"/>
                      <a:pt x="579650" y="664140"/>
                    </a:cubicBezTo>
                    <a:close/>
                    <a:moveTo>
                      <a:pt x="450361" y="658418"/>
                    </a:moveTo>
                    <a:cubicBezTo>
                      <a:pt x="458008" y="658418"/>
                      <a:pt x="464208" y="663678"/>
                      <a:pt x="464208" y="670167"/>
                    </a:cubicBezTo>
                    <a:cubicBezTo>
                      <a:pt x="464208" y="676657"/>
                      <a:pt x="458008" y="681917"/>
                      <a:pt x="450361" y="681917"/>
                    </a:cubicBezTo>
                    <a:cubicBezTo>
                      <a:pt x="442713" y="681917"/>
                      <a:pt x="436513" y="676657"/>
                      <a:pt x="436513" y="670167"/>
                    </a:cubicBezTo>
                    <a:cubicBezTo>
                      <a:pt x="436513" y="663678"/>
                      <a:pt x="442713" y="658418"/>
                      <a:pt x="450361" y="658418"/>
                    </a:cubicBezTo>
                    <a:close/>
                    <a:moveTo>
                      <a:pt x="238531" y="654543"/>
                    </a:moveTo>
                    <a:cubicBezTo>
                      <a:pt x="246178" y="654543"/>
                      <a:pt x="252378" y="659803"/>
                      <a:pt x="252378" y="666292"/>
                    </a:cubicBezTo>
                    <a:cubicBezTo>
                      <a:pt x="252378" y="672782"/>
                      <a:pt x="246178" y="678042"/>
                      <a:pt x="238531" y="678042"/>
                    </a:cubicBezTo>
                    <a:cubicBezTo>
                      <a:pt x="230883" y="678042"/>
                      <a:pt x="224683" y="672782"/>
                      <a:pt x="224683" y="666292"/>
                    </a:cubicBezTo>
                    <a:cubicBezTo>
                      <a:pt x="224683" y="659803"/>
                      <a:pt x="230883" y="654543"/>
                      <a:pt x="238531" y="654543"/>
                    </a:cubicBezTo>
                    <a:close/>
                    <a:moveTo>
                      <a:pt x="825529" y="643384"/>
                    </a:moveTo>
                    <a:cubicBezTo>
                      <a:pt x="833176" y="643384"/>
                      <a:pt x="839376" y="648645"/>
                      <a:pt x="839376" y="655134"/>
                    </a:cubicBezTo>
                    <a:cubicBezTo>
                      <a:pt x="839376" y="661623"/>
                      <a:pt x="833176" y="666884"/>
                      <a:pt x="825529" y="666884"/>
                    </a:cubicBezTo>
                    <a:cubicBezTo>
                      <a:pt x="817881" y="666884"/>
                      <a:pt x="811681" y="661623"/>
                      <a:pt x="811681" y="655134"/>
                    </a:cubicBezTo>
                    <a:cubicBezTo>
                      <a:pt x="811681" y="648645"/>
                      <a:pt x="817881" y="643384"/>
                      <a:pt x="825529" y="643384"/>
                    </a:cubicBezTo>
                    <a:close/>
                    <a:moveTo>
                      <a:pt x="104630" y="631859"/>
                    </a:moveTo>
                    <a:lnTo>
                      <a:pt x="112158" y="634505"/>
                    </a:lnTo>
                    <a:cubicBezTo>
                      <a:pt x="114664" y="636632"/>
                      <a:pt x="116214" y="639569"/>
                      <a:pt x="116214" y="642813"/>
                    </a:cubicBezTo>
                    <a:lnTo>
                      <a:pt x="114755" y="645802"/>
                    </a:lnTo>
                    <a:close/>
                    <a:moveTo>
                      <a:pt x="738057" y="623332"/>
                    </a:moveTo>
                    <a:cubicBezTo>
                      <a:pt x="745705" y="623332"/>
                      <a:pt x="751905" y="628593"/>
                      <a:pt x="751905" y="635082"/>
                    </a:cubicBezTo>
                    <a:cubicBezTo>
                      <a:pt x="751905" y="641571"/>
                      <a:pt x="745705" y="646832"/>
                      <a:pt x="738057" y="646832"/>
                    </a:cubicBezTo>
                    <a:cubicBezTo>
                      <a:pt x="730410" y="646832"/>
                      <a:pt x="724210" y="641571"/>
                      <a:pt x="724210" y="635082"/>
                    </a:cubicBezTo>
                    <a:cubicBezTo>
                      <a:pt x="724210" y="628593"/>
                      <a:pt x="730410" y="623332"/>
                      <a:pt x="738057" y="623332"/>
                    </a:cubicBezTo>
                    <a:close/>
                    <a:moveTo>
                      <a:pt x="927348" y="617466"/>
                    </a:moveTo>
                    <a:cubicBezTo>
                      <a:pt x="934995" y="617466"/>
                      <a:pt x="941195" y="622727"/>
                      <a:pt x="941195" y="629216"/>
                    </a:cubicBezTo>
                    <a:cubicBezTo>
                      <a:pt x="941195" y="635705"/>
                      <a:pt x="934995" y="640966"/>
                      <a:pt x="927348" y="640966"/>
                    </a:cubicBezTo>
                    <a:cubicBezTo>
                      <a:pt x="919700" y="640966"/>
                      <a:pt x="913500" y="635705"/>
                      <a:pt x="913500" y="629216"/>
                    </a:cubicBezTo>
                    <a:cubicBezTo>
                      <a:pt x="913500" y="622727"/>
                      <a:pt x="919700" y="617466"/>
                      <a:pt x="927348" y="617466"/>
                    </a:cubicBezTo>
                    <a:close/>
                    <a:moveTo>
                      <a:pt x="381903" y="611918"/>
                    </a:moveTo>
                    <a:cubicBezTo>
                      <a:pt x="389551" y="611918"/>
                      <a:pt x="395751" y="617179"/>
                      <a:pt x="395751" y="623668"/>
                    </a:cubicBezTo>
                    <a:cubicBezTo>
                      <a:pt x="395751" y="630157"/>
                      <a:pt x="389551" y="635418"/>
                      <a:pt x="381903" y="635418"/>
                    </a:cubicBezTo>
                    <a:cubicBezTo>
                      <a:pt x="374256" y="635418"/>
                      <a:pt x="368056" y="630157"/>
                      <a:pt x="368056" y="623668"/>
                    </a:cubicBezTo>
                    <a:cubicBezTo>
                      <a:pt x="368056" y="617179"/>
                      <a:pt x="374256" y="611918"/>
                      <a:pt x="381903" y="611918"/>
                    </a:cubicBezTo>
                    <a:close/>
                    <a:moveTo>
                      <a:pt x="542418" y="609883"/>
                    </a:moveTo>
                    <a:cubicBezTo>
                      <a:pt x="550065" y="609883"/>
                      <a:pt x="556265" y="615143"/>
                      <a:pt x="556265" y="621632"/>
                    </a:cubicBezTo>
                    <a:cubicBezTo>
                      <a:pt x="556265" y="628121"/>
                      <a:pt x="550065" y="633382"/>
                      <a:pt x="542418" y="633382"/>
                    </a:cubicBezTo>
                    <a:cubicBezTo>
                      <a:pt x="534771" y="633382"/>
                      <a:pt x="528571" y="628121"/>
                      <a:pt x="528571" y="621632"/>
                    </a:cubicBezTo>
                    <a:cubicBezTo>
                      <a:pt x="528571" y="615143"/>
                      <a:pt x="534771" y="609883"/>
                      <a:pt x="542418" y="609883"/>
                    </a:cubicBezTo>
                    <a:close/>
                    <a:moveTo>
                      <a:pt x="306627" y="604847"/>
                    </a:moveTo>
                    <a:cubicBezTo>
                      <a:pt x="314274" y="604847"/>
                      <a:pt x="320474" y="610107"/>
                      <a:pt x="320474" y="616596"/>
                    </a:cubicBezTo>
                    <a:cubicBezTo>
                      <a:pt x="320474" y="623085"/>
                      <a:pt x="314274" y="628346"/>
                      <a:pt x="306627" y="628346"/>
                    </a:cubicBezTo>
                    <a:cubicBezTo>
                      <a:pt x="298980" y="628346"/>
                      <a:pt x="292780" y="623085"/>
                      <a:pt x="292780" y="616596"/>
                    </a:cubicBezTo>
                    <a:cubicBezTo>
                      <a:pt x="292780" y="610107"/>
                      <a:pt x="298980" y="604847"/>
                      <a:pt x="306627" y="604847"/>
                    </a:cubicBezTo>
                    <a:close/>
                    <a:moveTo>
                      <a:pt x="169533" y="594897"/>
                    </a:moveTo>
                    <a:cubicBezTo>
                      <a:pt x="177180" y="594897"/>
                      <a:pt x="183380" y="600158"/>
                      <a:pt x="183380" y="606647"/>
                    </a:cubicBezTo>
                    <a:cubicBezTo>
                      <a:pt x="183380" y="613136"/>
                      <a:pt x="177180" y="618397"/>
                      <a:pt x="169533" y="618397"/>
                    </a:cubicBezTo>
                    <a:cubicBezTo>
                      <a:pt x="161885" y="618397"/>
                      <a:pt x="155685" y="613136"/>
                      <a:pt x="155685" y="606647"/>
                    </a:cubicBezTo>
                    <a:cubicBezTo>
                      <a:pt x="155685" y="600158"/>
                      <a:pt x="161885" y="594897"/>
                      <a:pt x="169533" y="594897"/>
                    </a:cubicBezTo>
                    <a:close/>
                    <a:moveTo>
                      <a:pt x="454947" y="589830"/>
                    </a:moveTo>
                    <a:cubicBezTo>
                      <a:pt x="462594" y="589830"/>
                      <a:pt x="468794" y="595091"/>
                      <a:pt x="468794" y="601580"/>
                    </a:cubicBezTo>
                    <a:cubicBezTo>
                      <a:pt x="468794" y="608069"/>
                      <a:pt x="462594" y="613330"/>
                      <a:pt x="454947" y="613330"/>
                    </a:cubicBezTo>
                    <a:cubicBezTo>
                      <a:pt x="447299" y="613330"/>
                      <a:pt x="441100" y="608069"/>
                      <a:pt x="441100" y="601580"/>
                    </a:cubicBezTo>
                    <a:cubicBezTo>
                      <a:pt x="441100" y="595091"/>
                      <a:pt x="447299" y="589830"/>
                      <a:pt x="454947" y="589830"/>
                    </a:cubicBezTo>
                    <a:close/>
                    <a:moveTo>
                      <a:pt x="644237" y="583965"/>
                    </a:moveTo>
                    <a:cubicBezTo>
                      <a:pt x="651885" y="583965"/>
                      <a:pt x="658084" y="589225"/>
                      <a:pt x="658084" y="595714"/>
                    </a:cubicBezTo>
                    <a:cubicBezTo>
                      <a:pt x="658084" y="602204"/>
                      <a:pt x="651885" y="607464"/>
                      <a:pt x="644237" y="607464"/>
                    </a:cubicBezTo>
                    <a:cubicBezTo>
                      <a:pt x="636590" y="607464"/>
                      <a:pt x="630390" y="602204"/>
                      <a:pt x="630390" y="595714"/>
                    </a:cubicBezTo>
                    <a:cubicBezTo>
                      <a:pt x="630390" y="589225"/>
                      <a:pt x="636590" y="583965"/>
                      <a:pt x="644237" y="583965"/>
                    </a:cubicBezTo>
                    <a:close/>
                    <a:moveTo>
                      <a:pt x="795064" y="576958"/>
                    </a:moveTo>
                    <a:cubicBezTo>
                      <a:pt x="802711" y="576958"/>
                      <a:pt x="808911" y="582219"/>
                      <a:pt x="808911" y="588708"/>
                    </a:cubicBezTo>
                    <a:cubicBezTo>
                      <a:pt x="808911" y="595197"/>
                      <a:pt x="802711" y="600457"/>
                      <a:pt x="795064" y="600457"/>
                    </a:cubicBezTo>
                    <a:cubicBezTo>
                      <a:pt x="787417" y="600457"/>
                      <a:pt x="781217" y="595197"/>
                      <a:pt x="781217" y="588708"/>
                    </a:cubicBezTo>
                    <a:cubicBezTo>
                      <a:pt x="781217" y="582219"/>
                      <a:pt x="787417" y="576958"/>
                      <a:pt x="795064" y="576958"/>
                    </a:cubicBezTo>
                    <a:close/>
                    <a:moveTo>
                      <a:pt x="889180" y="560042"/>
                    </a:moveTo>
                    <a:cubicBezTo>
                      <a:pt x="896828" y="560042"/>
                      <a:pt x="903028" y="565302"/>
                      <a:pt x="903028" y="571791"/>
                    </a:cubicBezTo>
                    <a:cubicBezTo>
                      <a:pt x="903028" y="578280"/>
                      <a:pt x="896828" y="583541"/>
                      <a:pt x="889180" y="583541"/>
                    </a:cubicBezTo>
                    <a:cubicBezTo>
                      <a:pt x="881533" y="583541"/>
                      <a:pt x="875333" y="578280"/>
                      <a:pt x="875333" y="571791"/>
                    </a:cubicBezTo>
                    <a:cubicBezTo>
                      <a:pt x="875333" y="565302"/>
                      <a:pt x="881533" y="560042"/>
                      <a:pt x="889180" y="560042"/>
                    </a:cubicBezTo>
                    <a:close/>
                    <a:moveTo>
                      <a:pt x="101075" y="548398"/>
                    </a:moveTo>
                    <a:cubicBezTo>
                      <a:pt x="108723" y="548398"/>
                      <a:pt x="114923" y="553659"/>
                      <a:pt x="114923" y="560148"/>
                    </a:cubicBezTo>
                    <a:cubicBezTo>
                      <a:pt x="114923" y="566637"/>
                      <a:pt x="108723" y="571898"/>
                      <a:pt x="101075" y="571898"/>
                    </a:cubicBezTo>
                    <a:cubicBezTo>
                      <a:pt x="93428" y="571898"/>
                      <a:pt x="87228" y="566637"/>
                      <a:pt x="87228" y="560148"/>
                    </a:cubicBezTo>
                    <a:cubicBezTo>
                      <a:pt x="87228" y="553659"/>
                      <a:pt x="93428" y="548398"/>
                      <a:pt x="101075" y="548398"/>
                    </a:cubicBezTo>
                    <a:close/>
                    <a:moveTo>
                      <a:pt x="258247" y="546362"/>
                    </a:moveTo>
                    <a:cubicBezTo>
                      <a:pt x="265895" y="546362"/>
                      <a:pt x="272094" y="551623"/>
                      <a:pt x="272094" y="558112"/>
                    </a:cubicBezTo>
                    <a:cubicBezTo>
                      <a:pt x="272094" y="564601"/>
                      <a:pt x="265895" y="569862"/>
                      <a:pt x="258247" y="569862"/>
                    </a:cubicBezTo>
                    <a:cubicBezTo>
                      <a:pt x="250600" y="569862"/>
                      <a:pt x="244400" y="564601"/>
                      <a:pt x="244400" y="558112"/>
                    </a:cubicBezTo>
                    <a:cubicBezTo>
                      <a:pt x="244400" y="551623"/>
                      <a:pt x="250600" y="546362"/>
                      <a:pt x="258247" y="546362"/>
                    </a:cubicBezTo>
                    <a:close/>
                    <a:moveTo>
                      <a:pt x="511953" y="543456"/>
                    </a:moveTo>
                    <a:cubicBezTo>
                      <a:pt x="519601" y="543456"/>
                      <a:pt x="525801" y="548717"/>
                      <a:pt x="525801" y="555206"/>
                    </a:cubicBezTo>
                    <a:cubicBezTo>
                      <a:pt x="525801" y="561695"/>
                      <a:pt x="519601" y="566956"/>
                      <a:pt x="511953" y="566956"/>
                    </a:cubicBezTo>
                    <a:cubicBezTo>
                      <a:pt x="504306" y="566956"/>
                      <a:pt x="498106" y="561695"/>
                      <a:pt x="498106" y="555206"/>
                    </a:cubicBezTo>
                    <a:cubicBezTo>
                      <a:pt x="498106" y="548717"/>
                      <a:pt x="504306" y="543456"/>
                      <a:pt x="511953" y="543456"/>
                    </a:cubicBezTo>
                    <a:close/>
                    <a:moveTo>
                      <a:pt x="606070" y="526540"/>
                    </a:moveTo>
                    <a:cubicBezTo>
                      <a:pt x="613717" y="526540"/>
                      <a:pt x="619917" y="531800"/>
                      <a:pt x="619917" y="538290"/>
                    </a:cubicBezTo>
                    <a:cubicBezTo>
                      <a:pt x="619917" y="544779"/>
                      <a:pt x="613717" y="550039"/>
                      <a:pt x="606070" y="550039"/>
                    </a:cubicBezTo>
                    <a:cubicBezTo>
                      <a:pt x="598422" y="550039"/>
                      <a:pt x="592222" y="544779"/>
                      <a:pt x="592222" y="538290"/>
                    </a:cubicBezTo>
                    <a:cubicBezTo>
                      <a:pt x="592222" y="531800"/>
                      <a:pt x="598422" y="526540"/>
                      <a:pt x="606070" y="526540"/>
                    </a:cubicBezTo>
                    <a:close/>
                    <a:moveTo>
                      <a:pt x="170776" y="526310"/>
                    </a:moveTo>
                    <a:cubicBezTo>
                      <a:pt x="178423" y="526310"/>
                      <a:pt x="184623" y="531571"/>
                      <a:pt x="184623" y="538060"/>
                    </a:cubicBezTo>
                    <a:cubicBezTo>
                      <a:pt x="184623" y="544549"/>
                      <a:pt x="178423" y="549810"/>
                      <a:pt x="170776" y="549810"/>
                    </a:cubicBezTo>
                    <a:cubicBezTo>
                      <a:pt x="163128" y="549810"/>
                      <a:pt x="156929" y="544549"/>
                      <a:pt x="156929" y="538060"/>
                    </a:cubicBezTo>
                    <a:cubicBezTo>
                      <a:pt x="156929" y="531571"/>
                      <a:pt x="163128" y="526310"/>
                      <a:pt x="170776" y="526310"/>
                    </a:cubicBezTo>
                    <a:close/>
                    <a:moveTo>
                      <a:pt x="956346" y="523875"/>
                    </a:moveTo>
                    <a:cubicBezTo>
                      <a:pt x="963993" y="523875"/>
                      <a:pt x="970193" y="529136"/>
                      <a:pt x="970193" y="535625"/>
                    </a:cubicBezTo>
                    <a:cubicBezTo>
                      <a:pt x="970193" y="542114"/>
                      <a:pt x="963993" y="547375"/>
                      <a:pt x="956346" y="547375"/>
                    </a:cubicBezTo>
                    <a:cubicBezTo>
                      <a:pt x="948699" y="547375"/>
                      <a:pt x="942499" y="542114"/>
                      <a:pt x="942499" y="535625"/>
                    </a:cubicBezTo>
                    <a:cubicBezTo>
                      <a:pt x="942499" y="529136"/>
                      <a:pt x="948699" y="523875"/>
                      <a:pt x="956346" y="523875"/>
                    </a:cubicBezTo>
                    <a:close/>
                    <a:moveTo>
                      <a:pt x="360066" y="520444"/>
                    </a:moveTo>
                    <a:cubicBezTo>
                      <a:pt x="367714" y="520444"/>
                      <a:pt x="373913" y="525705"/>
                      <a:pt x="373913" y="532194"/>
                    </a:cubicBezTo>
                    <a:cubicBezTo>
                      <a:pt x="373913" y="538683"/>
                      <a:pt x="367714" y="543944"/>
                      <a:pt x="360066" y="543944"/>
                    </a:cubicBezTo>
                    <a:cubicBezTo>
                      <a:pt x="352419" y="543944"/>
                      <a:pt x="346219" y="538683"/>
                      <a:pt x="346219" y="532194"/>
                    </a:cubicBezTo>
                    <a:cubicBezTo>
                      <a:pt x="346219" y="525705"/>
                      <a:pt x="352419" y="520444"/>
                      <a:pt x="360066" y="520444"/>
                    </a:cubicBezTo>
                    <a:close/>
                    <a:moveTo>
                      <a:pt x="744516" y="520000"/>
                    </a:moveTo>
                    <a:cubicBezTo>
                      <a:pt x="752163" y="520000"/>
                      <a:pt x="758363" y="525261"/>
                      <a:pt x="758363" y="531750"/>
                    </a:cubicBezTo>
                    <a:cubicBezTo>
                      <a:pt x="758363" y="538239"/>
                      <a:pt x="752163" y="543500"/>
                      <a:pt x="744516" y="543500"/>
                    </a:cubicBezTo>
                    <a:cubicBezTo>
                      <a:pt x="736868" y="543500"/>
                      <a:pt x="730668" y="538239"/>
                      <a:pt x="730668" y="531750"/>
                    </a:cubicBezTo>
                    <a:cubicBezTo>
                      <a:pt x="730668" y="525261"/>
                      <a:pt x="736868" y="520000"/>
                      <a:pt x="744516" y="520000"/>
                    </a:cubicBezTo>
                    <a:close/>
                    <a:moveTo>
                      <a:pt x="673235" y="490374"/>
                    </a:moveTo>
                    <a:cubicBezTo>
                      <a:pt x="680883" y="490374"/>
                      <a:pt x="687083" y="495634"/>
                      <a:pt x="687083" y="502123"/>
                    </a:cubicBezTo>
                    <a:cubicBezTo>
                      <a:pt x="687083" y="508613"/>
                      <a:pt x="680883" y="513873"/>
                      <a:pt x="673235" y="513873"/>
                    </a:cubicBezTo>
                    <a:cubicBezTo>
                      <a:pt x="665588" y="513873"/>
                      <a:pt x="659388" y="508613"/>
                      <a:pt x="659388" y="502123"/>
                    </a:cubicBezTo>
                    <a:cubicBezTo>
                      <a:pt x="659388" y="495634"/>
                      <a:pt x="665588" y="490374"/>
                      <a:pt x="673235" y="490374"/>
                    </a:cubicBezTo>
                    <a:close/>
                    <a:moveTo>
                      <a:pt x="461405" y="486499"/>
                    </a:moveTo>
                    <a:cubicBezTo>
                      <a:pt x="469052" y="486499"/>
                      <a:pt x="475252" y="491759"/>
                      <a:pt x="475252" y="498248"/>
                    </a:cubicBezTo>
                    <a:cubicBezTo>
                      <a:pt x="475252" y="504738"/>
                      <a:pt x="469052" y="509998"/>
                      <a:pt x="461405" y="509998"/>
                    </a:cubicBezTo>
                    <a:cubicBezTo>
                      <a:pt x="453758" y="509998"/>
                      <a:pt x="447558" y="504738"/>
                      <a:pt x="447558" y="498248"/>
                    </a:cubicBezTo>
                    <a:cubicBezTo>
                      <a:pt x="447558" y="491759"/>
                      <a:pt x="453758" y="486499"/>
                      <a:pt x="461405" y="486499"/>
                    </a:cubicBezTo>
                    <a:close/>
                    <a:moveTo>
                      <a:pt x="227782" y="479936"/>
                    </a:moveTo>
                    <a:cubicBezTo>
                      <a:pt x="235430" y="479936"/>
                      <a:pt x="241630" y="485196"/>
                      <a:pt x="241630" y="491686"/>
                    </a:cubicBezTo>
                    <a:cubicBezTo>
                      <a:pt x="241630" y="498175"/>
                      <a:pt x="235430" y="503435"/>
                      <a:pt x="227782" y="503435"/>
                    </a:cubicBezTo>
                    <a:cubicBezTo>
                      <a:pt x="220135" y="503435"/>
                      <a:pt x="213935" y="498175"/>
                      <a:pt x="213935" y="491686"/>
                    </a:cubicBezTo>
                    <a:cubicBezTo>
                      <a:pt x="213935" y="485196"/>
                      <a:pt x="220135" y="479936"/>
                      <a:pt x="227782" y="479936"/>
                    </a:cubicBezTo>
                    <a:close/>
                    <a:moveTo>
                      <a:pt x="887889" y="477376"/>
                    </a:moveTo>
                    <a:cubicBezTo>
                      <a:pt x="895536" y="477376"/>
                      <a:pt x="901736" y="482637"/>
                      <a:pt x="901736" y="489126"/>
                    </a:cubicBezTo>
                    <a:cubicBezTo>
                      <a:pt x="901736" y="495615"/>
                      <a:pt x="895536" y="500876"/>
                      <a:pt x="887889" y="500876"/>
                    </a:cubicBezTo>
                    <a:cubicBezTo>
                      <a:pt x="880241" y="500876"/>
                      <a:pt x="874041" y="495615"/>
                      <a:pt x="874041" y="489126"/>
                    </a:cubicBezTo>
                    <a:cubicBezTo>
                      <a:pt x="874041" y="482637"/>
                      <a:pt x="880241" y="477376"/>
                      <a:pt x="887889" y="477376"/>
                    </a:cubicBezTo>
                    <a:close/>
                    <a:moveTo>
                      <a:pt x="1045060" y="475340"/>
                    </a:moveTo>
                    <a:cubicBezTo>
                      <a:pt x="1048884" y="475340"/>
                      <a:pt x="1052346" y="476655"/>
                      <a:pt x="1054852" y="478782"/>
                    </a:cubicBezTo>
                    <a:lnTo>
                      <a:pt x="1055184" y="479461"/>
                    </a:lnTo>
                    <a:lnTo>
                      <a:pt x="1051663" y="483495"/>
                    </a:lnTo>
                    <a:lnTo>
                      <a:pt x="1034839" y="494518"/>
                    </a:lnTo>
                    <a:lnTo>
                      <a:pt x="1031213" y="487090"/>
                    </a:lnTo>
                    <a:cubicBezTo>
                      <a:pt x="1031213" y="480601"/>
                      <a:pt x="1037413" y="475340"/>
                      <a:pt x="1045060" y="475340"/>
                    </a:cubicBezTo>
                    <a:close/>
                    <a:moveTo>
                      <a:pt x="812612" y="470304"/>
                    </a:moveTo>
                    <a:cubicBezTo>
                      <a:pt x="820260" y="470304"/>
                      <a:pt x="826460" y="475565"/>
                      <a:pt x="826460" y="482054"/>
                    </a:cubicBezTo>
                    <a:cubicBezTo>
                      <a:pt x="826460" y="488543"/>
                      <a:pt x="820260" y="493804"/>
                      <a:pt x="812612" y="493804"/>
                    </a:cubicBezTo>
                    <a:cubicBezTo>
                      <a:pt x="804965" y="493804"/>
                      <a:pt x="798765" y="488543"/>
                      <a:pt x="798765" y="482054"/>
                    </a:cubicBezTo>
                    <a:cubicBezTo>
                      <a:pt x="798765" y="475565"/>
                      <a:pt x="804965" y="470304"/>
                      <a:pt x="812612" y="470304"/>
                    </a:cubicBezTo>
                    <a:close/>
                    <a:moveTo>
                      <a:pt x="321899" y="463019"/>
                    </a:moveTo>
                    <a:cubicBezTo>
                      <a:pt x="329546" y="463019"/>
                      <a:pt x="335746" y="468280"/>
                      <a:pt x="335746" y="474769"/>
                    </a:cubicBezTo>
                    <a:cubicBezTo>
                      <a:pt x="335746" y="481258"/>
                      <a:pt x="329546" y="486519"/>
                      <a:pt x="321899" y="486519"/>
                    </a:cubicBezTo>
                    <a:cubicBezTo>
                      <a:pt x="314251" y="486519"/>
                      <a:pt x="308051" y="481258"/>
                      <a:pt x="308051" y="474769"/>
                    </a:cubicBezTo>
                    <a:cubicBezTo>
                      <a:pt x="308051" y="468280"/>
                      <a:pt x="314251" y="463019"/>
                      <a:pt x="321899" y="463019"/>
                    </a:cubicBezTo>
                    <a:close/>
                    <a:moveTo>
                      <a:pt x="52711" y="457930"/>
                    </a:moveTo>
                    <a:cubicBezTo>
                      <a:pt x="60359" y="457930"/>
                      <a:pt x="66559" y="463190"/>
                      <a:pt x="66559" y="469680"/>
                    </a:cubicBezTo>
                    <a:cubicBezTo>
                      <a:pt x="66559" y="476169"/>
                      <a:pt x="60359" y="481429"/>
                      <a:pt x="52711" y="481429"/>
                    </a:cubicBezTo>
                    <a:cubicBezTo>
                      <a:pt x="45064" y="481429"/>
                      <a:pt x="38864" y="476169"/>
                      <a:pt x="38864" y="469680"/>
                    </a:cubicBezTo>
                    <a:cubicBezTo>
                      <a:pt x="38864" y="463190"/>
                      <a:pt x="45064" y="457930"/>
                      <a:pt x="52711" y="457930"/>
                    </a:cubicBezTo>
                    <a:close/>
                    <a:moveTo>
                      <a:pt x="957589" y="455288"/>
                    </a:moveTo>
                    <a:cubicBezTo>
                      <a:pt x="965237" y="455288"/>
                      <a:pt x="971436" y="460549"/>
                      <a:pt x="971436" y="467038"/>
                    </a:cubicBezTo>
                    <a:cubicBezTo>
                      <a:pt x="971436" y="473527"/>
                      <a:pt x="965237" y="478788"/>
                      <a:pt x="957589" y="478788"/>
                    </a:cubicBezTo>
                    <a:cubicBezTo>
                      <a:pt x="949942" y="478788"/>
                      <a:pt x="943742" y="473527"/>
                      <a:pt x="943742" y="467038"/>
                    </a:cubicBezTo>
                    <a:cubicBezTo>
                      <a:pt x="943742" y="460549"/>
                      <a:pt x="949942" y="455288"/>
                      <a:pt x="957589" y="455288"/>
                    </a:cubicBezTo>
                    <a:close/>
                    <a:moveTo>
                      <a:pt x="604778" y="443874"/>
                    </a:moveTo>
                    <a:cubicBezTo>
                      <a:pt x="612425" y="443874"/>
                      <a:pt x="618625" y="449135"/>
                      <a:pt x="618625" y="455624"/>
                    </a:cubicBezTo>
                    <a:cubicBezTo>
                      <a:pt x="618625" y="462113"/>
                      <a:pt x="612425" y="467374"/>
                      <a:pt x="604778" y="467374"/>
                    </a:cubicBezTo>
                    <a:cubicBezTo>
                      <a:pt x="597131" y="467374"/>
                      <a:pt x="590931" y="462113"/>
                      <a:pt x="590931" y="455624"/>
                    </a:cubicBezTo>
                    <a:cubicBezTo>
                      <a:pt x="590931" y="449135"/>
                      <a:pt x="597131" y="443874"/>
                      <a:pt x="604778" y="443874"/>
                    </a:cubicBezTo>
                    <a:close/>
                    <a:moveTo>
                      <a:pt x="529502" y="436803"/>
                    </a:moveTo>
                    <a:cubicBezTo>
                      <a:pt x="537149" y="436803"/>
                      <a:pt x="543349" y="442063"/>
                      <a:pt x="543349" y="448552"/>
                    </a:cubicBezTo>
                    <a:cubicBezTo>
                      <a:pt x="543349" y="455041"/>
                      <a:pt x="537149" y="460302"/>
                      <a:pt x="529502" y="460302"/>
                    </a:cubicBezTo>
                    <a:cubicBezTo>
                      <a:pt x="521854" y="460302"/>
                      <a:pt x="515654" y="455041"/>
                      <a:pt x="515654" y="448552"/>
                    </a:cubicBezTo>
                    <a:cubicBezTo>
                      <a:pt x="515654" y="442063"/>
                      <a:pt x="521854" y="436803"/>
                      <a:pt x="529502" y="436803"/>
                    </a:cubicBezTo>
                    <a:close/>
                    <a:moveTo>
                      <a:pt x="389064" y="426853"/>
                    </a:moveTo>
                    <a:cubicBezTo>
                      <a:pt x="396712" y="426853"/>
                      <a:pt x="402912" y="432114"/>
                      <a:pt x="402912" y="438603"/>
                    </a:cubicBezTo>
                    <a:cubicBezTo>
                      <a:pt x="402912" y="445092"/>
                      <a:pt x="396712" y="450353"/>
                      <a:pt x="389064" y="450353"/>
                    </a:cubicBezTo>
                    <a:cubicBezTo>
                      <a:pt x="381417" y="450353"/>
                      <a:pt x="375217" y="445092"/>
                      <a:pt x="375217" y="438603"/>
                    </a:cubicBezTo>
                    <a:cubicBezTo>
                      <a:pt x="375217" y="432114"/>
                      <a:pt x="381417" y="426853"/>
                      <a:pt x="389064" y="426853"/>
                    </a:cubicBezTo>
                    <a:close/>
                    <a:moveTo>
                      <a:pt x="177234" y="422978"/>
                    </a:moveTo>
                    <a:cubicBezTo>
                      <a:pt x="184882" y="422978"/>
                      <a:pt x="191081" y="428239"/>
                      <a:pt x="191081" y="434728"/>
                    </a:cubicBezTo>
                    <a:cubicBezTo>
                      <a:pt x="191081" y="441217"/>
                      <a:pt x="184882" y="446478"/>
                      <a:pt x="177234" y="446478"/>
                    </a:cubicBezTo>
                    <a:cubicBezTo>
                      <a:pt x="169587" y="446478"/>
                      <a:pt x="163387" y="441217"/>
                      <a:pt x="163387" y="434728"/>
                    </a:cubicBezTo>
                    <a:cubicBezTo>
                      <a:pt x="163387" y="428239"/>
                      <a:pt x="169587" y="422978"/>
                      <a:pt x="177234" y="422978"/>
                    </a:cubicBezTo>
                    <a:close/>
                    <a:moveTo>
                      <a:pt x="737706" y="412826"/>
                    </a:moveTo>
                    <a:cubicBezTo>
                      <a:pt x="745353" y="412826"/>
                      <a:pt x="751553" y="418086"/>
                      <a:pt x="751553" y="424575"/>
                    </a:cubicBezTo>
                    <a:cubicBezTo>
                      <a:pt x="751553" y="431065"/>
                      <a:pt x="745353" y="436325"/>
                      <a:pt x="737706" y="436325"/>
                    </a:cubicBezTo>
                    <a:cubicBezTo>
                      <a:pt x="730058" y="436325"/>
                      <a:pt x="723858" y="431065"/>
                      <a:pt x="723858" y="424575"/>
                    </a:cubicBezTo>
                    <a:cubicBezTo>
                      <a:pt x="723858" y="418086"/>
                      <a:pt x="730058" y="412826"/>
                      <a:pt x="737706" y="412826"/>
                    </a:cubicBezTo>
                    <a:close/>
                    <a:moveTo>
                      <a:pt x="1014596" y="408914"/>
                    </a:moveTo>
                    <a:cubicBezTo>
                      <a:pt x="1022243" y="408914"/>
                      <a:pt x="1028443" y="414174"/>
                      <a:pt x="1028443" y="420664"/>
                    </a:cubicBezTo>
                    <a:cubicBezTo>
                      <a:pt x="1028443" y="427153"/>
                      <a:pt x="1022243" y="432413"/>
                      <a:pt x="1014596" y="432413"/>
                    </a:cubicBezTo>
                    <a:cubicBezTo>
                      <a:pt x="1006948" y="432413"/>
                      <a:pt x="1000748" y="427153"/>
                      <a:pt x="1000748" y="420664"/>
                    </a:cubicBezTo>
                    <a:cubicBezTo>
                      <a:pt x="1000748" y="414174"/>
                      <a:pt x="1006948" y="408914"/>
                      <a:pt x="1014596" y="408914"/>
                    </a:cubicBezTo>
                    <a:close/>
                    <a:moveTo>
                      <a:pt x="1095606" y="402230"/>
                    </a:moveTo>
                    <a:lnTo>
                      <a:pt x="1096335" y="404804"/>
                    </a:lnTo>
                    <a:lnTo>
                      <a:pt x="1095985" y="406040"/>
                    </a:lnTo>
                    <a:lnTo>
                      <a:pt x="1094865" y="403747"/>
                    </a:lnTo>
                    <a:close/>
                    <a:moveTo>
                      <a:pt x="14544" y="400505"/>
                    </a:moveTo>
                    <a:cubicBezTo>
                      <a:pt x="22191" y="400505"/>
                      <a:pt x="28391" y="405765"/>
                      <a:pt x="28391" y="412255"/>
                    </a:cubicBezTo>
                    <a:cubicBezTo>
                      <a:pt x="28391" y="418744"/>
                      <a:pt x="22191" y="424004"/>
                      <a:pt x="14544" y="424004"/>
                    </a:cubicBezTo>
                    <a:cubicBezTo>
                      <a:pt x="6896" y="424004"/>
                      <a:pt x="697" y="418744"/>
                      <a:pt x="697" y="412255"/>
                    </a:cubicBezTo>
                    <a:cubicBezTo>
                      <a:pt x="697" y="405765"/>
                      <a:pt x="6896" y="400505"/>
                      <a:pt x="14544" y="400505"/>
                    </a:cubicBezTo>
                    <a:close/>
                    <a:moveTo>
                      <a:pt x="650234" y="392774"/>
                    </a:moveTo>
                    <a:cubicBezTo>
                      <a:pt x="657881" y="392774"/>
                      <a:pt x="664081" y="398034"/>
                      <a:pt x="664081" y="404523"/>
                    </a:cubicBezTo>
                    <a:cubicBezTo>
                      <a:pt x="664081" y="411012"/>
                      <a:pt x="657881" y="416273"/>
                      <a:pt x="650234" y="416273"/>
                    </a:cubicBezTo>
                    <a:cubicBezTo>
                      <a:pt x="642587" y="416273"/>
                      <a:pt x="636387" y="411012"/>
                      <a:pt x="636387" y="404523"/>
                    </a:cubicBezTo>
                    <a:cubicBezTo>
                      <a:pt x="636387" y="398034"/>
                      <a:pt x="642587" y="392774"/>
                      <a:pt x="650234" y="392774"/>
                    </a:cubicBezTo>
                    <a:close/>
                    <a:moveTo>
                      <a:pt x="839525" y="386908"/>
                    </a:moveTo>
                    <a:cubicBezTo>
                      <a:pt x="847172" y="386908"/>
                      <a:pt x="853372" y="392168"/>
                      <a:pt x="853372" y="398658"/>
                    </a:cubicBezTo>
                    <a:cubicBezTo>
                      <a:pt x="853372" y="405147"/>
                      <a:pt x="847172" y="410407"/>
                      <a:pt x="839525" y="410407"/>
                    </a:cubicBezTo>
                    <a:cubicBezTo>
                      <a:pt x="831877" y="410407"/>
                      <a:pt x="825677" y="405147"/>
                      <a:pt x="825677" y="398658"/>
                    </a:cubicBezTo>
                    <a:cubicBezTo>
                      <a:pt x="825677" y="392168"/>
                      <a:pt x="831877" y="386908"/>
                      <a:pt x="839525" y="386908"/>
                    </a:cubicBezTo>
                    <a:close/>
                    <a:moveTo>
                      <a:pt x="320607" y="380354"/>
                    </a:moveTo>
                    <a:cubicBezTo>
                      <a:pt x="328254" y="380354"/>
                      <a:pt x="334454" y="385615"/>
                      <a:pt x="334454" y="392104"/>
                    </a:cubicBezTo>
                    <a:cubicBezTo>
                      <a:pt x="334454" y="398593"/>
                      <a:pt x="328254" y="403854"/>
                      <a:pt x="320607" y="403854"/>
                    </a:cubicBezTo>
                    <a:cubicBezTo>
                      <a:pt x="312960" y="403854"/>
                      <a:pt x="306760" y="398593"/>
                      <a:pt x="306760" y="392104"/>
                    </a:cubicBezTo>
                    <a:cubicBezTo>
                      <a:pt x="306760" y="385615"/>
                      <a:pt x="312960" y="380354"/>
                      <a:pt x="320607" y="380354"/>
                    </a:cubicBezTo>
                    <a:close/>
                    <a:moveTo>
                      <a:pt x="245331" y="373282"/>
                    </a:moveTo>
                    <a:cubicBezTo>
                      <a:pt x="252978" y="373282"/>
                      <a:pt x="259178" y="378543"/>
                      <a:pt x="259178" y="385032"/>
                    </a:cubicBezTo>
                    <a:cubicBezTo>
                      <a:pt x="259178" y="391521"/>
                      <a:pt x="252978" y="396782"/>
                      <a:pt x="245331" y="396782"/>
                    </a:cubicBezTo>
                    <a:cubicBezTo>
                      <a:pt x="237683" y="396782"/>
                      <a:pt x="231483" y="391521"/>
                      <a:pt x="231483" y="385032"/>
                    </a:cubicBezTo>
                    <a:cubicBezTo>
                      <a:pt x="231483" y="378543"/>
                      <a:pt x="237683" y="373282"/>
                      <a:pt x="245331" y="373282"/>
                    </a:cubicBezTo>
                    <a:close/>
                    <a:moveTo>
                      <a:pt x="444555" y="365539"/>
                    </a:moveTo>
                    <a:cubicBezTo>
                      <a:pt x="452203" y="365539"/>
                      <a:pt x="458403" y="370799"/>
                      <a:pt x="458403" y="377289"/>
                    </a:cubicBezTo>
                    <a:cubicBezTo>
                      <a:pt x="458403" y="383778"/>
                      <a:pt x="452203" y="389038"/>
                      <a:pt x="444555" y="389038"/>
                    </a:cubicBezTo>
                    <a:cubicBezTo>
                      <a:pt x="436908" y="389038"/>
                      <a:pt x="430708" y="383778"/>
                      <a:pt x="430708" y="377289"/>
                    </a:cubicBezTo>
                    <a:cubicBezTo>
                      <a:pt x="430708" y="370799"/>
                      <a:pt x="436908" y="365539"/>
                      <a:pt x="444555" y="365539"/>
                    </a:cubicBezTo>
                    <a:close/>
                    <a:moveTo>
                      <a:pt x="81710" y="364339"/>
                    </a:moveTo>
                    <a:cubicBezTo>
                      <a:pt x="89357" y="364339"/>
                      <a:pt x="95557" y="369599"/>
                      <a:pt x="95557" y="376088"/>
                    </a:cubicBezTo>
                    <a:cubicBezTo>
                      <a:pt x="95557" y="382578"/>
                      <a:pt x="89357" y="387838"/>
                      <a:pt x="81710" y="387838"/>
                    </a:cubicBezTo>
                    <a:cubicBezTo>
                      <a:pt x="74062" y="387838"/>
                      <a:pt x="67862" y="382578"/>
                      <a:pt x="67862" y="376088"/>
                    </a:cubicBezTo>
                    <a:cubicBezTo>
                      <a:pt x="67862" y="369599"/>
                      <a:pt x="74062" y="364339"/>
                      <a:pt x="81710" y="364339"/>
                    </a:cubicBezTo>
                    <a:close/>
                    <a:moveTo>
                      <a:pt x="964047" y="351956"/>
                    </a:moveTo>
                    <a:cubicBezTo>
                      <a:pt x="971695" y="351956"/>
                      <a:pt x="977895" y="357217"/>
                      <a:pt x="977895" y="363706"/>
                    </a:cubicBezTo>
                    <a:cubicBezTo>
                      <a:pt x="977895" y="370195"/>
                      <a:pt x="971695" y="375456"/>
                      <a:pt x="964047" y="375456"/>
                    </a:cubicBezTo>
                    <a:cubicBezTo>
                      <a:pt x="956400" y="375456"/>
                      <a:pt x="950200" y="370195"/>
                      <a:pt x="950200" y="363706"/>
                    </a:cubicBezTo>
                    <a:cubicBezTo>
                      <a:pt x="950200" y="357217"/>
                      <a:pt x="956400" y="351956"/>
                      <a:pt x="964047" y="351956"/>
                    </a:cubicBezTo>
                    <a:close/>
                    <a:moveTo>
                      <a:pt x="707241" y="346399"/>
                    </a:moveTo>
                    <a:cubicBezTo>
                      <a:pt x="714888" y="346399"/>
                      <a:pt x="721088" y="351660"/>
                      <a:pt x="721088" y="358149"/>
                    </a:cubicBezTo>
                    <a:cubicBezTo>
                      <a:pt x="721088" y="364638"/>
                      <a:pt x="714888" y="369899"/>
                      <a:pt x="707241" y="369899"/>
                    </a:cubicBezTo>
                    <a:cubicBezTo>
                      <a:pt x="699593" y="369899"/>
                      <a:pt x="693393" y="364638"/>
                      <a:pt x="693393" y="358149"/>
                    </a:cubicBezTo>
                    <a:cubicBezTo>
                      <a:pt x="693393" y="351660"/>
                      <a:pt x="699593" y="346399"/>
                      <a:pt x="707241" y="346399"/>
                    </a:cubicBezTo>
                    <a:close/>
                    <a:moveTo>
                      <a:pt x="357084" y="345487"/>
                    </a:moveTo>
                    <a:cubicBezTo>
                      <a:pt x="364731" y="345487"/>
                      <a:pt x="370931" y="350747"/>
                      <a:pt x="370931" y="357236"/>
                    </a:cubicBezTo>
                    <a:cubicBezTo>
                      <a:pt x="370931" y="363725"/>
                      <a:pt x="364731" y="368986"/>
                      <a:pt x="357084" y="368986"/>
                    </a:cubicBezTo>
                    <a:cubicBezTo>
                      <a:pt x="349437" y="368986"/>
                      <a:pt x="343237" y="363725"/>
                      <a:pt x="343237" y="357236"/>
                    </a:cubicBezTo>
                    <a:cubicBezTo>
                      <a:pt x="343237" y="350747"/>
                      <a:pt x="349437" y="345487"/>
                      <a:pt x="357084" y="345487"/>
                    </a:cubicBezTo>
                    <a:close/>
                    <a:moveTo>
                      <a:pt x="546374" y="339621"/>
                    </a:moveTo>
                    <a:cubicBezTo>
                      <a:pt x="554022" y="339621"/>
                      <a:pt x="560222" y="344881"/>
                      <a:pt x="560222" y="351371"/>
                    </a:cubicBezTo>
                    <a:cubicBezTo>
                      <a:pt x="560222" y="357860"/>
                      <a:pt x="554022" y="363120"/>
                      <a:pt x="546374" y="363120"/>
                    </a:cubicBezTo>
                    <a:cubicBezTo>
                      <a:pt x="538727" y="363120"/>
                      <a:pt x="532527" y="357860"/>
                      <a:pt x="532527" y="351371"/>
                    </a:cubicBezTo>
                    <a:cubicBezTo>
                      <a:pt x="532527" y="344881"/>
                      <a:pt x="538727" y="339621"/>
                      <a:pt x="546374" y="339621"/>
                    </a:cubicBezTo>
                    <a:close/>
                    <a:moveTo>
                      <a:pt x="801357" y="329483"/>
                    </a:moveTo>
                    <a:cubicBezTo>
                      <a:pt x="809004" y="329483"/>
                      <a:pt x="815204" y="334743"/>
                      <a:pt x="815204" y="341233"/>
                    </a:cubicBezTo>
                    <a:cubicBezTo>
                      <a:pt x="815204" y="347722"/>
                      <a:pt x="809004" y="352982"/>
                      <a:pt x="801357" y="352982"/>
                    </a:cubicBezTo>
                    <a:cubicBezTo>
                      <a:pt x="793710" y="352982"/>
                      <a:pt x="787510" y="347722"/>
                      <a:pt x="787510" y="341233"/>
                    </a:cubicBezTo>
                    <a:cubicBezTo>
                      <a:pt x="787510" y="334743"/>
                      <a:pt x="793710" y="329483"/>
                      <a:pt x="801357" y="329483"/>
                    </a:cubicBezTo>
                    <a:close/>
                    <a:moveTo>
                      <a:pt x="15513" y="318634"/>
                    </a:moveTo>
                    <a:lnTo>
                      <a:pt x="23044" y="321281"/>
                    </a:lnTo>
                    <a:cubicBezTo>
                      <a:pt x="25550" y="323407"/>
                      <a:pt x="27100" y="326345"/>
                      <a:pt x="27100" y="329589"/>
                    </a:cubicBezTo>
                    <a:cubicBezTo>
                      <a:pt x="27100" y="336078"/>
                      <a:pt x="20900" y="341339"/>
                      <a:pt x="13252" y="341339"/>
                    </a:cubicBezTo>
                    <a:cubicBezTo>
                      <a:pt x="9429" y="341339"/>
                      <a:pt x="5967" y="340024"/>
                      <a:pt x="3461" y="337898"/>
                    </a:cubicBezTo>
                    <a:lnTo>
                      <a:pt x="0" y="330807"/>
                    </a:lnTo>
                    <a:lnTo>
                      <a:pt x="4097" y="326113"/>
                    </a:lnTo>
                    <a:close/>
                    <a:moveTo>
                      <a:pt x="178229" y="313345"/>
                    </a:moveTo>
                    <a:cubicBezTo>
                      <a:pt x="185877" y="313345"/>
                      <a:pt x="192077" y="318605"/>
                      <a:pt x="192077" y="325094"/>
                    </a:cubicBezTo>
                    <a:cubicBezTo>
                      <a:pt x="192077" y="331583"/>
                      <a:pt x="185877" y="336844"/>
                      <a:pt x="178229" y="336844"/>
                    </a:cubicBezTo>
                    <a:cubicBezTo>
                      <a:pt x="170582" y="336844"/>
                      <a:pt x="164382" y="331583"/>
                      <a:pt x="164382" y="325094"/>
                    </a:cubicBezTo>
                    <a:cubicBezTo>
                      <a:pt x="164382" y="318605"/>
                      <a:pt x="170582" y="313345"/>
                      <a:pt x="178229" y="313345"/>
                    </a:cubicBezTo>
                    <a:close/>
                    <a:moveTo>
                      <a:pt x="1029034" y="303353"/>
                    </a:moveTo>
                    <a:lnTo>
                      <a:pt x="1032930" y="313839"/>
                    </a:lnTo>
                    <a:lnTo>
                      <a:pt x="1042889" y="320364"/>
                    </a:lnTo>
                    <a:lnTo>
                      <a:pt x="1041935" y="322319"/>
                    </a:lnTo>
                    <a:cubicBezTo>
                      <a:pt x="1039429" y="324445"/>
                      <a:pt x="1035968" y="325760"/>
                      <a:pt x="1032144" y="325760"/>
                    </a:cubicBezTo>
                    <a:cubicBezTo>
                      <a:pt x="1024497" y="325760"/>
                      <a:pt x="1018297" y="320499"/>
                      <a:pt x="1018297" y="314010"/>
                    </a:cubicBezTo>
                    <a:cubicBezTo>
                      <a:pt x="1018297" y="310766"/>
                      <a:pt x="1019847" y="307828"/>
                      <a:pt x="1022353" y="305702"/>
                    </a:cubicBezTo>
                    <a:close/>
                    <a:moveTo>
                      <a:pt x="414091" y="299112"/>
                    </a:moveTo>
                    <a:cubicBezTo>
                      <a:pt x="421738" y="299112"/>
                      <a:pt x="427938" y="304373"/>
                      <a:pt x="427938" y="310862"/>
                    </a:cubicBezTo>
                    <a:cubicBezTo>
                      <a:pt x="427938" y="317351"/>
                      <a:pt x="421738" y="322612"/>
                      <a:pt x="414091" y="322612"/>
                    </a:cubicBezTo>
                    <a:cubicBezTo>
                      <a:pt x="406443" y="322612"/>
                      <a:pt x="400243" y="317351"/>
                      <a:pt x="400243" y="310862"/>
                    </a:cubicBezTo>
                    <a:cubicBezTo>
                      <a:pt x="400243" y="304373"/>
                      <a:pt x="406443" y="299112"/>
                      <a:pt x="414091" y="299112"/>
                    </a:cubicBezTo>
                    <a:close/>
                    <a:moveTo>
                      <a:pt x="868523" y="293316"/>
                    </a:moveTo>
                    <a:cubicBezTo>
                      <a:pt x="876170" y="293316"/>
                      <a:pt x="882370" y="298577"/>
                      <a:pt x="882370" y="305066"/>
                    </a:cubicBezTo>
                    <a:cubicBezTo>
                      <a:pt x="882370" y="311556"/>
                      <a:pt x="876170" y="316816"/>
                      <a:pt x="868523" y="316816"/>
                    </a:cubicBezTo>
                    <a:cubicBezTo>
                      <a:pt x="860875" y="316816"/>
                      <a:pt x="854675" y="311556"/>
                      <a:pt x="854675" y="305066"/>
                    </a:cubicBezTo>
                    <a:cubicBezTo>
                      <a:pt x="854675" y="298577"/>
                      <a:pt x="860875" y="293316"/>
                      <a:pt x="868523" y="293316"/>
                    </a:cubicBezTo>
                    <a:close/>
                    <a:moveTo>
                      <a:pt x="90758" y="293292"/>
                    </a:moveTo>
                    <a:cubicBezTo>
                      <a:pt x="98405" y="293292"/>
                      <a:pt x="104605" y="298553"/>
                      <a:pt x="104605" y="305042"/>
                    </a:cubicBezTo>
                    <a:cubicBezTo>
                      <a:pt x="104605" y="311531"/>
                      <a:pt x="98405" y="316792"/>
                      <a:pt x="90758" y="316792"/>
                    </a:cubicBezTo>
                    <a:cubicBezTo>
                      <a:pt x="83111" y="316792"/>
                      <a:pt x="76911" y="311531"/>
                      <a:pt x="76911" y="305042"/>
                    </a:cubicBezTo>
                    <a:cubicBezTo>
                      <a:pt x="76911" y="298553"/>
                      <a:pt x="83111" y="293292"/>
                      <a:pt x="90758" y="293292"/>
                    </a:cubicBezTo>
                    <a:close/>
                    <a:moveTo>
                      <a:pt x="656692" y="289441"/>
                    </a:moveTo>
                    <a:cubicBezTo>
                      <a:pt x="664340" y="289441"/>
                      <a:pt x="670540" y="294702"/>
                      <a:pt x="670540" y="301191"/>
                    </a:cubicBezTo>
                    <a:cubicBezTo>
                      <a:pt x="670540" y="307681"/>
                      <a:pt x="664340" y="312941"/>
                      <a:pt x="656692" y="312941"/>
                    </a:cubicBezTo>
                    <a:cubicBezTo>
                      <a:pt x="649045" y="312941"/>
                      <a:pt x="642845" y="307681"/>
                      <a:pt x="642845" y="301191"/>
                    </a:cubicBezTo>
                    <a:cubicBezTo>
                      <a:pt x="642845" y="294702"/>
                      <a:pt x="649045" y="289441"/>
                      <a:pt x="656692" y="289441"/>
                    </a:cubicBezTo>
                    <a:close/>
                    <a:moveTo>
                      <a:pt x="280048" y="287426"/>
                    </a:moveTo>
                    <a:cubicBezTo>
                      <a:pt x="287696" y="287426"/>
                      <a:pt x="293896" y="292687"/>
                      <a:pt x="293896" y="299176"/>
                    </a:cubicBezTo>
                    <a:cubicBezTo>
                      <a:pt x="293896" y="305666"/>
                      <a:pt x="287696" y="310926"/>
                      <a:pt x="280048" y="310926"/>
                    </a:cubicBezTo>
                    <a:cubicBezTo>
                      <a:pt x="272401" y="310926"/>
                      <a:pt x="266201" y="305666"/>
                      <a:pt x="266201" y="299176"/>
                    </a:cubicBezTo>
                    <a:cubicBezTo>
                      <a:pt x="266201" y="292687"/>
                      <a:pt x="272401" y="287426"/>
                      <a:pt x="280048" y="287426"/>
                    </a:cubicBezTo>
                    <a:close/>
                    <a:moveTo>
                      <a:pt x="508207" y="282195"/>
                    </a:moveTo>
                    <a:cubicBezTo>
                      <a:pt x="515854" y="282195"/>
                      <a:pt x="522054" y="287456"/>
                      <a:pt x="522054" y="293945"/>
                    </a:cubicBezTo>
                    <a:cubicBezTo>
                      <a:pt x="522054" y="300434"/>
                      <a:pt x="515854" y="305695"/>
                      <a:pt x="508207" y="305695"/>
                    </a:cubicBezTo>
                    <a:cubicBezTo>
                      <a:pt x="500559" y="305695"/>
                      <a:pt x="494359" y="300434"/>
                      <a:pt x="494359" y="293945"/>
                    </a:cubicBezTo>
                    <a:cubicBezTo>
                      <a:pt x="494359" y="287456"/>
                      <a:pt x="500559" y="282195"/>
                      <a:pt x="508207" y="282195"/>
                    </a:cubicBezTo>
                    <a:close/>
                    <a:moveTo>
                      <a:pt x="147765" y="246918"/>
                    </a:moveTo>
                    <a:cubicBezTo>
                      <a:pt x="155412" y="246918"/>
                      <a:pt x="161612" y="252178"/>
                      <a:pt x="161612" y="258667"/>
                    </a:cubicBezTo>
                    <a:cubicBezTo>
                      <a:pt x="161612" y="265157"/>
                      <a:pt x="155412" y="270417"/>
                      <a:pt x="147765" y="270417"/>
                    </a:cubicBezTo>
                    <a:cubicBezTo>
                      <a:pt x="140117" y="270417"/>
                      <a:pt x="133917" y="265157"/>
                      <a:pt x="133917" y="258667"/>
                    </a:cubicBezTo>
                    <a:cubicBezTo>
                      <a:pt x="133917" y="252178"/>
                      <a:pt x="140117" y="246918"/>
                      <a:pt x="147765" y="246918"/>
                    </a:cubicBezTo>
                    <a:close/>
                    <a:moveTo>
                      <a:pt x="800065" y="246817"/>
                    </a:moveTo>
                    <a:cubicBezTo>
                      <a:pt x="807713" y="246817"/>
                      <a:pt x="813913" y="252078"/>
                      <a:pt x="813913" y="258567"/>
                    </a:cubicBezTo>
                    <a:cubicBezTo>
                      <a:pt x="813913" y="265056"/>
                      <a:pt x="807713" y="270316"/>
                      <a:pt x="800065" y="270316"/>
                    </a:cubicBezTo>
                    <a:cubicBezTo>
                      <a:pt x="792418" y="270316"/>
                      <a:pt x="786218" y="265056"/>
                      <a:pt x="786218" y="258567"/>
                    </a:cubicBezTo>
                    <a:cubicBezTo>
                      <a:pt x="786218" y="252078"/>
                      <a:pt x="792418" y="246817"/>
                      <a:pt x="800065" y="246817"/>
                    </a:cubicBezTo>
                    <a:close/>
                    <a:moveTo>
                      <a:pt x="575372" y="246029"/>
                    </a:moveTo>
                    <a:cubicBezTo>
                      <a:pt x="583020" y="246029"/>
                      <a:pt x="589220" y="251290"/>
                      <a:pt x="589220" y="257779"/>
                    </a:cubicBezTo>
                    <a:cubicBezTo>
                      <a:pt x="589220" y="264268"/>
                      <a:pt x="583020" y="269529"/>
                      <a:pt x="575372" y="269529"/>
                    </a:cubicBezTo>
                    <a:cubicBezTo>
                      <a:pt x="567725" y="269529"/>
                      <a:pt x="561525" y="264268"/>
                      <a:pt x="561525" y="257779"/>
                    </a:cubicBezTo>
                    <a:cubicBezTo>
                      <a:pt x="561525" y="251290"/>
                      <a:pt x="567725" y="246029"/>
                      <a:pt x="575372" y="246029"/>
                    </a:cubicBezTo>
                    <a:close/>
                    <a:moveTo>
                      <a:pt x="965043" y="242322"/>
                    </a:moveTo>
                    <a:cubicBezTo>
                      <a:pt x="972690" y="242322"/>
                      <a:pt x="978890" y="247583"/>
                      <a:pt x="978890" y="254072"/>
                    </a:cubicBezTo>
                    <a:cubicBezTo>
                      <a:pt x="978890" y="260561"/>
                      <a:pt x="972690" y="265822"/>
                      <a:pt x="965043" y="265822"/>
                    </a:cubicBezTo>
                    <a:cubicBezTo>
                      <a:pt x="957395" y="265822"/>
                      <a:pt x="951195" y="260561"/>
                      <a:pt x="951195" y="254072"/>
                    </a:cubicBezTo>
                    <a:cubicBezTo>
                      <a:pt x="951195" y="247583"/>
                      <a:pt x="957395" y="242322"/>
                      <a:pt x="965043" y="242322"/>
                    </a:cubicBezTo>
                    <a:close/>
                    <a:moveTo>
                      <a:pt x="363542" y="242154"/>
                    </a:moveTo>
                    <a:cubicBezTo>
                      <a:pt x="371190" y="242154"/>
                      <a:pt x="377390" y="247415"/>
                      <a:pt x="377390" y="253904"/>
                    </a:cubicBezTo>
                    <a:cubicBezTo>
                      <a:pt x="377390" y="260393"/>
                      <a:pt x="371190" y="265654"/>
                      <a:pt x="363542" y="265654"/>
                    </a:cubicBezTo>
                    <a:cubicBezTo>
                      <a:pt x="355895" y="265654"/>
                      <a:pt x="349695" y="260393"/>
                      <a:pt x="349695" y="253904"/>
                    </a:cubicBezTo>
                    <a:cubicBezTo>
                      <a:pt x="349695" y="247415"/>
                      <a:pt x="355895" y="242154"/>
                      <a:pt x="363542" y="242154"/>
                    </a:cubicBezTo>
                    <a:close/>
                    <a:moveTo>
                      <a:pt x="724789" y="239745"/>
                    </a:moveTo>
                    <a:cubicBezTo>
                      <a:pt x="732436" y="239745"/>
                      <a:pt x="738636" y="245006"/>
                      <a:pt x="738636" y="251495"/>
                    </a:cubicBezTo>
                    <a:cubicBezTo>
                      <a:pt x="738636" y="257984"/>
                      <a:pt x="732436" y="263245"/>
                      <a:pt x="724789" y="263245"/>
                    </a:cubicBezTo>
                    <a:cubicBezTo>
                      <a:pt x="717141" y="263245"/>
                      <a:pt x="710941" y="257984"/>
                      <a:pt x="710941" y="251495"/>
                    </a:cubicBezTo>
                    <a:cubicBezTo>
                      <a:pt x="710941" y="245006"/>
                      <a:pt x="717141" y="239745"/>
                      <a:pt x="724789" y="239745"/>
                    </a:cubicBezTo>
                    <a:close/>
                    <a:moveTo>
                      <a:pt x="241881" y="230001"/>
                    </a:moveTo>
                    <a:cubicBezTo>
                      <a:pt x="249528" y="230001"/>
                      <a:pt x="255728" y="235262"/>
                      <a:pt x="255728" y="241751"/>
                    </a:cubicBezTo>
                    <a:cubicBezTo>
                      <a:pt x="255728" y="248240"/>
                      <a:pt x="249528" y="253501"/>
                      <a:pt x="241881" y="253501"/>
                    </a:cubicBezTo>
                    <a:cubicBezTo>
                      <a:pt x="234233" y="253501"/>
                      <a:pt x="228034" y="248240"/>
                      <a:pt x="228034" y="241751"/>
                    </a:cubicBezTo>
                    <a:cubicBezTo>
                      <a:pt x="228034" y="235262"/>
                      <a:pt x="234233" y="230001"/>
                      <a:pt x="241881" y="230001"/>
                    </a:cubicBezTo>
                    <a:close/>
                    <a:moveTo>
                      <a:pt x="877571" y="222270"/>
                    </a:moveTo>
                    <a:cubicBezTo>
                      <a:pt x="885219" y="222270"/>
                      <a:pt x="891419" y="227531"/>
                      <a:pt x="891419" y="234020"/>
                    </a:cubicBezTo>
                    <a:cubicBezTo>
                      <a:pt x="891419" y="240509"/>
                      <a:pt x="885219" y="245770"/>
                      <a:pt x="877571" y="245770"/>
                    </a:cubicBezTo>
                    <a:cubicBezTo>
                      <a:pt x="869924" y="245770"/>
                      <a:pt x="863724" y="240509"/>
                      <a:pt x="863724" y="234020"/>
                    </a:cubicBezTo>
                    <a:cubicBezTo>
                      <a:pt x="863724" y="227531"/>
                      <a:pt x="869924" y="222270"/>
                      <a:pt x="877571" y="222270"/>
                    </a:cubicBezTo>
                    <a:close/>
                    <a:moveTo>
                      <a:pt x="506915" y="199530"/>
                    </a:moveTo>
                    <a:cubicBezTo>
                      <a:pt x="514563" y="199530"/>
                      <a:pt x="520762" y="204791"/>
                      <a:pt x="520762" y="211280"/>
                    </a:cubicBezTo>
                    <a:cubicBezTo>
                      <a:pt x="520762" y="217769"/>
                      <a:pt x="514563" y="223030"/>
                      <a:pt x="506915" y="223030"/>
                    </a:cubicBezTo>
                    <a:cubicBezTo>
                      <a:pt x="499268" y="223030"/>
                      <a:pt x="493068" y="217769"/>
                      <a:pt x="493068" y="211280"/>
                    </a:cubicBezTo>
                    <a:cubicBezTo>
                      <a:pt x="493068" y="204791"/>
                      <a:pt x="499268" y="199530"/>
                      <a:pt x="506915" y="199530"/>
                    </a:cubicBezTo>
                    <a:close/>
                    <a:moveTo>
                      <a:pt x="309047" y="193835"/>
                    </a:moveTo>
                    <a:cubicBezTo>
                      <a:pt x="316694" y="193835"/>
                      <a:pt x="322894" y="199096"/>
                      <a:pt x="322894" y="205585"/>
                    </a:cubicBezTo>
                    <a:cubicBezTo>
                      <a:pt x="322894" y="212074"/>
                      <a:pt x="316694" y="217335"/>
                      <a:pt x="309047" y="217335"/>
                    </a:cubicBezTo>
                    <a:cubicBezTo>
                      <a:pt x="301399" y="217335"/>
                      <a:pt x="295199" y="212074"/>
                      <a:pt x="295199" y="205585"/>
                    </a:cubicBezTo>
                    <a:cubicBezTo>
                      <a:pt x="295199" y="199096"/>
                      <a:pt x="301399" y="193835"/>
                      <a:pt x="309047" y="193835"/>
                    </a:cubicBezTo>
                    <a:close/>
                    <a:moveTo>
                      <a:pt x="431639" y="192458"/>
                    </a:moveTo>
                    <a:cubicBezTo>
                      <a:pt x="439286" y="192458"/>
                      <a:pt x="445486" y="197719"/>
                      <a:pt x="445486" y="204208"/>
                    </a:cubicBezTo>
                    <a:cubicBezTo>
                      <a:pt x="445486" y="210697"/>
                      <a:pt x="439286" y="215958"/>
                      <a:pt x="431639" y="215958"/>
                    </a:cubicBezTo>
                    <a:cubicBezTo>
                      <a:pt x="423991" y="215958"/>
                      <a:pt x="417791" y="210697"/>
                      <a:pt x="417791" y="204208"/>
                    </a:cubicBezTo>
                    <a:cubicBezTo>
                      <a:pt x="417791" y="197719"/>
                      <a:pt x="423991" y="192458"/>
                      <a:pt x="431639" y="192458"/>
                    </a:cubicBezTo>
                    <a:close/>
                    <a:moveTo>
                      <a:pt x="97216" y="189960"/>
                    </a:moveTo>
                    <a:cubicBezTo>
                      <a:pt x="104864" y="189960"/>
                      <a:pt x="111064" y="195221"/>
                      <a:pt x="111064" y="201710"/>
                    </a:cubicBezTo>
                    <a:cubicBezTo>
                      <a:pt x="111064" y="208199"/>
                      <a:pt x="104864" y="213460"/>
                      <a:pt x="97216" y="213460"/>
                    </a:cubicBezTo>
                    <a:cubicBezTo>
                      <a:pt x="93393" y="213460"/>
                      <a:pt x="89931" y="212145"/>
                      <a:pt x="87425" y="210019"/>
                    </a:cubicBezTo>
                    <a:lnTo>
                      <a:pt x="84921" y="204888"/>
                    </a:lnTo>
                    <a:lnTo>
                      <a:pt x="95263" y="190647"/>
                    </a:lnTo>
                    <a:close/>
                    <a:moveTo>
                      <a:pt x="692020" y="183029"/>
                    </a:moveTo>
                    <a:cubicBezTo>
                      <a:pt x="699667" y="183029"/>
                      <a:pt x="705867" y="188290"/>
                      <a:pt x="705867" y="194779"/>
                    </a:cubicBezTo>
                    <a:cubicBezTo>
                      <a:pt x="705867" y="201268"/>
                      <a:pt x="699667" y="206529"/>
                      <a:pt x="692020" y="206529"/>
                    </a:cubicBezTo>
                    <a:cubicBezTo>
                      <a:pt x="684372" y="206529"/>
                      <a:pt x="678172" y="201268"/>
                      <a:pt x="678172" y="194779"/>
                    </a:cubicBezTo>
                    <a:cubicBezTo>
                      <a:pt x="678172" y="188290"/>
                      <a:pt x="684372" y="183029"/>
                      <a:pt x="692020" y="183029"/>
                    </a:cubicBezTo>
                    <a:close/>
                    <a:moveTo>
                      <a:pt x="934578" y="175896"/>
                    </a:moveTo>
                    <a:cubicBezTo>
                      <a:pt x="942225" y="175896"/>
                      <a:pt x="948425" y="181156"/>
                      <a:pt x="948425" y="187645"/>
                    </a:cubicBezTo>
                    <a:cubicBezTo>
                      <a:pt x="948425" y="194135"/>
                      <a:pt x="942225" y="199395"/>
                      <a:pt x="934578" y="199395"/>
                    </a:cubicBezTo>
                    <a:cubicBezTo>
                      <a:pt x="926931" y="199395"/>
                      <a:pt x="920731" y="194135"/>
                      <a:pt x="920731" y="187645"/>
                    </a:cubicBezTo>
                    <a:cubicBezTo>
                      <a:pt x="920731" y="181156"/>
                      <a:pt x="926931" y="175896"/>
                      <a:pt x="934578" y="175896"/>
                    </a:cubicBezTo>
                    <a:close/>
                    <a:moveTo>
                      <a:pt x="604548" y="162977"/>
                    </a:moveTo>
                    <a:cubicBezTo>
                      <a:pt x="612196" y="162977"/>
                      <a:pt x="618396" y="168238"/>
                      <a:pt x="618396" y="174727"/>
                    </a:cubicBezTo>
                    <a:cubicBezTo>
                      <a:pt x="618396" y="181216"/>
                      <a:pt x="612196" y="186477"/>
                      <a:pt x="604548" y="186477"/>
                    </a:cubicBezTo>
                    <a:cubicBezTo>
                      <a:pt x="596901" y="186477"/>
                      <a:pt x="590701" y="181216"/>
                      <a:pt x="590701" y="174727"/>
                    </a:cubicBezTo>
                    <a:cubicBezTo>
                      <a:pt x="590701" y="168238"/>
                      <a:pt x="596901" y="162977"/>
                      <a:pt x="604548" y="162977"/>
                    </a:cubicBezTo>
                    <a:close/>
                    <a:moveTo>
                      <a:pt x="793839" y="157111"/>
                    </a:moveTo>
                    <a:cubicBezTo>
                      <a:pt x="801486" y="157111"/>
                      <a:pt x="807686" y="162372"/>
                      <a:pt x="807686" y="168861"/>
                    </a:cubicBezTo>
                    <a:cubicBezTo>
                      <a:pt x="807686" y="175350"/>
                      <a:pt x="801486" y="180611"/>
                      <a:pt x="793839" y="180611"/>
                    </a:cubicBezTo>
                    <a:cubicBezTo>
                      <a:pt x="786191" y="180611"/>
                      <a:pt x="779992" y="175350"/>
                      <a:pt x="779992" y="168861"/>
                    </a:cubicBezTo>
                    <a:cubicBezTo>
                      <a:pt x="779992" y="162372"/>
                      <a:pt x="786191" y="157111"/>
                      <a:pt x="793839" y="157111"/>
                    </a:cubicBezTo>
                    <a:close/>
                    <a:moveTo>
                      <a:pt x="240589" y="147336"/>
                    </a:moveTo>
                    <a:cubicBezTo>
                      <a:pt x="248237" y="147336"/>
                      <a:pt x="254437" y="152596"/>
                      <a:pt x="254437" y="159086"/>
                    </a:cubicBezTo>
                    <a:cubicBezTo>
                      <a:pt x="254437" y="165575"/>
                      <a:pt x="248237" y="170835"/>
                      <a:pt x="240589" y="170835"/>
                    </a:cubicBezTo>
                    <a:cubicBezTo>
                      <a:pt x="232942" y="170835"/>
                      <a:pt x="226742" y="165575"/>
                      <a:pt x="226742" y="159086"/>
                    </a:cubicBezTo>
                    <a:cubicBezTo>
                      <a:pt x="226742" y="152596"/>
                      <a:pt x="232942" y="147336"/>
                      <a:pt x="240589" y="147336"/>
                    </a:cubicBezTo>
                    <a:close/>
                    <a:moveTo>
                      <a:pt x="165313" y="140264"/>
                    </a:moveTo>
                    <a:cubicBezTo>
                      <a:pt x="172960" y="140264"/>
                      <a:pt x="179160" y="145525"/>
                      <a:pt x="179160" y="152014"/>
                    </a:cubicBezTo>
                    <a:cubicBezTo>
                      <a:pt x="179160" y="158503"/>
                      <a:pt x="172960" y="163764"/>
                      <a:pt x="165313" y="163764"/>
                    </a:cubicBezTo>
                    <a:cubicBezTo>
                      <a:pt x="157665" y="163764"/>
                      <a:pt x="151465" y="158503"/>
                      <a:pt x="151465" y="152014"/>
                    </a:cubicBezTo>
                    <a:cubicBezTo>
                      <a:pt x="151465" y="145525"/>
                      <a:pt x="157665" y="140264"/>
                      <a:pt x="165313" y="140264"/>
                    </a:cubicBezTo>
                    <a:close/>
                    <a:moveTo>
                      <a:pt x="411191" y="119509"/>
                    </a:moveTo>
                    <a:cubicBezTo>
                      <a:pt x="418839" y="119509"/>
                      <a:pt x="425039" y="124770"/>
                      <a:pt x="425039" y="131259"/>
                    </a:cubicBezTo>
                    <a:cubicBezTo>
                      <a:pt x="425039" y="137748"/>
                      <a:pt x="418839" y="143008"/>
                      <a:pt x="411191" y="143008"/>
                    </a:cubicBezTo>
                    <a:cubicBezTo>
                      <a:pt x="403544" y="143008"/>
                      <a:pt x="397344" y="137748"/>
                      <a:pt x="397344" y="131259"/>
                    </a:cubicBezTo>
                    <a:cubicBezTo>
                      <a:pt x="397344" y="124770"/>
                      <a:pt x="403544" y="119509"/>
                      <a:pt x="411191" y="119509"/>
                    </a:cubicBezTo>
                    <a:close/>
                    <a:moveTo>
                      <a:pt x="884030" y="118938"/>
                    </a:moveTo>
                    <a:cubicBezTo>
                      <a:pt x="891677" y="118938"/>
                      <a:pt x="897877" y="124199"/>
                      <a:pt x="897877" y="130688"/>
                    </a:cubicBezTo>
                    <a:cubicBezTo>
                      <a:pt x="897877" y="137177"/>
                      <a:pt x="891677" y="142438"/>
                      <a:pt x="884030" y="142438"/>
                    </a:cubicBezTo>
                    <a:cubicBezTo>
                      <a:pt x="876382" y="142438"/>
                      <a:pt x="870182" y="137177"/>
                      <a:pt x="870182" y="130688"/>
                    </a:cubicBezTo>
                    <a:cubicBezTo>
                      <a:pt x="870182" y="124199"/>
                      <a:pt x="876382" y="118938"/>
                      <a:pt x="884030" y="118938"/>
                    </a:cubicBezTo>
                    <a:close/>
                    <a:moveTo>
                      <a:pt x="661555" y="116603"/>
                    </a:moveTo>
                    <a:cubicBezTo>
                      <a:pt x="669202" y="116603"/>
                      <a:pt x="675402" y="121863"/>
                      <a:pt x="675402" y="128352"/>
                    </a:cubicBezTo>
                    <a:cubicBezTo>
                      <a:pt x="675402" y="134842"/>
                      <a:pt x="669202" y="140102"/>
                      <a:pt x="661555" y="140102"/>
                    </a:cubicBezTo>
                    <a:cubicBezTo>
                      <a:pt x="653907" y="140102"/>
                      <a:pt x="647708" y="134842"/>
                      <a:pt x="647708" y="128352"/>
                    </a:cubicBezTo>
                    <a:cubicBezTo>
                      <a:pt x="647708" y="121863"/>
                      <a:pt x="653907" y="116603"/>
                      <a:pt x="661555" y="116603"/>
                    </a:cubicBezTo>
                    <a:close/>
                    <a:moveTo>
                      <a:pt x="755671" y="99686"/>
                    </a:moveTo>
                    <a:cubicBezTo>
                      <a:pt x="763319" y="99686"/>
                      <a:pt x="769519" y="104947"/>
                      <a:pt x="769519" y="111436"/>
                    </a:cubicBezTo>
                    <a:cubicBezTo>
                      <a:pt x="769519" y="117925"/>
                      <a:pt x="763319" y="123186"/>
                      <a:pt x="755671" y="123186"/>
                    </a:cubicBezTo>
                    <a:cubicBezTo>
                      <a:pt x="748024" y="123186"/>
                      <a:pt x="741824" y="117925"/>
                      <a:pt x="741824" y="111436"/>
                    </a:cubicBezTo>
                    <a:cubicBezTo>
                      <a:pt x="741824" y="104947"/>
                      <a:pt x="748024" y="99686"/>
                      <a:pt x="755671" y="99686"/>
                    </a:cubicBezTo>
                    <a:close/>
                    <a:moveTo>
                      <a:pt x="323720" y="99457"/>
                    </a:moveTo>
                    <a:cubicBezTo>
                      <a:pt x="331368" y="99457"/>
                      <a:pt x="337567" y="104717"/>
                      <a:pt x="337567" y="111207"/>
                    </a:cubicBezTo>
                    <a:cubicBezTo>
                      <a:pt x="337567" y="117696"/>
                      <a:pt x="331368" y="122956"/>
                      <a:pt x="323720" y="122956"/>
                    </a:cubicBezTo>
                    <a:cubicBezTo>
                      <a:pt x="316073" y="122956"/>
                      <a:pt x="309873" y="117696"/>
                      <a:pt x="309873" y="111207"/>
                    </a:cubicBezTo>
                    <a:cubicBezTo>
                      <a:pt x="309873" y="104717"/>
                      <a:pt x="316073" y="99457"/>
                      <a:pt x="323720" y="99457"/>
                    </a:cubicBezTo>
                    <a:close/>
                    <a:moveTo>
                      <a:pt x="513010" y="93591"/>
                    </a:moveTo>
                    <a:cubicBezTo>
                      <a:pt x="520658" y="93591"/>
                      <a:pt x="526858" y="98852"/>
                      <a:pt x="526858" y="105341"/>
                    </a:cubicBezTo>
                    <a:cubicBezTo>
                      <a:pt x="526858" y="111830"/>
                      <a:pt x="520658" y="117091"/>
                      <a:pt x="513010" y="117091"/>
                    </a:cubicBezTo>
                    <a:cubicBezTo>
                      <a:pt x="505363" y="117091"/>
                      <a:pt x="499163" y="111830"/>
                      <a:pt x="499163" y="105341"/>
                    </a:cubicBezTo>
                    <a:cubicBezTo>
                      <a:pt x="499163" y="98852"/>
                      <a:pt x="505363" y="93591"/>
                      <a:pt x="513010" y="93591"/>
                    </a:cubicBezTo>
                    <a:close/>
                    <a:moveTo>
                      <a:pt x="822837" y="63520"/>
                    </a:moveTo>
                    <a:cubicBezTo>
                      <a:pt x="830484" y="63520"/>
                      <a:pt x="836684" y="68781"/>
                      <a:pt x="836684" y="75270"/>
                    </a:cubicBezTo>
                    <a:cubicBezTo>
                      <a:pt x="836684" y="81759"/>
                      <a:pt x="830484" y="87020"/>
                      <a:pt x="822837" y="87020"/>
                    </a:cubicBezTo>
                    <a:cubicBezTo>
                      <a:pt x="815190" y="87020"/>
                      <a:pt x="808990" y="81759"/>
                      <a:pt x="808990" y="75270"/>
                    </a:cubicBezTo>
                    <a:cubicBezTo>
                      <a:pt x="808990" y="68781"/>
                      <a:pt x="815190" y="63520"/>
                      <a:pt x="822837" y="63520"/>
                    </a:cubicBezTo>
                    <a:close/>
                    <a:moveTo>
                      <a:pt x="231954" y="60811"/>
                    </a:moveTo>
                    <a:lnTo>
                      <a:pt x="239692" y="63531"/>
                    </a:lnTo>
                    <a:cubicBezTo>
                      <a:pt x="242197" y="65657"/>
                      <a:pt x="243747" y="68595"/>
                      <a:pt x="243747" y="71839"/>
                    </a:cubicBezTo>
                    <a:cubicBezTo>
                      <a:pt x="243747" y="78328"/>
                      <a:pt x="237548" y="83589"/>
                      <a:pt x="229900" y="83589"/>
                    </a:cubicBezTo>
                    <a:cubicBezTo>
                      <a:pt x="226077" y="83589"/>
                      <a:pt x="222615" y="82274"/>
                      <a:pt x="220109" y="80148"/>
                    </a:cubicBezTo>
                    <a:lnTo>
                      <a:pt x="216425" y="72600"/>
                    </a:lnTo>
                    <a:close/>
                    <a:moveTo>
                      <a:pt x="611007" y="59645"/>
                    </a:moveTo>
                    <a:cubicBezTo>
                      <a:pt x="618654" y="59645"/>
                      <a:pt x="624854" y="64906"/>
                      <a:pt x="624854" y="71395"/>
                    </a:cubicBezTo>
                    <a:cubicBezTo>
                      <a:pt x="624854" y="77884"/>
                      <a:pt x="618654" y="83145"/>
                      <a:pt x="611007" y="83145"/>
                    </a:cubicBezTo>
                    <a:cubicBezTo>
                      <a:pt x="603359" y="83145"/>
                      <a:pt x="597159" y="77884"/>
                      <a:pt x="597159" y="71395"/>
                    </a:cubicBezTo>
                    <a:cubicBezTo>
                      <a:pt x="597159" y="64906"/>
                      <a:pt x="603359" y="59645"/>
                      <a:pt x="611007" y="59645"/>
                    </a:cubicBezTo>
                    <a:close/>
                    <a:moveTo>
                      <a:pt x="380727" y="53082"/>
                    </a:moveTo>
                    <a:cubicBezTo>
                      <a:pt x="388374" y="53082"/>
                      <a:pt x="394574" y="58343"/>
                      <a:pt x="394574" y="64832"/>
                    </a:cubicBezTo>
                    <a:cubicBezTo>
                      <a:pt x="394574" y="71321"/>
                      <a:pt x="388374" y="76582"/>
                      <a:pt x="380727" y="76582"/>
                    </a:cubicBezTo>
                    <a:cubicBezTo>
                      <a:pt x="373079" y="76582"/>
                      <a:pt x="366879" y="71321"/>
                      <a:pt x="366879" y="64832"/>
                    </a:cubicBezTo>
                    <a:cubicBezTo>
                      <a:pt x="366879" y="58343"/>
                      <a:pt x="373079" y="53082"/>
                      <a:pt x="380727" y="53082"/>
                    </a:cubicBezTo>
                    <a:close/>
                    <a:moveTo>
                      <a:pt x="474843" y="36166"/>
                    </a:moveTo>
                    <a:cubicBezTo>
                      <a:pt x="482490" y="36166"/>
                      <a:pt x="488690" y="41427"/>
                      <a:pt x="488690" y="47916"/>
                    </a:cubicBezTo>
                    <a:cubicBezTo>
                      <a:pt x="488690" y="54405"/>
                      <a:pt x="482490" y="59666"/>
                      <a:pt x="474843" y="59666"/>
                    </a:cubicBezTo>
                    <a:cubicBezTo>
                      <a:pt x="467196" y="59666"/>
                      <a:pt x="460996" y="54405"/>
                      <a:pt x="460996" y="47916"/>
                    </a:cubicBezTo>
                    <a:cubicBezTo>
                      <a:pt x="460996" y="41427"/>
                      <a:pt x="467196" y="36166"/>
                      <a:pt x="474843" y="36166"/>
                    </a:cubicBezTo>
                    <a:close/>
                    <a:moveTo>
                      <a:pt x="751717" y="17957"/>
                    </a:moveTo>
                    <a:lnTo>
                      <a:pt x="754885" y="19000"/>
                    </a:lnTo>
                    <a:lnTo>
                      <a:pt x="766082" y="24376"/>
                    </a:lnTo>
                    <a:lnTo>
                      <a:pt x="768227" y="28771"/>
                    </a:lnTo>
                    <a:cubicBezTo>
                      <a:pt x="768227" y="35260"/>
                      <a:pt x="762027" y="40520"/>
                      <a:pt x="754380" y="40520"/>
                    </a:cubicBezTo>
                    <a:cubicBezTo>
                      <a:pt x="746732" y="40520"/>
                      <a:pt x="740532" y="35260"/>
                      <a:pt x="740532" y="28771"/>
                    </a:cubicBezTo>
                    <a:cubicBezTo>
                      <a:pt x="740532" y="25527"/>
                      <a:pt x="742082" y="22589"/>
                      <a:pt x="744588" y="20463"/>
                    </a:cubicBezTo>
                    <a:close/>
                    <a:moveTo>
                      <a:pt x="679103" y="9949"/>
                    </a:moveTo>
                    <a:cubicBezTo>
                      <a:pt x="686750" y="9949"/>
                      <a:pt x="692950" y="15210"/>
                      <a:pt x="692950" y="21699"/>
                    </a:cubicBezTo>
                    <a:cubicBezTo>
                      <a:pt x="692950" y="28188"/>
                      <a:pt x="686750" y="33449"/>
                      <a:pt x="679103" y="33449"/>
                    </a:cubicBezTo>
                    <a:cubicBezTo>
                      <a:pt x="671456" y="33449"/>
                      <a:pt x="665256" y="28188"/>
                      <a:pt x="665256" y="21699"/>
                    </a:cubicBezTo>
                    <a:cubicBezTo>
                      <a:pt x="665256" y="15210"/>
                      <a:pt x="671456" y="9949"/>
                      <a:pt x="679103" y="9949"/>
                    </a:cubicBezTo>
                    <a:close/>
                    <a:moveTo>
                      <a:pt x="343942" y="8047"/>
                    </a:moveTo>
                    <a:lnTo>
                      <a:pt x="339970" y="16184"/>
                    </a:lnTo>
                    <a:cubicBezTo>
                      <a:pt x="337464" y="18310"/>
                      <a:pt x="334002" y="19625"/>
                      <a:pt x="330178" y="19625"/>
                    </a:cubicBezTo>
                    <a:cubicBezTo>
                      <a:pt x="326355" y="19625"/>
                      <a:pt x="322893" y="18310"/>
                      <a:pt x="320387" y="16184"/>
                    </a:cubicBezTo>
                    <a:lnTo>
                      <a:pt x="320226" y="15854"/>
                    </a:lnTo>
                    <a:close/>
                    <a:moveTo>
                      <a:pt x="542009" y="0"/>
                    </a:moveTo>
                    <a:cubicBezTo>
                      <a:pt x="549656" y="0"/>
                      <a:pt x="555856" y="5261"/>
                      <a:pt x="555856" y="11750"/>
                    </a:cubicBezTo>
                    <a:cubicBezTo>
                      <a:pt x="555856" y="18239"/>
                      <a:pt x="549656" y="23499"/>
                      <a:pt x="542009" y="23499"/>
                    </a:cubicBezTo>
                    <a:cubicBezTo>
                      <a:pt x="534361" y="23499"/>
                      <a:pt x="528161" y="18239"/>
                      <a:pt x="528161" y="11750"/>
                    </a:cubicBezTo>
                    <a:cubicBezTo>
                      <a:pt x="528161" y="5261"/>
                      <a:pt x="534361" y="0"/>
                      <a:pt x="542009" y="0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8249946B-4FD8-4A08-9661-27BB18791C37}"/>
                  </a:ext>
                </a:extLst>
              </p:cNvPr>
              <p:cNvSpPr/>
              <p:nvPr/>
            </p:nvSpPr>
            <p:spPr>
              <a:xfrm>
                <a:off x="1726982" y="2592455"/>
                <a:ext cx="180975" cy="155104"/>
              </a:xfrm>
              <a:custGeom>
                <a:avLst/>
                <a:gdLst>
                  <a:gd name="connsiteX0" fmla="*/ 145189 w 304116"/>
                  <a:gd name="connsiteY0" fmla="*/ 61656 h 260642"/>
                  <a:gd name="connsiteX1" fmla="*/ 254626 w 304116"/>
                  <a:gd name="connsiteY1" fmla="*/ 114864 h 260642"/>
                  <a:gd name="connsiteX2" fmla="*/ 282220 w 304116"/>
                  <a:gd name="connsiteY2" fmla="*/ 259201 h 260642"/>
                  <a:gd name="connsiteX3" fmla="*/ 189519 w 304116"/>
                  <a:gd name="connsiteY3" fmla="*/ 179971 h 260642"/>
                  <a:gd name="connsiteX4" fmla="*/ 116176 w 304116"/>
                  <a:gd name="connsiteY4" fmla="*/ 83631 h 260642"/>
                  <a:gd name="connsiteX5" fmla="*/ 145189 w 304116"/>
                  <a:gd name="connsiteY5" fmla="*/ 61656 h 260642"/>
                  <a:gd name="connsiteX6" fmla="*/ 46549 w 304116"/>
                  <a:gd name="connsiteY6" fmla="*/ 0 h 260642"/>
                  <a:gd name="connsiteX7" fmla="*/ 93098 w 304116"/>
                  <a:gd name="connsiteY7" fmla="*/ 46549 h 260642"/>
                  <a:gd name="connsiteX8" fmla="*/ 46549 w 304116"/>
                  <a:gd name="connsiteY8" fmla="*/ 93098 h 260642"/>
                  <a:gd name="connsiteX9" fmla="*/ 0 w 304116"/>
                  <a:gd name="connsiteY9" fmla="*/ 46549 h 260642"/>
                  <a:gd name="connsiteX10" fmla="*/ 46549 w 304116"/>
                  <a:gd name="connsiteY10" fmla="*/ 0 h 260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04116" h="260642">
                    <a:moveTo>
                      <a:pt x="145189" y="61656"/>
                    </a:moveTo>
                    <a:cubicBezTo>
                      <a:pt x="181399" y="56002"/>
                      <a:pt x="233871" y="92917"/>
                      <a:pt x="254626" y="114864"/>
                    </a:cubicBezTo>
                    <a:cubicBezTo>
                      <a:pt x="282300" y="144126"/>
                      <a:pt x="333494" y="247578"/>
                      <a:pt x="282220" y="259201"/>
                    </a:cubicBezTo>
                    <a:cubicBezTo>
                      <a:pt x="230946" y="270824"/>
                      <a:pt x="217193" y="209232"/>
                      <a:pt x="189519" y="179971"/>
                    </a:cubicBezTo>
                    <a:cubicBezTo>
                      <a:pt x="161846" y="150709"/>
                      <a:pt x="89459" y="137532"/>
                      <a:pt x="116176" y="83631"/>
                    </a:cubicBezTo>
                    <a:cubicBezTo>
                      <a:pt x="122855" y="70155"/>
                      <a:pt x="133118" y="63541"/>
                      <a:pt x="145189" y="61656"/>
                    </a:cubicBezTo>
                    <a:close/>
                    <a:moveTo>
                      <a:pt x="46549" y="0"/>
                    </a:moveTo>
                    <a:cubicBezTo>
                      <a:pt x="72257" y="0"/>
                      <a:pt x="93098" y="20841"/>
                      <a:pt x="93098" y="46549"/>
                    </a:cubicBezTo>
                    <a:cubicBezTo>
                      <a:pt x="93098" y="72257"/>
                      <a:pt x="72257" y="93098"/>
                      <a:pt x="46549" y="93098"/>
                    </a:cubicBezTo>
                    <a:cubicBezTo>
                      <a:pt x="20841" y="93098"/>
                      <a:pt x="0" y="72257"/>
                      <a:pt x="0" y="46549"/>
                    </a:cubicBezTo>
                    <a:cubicBezTo>
                      <a:pt x="0" y="20841"/>
                      <a:pt x="20841" y="0"/>
                      <a:pt x="4654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A1DBBB14-469E-4BF6-A307-D2B95E45637C}"/>
                  </a:ext>
                </a:extLst>
              </p:cNvPr>
              <p:cNvSpPr/>
              <p:nvPr/>
            </p:nvSpPr>
            <p:spPr>
              <a:xfrm>
                <a:off x="1061108" y="3090745"/>
                <a:ext cx="957574" cy="280978"/>
              </a:xfrm>
              <a:custGeom>
                <a:avLst/>
                <a:gdLst>
                  <a:gd name="connsiteX0" fmla="*/ 0 w 957574"/>
                  <a:gd name="connsiteY0" fmla="*/ 0 h 280978"/>
                  <a:gd name="connsiteX1" fmla="*/ 1472 w 957574"/>
                  <a:gd name="connsiteY1" fmla="*/ 1092 h 280978"/>
                  <a:gd name="connsiteX2" fmla="*/ 20424 w 957574"/>
                  <a:gd name="connsiteY2" fmla="*/ 10889 h 280978"/>
                  <a:gd name="connsiteX3" fmla="*/ 46212 w 957574"/>
                  <a:gd name="connsiteY3" fmla="*/ 46399 h 280978"/>
                  <a:gd name="connsiteX4" fmla="*/ 479794 w 957574"/>
                  <a:gd name="connsiteY4" fmla="*/ 217229 h 280978"/>
                  <a:gd name="connsiteX5" fmla="*/ 913376 w 957574"/>
                  <a:gd name="connsiteY5" fmla="*/ 46399 h 280978"/>
                  <a:gd name="connsiteX6" fmla="*/ 937421 w 957574"/>
                  <a:gd name="connsiteY6" fmla="*/ 13288 h 280978"/>
                  <a:gd name="connsiteX7" fmla="*/ 957574 w 957574"/>
                  <a:gd name="connsiteY7" fmla="*/ 2871 h 280978"/>
                  <a:gd name="connsiteX8" fmla="*/ 951370 w 957574"/>
                  <a:gd name="connsiteY8" fmla="*/ 19568 h 280978"/>
                  <a:gd name="connsiteX9" fmla="*/ 479320 w 957574"/>
                  <a:gd name="connsiteY9" fmla="*/ 280978 h 280978"/>
                  <a:gd name="connsiteX10" fmla="*/ 7270 w 957574"/>
                  <a:gd name="connsiteY10" fmla="*/ 19568 h 280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57574" h="280978">
                    <a:moveTo>
                      <a:pt x="0" y="0"/>
                    </a:moveTo>
                    <a:lnTo>
                      <a:pt x="1472" y="1092"/>
                    </a:lnTo>
                    <a:lnTo>
                      <a:pt x="20424" y="10889"/>
                    </a:lnTo>
                    <a:lnTo>
                      <a:pt x="46212" y="46399"/>
                    </a:lnTo>
                    <a:cubicBezTo>
                      <a:pt x="149271" y="150729"/>
                      <a:pt x="305237" y="217229"/>
                      <a:pt x="479794" y="217229"/>
                    </a:cubicBezTo>
                    <a:cubicBezTo>
                      <a:pt x="654351" y="217229"/>
                      <a:pt x="810317" y="150729"/>
                      <a:pt x="913376" y="46399"/>
                    </a:cubicBezTo>
                    <a:lnTo>
                      <a:pt x="937421" y="13288"/>
                    </a:lnTo>
                    <a:lnTo>
                      <a:pt x="957574" y="2871"/>
                    </a:lnTo>
                    <a:lnTo>
                      <a:pt x="951370" y="19568"/>
                    </a:lnTo>
                    <a:cubicBezTo>
                      <a:pt x="873597" y="173188"/>
                      <a:pt x="691526" y="280978"/>
                      <a:pt x="479320" y="280978"/>
                    </a:cubicBezTo>
                    <a:cubicBezTo>
                      <a:pt x="267114" y="280978"/>
                      <a:pt x="85043" y="173188"/>
                      <a:pt x="7270" y="19568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9" name="グループ化 108">
              <a:extLst>
                <a:ext uri="{FF2B5EF4-FFF2-40B4-BE49-F238E27FC236}">
                  <a16:creationId xmlns:a16="http://schemas.microsoft.com/office/drawing/2014/main" id="{6C4C9052-4546-4577-97F7-FB1532D0360B}"/>
                </a:ext>
              </a:extLst>
            </p:cNvPr>
            <p:cNvGrpSpPr/>
            <p:nvPr/>
          </p:nvGrpSpPr>
          <p:grpSpPr>
            <a:xfrm>
              <a:off x="4910001" y="4317524"/>
              <a:ext cx="894510" cy="681014"/>
              <a:chOff x="967076" y="2506163"/>
              <a:chExt cx="1136911" cy="865560"/>
            </a:xfrm>
          </p:grpSpPr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6EDE3932-EACE-4CA4-A54D-E241B83A4A40}"/>
                  </a:ext>
                </a:extLst>
              </p:cNvPr>
              <p:cNvSpPr/>
              <p:nvPr/>
            </p:nvSpPr>
            <p:spPr>
              <a:xfrm>
                <a:off x="967076" y="2506163"/>
                <a:ext cx="1136910" cy="856022"/>
              </a:xfrm>
              <a:custGeom>
                <a:avLst/>
                <a:gdLst>
                  <a:gd name="connsiteX0" fmla="*/ 573352 w 1136910"/>
                  <a:gd name="connsiteY0" fmla="*/ 0 h 856022"/>
                  <a:gd name="connsiteX1" fmla="*/ 1045402 w 1136910"/>
                  <a:gd name="connsiteY1" fmla="*/ 261410 h 856022"/>
                  <a:gd name="connsiteX2" fmla="*/ 1073505 w 1136910"/>
                  <a:gd name="connsiteY2" fmla="*/ 337046 h 856022"/>
                  <a:gd name="connsiteX3" fmla="*/ 1092238 w 1136910"/>
                  <a:gd name="connsiteY3" fmla="*/ 349320 h 856022"/>
                  <a:gd name="connsiteX4" fmla="*/ 1136910 w 1136910"/>
                  <a:gd name="connsiteY4" fmla="*/ 428011 h 856022"/>
                  <a:gd name="connsiteX5" fmla="*/ 1092238 w 1136910"/>
                  <a:gd name="connsiteY5" fmla="*/ 506702 h 856022"/>
                  <a:gd name="connsiteX6" fmla="*/ 1073505 w 1136910"/>
                  <a:gd name="connsiteY6" fmla="*/ 518976 h 856022"/>
                  <a:gd name="connsiteX7" fmla="*/ 1045402 w 1136910"/>
                  <a:gd name="connsiteY7" fmla="*/ 594612 h 856022"/>
                  <a:gd name="connsiteX8" fmla="*/ 573352 w 1136910"/>
                  <a:gd name="connsiteY8" fmla="*/ 856022 h 856022"/>
                  <a:gd name="connsiteX9" fmla="*/ 101302 w 1136910"/>
                  <a:gd name="connsiteY9" fmla="*/ 594612 h 856022"/>
                  <a:gd name="connsiteX10" fmla="*/ 76351 w 1136910"/>
                  <a:gd name="connsiteY10" fmla="*/ 527459 h 856022"/>
                  <a:gd name="connsiteX11" fmla="*/ 44672 w 1136910"/>
                  <a:gd name="connsiteY11" fmla="*/ 506702 h 856022"/>
                  <a:gd name="connsiteX12" fmla="*/ 0 w 1136910"/>
                  <a:gd name="connsiteY12" fmla="*/ 428011 h 856022"/>
                  <a:gd name="connsiteX13" fmla="*/ 44672 w 1136910"/>
                  <a:gd name="connsiteY13" fmla="*/ 349320 h 856022"/>
                  <a:gd name="connsiteX14" fmla="*/ 76351 w 1136910"/>
                  <a:gd name="connsiteY14" fmla="*/ 328564 h 856022"/>
                  <a:gd name="connsiteX15" fmla="*/ 101302 w 1136910"/>
                  <a:gd name="connsiteY15" fmla="*/ 261410 h 856022"/>
                  <a:gd name="connsiteX16" fmla="*/ 573352 w 1136910"/>
                  <a:gd name="connsiteY16" fmla="*/ 0 h 856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36910" h="856022">
                    <a:moveTo>
                      <a:pt x="573352" y="0"/>
                    </a:moveTo>
                    <a:cubicBezTo>
                      <a:pt x="785558" y="0"/>
                      <a:pt x="967629" y="107790"/>
                      <a:pt x="1045402" y="261410"/>
                    </a:cubicBezTo>
                    <a:lnTo>
                      <a:pt x="1073505" y="337046"/>
                    </a:lnTo>
                    <a:lnTo>
                      <a:pt x="1092238" y="349320"/>
                    </a:lnTo>
                    <a:cubicBezTo>
                      <a:pt x="1121003" y="373506"/>
                      <a:pt x="1136910" y="400098"/>
                      <a:pt x="1136910" y="428011"/>
                    </a:cubicBezTo>
                    <a:cubicBezTo>
                      <a:pt x="1136910" y="455924"/>
                      <a:pt x="1121003" y="482516"/>
                      <a:pt x="1092238" y="506702"/>
                    </a:cubicBezTo>
                    <a:lnTo>
                      <a:pt x="1073505" y="518976"/>
                    </a:lnTo>
                    <a:lnTo>
                      <a:pt x="1045402" y="594612"/>
                    </a:lnTo>
                    <a:cubicBezTo>
                      <a:pt x="967629" y="748232"/>
                      <a:pt x="785558" y="856022"/>
                      <a:pt x="573352" y="856022"/>
                    </a:cubicBezTo>
                    <a:cubicBezTo>
                      <a:pt x="361146" y="856022"/>
                      <a:pt x="179075" y="748232"/>
                      <a:pt x="101302" y="594612"/>
                    </a:cubicBezTo>
                    <a:lnTo>
                      <a:pt x="76351" y="527459"/>
                    </a:lnTo>
                    <a:lnTo>
                      <a:pt x="44672" y="506702"/>
                    </a:lnTo>
                    <a:cubicBezTo>
                      <a:pt x="15907" y="482516"/>
                      <a:pt x="0" y="455924"/>
                      <a:pt x="0" y="428011"/>
                    </a:cubicBezTo>
                    <a:cubicBezTo>
                      <a:pt x="0" y="400098"/>
                      <a:pt x="15907" y="373506"/>
                      <a:pt x="44672" y="349320"/>
                    </a:cubicBezTo>
                    <a:lnTo>
                      <a:pt x="76351" y="328564"/>
                    </a:lnTo>
                    <a:lnTo>
                      <a:pt x="101302" y="261410"/>
                    </a:lnTo>
                    <a:cubicBezTo>
                      <a:pt x="179075" y="107790"/>
                      <a:pt x="361146" y="0"/>
                      <a:pt x="573352" y="0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008000"/>
                  </a:gs>
                  <a:gs pos="0">
                    <a:srgbClr val="92D050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C4D80068-01C1-44F7-A7E4-E5A8EC66C89F}"/>
                  </a:ext>
                </a:extLst>
              </p:cNvPr>
              <p:cNvSpPr/>
              <p:nvPr/>
            </p:nvSpPr>
            <p:spPr>
              <a:xfrm>
                <a:off x="1007652" y="2535679"/>
                <a:ext cx="1096335" cy="831850"/>
              </a:xfrm>
              <a:custGeom>
                <a:avLst/>
                <a:gdLst>
                  <a:gd name="connsiteX0" fmla="*/ 505095 w 1096335"/>
                  <a:gd name="connsiteY0" fmla="*/ 817167 h 831850"/>
                  <a:gd name="connsiteX1" fmla="*/ 518942 w 1096335"/>
                  <a:gd name="connsiteY1" fmla="*/ 828917 h 831850"/>
                  <a:gd name="connsiteX2" fmla="*/ 517510 w 1096335"/>
                  <a:gd name="connsiteY2" fmla="*/ 831850 h 831850"/>
                  <a:gd name="connsiteX3" fmla="*/ 491889 w 1096335"/>
                  <a:gd name="connsiteY3" fmla="*/ 830231 h 831850"/>
                  <a:gd name="connsiteX4" fmla="*/ 491248 w 1096335"/>
                  <a:gd name="connsiteY4" fmla="*/ 828917 h 831850"/>
                  <a:gd name="connsiteX5" fmla="*/ 505095 w 1096335"/>
                  <a:gd name="connsiteY5" fmla="*/ 817167 h 831850"/>
                  <a:gd name="connsiteX6" fmla="*/ 319544 w 1096335"/>
                  <a:gd name="connsiteY6" fmla="*/ 777927 h 831850"/>
                  <a:gd name="connsiteX7" fmla="*/ 333391 w 1096335"/>
                  <a:gd name="connsiteY7" fmla="*/ 789676 h 831850"/>
                  <a:gd name="connsiteX8" fmla="*/ 329853 w 1096335"/>
                  <a:gd name="connsiteY8" fmla="*/ 796924 h 831850"/>
                  <a:gd name="connsiteX9" fmla="*/ 310669 w 1096335"/>
                  <a:gd name="connsiteY9" fmla="*/ 790609 h 831850"/>
                  <a:gd name="connsiteX10" fmla="*/ 306272 w 1096335"/>
                  <a:gd name="connsiteY10" fmla="*/ 788497 h 831850"/>
                  <a:gd name="connsiteX11" fmla="*/ 309752 w 1096335"/>
                  <a:gd name="connsiteY11" fmla="*/ 781368 h 831850"/>
                  <a:gd name="connsiteX12" fmla="*/ 319544 w 1096335"/>
                  <a:gd name="connsiteY12" fmla="*/ 777927 h 831850"/>
                  <a:gd name="connsiteX13" fmla="*/ 562102 w 1096335"/>
                  <a:gd name="connsiteY13" fmla="*/ 770793 h 831850"/>
                  <a:gd name="connsiteX14" fmla="*/ 575949 w 1096335"/>
                  <a:gd name="connsiteY14" fmla="*/ 782543 h 831850"/>
                  <a:gd name="connsiteX15" fmla="*/ 562102 w 1096335"/>
                  <a:gd name="connsiteY15" fmla="*/ 794293 h 831850"/>
                  <a:gd name="connsiteX16" fmla="*/ 548254 w 1096335"/>
                  <a:gd name="connsiteY16" fmla="*/ 782543 h 831850"/>
                  <a:gd name="connsiteX17" fmla="*/ 562102 w 1096335"/>
                  <a:gd name="connsiteY17" fmla="*/ 770793 h 831850"/>
                  <a:gd name="connsiteX18" fmla="*/ 777880 w 1096335"/>
                  <a:gd name="connsiteY18" fmla="*/ 766030 h 831850"/>
                  <a:gd name="connsiteX19" fmla="*/ 787671 w 1096335"/>
                  <a:gd name="connsiteY19" fmla="*/ 769472 h 831850"/>
                  <a:gd name="connsiteX20" fmla="*/ 789804 w 1096335"/>
                  <a:gd name="connsiteY20" fmla="*/ 773841 h 831850"/>
                  <a:gd name="connsiteX21" fmla="*/ 767369 w 1096335"/>
                  <a:gd name="connsiteY21" fmla="*/ 784614 h 831850"/>
                  <a:gd name="connsiteX22" fmla="*/ 764032 w 1096335"/>
                  <a:gd name="connsiteY22" fmla="*/ 777780 h 831850"/>
                  <a:gd name="connsiteX23" fmla="*/ 777880 w 1096335"/>
                  <a:gd name="connsiteY23" fmla="*/ 766030 h 831850"/>
                  <a:gd name="connsiteX24" fmla="*/ 656218 w 1096335"/>
                  <a:gd name="connsiteY24" fmla="*/ 753877 h 831850"/>
                  <a:gd name="connsiteX25" fmla="*/ 670065 w 1096335"/>
                  <a:gd name="connsiteY25" fmla="*/ 765627 h 831850"/>
                  <a:gd name="connsiteX26" fmla="*/ 656218 w 1096335"/>
                  <a:gd name="connsiteY26" fmla="*/ 777376 h 831850"/>
                  <a:gd name="connsiteX27" fmla="*/ 642371 w 1096335"/>
                  <a:gd name="connsiteY27" fmla="*/ 765627 h 831850"/>
                  <a:gd name="connsiteX28" fmla="*/ 656218 w 1096335"/>
                  <a:gd name="connsiteY28" fmla="*/ 753877 h 831850"/>
                  <a:gd name="connsiteX29" fmla="*/ 421363 w 1096335"/>
                  <a:gd name="connsiteY29" fmla="*/ 752009 h 831850"/>
                  <a:gd name="connsiteX30" fmla="*/ 435210 w 1096335"/>
                  <a:gd name="connsiteY30" fmla="*/ 763759 h 831850"/>
                  <a:gd name="connsiteX31" fmla="*/ 421363 w 1096335"/>
                  <a:gd name="connsiteY31" fmla="*/ 775508 h 831850"/>
                  <a:gd name="connsiteX32" fmla="*/ 407515 w 1096335"/>
                  <a:gd name="connsiteY32" fmla="*/ 763759 h 831850"/>
                  <a:gd name="connsiteX33" fmla="*/ 421363 w 1096335"/>
                  <a:gd name="connsiteY33" fmla="*/ 752009 h 831850"/>
                  <a:gd name="connsiteX34" fmla="*/ 723384 w 1096335"/>
                  <a:gd name="connsiteY34" fmla="*/ 717711 h 831850"/>
                  <a:gd name="connsiteX35" fmla="*/ 737231 w 1096335"/>
                  <a:gd name="connsiteY35" fmla="*/ 729460 h 831850"/>
                  <a:gd name="connsiteX36" fmla="*/ 723384 w 1096335"/>
                  <a:gd name="connsiteY36" fmla="*/ 741210 h 831850"/>
                  <a:gd name="connsiteX37" fmla="*/ 709536 w 1096335"/>
                  <a:gd name="connsiteY37" fmla="*/ 729460 h 831850"/>
                  <a:gd name="connsiteX38" fmla="*/ 723384 w 1096335"/>
                  <a:gd name="connsiteY38" fmla="*/ 717711 h 831850"/>
                  <a:gd name="connsiteX39" fmla="*/ 845976 w 1096335"/>
                  <a:gd name="connsiteY39" fmla="*/ 716334 h 831850"/>
                  <a:gd name="connsiteX40" fmla="*/ 859823 w 1096335"/>
                  <a:gd name="connsiteY40" fmla="*/ 728083 h 831850"/>
                  <a:gd name="connsiteX41" fmla="*/ 859197 w 1096335"/>
                  <a:gd name="connsiteY41" fmla="*/ 729366 h 831850"/>
                  <a:gd name="connsiteX42" fmla="*/ 845588 w 1096335"/>
                  <a:gd name="connsiteY42" fmla="*/ 739697 h 831850"/>
                  <a:gd name="connsiteX43" fmla="*/ 836185 w 1096335"/>
                  <a:gd name="connsiteY43" fmla="*/ 736392 h 831850"/>
                  <a:gd name="connsiteX44" fmla="*/ 832129 w 1096335"/>
                  <a:gd name="connsiteY44" fmla="*/ 728083 h 831850"/>
                  <a:gd name="connsiteX45" fmla="*/ 845976 w 1096335"/>
                  <a:gd name="connsiteY45" fmla="*/ 716334 h 831850"/>
                  <a:gd name="connsiteX46" fmla="*/ 511553 w 1096335"/>
                  <a:gd name="connsiteY46" fmla="*/ 713836 h 831850"/>
                  <a:gd name="connsiteX47" fmla="*/ 525401 w 1096335"/>
                  <a:gd name="connsiteY47" fmla="*/ 725585 h 831850"/>
                  <a:gd name="connsiteX48" fmla="*/ 511553 w 1096335"/>
                  <a:gd name="connsiteY48" fmla="*/ 737335 h 831850"/>
                  <a:gd name="connsiteX49" fmla="*/ 497706 w 1096335"/>
                  <a:gd name="connsiteY49" fmla="*/ 725585 h 831850"/>
                  <a:gd name="connsiteX50" fmla="*/ 511553 w 1096335"/>
                  <a:gd name="connsiteY50" fmla="*/ 713836 h 831850"/>
                  <a:gd name="connsiteX51" fmla="*/ 289079 w 1096335"/>
                  <a:gd name="connsiteY51" fmla="*/ 711500 h 831850"/>
                  <a:gd name="connsiteX52" fmla="*/ 302926 w 1096335"/>
                  <a:gd name="connsiteY52" fmla="*/ 723250 h 831850"/>
                  <a:gd name="connsiteX53" fmla="*/ 289079 w 1096335"/>
                  <a:gd name="connsiteY53" fmla="*/ 735000 h 831850"/>
                  <a:gd name="connsiteX54" fmla="*/ 275232 w 1096335"/>
                  <a:gd name="connsiteY54" fmla="*/ 723250 h 831850"/>
                  <a:gd name="connsiteX55" fmla="*/ 289079 w 1096335"/>
                  <a:gd name="connsiteY55" fmla="*/ 711500 h 831850"/>
                  <a:gd name="connsiteX56" fmla="*/ 383195 w 1096335"/>
                  <a:gd name="connsiteY56" fmla="*/ 694584 h 831850"/>
                  <a:gd name="connsiteX57" fmla="*/ 397042 w 1096335"/>
                  <a:gd name="connsiteY57" fmla="*/ 706334 h 831850"/>
                  <a:gd name="connsiteX58" fmla="*/ 383195 w 1096335"/>
                  <a:gd name="connsiteY58" fmla="*/ 718083 h 831850"/>
                  <a:gd name="connsiteX59" fmla="*/ 369348 w 1096335"/>
                  <a:gd name="connsiteY59" fmla="*/ 706334 h 831850"/>
                  <a:gd name="connsiteX60" fmla="*/ 383195 w 1096335"/>
                  <a:gd name="connsiteY60" fmla="*/ 694584 h 831850"/>
                  <a:gd name="connsiteX61" fmla="*/ 654926 w 1096335"/>
                  <a:gd name="connsiteY61" fmla="*/ 671211 h 831850"/>
                  <a:gd name="connsiteX62" fmla="*/ 668774 w 1096335"/>
                  <a:gd name="connsiteY62" fmla="*/ 682961 h 831850"/>
                  <a:gd name="connsiteX63" fmla="*/ 654926 w 1096335"/>
                  <a:gd name="connsiteY63" fmla="*/ 694711 h 831850"/>
                  <a:gd name="connsiteX64" fmla="*/ 641079 w 1096335"/>
                  <a:gd name="connsiteY64" fmla="*/ 682961 h 831850"/>
                  <a:gd name="connsiteX65" fmla="*/ 654926 w 1096335"/>
                  <a:gd name="connsiteY65" fmla="*/ 671211 h 831850"/>
                  <a:gd name="connsiteX66" fmla="*/ 579650 w 1096335"/>
                  <a:gd name="connsiteY66" fmla="*/ 664140 h 831850"/>
                  <a:gd name="connsiteX67" fmla="*/ 593497 w 1096335"/>
                  <a:gd name="connsiteY67" fmla="*/ 675889 h 831850"/>
                  <a:gd name="connsiteX68" fmla="*/ 579650 w 1096335"/>
                  <a:gd name="connsiteY68" fmla="*/ 687639 h 831850"/>
                  <a:gd name="connsiteX69" fmla="*/ 565802 w 1096335"/>
                  <a:gd name="connsiteY69" fmla="*/ 675889 h 831850"/>
                  <a:gd name="connsiteX70" fmla="*/ 579650 w 1096335"/>
                  <a:gd name="connsiteY70" fmla="*/ 664140 h 831850"/>
                  <a:gd name="connsiteX71" fmla="*/ 450361 w 1096335"/>
                  <a:gd name="connsiteY71" fmla="*/ 658418 h 831850"/>
                  <a:gd name="connsiteX72" fmla="*/ 464208 w 1096335"/>
                  <a:gd name="connsiteY72" fmla="*/ 670167 h 831850"/>
                  <a:gd name="connsiteX73" fmla="*/ 450361 w 1096335"/>
                  <a:gd name="connsiteY73" fmla="*/ 681917 h 831850"/>
                  <a:gd name="connsiteX74" fmla="*/ 436513 w 1096335"/>
                  <a:gd name="connsiteY74" fmla="*/ 670167 h 831850"/>
                  <a:gd name="connsiteX75" fmla="*/ 450361 w 1096335"/>
                  <a:gd name="connsiteY75" fmla="*/ 658418 h 831850"/>
                  <a:gd name="connsiteX76" fmla="*/ 238531 w 1096335"/>
                  <a:gd name="connsiteY76" fmla="*/ 654543 h 831850"/>
                  <a:gd name="connsiteX77" fmla="*/ 252378 w 1096335"/>
                  <a:gd name="connsiteY77" fmla="*/ 666292 h 831850"/>
                  <a:gd name="connsiteX78" fmla="*/ 238531 w 1096335"/>
                  <a:gd name="connsiteY78" fmla="*/ 678042 h 831850"/>
                  <a:gd name="connsiteX79" fmla="*/ 224683 w 1096335"/>
                  <a:gd name="connsiteY79" fmla="*/ 666292 h 831850"/>
                  <a:gd name="connsiteX80" fmla="*/ 238531 w 1096335"/>
                  <a:gd name="connsiteY80" fmla="*/ 654543 h 831850"/>
                  <a:gd name="connsiteX81" fmla="*/ 825529 w 1096335"/>
                  <a:gd name="connsiteY81" fmla="*/ 643384 h 831850"/>
                  <a:gd name="connsiteX82" fmla="*/ 839376 w 1096335"/>
                  <a:gd name="connsiteY82" fmla="*/ 655134 h 831850"/>
                  <a:gd name="connsiteX83" fmla="*/ 825529 w 1096335"/>
                  <a:gd name="connsiteY83" fmla="*/ 666884 h 831850"/>
                  <a:gd name="connsiteX84" fmla="*/ 811681 w 1096335"/>
                  <a:gd name="connsiteY84" fmla="*/ 655134 h 831850"/>
                  <a:gd name="connsiteX85" fmla="*/ 825529 w 1096335"/>
                  <a:gd name="connsiteY85" fmla="*/ 643384 h 831850"/>
                  <a:gd name="connsiteX86" fmla="*/ 104630 w 1096335"/>
                  <a:gd name="connsiteY86" fmla="*/ 631859 h 831850"/>
                  <a:gd name="connsiteX87" fmla="*/ 112158 w 1096335"/>
                  <a:gd name="connsiteY87" fmla="*/ 634505 h 831850"/>
                  <a:gd name="connsiteX88" fmla="*/ 116214 w 1096335"/>
                  <a:gd name="connsiteY88" fmla="*/ 642813 h 831850"/>
                  <a:gd name="connsiteX89" fmla="*/ 114755 w 1096335"/>
                  <a:gd name="connsiteY89" fmla="*/ 645802 h 831850"/>
                  <a:gd name="connsiteX90" fmla="*/ 738057 w 1096335"/>
                  <a:gd name="connsiteY90" fmla="*/ 623332 h 831850"/>
                  <a:gd name="connsiteX91" fmla="*/ 751905 w 1096335"/>
                  <a:gd name="connsiteY91" fmla="*/ 635082 h 831850"/>
                  <a:gd name="connsiteX92" fmla="*/ 738057 w 1096335"/>
                  <a:gd name="connsiteY92" fmla="*/ 646832 h 831850"/>
                  <a:gd name="connsiteX93" fmla="*/ 724210 w 1096335"/>
                  <a:gd name="connsiteY93" fmla="*/ 635082 h 831850"/>
                  <a:gd name="connsiteX94" fmla="*/ 738057 w 1096335"/>
                  <a:gd name="connsiteY94" fmla="*/ 623332 h 831850"/>
                  <a:gd name="connsiteX95" fmla="*/ 927348 w 1096335"/>
                  <a:gd name="connsiteY95" fmla="*/ 617466 h 831850"/>
                  <a:gd name="connsiteX96" fmla="*/ 941195 w 1096335"/>
                  <a:gd name="connsiteY96" fmla="*/ 629216 h 831850"/>
                  <a:gd name="connsiteX97" fmla="*/ 927348 w 1096335"/>
                  <a:gd name="connsiteY97" fmla="*/ 640966 h 831850"/>
                  <a:gd name="connsiteX98" fmla="*/ 913500 w 1096335"/>
                  <a:gd name="connsiteY98" fmla="*/ 629216 h 831850"/>
                  <a:gd name="connsiteX99" fmla="*/ 927348 w 1096335"/>
                  <a:gd name="connsiteY99" fmla="*/ 617466 h 831850"/>
                  <a:gd name="connsiteX100" fmla="*/ 381903 w 1096335"/>
                  <a:gd name="connsiteY100" fmla="*/ 611918 h 831850"/>
                  <a:gd name="connsiteX101" fmla="*/ 395751 w 1096335"/>
                  <a:gd name="connsiteY101" fmla="*/ 623668 h 831850"/>
                  <a:gd name="connsiteX102" fmla="*/ 381903 w 1096335"/>
                  <a:gd name="connsiteY102" fmla="*/ 635418 h 831850"/>
                  <a:gd name="connsiteX103" fmla="*/ 368056 w 1096335"/>
                  <a:gd name="connsiteY103" fmla="*/ 623668 h 831850"/>
                  <a:gd name="connsiteX104" fmla="*/ 381903 w 1096335"/>
                  <a:gd name="connsiteY104" fmla="*/ 611918 h 831850"/>
                  <a:gd name="connsiteX105" fmla="*/ 542418 w 1096335"/>
                  <a:gd name="connsiteY105" fmla="*/ 609883 h 831850"/>
                  <a:gd name="connsiteX106" fmla="*/ 556265 w 1096335"/>
                  <a:gd name="connsiteY106" fmla="*/ 621632 h 831850"/>
                  <a:gd name="connsiteX107" fmla="*/ 542418 w 1096335"/>
                  <a:gd name="connsiteY107" fmla="*/ 633382 h 831850"/>
                  <a:gd name="connsiteX108" fmla="*/ 528571 w 1096335"/>
                  <a:gd name="connsiteY108" fmla="*/ 621632 h 831850"/>
                  <a:gd name="connsiteX109" fmla="*/ 542418 w 1096335"/>
                  <a:gd name="connsiteY109" fmla="*/ 609883 h 831850"/>
                  <a:gd name="connsiteX110" fmla="*/ 306627 w 1096335"/>
                  <a:gd name="connsiteY110" fmla="*/ 604847 h 831850"/>
                  <a:gd name="connsiteX111" fmla="*/ 320474 w 1096335"/>
                  <a:gd name="connsiteY111" fmla="*/ 616596 h 831850"/>
                  <a:gd name="connsiteX112" fmla="*/ 306627 w 1096335"/>
                  <a:gd name="connsiteY112" fmla="*/ 628346 h 831850"/>
                  <a:gd name="connsiteX113" fmla="*/ 292780 w 1096335"/>
                  <a:gd name="connsiteY113" fmla="*/ 616596 h 831850"/>
                  <a:gd name="connsiteX114" fmla="*/ 306627 w 1096335"/>
                  <a:gd name="connsiteY114" fmla="*/ 604847 h 831850"/>
                  <a:gd name="connsiteX115" fmla="*/ 169533 w 1096335"/>
                  <a:gd name="connsiteY115" fmla="*/ 594897 h 831850"/>
                  <a:gd name="connsiteX116" fmla="*/ 183380 w 1096335"/>
                  <a:gd name="connsiteY116" fmla="*/ 606647 h 831850"/>
                  <a:gd name="connsiteX117" fmla="*/ 169533 w 1096335"/>
                  <a:gd name="connsiteY117" fmla="*/ 618397 h 831850"/>
                  <a:gd name="connsiteX118" fmla="*/ 155685 w 1096335"/>
                  <a:gd name="connsiteY118" fmla="*/ 606647 h 831850"/>
                  <a:gd name="connsiteX119" fmla="*/ 169533 w 1096335"/>
                  <a:gd name="connsiteY119" fmla="*/ 594897 h 831850"/>
                  <a:gd name="connsiteX120" fmla="*/ 454947 w 1096335"/>
                  <a:gd name="connsiteY120" fmla="*/ 589830 h 831850"/>
                  <a:gd name="connsiteX121" fmla="*/ 468794 w 1096335"/>
                  <a:gd name="connsiteY121" fmla="*/ 601580 h 831850"/>
                  <a:gd name="connsiteX122" fmla="*/ 454947 w 1096335"/>
                  <a:gd name="connsiteY122" fmla="*/ 613330 h 831850"/>
                  <a:gd name="connsiteX123" fmla="*/ 441100 w 1096335"/>
                  <a:gd name="connsiteY123" fmla="*/ 601580 h 831850"/>
                  <a:gd name="connsiteX124" fmla="*/ 454947 w 1096335"/>
                  <a:gd name="connsiteY124" fmla="*/ 589830 h 831850"/>
                  <a:gd name="connsiteX125" fmla="*/ 644237 w 1096335"/>
                  <a:gd name="connsiteY125" fmla="*/ 583965 h 831850"/>
                  <a:gd name="connsiteX126" fmla="*/ 658084 w 1096335"/>
                  <a:gd name="connsiteY126" fmla="*/ 595714 h 831850"/>
                  <a:gd name="connsiteX127" fmla="*/ 644237 w 1096335"/>
                  <a:gd name="connsiteY127" fmla="*/ 607464 h 831850"/>
                  <a:gd name="connsiteX128" fmla="*/ 630390 w 1096335"/>
                  <a:gd name="connsiteY128" fmla="*/ 595714 h 831850"/>
                  <a:gd name="connsiteX129" fmla="*/ 644237 w 1096335"/>
                  <a:gd name="connsiteY129" fmla="*/ 583965 h 831850"/>
                  <a:gd name="connsiteX130" fmla="*/ 795064 w 1096335"/>
                  <a:gd name="connsiteY130" fmla="*/ 576958 h 831850"/>
                  <a:gd name="connsiteX131" fmla="*/ 808911 w 1096335"/>
                  <a:gd name="connsiteY131" fmla="*/ 588708 h 831850"/>
                  <a:gd name="connsiteX132" fmla="*/ 795064 w 1096335"/>
                  <a:gd name="connsiteY132" fmla="*/ 600457 h 831850"/>
                  <a:gd name="connsiteX133" fmla="*/ 781217 w 1096335"/>
                  <a:gd name="connsiteY133" fmla="*/ 588708 h 831850"/>
                  <a:gd name="connsiteX134" fmla="*/ 795064 w 1096335"/>
                  <a:gd name="connsiteY134" fmla="*/ 576958 h 831850"/>
                  <a:gd name="connsiteX135" fmla="*/ 889180 w 1096335"/>
                  <a:gd name="connsiteY135" fmla="*/ 560042 h 831850"/>
                  <a:gd name="connsiteX136" fmla="*/ 903028 w 1096335"/>
                  <a:gd name="connsiteY136" fmla="*/ 571791 h 831850"/>
                  <a:gd name="connsiteX137" fmla="*/ 889180 w 1096335"/>
                  <a:gd name="connsiteY137" fmla="*/ 583541 h 831850"/>
                  <a:gd name="connsiteX138" fmla="*/ 875333 w 1096335"/>
                  <a:gd name="connsiteY138" fmla="*/ 571791 h 831850"/>
                  <a:gd name="connsiteX139" fmla="*/ 889180 w 1096335"/>
                  <a:gd name="connsiteY139" fmla="*/ 560042 h 831850"/>
                  <a:gd name="connsiteX140" fmla="*/ 101075 w 1096335"/>
                  <a:gd name="connsiteY140" fmla="*/ 548398 h 831850"/>
                  <a:gd name="connsiteX141" fmla="*/ 114923 w 1096335"/>
                  <a:gd name="connsiteY141" fmla="*/ 560148 h 831850"/>
                  <a:gd name="connsiteX142" fmla="*/ 101075 w 1096335"/>
                  <a:gd name="connsiteY142" fmla="*/ 571898 h 831850"/>
                  <a:gd name="connsiteX143" fmla="*/ 87228 w 1096335"/>
                  <a:gd name="connsiteY143" fmla="*/ 560148 h 831850"/>
                  <a:gd name="connsiteX144" fmla="*/ 101075 w 1096335"/>
                  <a:gd name="connsiteY144" fmla="*/ 548398 h 831850"/>
                  <a:gd name="connsiteX145" fmla="*/ 258247 w 1096335"/>
                  <a:gd name="connsiteY145" fmla="*/ 546362 h 831850"/>
                  <a:gd name="connsiteX146" fmla="*/ 272094 w 1096335"/>
                  <a:gd name="connsiteY146" fmla="*/ 558112 h 831850"/>
                  <a:gd name="connsiteX147" fmla="*/ 258247 w 1096335"/>
                  <a:gd name="connsiteY147" fmla="*/ 569862 h 831850"/>
                  <a:gd name="connsiteX148" fmla="*/ 244400 w 1096335"/>
                  <a:gd name="connsiteY148" fmla="*/ 558112 h 831850"/>
                  <a:gd name="connsiteX149" fmla="*/ 258247 w 1096335"/>
                  <a:gd name="connsiteY149" fmla="*/ 546362 h 831850"/>
                  <a:gd name="connsiteX150" fmla="*/ 511953 w 1096335"/>
                  <a:gd name="connsiteY150" fmla="*/ 543456 h 831850"/>
                  <a:gd name="connsiteX151" fmla="*/ 525801 w 1096335"/>
                  <a:gd name="connsiteY151" fmla="*/ 555206 h 831850"/>
                  <a:gd name="connsiteX152" fmla="*/ 511953 w 1096335"/>
                  <a:gd name="connsiteY152" fmla="*/ 566956 h 831850"/>
                  <a:gd name="connsiteX153" fmla="*/ 498106 w 1096335"/>
                  <a:gd name="connsiteY153" fmla="*/ 555206 h 831850"/>
                  <a:gd name="connsiteX154" fmla="*/ 511953 w 1096335"/>
                  <a:gd name="connsiteY154" fmla="*/ 543456 h 831850"/>
                  <a:gd name="connsiteX155" fmla="*/ 606070 w 1096335"/>
                  <a:gd name="connsiteY155" fmla="*/ 526540 h 831850"/>
                  <a:gd name="connsiteX156" fmla="*/ 619917 w 1096335"/>
                  <a:gd name="connsiteY156" fmla="*/ 538290 h 831850"/>
                  <a:gd name="connsiteX157" fmla="*/ 606070 w 1096335"/>
                  <a:gd name="connsiteY157" fmla="*/ 550039 h 831850"/>
                  <a:gd name="connsiteX158" fmla="*/ 592222 w 1096335"/>
                  <a:gd name="connsiteY158" fmla="*/ 538290 h 831850"/>
                  <a:gd name="connsiteX159" fmla="*/ 606070 w 1096335"/>
                  <a:gd name="connsiteY159" fmla="*/ 526540 h 831850"/>
                  <a:gd name="connsiteX160" fmla="*/ 170776 w 1096335"/>
                  <a:gd name="connsiteY160" fmla="*/ 526310 h 831850"/>
                  <a:gd name="connsiteX161" fmla="*/ 184623 w 1096335"/>
                  <a:gd name="connsiteY161" fmla="*/ 538060 h 831850"/>
                  <a:gd name="connsiteX162" fmla="*/ 170776 w 1096335"/>
                  <a:gd name="connsiteY162" fmla="*/ 549810 h 831850"/>
                  <a:gd name="connsiteX163" fmla="*/ 156929 w 1096335"/>
                  <a:gd name="connsiteY163" fmla="*/ 538060 h 831850"/>
                  <a:gd name="connsiteX164" fmla="*/ 170776 w 1096335"/>
                  <a:gd name="connsiteY164" fmla="*/ 526310 h 831850"/>
                  <a:gd name="connsiteX165" fmla="*/ 956346 w 1096335"/>
                  <a:gd name="connsiteY165" fmla="*/ 523875 h 831850"/>
                  <a:gd name="connsiteX166" fmla="*/ 970193 w 1096335"/>
                  <a:gd name="connsiteY166" fmla="*/ 535625 h 831850"/>
                  <a:gd name="connsiteX167" fmla="*/ 956346 w 1096335"/>
                  <a:gd name="connsiteY167" fmla="*/ 547375 h 831850"/>
                  <a:gd name="connsiteX168" fmla="*/ 942499 w 1096335"/>
                  <a:gd name="connsiteY168" fmla="*/ 535625 h 831850"/>
                  <a:gd name="connsiteX169" fmla="*/ 956346 w 1096335"/>
                  <a:gd name="connsiteY169" fmla="*/ 523875 h 831850"/>
                  <a:gd name="connsiteX170" fmla="*/ 360066 w 1096335"/>
                  <a:gd name="connsiteY170" fmla="*/ 520444 h 831850"/>
                  <a:gd name="connsiteX171" fmla="*/ 373913 w 1096335"/>
                  <a:gd name="connsiteY171" fmla="*/ 532194 h 831850"/>
                  <a:gd name="connsiteX172" fmla="*/ 360066 w 1096335"/>
                  <a:gd name="connsiteY172" fmla="*/ 543944 h 831850"/>
                  <a:gd name="connsiteX173" fmla="*/ 346219 w 1096335"/>
                  <a:gd name="connsiteY173" fmla="*/ 532194 h 831850"/>
                  <a:gd name="connsiteX174" fmla="*/ 360066 w 1096335"/>
                  <a:gd name="connsiteY174" fmla="*/ 520444 h 831850"/>
                  <a:gd name="connsiteX175" fmla="*/ 744516 w 1096335"/>
                  <a:gd name="connsiteY175" fmla="*/ 520000 h 831850"/>
                  <a:gd name="connsiteX176" fmla="*/ 758363 w 1096335"/>
                  <a:gd name="connsiteY176" fmla="*/ 531750 h 831850"/>
                  <a:gd name="connsiteX177" fmla="*/ 744516 w 1096335"/>
                  <a:gd name="connsiteY177" fmla="*/ 543500 h 831850"/>
                  <a:gd name="connsiteX178" fmla="*/ 730668 w 1096335"/>
                  <a:gd name="connsiteY178" fmla="*/ 531750 h 831850"/>
                  <a:gd name="connsiteX179" fmla="*/ 744516 w 1096335"/>
                  <a:gd name="connsiteY179" fmla="*/ 520000 h 831850"/>
                  <a:gd name="connsiteX180" fmla="*/ 673235 w 1096335"/>
                  <a:gd name="connsiteY180" fmla="*/ 490374 h 831850"/>
                  <a:gd name="connsiteX181" fmla="*/ 687083 w 1096335"/>
                  <a:gd name="connsiteY181" fmla="*/ 502123 h 831850"/>
                  <a:gd name="connsiteX182" fmla="*/ 673235 w 1096335"/>
                  <a:gd name="connsiteY182" fmla="*/ 513873 h 831850"/>
                  <a:gd name="connsiteX183" fmla="*/ 659388 w 1096335"/>
                  <a:gd name="connsiteY183" fmla="*/ 502123 h 831850"/>
                  <a:gd name="connsiteX184" fmla="*/ 673235 w 1096335"/>
                  <a:gd name="connsiteY184" fmla="*/ 490374 h 831850"/>
                  <a:gd name="connsiteX185" fmla="*/ 461405 w 1096335"/>
                  <a:gd name="connsiteY185" fmla="*/ 486499 h 831850"/>
                  <a:gd name="connsiteX186" fmla="*/ 475252 w 1096335"/>
                  <a:gd name="connsiteY186" fmla="*/ 498248 h 831850"/>
                  <a:gd name="connsiteX187" fmla="*/ 461405 w 1096335"/>
                  <a:gd name="connsiteY187" fmla="*/ 509998 h 831850"/>
                  <a:gd name="connsiteX188" fmla="*/ 447558 w 1096335"/>
                  <a:gd name="connsiteY188" fmla="*/ 498248 h 831850"/>
                  <a:gd name="connsiteX189" fmla="*/ 461405 w 1096335"/>
                  <a:gd name="connsiteY189" fmla="*/ 486499 h 831850"/>
                  <a:gd name="connsiteX190" fmla="*/ 227782 w 1096335"/>
                  <a:gd name="connsiteY190" fmla="*/ 479936 h 831850"/>
                  <a:gd name="connsiteX191" fmla="*/ 241630 w 1096335"/>
                  <a:gd name="connsiteY191" fmla="*/ 491686 h 831850"/>
                  <a:gd name="connsiteX192" fmla="*/ 227782 w 1096335"/>
                  <a:gd name="connsiteY192" fmla="*/ 503435 h 831850"/>
                  <a:gd name="connsiteX193" fmla="*/ 213935 w 1096335"/>
                  <a:gd name="connsiteY193" fmla="*/ 491686 h 831850"/>
                  <a:gd name="connsiteX194" fmla="*/ 227782 w 1096335"/>
                  <a:gd name="connsiteY194" fmla="*/ 479936 h 831850"/>
                  <a:gd name="connsiteX195" fmla="*/ 887889 w 1096335"/>
                  <a:gd name="connsiteY195" fmla="*/ 477376 h 831850"/>
                  <a:gd name="connsiteX196" fmla="*/ 901736 w 1096335"/>
                  <a:gd name="connsiteY196" fmla="*/ 489126 h 831850"/>
                  <a:gd name="connsiteX197" fmla="*/ 887889 w 1096335"/>
                  <a:gd name="connsiteY197" fmla="*/ 500876 h 831850"/>
                  <a:gd name="connsiteX198" fmla="*/ 874041 w 1096335"/>
                  <a:gd name="connsiteY198" fmla="*/ 489126 h 831850"/>
                  <a:gd name="connsiteX199" fmla="*/ 887889 w 1096335"/>
                  <a:gd name="connsiteY199" fmla="*/ 477376 h 831850"/>
                  <a:gd name="connsiteX200" fmla="*/ 1045060 w 1096335"/>
                  <a:gd name="connsiteY200" fmla="*/ 475340 h 831850"/>
                  <a:gd name="connsiteX201" fmla="*/ 1054852 w 1096335"/>
                  <a:gd name="connsiteY201" fmla="*/ 478782 h 831850"/>
                  <a:gd name="connsiteX202" fmla="*/ 1055184 w 1096335"/>
                  <a:gd name="connsiteY202" fmla="*/ 479461 h 831850"/>
                  <a:gd name="connsiteX203" fmla="*/ 1051663 w 1096335"/>
                  <a:gd name="connsiteY203" fmla="*/ 483495 h 831850"/>
                  <a:gd name="connsiteX204" fmla="*/ 1034839 w 1096335"/>
                  <a:gd name="connsiteY204" fmla="*/ 494518 h 831850"/>
                  <a:gd name="connsiteX205" fmla="*/ 1031213 w 1096335"/>
                  <a:gd name="connsiteY205" fmla="*/ 487090 h 831850"/>
                  <a:gd name="connsiteX206" fmla="*/ 1045060 w 1096335"/>
                  <a:gd name="connsiteY206" fmla="*/ 475340 h 831850"/>
                  <a:gd name="connsiteX207" fmla="*/ 812612 w 1096335"/>
                  <a:gd name="connsiteY207" fmla="*/ 470304 h 831850"/>
                  <a:gd name="connsiteX208" fmla="*/ 826460 w 1096335"/>
                  <a:gd name="connsiteY208" fmla="*/ 482054 h 831850"/>
                  <a:gd name="connsiteX209" fmla="*/ 812612 w 1096335"/>
                  <a:gd name="connsiteY209" fmla="*/ 493804 h 831850"/>
                  <a:gd name="connsiteX210" fmla="*/ 798765 w 1096335"/>
                  <a:gd name="connsiteY210" fmla="*/ 482054 h 831850"/>
                  <a:gd name="connsiteX211" fmla="*/ 812612 w 1096335"/>
                  <a:gd name="connsiteY211" fmla="*/ 470304 h 831850"/>
                  <a:gd name="connsiteX212" fmla="*/ 321899 w 1096335"/>
                  <a:gd name="connsiteY212" fmla="*/ 463019 h 831850"/>
                  <a:gd name="connsiteX213" fmla="*/ 335746 w 1096335"/>
                  <a:gd name="connsiteY213" fmla="*/ 474769 h 831850"/>
                  <a:gd name="connsiteX214" fmla="*/ 321899 w 1096335"/>
                  <a:gd name="connsiteY214" fmla="*/ 486519 h 831850"/>
                  <a:gd name="connsiteX215" fmla="*/ 308051 w 1096335"/>
                  <a:gd name="connsiteY215" fmla="*/ 474769 h 831850"/>
                  <a:gd name="connsiteX216" fmla="*/ 321899 w 1096335"/>
                  <a:gd name="connsiteY216" fmla="*/ 463019 h 831850"/>
                  <a:gd name="connsiteX217" fmla="*/ 52711 w 1096335"/>
                  <a:gd name="connsiteY217" fmla="*/ 457930 h 831850"/>
                  <a:gd name="connsiteX218" fmla="*/ 66559 w 1096335"/>
                  <a:gd name="connsiteY218" fmla="*/ 469680 h 831850"/>
                  <a:gd name="connsiteX219" fmla="*/ 52711 w 1096335"/>
                  <a:gd name="connsiteY219" fmla="*/ 481429 h 831850"/>
                  <a:gd name="connsiteX220" fmla="*/ 38864 w 1096335"/>
                  <a:gd name="connsiteY220" fmla="*/ 469680 h 831850"/>
                  <a:gd name="connsiteX221" fmla="*/ 52711 w 1096335"/>
                  <a:gd name="connsiteY221" fmla="*/ 457930 h 831850"/>
                  <a:gd name="connsiteX222" fmla="*/ 957589 w 1096335"/>
                  <a:gd name="connsiteY222" fmla="*/ 455288 h 831850"/>
                  <a:gd name="connsiteX223" fmla="*/ 971436 w 1096335"/>
                  <a:gd name="connsiteY223" fmla="*/ 467038 h 831850"/>
                  <a:gd name="connsiteX224" fmla="*/ 957589 w 1096335"/>
                  <a:gd name="connsiteY224" fmla="*/ 478788 h 831850"/>
                  <a:gd name="connsiteX225" fmla="*/ 943742 w 1096335"/>
                  <a:gd name="connsiteY225" fmla="*/ 467038 h 831850"/>
                  <a:gd name="connsiteX226" fmla="*/ 957589 w 1096335"/>
                  <a:gd name="connsiteY226" fmla="*/ 455288 h 831850"/>
                  <a:gd name="connsiteX227" fmla="*/ 604778 w 1096335"/>
                  <a:gd name="connsiteY227" fmla="*/ 443874 h 831850"/>
                  <a:gd name="connsiteX228" fmla="*/ 618625 w 1096335"/>
                  <a:gd name="connsiteY228" fmla="*/ 455624 h 831850"/>
                  <a:gd name="connsiteX229" fmla="*/ 604778 w 1096335"/>
                  <a:gd name="connsiteY229" fmla="*/ 467374 h 831850"/>
                  <a:gd name="connsiteX230" fmla="*/ 590931 w 1096335"/>
                  <a:gd name="connsiteY230" fmla="*/ 455624 h 831850"/>
                  <a:gd name="connsiteX231" fmla="*/ 604778 w 1096335"/>
                  <a:gd name="connsiteY231" fmla="*/ 443874 h 831850"/>
                  <a:gd name="connsiteX232" fmla="*/ 529502 w 1096335"/>
                  <a:gd name="connsiteY232" fmla="*/ 436803 h 831850"/>
                  <a:gd name="connsiteX233" fmla="*/ 543349 w 1096335"/>
                  <a:gd name="connsiteY233" fmla="*/ 448552 h 831850"/>
                  <a:gd name="connsiteX234" fmla="*/ 529502 w 1096335"/>
                  <a:gd name="connsiteY234" fmla="*/ 460302 h 831850"/>
                  <a:gd name="connsiteX235" fmla="*/ 515654 w 1096335"/>
                  <a:gd name="connsiteY235" fmla="*/ 448552 h 831850"/>
                  <a:gd name="connsiteX236" fmla="*/ 529502 w 1096335"/>
                  <a:gd name="connsiteY236" fmla="*/ 436803 h 831850"/>
                  <a:gd name="connsiteX237" fmla="*/ 389064 w 1096335"/>
                  <a:gd name="connsiteY237" fmla="*/ 426853 h 831850"/>
                  <a:gd name="connsiteX238" fmla="*/ 402912 w 1096335"/>
                  <a:gd name="connsiteY238" fmla="*/ 438603 h 831850"/>
                  <a:gd name="connsiteX239" fmla="*/ 389064 w 1096335"/>
                  <a:gd name="connsiteY239" fmla="*/ 450353 h 831850"/>
                  <a:gd name="connsiteX240" fmla="*/ 375217 w 1096335"/>
                  <a:gd name="connsiteY240" fmla="*/ 438603 h 831850"/>
                  <a:gd name="connsiteX241" fmla="*/ 389064 w 1096335"/>
                  <a:gd name="connsiteY241" fmla="*/ 426853 h 831850"/>
                  <a:gd name="connsiteX242" fmla="*/ 177234 w 1096335"/>
                  <a:gd name="connsiteY242" fmla="*/ 422978 h 831850"/>
                  <a:gd name="connsiteX243" fmla="*/ 191081 w 1096335"/>
                  <a:gd name="connsiteY243" fmla="*/ 434728 h 831850"/>
                  <a:gd name="connsiteX244" fmla="*/ 177234 w 1096335"/>
                  <a:gd name="connsiteY244" fmla="*/ 446478 h 831850"/>
                  <a:gd name="connsiteX245" fmla="*/ 163387 w 1096335"/>
                  <a:gd name="connsiteY245" fmla="*/ 434728 h 831850"/>
                  <a:gd name="connsiteX246" fmla="*/ 177234 w 1096335"/>
                  <a:gd name="connsiteY246" fmla="*/ 422978 h 831850"/>
                  <a:gd name="connsiteX247" fmla="*/ 737706 w 1096335"/>
                  <a:gd name="connsiteY247" fmla="*/ 412826 h 831850"/>
                  <a:gd name="connsiteX248" fmla="*/ 751553 w 1096335"/>
                  <a:gd name="connsiteY248" fmla="*/ 424575 h 831850"/>
                  <a:gd name="connsiteX249" fmla="*/ 737706 w 1096335"/>
                  <a:gd name="connsiteY249" fmla="*/ 436325 h 831850"/>
                  <a:gd name="connsiteX250" fmla="*/ 723858 w 1096335"/>
                  <a:gd name="connsiteY250" fmla="*/ 424575 h 831850"/>
                  <a:gd name="connsiteX251" fmla="*/ 737706 w 1096335"/>
                  <a:gd name="connsiteY251" fmla="*/ 412826 h 831850"/>
                  <a:gd name="connsiteX252" fmla="*/ 1014596 w 1096335"/>
                  <a:gd name="connsiteY252" fmla="*/ 408914 h 831850"/>
                  <a:gd name="connsiteX253" fmla="*/ 1028443 w 1096335"/>
                  <a:gd name="connsiteY253" fmla="*/ 420664 h 831850"/>
                  <a:gd name="connsiteX254" fmla="*/ 1014596 w 1096335"/>
                  <a:gd name="connsiteY254" fmla="*/ 432413 h 831850"/>
                  <a:gd name="connsiteX255" fmla="*/ 1000748 w 1096335"/>
                  <a:gd name="connsiteY255" fmla="*/ 420664 h 831850"/>
                  <a:gd name="connsiteX256" fmla="*/ 1014596 w 1096335"/>
                  <a:gd name="connsiteY256" fmla="*/ 408914 h 831850"/>
                  <a:gd name="connsiteX257" fmla="*/ 1095606 w 1096335"/>
                  <a:gd name="connsiteY257" fmla="*/ 402230 h 831850"/>
                  <a:gd name="connsiteX258" fmla="*/ 1096335 w 1096335"/>
                  <a:gd name="connsiteY258" fmla="*/ 404804 h 831850"/>
                  <a:gd name="connsiteX259" fmla="*/ 1095985 w 1096335"/>
                  <a:gd name="connsiteY259" fmla="*/ 406040 h 831850"/>
                  <a:gd name="connsiteX260" fmla="*/ 1094865 w 1096335"/>
                  <a:gd name="connsiteY260" fmla="*/ 403747 h 831850"/>
                  <a:gd name="connsiteX261" fmla="*/ 14544 w 1096335"/>
                  <a:gd name="connsiteY261" fmla="*/ 400505 h 831850"/>
                  <a:gd name="connsiteX262" fmla="*/ 28391 w 1096335"/>
                  <a:gd name="connsiteY262" fmla="*/ 412255 h 831850"/>
                  <a:gd name="connsiteX263" fmla="*/ 14544 w 1096335"/>
                  <a:gd name="connsiteY263" fmla="*/ 424004 h 831850"/>
                  <a:gd name="connsiteX264" fmla="*/ 697 w 1096335"/>
                  <a:gd name="connsiteY264" fmla="*/ 412255 h 831850"/>
                  <a:gd name="connsiteX265" fmla="*/ 14544 w 1096335"/>
                  <a:gd name="connsiteY265" fmla="*/ 400505 h 831850"/>
                  <a:gd name="connsiteX266" fmla="*/ 650234 w 1096335"/>
                  <a:gd name="connsiteY266" fmla="*/ 392774 h 831850"/>
                  <a:gd name="connsiteX267" fmla="*/ 664081 w 1096335"/>
                  <a:gd name="connsiteY267" fmla="*/ 404523 h 831850"/>
                  <a:gd name="connsiteX268" fmla="*/ 650234 w 1096335"/>
                  <a:gd name="connsiteY268" fmla="*/ 416273 h 831850"/>
                  <a:gd name="connsiteX269" fmla="*/ 636387 w 1096335"/>
                  <a:gd name="connsiteY269" fmla="*/ 404523 h 831850"/>
                  <a:gd name="connsiteX270" fmla="*/ 650234 w 1096335"/>
                  <a:gd name="connsiteY270" fmla="*/ 392774 h 831850"/>
                  <a:gd name="connsiteX271" fmla="*/ 839525 w 1096335"/>
                  <a:gd name="connsiteY271" fmla="*/ 386908 h 831850"/>
                  <a:gd name="connsiteX272" fmla="*/ 853372 w 1096335"/>
                  <a:gd name="connsiteY272" fmla="*/ 398658 h 831850"/>
                  <a:gd name="connsiteX273" fmla="*/ 839525 w 1096335"/>
                  <a:gd name="connsiteY273" fmla="*/ 410407 h 831850"/>
                  <a:gd name="connsiteX274" fmla="*/ 825677 w 1096335"/>
                  <a:gd name="connsiteY274" fmla="*/ 398658 h 831850"/>
                  <a:gd name="connsiteX275" fmla="*/ 839525 w 1096335"/>
                  <a:gd name="connsiteY275" fmla="*/ 386908 h 831850"/>
                  <a:gd name="connsiteX276" fmla="*/ 320607 w 1096335"/>
                  <a:gd name="connsiteY276" fmla="*/ 380354 h 831850"/>
                  <a:gd name="connsiteX277" fmla="*/ 334454 w 1096335"/>
                  <a:gd name="connsiteY277" fmla="*/ 392104 h 831850"/>
                  <a:gd name="connsiteX278" fmla="*/ 320607 w 1096335"/>
                  <a:gd name="connsiteY278" fmla="*/ 403854 h 831850"/>
                  <a:gd name="connsiteX279" fmla="*/ 306760 w 1096335"/>
                  <a:gd name="connsiteY279" fmla="*/ 392104 h 831850"/>
                  <a:gd name="connsiteX280" fmla="*/ 320607 w 1096335"/>
                  <a:gd name="connsiteY280" fmla="*/ 380354 h 831850"/>
                  <a:gd name="connsiteX281" fmla="*/ 245331 w 1096335"/>
                  <a:gd name="connsiteY281" fmla="*/ 373282 h 831850"/>
                  <a:gd name="connsiteX282" fmla="*/ 259178 w 1096335"/>
                  <a:gd name="connsiteY282" fmla="*/ 385032 h 831850"/>
                  <a:gd name="connsiteX283" fmla="*/ 245331 w 1096335"/>
                  <a:gd name="connsiteY283" fmla="*/ 396782 h 831850"/>
                  <a:gd name="connsiteX284" fmla="*/ 231483 w 1096335"/>
                  <a:gd name="connsiteY284" fmla="*/ 385032 h 831850"/>
                  <a:gd name="connsiteX285" fmla="*/ 245331 w 1096335"/>
                  <a:gd name="connsiteY285" fmla="*/ 373282 h 831850"/>
                  <a:gd name="connsiteX286" fmla="*/ 444555 w 1096335"/>
                  <a:gd name="connsiteY286" fmla="*/ 365539 h 831850"/>
                  <a:gd name="connsiteX287" fmla="*/ 458403 w 1096335"/>
                  <a:gd name="connsiteY287" fmla="*/ 377289 h 831850"/>
                  <a:gd name="connsiteX288" fmla="*/ 444555 w 1096335"/>
                  <a:gd name="connsiteY288" fmla="*/ 389038 h 831850"/>
                  <a:gd name="connsiteX289" fmla="*/ 430708 w 1096335"/>
                  <a:gd name="connsiteY289" fmla="*/ 377289 h 831850"/>
                  <a:gd name="connsiteX290" fmla="*/ 444555 w 1096335"/>
                  <a:gd name="connsiteY290" fmla="*/ 365539 h 831850"/>
                  <a:gd name="connsiteX291" fmla="*/ 81710 w 1096335"/>
                  <a:gd name="connsiteY291" fmla="*/ 364339 h 831850"/>
                  <a:gd name="connsiteX292" fmla="*/ 95557 w 1096335"/>
                  <a:gd name="connsiteY292" fmla="*/ 376088 h 831850"/>
                  <a:gd name="connsiteX293" fmla="*/ 81710 w 1096335"/>
                  <a:gd name="connsiteY293" fmla="*/ 387838 h 831850"/>
                  <a:gd name="connsiteX294" fmla="*/ 67862 w 1096335"/>
                  <a:gd name="connsiteY294" fmla="*/ 376088 h 831850"/>
                  <a:gd name="connsiteX295" fmla="*/ 81710 w 1096335"/>
                  <a:gd name="connsiteY295" fmla="*/ 364339 h 831850"/>
                  <a:gd name="connsiteX296" fmla="*/ 964047 w 1096335"/>
                  <a:gd name="connsiteY296" fmla="*/ 351956 h 831850"/>
                  <a:gd name="connsiteX297" fmla="*/ 977895 w 1096335"/>
                  <a:gd name="connsiteY297" fmla="*/ 363706 h 831850"/>
                  <a:gd name="connsiteX298" fmla="*/ 964047 w 1096335"/>
                  <a:gd name="connsiteY298" fmla="*/ 375456 h 831850"/>
                  <a:gd name="connsiteX299" fmla="*/ 950200 w 1096335"/>
                  <a:gd name="connsiteY299" fmla="*/ 363706 h 831850"/>
                  <a:gd name="connsiteX300" fmla="*/ 964047 w 1096335"/>
                  <a:gd name="connsiteY300" fmla="*/ 351956 h 831850"/>
                  <a:gd name="connsiteX301" fmla="*/ 707241 w 1096335"/>
                  <a:gd name="connsiteY301" fmla="*/ 346399 h 831850"/>
                  <a:gd name="connsiteX302" fmla="*/ 721088 w 1096335"/>
                  <a:gd name="connsiteY302" fmla="*/ 358149 h 831850"/>
                  <a:gd name="connsiteX303" fmla="*/ 707241 w 1096335"/>
                  <a:gd name="connsiteY303" fmla="*/ 369899 h 831850"/>
                  <a:gd name="connsiteX304" fmla="*/ 693393 w 1096335"/>
                  <a:gd name="connsiteY304" fmla="*/ 358149 h 831850"/>
                  <a:gd name="connsiteX305" fmla="*/ 707241 w 1096335"/>
                  <a:gd name="connsiteY305" fmla="*/ 346399 h 831850"/>
                  <a:gd name="connsiteX306" fmla="*/ 357084 w 1096335"/>
                  <a:gd name="connsiteY306" fmla="*/ 345487 h 831850"/>
                  <a:gd name="connsiteX307" fmla="*/ 370931 w 1096335"/>
                  <a:gd name="connsiteY307" fmla="*/ 357236 h 831850"/>
                  <a:gd name="connsiteX308" fmla="*/ 357084 w 1096335"/>
                  <a:gd name="connsiteY308" fmla="*/ 368986 h 831850"/>
                  <a:gd name="connsiteX309" fmla="*/ 343237 w 1096335"/>
                  <a:gd name="connsiteY309" fmla="*/ 357236 h 831850"/>
                  <a:gd name="connsiteX310" fmla="*/ 357084 w 1096335"/>
                  <a:gd name="connsiteY310" fmla="*/ 345487 h 831850"/>
                  <a:gd name="connsiteX311" fmla="*/ 546374 w 1096335"/>
                  <a:gd name="connsiteY311" fmla="*/ 339621 h 831850"/>
                  <a:gd name="connsiteX312" fmla="*/ 560222 w 1096335"/>
                  <a:gd name="connsiteY312" fmla="*/ 351371 h 831850"/>
                  <a:gd name="connsiteX313" fmla="*/ 546374 w 1096335"/>
                  <a:gd name="connsiteY313" fmla="*/ 363120 h 831850"/>
                  <a:gd name="connsiteX314" fmla="*/ 532527 w 1096335"/>
                  <a:gd name="connsiteY314" fmla="*/ 351371 h 831850"/>
                  <a:gd name="connsiteX315" fmla="*/ 546374 w 1096335"/>
                  <a:gd name="connsiteY315" fmla="*/ 339621 h 831850"/>
                  <a:gd name="connsiteX316" fmla="*/ 801357 w 1096335"/>
                  <a:gd name="connsiteY316" fmla="*/ 329483 h 831850"/>
                  <a:gd name="connsiteX317" fmla="*/ 815204 w 1096335"/>
                  <a:gd name="connsiteY317" fmla="*/ 341233 h 831850"/>
                  <a:gd name="connsiteX318" fmla="*/ 801357 w 1096335"/>
                  <a:gd name="connsiteY318" fmla="*/ 352982 h 831850"/>
                  <a:gd name="connsiteX319" fmla="*/ 787510 w 1096335"/>
                  <a:gd name="connsiteY319" fmla="*/ 341233 h 831850"/>
                  <a:gd name="connsiteX320" fmla="*/ 801357 w 1096335"/>
                  <a:gd name="connsiteY320" fmla="*/ 329483 h 831850"/>
                  <a:gd name="connsiteX321" fmla="*/ 15513 w 1096335"/>
                  <a:gd name="connsiteY321" fmla="*/ 318634 h 831850"/>
                  <a:gd name="connsiteX322" fmla="*/ 23044 w 1096335"/>
                  <a:gd name="connsiteY322" fmla="*/ 321281 h 831850"/>
                  <a:gd name="connsiteX323" fmla="*/ 27100 w 1096335"/>
                  <a:gd name="connsiteY323" fmla="*/ 329589 h 831850"/>
                  <a:gd name="connsiteX324" fmla="*/ 13252 w 1096335"/>
                  <a:gd name="connsiteY324" fmla="*/ 341339 h 831850"/>
                  <a:gd name="connsiteX325" fmla="*/ 3461 w 1096335"/>
                  <a:gd name="connsiteY325" fmla="*/ 337898 h 831850"/>
                  <a:gd name="connsiteX326" fmla="*/ 0 w 1096335"/>
                  <a:gd name="connsiteY326" fmla="*/ 330807 h 831850"/>
                  <a:gd name="connsiteX327" fmla="*/ 4097 w 1096335"/>
                  <a:gd name="connsiteY327" fmla="*/ 326113 h 831850"/>
                  <a:gd name="connsiteX328" fmla="*/ 178229 w 1096335"/>
                  <a:gd name="connsiteY328" fmla="*/ 313345 h 831850"/>
                  <a:gd name="connsiteX329" fmla="*/ 192077 w 1096335"/>
                  <a:gd name="connsiteY329" fmla="*/ 325094 h 831850"/>
                  <a:gd name="connsiteX330" fmla="*/ 178229 w 1096335"/>
                  <a:gd name="connsiteY330" fmla="*/ 336844 h 831850"/>
                  <a:gd name="connsiteX331" fmla="*/ 164382 w 1096335"/>
                  <a:gd name="connsiteY331" fmla="*/ 325094 h 831850"/>
                  <a:gd name="connsiteX332" fmla="*/ 178229 w 1096335"/>
                  <a:gd name="connsiteY332" fmla="*/ 313345 h 831850"/>
                  <a:gd name="connsiteX333" fmla="*/ 1029034 w 1096335"/>
                  <a:gd name="connsiteY333" fmla="*/ 303353 h 831850"/>
                  <a:gd name="connsiteX334" fmla="*/ 1032930 w 1096335"/>
                  <a:gd name="connsiteY334" fmla="*/ 313839 h 831850"/>
                  <a:gd name="connsiteX335" fmla="*/ 1042889 w 1096335"/>
                  <a:gd name="connsiteY335" fmla="*/ 320364 h 831850"/>
                  <a:gd name="connsiteX336" fmla="*/ 1041935 w 1096335"/>
                  <a:gd name="connsiteY336" fmla="*/ 322319 h 831850"/>
                  <a:gd name="connsiteX337" fmla="*/ 1032144 w 1096335"/>
                  <a:gd name="connsiteY337" fmla="*/ 325760 h 831850"/>
                  <a:gd name="connsiteX338" fmla="*/ 1018297 w 1096335"/>
                  <a:gd name="connsiteY338" fmla="*/ 314010 h 831850"/>
                  <a:gd name="connsiteX339" fmla="*/ 1022353 w 1096335"/>
                  <a:gd name="connsiteY339" fmla="*/ 305702 h 831850"/>
                  <a:gd name="connsiteX340" fmla="*/ 414091 w 1096335"/>
                  <a:gd name="connsiteY340" fmla="*/ 299112 h 831850"/>
                  <a:gd name="connsiteX341" fmla="*/ 427938 w 1096335"/>
                  <a:gd name="connsiteY341" fmla="*/ 310862 h 831850"/>
                  <a:gd name="connsiteX342" fmla="*/ 414091 w 1096335"/>
                  <a:gd name="connsiteY342" fmla="*/ 322612 h 831850"/>
                  <a:gd name="connsiteX343" fmla="*/ 400243 w 1096335"/>
                  <a:gd name="connsiteY343" fmla="*/ 310862 h 831850"/>
                  <a:gd name="connsiteX344" fmla="*/ 414091 w 1096335"/>
                  <a:gd name="connsiteY344" fmla="*/ 299112 h 831850"/>
                  <a:gd name="connsiteX345" fmla="*/ 868523 w 1096335"/>
                  <a:gd name="connsiteY345" fmla="*/ 293316 h 831850"/>
                  <a:gd name="connsiteX346" fmla="*/ 882370 w 1096335"/>
                  <a:gd name="connsiteY346" fmla="*/ 305066 h 831850"/>
                  <a:gd name="connsiteX347" fmla="*/ 868523 w 1096335"/>
                  <a:gd name="connsiteY347" fmla="*/ 316816 h 831850"/>
                  <a:gd name="connsiteX348" fmla="*/ 854675 w 1096335"/>
                  <a:gd name="connsiteY348" fmla="*/ 305066 h 831850"/>
                  <a:gd name="connsiteX349" fmla="*/ 868523 w 1096335"/>
                  <a:gd name="connsiteY349" fmla="*/ 293316 h 831850"/>
                  <a:gd name="connsiteX350" fmla="*/ 90758 w 1096335"/>
                  <a:gd name="connsiteY350" fmla="*/ 293292 h 831850"/>
                  <a:gd name="connsiteX351" fmla="*/ 104605 w 1096335"/>
                  <a:gd name="connsiteY351" fmla="*/ 305042 h 831850"/>
                  <a:gd name="connsiteX352" fmla="*/ 90758 w 1096335"/>
                  <a:gd name="connsiteY352" fmla="*/ 316792 h 831850"/>
                  <a:gd name="connsiteX353" fmla="*/ 76911 w 1096335"/>
                  <a:gd name="connsiteY353" fmla="*/ 305042 h 831850"/>
                  <a:gd name="connsiteX354" fmla="*/ 90758 w 1096335"/>
                  <a:gd name="connsiteY354" fmla="*/ 293292 h 831850"/>
                  <a:gd name="connsiteX355" fmla="*/ 656692 w 1096335"/>
                  <a:gd name="connsiteY355" fmla="*/ 289441 h 831850"/>
                  <a:gd name="connsiteX356" fmla="*/ 670540 w 1096335"/>
                  <a:gd name="connsiteY356" fmla="*/ 301191 h 831850"/>
                  <a:gd name="connsiteX357" fmla="*/ 656692 w 1096335"/>
                  <a:gd name="connsiteY357" fmla="*/ 312941 h 831850"/>
                  <a:gd name="connsiteX358" fmla="*/ 642845 w 1096335"/>
                  <a:gd name="connsiteY358" fmla="*/ 301191 h 831850"/>
                  <a:gd name="connsiteX359" fmla="*/ 656692 w 1096335"/>
                  <a:gd name="connsiteY359" fmla="*/ 289441 h 831850"/>
                  <a:gd name="connsiteX360" fmla="*/ 280048 w 1096335"/>
                  <a:gd name="connsiteY360" fmla="*/ 287426 h 831850"/>
                  <a:gd name="connsiteX361" fmla="*/ 293896 w 1096335"/>
                  <a:gd name="connsiteY361" fmla="*/ 299176 h 831850"/>
                  <a:gd name="connsiteX362" fmla="*/ 280048 w 1096335"/>
                  <a:gd name="connsiteY362" fmla="*/ 310926 h 831850"/>
                  <a:gd name="connsiteX363" fmla="*/ 266201 w 1096335"/>
                  <a:gd name="connsiteY363" fmla="*/ 299176 h 831850"/>
                  <a:gd name="connsiteX364" fmla="*/ 280048 w 1096335"/>
                  <a:gd name="connsiteY364" fmla="*/ 287426 h 831850"/>
                  <a:gd name="connsiteX365" fmla="*/ 508207 w 1096335"/>
                  <a:gd name="connsiteY365" fmla="*/ 282195 h 831850"/>
                  <a:gd name="connsiteX366" fmla="*/ 522054 w 1096335"/>
                  <a:gd name="connsiteY366" fmla="*/ 293945 h 831850"/>
                  <a:gd name="connsiteX367" fmla="*/ 508207 w 1096335"/>
                  <a:gd name="connsiteY367" fmla="*/ 305695 h 831850"/>
                  <a:gd name="connsiteX368" fmla="*/ 494359 w 1096335"/>
                  <a:gd name="connsiteY368" fmla="*/ 293945 h 831850"/>
                  <a:gd name="connsiteX369" fmla="*/ 508207 w 1096335"/>
                  <a:gd name="connsiteY369" fmla="*/ 282195 h 831850"/>
                  <a:gd name="connsiteX370" fmla="*/ 147765 w 1096335"/>
                  <a:gd name="connsiteY370" fmla="*/ 246918 h 831850"/>
                  <a:gd name="connsiteX371" fmla="*/ 161612 w 1096335"/>
                  <a:gd name="connsiteY371" fmla="*/ 258667 h 831850"/>
                  <a:gd name="connsiteX372" fmla="*/ 147765 w 1096335"/>
                  <a:gd name="connsiteY372" fmla="*/ 270417 h 831850"/>
                  <a:gd name="connsiteX373" fmla="*/ 133917 w 1096335"/>
                  <a:gd name="connsiteY373" fmla="*/ 258667 h 831850"/>
                  <a:gd name="connsiteX374" fmla="*/ 147765 w 1096335"/>
                  <a:gd name="connsiteY374" fmla="*/ 246918 h 831850"/>
                  <a:gd name="connsiteX375" fmla="*/ 800065 w 1096335"/>
                  <a:gd name="connsiteY375" fmla="*/ 246817 h 831850"/>
                  <a:gd name="connsiteX376" fmla="*/ 813913 w 1096335"/>
                  <a:gd name="connsiteY376" fmla="*/ 258567 h 831850"/>
                  <a:gd name="connsiteX377" fmla="*/ 800065 w 1096335"/>
                  <a:gd name="connsiteY377" fmla="*/ 270316 h 831850"/>
                  <a:gd name="connsiteX378" fmla="*/ 786218 w 1096335"/>
                  <a:gd name="connsiteY378" fmla="*/ 258567 h 831850"/>
                  <a:gd name="connsiteX379" fmla="*/ 800065 w 1096335"/>
                  <a:gd name="connsiteY379" fmla="*/ 246817 h 831850"/>
                  <a:gd name="connsiteX380" fmla="*/ 575372 w 1096335"/>
                  <a:gd name="connsiteY380" fmla="*/ 246029 h 831850"/>
                  <a:gd name="connsiteX381" fmla="*/ 589220 w 1096335"/>
                  <a:gd name="connsiteY381" fmla="*/ 257779 h 831850"/>
                  <a:gd name="connsiteX382" fmla="*/ 575372 w 1096335"/>
                  <a:gd name="connsiteY382" fmla="*/ 269529 h 831850"/>
                  <a:gd name="connsiteX383" fmla="*/ 561525 w 1096335"/>
                  <a:gd name="connsiteY383" fmla="*/ 257779 h 831850"/>
                  <a:gd name="connsiteX384" fmla="*/ 575372 w 1096335"/>
                  <a:gd name="connsiteY384" fmla="*/ 246029 h 831850"/>
                  <a:gd name="connsiteX385" fmla="*/ 965043 w 1096335"/>
                  <a:gd name="connsiteY385" fmla="*/ 242322 h 831850"/>
                  <a:gd name="connsiteX386" fmla="*/ 978890 w 1096335"/>
                  <a:gd name="connsiteY386" fmla="*/ 254072 h 831850"/>
                  <a:gd name="connsiteX387" fmla="*/ 965043 w 1096335"/>
                  <a:gd name="connsiteY387" fmla="*/ 265822 h 831850"/>
                  <a:gd name="connsiteX388" fmla="*/ 951195 w 1096335"/>
                  <a:gd name="connsiteY388" fmla="*/ 254072 h 831850"/>
                  <a:gd name="connsiteX389" fmla="*/ 965043 w 1096335"/>
                  <a:gd name="connsiteY389" fmla="*/ 242322 h 831850"/>
                  <a:gd name="connsiteX390" fmla="*/ 363542 w 1096335"/>
                  <a:gd name="connsiteY390" fmla="*/ 242154 h 831850"/>
                  <a:gd name="connsiteX391" fmla="*/ 377390 w 1096335"/>
                  <a:gd name="connsiteY391" fmla="*/ 253904 h 831850"/>
                  <a:gd name="connsiteX392" fmla="*/ 363542 w 1096335"/>
                  <a:gd name="connsiteY392" fmla="*/ 265654 h 831850"/>
                  <a:gd name="connsiteX393" fmla="*/ 349695 w 1096335"/>
                  <a:gd name="connsiteY393" fmla="*/ 253904 h 831850"/>
                  <a:gd name="connsiteX394" fmla="*/ 363542 w 1096335"/>
                  <a:gd name="connsiteY394" fmla="*/ 242154 h 831850"/>
                  <a:gd name="connsiteX395" fmla="*/ 724789 w 1096335"/>
                  <a:gd name="connsiteY395" fmla="*/ 239745 h 831850"/>
                  <a:gd name="connsiteX396" fmla="*/ 738636 w 1096335"/>
                  <a:gd name="connsiteY396" fmla="*/ 251495 h 831850"/>
                  <a:gd name="connsiteX397" fmla="*/ 724789 w 1096335"/>
                  <a:gd name="connsiteY397" fmla="*/ 263245 h 831850"/>
                  <a:gd name="connsiteX398" fmla="*/ 710941 w 1096335"/>
                  <a:gd name="connsiteY398" fmla="*/ 251495 h 831850"/>
                  <a:gd name="connsiteX399" fmla="*/ 724789 w 1096335"/>
                  <a:gd name="connsiteY399" fmla="*/ 239745 h 831850"/>
                  <a:gd name="connsiteX400" fmla="*/ 241881 w 1096335"/>
                  <a:gd name="connsiteY400" fmla="*/ 230001 h 831850"/>
                  <a:gd name="connsiteX401" fmla="*/ 255728 w 1096335"/>
                  <a:gd name="connsiteY401" fmla="*/ 241751 h 831850"/>
                  <a:gd name="connsiteX402" fmla="*/ 241881 w 1096335"/>
                  <a:gd name="connsiteY402" fmla="*/ 253501 h 831850"/>
                  <a:gd name="connsiteX403" fmla="*/ 228034 w 1096335"/>
                  <a:gd name="connsiteY403" fmla="*/ 241751 h 831850"/>
                  <a:gd name="connsiteX404" fmla="*/ 241881 w 1096335"/>
                  <a:gd name="connsiteY404" fmla="*/ 230001 h 831850"/>
                  <a:gd name="connsiteX405" fmla="*/ 877571 w 1096335"/>
                  <a:gd name="connsiteY405" fmla="*/ 222270 h 831850"/>
                  <a:gd name="connsiteX406" fmla="*/ 891419 w 1096335"/>
                  <a:gd name="connsiteY406" fmla="*/ 234020 h 831850"/>
                  <a:gd name="connsiteX407" fmla="*/ 877571 w 1096335"/>
                  <a:gd name="connsiteY407" fmla="*/ 245770 h 831850"/>
                  <a:gd name="connsiteX408" fmla="*/ 863724 w 1096335"/>
                  <a:gd name="connsiteY408" fmla="*/ 234020 h 831850"/>
                  <a:gd name="connsiteX409" fmla="*/ 877571 w 1096335"/>
                  <a:gd name="connsiteY409" fmla="*/ 222270 h 831850"/>
                  <a:gd name="connsiteX410" fmla="*/ 506915 w 1096335"/>
                  <a:gd name="connsiteY410" fmla="*/ 199530 h 831850"/>
                  <a:gd name="connsiteX411" fmla="*/ 520762 w 1096335"/>
                  <a:gd name="connsiteY411" fmla="*/ 211280 h 831850"/>
                  <a:gd name="connsiteX412" fmla="*/ 506915 w 1096335"/>
                  <a:gd name="connsiteY412" fmla="*/ 223030 h 831850"/>
                  <a:gd name="connsiteX413" fmla="*/ 493068 w 1096335"/>
                  <a:gd name="connsiteY413" fmla="*/ 211280 h 831850"/>
                  <a:gd name="connsiteX414" fmla="*/ 506915 w 1096335"/>
                  <a:gd name="connsiteY414" fmla="*/ 199530 h 831850"/>
                  <a:gd name="connsiteX415" fmla="*/ 309047 w 1096335"/>
                  <a:gd name="connsiteY415" fmla="*/ 193835 h 831850"/>
                  <a:gd name="connsiteX416" fmla="*/ 322894 w 1096335"/>
                  <a:gd name="connsiteY416" fmla="*/ 205585 h 831850"/>
                  <a:gd name="connsiteX417" fmla="*/ 309047 w 1096335"/>
                  <a:gd name="connsiteY417" fmla="*/ 217335 h 831850"/>
                  <a:gd name="connsiteX418" fmla="*/ 295199 w 1096335"/>
                  <a:gd name="connsiteY418" fmla="*/ 205585 h 831850"/>
                  <a:gd name="connsiteX419" fmla="*/ 309047 w 1096335"/>
                  <a:gd name="connsiteY419" fmla="*/ 193835 h 831850"/>
                  <a:gd name="connsiteX420" fmla="*/ 431639 w 1096335"/>
                  <a:gd name="connsiteY420" fmla="*/ 192458 h 831850"/>
                  <a:gd name="connsiteX421" fmla="*/ 445486 w 1096335"/>
                  <a:gd name="connsiteY421" fmla="*/ 204208 h 831850"/>
                  <a:gd name="connsiteX422" fmla="*/ 431639 w 1096335"/>
                  <a:gd name="connsiteY422" fmla="*/ 215958 h 831850"/>
                  <a:gd name="connsiteX423" fmla="*/ 417791 w 1096335"/>
                  <a:gd name="connsiteY423" fmla="*/ 204208 h 831850"/>
                  <a:gd name="connsiteX424" fmla="*/ 431639 w 1096335"/>
                  <a:gd name="connsiteY424" fmla="*/ 192458 h 831850"/>
                  <a:gd name="connsiteX425" fmla="*/ 97216 w 1096335"/>
                  <a:gd name="connsiteY425" fmla="*/ 189960 h 831850"/>
                  <a:gd name="connsiteX426" fmla="*/ 111064 w 1096335"/>
                  <a:gd name="connsiteY426" fmla="*/ 201710 h 831850"/>
                  <a:gd name="connsiteX427" fmla="*/ 97216 w 1096335"/>
                  <a:gd name="connsiteY427" fmla="*/ 213460 h 831850"/>
                  <a:gd name="connsiteX428" fmla="*/ 87425 w 1096335"/>
                  <a:gd name="connsiteY428" fmla="*/ 210019 h 831850"/>
                  <a:gd name="connsiteX429" fmla="*/ 84921 w 1096335"/>
                  <a:gd name="connsiteY429" fmla="*/ 204888 h 831850"/>
                  <a:gd name="connsiteX430" fmla="*/ 95263 w 1096335"/>
                  <a:gd name="connsiteY430" fmla="*/ 190647 h 831850"/>
                  <a:gd name="connsiteX431" fmla="*/ 692020 w 1096335"/>
                  <a:gd name="connsiteY431" fmla="*/ 183029 h 831850"/>
                  <a:gd name="connsiteX432" fmla="*/ 705867 w 1096335"/>
                  <a:gd name="connsiteY432" fmla="*/ 194779 h 831850"/>
                  <a:gd name="connsiteX433" fmla="*/ 692020 w 1096335"/>
                  <a:gd name="connsiteY433" fmla="*/ 206529 h 831850"/>
                  <a:gd name="connsiteX434" fmla="*/ 678172 w 1096335"/>
                  <a:gd name="connsiteY434" fmla="*/ 194779 h 831850"/>
                  <a:gd name="connsiteX435" fmla="*/ 692020 w 1096335"/>
                  <a:gd name="connsiteY435" fmla="*/ 183029 h 831850"/>
                  <a:gd name="connsiteX436" fmla="*/ 934578 w 1096335"/>
                  <a:gd name="connsiteY436" fmla="*/ 175896 h 831850"/>
                  <a:gd name="connsiteX437" fmla="*/ 948425 w 1096335"/>
                  <a:gd name="connsiteY437" fmla="*/ 187645 h 831850"/>
                  <a:gd name="connsiteX438" fmla="*/ 934578 w 1096335"/>
                  <a:gd name="connsiteY438" fmla="*/ 199395 h 831850"/>
                  <a:gd name="connsiteX439" fmla="*/ 920731 w 1096335"/>
                  <a:gd name="connsiteY439" fmla="*/ 187645 h 831850"/>
                  <a:gd name="connsiteX440" fmla="*/ 934578 w 1096335"/>
                  <a:gd name="connsiteY440" fmla="*/ 175896 h 831850"/>
                  <a:gd name="connsiteX441" fmla="*/ 604548 w 1096335"/>
                  <a:gd name="connsiteY441" fmla="*/ 162977 h 831850"/>
                  <a:gd name="connsiteX442" fmla="*/ 618396 w 1096335"/>
                  <a:gd name="connsiteY442" fmla="*/ 174727 h 831850"/>
                  <a:gd name="connsiteX443" fmla="*/ 604548 w 1096335"/>
                  <a:gd name="connsiteY443" fmla="*/ 186477 h 831850"/>
                  <a:gd name="connsiteX444" fmla="*/ 590701 w 1096335"/>
                  <a:gd name="connsiteY444" fmla="*/ 174727 h 831850"/>
                  <a:gd name="connsiteX445" fmla="*/ 604548 w 1096335"/>
                  <a:gd name="connsiteY445" fmla="*/ 162977 h 831850"/>
                  <a:gd name="connsiteX446" fmla="*/ 793839 w 1096335"/>
                  <a:gd name="connsiteY446" fmla="*/ 157111 h 831850"/>
                  <a:gd name="connsiteX447" fmla="*/ 807686 w 1096335"/>
                  <a:gd name="connsiteY447" fmla="*/ 168861 h 831850"/>
                  <a:gd name="connsiteX448" fmla="*/ 793839 w 1096335"/>
                  <a:gd name="connsiteY448" fmla="*/ 180611 h 831850"/>
                  <a:gd name="connsiteX449" fmla="*/ 779992 w 1096335"/>
                  <a:gd name="connsiteY449" fmla="*/ 168861 h 831850"/>
                  <a:gd name="connsiteX450" fmla="*/ 793839 w 1096335"/>
                  <a:gd name="connsiteY450" fmla="*/ 157111 h 831850"/>
                  <a:gd name="connsiteX451" fmla="*/ 240589 w 1096335"/>
                  <a:gd name="connsiteY451" fmla="*/ 147336 h 831850"/>
                  <a:gd name="connsiteX452" fmla="*/ 254437 w 1096335"/>
                  <a:gd name="connsiteY452" fmla="*/ 159086 h 831850"/>
                  <a:gd name="connsiteX453" fmla="*/ 240589 w 1096335"/>
                  <a:gd name="connsiteY453" fmla="*/ 170835 h 831850"/>
                  <a:gd name="connsiteX454" fmla="*/ 226742 w 1096335"/>
                  <a:gd name="connsiteY454" fmla="*/ 159086 h 831850"/>
                  <a:gd name="connsiteX455" fmla="*/ 240589 w 1096335"/>
                  <a:gd name="connsiteY455" fmla="*/ 147336 h 831850"/>
                  <a:gd name="connsiteX456" fmla="*/ 165313 w 1096335"/>
                  <a:gd name="connsiteY456" fmla="*/ 140264 h 831850"/>
                  <a:gd name="connsiteX457" fmla="*/ 179160 w 1096335"/>
                  <a:gd name="connsiteY457" fmla="*/ 152014 h 831850"/>
                  <a:gd name="connsiteX458" fmla="*/ 165313 w 1096335"/>
                  <a:gd name="connsiteY458" fmla="*/ 163764 h 831850"/>
                  <a:gd name="connsiteX459" fmla="*/ 151465 w 1096335"/>
                  <a:gd name="connsiteY459" fmla="*/ 152014 h 831850"/>
                  <a:gd name="connsiteX460" fmla="*/ 165313 w 1096335"/>
                  <a:gd name="connsiteY460" fmla="*/ 140264 h 831850"/>
                  <a:gd name="connsiteX461" fmla="*/ 411191 w 1096335"/>
                  <a:gd name="connsiteY461" fmla="*/ 119509 h 831850"/>
                  <a:gd name="connsiteX462" fmla="*/ 425039 w 1096335"/>
                  <a:gd name="connsiteY462" fmla="*/ 131259 h 831850"/>
                  <a:gd name="connsiteX463" fmla="*/ 411191 w 1096335"/>
                  <a:gd name="connsiteY463" fmla="*/ 143008 h 831850"/>
                  <a:gd name="connsiteX464" fmla="*/ 397344 w 1096335"/>
                  <a:gd name="connsiteY464" fmla="*/ 131259 h 831850"/>
                  <a:gd name="connsiteX465" fmla="*/ 411191 w 1096335"/>
                  <a:gd name="connsiteY465" fmla="*/ 119509 h 831850"/>
                  <a:gd name="connsiteX466" fmla="*/ 884030 w 1096335"/>
                  <a:gd name="connsiteY466" fmla="*/ 118938 h 831850"/>
                  <a:gd name="connsiteX467" fmla="*/ 897877 w 1096335"/>
                  <a:gd name="connsiteY467" fmla="*/ 130688 h 831850"/>
                  <a:gd name="connsiteX468" fmla="*/ 884030 w 1096335"/>
                  <a:gd name="connsiteY468" fmla="*/ 142438 h 831850"/>
                  <a:gd name="connsiteX469" fmla="*/ 870182 w 1096335"/>
                  <a:gd name="connsiteY469" fmla="*/ 130688 h 831850"/>
                  <a:gd name="connsiteX470" fmla="*/ 884030 w 1096335"/>
                  <a:gd name="connsiteY470" fmla="*/ 118938 h 831850"/>
                  <a:gd name="connsiteX471" fmla="*/ 661555 w 1096335"/>
                  <a:gd name="connsiteY471" fmla="*/ 116603 h 831850"/>
                  <a:gd name="connsiteX472" fmla="*/ 675402 w 1096335"/>
                  <a:gd name="connsiteY472" fmla="*/ 128352 h 831850"/>
                  <a:gd name="connsiteX473" fmla="*/ 661555 w 1096335"/>
                  <a:gd name="connsiteY473" fmla="*/ 140102 h 831850"/>
                  <a:gd name="connsiteX474" fmla="*/ 647708 w 1096335"/>
                  <a:gd name="connsiteY474" fmla="*/ 128352 h 831850"/>
                  <a:gd name="connsiteX475" fmla="*/ 661555 w 1096335"/>
                  <a:gd name="connsiteY475" fmla="*/ 116603 h 831850"/>
                  <a:gd name="connsiteX476" fmla="*/ 755671 w 1096335"/>
                  <a:gd name="connsiteY476" fmla="*/ 99686 h 831850"/>
                  <a:gd name="connsiteX477" fmla="*/ 769519 w 1096335"/>
                  <a:gd name="connsiteY477" fmla="*/ 111436 h 831850"/>
                  <a:gd name="connsiteX478" fmla="*/ 755671 w 1096335"/>
                  <a:gd name="connsiteY478" fmla="*/ 123186 h 831850"/>
                  <a:gd name="connsiteX479" fmla="*/ 741824 w 1096335"/>
                  <a:gd name="connsiteY479" fmla="*/ 111436 h 831850"/>
                  <a:gd name="connsiteX480" fmla="*/ 755671 w 1096335"/>
                  <a:gd name="connsiteY480" fmla="*/ 99686 h 831850"/>
                  <a:gd name="connsiteX481" fmla="*/ 323720 w 1096335"/>
                  <a:gd name="connsiteY481" fmla="*/ 99457 h 831850"/>
                  <a:gd name="connsiteX482" fmla="*/ 337567 w 1096335"/>
                  <a:gd name="connsiteY482" fmla="*/ 111207 h 831850"/>
                  <a:gd name="connsiteX483" fmla="*/ 323720 w 1096335"/>
                  <a:gd name="connsiteY483" fmla="*/ 122956 h 831850"/>
                  <a:gd name="connsiteX484" fmla="*/ 309873 w 1096335"/>
                  <a:gd name="connsiteY484" fmla="*/ 111207 h 831850"/>
                  <a:gd name="connsiteX485" fmla="*/ 323720 w 1096335"/>
                  <a:gd name="connsiteY485" fmla="*/ 99457 h 831850"/>
                  <a:gd name="connsiteX486" fmla="*/ 513010 w 1096335"/>
                  <a:gd name="connsiteY486" fmla="*/ 93591 h 831850"/>
                  <a:gd name="connsiteX487" fmla="*/ 526858 w 1096335"/>
                  <a:gd name="connsiteY487" fmla="*/ 105341 h 831850"/>
                  <a:gd name="connsiteX488" fmla="*/ 513010 w 1096335"/>
                  <a:gd name="connsiteY488" fmla="*/ 117091 h 831850"/>
                  <a:gd name="connsiteX489" fmla="*/ 499163 w 1096335"/>
                  <a:gd name="connsiteY489" fmla="*/ 105341 h 831850"/>
                  <a:gd name="connsiteX490" fmla="*/ 513010 w 1096335"/>
                  <a:gd name="connsiteY490" fmla="*/ 93591 h 831850"/>
                  <a:gd name="connsiteX491" fmla="*/ 822837 w 1096335"/>
                  <a:gd name="connsiteY491" fmla="*/ 63520 h 831850"/>
                  <a:gd name="connsiteX492" fmla="*/ 836684 w 1096335"/>
                  <a:gd name="connsiteY492" fmla="*/ 75270 h 831850"/>
                  <a:gd name="connsiteX493" fmla="*/ 822837 w 1096335"/>
                  <a:gd name="connsiteY493" fmla="*/ 87020 h 831850"/>
                  <a:gd name="connsiteX494" fmla="*/ 808990 w 1096335"/>
                  <a:gd name="connsiteY494" fmla="*/ 75270 h 831850"/>
                  <a:gd name="connsiteX495" fmla="*/ 822837 w 1096335"/>
                  <a:gd name="connsiteY495" fmla="*/ 63520 h 831850"/>
                  <a:gd name="connsiteX496" fmla="*/ 231954 w 1096335"/>
                  <a:gd name="connsiteY496" fmla="*/ 60811 h 831850"/>
                  <a:gd name="connsiteX497" fmla="*/ 239692 w 1096335"/>
                  <a:gd name="connsiteY497" fmla="*/ 63531 h 831850"/>
                  <a:gd name="connsiteX498" fmla="*/ 243747 w 1096335"/>
                  <a:gd name="connsiteY498" fmla="*/ 71839 h 831850"/>
                  <a:gd name="connsiteX499" fmla="*/ 229900 w 1096335"/>
                  <a:gd name="connsiteY499" fmla="*/ 83589 h 831850"/>
                  <a:gd name="connsiteX500" fmla="*/ 220109 w 1096335"/>
                  <a:gd name="connsiteY500" fmla="*/ 80148 h 831850"/>
                  <a:gd name="connsiteX501" fmla="*/ 216425 w 1096335"/>
                  <a:gd name="connsiteY501" fmla="*/ 72600 h 831850"/>
                  <a:gd name="connsiteX502" fmla="*/ 611007 w 1096335"/>
                  <a:gd name="connsiteY502" fmla="*/ 59645 h 831850"/>
                  <a:gd name="connsiteX503" fmla="*/ 624854 w 1096335"/>
                  <a:gd name="connsiteY503" fmla="*/ 71395 h 831850"/>
                  <a:gd name="connsiteX504" fmla="*/ 611007 w 1096335"/>
                  <a:gd name="connsiteY504" fmla="*/ 83145 h 831850"/>
                  <a:gd name="connsiteX505" fmla="*/ 597159 w 1096335"/>
                  <a:gd name="connsiteY505" fmla="*/ 71395 h 831850"/>
                  <a:gd name="connsiteX506" fmla="*/ 611007 w 1096335"/>
                  <a:gd name="connsiteY506" fmla="*/ 59645 h 831850"/>
                  <a:gd name="connsiteX507" fmla="*/ 380727 w 1096335"/>
                  <a:gd name="connsiteY507" fmla="*/ 53082 h 831850"/>
                  <a:gd name="connsiteX508" fmla="*/ 394574 w 1096335"/>
                  <a:gd name="connsiteY508" fmla="*/ 64832 h 831850"/>
                  <a:gd name="connsiteX509" fmla="*/ 380727 w 1096335"/>
                  <a:gd name="connsiteY509" fmla="*/ 76582 h 831850"/>
                  <a:gd name="connsiteX510" fmla="*/ 366879 w 1096335"/>
                  <a:gd name="connsiteY510" fmla="*/ 64832 h 831850"/>
                  <a:gd name="connsiteX511" fmla="*/ 380727 w 1096335"/>
                  <a:gd name="connsiteY511" fmla="*/ 53082 h 831850"/>
                  <a:gd name="connsiteX512" fmla="*/ 474843 w 1096335"/>
                  <a:gd name="connsiteY512" fmla="*/ 36166 h 831850"/>
                  <a:gd name="connsiteX513" fmla="*/ 488690 w 1096335"/>
                  <a:gd name="connsiteY513" fmla="*/ 47916 h 831850"/>
                  <a:gd name="connsiteX514" fmla="*/ 474843 w 1096335"/>
                  <a:gd name="connsiteY514" fmla="*/ 59666 h 831850"/>
                  <a:gd name="connsiteX515" fmla="*/ 460996 w 1096335"/>
                  <a:gd name="connsiteY515" fmla="*/ 47916 h 831850"/>
                  <a:gd name="connsiteX516" fmla="*/ 474843 w 1096335"/>
                  <a:gd name="connsiteY516" fmla="*/ 36166 h 831850"/>
                  <a:gd name="connsiteX517" fmla="*/ 751717 w 1096335"/>
                  <a:gd name="connsiteY517" fmla="*/ 17957 h 831850"/>
                  <a:gd name="connsiteX518" fmla="*/ 754885 w 1096335"/>
                  <a:gd name="connsiteY518" fmla="*/ 19000 h 831850"/>
                  <a:gd name="connsiteX519" fmla="*/ 766082 w 1096335"/>
                  <a:gd name="connsiteY519" fmla="*/ 24376 h 831850"/>
                  <a:gd name="connsiteX520" fmla="*/ 768227 w 1096335"/>
                  <a:gd name="connsiteY520" fmla="*/ 28771 h 831850"/>
                  <a:gd name="connsiteX521" fmla="*/ 754380 w 1096335"/>
                  <a:gd name="connsiteY521" fmla="*/ 40520 h 831850"/>
                  <a:gd name="connsiteX522" fmla="*/ 740532 w 1096335"/>
                  <a:gd name="connsiteY522" fmla="*/ 28771 h 831850"/>
                  <a:gd name="connsiteX523" fmla="*/ 744588 w 1096335"/>
                  <a:gd name="connsiteY523" fmla="*/ 20463 h 831850"/>
                  <a:gd name="connsiteX524" fmla="*/ 679103 w 1096335"/>
                  <a:gd name="connsiteY524" fmla="*/ 9949 h 831850"/>
                  <a:gd name="connsiteX525" fmla="*/ 692950 w 1096335"/>
                  <a:gd name="connsiteY525" fmla="*/ 21699 h 831850"/>
                  <a:gd name="connsiteX526" fmla="*/ 679103 w 1096335"/>
                  <a:gd name="connsiteY526" fmla="*/ 33449 h 831850"/>
                  <a:gd name="connsiteX527" fmla="*/ 665256 w 1096335"/>
                  <a:gd name="connsiteY527" fmla="*/ 21699 h 831850"/>
                  <a:gd name="connsiteX528" fmla="*/ 679103 w 1096335"/>
                  <a:gd name="connsiteY528" fmla="*/ 9949 h 831850"/>
                  <a:gd name="connsiteX529" fmla="*/ 343942 w 1096335"/>
                  <a:gd name="connsiteY529" fmla="*/ 8047 h 831850"/>
                  <a:gd name="connsiteX530" fmla="*/ 339970 w 1096335"/>
                  <a:gd name="connsiteY530" fmla="*/ 16184 h 831850"/>
                  <a:gd name="connsiteX531" fmla="*/ 330178 w 1096335"/>
                  <a:gd name="connsiteY531" fmla="*/ 19625 h 831850"/>
                  <a:gd name="connsiteX532" fmla="*/ 320387 w 1096335"/>
                  <a:gd name="connsiteY532" fmla="*/ 16184 h 831850"/>
                  <a:gd name="connsiteX533" fmla="*/ 320226 w 1096335"/>
                  <a:gd name="connsiteY533" fmla="*/ 15854 h 831850"/>
                  <a:gd name="connsiteX534" fmla="*/ 542009 w 1096335"/>
                  <a:gd name="connsiteY534" fmla="*/ 0 h 831850"/>
                  <a:gd name="connsiteX535" fmla="*/ 555856 w 1096335"/>
                  <a:gd name="connsiteY535" fmla="*/ 11750 h 831850"/>
                  <a:gd name="connsiteX536" fmla="*/ 542009 w 1096335"/>
                  <a:gd name="connsiteY536" fmla="*/ 23499 h 831850"/>
                  <a:gd name="connsiteX537" fmla="*/ 528161 w 1096335"/>
                  <a:gd name="connsiteY537" fmla="*/ 11750 h 831850"/>
                  <a:gd name="connsiteX538" fmla="*/ 542009 w 1096335"/>
                  <a:gd name="connsiteY538" fmla="*/ 0 h 831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</a:cxnLst>
                <a:rect l="l" t="t" r="r" b="b"/>
                <a:pathLst>
                  <a:path w="1096335" h="831850">
                    <a:moveTo>
                      <a:pt x="505095" y="817167"/>
                    </a:moveTo>
                    <a:cubicBezTo>
                      <a:pt x="512742" y="817167"/>
                      <a:pt x="518942" y="822428"/>
                      <a:pt x="518942" y="828917"/>
                    </a:cubicBezTo>
                    <a:lnTo>
                      <a:pt x="517510" y="831850"/>
                    </a:lnTo>
                    <a:lnTo>
                      <a:pt x="491889" y="830231"/>
                    </a:lnTo>
                    <a:lnTo>
                      <a:pt x="491248" y="828917"/>
                    </a:lnTo>
                    <a:cubicBezTo>
                      <a:pt x="491248" y="822428"/>
                      <a:pt x="497448" y="817167"/>
                      <a:pt x="505095" y="817167"/>
                    </a:cubicBezTo>
                    <a:close/>
                    <a:moveTo>
                      <a:pt x="319544" y="777927"/>
                    </a:moveTo>
                    <a:cubicBezTo>
                      <a:pt x="327191" y="777927"/>
                      <a:pt x="333391" y="783187"/>
                      <a:pt x="333391" y="789676"/>
                    </a:cubicBezTo>
                    <a:lnTo>
                      <a:pt x="329853" y="796924"/>
                    </a:lnTo>
                    <a:lnTo>
                      <a:pt x="310669" y="790609"/>
                    </a:lnTo>
                    <a:lnTo>
                      <a:pt x="306272" y="788497"/>
                    </a:lnTo>
                    <a:lnTo>
                      <a:pt x="309752" y="781368"/>
                    </a:lnTo>
                    <a:cubicBezTo>
                      <a:pt x="312258" y="779242"/>
                      <a:pt x="315720" y="777927"/>
                      <a:pt x="319544" y="777927"/>
                    </a:cubicBezTo>
                    <a:close/>
                    <a:moveTo>
                      <a:pt x="562102" y="770793"/>
                    </a:moveTo>
                    <a:cubicBezTo>
                      <a:pt x="569749" y="770793"/>
                      <a:pt x="575949" y="776054"/>
                      <a:pt x="575949" y="782543"/>
                    </a:cubicBezTo>
                    <a:cubicBezTo>
                      <a:pt x="575949" y="789032"/>
                      <a:pt x="569749" y="794293"/>
                      <a:pt x="562102" y="794293"/>
                    </a:cubicBezTo>
                    <a:cubicBezTo>
                      <a:pt x="554454" y="794293"/>
                      <a:pt x="548254" y="789032"/>
                      <a:pt x="548254" y="782543"/>
                    </a:cubicBezTo>
                    <a:cubicBezTo>
                      <a:pt x="548254" y="776054"/>
                      <a:pt x="554454" y="770793"/>
                      <a:pt x="562102" y="770793"/>
                    </a:cubicBezTo>
                    <a:close/>
                    <a:moveTo>
                      <a:pt x="777880" y="766030"/>
                    </a:moveTo>
                    <a:cubicBezTo>
                      <a:pt x="781704" y="766030"/>
                      <a:pt x="785165" y="767345"/>
                      <a:pt x="787671" y="769472"/>
                    </a:cubicBezTo>
                    <a:lnTo>
                      <a:pt x="789804" y="773841"/>
                    </a:lnTo>
                    <a:lnTo>
                      <a:pt x="767369" y="784614"/>
                    </a:lnTo>
                    <a:lnTo>
                      <a:pt x="764032" y="777780"/>
                    </a:lnTo>
                    <a:cubicBezTo>
                      <a:pt x="764032" y="771290"/>
                      <a:pt x="770232" y="766030"/>
                      <a:pt x="777880" y="766030"/>
                    </a:cubicBezTo>
                    <a:close/>
                    <a:moveTo>
                      <a:pt x="656218" y="753877"/>
                    </a:moveTo>
                    <a:cubicBezTo>
                      <a:pt x="663865" y="753877"/>
                      <a:pt x="670065" y="759137"/>
                      <a:pt x="670065" y="765627"/>
                    </a:cubicBezTo>
                    <a:cubicBezTo>
                      <a:pt x="670065" y="772116"/>
                      <a:pt x="663865" y="777376"/>
                      <a:pt x="656218" y="777376"/>
                    </a:cubicBezTo>
                    <a:cubicBezTo>
                      <a:pt x="648570" y="777376"/>
                      <a:pt x="642371" y="772116"/>
                      <a:pt x="642371" y="765627"/>
                    </a:cubicBezTo>
                    <a:cubicBezTo>
                      <a:pt x="642371" y="759137"/>
                      <a:pt x="648570" y="753877"/>
                      <a:pt x="656218" y="753877"/>
                    </a:cubicBezTo>
                    <a:close/>
                    <a:moveTo>
                      <a:pt x="421363" y="752009"/>
                    </a:moveTo>
                    <a:cubicBezTo>
                      <a:pt x="429010" y="752009"/>
                      <a:pt x="435210" y="757269"/>
                      <a:pt x="435210" y="763759"/>
                    </a:cubicBezTo>
                    <a:cubicBezTo>
                      <a:pt x="435210" y="770248"/>
                      <a:pt x="429010" y="775508"/>
                      <a:pt x="421363" y="775508"/>
                    </a:cubicBezTo>
                    <a:cubicBezTo>
                      <a:pt x="413715" y="775508"/>
                      <a:pt x="407515" y="770248"/>
                      <a:pt x="407515" y="763759"/>
                    </a:cubicBezTo>
                    <a:cubicBezTo>
                      <a:pt x="407515" y="757269"/>
                      <a:pt x="413715" y="752009"/>
                      <a:pt x="421363" y="752009"/>
                    </a:cubicBezTo>
                    <a:close/>
                    <a:moveTo>
                      <a:pt x="723384" y="717711"/>
                    </a:moveTo>
                    <a:cubicBezTo>
                      <a:pt x="731031" y="717711"/>
                      <a:pt x="737231" y="722971"/>
                      <a:pt x="737231" y="729460"/>
                    </a:cubicBezTo>
                    <a:cubicBezTo>
                      <a:pt x="737231" y="735949"/>
                      <a:pt x="731031" y="741210"/>
                      <a:pt x="723384" y="741210"/>
                    </a:cubicBezTo>
                    <a:cubicBezTo>
                      <a:pt x="715736" y="741210"/>
                      <a:pt x="709536" y="735949"/>
                      <a:pt x="709536" y="729460"/>
                    </a:cubicBezTo>
                    <a:cubicBezTo>
                      <a:pt x="709536" y="722971"/>
                      <a:pt x="715736" y="717711"/>
                      <a:pt x="723384" y="717711"/>
                    </a:cubicBezTo>
                    <a:close/>
                    <a:moveTo>
                      <a:pt x="845976" y="716334"/>
                    </a:moveTo>
                    <a:cubicBezTo>
                      <a:pt x="853623" y="716334"/>
                      <a:pt x="859823" y="721594"/>
                      <a:pt x="859823" y="728083"/>
                    </a:cubicBezTo>
                    <a:lnTo>
                      <a:pt x="859197" y="729366"/>
                    </a:lnTo>
                    <a:lnTo>
                      <a:pt x="845588" y="739697"/>
                    </a:lnTo>
                    <a:lnTo>
                      <a:pt x="836185" y="736392"/>
                    </a:lnTo>
                    <a:cubicBezTo>
                      <a:pt x="833679" y="734266"/>
                      <a:pt x="832129" y="731328"/>
                      <a:pt x="832129" y="728083"/>
                    </a:cubicBezTo>
                    <a:cubicBezTo>
                      <a:pt x="832129" y="721594"/>
                      <a:pt x="838329" y="716334"/>
                      <a:pt x="845976" y="716334"/>
                    </a:cubicBezTo>
                    <a:close/>
                    <a:moveTo>
                      <a:pt x="511553" y="713836"/>
                    </a:moveTo>
                    <a:cubicBezTo>
                      <a:pt x="519201" y="713836"/>
                      <a:pt x="525401" y="719096"/>
                      <a:pt x="525401" y="725585"/>
                    </a:cubicBezTo>
                    <a:cubicBezTo>
                      <a:pt x="525401" y="732075"/>
                      <a:pt x="519201" y="737335"/>
                      <a:pt x="511553" y="737335"/>
                    </a:cubicBezTo>
                    <a:cubicBezTo>
                      <a:pt x="503906" y="737335"/>
                      <a:pt x="497706" y="732075"/>
                      <a:pt x="497706" y="725585"/>
                    </a:cubicBezTo>
                    <a:cubicBezTo>
                      <a:pt x="497706" y="719096"/>
                      <a:pt x="503906" y="713836"/>
                      <a:pt x="511553" y="713836"/>
                    </a:cubicBezTo>
                    <a:close/>
                    <a:moveTo>
                      <a:pt x="289079" y="711500"/>
                    </a:moveTo>
                    <a:cubicBezTo>
                      <a:pt x="296726" y="711500"/>
                      <a:pt x="302926" y="716761"/>
                      <a:pt x="302926" y="723250"/>
                    </a:cubicBezTo>
                    <a:cubicBezTo>
                      <a:pt x="302926" y="729739"/>
                      <a:pt x="296726" y="735000"/>
                      <a:pt x="289079" y="735000"/>
                    </a:cubicBezTo>
                    <a:cubicBezTo>
                      <a:pt x="281431" y="735000"/>
                      <a:pt x="275232" y="729739"/>
                      <a:pt x="275232" y="723250"/>
                    </a:cubicBezTo>
                    <a:cubicBezTo>
                      <a:pt x="275232" y="716761"/>
                      <a:pt x="281431" y="711500"/>
                      <a:pt x="289079" y="711500"/>
                    </a:cubicBezTo>
                    <a:close/>
                    <a:moveTo>
                      <a:pt x="383195" y="694584"/>
                    </a:moveTo>
                    <a:cubicBezTo>
                      <a:pt x="390842" y="694584"/>
                      <a:pt x="397042" y="699844"/>
                      <a:pt x="397042" y="706334"/>
                    </a:cubicBezTo>
                    <a:cubicBezTo>
                      <a:pt x="397042" y="712823"/>
                      <a:pt x="390842" y="718083"/>
                      <a:pt x="383195" y="718083"/>
                    </a:cubicBezTo>
                    <a:cubicBezTo>
                      <a:pt x="375548" y="718083"/>
                      <a:pt x="369348" y="712823"/>
                      <a:pt x="369348" y="706334"/>
                    </a:cubicBezTo>
                    <a:cubicBezTo>
                      <a:pt x="369348" y="699844"/>
                      <a:pt x="375548" y="694584"/>
                      <a:pt x="383195" y="694584"/>
                    </a:cubicBezTo>
                    <a:close/>
                    <a:moveTo>
                      <a:pt x="654926" y="671211"/>
                    </a:moveTo>
                    <a:cubicBezTo>
                      <a:pt x="662574" y="671211"/>
                      <a:pt x="668774" y="676472"/>
                      <a:pt x="668774" y="682961"/>
                    </a:cubicBezTo>
                    <a:cubicBezTo>
                      <a:pt x="668774" y="689450"/>
                      <a:pt x="662574" y="694711"/>
                      <a:pt x="654926" y="694711"/>
                    </a:cubicBezTo>
                    <a:cubicBezTo>
                      <a:pt x="647279" y="694711"/>
                      <a:pt x="641079" y="689450"/>
                      <a:pt x="641079" y="682961"/>
                    </a:cubicBezTo>
                    <a:cubicBezTo>
                      <a:pt x="641079" y="676472"/>
                      <a:pt x="647279" y="671211"/>
                      <a:pt x="654926" y="671211"/>
                    </a:cubicBezTo>
                    <a:close/>
                    <a:moveTo>
                      <a:pt x="579650" y="664140"/>
                    </a:moveTo>
                    <a:cubicBezTo>
                      <a:pt x="587297" y="664140"/>
                      <a:pt x="593497" y="669400"/>
                      <a:pt x="593497" y="675889"/>
                    </a:cubicBezTo>
                    <a:cubicBezTo>
                      <a:pt x="593497" y="682378"/>
                      <a:pt x="587297" y="687639"/>
                      <a:pt x="579650" y="687639"/>
                    </a:cubicBezTo>
                    <a:cubicBezTo>
                      <a:pt x="572002" y="687639"/>
                      <a:pt x="565802" y="682378"/>
                      <a:pt x="565802" y="675889"/>
                    </a:cubicBezTo>
                    <a:cubicBezTo>
                      <a:pt x="565802" y="669400"/>
                      <a:pt x="572002" y="664140"/>
                      <a:pt x="579650" y="664140"/>
                    </a:cubicBezTo>
                    <a:close/>
                    <a:moveTo>
                      <a:pt x="450361" y="658418"/>
                    </a:moveTo>
                    <a:cubicBezTo>
                      <a:pt x="458008" y="658418"/>
                      <a:pt x="464208" y="663678"/>
                      <a:pt x="464208" y="670167"/>
                    </a:cubicBezTo>
                    <a:cubicBezTo>
                      <a:pt x="464208" y="676657"/>
                      <a:pt x="458008" y="681917"/>
                      <a:pt x="450361" y="681917"/>
                    </a:cubicBezTo>
                    <a:cubicBezTo>
                      <a:pt x="442713" y="681917"/>
                      <a:pt x="436513" y="676657"/>
                      <a:pt x="436513" y="670167"/>
                    </a:cubicBezTo>
                    <a:cubicBezTo>
                      <a:pt x="436513" y="663678"/>
                      <a:pt x="442713" y="658418"/>
                      <a:pt x="450361" y="658418"/>
                    </a:cubicBezTo>
                    <a:close/>
                    <a:moveTo>
                      <a:pt x="238531" y="654543"/>
                    </a:moveTo>
                    <a:cubicBezTo>
                      <a:pt x="246178" y="654543"/>
                      <a:pt x="252378" y="659803"/>
                      <a:pt x="252378" y="666292"/>
                    </a:cubicBezTo>
                    <a:cubicBezTo>
                      <a:pt x="252378" y="672782"/>
                      <a:pt x="246178" y="678042"/>
                      <a:pt x="238531" y="678042"/>
                    </a:cubicBezTo>
                    <a:cubicBezTo>
                      <a:pt x="230883" y="678042"/>
                      <a:pt x="224683" y="672782"/>
                      <a:pt x="224683" y="666292"/>
                    </a:cubicBezTo>
                    <a:cubicBezTo>
                      <a:pt x="224683" y="659803"/>
                      <a:pt x="230883" y="654543"/>
                      <a:pt x="238531" y="654543"/>
                    </a:cubicBezTo>
                    <a:close/>
                    <a:moveTo>
                      <a:pt x="825529" y="643384"/>
                    </a:moveTo>
                    <a:cubicBezTo>
                      <a:pt x="833176" y="643384"/>
                      <a:pt x="839376" y="648645"/>
                      <a:pt x="839376" y="655134"/>
                    </a:cubicBezTo>
                    <a:cubicBezTo>
                      <a:pt x="839376" y="661623"/>
                      <a:pt x="833176" y="666884"/>
                      <a:pt x="825529" y="666884"/>
                    </a:cubicBezTo>
                    <a:cubicBezTo>
                      <a:pt x="817881" y="666884"/>
                      <a:pt x="811681" y="661623"/>
                      <a:pt x="811681" y="655134"/>
                    </a:cubicBezTo>
                    <a:cubicBezTo>
                      <a:pt x="811681" y="648645"/>
                      <a:pt x="817881" y="643384"/>
                      <a:pt x="825529" y="643384"/>
                    </a:cubicBezTo>
                    <a:close/>
                    <a:moveTo>
                      <a:pt x="104630" y="631859"/>
                    </a:moveTo>
                    <a:lnTo>
                      <a:pt x="112158" y="634505"/>
                    </a:lnTo>
                    <a:cubicBezTo>
                      <a:pt x="114664" y="636632"/>
                      <a:pt x="116214" y="639569"/>
                      <a:pt x="116214" y="642813"/>
                    </a:cubicBezTo>
                    <a:lnTo>
                      <a:pt x="114755" y="645802"/>
                    </a:lnTo>
                    <a:close/>
                    <a:moveTo>
                      <a:pt x="738057" y="623332"/>
                    </a:moveTo>
                    <a:cubicBezTo>
                      <a:pt x="745705" y="623332"/>
                      <a:pt x="751905" y="628593"/>
                      <a:pt x="751905" y="635082"/>
                    </a:cubicBezTo>
                    <a:cubicBezTo>
                      <a:pt x="751905" y="641571"/>
                      <a:pt x="745705" y="646832"/>
                      <a:pt x="738057" y="646832"/>
                    </a:cubicBezTo>
                    <a:cubicBezTo>
                      <a:pt x="730410" y="646832"/>
                      <a:pt x="724210" y="641571"/>
                      <a:pt x="724210" y="635082"/>
                    </a:cubicBezTo>
                    <a:cubicBezTo>
                      <a:pt x="724210" y="628593"/>
                      <a:pt x="730410" y="623332"/>
                      <a:pt x="738057" y="623332"/>
                    </a:cubicBezTo>
                    <a:close/>
                    <a:moveTo>
                      <a:pt x="927348" y="617466"/>
                    </a:moveTo>
                    <a:cubicBezTo>
                      <a:pt x="934995" y="617466"/>
                      <a:pt x="941195" y="622727"/>
                      <a:pt x="941195" y="629216"/>
                    </a:cubicBezTo>
                    <a:cubicBezTo>
                      <a:pt x="941195" y="635705"/>
                      <a:pt x="934995" y="640966"/>
                      <a:pt x="927348" y="640966"/>
                    </a:cubicBezTo>
                    <a:cubicBezTo>
                      <a:pt x="919700" y="640966"/>
                      <a:pt x="913500" y="635705"/>
                      <a:pt x="913500" y="629216"/>
                    </a:cubicBezTo>
                    <a:cubicBezTo>
                      <a:pt x="913500" y="622727"/>
                      <a:pt x="919700" y="617466"/>
                      <a:pt x="927348" y="617466"/>
                    </a:cubicBezTo>
                    <a:close/>
                    <a:moveTo>
                      <a:pt x="381903" y="611918"/>
                    </a:moveTo>
                    <a:cubicBezTo>
                      <a:pt x="389551" y="611918"/>
                      <a:pt x="395751" y="617179"/>
                      <a:pt x="395751" y="623668"/>
                    </a:cubicBezTo>
                    <a:cubicBezTo>
                      <a:pt x="395751" y="630157"/>
                      <a:pt x="389551" y="635418"/>
                      <a:pt x="381903" y="635418"/>
                    </a:cubicBezTo>
                    <a:cubicBezTo>
                      <a:pt x="374256" y="635418"/>
                      <a:pt x="368056" y="630157"/>
                      <a:pt x="368056" y="623668"/>
                    </a:cubicBezTo>
                    <a:cubicBezTo>
                      <a:pt x="368056" y="617179"/>
                      <a:pt x="374256" y="611918"/>
                      <a:pt x="381903" y="611918"/>
                    </a:cubicBezTo>
                    <a:close/>
                    <a:moveTo>
                      <a:pt x="542418" y="609883"/>
                    </a:moveTo>
                    <a:cubicBezTo>
                      <a:pt x="550065" y="609883"/>
                      <a:pt x="556265" y="615143"/>
                      <a:pt x="556265" y="621632"/>
                    </a:cubicBezTo>
                    <a:cubicBezTo>
                      <a:pt x="556265" y="628121"/>
                      <a:pt x="550065" y="633382"/>
                      <a:pt x="542418" y="633382"/>
                    </a:cubicBezTo>
                    <a:cubicBezTo>
                      <a:pt x="534771" y="633382"/>
                      <a:pt x="528571" y="628121"/>
                      <a:pt x="528571" y="621632"/>
                    </a:cubicBezTo>
                    <a:cubicBezTo>
                      <a:pt x="528571" y="615143"/>
                      <a:pt x="534771" y="609883"/>
                      <a:pt x="542418" y="609883"/>
                    </a:cubicBezTo>
                    <a:close/>
                    <a:moveTo>
                      <a:pt x="306627" y="604847"/>
                    </a:moveTo>
                    <a:cubicBezTo>
                      <a:pt x="314274" y="604847"/>
                      <a:pt x="320474" y="610107"/>
                      <a:pt x="320474" y="616596"/>
                    </a:cubicBezTo>
                    <a:cubicBezTo>
                      <a:pt x="320474" y="623085"/>
                      <a:pt x="314274" y="628346"/>
                      <a:pt x="306627" y="628346"/>
                    </a:cubicBezTo>
                    <a:cubicBezTo>
                      <a:pt x="298980" y="628346"/>
                      <a:pt x="292780" y="623085"/>
                      <a:pt x="292780" y="616596"/>
                    </a:cubicBezTo>
                    <a:cubicBezTo>
                      <a:pt x="292780" y="610107"/>
                      <a:pt x="298980" y="604847"/>
                      <a:pt x="306627" y="604847"/>
                    </a:cubicBezTo>
                    <a:close/>
                    <a:moveTo>
                      <a:pt x="169533" y="594897"/>
                    </a:moveTo>
                    <a:cubicBezTo>
                      <a:pt x="177180" y="594897"/>
                      <a:pt x="183380" y="600158"/>
                      <a:pt x="183380" y="606647"/>
                    </a:cubicBezTo>
                    <a:cubicBezTo>
                      <a:pt x="183380" y="613136"/>
                      <a:pt x="177180" y="618397"/>
                      <a:pt x="169533" y="618397"/>
                    </a:cubicBezTo>
                    <a:cubicBezTo>
                      <a:pt x="161885" y="618397"/>
                      <a:pt x="155685" y="613136"/>
                      <a:pt x="155685" y="606647"/>
                    </a:cubicBezTo>
                    <a:cubicBezTo>
                      <a:pt x="155685" y="600158"/>
                      <a:pt x="161885" y="594897"/>
                      <a:pt x="169533" y="594897"/>
                    </a:cubicBezTo>
                    <a:close/>
                    <a:moveTo>
                      <a:pt x="454947" y="589830"/>
                    </a:moveTo>
                    <a:cubicBezTo>
                      <a:pt x="462594" y="589830"/>
                      <a:pt x="468794" y="595091"/>
                      <a:pt x="468794" y="601580"/>
                    </a:cubicBezTo>
                    <a:cubicBezTo>
                      <a:pt x="468794" y="608069"/>
                      <a:pt x="462594" y="613330"/>
                      <a:pt x="454947" y="613330"/>
                    </a:cubicBezTo>
                    <a:cubicBezTo>
                      <a:pt x="447299" y="613330"/>
                      <a:pt x="441100" y="608069"/>
                      <a:pt x="441100" y="601580"/>
                    </a:cubicBezTo>
                    <a:cubicBezTo>
                      <a:pt x="441100" y="595091"/>
                      <a:pt x="447299" y="589830"/>
                      <a:pt x="454947" y="589830"/>
                    </a:cubicBezTo>
                    <a:close/>
                    <a:moveTo>
                      <a:pt x="644237" y="583965"/>
                    </a:moveTo>
                    <a:cubicBezTo>
                      <a:pt x="651885" y="583965"/>
                      <a:pt x="658084" y="589225"/>
                      <a:pt x="658084" y="595714"/>
                    </a:cubicBezTo>
                    <a:cubicBezTo>
                      <a:pt x="658084" y="602204"/>
                      <a:pt x="651885" y="607464"/>
                      <a:pt x="644237" y="607464"/>
                    </a:cubicBezTo>
                    <a:cubicBezTo>
                      <a:pt x="636590" y="607464"/>
                      <a:pt x="630390" y="602204"/>
                      <a:pt x="630390" y="595714"/>
                    </a:cubicBezTo>
                    <a:cubicBezTo>
                      <a:pt x="630390" y="589225"/>
                      <a:pt x="636590" y="583965"/>
                      <a:pt x="644237" y="583965"/>
                    </a:cubicBezTo>
                    <a:close/>
                    <a:moveTo>
                      <a:pt x="795064" y="576958"/>
                    </a:moveTo>
                    <a:cubicBezTo>
                      <a:pt x="802711" y="576958"/>
                      <a:pt x="808911" y="582219"/>
                      <a:pt x="808911" y="588708"/>
                    </a:cubicBezTo>
                    <a:cubicBezTo>
                      <a:pt x="808911" y="595197"/>
                      <a:pt x="802711" y="600457"/>
                      <a:pt x="795064" y="600457"/>
                    </a:cubicBezTo>
                    <a:cubicBezTo>
                      <a:pt x="787417" y="600457"/>
                      <a:pt x="781217" y="595197"/>
                      <a:pt x="781217" y="588708"/>
                    </a:cubicBezTo>
                    <a:cubicBezTo>
                      <a:pt x="781217" y="582219"/>
                      <a:pt x="787417" y="576958"/>
                      <a:pt x="795064" y="576958"/>
                    </a:cubicBezTo>
                    <a:close/>
                    <a:moveTo>
                      <a:pt x="889180" y="560042"/>
                    </a:moveTo>
                    <a:cubicBezTo>
                      <a:pt x="896828" y="560042"/>
                      <a:pt x="903028" y="565302"/>
                      <a:pt x="903028" y="571791"/>
                    </a:cubicBezTo>
                    <a:cubicBezTo>
                      <a:pt x="903028" y="578280"/>
                      <a:pt x="896828" y="583541"/>
                      <a:pt x="889180" y="583541"/>
                    </a:cubicBezTo>
                    <a:cubicBezTo>
                      <a:pt x="881533" y="583541"/>
                      <a:pt x="875333" y="578280"/>
                      <a:pt x="875333" y="571791"/>
                    </a:cubicBezTo>
                    <a:cubicBezTo>
                      <a:pt x="875333" y="565302"/>
                      <a:pt x="881533" y="560042"/>
                      <a:pt x="889180" y="560042"/>
                    </a:cubicBezTo>
                    <a:close/>
                    <a:moveTo>
                      <a:pt x="101075" y="548398"/>
                    </a:moveTo>
                    <a:cubicBezTo>
                      <a:pt x="108723" y="548398"/>
                      <a:pt x="114923" y="553659"/>
                      <a:pt x="114923" y="560148"/>
                    </a:cubicBezTo>
                    <a:cubicBezTo>
                      <a:pt x="114923" y="566637"/>
                      <a:pt x="108723" y="571898"/>
                      <a:pt x="101075" y="571898"/>
                    </a:cubicBezTo>
                    <a:cubicBezTo>
                      <a:pt x="93428" y="571898"/>
                      <a:pt x="87228" y="566637"/>
                      <a:pt x="87228" y="560148"/>
                    </a:cubicBezTo>
                    <a:cubicBezTo>
                      <a:pt x="87228" y="553659"/>
                      <a:pt x="93428" y="548398"/>
                      <a:pt x="101075" y="548398"/>
                    </a:cubicBezTo>
                    <a:close/>
                    <a:moveTo>
                      <a:pt x="258247" y="546362"/>
                    </a:moveTo>
                    <a:cubicBezTo>
                      <a:pt x="265895" y="546362"/>
                      <a:pt x="272094" y="551623"/>
                      <a:pt x="272094" y="558112"/>
                    </a:cubicBezTo>
                    <a:cubicBezTo>
                      <a:pt x="272094" y="564601"/>
                      <a:pt x="265895" y="569862"/>
                      <a:pt x="258247" y="569862"/>
                    </a:cubicBezTo>
                    <a:cubicBezTo>
                      <a:pt x="250600" y="569862"/>
                      <a:pt x="244400" y="564601"/>
                      <a:pt x="244400" y="558112"/>
                    </a:cubicBezTo>
                    <a:cubicBezTo>
                      <a:pt x="244400" y="551623"/>
                      <a:pt x="250600" y="546362"/>
                      <a:pt x="258247" y="546362"/>
                    </a:cubicBezTo>
                    <a:close/>
                    <a:moveTo>
                      <a:pt x="511953" y="543456"/>
                    </a:moveTo>
                    <a:cubicBezTo>
                      <a:pt x="519601" y="543456"/>
                      <a:pt x="525801" y="548717"/>
                      <a:pt x="525801" y="555206"/>
                    </a:cubicBezTo>
                    <a:cubicBezTo>
                      <a:pt x="525801" y="561695"/>
                      <a:pt x="519601" y="566956"/>
                      <a:pt x="511953" y="566956"/>
                    </a:cubicBezTo>
                    <a:cubicBezTo>
                      <a:pt x="504306" y="566956"/>
                      <a:pt x="498106" y="561695"/>
                      <a:pt x="498106" y="555206"/>
                    </a:cubicBezTo>
                    <a:cubicBezTo>
                      <a:pt x="498106" y="548717"/>
                      <a:pt x="504306" y="543456"/>
                      <a:pt x="511953" y="543456"/>
                    </a:cubicBezTo>
                    <a:close/>
                    <a:moveTo>
                      <a:pt x="606070" y="526540"/>
                    </a:moveTo>
                    <a:cubicBezTo>
                      <a:pt x="613717" y="526540"/>
                      <a:pt x="619917" y="531800"/>
                      <a:pt x="619917" y="538290"/>
                    </a:cubicBezTo>
                    <a:cubicBezTo>
                      <a:pt x="619917" y="544779"/>
                      <a:pt x="613717" y="550039"/>
                      <a:pt x="606070" y="550039"/>
                    </a:cubicBezTo>
                    <a:cubicBezTo>
                      <a:pt x="598422" y="550039"/>
                      <a:pt x="592222" y="544779"/>
                      <a:pt x="592222" y="538290"/>
                    </a:cubicBezTo>
                    <a:cubicBezTo>
                      <a:pt x="592222" y="531800"/>
                      <a:pt x="598422" y="526540"/>
                      <a:pt x="606070" y="526540"/>
                    </a:cubicBezTo>
                    <a:close/>
                    <a:moveTo>
                      <a:pt x="170776" y="526310"/>
                    </a:moveTo>
                    <a:cubicBezTo>
                      <a:pt x="178423" y="526310"/>
                      <a:pt x="184623" y="531571"/>
                      <a:pt x="184623" y="538060"/>
                    </a:cubicBezTo>
                    <a:cubicBezTo>
                      <a:pt x="184623" y="544549"/>
                      <a:pt x="178423" y="549810"/>
                      <a:pt x="170776" y="549810"/>
                    </a:cubicBezTo>
                    <a:cubicBezTo>
                      <a:pt x="163128" y="549810"/>
                      <a:pt x="156929" y="544549"/>
                      <a:pt x="156929" y="538060"/>
                    </a:cubicBezTo>
                    <a:cubicBezTo>
                      <a:pt x="156929" y="531571"/>
                      <a:pt x="163128" y="526310"/>
                      <a:pt x="170776" y="526310"/>
                    </a:cubicBezTo>
                    <a:close/>
                    <a:moveTo>
                      <a:pt x="956346" y="523875"/>
                    </a:moveTo>
                    <a:cubicBezTo>
                      <a:pt x="963993" y="523875"/>
                      <a:pt x="970193" y="529136"/>
                      <a:pt x="970193" y="535625"/>
                    </a:cubicBezTo>
                    <a:cubicBezTo>
                      <a:pt x="970193" y="542114"/>
                      <a:pt x="963993" y="547375"/>
                      <a:pt x="956346" y="547375"/>
                    </a:cubicBezTo>
                    <a:cubicBezTo>
                      <a:pt x="948699" y="547375"/>
                      <a:pt x="942499" y="542114"/>
                      <a:pt x="942499" y="535625"/>
                    </a:cubicBezTo>
                    <a:cubicBezTo>
                      <a:pt x="942499" y="529136"/>
                      <a:pt x="948699" y="523875"/>
                      <a:pt x="956346" y="523875"/>
                    </a:cubicBezTo>
                    <a:close/>
                    <a:moveTo>
                      <a:pt x="360066" y="520444"/>
                    </a:moveTo>
                    <a:cubicBezTo>
                      <a:pt x="367714" y="520444"/>
                      <a:pt x="373913" y="525705"/>
                      <a:pt x="373913" y="532194"/>
                    </a:cubicBezTo>
                    <a:cubicBezTo>
                      <a:pt x="373913" y="538683"/>
                      <a:pt x="367714" y="543944"/>
                      <a:pt x="360066" y="543944"/>
                    </a:cubicBezTo>
                    <a:cubicBezTo>
                      <a:pt x="352419" y="543944"/>
                      <a:pt x="346219" y="538683"/>
                      <a:pt x="346219" y="532194"/>
                    </a:cubicBezTo>
                    <a:cubicBezTo>
                      <a:pt x="346219" y="525705"/>
                      <a:pt x="352419" y="520444"/>
                      <a:pt x="360066" y="520444"/>
                    </a:cubicBezTo>
                    <a:close/>
                    <a:moveTo>
                      <a:pt x="744516" y="520000"/>
                    </a:moveTo>
                    <a:cubicBezTo>
                      <a:pt x="752163" y="520000"/>
                      <a:pt x="758363" y="525261"/>
                      <a:pt x="758363" y="531750"/>
                    </a:cubicBezTo>
                    <a:cubicBezTo>
                      <a:pt x="758363" y="538239"/>
                      <a:pt x="752163" y="543500"/>
                      <a:pt x="744516" y="543500"/>
                    </a:cubicBezTo>
                    <a:cubicBezTo>
                      <a:pt x="736868" y="543500"/>
                      <a:pt x="730668" y="538239"/>
                      <a:pt x="730668" y="531750"/>
                    </a:cubicBezTo>
                    <a:cubicBezTo>
                      <a:pt x="730668" y="525261"/>
                      <a:pt x="736868" y="520000"/>
                      <a:pt x="744516" y="520000"/>
                    </a:cubicBezTo>
                    <a:close/>
                    <a:moveTo>
                      <a:pt x="673235" y="490374"/>
                    </a:moveTo>
                    <a:cubicBezTo>
                      <a:pt x="680883" y="490374"/>
                      <a:pt x="687083" y="495634"/>
                      <a:pt x="687083" y="502123"/>
                    </a:cubicBezTo>
                    <a:cubicBezTo>
                      <a:pt x="687083" y="508613"/>
                      <a:pt x="680883" y="513873"/>
                      <a:pt x="673235" y="513873"/>
                    </a:cubicBezTo>
                    <a:cubicBezTo>
                      <a:pt x="665588" y="513873"/>
                      <a:pt x="659388" y="508613"/>
                      <a:pt x="659388" y="502123"/>
                    </a:cubicBezTo>
                    <a:cubicBezTo>
                      <a:pt x="659388" y="495634"/>
                      <a:pt x="665588" y="490374"/>
                      <a:pt x="673235" y="490374"/>
                    </a:cubicBezTo>
                    <a:close/>
                    <a:moveTo>
                      <a:pt x="461405" y="486499"/>
                    </a:moveTo>
                    <a:cubicBezTo>
                      <a:pt x="469052" y="486499"/>
                      <a:pt x="475252" y="491759"/>
                      <a:pt x="475252" y="498248"/>
                    </a:cubicBezTo>
                    <a:cubicBezTo>
                      <a:pt x="475252" y="504738"/>
                      <a:pt x="469052" y="509998"/>
                      <a:pt x="461405" y="509998"/>
                    </a:cubicBezTo>
                    <a:cubicBezTo>
                      <a:pt x="453758" y="509998"/>
                      <a:pt x="447558" y="504738"/>
                      <a:pt x="447558" y="498248"/>
                    </a:cubicBezTo>
                    <a:cubicBezTo>
                      <a:pt x="447558" y="491759"/>
                      <a:pt x="453758" y="486499"/>
                      <a:pt x="461405" y="486499"/>
                    </a:cubicBezTo>
                    <a:close/>
                    <a:moveTo>
                      <a:pt x="227782" y="479936"/>
                    </a:moveTo>
                    <a:cubicBezTo>
                      <a:pt x="235430" y="479936"/>
                      <a:pt x="241630" y="485196"/>
                      <a:pt x="241630" y="491686"/>
                    </a:cubicBezTo>
                    <a:cubicBezTo>
                      <a:pt x="241630" y="498175"/>
                      <a:pt x="235430" y="503435"/>
                      <a:pt x="227782" y="503435"/>
                    </a:cubicBezTo>
                    <a:cubicBezTo>
                      <a:pt x="220135" y="503435"/>
                      <a:pt x="213935" y="498175"/>
                      <a:pt x="213935" y="491686"/>
                    </a:cubicBezTo>
                    <a:cubicBezTo>
                      <a:pt x="213935" y="485196"/>
                      <a:pt x="220135" y="479936"/>
                      <a:pt x="227782" y="479936"/>
                    </a:cubicBezTo>
                    <a:close/>
                    <a:moveTo>
                      <a:pt x="887889" y="477376"/>
                    </a:moveTo>
                    <a:cubicBezTo>
                      <a:pt x="895536" y="477376"/>
                      <a:pt x="901736" y="482637"/>
                      <a:pt x="901736" y="489126"/>
                    </a:cubicBezTo>
                    <a:cubicBezTo>
                      <a:pt x="901736" y="495615"/>
                      <a:pt x="895536" y="500876"/>
                      <a:pt x="887889" y="500876"/>
                    </a:cubicBezTo>
                    <a:cubicBezTo>
                      <a:pt x="880241" y="500876"/>
                      <a:pt x="874041" y="495615"/>
                      <a:pt x="874041" y="489126"/>
                    </a:cubicBezTo>
                    <a:cubicBezTo>
                      <a:pt x="874041" y="482637"/>
                      <a:pt x="880241" y="477376"/>
                      <a:pt x="887889" y="477376"/>
                    </a:cubicBezTo>
                    <a:close/>
                    <a:moveTo>
                      <a:pt x="1045060" y="475340"/>
                    </a:moveTo>
                    <a:cubicBezTo>
                      <a:pt x="1048884" y="475340"/>
                      <a:pt x="1052346" y="476655"/>
                      <a:pt x="1054852" y="478782"/>
                    </a:cubicBezTo>
                    <a:lnTo>
                      <a:pt x="1055184" y="479461"/>
                    </a:lnTo>
                    <a:lnTo>
                      <a:pt x="1051663" y="483495"/>
                    </a:lnTo>
                    <a:lnTo>
                      <a:pt x="1034839" y="494518"/>
                    </a:lnTo>
                    <a:lnTo>
                      <a:pt x="1031213" y="487090"/>
                    </a:lnTo>
                    <a:cubicBezTo>
                      <a:pt x="1031213" y="480601"/>
                      <a:pt x="1037413" y="475340"/>
                      <a:pt x="1045060" y="475340"/>
                    </a:cubicBezTo>
                    <a:close/>
                    <a:moveTo>
                      <a:pt x="812612" y="470304"/>
                    </a:moveTo>
                    <a:cubicBezTo>
                      <a:pt x="820260" y="470304"/>
                      <a:pt x="826460" y="475565"/>
                      <a:pt x="826460" y="482054"/>
                    </a:cubicBezTo>
                    <a:cubicBezTo>
                      <a:pt x="826460" y="488543"/>
                      <a:pt x="820260" y="493804"/>
                      <a:pt x="812612" y="493804"/>
                    </a:cubicBezTo>
                    <a:cubicBezTo>
                      <a:pt x="804965" y="493804"/>
                      <a:pt x="798765" y="488543"/>
                      <a:pt x="798765" y="482054"/>
                    </a:cubicBezTo>
                    <a:cubicBezTo>
                      <a:pt x="798765" y="475565"/>
                      <a:pt x="804965" y="470304"/>
                      <a:pt x="812612" y="470304"/>
                    </a:cubicBezTo>
                    <a:close/>
                    <a:moveTo>
                      <a:pt x="321899" y="463019"/>
                    </a:moveTo>
                    <a:cubicBezTo>
                      <a:pt x="329546" y="463019"/>
                      <a:pt x="335746" y="468280"/>
                      <a:pt x="335746" y="474769"/>
                    </a:cubicBezTo>
                    <a:cubicBezTo>
                      <a:pt x="335746" y="481258"/>
                      <a:pt x="329546" y="486519"/>
                      <a:pt x="321899" y="486519"/>
                    </a:cubicBezTo>
                    <a:cubicBezTo>
                      <a:pt x="314251" y="486519"/>
                      <a:pt x="308051" y="481258"/>
                      <a:pt x="308051" y="474769"/>
                    </a:cubicBezTo>
                    <a:cubicBezTo>
                      <a:pt x="308051" y="468280"/>
                      <a:pt x="314251" y="463019"/>
                      <a:pt x="321899" y="463019"/>
                    </a:cubicBezTo>
                    <a:close/>
                    <a:moveTo>
                      <a:pt x="52711" y="457930"/>
                    </a:moveTo>
                    <a:cubicBezTo>
                      <a:pt x="60359" y="457930"/>
                      <a:pt x="66559" y="463190"/>
                      <a:pt x="66559" y="469680"/>
                    </a:cubicBezTo>
                    <a:cubicBezTo>
                      <a:pt x="66559" y="476169"/>
                      <a:pt x="60359" y="481429"/>
                      <a:pt x="52711" y="481429"/>
                    </a:cubicBezTo>
                    <a:cubicBezTo>
                      <a:pt x="45064" y="481429"/>
                      <a:pt x="38864" y="476169"/>
                      <a:pt x="38864" y="469680"/>
                    </a:cubicBezTo>
                    <a:cubicBezTo>
                      <a:pt x="38864" y="463190"/>
                      <a:pt x="45064" y="457930"/>
                      <a:pt x="52711" y="457930"/>
                    </a:cubicBezTo>
                    <a:close/>
                    <a:moveTo>
                      <a:pt x="957589" y="455288"/>
                    </a:moveTo>
                    <a:cubicBezTo>
                      <a:pt x="965237" y="455288"/>
                      <a:pt x="971436" y="460549"/>
                      <a:pt x="971436" y="467038"/>
                    </a:cubicBezTo>
                    <a:cubicBezTo>
                      <a:pt x="971436" y="473527"/>
                      <a:pt x="965237" y="478788"/>
                      <a:pt x="957589" y="478788"/>
                    </a:cubicBezTo>
                    <a:cubicBezTo>
                      <a:pt x="949942" y="478788"/>
                      <a:pt x="943742" y="473527"/>
                      <a:pt x="943742" y="467038"/>
                    </a:cubicBezTo>
                    <a:cubicBezTo>
                      <a:pt x="943742" y="460549"/>
                      <a:pt x="949942" y="455288"/>
                      <a:pt x="957589" y="455288"/>
                    </a:cubicBezTo>
                    <a:close/>
                    <a:moveTo>
                      <a:pt x="604778" y="443874"/>
                    </a:moveTo>
                    <a:cubicBezTo>
                      <a:pt x="612425" y="443874"/>
                      <a:pt x="618625" y="449135"/>
                      <a:pt x="618625" y="455624"/>
                    </a:cubicBezTo>
                    <a:cubicBezTo>
                      <a:pt x="618625" y="462113"/>
                      <a:pt x="612425" y="467374"/>
                      <a:pt x="604778" y="467374"/>
                    </a:cubicBezTo>
                    <a:cubicBezTo>
                      <a:pt x="597131" y="467374"/>
                      <a:pt x="590931" y="462113"/>
                      <a:pt x="590931" y="455624"/>
                    </a:cubicBezTo>
                    <a:cubicBezTo>
                      <a:pt x="590931" y="449135"/>
                      <a:pt x="597131" y="443874"/>
                      <a:pt x="604778" y="443874"/>
                    </a:cubicBezTo>
                    <a:close/>
                    <a:moveTo>
                      <a:pt x="529502" y="436803"/>
                    </a:moveTo>
                    <a:cubicBezTo>
                      <a:pt x="537149" y="436803"/>
                      <a:pt x="543349" y="442063"/>
                      <a:pt x="543349" y="448552"/>
                    </a:cubicBezTo>
                    <a:cubicBezTo>
                      <a:pt x="543349" y="455041"/>
                      <a:pt x="537149" y="460302"/>
                      <a:pt x="529502" y="460302"/>
                    </a:cubicBezTo>
                    <a:cubicBezTo>
                      <a:pt x="521854" y="460302"/>
                      <a:pt x="515654" y="455041"/>
                      <a:pt x="515654" y="448552"/>
                    </a:cubicBezTo>
                    <a:cubicBezTo>
                      <a:pt x="515654" y="442063"/>
                      <a:pt x="521854" y="436803"/>
                      <a:pt x="529502" y="436803"/>
                    </a:cubicBezTo>
                    <a:close/>
                    <a:moveTo>
                      <a:pt x="389064" y="426853"/>
                    </a:moveTo>
                    <a:cubicBezTo>
                      <a:pt x="396712" y="426853"/>
                      <a:pt x="402912" y="432114"/>
                      <a:pt x="402912" y="438603"/>
                    </a:cubicBezTo>
                    <a:cubicBezTo>
                      <a:pt x="402912" y="445092"/>
                      <a:pt x="396712" y="450353"/>
                      <a:pt x="389064" y="450353"/>
                    </a:cubicBezTo>
                    <a:cubicBezTo>
                      <a:pt x="381417" y="450353"/>
                      <a:pt x="375217" y="445092"/>
                      <a:pt x="375217" y="438603"/>
                    </a:cubicBezTo>
                    <a:cubicBezTo>
                      <a:pt x="375217" y="432114"/>
                      <a:pt x="381417" y="426853"/>
                      <a:pt x="389064" y="426853"/>
                    </a:cubicBezTo>
                    <a:close/>
                    <a:moveTo>
                      <a:pt x="177234" y="422978"/>
                    </a:moveTo>
                    <a:cubicBezTo>
                      <a:pt x="184882" y="422978"/>
                      <a:pt x="191081" y="428239"/>
                      <a:pt x="191081" y="434728"/>
                    </a:cubicBezTo>
                    <a:cubicBezTo>
                      <a:pt x="191081" y="441217"/>
                      <a:pt x="184882" y="446478"/>
                      <a:pt x="177234" y="446478"/>
                    </a:cubicBezTo>
                    <a:cubicBezTo>
                      <a:pt x="169587" y="446478"/>
                      <a:pt x="163387" y="441217"/>
                      <a:pt x="163387" y="434728"/>
                    </a:cubicBezTo>
                    <a:cubicBezTo>
                      <a:pt x="163387" y="428239"/>
                      <a:pt x="169587" y="422978"/>
                      <a:pt x="177234" y="422978"/>
                    </a:cubicBezTo>
                    <a:close/>
                    <a:moveTo>
                      <a:pt x="737706" y="412826"/>
                    </a:moveTo>
                    <a:cubicBezTo>
                      <a:pt x="745353" y="412826"/>
                      <a:pt x="751553" y="418086"/>
                      <a:pt x="751553" y="424575"/>
                    </a:cubicBezTo>
                    <a:cubicBezTo>
                      <a:pt x="751553" y="431065"/>
                      <a:pt x="745353" y="436325"/>
                      <a:pt x="737706" y="436325"/>
                    </a:cubicBezTo>
                    <a:cubicBezTo>
                      <a:pt x="730058" y="436325"/>
                      <a:pt x="723858" y="431065"/>
                      <a:pt x="723858" y="424575"/>
                    </a:cubicBezTo>
                    <a:cubicBezTo>
                      <a:pt x="723858" y="418086"/>
                      <a:pt x="730058" y="412826"/>
                      <a:pt x="737706" y="412826"/>
                    </a:cubicBezTo>
                    <a:close/>
                    <a:moveTo>
                      <a:pt x="1014596" y="408914"/>
                    </a:moveTo>
                    <a:cubicBezTo>
                      <a:pt x="1022243" y="408914"/>
                      <a:pt x="1028443" y="414174"/>
                      <a:pt x="1028443" y="420664"/>
                    </a:cubicBezTo>
                    <a:cubicBezTo>
                      <a:pt x="1028443" y="427153"/>
                      <a:pt x="1022243" y="432413"/>
                      <a:pt x="1014596" y="432413"/>
                    </a:cubicBezTo>
                    <a:cubicBezTo>
                      <a:pt x="1006948" y="432413"/>
                      <a:pt x="1000748" y="427153"/>
                      <a:pt x="1000748" y="420664"/>
                    </a:cubicBezTo>
                    <a:cubicBezTo>
                      <a:pt x="1000748" y="414174"/>
                      <a:pt x="1006948" y="408914"/>
                      <a:pt x="1014596" y="408914"/>
                    </a:cubicBezTo>
                    <a:close/>
                    <a:moveTo>
                      <a:pt x="1095606" y="402230"/>
                    </a:moveTo>
                    <a:lnTo>
                      <a:pt x="1096335" y="404804"/>
                    </a:lnTo>
                    <a:lnTo>
                      <a:pt x="1095985" y="406040"/>
                    </a:lnTo>
                    <a:lnTo>
                      <a:pt x="1094865" y="403747"/>
                    </a:lnTo>
                    <a:close/>
                    <a:moveTo>
                      <a:pt x="14544" y="400505"/>
                    </a:moveTo>
                    <a:cubicBezTo>
                      <a:pt x="22191" y="400505"/>
                      <a:pt x="28391" y="405765"/>
                      <a:pt x="28391" y="412255"/>
                    </a:cubicBezTo>
                    <a:cubicBezTo>
                      <a:pt x="28391" y="418744"/>
                      <a:pt x="22191" y="424004"/>
                      <a:pt x="14544" y="424004"/>
                    </a:cubicBezTo>
                    <a:cubicBezTo>
                      <a:pt x="6896" y="424004"/>
                      <a:pt x="697" y="418744"/>
                      <a:pt x="697" y="412255"/>
                    </a:cubicBezTo>
                    <a:cubicBezTo>
                      <a:pt x="697" y="405765"/>
                      <a:pt x="6896" y="400505"/>
                      <a:pt x="14544" y="400505"/>
                    </a:cubicBezTo>
                    <a:close/>
                    <a:moveTo>
                      <a:pt x="650234" y="392774"/>
                    </a:moveTo>
                    <a:cubicBezTo>
                      <a:pt x="657881" y="392774"/>
                      <a:pt x="664081" y="398034"/>
                      <a:pt x="664081" y="404523"/>
                    </a:cubicBezTo>
                    <a:cubicBezTo>
                      <a:pt x="664081" y="411012"/>
                      <a:pt x="657881" y="416273"/>
                      <a:pt x="650234" y="416273"/>
                    </a:cubicBezTo>
                    <a:cubicBezTo>
                      <a:pt x="642587" y="416273"/>
                      <a:pt x="636387" y="411012"/>
                      <a:pt x="636387" y="404523"/>
                    </a:cubicBezTo>
                    <a:cubicBezTo>
                      <a:pt x="636387" y="398034"/>
                      <a:pt x="642587" y="392774"/>
                      <a:pt x="650234" y="392774"/>
                    </a:cubicBezTo>
                    <a:close/>
                    <a:moveTo>
                      <a:pt x="839525" y="386908"/>
                    </a:moveTo>
                    <a:cubicBezTo>
                      <a:pt x="847172" y="386908"/>
                      <a:pt x="853372" y="392168"/>
                      <a:pt x="853372" y="398658"/>
                    </a:cubicBezTo>
                    <a:cubicBezTo>
                      <a:pt x="853372" y="405147"/>
                      <a:pt x="847172" y="410407"/>
                      <a:pt x="839525" y="410407"/>
                    </a:cubicBezTo>
                    <a:cubicBezTo>
                      <a:pt x="831877" y="410407"/>
                      <a:pt x="825677" y="405147"/>
                      <a:pt x="825677" y="398658"/>
                    </a:cubicBezTo>
                    <a:cubicBezTo>
                      <a:pt x="825677" y="392168"/>
                      <a:pt x="831877" y="386908"/>
                      <a:pt x="839525" y="386908"/>
                    </a:cubicBezTo>
                    <a:close/>
                    <a:moveTo>
                      <a:pt x="320607" y="380354"/>
                    </a:moveTo>
                    <a:cubicBezTo>
                      <a:pt x="328254" y="380354"/>
                      <a:pt x="334454" y="385615"/>
                      <a:pt x="334454" y="392104"/>
                    </a:cubicBezTo>
                    <a:cubicBezTo>
                      <a:pt x="334454" y="398593"/>
                      <a:pt x="328254" y="403854"/>
                      <a:pt x="320607" y="403854"/>
                    </a:cubicBezTo>
                    <a:cubicBezTo>
                      <a:pt x="312960" y="403854"/>
                      <a:pt x="306760" y="398593"/>
                      <a:pt x="306760" y="392104"/>
                    </a:cubicBezTo>
                    <a:cubicBezTo>
                      <a:pt x="306760" y="385615"/>
                      <a:pt x="312960" y="380354"/>
                      <a:pt x="320607" y="380354"/>
                    </a:cubicBezTo>
                    <a:close/>
                    <a:moveTo>
                      <a:pt x="245331" y="373282"/>
                    </a:moveTo>
                    <a:cubicBezTo>
                      <a:pt x="252978" y="373282"/>
                      <a:pt x="259178" y="378543"/>
                      <a:pt x="259178" y="385032"/>
                    </a:cubicBezTo>
                    <a:cubicBezTo>
                      <a:pt x="259178" y="391521"/>
                      <a:pt x="252978" y="396782"/>
                      <a:pt x="245331" y="396782"/>
                    </a:cubicBezTo>
                    <a:cubicBezTo>
                      <a:pt x="237683" y="396782"/>
                      <a:pt x="231483" y="391521"/>
                      <a:pt x="231483" y="385032"/>
                    </a:cubicBezTo>
                    <a:cubicBezTo>
                      <a:pt x="231483" y="378543"/>
                      <a:pt x="237683" y="373282"/>
                      <a:pt x="245331" y="373282"/>
                    </a:cubicBezTo>
                    <a:close/>
                    <a:moveTo>
                      <a:pt x="444555" y="365539"/>
                    </a:moveTo>
                    <a:cubicBezTo>
                      <a:pt x="452203" y="365539"/>
                      <a:pt x="458403" y="370799"/>
                      <a:pt x="458403" y="377289"/>
                    </a:cubicBezTo>
                    <a:cubicBezTo>
                      <a:pt x="458403" y="383778"/>
                      <a:pt x="452203" y="389038"/>
                      <a:pt x="444555" y="389038"/>
                    </a:cubicBezTo>
                    <a:cubicBezTo>
                      <a:pt x="436908" y="389038"/>
                      <a:pt x="430708" y="383778"/>
                      <a:pt x="430708" y="377289"/>
                    </a:cubicBezTo>
                    <a:cubicBezTo>
                      <a:pt x="430708" y="370799"/>
                      <a:pt x="436908" y="365539"/>
                      <a:pt x="444555" y="365539"/>
                    </a:cubicBezTo>
                    <a:close/>
                    <a:moveTo>
                      <a:pt x="81710" y="364339"/>
                    </a:moveTo>
                    <a:cubicBezTo>
                      <a:pt x="89357" y="364339"/>
                      <a:pt x="95557" y="369599"/>
                      <a:pt x="95557" y="376088"/>
                    </a:cubicBezTo>
                    <a:cubicBezTo>
                      <a:pt x="95557" y="382578"/>
                      <a:pt x="89357" y="387838"/>
                      <a:pt x="81710" y="387838"/>
                    </a:cubicBezTo>
                    <a:cubicBezTo>
                      <a:pt x="74062" y="387838"/>
                      <a:pt x="67862" y="382578"/>
                      <a:pt x="67862" y="376088"/>
                    </a:cubicBezTo>
                    <a:cubicBezTo>
                      <a:pt x="67862" y="369599"/>
                      <a:pt x="74062" y="364339"/>
                      <a:pt x="81710" y="364339"/>
                    </a:cubicBezTo>
                    <a:close/>
                    <a:moveTo>
                      <a:pt x="964047" y="351956"/>
                    </a:moveTo>
                    <a:cubicBezTo>
                      <a:pt x="971695" y="351956"/>
                      <a:pt x="977895" y="357217"/>
                      <a:pt x="977895" y="363706"/>
                    </a:cubicBezTo>
                    <a:cubicBezTo>
                      <a:pt x="977895" y="370195"/>
                      <a:pt x="971695" y="375456"/>
                      <a:pt x="964047" y="375456"/>
                    </a:cubicBezTo>
                    <a:cubicBezTo>
                      <a:pt x="956400" y="375456"/>
                      <a:pt x="950200" y="370195"/>
                      <a:pt x="950200" y="363706"/>
                    </a:cubicBezTo>
                    <a:cubicBezTo>
                      <a:pt x="950200" y="357217"/>
                      <a:pt x="956400" y="351956"/>
                      <a:pt x="964047" y="351956"/>
                    </a:cubicBezTo>
                    <a:close/>
                    <a:moveTo>
                      <a:pt x="707241" y="346399"/>
                    </a:moveTo>
                    <a:cubicBezTo>
                      <a:pt x="714888" y="346399"/>
                      <a:pt x="721088" y="351660"/>
                      <a:pt x="721088" y="358149"/>
                    </a:cubicBezTo>
                    <a:cubicBezTo>
                      <a:pt x="721088" y="364638"/>
                      <a:pt x="714888" y="369899"/>
                      <a:pt x="707241" y="369899"/>
                    </a:cubicBezTo>
                    <a:cubicBezTo>
                      <a:pt x="699593" y="369899"/>
                      <a:pt x="693393" y="364638"/>
                      <a:pt x="693393" y="358149"/>
                    </a:cubicBezTo>
                    <a:cubicBezTo>
                      <a:pt x="693393" y="351660"/>
                      <a:pt x="699593" y="346399"/>
                      <a:pt x="707241" y="346399"/>
                    </a:cubicBezTo>
                    <a:close/>
                    <a:moveTo>
                      <a:pt x="357084" y="345487"/>
                    </a:moveTo>
                    <a:cubicBezTo>
                      <a:pt x="364731" y="345487"/>
                      <a:pt x="370931" y="350747"/>
                      <a:pt x="370931" y="357236"/>
                    </a:cubicBezTo>
                    <a:cubicBezTo>
                      <a:pt x="370931" y="363725"/>
                      <a:pt x="364731" y="368986"/>
                      <a:pt x="357084" y="368986"/>
                    </a:cubicBezTo>
                    <a:cubicBezTo>
                      <a:pt x="349437" y="368986"/>
                      <a:pt x="343237" y="363725"/>
                      <a:pt x="343237" y="357236"/>
                    </a:cubicBezTo>
                    <a:cubicBezTo>
                      <a:pt x="343237" y="350747"/>
                      <a:pt x="349437" y="345487"/>
                      <a:pt x="357084" y="345487"/>
                    </a:cubicBezTo>
                    <a:close/>
                    <a:moveTo>
                      <a:pt x="546374" y="339621"/>
                    </a:moveTo>
                    <a:cubicBezTo>
                      <a:pt x="554022" y="339621"/>
                      <a:pt x="560222" y="344881"/>
                      <a:pt x="560222" y="351371"/>
                    </a:cubicBezTo>
                    <a:cubicBezTo>
                      <a:pt x="560222" y="357860"/>
                      <a:pt x="554022" y="363120"/>
                      <a:pt x="546374" y="363120"/>
                    </a:cubicBezTo>
                    <a:cubicBezTo>
                      <a:pt x="538727" y="363120"/>
                      <a:pt x="532527" y="357860"/>
                      <a:pt x="532527" y="351371"/>
                    </a:cubicBezTo>
                    <a:cubicBezTo>
                      <a:pt x="532527" y="344881"/>
                      <a:pt x="538727" y="339621"/>
                      <a:pt x="546374" y="339621"/>
                    </a:cubicBezTo>
                    <a:close/>
                    <a:moveTo>
                      <a:pt x="801357" y="329483"/>
                    </a:moveTo>
                    <a:cubicBezTo>
                      <a:pt x="809004" y="329483"/>
                      <a:pt x="815204" y="334743"/>
                      <a:pt x="815204" y="341233"/>
                    </a:cubicBezTo>
                    <a:cubicBezTo>
                      <a:pt x="815204" y="347722"/>
                      <a:pt x="809004" y="352982"/>
                      <a:pt x="801357" y="352982"/>
                    </a:cubicBezTo>
                    <a:cubicBezTo>
                      <a:pt x="793710" y="352982"/>
                      <a:pt x="787510" y="347722"/>
                      <a:pt x="787510" y="341233"/>
                    </a:cubicBezTo>
                    <a:cubicBezTo>
                      <a:pt x="787510" y="334743"/>
                      <a:pt x="793710" y="329483"/>
                      <a:pt x="801357" y="329483"/>
                    </a:cubicBezTo>
                    <a:close/>
                    <a:moveTo>
                      <a:pt x="15513" y="318634"/>
                    </a:moveTo>
                    <a:lnTo>
                      <a:pt x="23044" y="321281"/>
                    </a:lnTo>
                    <a:cubicBezTo>
                      <a:pt x="25550" y="323407"/>
                      <a:pt x="27100" y="326345"/>
                      <a:pt x="27100" y="329589"/>
                    </a:cubicBezTo>
                    <a:cubicBezTo>
                      <a:pt x="27100" y="336078"/>
                      <a:pt x="20900" y="341339"/>
                      <a:pt x="13252" y="341339"/>
                    </a:cubicBezTo>
                    <a:cubicBezTo>
                      <a:pt x="9429" y="341339"/>
                      <a:pt x="5967" y="340024"/>
                      <a:pt x="3461" y="337898"/>
                    </a:cubicBezTo>
                    <a:lnTo>
                      <a:pt x="0" y="330807"/>
                    </a:lnTo>
                    <a:lnTo>
                      <a:pt x="4097" y="326113"/>
                    </a:lnTo>
                    <a:close/>
                    <a:moveTo>
                      <a:pt x="178229" y="313345"/>
                    </a:moveTo>
                    <a:cubicBezTo>
                      <a:pt x="185877" y="313345"/>
                      <a:pt x="192077" y="318605"/>
                      <a:pt x="192077" y="325094"/>
                    </a:cubicBezTo>
                    <a:cubicBezTo>
                      <a:pt x="192077" y="331583"/>
                      <a:pt x="185877" y="336844"/>
                      <a:pt x="178229" y="336844"/>
                    </a:cubicBezTo>
                    <a:cubicBezTo>
                      <a:pt x="170582" y="336844"/>
                      <a:pt x="164382" y="331583"/>
                      <a:pt x="164382" y="325094"/>
                    </a:cubicBezTo>
                    <a:cubicBezTo>
                      <a:pt x="164382" y="318605"/>
                      <a:pt x="170582" y="313345"/>
                      <a:pt x="178229" y="313345"/>
                    </a:cubicBezTo>
                    <a:close/>
                    <a:moveTo>
                      <a:pt x="1029034" y="303353"/>
                    </a:moveTo>
                    <a:lnTo>
                      <a:pt x="1032930" y="313839"/>
                    </a:lnTo>
                    <a:lnTo>
                      <a:pt x="1042889" y="320364"/>
                    </a:lnTo>
                    <a:lnTo>
                      <a:pt x="1041935" y="322319"/>
                    </a:lnTo>
                    <a:cubicBezTo>
                      <a:pt x="1039429" y="324445"/>
                      <a:pt x="1035968" y="325760"/>
                      <a:pt x="1032144" y="325760"/>
                    </a:cubicBezTo>
                    <a:cubicBezTo>
                      <a:pt x="1024497" y="325760"/>
                      <a:pt x="1018297" y="320499"/>
                      <a:pt x="1018297" y="314010"/>
                    </a:cubicBezTo>
                    <a:cubicBezTo>
                      <a:pt x="1018297" y="310766"/>
                      <a:pt x="1019847" y="307828"/>
                      <a:pt x="1022353" y="305702"/>
                    </a:cubicBezTo>
                    <a:close/>
                    <a:moveTo>
                      <a:pt x="414091" y="299112"/>
                    </a:moveTo>
                    <a:cubicBezTo>
                      <a:pt x="421738" y="299112"/>
                      <a:pt x="427938" y="304373"/>
                      <a:pt x="427938" y="310862"/>
                    </a:cubicBezTo>
                    <a:cubicBezTo>
                      <a:pt x="427938" y="317351"/>
                      <a:pt x="421738" y="322612"/>
                      <a:pt x="414091" y="322612"/>
                    </a:cubicBezTo>
                    <a:cubicBezTo>
                      <a:pt x="406443" y="322612"/>
                      <a:pt x="400243" y="317351"/>
                      <a:pt x="400243" y="310862"/>
                    </a:cubicBezTo>
                    <a:cubicBezTo>
                      <a:pt x="400243" y="304373"/>
                      <a:pt x="406443" y="299112"/>
                      <a:pt x="414091" y="299112"/>
                    </a:cubicBezTo>
                    <a:close/>
                    <a:moveTo>
                      <a:pt x="868523" y="293316"/>
                    </a:moveTo>
                    <a:cubicBezTo>
                      <a:pt x="876170" y="293316"/>
                      <a:pt x="882370" y="298577"/>
                      <a:pt x="882370" y="305066"/>
                    </a:cubicBezTo>
                    <a:cubicBezTo>
                      <a:pt x="882370" y="311556"/>
                      <a:pt x="876170" y="316816"/>
                      <a:pt x="868523" y="316816"/>
                    </a:cubicBezTo>
                    <a:cubicBezTo>
                      <a:pt x="860875" y="316816"/>
                      <a:pt x="854675" y="311556"/>
                      <a:pt x="854675" y="305066"/>
                    </a:cubicBezTo>
                    <a:cubicBezTo>
                      <a:pt x="854675" y="298577"/>
                      <a:pt x="860875" y="293316"/>
                      <a:pt x="868523" y="293316"/>
                    </a:cubicBezTo>
                    <a:close/>
                    <a:moveTo>
                      <a:pt x="90758" y="293292"/>
                    </a:moveTo>
                    <a:cubicBezTo>
                      <a:pt x="98405" y="293292"/>
                      <a:pt x="104605" y="298553"/>
                      <a:pt x="104605" y="305042"/>
                    </a:cubicBezTo>
                    <a:cubicBezTo>
                      <a:pt x="104605" y="311531"/>
                      <a:pt x="98405" y="316792"/>
                      <a:pt x="90758" y="316792"/>
                    </a:cubicBezTo>
                    <a:cubicBezTo>
                      <a:pt x="83111" y="316792"/>
                      <a:pt x="76911" y="311531"/>
                      <a:pt x="76911" y="305042"/>
                    </a:cubicBezTo>
                    <a:cubicBezTo>
                      <a:pt x="76911" y="298553"/>
                      <a:pt x="83111" y="293292"/>
                      <a:pt x="90758" y="293292"/>
                    </a:cubicBezTo>
                    <a:close/>
                    <a:moveTo>
                      <a:pt x="656692" y="289441"/>
                    </a:moveTo>
                    <a:cubicBezTo>
                      <a:pt x="664340" y="289441"/>
                      <a:pt x="670540" y="294702"/>
                      <a:pt x="670540" y="301191"/>
                    </a:cubicBezTo>
                    <a:cubicBezTo>
                      <a:pt x="670540" y="307681"/>
                      <a:pt x="664340" y="312941"/>
                      <a:pt x="656692" y="312941"/>
                    </a:cubicBezTo>
                    <a:cubicBezTo>
                      <a:pt x="649045" y="312941"/>
                      <a:pt x="642845" y="307681"/>
                      <a:pt x="642845" y="301191"/>
                    </a:cubicBezTo>
                    <a:cubicBezTo>
                      <a:pt x="642845" y="294702"/>
                      <a:pt x="649045" y="289441"/>
                      <a:pt x="656692" y="289441"/>
                    </a:cubicBezTo>
                    <a:close/>
                    <a:moveTo>
                      <a:pt x="280048" y="287426"/>
                    </a:moveTo>
                    <a:cubicBezTo>
                      <a:pt x="287696" y="287426"/>
                      <a:pt x="293896" y="292687"/>
                      <a:pt x="293896" y="299176"/>
                    </a:cubicBezTo>
                    <a:cubicBezTo>
                      <a:pt x="293896" y="305666"/>
                      <a:pt x="287696" y="310926"/>
                      <a:pt x="280048" y="310926"/>
                    </a:cubicBezTo>
                    <a:cubicBezTo>
                      <a:pt x="272401" y="310926"/>
                      <a:pt x="266201" y="305666"/>
                      <a:pt x="266201" y="299176"/>
                    </a:cubicBezTo>
                    <a:cubicBezTo>
                      <a:pt x="266201" y="292687"/>
                      <a:pt x="272401" y="287426"/>
                      <a:pt x="280048" y="287426"/>
                    </a:cubicBezTo>
                    <a:close/>
                    <a:moveTo>
                      <a:pt x="508207" y="282195"/>
                    </a:moveTo>
                    <a:cubicBezTo>
                      <a:pt x="515854" y="282195"/>
                      <a:pt x="522054" y="287456"/>
                      <a:pt x="522054" y="293945"/>
                    </a:cubicBezTo>
                    <a:cubicBezTo>
                      <a:pt x="522054" y="300434"/>
                      <a:pt x="515854" y="305695"/>
                      <a:pt x="508207" y="305695"/>
                    </a:cubicBezTo>
                    <a:cubicBezTo>
                      <a:pt x="500559" y="305695"/>
                      <a:pt x="494359" y="300434"/>
                      <a:pt x="494359" y="293945"/>
                    </a:cubicBezTo>
                    <a:cubicBezTo>
                      <a:pt x="494359" y="287456"/>
                      <a:pt x="500559" y="282195"/>
                      <a:pt x="508207" y="282195"/>
                    </a:cubicBezTo>
                    <a:close/>
                    <a:moveTo>
                      <a:pt x="147765" y="246918"/>
                    </a:moveTo>
                    <a:cubicBezTo>
                      <a:pt x="155412" y="246918"/>
                      <a:pt x="161612" y="252178"/>
                      <a:pt x="161612" y="258667"/>
                    </a:cubicBezTo>
                    <a:cubicBezTo>
                      <a:pt x="161612" y="265157"/>
                      <a:pt x="155412" y="270417"/>
                      <a:pt x="147765" y="270417"/>
                    </a:cubicBezTo>
                    <a:cubicBezTo>
                      <a:pt x="140117" y="270417"/>
                      <a:pt x="133917" y="265157"/>
                      <a:pt x="133917" y="258667"/>
                    </a:cubicBezTo>
                    <a:cubicBezTo>
                      <a:pt x="133917" y="252178"/>
                      <a:pt x="140117" y="246918"/>
                      <a:pt x="147765" y="246918"/>
                    </a:cubicBezTo>
                    <a:close/>
                    <a:moveTo>
                      <a:pt x="800065" y="246817"/>
                    </a:moveTo>
                    <a:cubicBezTo>
                      <a:pt x="807713" y="246817"/>
                      <a:pt x="813913" y="252078"/>
                      <a:pt x="813913" y="258567"/>
                    </a:cubicBezTo>
                    <a:cubicBezTo>
                      <a:pt x="813913" y="265056"/>
                      <a:pt x="807713" y="270316"/>
                      <a:pt x="800065" y="270316"/>
                    </a:cubicBezTo>
                    <a:cubicBezTo>
                      <a:pt x="792418" y="270316"/>
                      <a:pt x="786218" y="265056"/>
                      <a:pt x="786218" y="258567"/>
                    </a:cubicBezTo>
                    <a:cubicBezTo>
                      <a:pt x="786218" y="252078"/>
                      <a:pt x="792418" y="246817"/>
                      <a:pt x="800065" y="246817"/>
                    </a:cubicBezTo>
                    <a:close/>
                    <a:moveTo>
                      <a:pt x="575372" y="246029"/>
                    </a:moveTo>
                    <a:cubicBezTo>
                      <a:pt x="583020" y="246029"/>
                      <a:pt x="589220" y="251290"/>
                      <a:pt x="589220" y="257779"/>
                    </a:cubicBezTo>
                    <a:cubicBezTo>
                      <a:pt x="589220" y="264268"/>
                      <a:pt x="583020" y="269529"/>
                      <a:pt x="575372" y="269529"/>
                    </a:cubicBezTo>
                    <a:cubicBezTo>
                      <a:pt x="567725" y="269529"/>
                      <a:pt x="561525" y="264268"/>
                      <a:pt x="561525" y="257779"/>
                    </a:cubicBezTo>
                    <a:cubicBezTo>
                      <a:pt x="561525" y="251290"/>
                      <a:pt x="567725" y="246029"/>
                      <a:pt x="575372" y="246029"/>
                    </a:cubicBezTo>
                    <a:close/>
                    <a:moveTo>
                      <a:pt x="965043" y="242322"/>
                    </a:moveTo>
                    <a:cubicBezTo>
                      <a:pt x="972690" y="242322"/>
                      <a:pt x="978890" y="247583"/>
                      <a:pt x="978890" y="254072"/>
                    </a:cubicBezTo>
                    <a:cubicBezTo>
                      <a:pt x="978890" y="260561"/>
                      <a:pt x="972690" y="265822"/>
                      <a:pt x="965043" y="265822"/>
                    </a:cubicBezTo>
                    <a:cubicBezTo>
                      <a:pt x="957395" y="265822"/>
                      <a:pt x="951195" y="260561"/>
                      <a:pt x="951195" y="254072"/>
                    </a:cubicBezTo>
                    <a:cubicBezTo>
                      <a:pt x="951195" y="247583"/>
                      <a:pt x="957395" y="242322"/>
                      <a:pt x="965043" y="242322"/>
                    </a:cubicBezTo>
                    <a:close/>
                    <a:moveTo>
                      <a:pt x="363542" y="242154"/>
                    </a:moveTo>
                    <a:cubicBezTo>
                      <a:pt x="371190" y="242154"/>
                      <a:pt x="377390" y="247415"/>
                      <a:pt x="377390" y="253904"/>
                    </a:cubicBezTo>
                    <a:cubicBezTo>
                      <a:pt x="377390" y="260393"/>
                      <a:pt x="371190" y="265654"/>
                      <a:pt x="363542" y="265654"/>
                    </a:cubicBezTo>
                    <a:cubicBezTo>
                      <a:pt x="355895" y="265654"/>
                      <a:pt x="349695" y="260393"/>
                      <a:pt x="349695" y="253904"/>
                    </a:cubicBezTo>
                    <a:cubicBezTo>
                      <a:pt x="349695" y="247415"/>
                      <a:pt x="355895" y="242154"/>
                      <a:pt x="363542" y="242154"/>
                    </a:cubicBezTo>
                    <a:close/>
                    <a:moveTo>
                      <a:pt x="724789" y="239745"/>
                    </a:moveTo>
                    <a:cubicBezTo>
                      <a:pt x="732436" y="239745"/>
                      <a:pt x="738636" y="245006"/>
                      <a:pt x="738636" y="251495"/>
                    </a:cubicBezTo>
                    <a:cubicBezTo>
                      <a:pt x="738636" y="257984"/>
                      <a:pt x="732436" y="263245"/>
                      <a:pt x="724789" y="263245"/>
                    </a:cubicBezTo>
                    <a:cubicBezTo>
                      <a:pt x="717141" y="263245"/>
                      <a:pt x="710941" y="257984"/>
                      <a:pt x="710941" y="251495"/>
                    </a:cubicBezTo>
                    <a:cubicBezTo>
                      <a:pt x="710941" y="245006"/>
                      <a:pt x="717141" y="239745"/>
                      <a:pt x="724789" y="239745"/>
                    </a:cubicBezTo>
                    <a:close/>
                    <a:moveTo>
                      <a:pt x="241881" y="230001"/>
                    </a:moveTo>
                    <a:cubicBezTo>
                      <a:pt x="249528" y="230001"/>
                      <a:pt x="255728" y="235262"/>
                      <a:pt x="255728" y="241751"/>
                    </a:cubicBezTo>
                    <a:cubicBezTo>
                      <a:pt x="255728" y="248240"/>
                      <a:pt x="249528" y="253501"/>
                      <a:pt x="241881" y="253501"/>
                    </a:cubicBezTo>
                    <a:cubicBezTo>
                      <a:pt x="234233" y="253501"/>
                      <a:pt x="228034" y="248240"/>
                      <a:pt x="228034" y="241751"/>
                    </a:cubicBezTo>
                    <a:cubicBezTo>
                      <a:pt x="228034" y="235262"/>
                      <a:pt x="234233" y="230001"/>
                      <a:pt x="241881" y="230001"/>
                    </a:cubicBezTo>
                    <a:close/>
                    <a:moveTo>
                      <a:pt x="877571" y="222270"/>
                    </a:moveTo>
                    <a:cubicBezTo>
                      <a:pt x="885219" y="222270"/>
                      <a:pt x="891419" y="227531"/>
                      <a:pt x="891419" y="234020"/>
                    </a:cubicBezTo>
                    <a:cubicBezTo>
                      <a:pt x="891419" y="240509"/>
                      <a:pt x="885219" y="245770"/>
                      <a:pt x="877571" y="245770"/>
                    </a:cubicBezTo>
                    <a:cubicBezTo>
                      <a:pt x="869924" y="245770"/>
                      <a:pt x="863724" y="240509"/>
                      <a:pt x="863724" y="234020"/>
                    </a:cubicBezTo>
                    <a:cubicBezTo>
                      <a:pt x="863724" y="227531"/>
                      <a:pt x="869924" y="222270"/>
                      <a:pt x="877571" y="222270"/>
                    </a:cubicBezTo>
                    <a:close/>
                    <a:moveTo>
                      <a:pt x="506915" y="199530"/>
                    </a:moveTo>
                    <a:cubicBezTo>
                      <a:pt x="514563" y="199530"/>
                      <a:pt x="520762" y="204791"/>
                      <a:pt x="520762" y="211280"/>
                    </a:cubicBezTo>
                    <a:cubicBezTo>
                      <a:pt x="520762" y="217769"/>
                      <a:pt x="514563" y="223030"/>
                      <a:pt x="506915" y="223030"/>
                    </a:cubicBezTo>
                    <a:cubicBezTo>
                      <a:pt x="499268" y="223030"/>
                      <a:pt x="493068" y="217769"/>
                      <a:pt x="493068" y="211280"/>
                    </a:cubicBezTo>
                    <a:cubicBezTo>
                      <a:pt x="493068" y="204791"/>
                      <a:pt x="499268" y="199530"/>
                      <a:pt x="506915" y="199530"/>
                    </a:cubicBezTo>
                    <a:close/>
                    <a:moveTo>
                      <a:pt x="309047" y="193835"/>
                    </a:moveTo>
                    <a:cubicBezTo>
                      <a:pt x="316694" y="193835"/>
                      <a:pt x="322894" y="199096"/>
                      <a:pt x="322894" y="205585"/>
                    </a:cubicBezTo>
                    <a:cubicBezTo>
                      <a:pt x="322894" y="212074"/>
                      <a:pt x="316694" y="217335"/>
                      <a:pt x="309047" y="217335"/>
                    </a:cubicBezTo>
                    <a:cubicBezTo>
                      <a:pt x="301399" y="217335"/>
                      <a:pt x="295199" y="212074"/>
                      <a:pt x="295199" y="205585"/>
                    </a:cubicBezTo>
                    <a:cubicBezTo>
                      <a:pt x="295199" y="199096"/>
                      <a:pt x="301399" y="193835"/>
                      <a:pt x="309047" y="193835"/>
                    </a:cubicBezTo>
                    <a:close/>
                    <a:moveTo>
                      <a:pt x="431639" y="192458"/>
                    </a:moveTo>
                    <a:cubicBezTo>
                      <a:pt x="439286" y="192458"/>
                      <a:pt x="445486" y="197719"/>
                      <a:pt x="445486" y="204208"/>
                    </a:cubicBezTo>
                    <a:cubicBezTo>
                      <a:pt x="445486" y="210697"/>
                      <a:pt x="439286" y="215958"/>
                      <a:pt x="431639" y="215958"/>
                    </a:cubicBezTo>
                    <a:cubicBezTo>
                      <a:pt x="423991" y="215958"/>
                      <a:pt x="417791" y="210697"/>
                      <a:pt x="417791" y="204208"/>
                    </a:cubicBezTo>
                    <a:cubicBezTo>
                      <a:pt x="417791" y="197719"/>
                      <a:pt x="423991" y="192458"/>
                      <a:pt x="431639" y="192458"/>
                    </a:cubicBezTo>
                    <a:close/>
                    <a:moveTo>
                      <a:pt x="97216" y="189960"/>
                    </a:moveTo>
                    <a:cubicBezTo>
                      <a:pt x="104864" y="189960"/>
                      <a:pt x="111064" y="195221"/>
                      <a:pt x="111064" y="201710"/>
                    </a:cubicBezTo>
                    <a:cubicBezTo>
                      <a:pt x="111064" y="208199"/>
                      <a:pt x="104864" y="213460"/>
                      <a:pt x="97216" y="213460"/>
                    </a:cubicBezTo>
                    <a:cubicBezTo>
                      <a:pt x="93393" y="213460"/>
                      <a:pt x="89931" y="212145"/>
                      <a:pt x="87425" y="210019"/>
                    </a:cubicBezTo>
                    <a:lnTo>
                      <a:pt x="84921" y="204888"/>
                    </a:lnTo>
                    <a:lnTo>
                      <a:pt x="95263" y="190647"/>
                    </a:lnTo>
                    <a:close/>
                    <a:moveTo>
                      <a:pt x="692020" y="183029"/>
                    </a:moveTo>
                    <a:cubicBezTo>
                      <a:pt x="699667" y="183029"/>
                      <a:pt x="705867" y="188290"/>
                      <a:pt x="705867" y="194779"/>
                    </a:cubicBezTo>
                    <a:cubicBezTo>
                      <a:pt x="705867" y="201268"/>
                      <a:pt x="699667" y="206529"/>
                      <a:pt x="692020" y="206529"/>
                    </a:cubicBezTo>
                    <a:cubicBezTo>
                      <a:pt x="684372" y="206529"/>
                      <a:pt x="678172" y="201268"/>
                      <a:pt x="678172" y="194779"/>
                    </a:cubicBezTo>
                    <a:cubicBezTo>
                      <a:pt x="678172" y="188290"/>
                      <a:pt x="684372" y="183029"/>
                      <a:pt x="692020" y="183029"/>
                    </a:cubicBezTo>
                    <a:close/>
                    <a:moveTo>
                      <a:pt x="934578" y="175896"/>
                    </a:moveTo>
                    <a:cubicBezTo>
                      <a:pt x="942225" y="175896"/>
                      <a:pt x="948425" y="181156"/>
                      <a:pt x="948425" y="187645"/>
                    </a:cubicBezTo>
                    <a:cubicBezTo>
                      <a:pt x="948425" y="194135"/>
                      <a:pt x="942225" y="199395"/>
                      <a:pt x="934578" y="199395"/>
                    </a:cubicBezTo>
                    <a:cubicBezTo>
                      <a:pt x="926931" y="199395"/>
                      <a:pt x="920731" y="194135"/>
                      <a:pt x="920731" y="187645"/>
                    </a:cubicBezTo>
                    <a:cubicBezTo>
                      <a:pt x="920731" y="181156"/>
                      <a:pt x="926931" y="175896"/>
                      <a:pt x="934578" y="175896"/>
                    </a:cubicBezTo>
                    <a:close/>
                    <a:moveTo>
                      <a:pt x="604548" y="162977"/>
                    </a:moveTo>
                    <a:cubicBezTo>
                      <a:pt x="612196" y="162977"/>
                      <a:pt x="618396" y="168238"/>
                      <a:pt x="618396" y="174727"/>
                    </a:cubicBezTo>
                    <a:cubicBezTo>
                      <a:pt x="618396" y="181216"/>
                      <a:pt x="612196" y="186477"/>
                      <a:pt x="604548" y="186477"/>
                    </a:cubicBezTo>
                    <a:cubicBezTo>
                      <a:pt x="596901" y="186477"/>
                      <a:pt x="590701" y="181216"/>
                      <a:pt x="590701" y="174727"/>
                    </a:cubicBezTo>
                    <a:cubicBezTo>
                      <a:pt x="590701" y="168238"/>
                      <a:pt x="596901" y="162977"/>
                      <a:pt x="604548" y="162977"/>
                    </a:cubicBezTo>
                    <a:close/>
                    <a:moveTo>
                      <a:pt x="793839" y="157111"/>
                    </a:moveTo>
                    <a:cubicBezTo>
                      <a:pt x="801486" y="157111"/>
                      <a:pt x="807686" y="162372"/>
                      <a:pt x="807686" y="168861"/>
                    </a:cubicBezTo>
                    <a:cubicBezTo>
                      <a:pt x="807686" y="175350"/>
                      <a:pt x="801486" y="180611"/>
                      <a:pt x="793839" y="180611"/>
                    </a:cubicBezTo>
                    <a:cubicBezTo>
                      <a:pt x="786191" y="180611"/>
                      <a:pt x="779992" y="175350"/>
                      <a:pt x="779992" y="168861"/>
                    </a:cubicBezTo>
                    <a:cubicBezTo>
                      <a:pt x="779992" y="162372"/>
                      <a:pt x="786191" y="157111"/>
                      <a:pt x="793839" y="157111"/>
                    </a:cubicBezTo>
                    <a:close/>
                    <a:moveTo>
                      <a:pt x="240589" y="147336"/>
                    </a:moveTo>
                    <a:cubicBezTo>
                      <a:pt x="248237" y="147336"/>
                      <a:pt x="254437" y="152596"/>
                      <a:pt x="254437" y="159086"/>
                    </a:cubicBezTo>
                    <a:cubicBezTo>
                      <a:pt x="254437" y="165575"/>
                      <a:pt x="248237" y="170835"/>
                      <a:pt x="240589" y="170835"/>
                    </a:cubicBezTo>
                    <a:cubicBezTo>
                      <a:pt x="232942" y="170835"/>
                      <a:pt x="226742" y="165575"/>
                      <a:pt x="226742" y="159086"/>
                    </a:cubicBezTo>
                    <a:cubicBezTo>
                      <a:pt x="226742" y="152596"/>
                      <a:pt x="232942" y="147336"/>
                      <a:pt x="240589" y="147336"/>
                    </a:cubicBezTo>
                    <a:close/>
                    <a:moveTo>
                      <a:pt x="165313" y="140264"/>
                    </a:moveTo>
                    <a:cubicBezTo>
                      <a:pt x="172960" y="140264"/>
                      <a:pt x="179160" y="145525"/>
                      <a:pt x="179160" y="152014"/>
                    </a:cubicBezTo>
                    <a:cubicBezTo>
                      <a:pt x="179160" y="158503"/>
                      <a:pt x="172960" y="163764"/>
                      <a:pt x="165313" y="163764"/>
                    </a:cubicBezTo>
                    <a:cubicBezTo>
                      <a:pt x="157665" y="163764"/>
                      <a:pt x="151465" y="158503"/>
                      <a:pt x="151465" y="152014"/>
                    </a:cubicBezTo>
                    <a:cubicBezTo>
                      <a:pt x="151465" y="145525"/>
                      <a:pt x="157665" y="140264"/>
                      <a:pt x="165313" y="140264"/>
                    </a:cubicBezTo>
                    <a:close/>
                    <a:moveTo>
                      <a:pt x="411191" y="119509"/>
                    </a:moveTo>
                    <a:cubicBezTo>
                      <a:pt x="418839" y="119509"/>
                      <a:pt x="425039" y="124770"/>
                      <a:pt x="425039" y="131259"/>
                    </a:cubicBezTo>
                    <a:cubicBezTo>
                      <a:pt x="425039" y="137748"/>
                      <a:pt x="418839" y="143008"/>
                      <a:pt x="411191" y="143008"/>
                    </a:cubicBezTo>
                    <a:cubicBezTo>
                      <a:pt x="403544" y="143008"/>
                      <a:pt x="397344" y="137748"/>
                      <a:pt x="397344" y="131259"/>
                    </a:cubicBezTo>
                    <a:cubicBezTo>
                      <a:pt x="397344" y="124770"/>
                      <a:pt x="403544" y="119509"/>
                      <a:pt x="411191" y="119509"/>
                    </a:cubicBezTo>
                    <a:close/>
                    <a:moveTo>
                      <a:pt x="884030" y="118938"/>
                    </a:moveTo>
                    <a:cubicBezTo>
                      <a:pt x="891677" y="118938"/>
                      <a:pt x="897877" y="124199"/>
                      <a:pt x="897877" y="130688"/>
                    </a:cubicBezTo>
                    <a:cubicBezTo>
                      <a:pt x="897877" y="137177"/>
                      <a:pt x="891677" y="142438"/>
                      <a:pt x="884030" y="142438"/>
                    </a:cubicBezTo>
                    <a:cubicBezTo>
                      <a:pt x="876382" y="142438"/>
                      <a:pt x="870182" y="137177"/>
                      <a:pt x="870182" y="130688"/>
                    </a:cubicBezTo>
                    <a:cubicBezTo>
                      <a:pt x="870182" y="124199"/>
                      <a:pt x="876382" y="118938"/>
                      <a:pt x="884030" y="118938"/>
                    </a:cubicBezTo>
                    <a:close/>
                    <a:moveTo>
                      <a:pt x="661555" y="116603"/>
                    </a:moveTo>
                    <a:cubicBezTo>
                      <a:pt x="669202" y="116603"/>
                      <a:pt x="675402" y="121863"/>
                      <a:pt x="675402" y="128352"/>
                    </a:cubicBezTo>
                    <a:cubicBezTo>
                      <a:pt x="675402" y="134842"/>
                      <a:pt x="669202" y="140102"/>
                      <a:pt x="661555" y="140102"/>
                    </a:cubicBezTo>
                    <a:cubicBezTo>
                      <a:pt x="653907" y="140102"/>
                      <a:pt x="647708" y="134842"/>
                      <a:pt x="647708" y="128352"/>
                    </a:cubicBezTo>
                    <a:cubicBezTo>
                      <a:pt x="647708" y="121863"/>
                      <a:pt x="653907" y="116603"/>
                      <a:pt x="661555" y="116603"/>
                    </a:cubicBezTo>
                    <a:close/>
                    <a:moveTo>
                      <a:pt x="755671" y="99686"/>
                    </a:moveTo>
                    <a:cubicBezTo>
                      <a:pt x="763319" y="99686"/>
                      <a:pt x="769519" y="104947"/>
                      <a:pt x="769519" y="111436"/>
                    </a:cubicBezTo>
                    <a:cubicBezTo>
                      <a:pt x="769519" y="117925"/>
                      <a:pt x="763319" y="123186"/>
                      <a:pt x="755671" y="123186"/>
                    </a:cubicBezTo>
                    <a:cubicBezTo>
                      <a:pt x="748024" y="123186"/>
                      <a:pt x="741824" y="117925"/>
                      <a:pt x="741824" y="111436"/>
                    </a:cubicBezTo>
                    <a:cubicBezTo>
                      <a:pt x="741824" y="104947"/>
                      <a:pt x="748024" y="99686"/>
                      <a:pt x="755671" y="99686"/>
                    </a:cubicBezTo>
                    <a:close/>
                    <a:moveTo>
                      <a:pt x="323720" y="99457"/>
                    </a:moveTo>
                    <a:cubicBezTo>
                      <a:pt x="331368" y="99457"/>
                      <a:pt x="337567" y="104717"/>
                      <a:pt x="337567" y="111207"/>
                    </a:cubicBezTo>
                    <a:cubicBezTo>
                      <a:pt x="337567" y="117696"/>
                      <a:pt x="331368" y="122956"/>
                      <a:pt x="323720" y="122956"/>
                    </a:cubicBezTo>
                    <a:cubicBezTo>
                      <a:pt x="316073" y="122956"/>
                      <a:pt x="309873" y="117696"/>
                      <a:pt x="309873" y="111207"/>
                    </a:cubicBezTo>
                    <a:cubicBezTo>
                      <a:pt x="309873" y="104717"/>
                      <a:pt x="316073" y="99457"/>
                      <a:pt x="323720" y="99457"/>
                    </a:cubicBezTo>
                    <a:close/>
                    <a:moveTo>
                      <a:pt x="513010" y="93591"/>
                    </a:moveTo>
                    <a:cubicBezTo>
                      <a:pt x="520658" y="93591"/>
                      <a:pt x="526858" y="98852"/>
                      <a:pt x="526858" y="105341"/>
                    </a:cubicBezTo>
                    <a:cubicBezTo>
                      <a:pt x="526858" y="111830"/>
                      <a:pt x="520658" y="117091"/>
                      <a:pt x="513010" y="117091"/>
                    </a:cubicBezTo>
                    <a:cubicBezTo>
                      <a:pt x="505363" y="117091"/>
                      <a:pt x="499163" y="111830"/>
                      <a:pt x="499163" y="105341"/>
                    </a:cubicBezTo>
                    <a:cubicBezTo>
                      <a:pt x="499163" y="98852"/>
                      <a:pt x="505363" y="93591"/>
                      <a:pt x="513010" y="93591"/>
                    </a:cubicBezTo>
                    <a:close/>
                    <a:moveTo>
                      <a:pt x="822837" y="63520"/>
                    </a:moveTo>
                    <a:cubicBezTo>
                      <a:pt x="830484" y="63520"/>
                      <a:pt x="836684" y="68781"/>
                      <a:pt x="836684" y="75270"/>
                    </a:cubicBezTo>
                    <a:cubicBezTo>
                      <a:pt x="836684" y="81759"/>
                      <a:pt x="830484" y="87020"/>
                      <a:pt x="822837" y="87020"/>
                    </a:cubicBezTo>
                    <a:cubicBezTo>
                      <a:pt x="815190" y="87020"/>
                      <a:pt x="808990" y="81759"/>
                      <a:pt x="808990" y="75270"/>
                    </a:cubicBezTo>
                    <a:cubicBezTo>
                      <a:pt x="808990" y="68781"/>
                      <a:pt x="815190" y="63520"/>
                      <a:pt x="822837" y="63520"/>
                    </a:cubicBezTo>
                    <a:close/>
                    <a:moveTo>
                      <a:pt x="231954" y="60811"/>
                    </a:moveTo>
                    <a:lnTo>
                      <a:pt x="239692" y="63531"/>
                    </a:lnTo>
                    <a:cubicBezTo>
                      <a:pt x="242197" y="65657"/>
                      <a:pt x="243747" y="68595"/>
                      <a:pt x="243747" y="71839"/>
                    </a:cubicBezTo>
                    <a:cubicBezTo>
                      <a:pt x="243747" y="78328"/>
                      <a:pt x="237548" y="83589"/>
                      <a:pt x="229900" y="83589"/>
                    </a:cubicBezTo>
                    <a:cubicBezTo>
                      <a:pt x="226077" y="83589"/>
                      <a:pt x="222615" y="82274"/>
                      <a:pt x="220109" y="80148"/>
                    </a:cubicBezTo>
                    <a:lnTo>
                      <a:pt x="216425" y="72600"/>
                    </a:lnTo>
                    <a:close/>
                    <a:moveTo>
                      <a:pt x="611007" y="59645"/>
                    </a:moveTo>
                    <a:cubicBezTo>
                      <a:pt x="618654" y="59645"/>
                      <a:pt x="624854" y="64906"/>
                      <a:pt x="624854" y="71395"/>
                    </a:cubicBezTo>
                    <a:cubicBezTo>
                      <a:pt x="624854" y="77884"/>
                      <a:pt x="618654" y="83145"/>
                      <a:pt x="611007" y="83145"/>
                    </a:cubicBezTo>
                    <a:cubicBezTo>
                      <a:pt x="603359" y="83145"/>
                      <a:pt x="597159" y="77884"/>
                      <a:pt x="597159" y="71395"/>
                    </a:cubicBezTo>
                    <a:cubicBezTo>
                      <a:pt x="597159" y="64906"/>
                      <a:pt x="603359" y="59645"/>
                      <a:pt x="611007" y="59645"/>
                    </a:cubicBezTo>
                    <a:close/>
                    <a:moveTo>
                      <a:pt x="380727" y="53082"/>
                    </a:moveTo>
                    <a:cubicBezTo>
                      <a:pt x="388374" y="53082"/>
                      <a:pt x="394574" y="58343"/>
                      <a:pt x="394574" y="64832"/>
                    </a:cubicBezTo>
                    <a:cubicBezTo>
                      <a:pt x="394574" y="71321"/>
                      <a:pt x="388374" y="76582"/>
                      <a:pt x="380727" y="76582"/>
                    </a:cubicBezTo>
                    <a:cubicBezTo>
                      <a:pt x="373079" y="76582"/>
                      <a:pt x="366879" y="71321"/>
                      <a:pt x="366879" y="64832"/>
                    </a:cubicBezTo>
                    <a:cubicBezTo>
                      <a:pt x="366879" y="58343"/>
                      <a:pt x="373079" y="53082"/>
                      <a:pt x="380727" y="53082"/>
                    </a:cubicBezTo>
                    <a:close/>
                    <a:moveTo>
                      <a:pt x="474843" y="36166"/>
                    </a:moveTo>
                    <a:cubicBezTo>
                      <a:pt x="482490" y="36166"/>
                      <a:pt x="488690" y="41427"/>
                      <a:pt x="488690" y="47916"/>
                    </a:cubicBezTo>
                    <a:cubicBezTo>
                      <a:pt x="488690" y="54405"/>
                      <a:pt x="482490" y="59666"/>
                      <a:pt x="474843" y="59666"/>
                    </a:cubicBezTo>
                    <a:cubicBezTo>
                      <a:pt x="467196" y="59666"/>
                      <a:pt x="460996" y="54405"/>
                      <a:pt x="460996" y="47916"/>
                    </a:cubicBezTo>
                    <a:cubicBezTo>
                      <a:pt x="460996" y="41427"/>
                      <a:pt x="467196" y="36166"/>
                      <a:pt x="474843" y="36166"/>
                    </a:cubicBezTo>
                    <a:close/>
                    <a:moveTo>
                      <a:pt x="751717" y="17957"/>
                    </a:moveTo>
                    <a:lnTo>
                      <a:pt x="754885" y="19000"/>
                    </a:lnTo>
                    <a:lnTo>
                      <a:pt x="766082" y="24376"/>
                    </a:lnTo>
                    <a:lnTo>
                      <a:pt x="768227" y="28771"/>
                    </a:lnTo>
                    <a:cubicBezTo>
                      <a:pt x="768227" y="35260"/>
                      <a:pt x="762027" y="40520"/>
                      <a:pt x="754380" y="40520"/>
                    </a:cubicBezTo>
                    <a:cubicBezTo>
                      <a:pt x="746732" y="40520"/>
                      <a:pt x="740532" y="35260"/>
                      <a:pt x="740532" y="28771"/>
                    </a:cubicBezTo>
                    <a:cubicBezTo>
                      <a:pt x="740532" y="25527"/>
                      <a:pt x="742082" y="22589"/>
                      <a:pt x="744588" y="20463"/>
                    </a:cubicBezTo>
                    <a:close/>
                    <a:moveTo>
                      <a:pt x="679103" y="9949"/>
                    </a:moveTo>
                    <a:cubicBezTo>
                      <a:pt x="686750" y="9949"/>
                      <a:pt x="692950" y="15210"/>
                      <a:pt x="692950" y="21699"/>
                    </a:cubicBezTo>
                    <a:cubicBezTo>
                      <a:pt x="692950" y="28188"/>
                      <a:pt x="686750" y="33449"/>
                      <a:pt x="679103" y="33449"/>
                    </a:cubicBezTo>
                    <a:cubicBezTo>
                      <a:pt x="671456" y="33449"/>
                      <a:pt x="665256" y="28188"/>
                      <a:pt x="665256" y="21699"/>
                    </a:cubicBezTo>
                    <a:cubicBezTo>
                      <a:pt x="665256" y="15210"/>
                      <a:pt x="671456" y="9949"/>
                      <a:pt x="679103" y="9949"/>
                    </a:cubicBezTo>
                    <a:close/>
                    <a:moveTo>
                      <a:pt x="343942" y="8047"/>
                    </a:moveTo>
                    <a:lnTo>
                      <a:pt x="339970" y="16184"/>
                    </a:lnTo>
                    <a:cubicBezTo>
                      <a:pt x="337464" y="18310"/>
                      <a:pt x="334002" y="19625"/>
                      <a:pt x="330178" y="19625"/>
                    </a:cubicBezTo>
                    <a:cubicBezTo>
                      <a:pt x="326355" y="19625"/>
                      <a:pt x="322893" y="18310"/>
                      <a:pt x="320387" y="16184"/>
                    </a:cubicBezTo>
                    <a:lnTo>
                      <a:pt x="320226" y="15854"/>
                    </a:lnTo>
                    <a:close/>
                    <a:moveTo>
                      <a:pt x="542009" y="0"/>
                    </a:moveTo>
                    <a:cubicBezTo>
                      <a:pt x="549656" y="0"/>
                      <a:pt x="555856" y="5261"/>
                      <a:pt x="555856" y="11750"/>
                    </a:cubicBezTo>
                    <a:cubicBezTo>
                      <a:pt x="555856" y="18239"/>
                      <a:pt x="549656" y="23499"/>
                      <a:pt x="542009" y="23499"/>
                    </a:cubicBezTo>
                    <a:cubicBezTo>
                      <a:pt x="534361" y="23499"/>
                      <a:pt x="528161" y="18239"/>
                      <a:pt x="528161" y="11750"/>
                    </a:cubicBezTo>
                    <a:cubicBezTo>
                      <a:pt x="528161" y="5261"/>
                      <a:pt x="534361" y="0"/>
                      <a:pt x="542009" y="0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C83B350D-E50A-44FF-9C39-D5FCA888784E}"/>
                  </a:ext>
                </a:extLst>
              </p:cNvPr>
              <p:cNvSpPr/>
              <p:nvPr/>
            </p:nvSpPr>
            <p:spPr>
              <a:xfrm>
                <a:off x="1726982" y="2592455"/>
                <a:ext cx="180975" cy="155104"/>
              </a:xfrm>
              <a:custGeom>
                <a:avLst/>
                <a:gdLst>
                  <a:gd name="connsiteX0" fmla="*/ 145189 w 304116"/>
                  <a:gd name="connsiteY0" fmla="*/ 61656 h 260642"/>
                  <a:gd name="connsiteX1" fmla="*/ 254626 w 304116"/>
                  <a:gd name="connsiteY1" fmla="*/ 114864 h 260642"/>
                  <a:gd name="connsiteX2" fmla="*/ 282220 w 304116"/>
                  <a:gd name="connsiteY2" fmla="*/ 259201 h 260642"/>
                  <a:gd name="connsiteX3" fmla="*/ 189519 w 304116"/>
                  <a:gd name="connsiteY3" fmla="*/ 179971 h 260642"/>
                  <a:gd name="connsiteX4" fmla="*/ 116176 w 304116"/>
                  <a:gd name="connsiteY4" fmla="*/ 83631 h 260642"/>
                  <a:gd name="connsiteX5" fmla="*/ 145189 w 304116"/>
                  <a:gd name="connsiteY5" fmla="*/ 61656 h 260642"/>
                  <a:gd name="connsiteX6" fmla="*/ 46549 w 304116"/>
                  <a:gd name="connsiteY6" fmla="*/ 0 h 260642"/>
                  <a:gd name="connsiteX7" fmla="*/ 93098 w 304116"/>
                  <a:gd name="connsiteY7" fmla="*/ 46549 h 260642"/>
                  <a:gd name="connsiteX8" fmla="*/ 46549 w 304116"/>
                  <a:gd name="connsiteY8" fmla="*/ 93098 h 260642"/>
                  <a:gd name="connsiteX9" fmla="*/ 0 w 304116"/>
                  <a:gd name="connsiteY9" fmla="*/ 46549 h 260642"/>
                  <a:gd name="connsiteX10" fmla="*/ 46549 w 304116"/>
                  <a:gd name="connsiteY10" fmla="*/ 0 h 260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04116" h="260642">
                    <a:moveTo>
                      <a:pt x="145189" y="61656"/>
                    </a:moveTo>
                    <a:cubicBezTo>
                      <a:pt x="181399" y="56002"/>
                      <a:pt x="233871" y="92917"/>
                      <a:pt x="254626" y="114864"/>
                    </a:cubicBezTo>
                    <a:cubicBezTo>
                      <a:pt x="282300" y="144126"/>
                      <a:pt x="333494" y="247578"/>
                      <a:pt x="282220" y="259201"/>
                    </a:cubicBezTo>
                    <a:cubicBezTo>
                      <a:pt x="230946" y="270824"/>
                      <a:pt x="217193" y="209232"/>
                      <a:pt x="189519" y="179971"/>
                    </a:cubicBezTo>
                    <a:cubicBezTo>
                      <a:pt x="161846" y="150709"/>
                      <a:pt x="89459" y="137532"/>
                      <a:pt x="116176" y="83631"/>
                    </a:cubicBezTo>
                    <a:cubicBezTo>
                      <a:pt x="122855" y="70155"/>
                      <a:pt x="133118" y="63541"/>
                      <a:pt x="145189" y="61656"/>
                    </a:cubicBezTo>
                    <a:close/>
                    <a:moveTo>
                      <a:pt x="46549" y="0"/>
                    </a:moveTo>
                    <a:cubicBezTo>
                      <a:pt x="72257" y="0"/>
                      <a:pt x="93098" y="20841"/>
                      <a:pt x="93098" y="46549"/>
                    </a:cubicBezTo>
                    <a:cubicBezTo>
                      <a:pt x="93098" y="72257"/>
                      <a:pt x="72257" y="93098"/>
                      <a:pt x="46549" y="93098"/>
                    </a:cubicBezTo>
                    <a:cubicBezTo>
                      <a:pt x="20841" y="93098"/>
                      <a:pt x="0" y="72257"/>
                      <a:pt x="0" y="46549"/>
                    </a:cubicBezTo>
                    <a:cubicBezTo>
                      <a:pt x="0" y="20841"/>
                      <a:pt x="20841" y="0"/>
                      <a:pt x="4654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6B8A2479-2C03-44FC-9B14-4341105B2FAE}"/>
                  </a:ext>
                </a:extLst>
              </p:cNvPr>
              <p:cNvSpPr/>
              <p:nvPr/>
            </p:nvSpPr>
            <p:spPr>
              <a:xfrm>
                <a:off x="1061108" y="3090745"/>
                <a:ext cx="957574" cy="280978"/>
              </a:xfrm>
              <a:custGeom>
                <a:avLst/>
                <a:gdLst>
                  <a:gd name="connsiteX0" fmla="*/ 0 w 957574"/>
                  <a:gd name="connsiteY0" fmla="*/ 0 h 280978"/>
                  <a:gd name="connsiteX1" fmla="*/ 1472 w 957574"/>
                  <a:gd name="connsiteY1" fmla="*/ 1092 h 280978"/>
                  <a:gd name="connsiteX2" fmla="*/ 20424 w 957574"/>
                  <a:gd name="connsiteY2" fmla="*/ 10889 h 280978"/>
                  <a:gd name="connsiteX3" fmla="*/ 46212 w 957574"/>
                  <a:gd name="connsiteY3" fmla="*/ 46399 h 280978"/>
                  <a:gd name="connsiteX4" fmla="*/ 479794 w 957574"/>
                  <a:gd name="connsiteY4" fmla="*/ 217229 h 280978"/>
                  <a:gd name="connsiteX5" fmla="*/ 913376 w 957574"/>
                  <a:gd name="connsiteY5" fmla="*/ 46399 h 280978"/>
                  <a:gd name="connsiteX6" fmla="*/ 937421 w 957574"/>
                  <a:gd name="connsiteY6" fmla="*/ 13288 h 280978"/>
                  <a:gd name="connsiteX7" fmla="*/ 957574 w 957574"/>
                  <a:gd name="connsiteY7" fmla="*/ 2871 h 280978"/>
                  <a:gd name="connsiteX8" fmla="*/ 951370 w 957574"/>
                  <a:gd name="connsiteY8" fmla="*/ 19568 h 280978"/>
                  <a:gd name="connsiteX9" fmla="*/ 479320 w 957574"/>
                  <a:gd name="connsiteY9" fmla="*/ 280978 h 280978"/>
                  <a:gd name="connsiteX10" fmla="*/ 7270 w 957574"/>
                  <a:gd name="connsiteY10" fmla="*/ 19568 h 280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57574" h="280978">
                    <a:moveTo>
                      <a:pt x="0" y="0"/>
                    </a:moveTo>
                    <a:lnTo>
                      <a:pt x="1472" y="1092"/>
                    </a:lnTo>
                    <a:lnTo>
                      <a:pt x="20424" y="10889"/>
                    </a:lnTo>
                    <a:lnTo>
                      <a:pt x="46212" y="46399"/>
                    </a:lnTo>
                    <a:cubicBezTo>
                      <a:pt x="149271" y="150729"/>
                      <a:pt x="305237" y="217229"/>
                      <a:pt x="479794" y="217229"/>
                    </a:cubicBezTo>
                    <a:cubicBezTo>
                      <a:pt x="654351" y="217229"/>
                      <a:pt x="810317" y="150729"/>
                      <a:pt x="913376" y="46399"/>
                    </a:cubicBezTo>
                    <a:lnTo>
                      <a:pt x="937421" y="13288"/>
                    </a:lnTo>
                    <a:lnTo>
                      <a:pt x="957574" y="2871"/>
                    </a:lnTo>
                    <a:lnTo>
                      <a:pt x="951370" y="19568"/>
                    </a:lnTo>
                    <a:cubicBezTo>
                      <a:pt x="873597" y="173188"/>
                      <a:pt x="691526" y="280978"/>
                      <a:pt x="479320" y="280978"/>
                    </a:cubicBezTo>
                    <a:cubicBezTo>
                      <a:pt x="267114" y="280978"/>
                      <a:pt x="85043" y="173188"/>
                      <a:pt x="7270" y="19568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0" name="グループ化 109">
              <a:extLst>
                <a:ext uri="{FF2B5EF4-FFF2-40B4-BE49-F238E27FC236}">
                  <a16:creationId xmlns:a16="http://schemas.microsoft.com/office/drawing/2014/main" id="{EFBE183B-6F3A-43BD-90AF-6F47E63353D0}"/>
                </a:ext>
              </a:extLst>
            </p:cNvPr>
            <p:cNvGrpSpPr/>
            <p:nvPr/>
          </p:nvGrpSpPr>
          <p:grpSpPr>
            <a:xfrm>
              <a:off x="5969181" y="4317524"/>
              <a:ext cx="894510" cy="681014"/>
              <a:chOff x="967076" y="2506163"/>
              <a:chExt cx="1136911" cy="865560"/>
            </a:xfrm>
          </p:grpSpPr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9D7B0E0F-D07F-4CEB-A81B-A17F08D9AE06}"/>
                  </a:ext>
                </a:extLst>
              </p:cNvPr>
              <p:cNvSpPr/>
              <p:nvPr/>
            </p:nvSpPr>
            <p:spPr>
              <a:xfrm>
                <a:off x="967076" y="2506163"/>
                <a:ext cx="1136910" cy="856022"/>
              </a:xfrm>
              <a:custGeom>
                <a:avLst/>
                <a:gdLst>
                  <a:gd name="connsiteX0" fmla="*/ 573352 w 1136910"/>
                  <a:gd name="connsiteY0" fmla="*/ 0 h 856022"/>
                  <a:gd name="connsiteX1" fmla="*/ 1045402 w 1136910"/>
                  <a:gd name="connsiteY1" fmla="*/ 261410 h 856022"/>
                  <a:gd name="connsiteX2" fmla="*/ 1073505 w 1136910"/>
                  <a:gd name="connsiteY2" fmla="*/ 337046 h 856022"/>
                  <a:gd name="connsiteX3" fmla="*/ 1092238 w 1136910"/>
                  <a:gd name="connsiteY3" fmla="*/ 349320 h 856022"/>
                  <a:gd name="connsiteX4" fmla="*/ 1136910 w 1136910"/>
                  <a:gd name="connsiteY4" fmla="*/ 428011 h 856022"/>
                  <a:gd name="connsiteX5" fmla="*/ 1092238 w 1136910"/>
                  <a:gd name="connsiteY5" fmla="*/ 506702 h 856022"/>
                  <a:gd name="connsiteX6" fmla="*/ 1073505 w 1136910"/>
                  <a:gd name="connsiteY6" fmla="*/ 518976 h 856022"/>
                  <a:gd name="connsiteX7" fmla="*/ 1045402 w 1136910"/>
                  <a:gd name="connsiteY7" fmla="*/ 594612 h 856022"/>
                  <a:gd name="connsiteX8" fmla="*/ 573352 w 1136910"/>
                  <a:gd name="connsiteY8" fmla="*/ 856022 h 856022"/>
                  <a:gd name="connsiteX9" fmla="*/ 101302 w 1136910"/>
                  <a:gd name="connsiteY9" fmla="*/ 594612 h 856022"/>
                  <a:gd name="connsiteX10" fmla="*/ 76351 w 1136910"/>
                  <a:gd name="connsiteY10" fmla="*/ 527459 h 856022"/>
                  <a:gd name="connsiteX11" fmla="*/ 44672 w 1136910"/>
                  <a:gd name="connsiteY11" fmla="*/ 506702 h 856022"/>
                  <a:gd name="connsiteX12" fmla="*/ 0 w 1136910"/>
                  <a:gd name="connsiteY12" fmla="*/ 428011 h 856022"/>
                  <a:gd name="connsiteX13" fmla="*/ 44672 w 1136910"/>
                  <a:gd name="connsiteY13" fmla="*/ 349320 h 856022"/>
                  <a:gd name="connsiteX14" fmla="*/ 76351 w 1136910"/>
                  <a:gd name="connsiteY14" fmla="*/ 328564 h 856022"/>
                  <a:gd name="connsiteX15" fmla="*/ 101302 w 1136910"/>
                  <a:gd name="connsiteY15" fmla="*/ 261410 h 856022"/>
                  <a:gd name="connsiteX16" fmla="*/ 573352 w 1136910"/>
                  <a:gd name="connsiteY16" fmla="*/ 0 h 856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36910" h="856022">
                    <a:moveTo>
                      <a:pt x="573352" y="0"/>
                    </a:moveTo>
                    <a:cubicBezTo>
                      <a:pt x="785558" y="0"/>
                      <a:pt x="967629" y="107790"/>
                      <a:pt x="1045402" y="261410"/>
                    </a:cubicBezTo>
                    <a:lnTo>
                      <a:pt x="1073505" y="337046"/>
                    </a:lnTo>
                    <a:lnTo>
                      <a:pt x="1092238" y="349320"/>
                    </a:lnTo>
                    <a:cubicBezTo>
                      <a:pt x="1121003" y="373506"/>
                      <a:pt x="1136910" y="400098"/>
                      <a:pt x="1136910" y="428011"/>
                    </a:cubicBezTo>
                    <a:cubicBezTo>
                      <a:pt x="1136910" y="455924"/>
                      <a:pt x="1121003" y="482516"/>
                      <a:pt x="1092238" y="506702"/>
                    </a:cubicBezTo>
                    <a:lnTo>
                      <a:pt x="1073505" y="518976"/>
                    </a:lnTo>
                    <a:lnTo>
                      <a:pt x="1045402" y="594612"/>
                    </a:lnTo>
                    <a:cubicBezTo>
                      <a:pt x="967629" y="748232"/>
                      <a:pt x="785558" y="856022"/>
                      <a:pt x="573352" y="856022"/>
                    </a:cubicBezTo>
                    <a:cubicBezTo>
                      <a:pt x="361146" y="856022"/>
                      <a:pt x="179075" y="748232"/>
                      <a:pt x="101302" y="594612"/>
                    </a:cubicBezTo>
                    <a:lnTo>
                      <a:pt x="76351" y="527459"/>
                    </a:lnTo>
                    <a:lnTo>
                      <a:pt x="44672" y="506702"/>
                    </a:lnTo>
                    <a:cubicBezTo>
                      <a:pt x="15907" y="482516"/>
                      <a:pt x="0" y="455924"/>
                      <a:pt x="0" y="428011"/>
                    </a:cubicBezTo>
                    <a:cubicBezTo>
                      <a:pt x="0" y="400098"/>
                      <a:pt x="15907" y="373506"/>
                      <a:pt x="44672" y="349320"/>
                    </a:cubicBezTo>
                    <a:lnTo>
                      <a:pt x="76351" y="328564"/>
                    </a:lnTo>
                    <a:lnTo>
                      <a:pt x="101302" y="261410"/>
                    </a:lnTo>
                    <a:cubicBezTo>
                      <a:pt x="179075" y="107790"/>
                      <a:pt x="361146" y="0"/>
                      <a:pt x="573352" y="0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008000"/>
                  </a:gs>
                  <a:gs pos="0">
                    <a:srgbClr val="92D050"/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D9CF9AC6-DE4D-4662-BAE7-C0802DA6FE05}"/>
                  </a:ext>
                </a:extLst>
              </p:cNvPr>
              <p:cNvSpPr/>
              <p:nvPr/>
            </p:nvSpPr>
            <p:spPr>
              <a:xfrm>
                <a:off x="1007652" y="2535679"/>
                <a:ext cx="1096335" cy="831850"/>
              </a:xfrm>
              <a:custGeom>
                <a:avLst/>
                <a:gdLst>
                  <a:gd name="connsiteX0" fmla="*/ 505095 w 1096335"/>
                  <a:gd name="connsiteY0" fmla="*/ 817167 h 831850"/>
                  <a:gd name="connsiteX1" fmla="*/ 518942 w 1096335"/>
                  <a:gd name="connsiteY1" fmla="*/ 828917 h 831850"/>
                  <a:gd name="connsiteX2" fmla="*/ 517510 w 1096335"/>
                  <a:gd name="connsiteY2" fmla="*/ 831850 h 831850"/>
                  <a:gd name="connsiteX3" fmla="*/ 491889 w 1096335"/>
                  <a:gd name="connsiteY3" fmla="*/ 830231 h 831850"/>
                  <a:gd name="connsiteX4" fmla="*/ 491248 w 1096335"/>
                  <a:gd name="connsiteY4" fmla="*/ 828917 h 831850"/>
                  <a:gd name="connsiteX5" fmla="*/ 505095 w 1096335"/>
                  <a:gd name="connsiteY5" fmla="*/ 817167 h 831850"/>
                  <a:gd name="connsiteX6" fmla="*/ 319544 w 1096335"/>
                  <a:gd name="connsiteY6" fmla="*/ 777927 h 831850"/>
                  <a:gd name="connsiteX7" fmla="*/ 333391 w 1096335"/>
                  <a:gd name="connsiteY7" fmla="*/ 789676 h 831850"/>
                  <a:gd name="connsiteX8" fmla="*/ 329853 w 1096335"/>
                  <a:gd name="connsiteY8" fmla="*/ 796924 h 831850"/>
                  <a:gd name="connsiteX9" fmla="*/ 310669 w 1096335"/>
                  <a:gd name="connsiteY9" fmla="*/ 790609 h 831850"/>
                  <a:gd name="connsiteX10" fmla="*/ 306272 w 1096335"/>
                  <a:gd name="connsiteY10" fmla="*/ 788497 h 831850"/>
                  <a:gd name="connsiteX11" fmla="*/ 309752 w 1096335"/>
                  <a:gd name="connsiteY11" fmla="*/ 781368 h 831850"/>
                  <a:gd name="connsiteX12" fmla="*/ 319544 w 1096335"/>
                  <a:gd name="connsiteY12" fmla="*/ 777927 h 831850"/>
                  <a:gd name="connsiteX13" fmla="*/ 562102 w 1096335"/>
                  <a:gd name="connsiteY13" fmla="*/ 770793 h 831850"/>
                  <a:gd name="connsiteX14" fmla="*/ 575949 w 1096335"/>
                  <a:gd name="connsiteY14" fmla="*/ 782543 h 831850"/>
                  <a:gd name="connsiteX15" fmla="*/ 562102 w 1096335"/>
                  <a:gd name="connsiteY15" fmla="*/ 794293 h 831850"/>
                  <a:gd name="connsiteX16" fmla="*/ 548254 w 1096335"/>
                  <a:gd name="connsiteY16" fmla="*/ 782543 h 831850"/>
                  <a:gd name="connsiteX17" fmla="*/ 562102 w 1096335"/>
                  <a:gd name="connsiteY17" fmla="*/ 770793 h 831850"/>
                  <a:gd name="connsiteX18" fmla="*/ 777880 w 1096335"/>
                  <a:gd name="connsiteY18" fmla="*/ 766030 h 831850"/>
                  <a:gd name="connsiteX19" fmla="*/ 787671 w 1096335"/>
                  <a:gd name="connsiteY19" fmla="*/ 769472 h 831850"/>
                  <a:gd name="connsiteX20" fmla="*/ 789804 w 1096335"/>
                  <a:gd name="connsiteY20" fmla="*/ 773841 h 831850"/>
                  <a:gd name="connsiteX21" fmla="*/ 767369 w 1096335"/>
                  <a:gd name="connsiteY21" fmla="*/ 784614 h 831850"/>
                  <a:gd name="connsiteX22" fmla="*/ 764032 w 1096335"/>
                  <a:gd name="connsiteY22" fmla="*/ 777780 h 831850"/>
                  <a:gd name="connsiteX23" fmla="*/ 777880 w 1096335"/>
                  <a:gd name="connsiteY23" fmla="*/ 766030 h 831850"/>
                  <a:gd name="connsiteX24" fmla="*/ 656218 w 1096335"/>
                  <a:gd name="connsiteY24" fmla="*/ 753877 h 831850"/>
                  <a:gd name="connsiteX25" fmla="*/ 670065 w 1096335"/>
                  <a:gd name="connsiteY25" fmla="*/ 765627 h 831850"/>
                  <a:gd name="connsiteX26" fmla="*/ 656218 w 1096335"/>
                  <a:gd name="connsiteY26" fmla="*/ 777376 h 831850"/>
                  <a:gd name="connsiteX27" fmla="*/ 642371 w 1096335"/>
                  <a:gd name="connsiteY27" fmla="*/ 765627 h 831850"/>
                  <a:gd name="connsiteX28" fmla="*/ 656218 w 1096335"/>
                  <a:gd name="connsiteY28" fmla="*/ 753877 h 831850"/>
                  <a:gd name="connsiteX29" fmla="*/ 421363 w 1096335"/>
                  <a:gd name="connsiteY29" fmla="*/ 752009 h 831850"/>
                  <a:gd name="connsiteX30" fmla="*/ 435210 w 1096335"/>
                  <a:gd name="connsiteY30" fmla="*/ 763759 h 831850"/>
                  <a:gd name="connsiteX31" fmla="*/ 421363 w 1096335"/>
                  <a:gd name="connsiteY31" fmla="*/ 775508 h 831850"/>
                  <a:gd name="connsiteX32" fmla="*/ 407515 w 1096335"/>
                  <a:gd name="connsiteY32" fmla="*/ 763759 h 831850"/>
                  <a:gd name="connsiteX33" fmla="*/ 421363 w 1096335"/>
                  <a:gd name="connsiteY33" fmla="*/ 752009 h 831850"/>
                  <a:gd name="connsiteX34" fmla="*/ 723384 w 1096335"/>
                  <a:gd name="connsiteY34" fmla="*/ 717711 h 831850"/>
                  <a:gd name="connsiteX35" fmla="*/ 737231 w 1096335"/>
                  <a:gd name="connsiteY35" fmla="*/ 729460 h 831850"/>
                  <a:gd name="connsiteX36" fmla="*/ 723384 w 1096335"/>
                  <a:gd name="connsiteY36" fmla="*/ 741210 h 831850"/>
                  <a:gd name="connsiteX37" fmla="*/ 709536 w 1096335"/>
                  <a:gd name="connsiteY37" fmla="*/ 729460 h 831850"/>
                  <a:gd name="connsiteX38" fmla="*/ 723384 w 1096335"/>
                  <a:gd name="connsiteY38" fmla="*/ 717711 h 831850"/>
                  <a:gd name="connsiteX39" fmla="*/ 845976 w 1096335"/>
                  <a:gd name="connsiteY39" fmla="*/ 716334 h 831850"/>
                  <a:gd name="connsiteX40" fmla="*/ 859823 w 1096335"/>
                  <a:gd name="connsiteY40" fmla="*/ 728083 h 831850"/>
                  <a:gd name="connsiteX41" fmla="*/ 859197 w 1096335"/>
                  <a:gd name="connsiteY41" fmla="*/ 729366 h 831850"/>
                  <a:gd name="connsiteX42" fmla="*/ 845588 w 1096335"/>
                  <a:gd name="connsiteY42" fmla="*/ 739697 h 831850"/>
                  <a:gd name="connsiteX43" fmla="*/ 836185 w 1096335"/>
                  <a:gd name="connsiteY43" fmla="*/ 736392 h 831850"/>
                  <a:gd name="connsiteX44" fmla="*/ 832129 w 1096335"/>
                  <a:gd name="connsiteY44" fmla="*/ 728083 h 831850"/>
                  <a:gd name="connsiteX45" fmla="*/ 845976 w 1096335"/>
                  <a:gd name="connsiteY45" fmla="*/ 716334 h 831850"/>
                  <a:gd name="connsiteX46" fmla="*/ 511553 w 1096335"/>
                  <a:gd name="connsiteY46" fmla="*/ 713836 h 831850"/>
                  <a:gd name="connsiteX47" fmla="*/ 525401 w 1096335"/>
                  <a:gd name="connsiteY47" fmla="*/ 725585 h 831850"/>
                  <a:gd name="connsiteX48" fmla="*/ 511553 w 1096335"/>
                  <a:gd name="connsiteY48" fmla="*/ 737335 h 831850"/>
                  <a:gd name="connsiteX49" fmla="*/ 497706 w 1096335"/>
                  <a:gd name="connsiteY49" fmla="*/ 725585 h 831850"/>
                  <a:gd name="connsiteX50" fmla="*/ 511553 w 1096335"/>
                  <a:gd name="connsiteY50" fmla="*/ 713836 h 831850"/>
                  <a:gd name="connsiteX51" fmla="*/ 289079 w 1096335"/>
                  <a:gd name="connsiteY51" fmla="*/ 711500 h 831850"/>
                  <a:gd name="connsiteX52" fmla="*/ 302926 w 1096335"/>
                  <a:gd name="connsiteY52" fmla="*/ 723250 h 831850"/>
                  <a:gd name="connsiteX53" fmla="*/ 289079 w 1096335"/>
                  <a:gd name="connsiteY53" fmla="*/ 735000 h 831850"/>
                  <a:gd name="connsiteX54" fmla="*/ 275232 w 1096335"/>
                  <a:gd name="connsiteY54" fmla="*/ 723250 h 831850"/>
                  <a:gd name="connsiteX55" fmla="*/ 289079 w 1096335"/>
                  <a:gd name="connsiteY55" fmla="*/ 711500 h 831850"/>
                  <a:gd name="connsiteX56" fmla="*/ 383195 w 1096335"/>
                  <a:gd name="connsiteY56" fmla="*/ 694584 h 831850"/>
                  <a:gd name="connsiteX57" fmla="*/ 397042 w 1096335"/>
                  <a:gd name="connsiteY57" fmla="*/ 706334 h 831850"/>
                  <a:gd name="connsiteX58" fmla="*/ 383195 w 1096335"/>
                  <a:gd name="connsiteY58" fmla="*/ 718083 h 831850"/>
                  <a:gd name="connsiteX59" fmla="*/ 369348 w 1096335"/>
                  <a:gd name="connsiteY59" fmla="*/ 706334 h 831850"/>
                  <a:gd name="connsiteX60" fmla="*/ 383195 w 1096335"/>
                  <a:gd name="connsiteY60" fmla="*/ 694584 h 831850"/>
                  <a:gd name="connsiteX61" fmla="*/ 654926 w 1096335"/>
                  <a:gd name="connsiteY61" fmla="*/ 671211 h 831850"/>
                  <a:gd name="connsiteX62" fmla="*/ 668774 w 1096335"/>
                  <a:gd name="connsiteY62" fmla="*/ 682961 h 831850"/>
                  <a:gd name="connsiteX63" fmla="*/ 654926 w 1096335"/>
                  <a:gd name="connsiteY63" fmla="*/ 694711 h 831850"/>
                  <a:gd name="connsiteX64" fmla="*/ 641079 w 1096335"/>
                  <a:gd name="connsiteY64" fmla="*/ 682961 h 831850"/>
                  <a:gd name="connsiteX65" fmla="*/ 654926 w 1096335"/>
                  <a:gd name="connsiteY65" fmla="*/ 671211 h 831850"/>
                  <a:gd name="connsiteX66" fmla="*/ 579650 w 1096335"/>
                  <a:gd name="connsiteY66" fmla="*/ 664140 h 831850"/>
                  <a:gd name="connsiteX67" fmla="*/ 593497 w 1096335"/>
                  <a:gd name="connsiteY67" fmla="*/ 675889 h 831850"/>
                  <a:gd name="connsiteX68" fmla="*/ 579650 w 1096335"/>
                  <a:gd name="connsiteY68" fmla="*/ 687639 h 831850"/>
                  <a:gd name="connsiteX69" fmla="*/ 565802 w 1096335"/>
                  <a:gd name="connsiteY69" fmla="*/ 675889 h 831850"/>
                  <a:gd name="connsiteX70" fmla="*/ 579650 w 1096335"/>
                  <a:gd name="connsiteY70" fmla="*/ 664140 h 831850"/>
                  <a:gd name="connsiteX71" fmla="*/ 450361 w 1096335"/>
                  <a:gd name="connsiteY71" fmla="*/ 658418 h 831850"/>
                  <a:gd name="connsiteX72" fmla="*/ 464208 w 1096335"/>
                  <a:gd name="connsiteY72" fmla="*/ 670167 h 831850"/>
                  <a:gd name="connsiteX73" fmla="*/ 450361 w 1096335"/>
                  <a:gd name="connsiteY73" fmla="*/ 681917 h 831850"/>
                  <a:gd name="connsiteX74" fmla="*/ 436513 w 1096335"/>
                  <a:gd name="connsiteY74" fmla="*/ 670167 h 831850"/>
                  <a:gd name="connsiteX75" fmla="*/ 450361 w 1096335"/>
                  <a:gd name="connsiteY75" fmla="*/ 658418 h 831850"/>
                  <a:gd name="connsiteX76" fmla="*/ 238531 w 1096335"/>
                  <a:gd name="connsiteY76" fmla="*/ 654543 h 831850"/>
                  <a:gd name="connsiteX77" fmla="*/ 252378 w 1096335"/>
                  <a:gd name="connsiteY77" fmla="*/ 666292 h 831850"/>
                  <a:gd name="connsiteX78" fmla="*/ 238531 w 1096335"/>
                  <a:gd name="connsiteY78" fmla="*/ 678042 h 831850"/>
                  <a:gd name="connsiteX79" fmla="*/ 224683 w 1096335"/>
                  <a:gd name="connsiteY79" fmla="*/ 666292 h 831850"/>
                  <a:gd name="connsiteX80" fmla="*/ 238531 w 1096335"/>
                  <a:gd name="connsiteY80" fmla="*/ 654543 h 831850"/>
                  <a:gd name="connsiteX81" fmla="*/ 825529 w 1096335"/>
                  <a:gd name="connsiteY81" fmla="*/ 643384 h 831850"/>
                  <a:gd name="connsiteX82" fmla="*/ 839376 w 1096335"/>
                  <a:gd name="connsiteY82" fmla="*/ 655134 h 831850"/>
                  <a:gd name="connsiteX83" fmla="*/ 825529 w 1096335"/>
                  <a:gd name="connsiteY83" fmla="*/ 666884 h 831850"/>
                  <a:gd name="connsiteX84" fmla="*/ 811681 w 1096335"/>
                  <a:gd name="connsiteY84" fmla="*/ 655134 h 831850"/>
                  <a:gd name="connsiteX85" fmla="*/ 825529 w 1096335"/>
                  <a:gd name="connsiteY85" fmla="*/ 643384 h 831850"/>
                  <a:gd name="connsiteX86" fmla="*/ 104630 w 1096335"/>
                  <a:gd name="connsiteY86" fmla="*/ 631859 h 831850"/>
                  <a:gd name="connsiteX87" fmla="*/ 112158 w 1096335"/>
                  <a:gd name="connsiteY87" fmla="*/ 634505 h 831850"/>
                  <a:gd name="connsiteX88" fmla="*/ 116214 w 1096335"/>
                  <a:gd name="connsiteY88" fmla="*/ 642813 h 831850"/>
                  <a:gd name="connsiteX89" fmla="*/ 114755 w 1096335"/>
                  <a:gd name="connsiteY89" fmla="*/ 645802 h 831850"/>
                  <a:gd name="connsiteX90" fmla="*/ 738057 w 1096335"/>
                  <a:gd name="connsiteY90" fmla="*/ 623332 h 831850"/>
                  <a:gd name="connsiteX91" fmla="*/ 751905 w 1096335"/>
                  <a:gd name="connsiteY91" fmla="*/ 635082 h 831850"/>
                  <a:gd name="connsiteX92" fmla="*/ 738057 w 1096335"/>
                  <a:gd name="connsiteY92" fmla="*/ 646832 h 831850"/>
                  <a:gd name="connsiteX93" fmla="*/ 724210 w 1096335"/>
                  <a:gd name="connsiteY93" fmla="*/ 635082 h 831850"/>
                  <a:gd name="connsiteX94" fmla="*/ 738057 w 1096335"/>
                  <a:gd name="connsiteY94" fmla="*/ 623332 h 831850"/>
                  <a:gd name="connsiteX95" fmla="*/ 927348 w 1096335"/>
                  <a:gd name="connsiteY95" fmla="*/ 617466 h 831850"/>
                  <a:gd name="connsiteX96" fmla="*/ 941195 w 1096335"/>
                  <a:gd name="connsiteY96" fmla="*/ 629216 h 831850"/>
                  <a:gd name="connsiteX97" fmla="*/ 927348 w 1096335"/>
                  <a:gd name="connsiteY97" fmla="*/ 640966 h 831850"/>
                  <a:gd name="connsiteX98" fmla="*/ 913500 w 1096335"/>
                  <a:gd name="connsiteY98" fmla="*/ 629216 h 831850"/>
                  <a:gd name="connsiteX99" fmla="*/ 927348 w 1096335"/>
                  <a:gd name="connsiteY99" fmla="*/ 617466 h 831850"/>
                  <a:gd name="connsiteX100" fmla="*/ 381903 w 1096335"/>
                  <a:gd name="connsiteY100" fmla="*/ 611918 h 831850"/>
                  <a:gd name="connsiteX101" fmla="*/ 395751 w 1096335"/>
                  <a:gd name="connsiteY101" fmla="*/ 623668 h 831850"/>
                  <a:gd name="connsiteX102" fmla="*/ 381903 w 1096335"/>
                  <a:gd name="connsiteY102" fmla="*/ 635418 h 831850"/>
                  <a:gd name="connsiteX103" fmla="*/ 368056 w 1096335"/>
                  <a:gd name="connsiteY103" fmla="*/ 623668 h 831850"/>
                  <a:gd name="connsiteX104" fmla="*/ 381903 w 1096335"/>
                  <a:gd name="connsiteY104" fmla="*/ 611918 h 831850"/>
                  <a:gd name="connsiteX105" fmla="*/ 542418 w 1096335"/>
                  <a:gd name="connsiteY105" fmla="*/ 609883 h 831850"/>
                  <a:gd name="connsiteX106" fmla="*/ 556265 w 1096335"/>
                  <a:gd name="connsiteY106" fmla="*/ 621632 h 831850"/>
                  <a:gd name="connsiteX107" fmla="*/ 542418 w 1096335"/>
                  <a:gd name="connsiteY107" fmla="*/ 633382 h 831850"/>
                  <a:gd name="connsiteX108" fmla="*/ 528571 w 1096335"/>
                  <a:gd name="connsiteY108" fmla="*/ 621632 h 831850"/>
                  <a:gd name="connsiteX109" fmla="*/ 542418 w 1096335"/>
                  <a:gd name="connsiteY109" fmla="*/ 609883 h 831850"/>
                  <a:gd name="connsiteX110" fmla="*/ 306627 w 1096335"/>
                  <a:gd name="connsiteY110" fmla="*/ 604847 h 831850"/>
                  <a:gd name="connsiteX111" fmla="*/ 320474 w 1096335"/>
                  <a:gd name="connsiteY111" fmla="*/ 616596 h 831850"/>
                  <a:gd name="connsiteX112" fmla="*/ 306627 w 1096335"/>
                  <a:gd name="connsiteY112" fmla="*/ 628346 h 831850"/>
                  <a:gd name="connsiteX113" fmla="*/ 292780 w 1096335"/>
                  <a:gd name="connsiteY113" fmla="*/ 616596 h 831850"/>
                  <a:gd name="connsiteX114" fmla="*/ 306627 w 1096335"/>
                  <a:gd name="connsiteY114" fmla="*/ 604847 h 831850"/>
                  <a:gd name="connsiteX115" fmla="*/ 169533 w 1096335"/>
                  <a:gd name="connsiteY115" fmla="*/ 594897 h 831850"/>
                  <a:gd name="connsiteX116" fmla="*/ 183380 w 1096335"/>
                  <a:gd name="connsiteY116" fmla="*/ 606647 h 831850"/>
                  <a:gd name="connsiteX117" fmla="*/ 169533 w 1096335"/>
                  <a:gd name="connsiteY117" fmla="*/ 618397 h 831850"/>
                  <a:gd name="connsiteX118" fmla="*/ 155685 w 1096335"/>
                  <a:gd name="connsiteY118" fmla="*/ 606647 h 831850"/>
                  <a:gd name="connsiteX119" fmla="*/ 169533 w 1096335"/>
                  <a:gd name="connsiteY119" fmla="*/ 594897 h 831850"/>
                  <a:gd name="connsiteX120" fmla="*/ 454947 w 1096335"/>
                  <a:gd name="connsiteY120" fmla="*/ 589830 h 831850"/>
                  <a:gd name="connsiteX121" fmla="*/ 468794 w 1096335"/>
                  <a:gd name="connsiteY121" fmla="*/ 601580 h 831850"/>
                  <a:gd name="connsiteX122" fmla="*/ 454947 w 1096335"/>
                  <a:gd name="connsiteY122" fmla="*/ 613330 h 831850"/>
                  <a:gd name="connsiteX123" fmla="*/ 441100 w 1096335"/>
                  <a:gd name="connsiteY123" fmla="*/ 601580 h 831850"/>
                  <a:gd name="connsiteX124" fmla="*/ 454947 w 1096335"/>
                  <a:gd name="connsiteY124" fmla="*/ 589830 h 831850"/>
                  <a:gd name="connsiteX125" fmla="*/ 644237 w 1096335"/>
                  <a:gd name="connsiteY125" fmla="*/ 583965 h 831850"/>
                  <a:gd name="connsiteX126" fmla="*/ 658084 w 1096335"/>
                  <a:gd name="connsiteY126" fmla="*/ 595714 h 831850"/>
                  <a:gd name="connsiteX127" fmla="*/ 644237 w 1096335"/>
                  <a:gd name="connsiteY127" fmla="*/ 607464 h 831850"/>
                  <a:gd name="connsiteX128" fmla="*/ 630390 w 1096335"/>
                  <a:gd name="connsiteY128" fmla="*/ 595714 h 831850"/>
                  <a:gd name="connsiteX129" fmla="*/ 644237 w 1096335"/>
                  <a:gd name="connsiteY129" fmla="*/ 583965 h 831850"/>
                  <a:gd name="connsiteX130" fmla="*/ 795064 w 1096335"/>
                  <a:gd name="connsiteY130" fmla="*/ 576958 h 831850"/>
                  <a:gd name="connsiteX131" fmla="*/ 808911 w 1096335"/>
                  <a:gd name="connsiteY131" fmla="*/ 588708 h 831850"/>
                  <a:gd name="connsiteX132" fmla="*/ 795064 w 1096335"/>
                  <a:gd name="connsiteY132" fmla="*/ 600457 h 831850"/>
                  <a:gd name="connsiteX133" fmla="*/ 781217 w 1096335"/>
                  <a:gd name="connsiteY133" fmla="*/ 588708 h 831850"/>
                  <a:gd name="connsiteX134" fmla="*/ 795064 w 1096335"/>
                  <a:gd name="connsiteY134" fmla="*/ 576958 h 831850"/>
                  <a:gd name="connsiteX135" fmla="*/ 889180 w 1096335"/>
                  <a:gd name="connsiteY135" fmla="*/ 560042 h 831850"/>
                  <a:gd name="connsiteX136" fmla="*/ 903028 w 1096335"/>
                  <a:gd name="connsiteY136" fmla="*/ 571791 h 831850"/>
                  <a:gd name="connsiteX137" fmla="*/ 889180 w 1096335"/>
                  <a:gd name="connsiteY137" fmla="*/ 583541 h 831850"/>
                  <a:gd name="connsiteX138" fmla="*/ 875333 w 1096335"/>
                  <a:gd name="connsiteY138" fmla="*/ 571791 h 831850"/>
                  <a:gd name="connsiteX139" fmla="*/ 889180 w 1096335"/>
                  <a:gd name="connsiteY139" fmla="*/ 560042 h 831850"/>
                  <a:gd name="connsiteX140" fmla="*/ 101075 w 1096335"/>
                  <a:gd name="connsiteY140" fmla="*/ 548398 h 831850"/>
                  <a:gd name="connsiteX141" fmla="*/ 114923 w 1096335"/>
                  <a:gd name="connsiteY141" fmla="*/ 560148 h 831850"/>
                  <a:gd name="connsiteX142" fmla="*/ 101075 w 1096335"/>
                  <a:gd name="connsiteY142" fmla="*/ 571898 h 831850"/>
                  <a:gd name="connsiteX143" fmla="*/ 87228 w 1096335"/>
                  <a:gd name="connsiteY143" fmla="*/ 560148 h 831850"/>
                  <a:gd name="connsiteX144" fmla="*/ 101075 w 1096335"/>
                  <a:gd name="connsiteY144" fmla="*/ 548398 h 831850"/>
                  <a:gd name="connsiteX145" fmla="*/ 258247 w 1096335"/>
                  <a:gd name="connsiteY145" fmla="*/ 546362 h 831850"/>
                  <a:gd name="connsiteX146" fmla="*/ 272094 w 1096335"/>
                  <a:gd name="connsiteY146" fmla="*/ 558112 h 831850"/>
                  <a:gd name="connsiteX147" fmla="*/ 258247 w 1096335"/>
                  <a:gd name="connsiteY147" fmla="*/ 569862 h 831850"/>
                  <a:gd name="connsiteX148" fmla="*/ 244400 w 1096335"/>
                  <a:gd name="connsiteY148" fmla="*/ 558112 h 831850"/>
                  <a:gd name="connsiteX149" fmla="*/ 258247 w 1096335"/>
                  <a:gd name="connsiteY149" fmla="*/ 546362 h 831850"/>
                  <a:gd name="connsiteX150" fmla="*/ 511953 w 1096335"/>
                  <a:gd name="connsiteY150" fmla="*/ 543456 h 831850"/>
                  <a:gd name="connsiteX151" fmla="*/ 525801 w 1096335"/>
                  <a:gd name="connsiteY151" fmla="*/ 555206 h 831850"/>
                  <a:gd name="connsiteX152" fmla="*/ 511953 w 1096335"/>
                  <a:gd name="connsiteY152" fmla="*/ 566956 h 831850"/>
                  <a:gd name="connsiteX153" fmla="*/ 498106 w 1096335"/>
                  <a:gd name="connsiteY153" fmla="*/ 555206 h 831850"/>
                  <a:gd name="connsiteX154" fmla="*/ 511953 w 1096335"/>
                  <a:gd name="connsiteY154" fmla="*/ 543456 h 831850"/>
                  <a:gd name="connsiteX155" fmla="*/ 606070 w 1096335"/>
                  <a:gd name="connsiteY155" fmla="*/ 526540 h 831850"/>
                  <a:gd name="connsiteX156" fmla="*/ 619917 w 1096335"/>
                  <a:gd name="connsiteY156" fmla="*/ 538290 h 831850"/>
                  <a:gd name="connsiteX157" fmla="*/ 606070 w 1096335"/>
                  <a:gd name="connsiteY157" fmla="*/ 550039 h 831850"/>
                  <a:gd name="connsiteX158" fmla="*/ 592222 w 1096335"/>
                  <a:gd name="connsiteY158" fmla="*/ 538290 h 831850"/>
                  <a:gd name="connsiteX159" fmla="*/ 606070 w 1096335"/>
                  <a:gd name="connsiteY159" fmla="*/ 526540 h 831850"/>
                  <a:gd name="connsiteX160" fmla="*/ 170776 w 1096335"/>
                  <a:gd name="connsiteY160" fmla="*/ 526310 h 831850"/>
                  <a:gd name="connsiteX161" fmla="*/ 184623 w 1096335"/>
                  <a:gd name="connsiteY161" fmla="*/ 538060 h 831850"/>
                  <a:gd name="connsiteX162" fmla="*/ 170776 w 1096335"/>
                  <a:gd name="connsiteY162" fmla="*/ 549810 h 831850"/>
                  <a:gd name="connsiteX163" fmla="*/ 156929 w 1096335"/>
                  <a:gd name="connsiteY163" fmla="*/ 538060 h 831850"/>
                  <a:gd name="connsiteX164" fmla="*/ 170776 w 1096335"/>
                  <a:gd name="connsiteY164" fmla="*/ 526310 h 831850"/>
                  <a:gd name="connsiteX165" fmla="*/ 956346 w 1096335"/>
                  <a:gd name="connsiteY165" fmla="*/ 523875 h 831850"/>
                  <a:gd name="connsiteX166" fmla="*/ 970193 w 1096335"/>
                  <a:gd name="connsiteY166" fmla="*/ 535625 h 831850"/>
                  <a:gd name="connsiteX167" fmla="*/ 956346 w 1096335"/>
                  <a:gd name="connsiteY167" fmla="*/ 547375 h 831850"/>
                  <a:gd name="connsiteX168" fmla="*/ 942499 w 1096335"/>
                  <a:gd name="connsiteY168" fmla="*/ 535625 h 831850"/>
                  <a:gd name="connsiteX169" fmla="*/ 956346 w 1096335"/>
                  <a:gd name="connsiteY169" fmla="*/ 523875 h 831850"/>
                  <a:gd name="connsiteX170" fmla="*/ 360066 w 1096335"/>
                  <a:gd name="connsiteY170" fmla="*/ 520444 h 831850"/>
                  <a:gd name="connsiteX171" fmla="*/ 373913 w 1096335"/>
                  <a:gd name="connsiteY171" fmla="*/ 532194 h 831850"/>
                  <a:gd name="connsiteX172" fmla="*/ 360066 w 1096335"/>
                  <a:gd name="connsiteY172" fmla="*/ 543944 h 831850"/>
                  <a:gd name="connsiteX173" fmla="*/ 346219 w 1096335"/>
                  <a:gd name="connsiteY173" fmla="*/ 532194 h 831850"/>
                  <a:gd name="connsiteX174" fmla="*/ 360066 w 1096335"/>
                  <a:gd name="connsiteY174" fmla="*/ 520444 h 831850"/>
                  <a:gd name="connsiteX175" fmla="*/ 744516 w 1096335"/>
                  <a:gd name="connsiteY175" fmla="*/ 520000 h 831850"/>
                  <a:gd name="connsiteX176" fmla="*/ 758363 w 1096335"/>
                  <a:gd name="connsiteY176" fmla="*/ 531750 h 831850"/>
                  <a:gd name="connsiteX177" fmla="*/ 744516 w 1096335"/>
                  <a:gd name="connsiteY177" fmla="*/ 543500 h 831850"/>
                  <a:gd name="connsiteX178" fmla="*/ 730668 w 1096335"/>
                  <a:gd name="connsiteY178" fmla="*/ 531750 h 831850"/>
                  <a:gd name="connsiteX179" fmla="*/ 744516 w 1096335"/>
                  <a:gd name="connsiteY179" fmla="*/ 520000 h 831850"/>
                  <a:gd name="connsiteX180" fmla="*/ 673235 w 1096335"/>
                  <a:gd name="connsiteY180" fmla="*/ 490374 h 831850"/>
                  <a:gd name="connsiteX181" fmla="*/ 687083 w 1096335"/>
                  <a:gd name="connsiteY181" fmla="*/ 502123 h 831850"/>
                  <a:gd name="connsiteX182" fmla="*/ 673235 w 1096335"/>
                  <a:gd name="connsiteY182" fmla="*/ 513873 h 831850"/>
                  <a:gd name="connsiteX183" fmla="*/ 659388 w 1096335"/>
                  <a:gd name="connsiteY183" fmla="*/ 502123 h 831850"/>
                  <a:gd name="connsiteX184" fmla="*/ 673235 w 1096335"/>
                  <a:gd name="connsiteY184" fmla="*/ 490374 h 831850"/>
                  <a:gd name="connsiteX185" fmla="*/ 461405 w 1096335"/>
                  <a:gd name="connsiteY185" fmla="*/ 486499 h 831850"/>
                  <a:gd name="connsiteX186" fmla="*/ 475252 w 1096335"/>
                  <a:gd name="connsiteY186" fmla="*/ 498248 h 831850"/>
                  <a:gd name="connsiteX187" fmla="*/ 461405 w 1096335"/>
                  <a:gd name="connsiteY187" fmla="*/ 509998 h 831850"/>
                  <a:gd name="connsiteX188" fmla="*/ 447558 w 1096335"/>
                  <a:gd name="connsiteY188" fmla="*/ 498248 h 831850"/>
                  <a:gd name="connsiteX189" fmla="*/ 461405 w 1096335"/>
                  <a:gd name="connsiteY189" fmla="*/ 486499 h 831850"/>
                  <a:gd name="connsiteX190" fmla="*/ 227782 w 1096335"/>
                  <a:gd name="connsiteY190" fmla="*/ 479936 h 831850"/>
                  <a:gd name="connsiteX191" fmla="*/ 241630 w 1096335"/>
                  <a:gd name="connsiteY191" fmla="*/ 491686 h 831850"/>
                  <a:gd name="connsiteX192" fmla="*/ 227782 w 1096335"/>
                  <a:gd name="connsiteY192" fmla="*/ 503435 h 831850"/>
                  <a:gd name="connsiteX193" fmla="*/ 213935 w 1096335"/>
                  <a:gd name="connsiteY193" fmla="*/ 491686 h 831850"/>
                  <a:gd name="connsiteX194" fmla="*/ 227782 w 1096335"/>
                  <a:gd name="connsiteY194" fmla="*/ 479936 h 831850"/>
                  <a:gd name="connsiteX195" fmla="*/ 887889 w 1096335"/>
                  <a:gd name="connsiteY195" fmla="*/ 477376 h 831850"/>
                  <a:gd name="connsiteX196" fmla="*/ 901736 w 1096335"/>
                  <a:gd name="connsiteY196" fmla="*/ 489126 h 831850"/>
                  <a:gd name="connsiteX197" fmla="*/ 887889 w 1096335"/>
                  <a:gd name="connsiteY197" fmla="*/ 500876 h 831850"/>
                  <a:gd name="connsiteX198" fmla="*/ 874041 w 1096335"/>
                  <a:gd name="connsiteY198" fmla="*/ 489126 h 831850"/>
                  <a:gd name="connsiteX199" fmla="*/ 887889 w 1096335"/>
                  <a:gd name="connsiteY199" fmla="*/ 477376 h 831850"/>
                  <a:gd name="connsiteX200" fmla="*/ 1045060 w 1096335"/>
                  <a:gd name="connsiteY200" fmla="*/ 475340 h 831850"/>
                  <a:gd name="connsiteX201" fmla="*/ 1054852 w 1096335"/>
                  <a:gd name="connsiteY201" fmla="*/ 478782 h 831850"/>
                  <a:gd name="connsiteX202" fmla="*/ 1055184 w 1096335"/>
                  <a:gd name="connsiteY202" fmla="*/ 479461 h 831850"/>
                  <a:gd name="connsiteX203" fmla="*/ 1051663 w 1096335"/>
                  <a:gd name="connsiteY203" fmla="*/ 483495 h 831850"/>
                  <a:gd name="connsiteX204" fmla="*/ 1034839 w 1096335"/>
                  <a:gd name="connsiteY204" fmla="*/ 494518 h 831850"/>
                  <a:gd name="connsiteX205" fmla="*/ 1031213 w 1096335"/>
                  <a:gd name="connsiteY205" fmla="*/ 487090 h 831850"/>
                  <a:gd name="connsiteX206" fmla="*/ 1045060 w 1096335"/>
                  <a:gd name="connsiteY206" fmla="*/ 475340 h 831850"/>
                  <a:gd name="connsiteX207" fmla="*/ 812612 w 1096335"/>
                  <a:gd name="connsiteY207" fmla="*/ 470304 h 831850"/>
                  <a:gd name="connsiteX208" fmla="*/ 826460 w 1096335"/>
                  <a:gd name="connsiteY208" fmla="*/ 482054 h 831850"/>
                  <a:gd name="connsiteX209" fmla="*/ 812612 w 1096335"/>
                  <a:gd name="connsiteY209" fmla="*/ 493804 h 831850"/>
                  <a:gd name="connsiteX210" fmla="*/ 798765 w 1096335"/>
                  <a:gd name="connsiteY210" fmla="*/ 482054 h 831850"/>
                  <a:gd name="connsiteX211" fmla="*/ 812612 w 1096335"/>
                  <a:gd name="connsiteY211" fmla="*/ 470304 h 831850"/>
                  <a:gd name="connsiteX212" fmla="*/ 321899 w 1096335"/>
                  <a:gd name="connsiteY212" fmla="*/ 463019 h 831850"/>
                  <a:gd name="connsiteX213" fmla="*/ 335746 w 1096335"/>
                  <a:gd name="connsiteY213" fmla="*/ 474769 h 831850"/>
                  <a:gd name="connsiteX214" fmla="*/ 321899 w 1096335"/>
                  <a:gd name="connsiteY214" fmla="*/ 486519 h 831850"/>
                  <a:gd name="connsiteX215" fmla="*/ 308051 w 1096335"/>
                  <a:gd name="connsiteY215" fmla="*/ 474769 h 831850"/>
                  <a:gd name="connsiteX216" fmla="*/ 321899 w 1096335"/>
                  <a:gd name="connsiteY216" fmla="*/ 463019 h 831850"/>
                  <a:gd name="connsiteX217" fmla="*/ 52711 w 1096335"/>
                  <a:gd name="connsiteY217" fmla="*/ 457930 h 831850"/>
                  <a:gd name="connsiteX218" fmla="*/ 66559 w 1096335"/>
                  <a:gd name="connsiteY218" fmla="*/ 469680 h 831850"/>
                  <a:gd name="connsiteX219" fmla="*/ 52711 w 1096335"/>
                  <a:gd name="connsiteY219" fmla="*/ 481429 h 831850"/>
                  <a:gd name="connsiteX220" fmla="*/ 38864 w 1096335"/>
                  <a:gd name="connsiteY220" fmla="*/ 469680 h 831850"/>
                  <a:gd name="connsiteX221" fmla="*/ 52711 w 1096335"/>
                  <a:gd name="connsiteY221" fmla="*/ 457930 h 831850"/>
                  <a:gd name="connsiteX222" fmla="*/ 957589 w 1096335"/>
                  <a:gd name="connsiteY222" fmla="*/ 455288 h 831850"/>
                  <a:gd name="connsiteX223" fmla="*/ 971436 w 1096335"/>
                  <a:gd name="connsiteY223" fmla="*/ 467038 h 831850"/>
                  <a:gd name="connsiteX224" fmla="*/ 957589 w 1096335"/>
                  <a:gd name="connsiteY224" fmla="*/ 478788 h 831850"/>
                  <a:gd name="connsiteX225" fmla="*/ 943742 w 1096335"/>
                  <a:gd name="connsiteY225" fmla="*/ 467038 h 831850"/>
                  <a:gd name="connsiteX226" fmla="*/ 957589 w 1096335"/>
                  <a:gd name="connsiteY226" fmla="*/ 455288 h 831850"/>
                  <a:gd name="connsiteX227" fmla="*/ 604778 w 1096335"/>
                  <a:gd name="connsiteY227" fmla="*/ 443874 h 831850"/>
                  <a:gd name="connsiteX228" fmla="*/ 618625 w 1096335"/>
                  <a:gd name="connsiteY228" fmla="*/ 455624 h 831850"/>
                  <a:gd name="connsiteX229" fmla="*/ 604778 w 1096335"/>
                  <a:gd name="connsiteY229" fmla="*/ 467374 h 831850"/>
                  <a:gd name="connsiteX230" fmla="*/ 590931 w 1096335"/>
                  <a:gd name="connsiteY230" fmla="*/ 455624 h 831850"/>
                  <a:gd name="connsiteX231" fmla="*/ 604778 w 1096335"/>
                  <a:gd name="connsiteY231" fmla="*/ 443874 h 831850"/>
                  <a:gd name="connsiteX232" fmla="*/ 529502 w 1096335"/>
                  <a:gd name="connsiteY232" fmla="*/ 436803 h 831850"/>
                  <a:gd name="connsiteX233" fmla="*/ 543349 w 1096335"/>
                  <a:gd name="connsiteY233" fmla="*/ 448552 h 831850"/>
                  <a:gd name="connsiteX234" fmla="*/ 529502 w 1096335"/>
                  <a:gd name="connsiteY234" fmla="*/ 460302 h 831850"/>
                  <a:gd name="connsiteX235" fmla="*/ 515654 w 1096335"/>
                  <a:gd name="connsiteY235" fmla="*/ 448552 h 831850"/>
                  <a:gd name="connsiteX236" fmla="*/ 529502 w 1096335"/>
                  <a:gd name="connsiteY236" fmla="*/ 436803 h 831850"/>
                  <a:gd name="connsiteX237" fmla="*/ 389064 w 1096335"/>
                  <a:gd name="connsiteY237" fmla="*/ 426853 h 831850"/>
                  <a:gd name="connsiteX238" fmla="*/ 402912 w 1096335"/>
                  <a:gd name="connsiteY238" fmla="*/ 438603 h 831850"/>
                  <a:gd name="connsiteX239" fmla="*/ 389064 w 1096335"/>
                  <a:gd name="connsiteY239" fmla="*/ 450353 h 831850"/>
                  <a:gd name="connsiteX240" fmla="*/ 375217 w 1096335"/>
                  <a:gd name="connsiteY240" fmla="*/ 438603 h 831850"/>
                  <a:gd name="connsiteX241" fmla="*/ 389064 w 1096335"/>
                  <a:gd name="connsiteY241" fmla="*/ 426853 h 831850"/>
                  <a:gd name="connsiteX242" fmla="*/ 177234 w 1096335"/>
                  <a:gd name="connsiteY242" fmla="*/ 422978 h 831850"/>
                  <a:gd name="connsiteX243" fmla="*/ 191081 w 1096335"/>
                  <a:gd name="connsiteY243" fmla="*/ 434728 h 831850"/>
                  <a:gd name="connsiteX244" fmla="*/ 177234 w 1096335"/>
                  <a:gd name="connsiteY244" fmla="*/ 446478 h 831850"/>
                  <a:gd name="connsiteX245" fmla="*/ 163387 w 1096335"/>
                  <a:gd name="connsiteY245" fmla="*/ 434728 h 831850"/>
                  <a:gd name="connsiteX246" fmla="*/ 177234 w 1096335"/>
                  <a:gd name="connsiteY246" fmla="*/ 422978 h 831850"/>
                  <a:gd name="connsiteX247" fmla="*/ 737706 w 1096335"/>
                  <a:gd name="connsiteY247" fmla="*/ 412826 h 831850"/>
                  <a:gd name="connsiteX248" fmla="*/ 751553 w 1096335"/>
                  <a:gd name="connsiteY248" fmla="*/ 424575 h 831850"/>
                  <a:gd name="connsiteX249" fmla="*/ 737706 w 1096335"/>
                  <a:gd name="connsiteY249" fmla="*/ 436325 h 831850"/>
                  <a:gd name="connsiteX250" fmla="*/ 723858 w 1096335"/>
                  <a:gd name="connsiteY250" fmla="*/ 424575 h 831850"/>
                  <a:gd name="connsiteX251" fmla="*/ 737706 w 1096335"/>
                  <a:gd name="connsiteY251" fmla="*/ 412826 h 831850"/>
                  <a:gd name="connsiteX252" fmla="*/ 1014596 w 1096335"/>
                  <a:gd name="connsiteY252" fmla="*/ 408914 h 831850"/>
                  <a:gd name="connsiteX253" fmla="*/ 1028443 w 1096335"/>
                  <a:gd name="connsiteY253" fmla="*/ 420664 h 831850"/>
                  <a:gd name="connsiteX254" fmla="*/ 1014596 w 1096335"/>
                  <a:gd name="connsiteY254" fmla="*/ 432413 h 831850"/>
                  <a:gd name="connsiteX255" fmla="*/ 1000748 w 1096335"/>
                  <a:gd name="connsiteY255" fmla="*/ 420664 h 831850"/>
                  <a:gd name="connsiteX256" fmla="*/ 1014596 w 1096335"/>
                  <a:gd name="connsiteY256" fmla="*/ 408914 h 831850"/>
                  <a:gd name="connsiteX257" fmla="*/ 1095606 w 1096335"/>
                  <a:gd name="connsiteY257" fmla="*/ 402230 h 831850"/>
                  <a:gd name="connsiteX258" fmla="*/ 1096335 w 1096335"/>
                  <a:gd name="connsiteY258" fmla="*/ 404804 h 831850"/>
                  <a:gd name="connsiteX259" fmla="*/ 1095985 w 1096335"/>
                  <a:gd name="connsiteY259" fmla="*/ 406040 h 831850"/>
                  <a:gd name="connsiteX260" fmla="*/ 1094865 w 1096335"/>
                  <a:gd name="connsiteY260" fmla="*/ 403747 h 831850"/>
                  <a:gd name="connsiteX261" fmla="*/ 14544 w 1096335"/>
                  <a:gd name="connsiteY261" fmla="*/ 400505 h 831850"/>
                  <a:gd name="connsiteX262" fmla="*/ 28391 w 1096335"/>
                  <a:gd name="connsiteY262" fmla="*/ 412255 h 831850"/>
                  <a:gd name="connsiteX263" fmla="*/ 14544 w 1096335"/>
                  <a:gd name="connsiteY263" fmla="*/ 424004 h 831850"/>
                  <a:gd name="connsiteX264" fmla="*/ 697 w 1096335"/>
                  <a:gd name="connsiteY264" fmla="*/ 412255 h 831850"/>
                  <a:gd name="connsiteX265" fmla="*/ 14544 w 1096335"/>
                  <a:gd name="connsiteY265" fmla="*/ 400505 h 831850"/>
                  <a:gd name="connsiteX266" fmla="*/ 650234 w 1096335"/>
                  <a:gd name="connsiteY266" fmla="*/ 392774 h 831850"/>
                  <a:gd name="connsiteX267" fmla="*/ 664081 w 1096335"/>
                  <a:gd name="connsiteY267" fmla="*/ 404523 h 831850"/>
                  <a:gd name="connsiteX268" fmla="*/ 650234 w 1096335"/>
                  <a:gd name="connsiteY268" fmla="*/ 416273 h 831850"/>
                  <a:gd name="connsiteX269" fmla="*/ 636387 w 1096335"/>
                  <a:gd name="connsiteY269" fmla="*/ 404523 h 831850"/>
                  <a:gd name="connsiteX270" fmla="*/ 650234 w 1096335"/>
                  <a:gd name="connsiteY270" fmla="*/ 392774 h 831850"/>
                  <a:gd name="connsiteX271" fmla="*/ 839525 w 1096335"/>
                  <a:gd name="connsiteY271" fmla="*/ 386908 h 831850"/>
                  <a:gd name="connsiteX272" fmla="*/ 853372 w 1096335"/>
                  <a:gd name="connsiteY272" fmla="*/ 398658 h 831850"/>
                  <a:gd name="connsiteX273" fmla="*/ 839525 w 1096335"/>
                  <a:gd name="connsiteY273" fmla="*/ 410407 h 831850"/>
                  <a:gd name="connsiteX274" fmla="*/ 825677 w 1096335"/>
                  <a:gd name="connsiteY274" fmla="*/ 398658 h 831850"/>
                  <a:gd name="connsiteX275" fmla="*/ 839525 w 1096335"/>
                  <a:gd name="connsiteY275" fmla="*/ 386908 h 831850"/>
                  <a:gd name="connsiteX276" fmla="*/ 320607 w 1096335"/>
                  <a:gd name="connsiteY276" fmla="*/ 380354 h 831850"/>
                  <a:gd name="connsiteX277" fmla="*/ 334454 w 1096335"/>
                  <a:gd name="connsiteY277" fmla="*/ 392104 h 831850"/>
                  <a:gd name="connsiteX278" fmla="*/ 320607 w 1096335"/>
                  <a:gd name="connsiteY278" fmla="*/ 403854 h 831850"/>
                  <a:gd name="connsiteX279" fmla="*/ 306760 w 1096335"/>
                  <a:gd name="connsiteY279" fmla="*/ 392104 h 831850"/>
                  <a:gd name="connsiteX280" fmla="*/ 320607 w 1096335"/>
                  <a:gd name="connsiteY280" fmla="*/ 380354 h 831850"/>
                  <a:gd name="connsiteX281" fmla="*/ 245331 w 1096335"/>
                  <a:gd name="connsiteY281" fmla="*/ 373282 h 831850"/>
                  <a:gd name="connsiteX282" fmla="*/ 259178 w 1096335"/>
                  <a:gd name="connsiteY282" fmla="*/ 385032 h 831850"/>
                  <a:gd name="connsiteX283" fmla="*/ 245331 w 1096335"/>
                  <a:gd name="connsiteY283" fmla="*/ 396782 h 831850"/>
                  <a:gd name="connsiteX284" fmla="*/ 231483 w 1096335"/>
                  <a:gd name="connsiteY284" fmla="*/ 385032 h 831850"/>
                  <a:gd name="connsiteX285" fmla="*/ 245331 w 1096335"/>
                  <a:gd name="connsiteY285" fmla="*/ 373282 h 831850"/>
                  <a:gd name="connsiteX286" fmla="*/ 444555 w 1096335"/>
                  <a:gd name="connsiteY286" fmla="*/ 365539 h 831850"/>
                  <a:gd name="connsiteX287" fmla="*/ 458403 w 1096335"/>
                  <a:gd name="connsiteY287" fmla="*/ 377289 h 831850"/>
                  <a:gd name="connsiteX288" fmla="*/ 444555 w 1096335"/>
                  <a:gd name="connsiteY288" fmla="*/ 389038 h 831850"/>
                  <a:gd name="connsiteX289" fmla="*/ 430708 w 1096335"/>
                  <a:gd name="connsiteY289" fmla="*/ 377289 h 831850"/>
                  <a:gd name="connsiteX290" fmla="*/ 444555 w 1096335"/>
                  <a:gd name="connsiteY290" fmla="*/ 365539 h 831850"/>
                  <a:gd name="connsiteX291" fmla="*/ 81710 w 1096335"/>
                  <a:gd name="connsiteY291" fmla="*/ 364339 h 831850"/>
                  <a:gd name="connsiteX292" fmla="*/ 95557 w 1096335"/>
                  <a:gd name="connsiteY292" fmla="*/ 376088 h 831850"/>
                  <a:gd name="connsiteX293" fmla="*/ 81710 w 1096335"/>
                  <a:gd name="connsiteY293" fmla="*/ 387838 h 831850"/>
                  <a:gd name="connsiteX294" fmla="*/ 67862 w 1096335"/>
                  <a:gd name="connsiteY294" fmla="*/ 376088 h 831850"/>
                  <a:gd name="connsiteX295" fmla="*/ 81710 w 1096335"/>
                  <a:gd name="connsiteY295" fmla="*/ 364339 h 831850"/>
                  <a:gd name="connsiteX296" fmla="*/ 964047 w 1096335"/>
                  <a:gd name="connsiteY296" fmla="*/ 351956 h 831850"/>
                  <a:gd name="connsiteX297" fmla="*/ 977895 w 1096335"/>
                  <a:gd name="connsiteY297" fmla="*/ 363706 h 831850"/>
                  <a:gd name="connsiteX298" fmla="*/ 964047 w 1096335"/>
                  <a:gd name="connsiteY298" fmla="*/ 375456 h 831850"/>
                  <a:gd name="connsiteX299" fmla="*/ 950200 w 1096335"/>
                  <a:gd name="connsiteY299" fmla="*/ 363706 h 831850"/>
                  <a:gd name="connsiteX300" fmla="*/ 964047 w 1096335"/>
                  <a:gd name="connsiteY300" fmla="*/ 351956 h 831850"/>
                  <a:gd name="connsiteX301" fmla="*/ 707241 w 1096335"/>
                  <a:gd name="connsiteY301" fmla="*/ 346399 h 831850"/>
                  <a:gd name="connsiteX302" fmla="*/ 721088 w 1096335"/>
                  <a:gd name="connsiteY302" fmla="*/ 358149 h 831850"/>
                  <a:gd name="connsiteX303" fmla="*/ 707241 w 1096335"/>
                  <a:gd name="connsiteY303" fmla="*/ 369899 h 831850"/>
                  <a:gd name="connsiteX304" fmla="*/ 693393 w 1096335"/>
                  <a:gd name="connsiteY304" fmla="*/ 358149 h 831850"/>
                  <a:gd name="connsiteX305" fmla="*/ 707241 w 1096335"/>
                  <a:gd name="connsiteY305" fmla="*/ 346399 h 831850"/>
                  <a:gd name="connsiteX306" fmla="*/ 357084 w 1096335"/>
                  <a:gd name="connsiteY306" fmla="*/ 345487 h 831850"/>
                  <a:gd name="connsiteX307" fmla="*/ 370931 w 1096335"/>
                  <a:gd name="connsiteY307" fmla="*/ 357236 h 831850"/>
                  <a:gd name="connsiteX308" fmla="*/ 357084 w 1096335"/>
                  <a:gd name="connsiteY308" fmla="*/ 368986 h 831850"/>
                  <a:gd name="connsiteX309" fmla="*/ 343237 w 1096335"/>
                  <a:gd name="connsiteY309" fmla="*/ 357236 h 831850"/>
                  <a:gd name="connsiteX310" fmla="*/ 357084 w 1096335"/>
                  <a:gd name="connsiteY310" fmla="*/ 345487 h 831850"/>
                  <a:gd name="connsiteX311" fmla="*/ 546374 w 1096335"/>
                  <a:gd name="connsiteY311" fmla="*/ 339621 h 831850"/>
                  <a:gd name="connsiteX312" fmla="*/ 560222 w 1096335"/>
                  <a:gd name="connsiteY312" fmla="*/ 351371 h 831850"/>
                  <a:gd name="connsiteX313" fmla="*/ 546374 w 1096335"/>
                  <a:gd name="connsiteY313" fmla="*/ 363120 h 831850"/>
                  <a:gd name="connsiteX314" fmla="*/ 532527 w 1096335"/>
                  <a:gd name="connsiteY314" fmla="*/ 351371 h 831850"/>
                  <a:gd name="connsiteX315" fmla="*/ 546374 w 1096335"/>
                  <a:gd name="connsiteY315" fmla="*/ 339621 h 831850"/>
                  <a:gd name="connsiteX316" fmla="*/ 801357 w 1096335"/>
                  <a:gd name="connsiteY316" fmla="*/ 329483 h 831850"/>
                  <a:gd name="connsiteX317" fmla="*/ 815204 w 1096335"/>
                  <a:gd name="connsiteY317" fmla="*/ 341233 h 831850"/>
                  <a:gd name="connsiteX318" fmla="*/ 801357 w 1096335"/>
                  <a:gd name="connsiteY318" fmla="*/ 352982 h 831850"/>
                  <a:gd name="connsiteX319" fmla="*/ 787510 w 1096335"/>
                  <a:gd name="connsiteY319" fmla="*/ 341233 h 831850"/>
                  <a:gd name="connsiteX320" fmla="*/ 801357 w 1096335"/>
                  <a:gd name="connsiteY320" fmla="*/ 329483 h 831850"/>
                  <a:gd name="connsiteX321" fmla="*/ 15513 w 1096335"/>
                  <a:gd name="connsiteY321" fmla="*/ 318634 h 831850"/>
                  <a:gd name="connsiteX322" fmla="*/ 23044 w 1096335"/>
                  <a:gd name="connsiteY322" fmla="*/ 321281 h 831850"/>
                  <a:gd name="connsiteX323" fmla="*/ 27100 w 1096335"/>
                  <a:gd name="connsiteY323" fmla="*/ 329589 h 831850"/>
                  <a:gd name="connsiteX324" fmla="*/ 13252 w 1096335"/>
                  <a:gd name="connsiteY324" fmla="*/ 341339 h 831850"/>
                  <a:gd name="connsiteX325" fmla="*/ 3461 w 1096335"/>
                  <a:gd name="connsiteY325" fmla="*/ 337898 h 831850"/>
                  <a:gd name="connsiteX326" fmla="*/ 0 w 1096335"/>
                  <a:gd name="connsiteY326" fmla="*/ 330807 h 831850"/>
                  <a:gd name="connsiteX327" fmla="*/ 4097 w 1096335"/>
                  <a:gd name="connsiteY327" fmla="*/ 326113 h 831850"/>
                  <a:gd name="connsiteX328" fmla="*/ 178229 w 1096335"/>
                  <a:gd name="connsiteY328" fmla="*/ 313345 h 831850"/>
                  <a:gd name="connsiteX329" fmla="*/ 192077 w 1096335"/>
                  <a:gd name="connsiteY329" fmla="*/ 325094 h 831850"/>
                  <a:gd name="connsiteX330" fmla="*/ 178229 w 1096335"/>
                  <a:gd name="connsiteY330" fmla="*/ 336844 h 831850"/>
                  <a:gd name="connsiteX331" fmla="*/ 164382 w 1096335"/>
                  <a:gd name="connsiteY331" fmla="*/ 325094 h 831850"/>
                  <a:gd name="connsiteX332" fmla="*/ 178229 w 1096335"/>
                  <a:gd name="connsiteY332" fmla="*/ 313345 h 831850"/>
                  <a:gd name="connsiteX333" fmla="*/ 1029034 w 1096335"/>
                  <a:gd name="connsiteY333" fmla="*/ 303353 h 831850"/>
                  <a:gd name="connsiteX334" fmla="*/ 1032930 w 1096335"/>
                  <a:gd name="connsiteY334" fmla="*/ 313839 h 831850"/>
                  <a:gd name="connsiteX335" fmla="*/ 1042889 w 1096335"/>
                  <a:gd name="connsiteY335" fmla="*/ 320364 h 831850"/>
                  <a:gd name="connsiteX336" fmla="*/ 1041935 w 1096335"/>
                  <a:gd name="connsiteY336" fmla="*/ 322319 h 831850"/>
                  <a:gd name="connsiteX337" fmla="*/ 1032144 w 1096335"/>
                  <a:gd name="connsiteY337" fmla="*/ 325760 h 831850"/>
                  <a:gd name="connsiteX338" fmla="*/ 1018297 w 1096335"/>
                  <a:gd name="connsiteY338" fmla="*/ 314010 h 831850"/>
                  <a:gd name="connsiteX339" fmla="*/ 1022353 w 1096335"/>
                  <a:gd name="connsiteY339" fmla="*/ 305702 h 831850"/>
                  <a:gd name="connsiteX340" fmla="*/ 414091 w 1096335"/>
                  <a:gd name="connsiteY340" fmla="*/ 299112 h 831850"/>
                  <a:gd name="connsiteX341" fmla="*/ 427938 w 1096335"/>
                  <a:gd name="connsiteY341" fmla="*/ 310862 h 831850"/>
                  <a:gd name="connsiteX342" fmla="*/ 414091 w 1096335"/>
                  <a:gd name="connsiteY342" fmla="*/ 322612 h 831850"/>
                  <a:gd name="connsiteX343" fmla="*/ 400243 w 1096335"/>
                  <a:gd name="connsiteY343" fmla="*/ 310862 h 831850"/>
                  <a:gd name="connsiteX344" fmla="*/ 414091 w 1096335"/>
                  <a:gd name="connsiteY344" fmla="*/ 299112 h 831850"/>
                  <a:gd name="connsiteX345" fmla="*/ 868523 w 1096335"/>
                  <a:gd name="connsiteY345" fmla="*/ 293316 h 831850"/>
                  <a:gd name="connsiteX346" fmla="*/ 882370 w 1096335"/>
                  <a:gd name="connsiteY346" fmla="*/ 305066 h 831850"/>
                  <a:gd name="connsiteX347" fmla="*/ 868523 w 1096335"/>
                  <a:gd name="connsiteY347" fmla="*/ 316816 h 831850"/>
                  <a:gd name="connsiteX348" fmla="*/ 854675 w 1096335"/>
                  <a:gd name="connsiteY348" fmla="*/ 305066 h 831850"/>
                  <a:gd name="connsiteX349" fmla="*/ 868523 w 1096335"/>
                  <a:gd name="connsiteY349" fmla="*/ 293316 h 831850"/>
                  <a:gd name="connsiteX350" fmla="*/ 90758 w 1096335"/>
                  <a:gd name="connsiteY350" fmla="*/ 293292 h 831850"/>
                  <a:gd name="connsiteX351" fmla="*/ 104605 w 1096335"/>
                  <a:gd name="connsiteY351" fmla="*/ 305042 h 831850"/>
                  <a:gd name="connsiteX352" fmla="*/ 90758 w 1096335"/>
                  <a:gd name="connsiteY352" fmla="*/ 316792 h 831850"/>
                  <a:gd name="connsiteX353" fmla="*/ 76911 w 1096335"/>
                  <a:gd name="connsiteY353" fmla="*/ 305042 h 831850"/>
                  <a:gd name="connsiteX354" fmla="*/ 90758 w 1096335"/>
                  <a:gd name="connsiteY354" fmla="*/ 293292 h 831850"/>
                  <a:gd name="connsiteX355" fmla="*/ 656692 w 1096335"/>
                  <a:gd name="connsiteY355" fmla="*/ 289441 h 831850"/>
                  <a:gd name="connsiteX356" fmla="*/ 670540 w 1096335"/>
                  <a:gd name="connsiteY356" fmla="*/ 301191 h 831850"/>
                  <a:gd name="connsiteX357" fmla="*/ 656692 w 1096335"/>
                  <a:gd name="connsiteY357" fmla="*/ 312941 h 831850"/>
                  <a:gd name="connsiteX358" fmla="*/ 642845 w 1096335"/>
                  <a:gd name="connsiteY358" fmla="*/ 301191 h 831850"/>
                  <a:gd name="connsiteX359" fmla="*/ 656692 w 1096335"/>
                  <a:gd name="connsiteY359" fmla="*/ 289441 h 831850"/>
                  <a:gd name="connsiteX360" fmla="*/ 280048 w 1096335"/>
                  <a:gd name="connsiteY360" fmla="*/ 287426 h 831850"/>
                  <a:gd name="connsiteX361" fmla="*/ 293896 w 1096335"/>
                  <a:gd name="connsiteY361" fmla="*/ 299176 h 831850"/>
                  <a:gd name="connsiteX362" fmla="*/ 280048 w 1096335"/>
                  <a:gd name="connsiteY362" fmla="*/ 310926 h 831850"/>
                  <a:gd name="connsiteX363" fmla="*/ 266201 w 1096335"/>
                  <a:gd name="connsiteY363" fmla="*/ 299176 h 831850"/>
                  <a:gd name="connsiteX364" fmla="*/ 280048 w 1096335"/>
                  <a:gd name="connsiteY364" fmla="*/ 287426 h 831850"/>
                  <a:gd name="connsiteX365" fmla="*/ 508207 w 1096335"/>
                  <a:gd name="connsiteY365" fmla="*/ 282195 h 831850"/>
                  <a:gd name="connsiteX366" fmla="*/ 522054 w 1096335"/>
                  <a:gd name="connsiteY366" fmla="*/ 293945 h 831850"/>
                  <a:gd name="connsiteX367" fmla="*/ 508207 w 1096335"/>
                  <a:gd name="connsiteY367" fmla="*/ 305695 h 831850"/>
                  <a:gd name="connsiteX368" fmla="*/ 494359 w 1096335"/>
                  <a:gd name="connsiteY368" fmla="*/ 293945 h 831850"/>
                  <a:gd name="connsiteX369" fmla="*/ 508207 w 1096335"/>
                  <a:gd name="connsiteY369" fmla="*/ 282195 h 831850"/>
                  <a:gd name="connsiteX370" fmla="*/ 147765 w 1096335"/>
                  <a:gd name="connsiteY370" fmla="*/ 246918 h 831850"/>
                  <a:gd name="connsiteX371" fmla="*/ 161612 w 1096335"/>
                  <a:gd name="connsiteY371" fmla="*/ 258667 h 831850"/>
                  <a:gd name="connsiteX372" fmla="*/ 147765 w 1096335"/>
                  <a:gd name="connsiteY372" fmla="*/ 270417 h 831850"/>
                  <a:gd name="connsiteX373" fmla="*/ 133917 w 1096335"/>
                  <a:gd name="connsiteY373" fmla="*/ 258667 h 831850"/>
                  <a:gd name="connsiteX374" fmla="*/ 147765 w 1096335"/>
                  <a:gd name="connsiteY374" fmla="*/ 246918 h 831850"/>
                  <a:gd name="connsiteX375" fmla="*/ 800065 w 1096335"/>
                  <a:gd name="connsiteY375" fmla="*/ 246817 h 831850"/>
                  <a:gd name="connsiteX376" fmla="*/ 813913 w 1096335"/>
                  <a:gd name="connsiteY376" fmla="*/ 258567 h 831850"/>
                  <a:gd name="connsiteX377" fmla="*/ 800065 w 1096335"/>
                  <a:gd name="connsiteY377" fmla="*/ 270316 h 831850"/>
                  <a:gd name="connsiteX378" fmla="*/ 786218 w 1096335"/>
                  <a:gd name="connsiteY378" fmla="*/ 258567 h 831850"/>
                  <a:gd name="connsiteX379" fmla="*/ 800065 w 1096335"/>
                  <a:gd name="connsiteY379" fmla="*/ 246817 h 831850"/>
                  <a:gd name="connsiteX380" fmla="*/ 575372 w 1096335"/>
                  <a:gd name="connsiteY380" fmla="*/ 246029 h 831850"/>
                  <a:gd name="connsiteX381" fmla="*/ 589220 w 1096335"/>
                  <a:gd name="connsiteY381" fmla="*/ 257779 h 831850"/>
                  <a:gd name="connsiteX382" fmla="*/ 575372 w 1096335"/>
                  <a:gd name="connsiteY382" fmla="*/ 269529 h 831850"/>
                  <a:gd name="connsiteX383" fmla="*/ 561525 w 1096335"/>
                  <a:gd name="connsiteY383" fmla="*/ 257779 h 831850"/>
                  <a:gd name="connsiteX384" fmla="*/ 575372 w 1096335"/>
                  <a:gd name="connsiteY384" fmla="*/ 246029 h 831850"/>
                  <a:gd name="connsiteX385" fmla="*/ 965043 w 1096335"/>
                  <a:gd name="connsiteY385" fmla="*/ 242322 h 831850"/>
                  <a:gd name="connsiteX386" fmla="*/ 978890 w 1096335"/>
                  <a:gd name="connsiteY386" fmla="*/ 254072 h 831850"/>
                  <a:gd name="connsiteX387" fmla="*/ 965043 w 1096335"/>
                  <a:gd name="connsiteY387" fmla="*/ 265822 h 831850"/>
                  <a:gd name="connsiteX388" fmla="*/ 951195 w 1096335"/>
                  <a:gd name="connsiteY388" fmla="*/ 254072 h 831850"/>
                  <a:gd name="connsiteX389" fmla="*/ 965043 w 1096335"/>
                  <a:gd name="connsiteY389" fmla="*/ 242322 h 831850"/>
                  <a:gd name="connsiteX390" fmla="*/ 363542 w 1096335"/>
                  <a:gd name="connsiteY390" fmla="*/ 242154 h 831850"/>
                  <a:gd name="connsiteX391" fmla="*/ 377390 w 1096335"/>
                  <a:gd name="connsiteY391" fmla="*/ 253904 h 831850"/>
                  <a:gd name="connsiteX392" fmla="*/ 363542 w 1096335"/>
                  <a:gd name="connsiteY392" fmla="*/ 265654 h 831850"/>
                  <a:gd name="connsiteX393" fmla="*/ 349695 w 1096335"/>
                  <a:gd name="connsiteY393" fmla="*/ 253904 h 831850"/>
                  <a:gd name="connsiteX394" fmla="*/ 363542 w 1096335"/>
                  <a:gd name="connsiteY394" fmla="*/ 242154 h 831850"/>
                  <a:gd name="connsiteX395" fmla="*/ 724789 w 1096335"/>
                  <a:gd name="connsiteY395" fmla="*/ 239745 h 831850"/>
                  <a:gd name="connsiteX396" fmla="*/ 738636 w 1096335"/>
                  <a:gd name="connsiteY396" fmla="*/ 251495 h 831850"/>
                  <a:gd name="connsiteX397" fmla="*/ 724789 w 1096335"/>
                  <a:gd name="connsiteY397" fmla="*/ 263245 h 831850"/>
                  <a:gd name="connsiteX398" fmla="*/ 710941 w 1096335"/>
                  <a:gd name="connsiteY398" fmla="*/ 251495 h 831850"/>
                  <a:gd name="connsiteX399" fmla="*/ 724789 w 1096335"/>
                  <a:gd name="connsiteY399" fmla="*/ 239745 h 831850"/>
                  <a:gd name="connsiteX400" fmla="*/ 241881 w 1096335"/>
                  <a:gd name="connsiteY400" fmla="*/ 230001 h 831850"/>
                  <a:gd name="connsiteX401" fmla="*/ 255728 w 1096335"/>
                  <a:gd name="connsiteY401" fmla="*/ 241751 h 831850"/>
                  <a:gd name="connsiteX402" fmla="*/ 241881 w 1096335"/>
                  <a:gd name="connsiteY402" fmla="*/ 253501 h 831850"/>
                  <a:gd name="connsiteX403" fmla="*/ 228034 w 1096335"/>
                  <a:gd name="connsiteY403" fmla="*/ 241751 h 831850"/>
                  <a:gd name="connsiteX404" fmla="*/ 241881 w 1096335"/>
                  <a:gd name="connsiteY404" fmla="*/ 230001 h 831850"/>
                  <a:gd name="connsiteX405" fmla="*/ 877571 w 1096335"/>
                  <a:gd name="connsiteY405" fmla="*/ 222270 h 831850"/>
                  <a:gd name="connsiteX406" fmla="*/ 891419 w 1096335"/>
                  <a:gd name="connsiteY406" fmla="*/ 234020 h 831850"/>
                  <a:gd name="connsiteX407" fmla="*/ 877571 w 1096335"/>
                  <a:gd name="connsiteY407" fmla="*/ 245770 h 831850"/>
                  <a:gd name="connsiteX408" fmla="*/ 863724 w 1096335"/>
                  <a:gd name="connsiteY408" fmla="*/ 234020 h 831850"/>
                  <a:gd name="connsiteX409" fmla="*/ 877571 w 1096335"/>
                  <a:gd name="connsiteY409" fmla="*/ 222270 h 831850"/>
                  <a:gd name="connsiteX410" fmla="*/ 506915 w 1096335"/>
                  <a:gd name="connsiteY410" fmla="*/ 199530 h 831850"/>
                  <a:gd name="connsiteX411" fmla="*/ 520762 w 1096335"/>
                  <a:gd name="connsiteY411" fmla="*/ 211280 h 831850"/>
                  <a:gd name="connsiteX412" fmla="*/ 506915 w 1096335"/>
                  <a:gd name="connsiteY412" fmla="*/ 223030 h 831850"/>
                  <a:gd name="connsiteX413" fmla="*/ 493068 w 1096335"/>
                  <a:gd name="connsiteY413" fmla="*/ 211280 h 831850"/>
                  <a:gd name="connsiteX414" fmla="*/ 506915 w 1096335"/>
                  <a:gd name="connsiteY414" fmla="*/ 199530 h 831850"/>
                  <a:gd name="connsiteX415" fmla="*/ 309047 w 1096335"/>
                  <a:gd name="connsiteY415" fmla="*/ 193835 h 831850"/>
                  <a:gd name="connsiteX416" fmla="*/ 322894 w 1096335"/>
                  <a:gd name="connsiteY416" fmla="*/ 205585 h 831850"/>
                  <a:gd name="connsiteX417" fmla="*/ 309047 w 1096335"/>
                  <a:gd name="connsiteY417" fmla="*/ 217335 h 831850"/>
                  <a:gd name="connsiteX418" fmla="*/ 295199 w 1096335"/>
                  <a:gd name="connsiteY418" fmla="*/ 205585 h 831850"/>
                  <a:gd name="connsiteX419" fmla="*/ 309047 w 1096335"/>
                  <a:gd name="connsiteY419" fmla="*/ 193835 h 831850"/>
                  <a:gd name="connsiteX420" fmla="*/ 431639 w 1096335"/>
                  <a:gd name="connsiteY420" fmla="*/ 192458 h 831850"/>
                  <a:gd name="connsiteX421" fmla="*/ 445486 w 1096335"/>
                  <a:gd name="connsiteY421" fmla="*/ 204208 h 831850"/>
                  <a:gd name="connsiteX422" fmla="*/ 431639 w 1096335"/>
                  <a:gd name="connsiteY422" fmla="*/ 215958 h 831850"/>
                  <a:gd name="connsiteX423" fmla="*/ 417791 w 1096335"/>
                  <a:gd name="connsiteY423" fmla="*/ 204208 h 831850"/>
                  <a:gd name="connsiteX424" fmla="*/ 431639 w 1096335"/>
                  <a:gd name="connsiteY424" fmla="*/ 192458 h 831850"/>
                  <a:gd name="connsiteX425" fmla="*/ 97216 w 1096335"/>
                  <a:gd name="connsiteY425" fmla="*/ 189960 h 831850"/>
                  <a:gd name="connsiteX426" fmla="*/ 111064 w 1096335"/>
                  <a:gd name="connsiteY426" fmla="*/ 201710 h 831850"/>
                  <a:gd name="connsiteX427" fmla="*/ 97216 w 1096335"/>
                  <a:gd name="connsiteY427" fmla="*/ 213460 h 831850"/>
                  <a:gd name="connsiteX428" fmla="*/ 87425 w 1096335"/>
                  <a:gd name="connsiteY428" fmla="*/ 210019 h 831850"/>
                  <a:gd name="connsiteX429" fmla="*/ 84921 w 1096335"/>
                  <a:gd name="connsiteY429" fmla="*/ 204888 h 831850"/>
                  <a:gd name="connsiteX430" fmla="*/ 95263 w 1096335"/>
                  <a:gd name="connsiteY430" fmla="*/ 190647 h 831850"/>
                  <a:gd name="connsiteX431" fmla="*/ 692020 w 1096335"/>
                  <a:gd name="connsiteY431" fmla="*/ 183029 h 831850"/>
                  <a:gd name="connsiteX432" fmla="*/ 705867 w 1096335"/>
                  <a:gd name="connsiteY432" fmla="*/ 194779 h 831850"/>
                  <a:gd name="connsiteX433" fmla="*/ 692020 w 1096335"/>
                  <a:gd name="connsiteY433" fmla="*/ 206529 h 831850"/>
                  <a:gd name="connsiteX434" fmla="*/ 678172 w 1096335"/>
                  <a:gd name="connsiteY434" fmla="*/ 194779 h 831850"/>
                  <a:gd name="connsiteX435" fmla="*/ 692020 w 1096335"/>
                  <a:gd name="connsiteY435" fmla="*/ 183029 h 831850"/>
                  <a:gd name="connsiteX436" fmla="*/ 934578 w 1096335"/>
                  <a:gd name="connsiteY436" fmla="*/ 175896 h 831850"/>
                  <a:gd name="connsiteX437" fmla="*/ 948425 w 1096335"/>
                  <a:gd name="connsiteY437" fmla="*/ 187645 h 831850"/>
                  <a:gd name="connsiteX438" fmla="*/ 934578 w 1096335"/>
                  <a:gd name="connsiteY438" fmla="*/ 199395 h 831850"/>
                  <a:gd name="connsiteX439" fmla="*/ 920731 w 1096335"/>
                  <a:gd name="connsiteY439" fmla="*/ 187645 h 831850"/>
                  <a:gd name="connsiteX440" fmla="*/ 934578 w 1096335"/>
                  <a:gd name="connsiteY440" fmla="*/ 175896 h 831850"/>
                  <a:gd name="connsiteX441" fmla="*/ 604548 w 1096335"/>
                  <a:gd name="connsiteY441" fmla="*/ 162977 h 831850"/>
                  <a:gd name="connsiteX442" fmla="*/ 618396 w 1096335"/>
                  <a:gd name="connsiteY442" fmla="*/ 174727 h 831850"/>
                  <a:gd name="connsiteX443" fmla="*/ 604548 w 1096335"/>
                  <a:gd name="connsiteY443" fmla="*/ 186477 h 831850"/>
                  <a:gd name="connsiteX444" fmla="*/ 590701 w 1096335"/>
                  <a:gd name="connsiteY444" fmla="*/ 174727 h 831850"/>
                  <a:gd name="connsiteX445" fmla="*/ 604548 w 1096335"/>
                  <a:gd name="connsiteY445" fmla="*/ 162977 h 831850"/>
                  <a:gd name="connsiteX446" fmla="*/ 793839 w 1096335"/>
                  <a:gd name="connsiteY446" fmla="*/ 157111 h 831850"/>
                  <a:gd name="connsiteX447" fmla="*/ 807686 w 1096335"/>
                  <a:gd name="connsiteY447" fmla="*/ 168861 h 831850"/>
                  <a:gd name="connsiteX448" fmla="*/ 793839 w 1096335"/>
                  <a:gd name="connsiteY448" fmla="*/ 180611 h 831850"/>
                  <a:gd name="connsiteX449" fmla="*/ 779992 w 1096335"/>
                  <a:gd name="connsiteY449" fmla="*/ 168861 h 831850"/>
                  <a:gd name="connsiteX450" fmla="*/ 793839 w 1096335"/>
                  <a:gd name="connsiteY450" fmla="*/ 157111 h 831850"/>
                  <a:gd name="connsiteX451" fmla="*/ 240589 w 1096335"/>
                  <a:gd name="connsiteY451" fmla="*/ 147336 h 831850"/>
                  <a:gd name="connsiteX452" fmla="*/ 254437 w 1096335"/>
                  <a:gd name="connsiteY452" fmla="*/ 159086 h 831850"/>
                  <a:gd name="connsiteX453" fmla="*/ 240589 w 1096335"/>
                  <a:gd name="connsiteY453" fmla="*/ 170835 h 831850"/>
                  <a:gd name="connsiteX454" fmla="*/ 226742 w 1096335"/>
                  <a:gd name="connsiteY454" fmla="*/ 159086 h 831850"/>
                  <a:gd name="connsiteX455" fmla="*/ 240589 w 1096335"/>
                  <a:gd name="connsiteY455" fmla="*/ 147336 h 831850"/>
                  <a:gd name="connsiteX456" fmla="*/ 165313 w 1096335"/>
                  <a:gd name="connsiteY456" fmla="*/ 140264 h 831850"/>
                  <a:gd name="connsiteX457" fmla="*/ 179160 w 1096335"/>
                  <a:gd name="connsiteY457" fmla="*/ 152014 h 831850"/>
                  <a:gd name="connsiteX458" fmla="*/ 165313 w 1096335"/>
                  <a:gd name="connsiteY458" fmla="*/ 163764 h 831850"/>
                  <a:gd name="connsiteX459" fmla="*/ 151465 w 1096335"/>
                  <a:gd name="connsiteY459" fmla="*/ 152014 h 831850"/>
                  <a:gd name="connsiteX460" fmla="*/ 165313 w 1096335"/>
                  <a:gd name="connsiteY460" fmla="*/ 140264 h 831850"/>
                  <a:gd name="connsiteX461" fmla="*/ 411191 w 1096335"/>
                  <a:gd name="connsiteY461" fmla="*/ 119509 h 831850"/>
                  <a:gd name="connsiteX462" fmla="*/ 425039 w 1096335"/>
                  <a:gd name="connsiteY462" fmla="*/ 131259 h 831850"/>
                  <a:gd name="connsiteX463" fmla="*/ 411191 w 1096335"/>
                  <a:gd name="connsiteY463" fmla="*/ 143008 h 831850"/>
                  <a:gd name="connsiteX464" fmla="*/ 397344 w 1096335"/>
                  <a:gd name="connsiteY464" fmla="*/ 131259 h 831850"/>
                  <a:gd name="connsiteX465" fmla="*/ 411191 w 1096335"/>
                  <a:gd name="connsiteY465" fmla="*/ 119509 h 831850"/>
                  <a:gd name="connsiteX466" fmla="*/ 884030 w 1096335"/>
                  <a:gd name="connsiteY466" fmla="*/ 118938 h 831850"/>
                  <a:gd name="connsiteX467" fmla="*/ 897877 w 1096335"/>
                  <a:gd name="connsiteY467" fmla="*/ 130688 h 831850"/>
                  <a:gd name="connsiteX468" fmla="*/ 884030 w 1096335"/>
                  <a:gd name="connsiteY468" fmla="*/ 142438 h 831850"/>
                  <a:gd name="connsiteX469" fmla="*/ 870182 w 1096335"/>
                  <a:gd name="connsiteY469" fmla="*/ 130688 h 831850"/>
                  <a:gd name="connsiteX470" fmla="*/ 884030 w 1096335"/>
                  <a:gd name="connsiteY470" fmla="*/ 118938 h 831850"/>
                  <a:gd name="connsiteX471" fmla="*/ 661555 w 1096335"/>
                  <a:gd name="connsiteY471" fmla="*/ 116603 h 831850"/>
                  <a:gd name="connsiteX472" fmla="*/ 675402 w 1096335"/>
                  <a:gd name="connsiteY472" fmla="*/ 128352 h 831850"/>
                  <a:gd name="connsiteX473" fmla="*/ 661555 w 1096335"/>
                  <a:gd name="connsiteY473" fmla="*/ 140102 h 831850"/>
                  <a:gd name="connsiteX474" fmla="*/ 647708 w 1096335"/>
                  <a:gd name="connsiteY474" fmla="*/ 128352 h 831850"/>
                  <a:gd name="connsiteX475" fmla="*/ 661555 w 1096335"/>
                  <a:gd name="connsiteY475" fmla="*/ 116603 h 831850"/>
                  <a:gd name="connsiteX476" fmla="*/ 755671 w 1096335"/>
                  <a:gd name="connsiteY476" fmla="*/ 99686 h 831850"/>
                  <a:gd name="connsiteX477" fmla="*/ 769519 w 1096335"/>
                  <a:gd name="connsiteY477" fmla="*/ 111436 h 831850"/>
                  <a:gd name="connsiteX478" fmla="*/ 755671 w 1096335"/>
                  <a:gd name="connsiteY478" fmla="*/ 123186 h 831850"/>
                  <a:gd name="connsiteX479" fmla="*/ 741824 w 1096335"/>
                  <a:gd name="connsiteY479" fmla="*/ 111436 h 831850"/>
                  <a:gd name="connsiteX480" fmla="*/ 755671 w 1096335"/>
                  <a:gd name="connsiteY480" fmla="*/ 99686 h 831850"/>
                  <a:gd name="connsiteX481" fmla="*/ 323720 w 1096335"/>
                  <a:gd name="connsiteY481" fmla="*/ 99457 h 831850"/>
                  <a:gd name="connsiteX482" fmla="*/ 337567 w 1096335"/>
                  <a:gd name="connsiteY482" fmla="*/ 111207 h 831850"/>
                  <a:gd name="connsiteX483" fmla="*/ 323720 w 1096335"/>
                  <a:gd name="connsiteY483" fmla="*/ 122956 h 831850"/>
                  <a:gd name="connsiteX484" fmla="*/ 309873 w 1096335"/>
                  <a:gd name="connsiteY484" fmla="*/ 111207 h 831850"/>
                  <a:gd name="connsiteX485" fmla="*/ 323720 w 1096335"/>
                  <a:gd name="connsiteY485" fmla="*/ 99457 h 831850"/>
                  <a:gd name="connsiteX486" fmla="*/ 513010 w 1096335"/>
                  <a:gd name="connsiteY486" fmla="*/ 93591 h 831850"/>
                  <a:gd name="connsiteX487" fmla="*/ 526858 w 1096335"/>
                  <a:gd name="connsiteY487" fmla="*/ 105341 h 831850"/>
                  <a:gd name="connsiteX488" fmla="*/ 513010 w 1096335"/>
                  <a:gd name="connsiteY488" fmla="*/ 117091 h 831850"/>
                  <a:gd name="connsiteX489" fmla="*/ 499163 w 1096335"/>
                  <a:gd name="connsiteY489" fmla="*/ 105341 h 831850"/>
                  <a:gd name="connsiteX490" fmla="*/ 513010 w 1096335"/>
                  <a:gd name="connsiteY490" fmla="*/ 93591 h 831850"/>
                  <a:gd name="connsiteX491" fmla="*/ 822837 w 1096335"/>
                  <a:gd name="connsiteY491" fmla="*/ 63520 h 831850"/>
                  <a:gd name="connsiteX492" fmla="*/ 836684 w 1096335"/>
                  <a:gd name="connsiteY492" fmla="*/ 75270 h 831850"/>
                  <a:gd name="connsiteX493" fmla="*/ 822837 w 1096335"/>
                  <a:gd name="connsiteY493" fmla="*/ 87020 h 831850"/>
                  <a:gd name="connsiteX494" fmla="*/ 808990 w 1096335"/>
                  <a:gd name="connsiteY494" fmla="*/ 75270 h 831850"/>
                  <a:gd name="connsiteX495" fmla="*/ 822837 w 1096335"/>
                  <a:gd name="connsiteY495" fmla="*/ 63520 h 831850"/>
                  <a:gd name="connsiteX496" fmla="*/ 231954 w 1096335"/>
                  <a:gd name="connsiteY496" fmla="*/ 60811 h 831850"/>
                  <a:gd name="connsiteX497" fmla="*/ 239692 w 1096335"/>
                  <a:gd name="connsiteY497" fmla="*/ 63531 h 831850"/>
                  <a:gd name="connsiteX498" fmla="*/ 243747 w 1096335"/>
                  <a:gd name="connsiteY498" fmla="*/ 71839 h 831850"/>
                  <a:gd name="connsiteX499" fmla="*/ 229900 w 1096335"/>
                  <a:gd name="connsiteY499" fmla="*/ 83589 h 831850"/>
                  <a:gd name="connsiteX500" fmla="*/ 220109 w 1096335"/>
                  <a:gd name="connsiteY500" fmla="*/ 80148 h 831850"/>
                  <a:gd name="connsiteX501" fmla="*/ 216425 w 1096335"/>
                  <a:gd name="connsiteY501" fmla="*/ 72600 h 831850"/>
                  <a:gd name="connsiteX502" fmla="*/ 611007 w 1096335"/>
                  <a:gd name="connsiteY502" fmla="*/ 59645 h 831850"/>
                  <a:gd name="connsiteX503" fmla="*/ 624854 w 1096335"/>
                  <a:gd name="connsiteY503" fmla="*/ 71395 h 831850"/>
                  <a:gd name="connsiteX504" fmla="*/ 611007 w 1096335"/>
                  <a:gd name="connsiteY504" fmla="*/ 83145 h 831850"/>
                  <a:gd name="connsiteX505" fmla="*/ 597159 w 1096335"/>
                  <a:gd name="connsiteY505" fmla="*/ 71395 h 831850"/>
                  <a:gd name="connsiteX506" fmla="*/ 611007 w 1096335"/>
                  <a:gd name="connsiteY506" fmla="*/ 59645 h 831850"/>
                  <a:gd name="connsiteX507" fmla="*/ 380727 w 1096335"/>
                  <a:gd name="connsiteY507" fmla="*/ 53082 h 831850"/>
                  <a:gd name="connsiteX508" fmla="*/ 394574 w 1096335"/>
                  <a:gd name="connsiteY508" fmla="*/ 64832 h 831850"/>
                  <a:gd name="connsiteX509" fmla="*/ 380727 w 1096335"/>
                  <a:gd name="connsiteY509" fmla="*/ 76582 h 831850"/>
                  <a:gd name="connsiteX510" fmla="*/ 366879 w 1096335"/>
                  <a:gd name="connsiteY510" fmla="*/ 64832 h 831850"/>
                  <a:gd name="connsiteX511" fmla="*/ 380727 w 1096335"/>
                  <a:gd name="connsiteY511" fmla="*/ 53082 h 831850"/>
                  <a:gd name="connsiteX512" fmla="*/ 474843 w 1096335"/>
                  <a:gd name="connsiteY512" fmla="*/ 36166 h 831850"/>
                  <a:gd name="connsiteX513" fmla="*/ 488690 w 1096335"/>
                  <a:gd name="connsiteY513" fmla="*/ 47916 h 831850"/>
                  <a:gd name="connsiteX514" fmla="*/ 474843 w 1096335"/>
                  <a:gd name="connsiteY514" fmla="*/ 59666 h 831850"/>
                  <a:gd name="connsiteX515" fmla="*/ 460996 w 1096335"/>
                  <a:gd name="connsiteY515" fmla="*/ 47916 h 831850"/>
                  <a:gd name="connsiteX516" fmla="*/ 474843 w 1096335"/>
                  <a:gd name="connsiteY516" fmla="*/ 36166 h 831850"/>
                  <a:gd name="connsiteX517" fmla="*/ 751717 w 1096335"/>
                  <a:gd name="connsiteY517" fmla="*/ 17957 h 831850"/>
                  <a:gd name="connsiteX518" fmla="*/ 754885 w 1096335"/>
                  <a:gd name="connsiteY518" fmla="*/ 19000 h 831850"/>
                  <a:gd name="connsiteX519" fmla="*/ 766082 w 1096335"/>
                  <a:gd name="connsiteY519" fmla="*/ 24376 h 831850"/>
                  <a:gd name="connsiteX520" fmla="*/ 768227 w 1096335"/>
                  <a:gd name="connsiteY520" fmla="*/ 28771 h 831850"/>
                  <a:gd name="connsiteX521" fmla="*/ 754380 w 1096335"/>
                  <a:gd name="connsiteY521" fmla="*/ 40520 h 831850"/>
                  <a:gd name="connsiteX522" fmla="*/ 740532 w 1096335"/>
                  <a:gd name="connsiteY522" fmla="*/ 28771 h 831850"/>
                  <a:gd name="connsiteX523" fmla="*/ 744588 w 1096335"/>
                  <a:gd name="connsiteY523" fmla="*/ 20463 h 831850"/>
                  <a:gd name="connsiteX524" fmla="*/ 679103 w 1096335"/>
                  <a:gd name="connsiteY524" fmla="*/ 9949 h 831850"/>
                  <a:gd name="connsiteX525" fmla="*/ 692950 w 1096335"/>
                  <a:gd name="connsiteY525" fmla="*/ 21699 h 831850"/>
                  <a:gd name="connsiteX526" fmla="*/ 679103 w 1096335"/>
                  <a:gd name="connsiteY526" fmla="*/ 33449 h 831850"/>
                  <a:gd name="connsiteX527" fmla="*/ 665256 w 1096335"/>
                  <a:gd name="connsiteY527" fmla="*/ 21699 h 831850"/>
                  <a:gd name="connsiteX528" fmla="*/ 679103 w 1096335"/>
                  <a:gd name="connsiteY528" fmla="*/ 9949 h 831850"/>
                  <a:gd name="connsiteX529" fmla="*/ 343942 w 1096335"/>
                  <a:gd name="connsiteY529" fmla="*/ 8047 h 831850"/>
                  <a:gd name="connsiteX530" fmla="*/ 339970 w 1096335"/>
                  <a:gd name="connsiteY530" fmla="*/ 16184 h 831850"/>
                  <a:gd name="connsiteX531" fmla="*/ 330178 w 1096335"/>
                  <a:gd name="connsiteY531" fmla="*/ 19625 h 831850"/>
                  <a:gd name="connsiteX532" fmla="*/ 320387 w 1096335"/>
                  <a:gd name="connsiteY532" fmla="*/ 16184 h 831850"/>
                  <a:gd name="connsiteX533" fmla="*/ 320226 w 1096335"/>
                  <a:gd name="connsiteY533" fmla="*/ 15854 h 831850"/>
                  <a:gd name="connsiteX534" fmla="*/ 542009 w 1096335"/>
                  <a:gd name="connsiteY534" fmla="*/ 0 h 831850"/>
                  <a:gd name="connsiteX535" fmla="*/ 555856 w 1096335"/>
                  <a:gd name="connsiteY535" fmla="*/ 11750 h 831850"/>
                  <a:gd name="connsiteX536" fmla="*/ 542009 w 1096335"/>
                  <a:gd name="connsiteY536" fmla="*/ 23499 h 831850"/>
                  <a:gd name="connsiteX537" fmla="*/ 528161 w 1096335"/>
                  <a:gd name="connsiteY537" fmla="*/ 11750 h 831850"/>
                  <a:gd name="connsiteX538" fmla="*/ 542009 w 1096335"/>
                  <a:gd name="connsiteY538" fmla="*/ 0 h 831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</a:cxnLst>
                <a:rect l="l" t="t" r="r" b="b"/>
                <a:pathLst>
                  <a:path w="1096335" h="831850">
                    <a:moveTo>
                      <a:pt x="505095" y="817167"/>
                    </a:moveTo>
                    <a:cubicBezTo>
                      <a:pt x="512742" y="817167"/>
                      <a:pt x="518942" y="822428"/>
                      <a:pt x="518942" y="828917"/>
                    </a:cubicBezTo>
                    <a:lnTo>
                      <a:pt x="517510" y="831850"/>
                    </a:lnTo>
                    <a:lnTo>
                      <a:pt x="491889" y="830231"/>
                    </a:lnTo>
                    <a:lnTo>
                      <a:pt x="491248" y="828917"/>
                    </a:lnTo>
                    <a:cubicBezTo>
                      <a:pt x="491248" y="822428"/>
                      <a:pt x="497448" y="817167"/>
                      <a:pt x="505095" y="817167"/>
                    </a:cubicBezTo>
                    <a:close/>
                    <a:moveTo>
                      <a:pt x="319544" y="777927"/>
                    </a:moveTo>
                    <a:cubicBezTo>
                      <a:pt x="327191" y="777927"/>
                      <a:pt x="333391" y="783187"/>
                      <a:pt x="333391" y="789676"/>
                    </a:cubicBezTo>
                    <a:lnTo>
                      <a:pt x="329853" y="796924"/>
                    </a:lnTo>
                    <a:lnTo>
                      <a:pt x="310669" y="790609"/>
                    </a:lnTo>
                    <a:lnTo>
                      <a:pt x="306272" y="788497"/>
                    </a:lnTo>
                    <a:lnTo>
                      <a:pt x="309752" y="781368"/>
                    </a:lnTo>
                    <a:cubicBezTo>
                      <a:pt x="312258" y="779242"/>
                      <a:pt x="315720" y="777927"/>
                      <a:pt x="319544" y="777927"/>
                    </a:cubicBezTo>
                    <a:close/>
                    <a:moveTo>
                      <a:pt x="562102" y="770793"/>
                    </a:moveTo>
                    <a:cubicBezTo>
                      <a:pt x="569749" y="770793"/>
                      <a:pt x="575949" y="776054"/>
                      <a:pt x="575949" y="782543"/>
                    </a:cubicBezTo>
                    <a:cubicBezTo>
                      <a:pt x="575949" y="789032"/>
                      <a:pt x="569749" y="794293"/>
                      <a:pt x="562102" y="794293"/>
                    </a:cubicBezTo>
                    <a:cubicBezTo>
                      <a:pt x="554454" y="794293"/>
                      <a:pt x="548254" y="789032"/>
                      <a:pt x="548254" y="782543"/>
                    </a:cubicBezTo>
                    <a:cubicBezTo>
                      <a:pt x="548254" y="776054"/>
                      <a:pt x="554454" y="770793"/>
                      <a:pt x="562102" y="770793"/>
                    </a:cubicBezTo>
                    <a:close/>
                    <a:moveTo>
                      <a:pt x="777880" y="766030"/>
                    </a:moveTo>
                    <a:cubicBezTo>
                      <a:pt x="781704" y="766030"/>
                      <a:pt x="785165" y="767345"/>
                      <a:pt x="787671" y="769472"/>
                    </a:cubicBezTo>
                    <a:lnTo>
                      <a:pt x="789804" y="773841"/>
                    </a:lnTo>
                    <a:lnTo>
                      <a:pt x="767369" y="784614"/>
                    </a:lnTo>
                    <a:lnTo>
                      <a:pt x="764032" y="777780"/>
                    </a:lnTo>
                    <a:cubicBezTo>
                      <a:pt x="764032" y="771290"/>
                      <a:pt x="770232" y="766030"/>
                      <a:pt x="777880" y="766030"/>
                    </a:cubicBezTo>
                    <a:close/>
                    <a:moveTo>
                      <a:pt x="656218" y="753877"/>
                    </a:moveTo>
                    <a:cubicBezTo>
                      <a:pt x="663865" y="753877"/>
                      <a:pt x="670065" y="759137"/>
                      <a:pt x="670065" y="765627"/>
                    </a:cubicBezTo>
                    <a:cubicBezTo>
                      <a:pt x="670065" y="772116"/>
                      <a:pt x="663865" y="777376"/>
                      <a:pt x="656218" y="777376"/>
                    </a:cubicBezTo>
                    <a:cubicBezTo>
                      <a:pt x="648570" y="777376"/>
                      <a:pt x="642371" y="772116"/>
                      <a:pt x="642371" y="765627"/>
                    </a:cubicBezTo>
                    <a:cubicBezTo>
                      <a:pt x="642371" y="759137"/>
                      <a:pt x="648570" y="753877"/>
                      <a:pt x="656218" y="753877"/>
                    </a:cubicBezTo>
                    <a:close/>
                    <a:moveTo>
                      <a:pt x="421363" y="752009"/>
                    </a:moveTo>
                    <a:cubicBezTo>
                      <a:pt x="429010" y="752009"/>
                      <a:pt x="435210" y="757269"/>
                      <a:pt x="435210" y="763759"/>
                    </a:cubicBezTo>
                    <a:cubicBezTo>
                      <a:pt x="435210" y="770248"/>
                      <a:pt x="429010" y="775508"/>
                      <a:pt x="421363" y="775508"/>
                    </a:cubicBezTo>
                    <a:cubicBezTo>
                      <a:pt x="413715" y="775508"/>
                      <a:pt x="407515" y="770248"/>
                      <a:pt x="407515" y="763759"/>
                    </a:cubicBezTo>
                    <a:cubicBezTo>
                      <a:pt x="407515" y="757269"/>
                      <a:pt x="413715" y="752009"/>
                      <a:pt x="421363" y="752009"/>
                    </a:cubicBezTo>
                    <a:close/>
                    <a:moveTo>
                      <a:pt x="723384" y="717711"/>
                    </a:moveTo>
                    <a:cubicBezTo>
                      <a:pt x="731031" y="717711"/>
                      <a:pt x="737231" y="722971"/>
                      <a:pt x="737231" y="729460"/>
                    </a:cubicBezTo>
                    <a:cubicBezTo>
                      <a:pt x="737231" y="735949"/>
                      <a:pt x="731031" y="741210"/>
                      <a:pt x="723384" y="741210"/>
                    </a:cubicBezTo>
                    <a:cubicBezTo>
                      <a:pt x="715736" y="741210"/>
                      <a:pt x="709536" y="735949"/>
                      <a:pt x="709536" y="729460"/>
                    </a:cubicBezTo>
                    <a:cubicBezTo>
                      <a:pt x="709536" y="722971"/>
                      <a:pt x="715736" y="717711"/>
                      <a:pt x="723384" y="717711"/>
                    </a:cubicBezTo>
                    <a:close/>
                    <a:moveTo>
                      <a:pt x="845976" y="716334"/>
                    </a:moveTo>
                    <a:cubicBezTo>
                      <a:pt x="853623" y="716334"/>
                      <a:pt x="859823" y="721594"/>
                      <a:pt x="859823" y="728083"/>
                    </a:cubicBezTo>
                    <a:lnTo>
                      <a:pt x="859197" y="729366"/>
                    </a:lnTo>
                    <a:lnTo>
                      <a:pt x="845588" y="739697"/>
                    </a:lnTo>
                    <a:lnTo>
                      <a:pt x="836185" y="736392"/>
                    </a:lnTo>
                    <a:cubicBezTo>
                      <a:pt x="833679" y="734266"/>
                      <a:pt x="832129" y="731328"/>
                      <a:pt x="832129" y="728083"/>
                    </a:cubicBezTo>
                    <a:cubicBezTo>
                      <a:pt x="832129" y="721594"/>
                      <a:pt x="838329" y="716334"/>
                      <a:pt x="845976" y="716334"/>
                    </a:cubicBezTo>
                    <a:close/>
                    <a:moveTo>
                      <a:pt x="511553" y="713836"/>
                    </a:moveTo>
                    <a:cubicBezTo>
                      <a:pt x="519201" y="713836"/>
                      <a:pt x="525401" y="719096"/>
                      <a:pt x="525401" y="725585"/>
                    </a:cubicBezTo>
                    <a:cubicBezTo>
                      <a:pt x="525401" y="732075"/>
                      <a:pt x="519201" y="737335"/>
                      <a:pt x="511553" y="737335"/>
                    </a:cubicBezTo>
                    <a:cubicBezTo>
                      <a:pt x="503906" y="737335"/>
                      <a:pt x="497706" y="732075"/>
                      <a:pt x="497706" y="725585"/>
                    </a:cubicBezTo>
                    <a:cubicBezTo>
                      <a:pt x="497706" y="719096"/>
                      <a:pt x="503906" y="713836"/>
                      <a:pt x="511553" y="713836"/>
                    </a:cubicBezTo>
                    <a:close/>
                    <a:moveTo>
                      <a:pt x="289079" y="711500"/>
                    </a:moveTo>
                    <a:cubicBezTo>
                      <a:pt x="296726" y="711500"/>
                      <a:pt x="302926" y="716761"/>
                      <a:pt x="302926" y="723250"/>
                    </a:cubicBezTo>
                    <a:cubicBezTo>
                      <a:pt x="302926" y="729739"/>
                      <a:pt x="296726" y="735000"/>
                      <a:pt x="289079" y="735000"/>
                    </a:cubicBezTo>
                    <a:cubicBezTo>
                      <a:pt x="281431" y="735000"/>
                      <a:pt x="275232" y="729739"/>
                      <a:pt x="275232" y="723250"/>
                    </a:cubicBezTo>
                    <a:cubicBezTo>
                      <a:pt x="275232" y="716761"/>
                      <a:pt x="281431" y="711500"/>
                      <a:pt x="289079" y="711500"/>
                    </a:cubicBezTo>
                    <a:close/>
                    <a:moveTo>
                      <a:pt x="383195" y="694584"/>
                    </a:moveTo>
                    <a:cubicBezTo>
                      <a:pt x="390842" y="694584"/>
                      <a:pt x="397042" y="699844"/>
                      <a:pt x="397042" y="706334"/>
                    </a:cubicBezTo>
                    <a:cubicBezTo>
                      <a:pt x="397042" y="712823"/>
                      <a:pt x="390842" y="718083"/>
                      <a:pt x="383195" y="718083"/>
                    </a:cubicBezTo>
                    <a:cubicBezTo>
                      <a:pt x="375548" y="718083"/>
                      <a:pt x="369348" y="712823"/>
                      <a:pt x="369348" y="706334"/>
                    </a:cubicBezTo>
                    <a:cubicBezTo>
                      <a:pt x="369348" y="699844"/>
                      <a:pt x="375548" y="694584"/>
                      <a:pt x="383195" y="694584"/>
                    </a:cubicBezTo>
                    <a:close/>
                    <a:moveTo>
                      <a:pt x="654926" y="671211"/>
                    </a:moveTo>
                    <a:cubicBezTo>
                      <a:pt x="662574" y="671211"/>
                      <a:pt x="668774" y="676472"/>
                      <a:pt x="668774" y="682961"/>
                    </a:cubicBezTo>
                    <a:cubicBezTo>
                      <a:pt x="668774" y="689450"/>
                      <a:pt x="662574" y="694711"/>
                      <a:pt x="654926" y="694711"/>
                    </a:cubicBezTo>
                    <a:cubicBezTo>
                      <a:pt x="647279" y="694711"/>
                      <a:pt x="641079" y="689450"/>
                      <a:pt x="641079" y="682961"/>
                    </a:cubicBezTo>
                    <a:cubicBezTo>
                      <a:pt x="641079" y="676472"/>
                      <a:pt x="647279" y="671211"/>
                      <a:pt x="654926" y="671211"/>
                    </a:cubicBezTo>
                    <a:close/>
                    <a:moveTo>
                      <a:pt x="579650" y="664140"/>
                    </a:moveTo>
                    <a:cubicBezTo>
                      <a:pt x="587297" y="664140"/>
                      <a:pt x="593497" y="669400"/>
                      <a:pt x="593497" y="675889"/>
                    </a:cubicBezTo>
                    <a:cubicBezTo>
                      <a:pt x="593497" y="682378"/>
                      <a:pt x="587297" y="687639"/>
                      <a:pt x="579650" y="687639"/>
                    </a:cubicBezTo>
                    <a:cubicBezTo>
                      <a:pt x="572002" y="687639"/>
                      <a:pt x="565802" y="682378"/>
                      <a:pt x="565802" y="675889"/>
                    </a:cubicBezTo>
                    <a:cubicBezTo>
                      <a:pt x="565802" y="669400"/>
                      <a:pt x="572002" y="664140"/>
                      <a:pt x="579650" y="664140"/>
                    </a:cubicBezTo>
                    <a:close/>
                    <a:moveTo>
                      <a:pt x="450361" y="658418"/>
                    </a:moveTo>
                    <a:cubicBezTo>
                      <a:pt x="458008" y="658418"/>
                      <a:pt x="464208" y="663678"/>
                      <a:pt x="464208" y="670167"/>
                    </a:cubicBezTo>
                    <a:cubicBezTo>
                      <a:pt x="464208" y="676657"/>
                      <a:pt x="458008" y="681917"/>
                      <a:pt x="450361" y="681917"/>
                    </a:cubicBezTo>
                    <a:cubicBezTo>
                      <a:pt x="442713" y="681917"/>
                      <a:pt x="436513" y="676657"/>
                      <a:pt x="436513" y="670167"/>
                    </a:cubicBezTo>
                    <a:cubicBezTo>
                      <a:pt x="436513" y="663678"/>
                      <a:pt x="442713" y="658418"/>
                      <a:pt x="450361" y="658418"/>
                    </a:cubicBezTo>
                    <a:close/>
                    <a:moveTo>
                      <a:pt x="238531" y="654543"/>
                    </a:moveTo>
                    <a:cubicBezTo>
                      <a:pt x="246178" y="654543"/>
                      <a:pt x="252378" y="659803"/>
                      <a:pt x="252378" y="666292"/>
                    </a:cubicBezTo>
                    <a:cubicBezTo>
                      <a:pt x="252378" y="672782"/>
                      <a:pt x="246178" y="678042"/>
                      <a:pt x="238531" y="678042"/>
                    </a:cubicBezTo>
                    <a:cubicBezTo>
                      <a:pt x="230883" y="678042"/>
                      <a:pt x="224683" y="672782"/>
                      <a:pt x="224683" y="666292"/>
                    </a:cubicBezTo>
                    <a:cubicBezTo>
                      <a:pt x="224683" y="659803"/>
                      <a:pt x="230883" y="654543"/>
                      <a:pt x="238531" y="654543"/>
                    </a:cubicBezTo>
                    <a:close/>
                    <a:moveTo>
                      <a:pt x="825529" y="643384"/>
                    </a:moveTo>
                    <a:cubicBezTo>
                      <a:pt x="833176" y="643384"/>
                      <a:pt x="839376" y="648645"/>
                      <a:pt x="839376" y="655134"/>
                    </a:cubicBezTo>
                    <a:cubicBezTo>
                      <a:pt x="839376" y="661623"/>
                      <a:pt x="833176" y="666884"/>
                      <a:pt x="825529" y="666884"/>
                    </a:cubicBezTo>
                    <a:cubicBezTo>
                      <a:pt x="817881" y="666884"/>
                      <a:pt x="811681" y="661623"/>
                      <a:pt x="811681" y="655134"/>
                    </a:cubicBezTo>
                    <a:cubicBezTo>
                      <a:pt x="811681" y="648645"/>
                      <a:pt x="817881" y="643384"/>
                      <a:pt x="825529" y="643384"/>
                    </a:cubicBezTo>
                    <a:close/>
                    <a:moveTo>
                      <a:pt x="104630" y="631859"/>
                    </a:moveTo>
                    <a:lnTo>
                      <a:pt x="112158" y="634505"/>
                    </a:lnTo>
                    <a:cubicBezTo>
                      <a:pt x="114664" y="636632"/>
                      <a:pt x="116214" y="639569"/>
                      <a:pt x="116214" y="642813"/>
                    </a:cubicBezTo>
                    <a:lnTo>
                      <a:pt x="114755" y="645802"/>
                    </a:lnTo>
                    <a:close/>
                    <a:moveTo>
                      <a:pt x="738057" y="623332"/>
                    </a:moveTo>
                    <a:cubicBezTo>
                      <a:pt x="745705" y="623332"/>
                      <a:pt x="751905" y="628593"/>
                      <a:pt x="751905" y="635082"/>
                    </a:cubicBezTo>
                    <a:cubicBezTo>
                      <a:pt x="751905" y="641571"/>
                      <a:pt x="745705" y="646832"/>
                      <a:pt x="738057" y="646832"/>
                    </a:cubicBezTo>
                    <a:cubicBezTo>
                      <a:pt x="730410" y="646832"/>
                      <a:pt x="724210" y="641571"/>
                      <a:pt x="724210" y="635082"/>
                    </a:cubicBezTo>
                    <a:cubicBezTo>
                      <a:pt x="724210" y="628593"/>
                      <a:pt x="730410" y="623332"/>
                      <a:pt x="738057" y="623332"/>
                    </a:cubicBezTo>
                    <a:close/>
                    <a:moveTo>
                      <a:pt x="927348" y="617466"/>
                    </a:moveTo>
                    <a:cubicBezTo>
                      <a:pt x="934995" y="617466"/>
                      <a:pt x="941195" y="622727"/>
                      <a:pt x="941195" y="629216"/>
                    </a:cubicBezTo>
                    <a:cubicBezTo>
                      <a:pt x="941195" y="635705"/>
                      <a:pt x="934995" y="640966"/>
                      <a:pt x="927348" y="640966"/>
                    </a:cubicBezTo>
                    <a:cubicBezTo>
                      <a:pt x="919700" y="640966"/>
                      <a:pt x="913500" y="635705"/>
                      <a:pt x="913500" y="629216"/>
                    </a:cubicBezTo>
                    <a:cubicBezTo>
                      <a:pt x="913500" y="622727"/>
                      <a:pt x="919700" y="617466"/>
                      <a:pt x="927348" y="617466"/>
                    </a:cubicBezTo>
                    <a:close/>
                    <a:moveTo>
                      <a:pt x="381903" y="611918"/>
                    </a:moveTo>
                    <a:cubicBezTo>
                      <a:pt x="389551" y="611918"/>
                      <a:pt x="395751" y="617179"/>
                      <a:pt x="395751" y="623668"/>
                    </a:cubicBezTo>
                    <a:cubicBezTo>
                      <a:pt x="395751" y="630157"/>
                      <a:pt x="389551" y="635418"/>
                      <a:pt x="381903" y="635418"/>
                    </a:cubicBezTo>
                    <a:cubicBezTo>
                      <a:pt x="374256" y="635418"/>
                      <a:pt x="368056" y="630157"/>
                      <a:pt x="368056" y="623668"/>
                    </a:cubicBezTo>
                    <a:cubicBezTo>
                      <a:pt x="368056" y="617179"/>
                      <a:pt x="374256" y="611918"/>
                      <a:pt x="381903" y="611918"/>
                    </a:cubicBezTo>
                    <a:close/>
                    <a:moveTo>
                      <a:pt x="542418" y="609883"/>
                    </a:moveTo>
                    <a:cubicBezTo>
                      <a:pt x="550065" y="609883"/>
                      <a:pt x="556265" y="615143"/>
                      <a:pt x="556265" y="621632"/>
                    </a:cubicBezTo>
                    <a:cubicBezTo>
                      <a:pt x="556265" y="628121"/>
                      <a:pt x="550065" y="633382"/>
                      <a:pt x="542418" y="633382"/>
                    </a:cubicBezTo>
                    <a:cubicBezTo>
                      <a:pt x="534771" y="633382"/>
                      <a:pt x="528571" y="628121"/>
                      <a:pt x="528571" y="621632"/>
                    </a:cubicBezTo>
                    <a:cubicBezTo>
                      <a:pt x="528571" y="615143"/>
                      <a:pt x="534771" y="609883"/>
                      <a:pt x="542418" y="609883"/>
                    </a:cubicBezTo>
                    <a:close/>
                    <a:moveTo>
                      <a:pt x="306627" y="604847"/>
                    </a:moveTo>
                    <a:cubicBezTo>
                      <a:pt x="314274" y="604847"/>
                      <a:pt x="320474" y="610107"/>
                      <a:pt x="320474" y="616596"/>
                    </a:cubicBezTo>
                    <a:cubicBezTo>
                      <a:pt x="320474" y="623085"/>
                      <a:pt x="314274" y="628346"/>
                      <a:pt x="306627" y="628346"/>
                    </a:cubicBezTo>
                    <a:cubicBezTo>
                      <a:pt x="298980" y="628346"/>
                      <a:pt x="292780" y="623085"/>
                      <a:pt x="292780" y="616596"/>
                    </a:cubicBezTo>
                    <a:cubicBezTo>
                      <a:pt x="292780" y="610107"/>
                      <a:pt x="298980" y="604847"/>
                      <a:pt x="306627" y="604847"/>
                    </a:cubicBezTo>
                    <a:close/>
                    <a:moveTo>
                      <a:pt x="169533" y="594897"/>
                    </a:moveTo>
                    <a:cubicBezTo>
                      <a:pt x="177180" y="594897"/>
                      <a:pt x="183380" y="600158"/>
                      <a:pt x="183380" y="606647"/>
                    </a:cubicBezTo>
                    <a:cubicBezTo>
                      <a:pt x="183380" y="613136"/>
                      <a:pt x="177180" y="618397"/>
                      <a:pt x="169533" y="618397"/>
                    </a:cubicBezTo>
                    <a:cubicBezTo>
                      <a:pt x="161885" y="618397"/>
                      <a:pt x="155685" y="613136"/>
                      <a:pt x="155685" y="606647"/>
                    </a:cubicBezTo>
                    <a:cubicBezTo>
                      <a:pt x="155685" y="600158"/>
                      <a:pt x="161885" y="594897"/>
                      <a:pt x="169533" y="594897"/>
                    </a:cubicBezTo>
                    <a:close/>
                    <a:moveTo>
                      <a:pt x="454947" y="589830"/>
                    </a:moveTo>
                    <a:cubicBezTo>
                      <a:pt x="462594" y="589830"/>
                      <a:pt x="468794" y="595091"/>
                      <a:pt x="468794" y="601580"/>
                    </a:cubicBezTo>
                    <a:cubicBezTo>
                      <a:pt x="468794" y="608069"/>
                      <a:pt x="462594" y="613330"/>
                      <a:pt x="454947" y="613330"/>
                    </a:cubicBezTo>
                    <a:cubicBezTo>
                      <a:pt x="447299" y="613330"/>
                      <a:pt x="441100" y="608069"/>
                      <a:pt x="441100" y="601580"/>
                    </a:cubicBezTo>
                    <a:cubicBezTo>
                      <a:pt x="441100" y="595091"/>
                      <a:pt x="447299" y="589830"/>
                      <a:pt x="454947" y="589830"/>
                    </a:cubicBezTo>
                    <a:close/>
                    <a:moveTo>
                      <a:pt x="644237" y="583965"/>
                    </a:moveTo>
                    <a:cubicBezTo>
                      <a:pt x="651885" y="583965"/>
                      <a:pt x="658084" y="589225"/>
                      <a:pt x="658084" y="595714"/>
                    </a:cubicBezTo>
                    <a:cubicBezTo>
                      <a:pt x="658084" y="602204"/>
                      <a:pt x="651885" y="607464"/>
                      <a:pt x="644237" y="607464"/>
                    </a:cubicBezTo>
                    <a:cubicBezTo>
                      <a:pt x="636590" y="607464"/>
                      <a:pt x="630390" y="602204"/>
                      <a:pt x="630390" y="595714"/>
                    </a:cubicBezTo>
                    <a:cubicBezTo>
                      <a:pt x="630390" y="589225"/>
                      <a:pt x="636590" y="583965"/>
                      <a:pt x="644237" y="583965"/>
                    </a:cubicBezTo>
                    <a:close/>
                    <a:moveTo>
                      <a:pt x="795064" y="576958"/>
                    </a:moveTo>
                    <a:cubicBezTo>
                      <a:pt x="802711" y="576958"/>
                      <a:pt x="808911" y="582219"/>
                      <a:pt x="808911" y="588708"/>
                    </a:cubicBezTo>
                    <a:cubicBezTo>
                      <a:pt x="808911" y="595197"/>
                      <a:pt x="802711" y="600457"/>
                      <a:pt x="795064" y="600457"/>
                    </a:cubicBezTo>
                    <a:cubicBezTo>
                      <a:pt x="787417" y="600457"/>
                      <a:pt x="781217" y="595197"/>
                      <a:pt x="781217" y="588708"/>
                    </a:cubicBezTo>
                    <a:cubicBezTo>
                      <a:pt x="781217" y="582219"/>
                      <a:pt x="787417" y="576958"/>
                      <a:pt x="795064" y="576958"/>
                    </a:cubicBezTo>
                    <a:close/>
                    <a:moveTo>
                      <a:pt x="889180" y="560042"/>
                    </a:moveTo>
                    <a:cubicBezTo>
                      <a:pt x="896828" y="560042"/>
                      <a:pt x="903028" y="565302"/>
                      <a:pt x="903028" y="571791"/>
                    </a:cubicBezTo>
                    <a:cubicBezTo>
                      <a:pt x="903028" y="578280"/>
                      <a:pt x="896828" y="583541"/>
                      <a:pt x="889180" y="583541"/>
                    </a:cubicBezTo>
                    <a:cubicBezTo>
                      <a:pt x="881533" y="583541"/>
                      <a:pt x="875333" y="578280"/>
                      <a:pt x="875333" y="571791"/>
                    </a:cubicBezTo>
                    <a:cubicBezTo>
                      <a:pt x="875333" y="565302"/>
                      <a:pt x="881533" y="560042"/>
                      <a:pt x="889180" y="560042"/>
                    </a:cubicBezTo>
                    <a:close/>
                    <a:moveTo>
                      <a:pt x="101075" y="548398"/>
                    </a:moveTo>
                    <a:cubicBezTo>
                      <a:pt x="108723" y="548398"/>
                      <a:pt x="114923" y="553659"/>
                      <a:pt x="114923" y="560148"/>
                    </a:cubicBezTo>
                    <a:cubicBezTo>
                      <a:pt x="114923" y="566637"/>
                      <a:pt x="108723" y="571898"/>
                      <a:pt x="101075" y="571898"/>
                    </a:cubicBezTo>
                    <a:cubicBezTo>
                      <a:pt x="93428" y="571898"/>
                      <a:pt x="87228" y="566637"/>
                      <a:pt x="87228" y="560148"/>
                    </a:cubicBezTo>
                    <a:cubicBezTo>
                      <a:pt x="87228" y="553659"/>
                      <a:pt x="93428" y="548398"/>
                      <a:pt x="101075" y="548398"/>
                    </a:cubicBezTo>
                    <a:close/>
                    <a:moveTo>
                      <a:pt x="258247" y="546362"/>
                    </a:moveTo>
                    <a:cubicBezTo>
                      <a:pt x="265895" y="546362"/>
                      <a:pt x="272094" y="551623"/>
                      <a:pt x="272094" y="558112"/>
                    </a:cubicBezTo>
                    <a:cubicBezTo>
                      <a:pt x="272094" y="564601"/>
                      <a:pt x="265895" y="569862"/>
                      <a:pt x="258247" y="569862"/>
                    </a:cubicBezTo>
                    <a:cubicBezTo>
                      <a:pt x="250600" y="569862"/>
                      <a:pt x="244400" y="564601"/>
                      <a:pt x="244400" y="558112"/>
                    </a:cubicBezTo>
                    <a:cubicBezTo>
                      <a:pt x="244400" y="551623"/>
                      <a:pt x="250600" y="546362"/>
                      <a:pt x="258247" y="546362"/>
                    </a:cubicBezTo>
                    <a:close/>
                    <a:moveTo>
                      <a:pt x="511953" y="543456"/>
                    </a:moveTo>
                    <a:cubicBezTo>
                      <a:pt x="519601" y="543456"/>
                      <a:pt x="525801" y="548717"/>
                      <a:pt x="525801" y="555206"/>
                    </a:cubicBezTo>
                    <a:cubicBezTo>
                      <a:pt x="525801" y="561695"/>
                      <a:pt x="519601" y="566956"/>
                      <a:pt x="511953" y="566956"/>
                    </a:cubicBezTo>
                    <a:cubicBezTo>
                      <a:pt x="504306" y="566956"/>
                      <a:pt x="498106" y="561695"/>
                      <a:pt x="498106" y="555206"/>
                    </a:cubicBezTo>
                    <a:cubicBezTo>
                      <a:pt x="498106" y="548717"/>
                      <a:pt x="504306" y="543456"/>
                      <a:pt x="511953" y="543456"/>
                    </a:cubicBezTo>
                    <a:close/>
                    <a:moveTo>
                      <a:pt x="606070" y="526540"/>
                    </a:moveTo>
                    <a:cubicBezTo>
                      <a:pt x="613717" y="526540"/>
                      <a:pt x="619917" y="531800"/>
                      <a:pt x="619917" y="538290"/>
                    </a:cubicBezTo>
                    <a:cubicBezTo>
                      <a:pt x="619917" y="544779"/>
                      <a:pt x="613717" y="550039"/>
                      <a:pt x="606070" y="550039"/>
                    </a:cubicBezTo>
                    <a:cubicBezTo>
                      <a:pt x="598422" y="550039"/>
                      <a:pt x="592222" y="544779"/>
                      <a:pt x="592222" y="538290"/>
                    </a:cubicBezTo>
                    <a:cubicBezTo>
                      <a:pt x="592222" y="531800"/>
                      <a:pt x="598422" y="526540"/>
                      <a:pt x="606070" y="526540"/>
                    </a:cubicBezTo>
                    <a:close/>
                    <a:moveTo>
                      <a:pt x="170776" y="526310"/>
                    </a:moveTo>
                    <a:cubicBezTo>
                      <a:pt x="178423" y="526310"/>
                      <a:pt x="184623" y="531571"/>
                      <a:pt x="184623" y="538060"/>
                    </a:cubicBezTo>
                    <a:cubicBezTo>
                      <a:pt x="184623" y="544549"/>
                      <a:pt x="178423" y="549810"/>
                      <a:pt x="170776" y="549810"/>
                    </a:cubicBezTo>
                    <a:cubicBezTo>
                      <a:pt x="163128" y="549810"/>
                      <a:pt x="156929" y="544549"/>
                      <a:pt x="156929" y="538060"/>
                    </a:cubicBezTo>
                    <a:cubicBezTo>
                      <a:pt x="156929" y="531571"/>
                      <a:pt x="163128" y="526310"/>
                      <a:pt x="170776" y="526310"/>
                    </a:cubicBezTo>
                    <a:close/>
                    <a:moveTo>
                      <a:pt x="956346" y="523875"/>
                    </a:moveTo>
                    <a:cubicBezTo>
                      <a:pt x="963993" y="523875"/>
                      <a:pt x="970193" y="529136"/>
                      <a:pt x="970193" y="535625"/>
                    </a:cubicBezTo>
                    <a:cubicBezTo>
                      <a:pt x="970193" y="542114"/>
                      <a:pt x="963993" y="547375"/>
                      <a:pt x="956346" y="547375"/>
                    </a:cubicBezTo>
                    <a:cubicBezTo>
                      <a:pt x="948699" y="547375"/>
                      <a:pt x="942499" y="542114"/>
                      <a:pt x="942499" y="535625"/>
                    </a:cubicBezTo>
                    <a:cubicBezTo>
                      <a:pt x="942499" y="529136"/>
                      <a:pt x="948699" y="523875"/>
                      <a:pt x="956346" y="523875"/>
                    </a:cubicBezTo>
                    <a:close/>
                    <a:moveTo>
                      <a:pt x="360066" y="520444"/>
                    </a:moveTo>
                    <a:cubicBezTo>
                      <a:pt x="367714" y="520444"/>
                      <a:pt x="373913" y="525705"/>
                      <a:pt x="373913" y="532194"/>
                    </a:cubicBezTo>
                    <a:cubicBezTo>
                      <a:pt x="373913" y="538683"/>
                      <a:pt x="367714" y="543944"/>
                      <a:pt x="360066" y="543944"/>
                    </a:cubicBezTo>
                    <a:cubicBezTo>
                      <a:pt x="352419" y="543944"/>
                      <a:pt x="346219" y="538683"/>
                      <a:pt x="346219" y="532194"/>
                    </a:cubicBezTo>
                    <a:cubicBezTo>
                      <a:pt x="346219" y="525705"/>
                      <a:pt x="352419" y="520444"/>
                      <a:pt x="360066" y="520444"/>
                    </a:cubicBezTo>
                    <a:close/>
                    <a:moveTo>
                      <a:pt x="744516" y="520000"/>
                    </a:moveTo>
                    <a:cubicBezTo>
                      <a:pt x="752163" y="520000"/>
                      <a:pt x="758363" y="525261"/>
                      <a:pt x="758363" y="531750"/>
                    </a:cubicBezTo>
                    <a:cubicBezTo>
                      <a:pt x="758363" y="538239"/>
                      <a:pt x="752163" y="543500"/>
                      <a:pt x="744516" y="543500"/>
                    </a:cubicBezTo>
                    <a:cubicBezTo>
                      <a:pt x="736868" y="543500"/>
                      <a:pt x="730668" y="538239"/>
                      <a:pt x="730668" y="531750"/>
                    </a:cubicBezTo>
                    <a:cubicBezTo>
                      <a:pt x="730668" y="525261"/>
                      <a:pt x="736868" y="520000"/>
                      <a:pt x="744516" y="520000"/>
                    </a:cubicBezTo>
                    <a:close/>
                    <a:moveTo>
                      <a:pt x="673235" y="490374"/>
                    </a:moveTo>
                    <a:cubicBezTo>
                      <a:pt x="680883" y="490374"/>
                      <a:pt x="687083" y="495634"/>
                      <a:pt x="687083" y="502123"/>
                    </a:cubicBezTo>
                    <a:cubicBezTo>
                      <a:pt x="687083" y="508613"/>
                      <a:pt x="680883" y="513873"/>
                      <a:pt x="673235" y="513873"/>
                    </a:cubicBezTo>
                    <a:cubicBezTo>
                      <a:pt x="665588" y="513873"/>
                      <a:pt x="659388" y="508613"/>
                      <a:pt x="659388" y="502123"/>
                    </a:cubicBezTo>
                    <a:cubicBezTo>
                      <a:pt x="659388" y="495634"/>
                      <a:pt x="665588" y="490374"/>
                      <a:pt x="673235" y="490374"/>
                    </a:cubicBezTo>
                    <a:close/>
                    <a:moveTo>
                      <a:pt x="461405" y="486499"/>
                    </a:moveTo>
                    <a:cubicBezTo>
                      <a:pt x="469052" y="486499"/>
                      <a:pt x="475252" y="491759"/>
                      <a:pt x="475252" y="498248"/>
                    </a:cubicBezTo>
                    <a:cubicBezTo>
                      <a:pt x="475252" y="504738"/>
                      <a:pt x="469052" y="509998"/>
                      <a:pt x="461405" y="509998"/>
                    </a:cubicBezTo>
                    <a:cubicBezTo>
                      <a:pt x="453758" y="509998"/>
                      <a:pt x="447558" y="504738"/>
                      <a:pt x="447558" y="498248"/>
                    </a:cubicBezTo>
                    <a:cubicBezTo>
                      <a:pt x="447558" y="491759"/>
                      <a:pt x="453758" y="486499"/>
                      <a:pt x="461405" y="486499"/>
                    </a:cubicBezTo>
                    <a:close/>
                    <a:moveTo>
                      <a:pt x="227782" y="479936"/>
                    </a:moveTo>
                    <a:cubicBezTo>
                      <a:pt x="235430" y="479936"/>
                      <a:pt x="241630" y="485196"/>
                      <a:pt x="241630" y="491686"/>
                    </a:cubicBezTo>
                    <a:cubicBezTo>
                      <a:pt x="241630" y="498175"/>
                      <a:pt x="235430" y="503435"/>
                      <a:pt x="227782" y="503435"/>
                    </a:cubicBezTo>
                    <a:cubicBezTo>
                      <a:pt x="220135" y="503435"/>
                      <a:pt x="213935" y="498175"/>
                      <a:pt x="213935" y="491686"/>
                    </a:cubicBezTo>
                    <a:cubicBezTo>
                      <a:pt x="213935" y="485196"/>
                      <a:pt x="220135" y="479936"/>
                      <a:pt x="227782" y="479936"/>
                    </a:cubicBezTo>
                    <a:close/>
                    <a:moveTo>
                      <a:pt x="887889" y="477376"/>
                    </a:moveTo>
                    <a:cubicBezTo>
                      <a:pt x="895536" y="477376"/>
                      <a:pt x="901736" y="482637"/>
                      <a:pt x="901736" y="489126"/>
                    </a:cubicBezTo>
                    <a:cubicBezTo>
                      <a:pt x="901736" y="495615"/>
                      <a:pt x="895536" y="500876"/>
                      <a:pt x="887889" y="500876"/>
                    </a:cubicBezTo>
                    <a:cubicBezTo>
                      <a:pt x="880241" y="500876"/>
                      <a:pt x="874041" y="495615"/>
                      <a:pt x="874041" y="489126"/>
                    </a:cubicBezTo>
                    <a:cubicBezTo>
                      <a:pt x="874041" y="482637"/>
                      <a:pt x="880241" y="477376"/>
                      <a:pt x="887889" y="477376"/>
                    </a:cubicBezTo>
                    <a:close/>
                    <a:moveTo>
                      <a:pt x="1045060" y="475340"/>
                    </a:moveTo>
                    <a:cubicBezTo>
                      <a:pt x="1048884" y="475340"/>
                      <a:pt x="1052346" y="476655"/>
                      <a:pt x="1054852" y="478782"/>
                    </a:cubicBezTo>
                    <a:lnTo>
                      <a:pt x="1055184" y="479461"/>
                    </a:lnTo>
                    <a:lnTo>
                      <a:pt x="1051663" y="483495"/>
                    </a:lnTo>
                    <a:lnTo>
                      <a:pt x="1034839" y="494518"/>
                    </a:lnTo>
                    <a:lnTo>
                      <a:pt x="1031213" y="487090"/>
                    </a:lnTo>
                    <a:cubicBezTo>
                      <a:pt x="1031213" y="480601"/>
                      <a:pt x="1037413" y="475340"/>
                      <a:pt x="1045060" y="475340"/>
                    </a:cubicBezTo>
                    <a:close/>
                    <a:moveTo>
                      <a:pt x="812612" y="470304"/>
                    </a:moveTo>
                    <a:cubicBezTo>
                      <a:pt x="820260" y="470304"/>
                      <a:pt x="826460" y="475565"/>
                      <a:pt x="826460" y="482054"/>
                    </a:cubicBezTo>
                    <a:cubicBezTo>
                      <a:pt x="826460" y="488543"/>
                      <a:pt x="820260" y="493804"/>
                      <a:pt x="812612" y="493804"/>
                    </a:cubicBezTo>
                    <a:cubicBezTo>
                      <a:pt x="804965" y="493804"/>
                      <a:pt x="798765" y="488543"/>
                      <a:pt x="798765" y="482054"/>
                    </a:cubicBezTo>
                    <a:cubicBezTo>
                      <a:pt x="798765" y="475565"/>
                      <a:pt x="804965" y="470304"/>
                      <a:pt x="812612" y="470304"/>
                    </a:cubicBezTo>
                    <a:close/>
                    <a:moveTo>
                      <a:pt x="321899" y="463019"/>
                    </a:moveTo>
                    <a:cubicBezTo>
                      <a:pt x="329546" y="463019"/>
                      <a:pt x="335746" y="468280"/>
                      <a:pt x="335746" y="474769"/>
                    </a:cubicBezTo>
                    <a:cubicBezTo>
                      <a:pt x="335746" y="481258"/>
                      <a:pt x="329546" y="486519"/>
                      <a:pt x="321899" y="486519"/>
                    </a:cubicBezTo>
                    <a:cubicBezTo>
                      <a:pt x="314251" y="486519"/>
                      <a:pt x="308051" y="481258"/>
                      <a:pt x="308051" y="474769"/>
                    </a:cubicBezTo>
                    <a:cubicBezTo>
                      <a:pt x="308051" y="468280"/>
                      <a:pt x="314251" y="463019"/>
                      <a:pt x="321899" y="463019"/>
                    </a:cubicBezTo>
                    <a:close/>
                    <a:moveTo>
                      <a:pt x="52711" y="457930"/>
                    </a:moveTo>
                    <a:cubicBezTo>
                      <a:pt x="60359" y="457930"/>
                      <a:pt x="66559" y="463190"/>
                      <a:pt x="66559" y="469680"/>
                    </a:cubicBezTo>
                    <a:cubicBezTo>
                      <a:pt x="66559" y="476169"/>
                      <a:pt x="60359" y="481429"/>
                      <a:pt x="52711" y="481429"/>
                    </a:cubicBezTo>
                    <a:cubicBezTo>
                      <a:pt x="45064" y="481429"/>
                      <a:pt x="38864" y="476169"/>
                      <a:pt x="38864" y="469680"/>
                    </a:cubicBezTo>
                    <a:cubicBezTo>
                      <a:pt x="38864" y="463190"/>
                      <a:pt x="45064" y="457930"/>
                      <a:pt x="52711" y="457930"/>
                    </a:cubicBezTo>
                    <a:close/>
                    <a:moveTo>
                      <a:pt x="957589" y="455288"/>
                    </a:moveTo>
                    <a:cubicBezTo>
                      <a:pt x="965237" y="455288"/>
                      <a:pt x="971436" y="460549"/>
                      <a:pt x="971436" y="467038"/>
                    </a:cubicBezTo>
                    <a:cubicBezTo>
                      <a:pt x="971436" y="473527"/>
                      <a:pt x="965237" y="478788"/>
                      <a:pt x="957589" y="478788"/>
                    </a:cubicBezTo>
                    <a:cubicBezTo>
                      <a:pt x="949942" y="478788"/>
                      <a:pt x="943742" y="473527"/>
                      <a:pt x="943742" y="467038"/>
                    </a:cubicBezTo>
                    <a:cubicBezTo>
                      <a:pt x="943742" y="460549"/>
                      <a:pt x="949942" y="455288"/>
                      <a:pt x="957589" y="455288"/>
                    </a:cubicBezTo>
                    <a:close/>
                    <a:moveTo>
                      <a:pt x="604778" y="443874"/>
                    </a:moveTo>
                    <a:cubicBezTo>
                      <a:pt x="612425" y="443874"/>
                      <a:pt x="618625" y="449135"/>
                      <a:pt x="618625" y="455624"/>
                    </a:cubicBezTo>
                    <a:cubicBezTo>
                      <a:pt x="618625" y="462113"/>
                      <a:pt x="612425" y="467374"/>
                      <a:pt x="604778" y="467374"/>
                    </a:cubicBezTo>
                    <a:cubicBezTo>
                      <a:pt x="597131" y="467374"/>
                      <a:pt x="590931" y="462113"/>
                      <a:pt x="590931" y="455624"/>
                    </a:cubicBezTo>
                    <a:cubicBezTo>
                      <a:pt x="590931" y="449135"/>
                      <a:pt x="597131" y="443874"/>
                      <a:pt x="604778" y="443874"/>
                    </a:cubicBezTo>
                    <a:close/>
                    <a:moveTo>
                      <a:pt x="529502" y="436803"/>
                    </a:moveTo>
                    <a:cubicBezTo>
                      <a:pt x="537149" y="436803"/>
                      <a:pt x="543349" y="442063"/>
                      <a:pt x="543349" y="448552"/>
                    </a:cubicBezTo>
                    <a:cubicBezTo>
                      <a:pt x="543349" y="455041"/>
                      <a:pt x="537149" y="460302"/>
                      <a:pt x="529502" y="460302"/>
                    </a:cubicBezTo>
                    <a:cubicBezTo>
                      <a:pt x="521854" y="460302"/>
                      <a:pt x="515654" y="455041"/>
                      <a:pt x="515654" y="448552"/>
                    </a:cubicBezTo>
                    <a:cubicBezTo>
                      <a:pt x="515654" y="442063"/>
                      <a:pt x="521854" y="436803"/>
                      <a:pt x="529502" y="436803"/>
                    </a:cubicBezTo>
                    <a:close/>
                    <a:moveTo>
                      <a:pt x="389064" y="426853"/>
                    </a:moveTo>
                    <a:cubicBezTo>
                      <a:pt x="396712" y="426853"/>
                      <a:pt x="402912" y="432114"/>
                      <a:pt x="402912" y="438603"/>
                    </a:cubicBezTo>
                    <a:cubicBezTo>
                      <a:pt x="402912" y="445092"/>
                      <a:pt x="396712" y="450353"/>
                      <a:pt x="389064" y="450353"/>
                    </a:cubicBezTo>
                    <a:cubicBezTo>
                      <a:pt x="381417" y="450353"/>
                      <a:pt x="375217" y="445092"/>
                      <a:pt x="375217" y="438603"/>
                    </a:cubicBezTo>
                    <a:cubicBezTo>
                      <a:pt x="375217" y="432114"/>
                      <a:pt x="381417" y="426853"/>
                      <a:pt x="389064" y="426853"/>
                    </a:cubicBezTo>
                    <a:close/>
                    <a:moveTo>
                      <a:pt x="177234" y="422978"/>
                    </a:moveTo>
                    <a:cubicBezTo>
                      <a:pt x="184882" y="422978"/>
                      <a:pt x="191081" y="428239"/>
                      <a:pt x="191081" y="434728"/>
                    </a:cubicBezTo>
                    <a:cubicBezTo>
                      <a:pt x="191081" y="441217"/>
                      <a:pt x="184882" y="446478"/>
                      <a:pt x="177234" y="446478"/>
                    </a:cubicBezTo>
                    <a:cubicBezTo>
                      <a:pt x="169587" y="446478"/>
                      <a:pt x="163387" y="441217"/>
                      <a:pt x="163387" y="434728"/>
                    </a:cubicBezTo>
                    <a:cubicBezTo>
                      <a:pt x="163387" y="428239"/>
                      <a:pt x="169587" y="422978"/>
                      <a:pt x="177234" y="422978"/>
                    </a:cubicBezTo>
                    <a:close/>
                    <a:moveTo>
                      <a:pt x="737706" y="412826"/>
                    </a:moveTo>
                    <a:cubicBezTo>
                      <a:pt x="745353" y="412826"/>
                      <a:pt x="751553" y="418086"/>
                      <a:pt x="751553" y="424575"/>
                    </a:cubicBezTo>
                    <a:cubicBezTo>
                      <a:pt x="751553" y="431065"/>
                      <a:pt x="745353" y="436325"/>
                      <a:pt x="737706" y="436325"/>
                    </a:cubicBezTo>
                    <a:cubicBezTo>
                      <a:pt x="730058" y="436325"/>
                      <a:pt x="723858" y="431065"/>
                      <a:pt x="723858" y="424575"/>
                    </a:cubicBezTo>
                    <a:cubicBezTo>
                      <a:pt x="723858" y="418086"/>
                      <a:pt x="730058" y="412826"/>
                      <a:pt x="737706" y="412826"/>
                    </a:cubicBezTo>
                    <a:close/>
                    <a:moveTo>
                      <a:pt x="1014596" y="408914"/>
                    </a:moveTo>
                    <a:cubicBezTo>
                      <a:pt x="1022243" y="408914"/>
                      <a:pt x="1028443" y="414174"/>
                      <a:pt x="1028443" y="420664"/>
                    </a:cubicBezTo>
                    <a:cubicBezTo>
                      <a:pt x="1028443" y="427153"/>
                      <a:pt x="1022243" y="432413"/>
                      <a:pt x="1014596" y="432413"/>
                    </a:cubicBezTo>
                    <a:cubicBezTo>
                      <a:pt x="1006948" y="432413"/>
                      <a:pt x="1000748" y="427153"/>
                      <a:pt x="1000748" y="420664"/>
                    </a:cubicBezTo>
                    <a:cubicBezTo>
                      <a:pt x="1000748" y="414174"/>
                      <a:pt x="1006948" y="408914"/>
                      <a:pt x="1014596" y="408914"/>
                    </a:cubicBezTo>
                    <a:close/>
                    <a:moveTo>
                      <a:pt x="1095606" y="402230"/>
                    </a:moveTo>
                    <a:lnTo>
                      <a:pt x="1096335" y="404804"/>
                    </a:lnTo>
                    <a:lnTo>
                      <a:pt x="1095985" y="406040"/>
                    </a:lnTo>
                    <a:lnTo>
                      <a:pt x="1094865" y="403747"/>
                    </a:lnTo>
                    <a:close/>
                    <a:moveTo>
                      <a:pt x="14544" y="400505"/>
                    </a:moveTo>
                    <a:cubicBezTo>
                      <a:pt x="22191" y="400505"/>
                      <a:pt x="28391" y="405765"/>
                      <a:pt x="28391" y="412255"/>
                    </a:cubicBezTo>
                    <a:cubicBezTo>
                      <a:pt x="28391" y="418744"/>
                      <a:pt x="22191" y="424004"/>
                      <a:pt x="14544" y="424004"/>
                    </a:cubicBezTo>
                    <a:cubicBezTo>
                      <a:pt x="6896" y="424004"/>
                      <a:pt x="697" y="418744"/>
                      <a:pt x="697" y="412255"/>
                    </a:cubicBezTo>
                    <a:cubicBezTo>
                      <a:pt x="697" y="405765"/>
                      <a:pt x="6896" y="400505"/>
                      <a:pt x="14544" y="400505"/>
                    </a:cubicBezTo>
                    <a:close/>
                    <a:moveTo>
                      <a:pt x="650234" y="392774"/>
                    </a:moveTo>
                    <a:cubicBezTo>
                      <a:pt x="657881" y="392774"/>
                      <a:pt x="664081" y="398034"/>
                      <a:pt x="664081" y="404523"/>
                    </a:cubicBezTo>
                    <a:cubicBezTo>
                      <a:pt x="664081" y="411012"/>
                      <a:pt x="657881" y="416273"/>
                      <a:pt x="650234" y="416273"/>
                    </a:cubicBezTo>
                    <a:cubicBezTo>
                      <a:pt x="642587" y="416273"/>
                      <a:pt x="636387" y="411012"/>
                      <a:pt x="636387" y="404523"/>
                    </a:cubicBezTo>
                    <a:cubicBezTo>
                      <a:pt x="636387" y="398034"/>
                      <a:pt x="642587" y="392774"/>
                      <a:pt x="650234" y="392774"/>
                    </a:cubicBezTo>
                    <a:close/>
                    <a:moveTo>
                      <a:pt x="839525" y="386908"/>
                    </a:moveTo>
                    <a:cubicBezTo>
                      <a:pt x="847172" y="386908"/>
                      <a:pt x="853372" y="392168"/>
                      <a:pt x="853372" y="398658"/>
                    </a:cubicBezTo>
                    <a:cubicBezTo>
                      <a:pt x="853372" y="405147"/>
                      <a:pt x="847172" y="410407"/>
                      <a:pt x="839525" y="410407"/>
                    </a:cubicBezTo>
                    <a:cubicBezTo>
                      <a:pt x="831877" y="410407"/>
                      <a:pt x="825677" y="405147"/>
                      <a:pt x="825677" y="398658"/>
                    </a:cubicBezTo>
                    <a:cubicBezTo>
                      <a:pt x="825677" y="392168"/>
                      <a:pt x="831877" y="386908"/>
                      <a:pt x="839525" y="386908"/>
                    </a:cubicBezTo>
                    <a:close/>
                    <a:moveTo>
                      <a:pt x="320607" y="380354"/>
                    </a:moveTo>
                    <a:cubicBezTo>
                      <a:pt x="328254" y="380354"/>
                      <a:pt x="334454" y="385615"/>
                      <a:pt x="334454" y="392104"/>
                    </a:cubicBezTo>
                    <a:cubicBezTo>
                      <a:pt x="334454" y="398593"/>
                      <a:pt x="328254" y="403854"/>
                      <a:pt x="320607" y="403854"/>
                    </a:cubicBezTo>
                    <a:cubicBezTo>
                      <a:pt x="312960" y="403854"/>
                      <a:pt x="306760" y="398593"/>
                      <a:pt x="306760" y="392104"/>
                    </a:cubicBezTo>
                    <a:cubicBezTo>
                      <a:pt x="306760" y="385615"/>
                      <a:pt x="312960" y="380354"/>
                      <a:pt x="320607" y="380354"/>
                    </a:cubicBezTo>
                    <a:close/>
                    <a:moveTo>
                      <a:pt x="245331" y="373282"/>
                    </a:moveTo>
                    <a:cubicBezTo>
                      <a:pt x="252978" y="373282"/>
                      <a:pt x="259178" y="378543"/>
                      <a:pt x="259178" y="385032"/>
                    </a:cubicBezTo>
                    <a:cubicBezTo>
                      <a:pt x="259178" y="391521"/>
                      <a:pt x="252978" y="396782"/>
                      <a:pt x="245331" y="396782"/>
                    </a:cubicBezTo>
                    <a:cubicBezTo>
                      <a:pt x="237683" y="396782"/>
                      <a:pt x="231483" y="391521"/>
                      <a:pt x="231483" y="385032"/>
                    </a:cubicBezTo>
                    <a:cubicBezTo>
                      <a:pt x="231483" y="378543"/>
                      <a:pt x="237683" y="373282"/>
                      <a:pt x="245331" y="373282"/>
                    </a:cubicBezTo>
                    <a:close/>
                    <a:moveTo>
                      <a:pt x="444555" y="365539"/>
                    </a:moveTo>
                    <a:cubicBezTo>
                      <a:pt x="452203" y="365539"/>
                      <a:pt x="458403" y="370799"/>
                      <a:pt x="458403" y="377289"/>
                    </a:cubicBezTo>
                    <a:cubicBezTo>
                      <a:pt x="458403" y="383778"/>
                      <a:pt x="452203" y="389038"/>
                      <a:pt x="444555" y="389038"/>
                    </a:cubicBezTo>
                    <a:cubicBezTo>
                      <a:pt x="436908" y="389038"/>
                      <a:pt x="430708" y="383778"/>
                      <a:pt x="430708" y="377289"/>
                    </a:cubicBezTo>
                    <a:cubicBezTo>
                      <a:pt x="430708" y="370799"/>
                      <a:pt x="436908" y="365539"/>
                      <a:pt x="444555" y="365539"/>
                    </a:cubicBezTo>
                    <a:close/>
                    <a:moveTo>
                      <a:pt x="81710" y="364339"/>
                    </a:moveTo>
                    <a:cubicBezTo>
                      <a:pt x="89357" y="364339"/>
                      <a:pt x="95557" y="369599"/>
                      <a:pt x="95557" y="376088"/>
                    </a:cubicBezTo>
                    <a:cubicBezTo>
                      <a:pt x="95557" y="382578"/>
                      <a:pt x="89357" y="387838"/>
                      <a:pt x="81710" y="387838"/>
                    </a:cubicBezTo>
                    <a:cubicBezTo>
                      <a:pt x="74062" y="387838"/>
                      <a:pt x="67862" y="382578"/>
                      <a:pt x="67862" y="376088"/>
                    </a:cubicBezTo>
                    <a:cubicBezTo>
                      <a:pt x="67862" y="369599"/>
                      <a:pt x="74062" y="364339"/>
                      <a:pt x="81710" y="364339"/>
                    </a:cubicBezTo>
                    <a:close/>
                    <a:moveTo>
                      <a:pt x="964047" y="351956"/>
                    </a:moveTo>
                    <a:cubicBezTo>
                      <a:pt x="971695" y="351956"/>
                      <a:pt x="977895" y="357217"/>
                      <a:pt x="977895" y="363706"/>
                    </a:cubicBezTo>
                    <a:cubicBezTo>
                      <a:pt x="977895" y="370195"/>
                      <a:pt x="971695" y="375456"/>
                      <a:pt x="964047" y="375456"/>
                    </a:cubicBezTo>
                    <a:cubicBezTo>
                      <a:pt x="956400" y="375456"/>
                      <a:pt x="950200" y="370195"/>
                      <a:pt x="950200" y="363706"/>
                    </a:cubicBezTo>
                    <a:cubicBezTo>
                      <a:pt x="950200" y="357217"/>
                      <a:pt x="956400" y="351956"/>
                      <a:pt x="964047" y="351956"/>
                    </a:cubicBezTo>
                    <a:close/>
                    <a:moveTo>
                      <a:pt x="707241" y="346399"/>
                    </a:moveTo>
                    <a:cubicBezTo>
                      <a:pt x="714888" y="346399"/>
                      <a:pt x="721088" y="351660"/>
                      <a:pt x="721088" y="358149"/>
                    </a:cubicBezTo>
                    <a:cubicBezTo>
                      <a:pt x="721088" y="364638"/>
                      <a:pt x="714888" y="369899"/>
                      <a:pt x="707241" y="369899"/>
                    </a:cubicBezTo>
                    <a:cubicBezTo>
                      <a:pt x="699593" y="369899"/>
                      <a:pt x="693393" y="364638"/>
                      <a:pt x="693393" y="358149"/>
                    </a:cubicBezTo>
                    <a:cubicBezTo>
                      <a:pt x="693393" y="351660"/>
                      <a:pt x="699593" y="346399"/>
                      <a:pt x="707241" y="346399"/>
                    </a:cubicBezTo>
                    <a:close/>
                    <a:moveTo>
                      <a:pt x="357084" y="345487"/>
                    </a:moveTo>
                    <a:cubicBezTo>
                      <a:pt x="364731" y="345487"/>
                      <a:pt x="370931" y="350747"/>
                      <a:pt x="370931" y="357236"/>
                    </a:cubicBezTo>
                    <a:cubicBezTo>
                      <a:pt x="370931" y="363725"/>
                      <a:pt x="364731" y="368986"/>
                      <a:pt x="357084" y="368986"/>
                    </a:cubicBezTo>
                    <a:cubicBezTo>
                      <a:pt x="349437" y="368986"/>
                      <a:pt x="343237" y="363725"/>
                      <a:pt x="343237" y="357236"/>
                    </a:cubicBezTo>
                    <a:cubicBezTo>
                      <a:pt x="343237" y="350747"/>
                      <a:pt x="349437" y="345487"/>
                      <a:pt x="357084" y="345487"/>
                    </a:cubicBezTo>
                    <a:close/>
                    <a:moveTo>
                      <a:pt x="546374" y="339621"/>
                    </a:moveTo>
                    <a:cubicBezTo>
                      <a:pt x="554022" y="339621"/>
                      <a:pt x="560222" y="344881"/>
                      <a:pt x="560222" y="351371"/>
                    </a:cubicBezTo>
                    <a:cubicBezTo>
                      <a:pt x="560222" y="357860"/>
                      <a:pt x="554022" y="363120"/>
                      <a:pt x="546374" y="363120"/>
                    </a:cubicBezTo>
                    <a:cubicBezTo>
                      <a:pt x="538727" y="363120"/>
                      <a:pt x="532527" y="357860"/>
                      <a:pt x="532527" y="351371"/>
                    </a:cubicBezTo>
                    <a:cubicBezTo>
                      <a:pt x="532527" y="344881"/>
                      <a:pt x="538727" y="339621"/>
                      <a:pt x="546374" y="339621"/>
                    </a:cubicBezTo>
                    <a:close/>
                    <a:moveTo>
                      <a:pt x="801357" y="329483"/>
                    </a:moveTo>
                    <a:cubicBezTo>
                      <a:pt x="809004" y="329483"/>
                      <a:pt x="815204" y="334743"/>
                      <a:pt x="815204" y="341233"/>
                    </a:cubicBezTo>
                    <a:cubicBezTo>
                      <a:pt x="815204" y="347722"/>
                      <a:pt x="809004" y="352982"/>
                      <a:pt x="801357" y="352982"/>
                    </a:cubicBezTo>
                    <a:cubicBezTo>
                      <a:pt x="793710" y="352982"/>
                      <a:pt x="787510" y="347722"/>
                      <a:pt x="787510" y="341233"/>
                    </a:cubicBezTo>
                    <a:cubicBezTo>
                      <a:pt x="787510" y="334743"/>
                      <a:pt x="793710" y="329483"/>
                      <a:pt x="801357" y="329483"/>
                    </a:cubicBezTo>
                    <a:close/>
                    <a:moveTo>
                      <a:pt x="15513" y="318634"/>
                    </a:moveTo>
                    <a:lnTo>
                      <a:pt x="23044" y="321281"/>
                    </a:lnTo>
                    <a:cubicBezTo>
                      <a:pt x="25550" y="323407"/>
                      <a:pt x="27100" y="326345"/>
                      <a:pt x="27100" y="329589"/>
                    </a:cubicBezTo>
                    <a:cubicBezTo>
                      <a:pt x="27100" y="336078"/>
                      <a:pt x="20900" y="341339"/>
                      <a:pt x="13252" y="341339"/>
                    </a:cubicBezTo>
                    <a:cubicBezTo>
                      <a:pt x="9429" y="341339"/>
                      <a:pt x="5967" y="340024"/>
                      <a:pt x="3461" y="337898"/>
                    </a:cubicBezTo>
                    <a:lnTo>
                      <a:pt x="0" y="330807"/>
                    </a:lnTo>
                    <a:lnTo>
                      <a:pt x="4097" y="326113"/>
                    </a:lnTo>
                    <a:close/>
                    <a:moveTo>
                      <a:pt x="178229" y="313345"/>
                    </a:moveTo>
                    <a:cubicBezTo>
                      <a:pt x="185877" y="313345"/>
                      <a:pt x="192077" y="318605"/>
                      <a:pt x="192077" y="325094"/>
                    </a:cubicBezTo>
                    <a:cubicBezTo>
                      <a:pt x="192077" y="331583"/>
                      <a:pt x="185877" y="336844"/>
                      <a:pt x="178229" y="336844"/>
                    </a:cubicBezTo>
                    <a:cubicBezTo>
                      <a:pt x="170582" y="336844"/>
                      <a:pt x="164382" y="331583"/>
                      <a:pt x="164382" y="325094"/>
                    </a:cubicBezTo>
                    <a:cubicBezTo>
                      <a:pt x="164382" y="318605"/>
                      <a:pt x="170582" y="313345"/>
                      <a:pt x="178229" y="313345"/>
                    </a:cubicBezTo>
                    <a:close/>
                    <a:moveTo>
                      <a:pt x="1029034" y="303353"/>
                    </a:moveTo>
                    <a:lnTo>
                      <a:pt x="1032930" y="313839"/>
                    </a:lnTo>
                    <a:lnTo>
                      <a:pt x="1042889" y="320364"/>
                    </a:lnTo>
                    <a:lnTo>
                      <a:pt x="1041935" y="322319"/>
                    </a:lnTo>
                    <a:cubicBezTo>
                      <a:pt x="1039429" y="324445"/>
                      <a:pt x="1035968" y="325760"/>
                      <a:pt x="1032144" y="325760"/>
                    </a:cubicBezTo>
                    <a:cubicBezTo>
                      <a:pt x="1024497" y="325760"/>
                      <a:pt x="1018297" y="320499"/>
                      <a:pt x="1018297" y="314010"/>
                    </a:cubicBezTo>
                    <a:cubicBezTo>
                      <a:pt x="1018297" y="310766"/>
                      <a:pt x="1019847" y="307828"/>
                      <a:pt x="1022353" y="305702"/>
                    </a:cubicBezTo>
                    <a:close/>
                    <a:moveTo>
                      <a:pt x="414091" y="299112"/>
                    </a:moveTo>
                    <a:cubicBezTo>
                      <a:pt x="421738" y="299112"/>
                      <a:pt x="427938" y="304373"/>
                      <a:pt x="427938" y="310862"/>
                    </a:cubicBezTo>
                    <a:cubicBezTo>
                      <a:pt x="427938" y="317351"/>
                      <a:pt x="421738" y="322612"/>
                      <a:pt x="414091" y="322612"/>
                    </a:cubicBezTo>
                    <a:cubicBezTo>
                      <a:pt x="406443" y="322612"/>
                      <a:pt x="400243" y="317351"/>
                      <a:pt x="400243" y="310862"/>
                    </a:cubicBezTo>
                    <a:cubicBezTo>
                      <a:pt x="400243" y="304373"/>
                      <a:pt x="406443" y="299112"/>
                      <a:pt x="414091" y="299112"/>
                    </a:cubicBezTo>
                    <a:close/>
                    <a:moveTo>
                      <a:pt x="868523" y="293316"/>
                    </a:moveTo>
                    <a:cubicBezTo>
                      <a:pt x="876170" y="293316"/>
                      <a:pt x="882370" y="298577"/>
                      <a:pt x="882370" y="305066"/>
                    </a:cubicBezTo>
                    <a:cubicBezTo>
                      <a:pt x="882370" y="311556"/>
                      <a:pt x="876170" y="316816"/>
                      <a:pt x="868523" y="316816"/>
                    </a:cubicBezTo>
                    <a:cubicBezTo>
                      <a:pt x="860875" y="316816"/>
                      <a:pt x="854675" y="311556"/>
                      <a:pt x="854675" y="305066"/>
                    </a:cubicBezTo>
                    <a:cubicBezTo>
                      <a:pt x="854675" y="298577"/>
                      <a:pt x="860875" y="293316"/>
                      <a:pt x="868523" y="293316"/>
                    </a:cubicBezTo>
                    <a:close/>
                    <a:moveTo>
                      <a:pt x="90758" y="293292"/>
                    </a:moveTo>
                    <a:cubicBezTo>
                      <a:pt x="98405" y="293292"/>
                      <a:pt x="104605" y="298553"/>
                      <a:pt x="104605" y="305042"/>
                    </a:cubicBezTo>
                    <a:cubicBezTo>
                      <a:pt x="104605" y="311531"/>
                      <a:pt x="98405" y="316792"/>
                      <a:pt x="90758" y="316792"/>
                    </a:cubicBezTo>
                    <a:cubicBezTo>
                      <a:pt x="83111" y="316792"/>
                      <a:pt x="76911" y="311531"/>
                      <a:pt x="76911" y="305042"/>
                    </a:cubicBezTo>
                    <a:cubicBezTo>
                      <a:pt x="76911" y="298553"/>
                      <a:pt x="83111" y="293292"/>
                      <a:pt x="90758" y="293292"/>
                    </a:cubicBezTo>
                    <a:close/>
                    <a:moveTo>
                      <a:pt x="656692" y="289441"/>
                    </a:moveTo>
                    <a:cubicBezTo>
                      <a:pt x="664340" y="289441"/>
                      <a:pt x="670540" y="294702"/>
                      <a:pt x="670540" y="301191"/>
                    </a:cubicBezTo>
                    <a:cubicBezTo>
                      <a:pt x="670540" y="307681"/>
                      <a:pt x="664340" y="312941"/>
                      <a:pt x="656692" y="312941"/>
                    </a:cubicBezTo>
                    <a:cubicBezTo>
                      <a:pt x="649045" y="312941"/>
                      <a:pt x="642845" y="307681"/>
                      <a:pt x="642845" y="301191"/>
                    </a:cubicBezTo>
                    <a:cubicBezTo>
                      <a:pt x="642845" y="294702"/>
                      <a:pt x="649045" y="289441"/>
                      <a:pt x="656692" y="289441"/>
                    </a:cubicBezTo>
                    <a:close/>
                    <a:moveTo>
                      <a:pt x="280048" y="287426"/>
                    </a:moveTo>
                    <a:cubicBezTo>
                      <a:pt x="287696" y="287426"/>
                      <a:pt x="293896" y="292687"/>
                      <a:pt x="293896" y="299176"/>
                    </a:cubicBezTo>
                    <a:cubicBezTo>
                      <a:pt x="293896" y="305666"/>
                      <a:pt x="287696" y="310926"/>
                      <a:pt x="280048" y="310926"/>
                    </a:cubicBezTo>
                    <a:cubicBezTo>
                      <a:pt x="272401" y="310926"/>
                      <a:pt x="266201" y="305666"/>
                      <a:pt x="266201" y="299176"/>
                    </a:cubicBezTo>
                    <a:cubicBezTo>
                      <a:pt x="266201" y="292687"/>
                      <a:pt x="272401" y="287426"/>
                      <a:pt x="280048" y="287426"/>
                    </a:cubicBezTo>
                    <a:close/>
                    <a:moveTo>
                      <a:pt x="508207" y="282195"/>
                    </a:moveTo>
                    <a:cubicBezTo>
                      <a:pt x="515854" y="282195"/>
                      <a:pt x="522054" y="287456"/>
                      <a:pt x="522054" y="293945"/>
                    </a:cubicBezTo>
                    <a:cubicBezTo>
                      <a:pt x="522054" y="300434"/>
                      <a:pt x="515854" y="305695"/>
                      <a:pt x="508207" y="305695"/>
                    </a:cubicBezTo>
                    <a:cubicBezTo>
                      <a:pt x="500559" y="305695"/>
                      <a:pt x="494359" y="300434"/>
                      <a:pt x="494359" y="293945"/>
                    </a:cubicBezTo>
                    <a:cubicBezTo>
                      <a:pt x="494359" y="287456"/>
                      <a:pt x="500559" y="282195"/>
                      <a:pt x="508207" y="282195"/>
                    </a:cubicBezTo>
                    <a:close/>
                    <a:moveTo>
                      <a:pt x="147765" y="246918"/>
                    </a:moveTo>
                    <a:cubicBezTo>
                      <a:pt x="155412" y="246918"/>
                      <a:pt x="161612" y="252178"/>
                      <a:pt x="161612" y="258667"/>
                    </a:cubicBezTo>
                    <a:cubicBezTo>
                      <a:pt x="161612" y="265157"/>
                      <a:pt x="155412" y="270417"/>
                      <a:pt x="147765" y="270417"/>
                    </a:cubicBezTo>
                    <a:cubicBezTo>
                      <a:pt x="140117" y="270417"/>
                      <a:pt x="133917" y="265157"/>
                      <a:pt x="133917" y="258667"/>
                    </a:cubicBezTo>
                    <a:cubicBezTo>
                      <a:pt x="133917" y="252178"/>
                      <a:pt x="140117" y="246918"/>
                      <a:pt x="147765" y="246918"/>
                    </a:cubicBezTo>
                    <a:close/>
                    <a:moveTo>
                      <a:pt x="800065" y="246817"/>
                    </a:moveTo>
                    <a:cubicBezTo>
                      <a:pt x="807713" y="246817"/>
                      <a:pt x="813913" y="252078"/>
                      <a:pt x="813913" y="258567"/>
                    </a:cubicBezTo>
                    <a:cubicBezTo>
                      <a:pt x="813913" y="265056"/>
                      <a:pt x="807713" y="270316"/>
                      <a:pt x="800065" y="270316"/>
                    </a:cubicBezTo>
                    <a:cubicBezTo>
                      <a:pt x="792418" y="270316"/>
                      <a:pt x="786218" y="265056"/>
                      <a:pt x="786218" y="258567"/>
                    </a:cubicBezTo>
                    <a:cubicBezTo>
                      <a:pt x="786218" y="252078"/>
                      <a:pt x="792418" y="246817"/>
                      <a:pt x="800065" y="246817"/>
                    </a:cubicBezTo>
                    <a:close/>
                    <a:moveTo>
                      <a:pt x="575372" y="246029"/>
                    </a:moveTo>
                    <a:cubicBezTo>
                      <a:pt x="583020" y="246029"/>
                      <a:pt x="589220" y="251290"/>
                      <a:pt x="589220" y="257779"/>
                    </a:cubicBezTo>
                    <a:cubicBezTo>
                      <a:pt x="589220" y="264268"/>
                      <a:pt x="583020" y="269529"/>
                      <a:pt x="575372" y="269529"/>
                    </a:cubicBezTo>
                    <a:cubicBezTo>
                      <a:pt x="567725" y="269529"/>
                      <a:pt x="561525" y="264268"/>
                      <a:pt x="561525" y="257779"/>
                    </a:cubicBezTo>
                    <a:cubicBezTo>
                      <a:pt x="561525" y="251290"/>
                      <a:pt x="567725" y="246029"/>
                      <a:pt x="575372" y="246029"/>
                    </a:cubicBezTo>
                    <a:close/>
                    <a:moveTo>
                      <a:pt x="965043" y="242322"/>
                    </a:moveTo>
                    <a:cubicBezTo>
                      <a:pt x="972690" y="242322"/>
                      <a:pt x="978890" y="247583"/>
                      <a:pt x="978890" y="254072"/>
                    </a:cubicBezTo>
                    <a:cubicBezTo>
                      <a:pt x="978890" y="260561"/>
                      <a:pt x="972690" y="265822"/>
                      <a:pt x="965043" y="265822"/>
                    </a:cubicBezTo>
                    <a:cubicBezTo>
                      <a:pt x="957395" y="265822"/>
                      <a:pt x="951195" y="260561"/>
                      <a:pt x="951195" y="254072"/>
                    </a:cubicBezTo>
                    <a:cubicBezTo>
                      <a:pt x="951195" y="247583"/>
                      <a:pt x="957395" y="242322"/>
                      <a:pt x="965043" y="242322"/>
                    </a:cubicBezTo>
                    <a:close/>
                    <a:moveTo>
                      <a:pt x="363542" y="242154"/>
                    </a:moveTo>
                    <a:cubicBezTo>
                      <a:pt x="371190" y="242154"/>
                      <a:pt x="377390" y="247415"/>
                      <a:pt x="377390" y="253904"/>
                    </a:cubicBezTo>
                    <a:cubicBezTo>
                      <a:pt x="377390" y="260393"/>
                      <a:pt x="371190" y="265654"/>
                      <a:pt x="363542" y="265654"/>
                    </a:cubicBezTo>
                    <a:cubicBezTo>
                      <a:pt x="355895" y="265654"/>
                      <a:pt x="349695" y="260393"/>
                      <a:pt x="349695" y="253904"/>
                    </a:cubicBezTo>
                    <a:cubicBezTo>
                      <a:pt x="349695" y="247415"/>
                      <a:pt x="355895" y="242154"/>
                      <a:pt x="363542" y="242154"/>
                    </a:cubicBezTo>
                    <a:close/>
                    <a:moveTo>
                      <a:pt x="724789" y="239745"/>
                    </a:moveTo>
                    <a:cubicBezTo>
                      <a:pt x="732436" y="239745"/>
                      <a:pt x="738636" y="245006"/>
                      <a:pt x="738636" y="251495"/>
                    </a:cubicBezTo>
                    <a:cubicBezTo>
                      <a:pt x="738636" y="257984"/>
                      <a:pt x="732436" y="263245"/>
                      <a:pt x="724789" y="263245"/>
                    </a:cubicBezTo>
                    <a:cubicBezTo>
                      <a:pt x="717141" y="263245"/>
                      <a:pt x="710941" y="257984"/>
                      <a:pt x="710941" y="251495"/>
                    </a:cubicBezTo>
                    <a:cubicBezTo>
                      <a:pt x="710941" y="245006"/>
                      <a:pt x="717141" y="239745"/>
                      <a:pt x="724789" y="239745"/>
                    </a:cubicBezTo>
                    <a:close/>
                    <a:moveTo>
                      <a:pt x="241881" y="230001"/>
                    </a:moveTo>
                    <a:cubicBezTo>
                      <a:pt x="249528" y="230001"/>
                      <a:pt x="255728" y="235262"/>
                      <a:pt x="255728" y="241751"/>
                    </a:cubicBezTo>
                    <a:cubicBezTo>
                      <a:pt x="255728" y="248240"/>
                      <a:pt x="249528" y="253501"/>
                      <a:pt x="241881" y="253501"/>
                    </a:cubicBezTo>
                    <a:cubicBezTo>
                      <a:pt x="234233" y="253501"/>
                      <a:pt x="228034" y="248240"/>
                      <a:pt x="228034" y="241751"/>
                    </a:cubicBezTo>
                    <a:cubicBezTo>
                      <a:pt x="228034" y="235262"/>
                      <a:pt x="234233" y="230001"/>
                      <a:pt x="241881" y="230001"/>
                    </a:cubicBezTo>
                    <a:close/>
                    <a:moveTo>
                      <a:pt x="877571" y="222270"/>
                    </a:moveTo>
                    <a:cubicBezTo>
                      <a:pt x="885219" y="222270"/>
                      <a:pt x="891419" y="227531"/>
                      <a:pt x="891419" y="234020"/>
                    </a:cubicBezTo>
                    <a:cubicBezTo>
                      <a:pt x="891419" y="240509"/>
                      <a:pt x="885219" y="245770"/>
                      <a:pt x="877571" y="245770"/>
                    </a:cubicBezTo>
                    <a:cubicBezTo>
                      <a:pt x="869924" y="245770"/>
                      <a:pt x="863724" y="240509"/>
                      <a:pt x="863724" y="234020"/>
                    </a:cubicBezTo>
                    <a:cubicBezTo>
                      <a:pt x="863724" y="227531"/>
                      <a:pt x="869924" y="222270"/>
                      <a:pt x="877571" y="222270"/>
                    </a:cubicBezTo>
                    <a:close/>
                    <a:moveTo>
                      <a:pt x="506915" y="199530"/>
                    </a:moveTo>
                    <a:cubicBezTo>
                      <a:pt x="514563" y="199530"/>
                      <a:pt x="520762" y="204791"/>
                      <a:pt x="520762" y="211280"/>
                    </a:cubicBezTo>
                    <a:cubicBezTo>
                      <a:pt x="520762" y="217769"/>
                      <a:pt x="514563" y="223030"/>
                      <a:pt x="506915" y="223030"/>
                    </a:cubicBezTo>
                    <a:cubicBezTo>
                      <a:pt x="499268" y="223030"/>
                      <a:pt x="493068" y="217769"/>
                      <a:pt x="493068" y="211280"/>
                    </a:cubicBezTo>
                    <a:cubicBezTo>
                      <a:pt x="493068" y="204791"/>
                      <a:pt x="499268" y="199530"/>
                      <a:pt x="506915" y="199530"/>
                    </a:cubicBezTo>
                    <a:close/>
                    <a:moveTo>
                      <a:pt x="309047" y="193835"/>
                    </a:moveTo>
                    <a:cubicBezTo>
                      <a:pt x="316694" y="193835"/>
                      <a:pt x="322894" y="199096"/>
                      <a:pt x="322894" y="205585"/>
                    </a:cubicBezTo>
                    <a:cubicBezTo>
                      <a:pt x="322894" y="212074"/>
                      <a:pt x="316694" y="217335"/>
                      <a:pt x="309047" y="217335"/>
                    </a:cubicBezTo>
                    <a:cubicBezTo>
                      <a:pt x="301399" y="217335"/>
                      <a:pt x="295199" y="212074"/>
                      <a:pt x="295199" y="205585"/>
                    </a:cubicBezTo>
                    <a:cubicBezTo>
                      <a:pt x="295199" y="199096"/>
                      <a:pt x="301399" y="193835"/>
                      <a:pt x="309047" y="193835"/>
                    </a:cubicBezTo>
                    <a:close/>
                    <a:moveTo>
                      <a:pt x="431639" y="192458"/>
                    </a:moveTo>
                    <a:cubicBezTo>
                      <a:pt x="439286" y="192458"/>
                      <a:pt x="445486" y="197719"/>
                      <a:pt x="445486" y="204208"/>
                    </a:cubicBezTo>
                    <a:cubicBezTo>
                      <a:pt x="445486" y="210697"/>
                      <a:pt x="439286" y="215958"/>
                      <a:pt x="431639" y="215958"/>
                    </a:cubicBezTo>
                    <a:cubicBezTo>
                      <a:pt x="423991" y="215958"/>
                      <a:pt x="417791" y="210697"/>
                      <a:pt x="417791" y="204208"/>
                    </a:cubicBezTo>
                    <a:cubicBezTo>
                      <a:pt x="417791" y="197719"/>
                      <a:pt x="423991" y="192458"/>
                      <a:pt x="431639" y="192458"/>
                    </a:cubicBezTo>
                    <a:close/>
                    <a:moveTo>
                      <a:pt x="97216" y="189960"/>
                    </a:moveTo>
                    <a:cubicBezTo>
                      <a:pt x="104864" y="189960"/>
                      <a:pt x="111064" y="195221"/>
                      <a:pt x="111064" y="201710"/>
                    </a:cubicBezTo>
                    <a:cubicBezTo>
                      <a:pt x="111064" y="208199"/>
                      <a:pt x="104864" y="213460"/>
                      <a:pt x="97216" y="213460"/>
                    </a:cubicBezTo>
                    <a:cubicBezTo>
                      <a:pt x="93393" y="213460"/>
                      <a:pt x="89931" y="212145"/>
                      <a:pt x="87425" y="210019"/>
                    </a:cubicBezTo>
                    <a:lnTo>
                      <a:pt x="84921" y="204888"/>
                    </a:lnTo>
                    <a:lnTo>
                      <a:pt x="95263" y="190647"/>
                    </a:lnTo>
                    <a:close/>
                    <a:moveTo>
                      <a:pt x="692020" y="183029"/>
                    </a:moveTo>
                    <a:cubicBezTo>
                      <a:pt x="699667" y="183029"/>
                      <a:pt x="705867" y="188290"/>
                      <a:pt x="705867" y="194779"/>
                    </a:cubicBezTo>
                    <a:cubicBezTo>
                      <a:pt x="705867" y="201268"/>
                      <a:pt x="699667" y="206529"/>
                      <a:pt x="692020" y="206529"/>
                    </a:cubicBezTo>
                    <a:cubicBezTo>
                      <a:pt x="684372" y="206529"/>
                      <a:pt x="678172" y="201268"/>
                      <a:pt x="678172" y="194779"/>
                    </a:cubicBezTo>
                    <a:cubicBezTo>
                      <a:pt x="678172" y="188290"/>
                      <a:pt x="684372" y="183029"/>
                      <a:pt x="692020" y="183029"/>
                    </a:cubicBezTo>
                    <a:close/>
                    <a:moveTo>
                      <a:pt x="934578" y="175896"/>
                    </a:moveTo>
                    <a:cubicBezTo>
                      <a:pt x="942225" y="175896"/>
                      <a:pt x="948425" y="181156"/>
                      <a:pt x="948425" y="187645"/>
                    </a:cubicBezTo>
                    <a:cubicBezTo>
                      <a:pt x="948425" y="194135"/>
                      <a:pt x="942225" y="199395"/>
                      <a:pt x="934578" y="199395"/>
                    </a:cubicBezTo>
                    <a:cubicBezTo>
                      <a:pt x="926931" y="199395"/>
                      <a:pt x="920731" y="194135"/>
                      <a:pt x="920731" y="187645"/>
                    </a:cubicBezTo>
                    <a:cubicBezTo>
                      <a:pt x="920731" y="181156"/>
                      <a:pt x="926931" y="175896"/>
                      <a:pt x="934578" y="175896"/>
                    </a:cubicBezTo>
                    <a:close/>
                    <a:moveTo>
                      <a:pt x="604548" y="162977"/>
                    </a:moveTo>
                    <a:cubicBezTo>
                      <a:pt x="612196" y="162977"/>
                      <a:pt x="618396" y="168238"/>
                      <a:pt x="618396" y="174727"/>
                    </a:cubicBezTo>
                    <a:cubicBezTo>
                      <a:pt x="618396" y="181216"/>
                      <a:pt x="612196" y="186477"/>
                      <a:pt x="604548" y="186477"/>
                    </a:cubicBezTo>
                    <a:cubicBezTo>
                      <a:pt x="596901" y="186477"/>
                      <a:pt x="590701" y="181216"/>
                      <a:pt x="590701" y="174727"/>
                    </a:cubicBezTo>
                    <a:cubicBezTo>
                      <a:pt x="590701" y="168238"/>
                      <a:pt x="596901" y="162977"/>
                      <a:pt x="604548" y="162977"/>
                    </a:cubicBezTo>
                    <a:close/>
                    <a:moveTo>
                      <a:pt x="793839" y="157111"/>
                    </a:moveTo>
                    <a:cubicBezTo>
                      <a:pt x="801486" y="157111"/>
                      <a:pt x="807686" y="162372"/>
                      <a:pt x="807686" y="168861"/>
                    </a:cubicBezTo>
                    <a:cubicBezTo>
                      <a:pt x="807686" y="175350"/>
                      <a:pt x="801486" y="180611"/>
                      <a:pt x="793839" y="180611"/>
                    </a:cubicBezTo>
                    <a:cubicBezTo>
                      <a:pt x="786191" y="180611"/>
                      <a:pt x="779992" y="175350"/>
                      <a:pt x="779992" y="168861"/>
                    </a:cubicBezTo>
                    <a:cubicBezTo>
                      <a:pt x="779992" y="162372"/>
                      <a:pt x="786191" y="157111"/>
                      <a:pt x="793839" y="157111"/>
                    </a:cubicBezTo>
                    <a:close/>
                    <a:moveTo>
                      <a:pt x="240589" y="147336"/>
                    </a:moveTo>
                    <a:cubicBezTo>
                      <a:pt x="248237" y="147336"/>
                      <a:pt x="254437" y="152596"/>
                      <a:pt x="254437" y="159086"/>
                    </a:cubicBezTo>
                    <a:cubicBezTo>
                      <a:pt x="254437" y="165575"/>
                      <a:pt x="248237" y="170835"/>
                      <a:pt x="240589" y="170835"/>
                    </a:cubicBezTo>
                    <a:cubicBezTo>
                      <a:pt x="232942" y="170835"/>
                      <a:pt x="226742" y="165575"/>
                      <a:pt x="226742" y="159086"/>
                    </a:cubicBezTo>
                    <a:cubicBezTo>
                      <a:pt x="226742" y="152596"/>
                      <a:pt x="232942" y="147336"/>
                      <a:pt x="240589" y="147336"/>
                    </a:cubicBezTo>
                    <a:close/>
                    <a:moveTo>
                      <a:pt x="165313" y="140264"/>
                    </a:moveTo>
                    <a:cubicBezTo>
                      <a:pt x="172960" y="140264"/>
                      <a:pt x="179160" y="145525"/>
                      <a:pt x="179160" y="152014"/>
                    </a:cubicBezTo>
                    <a:cubicBezTo>
                      <a:pt x="179160" y="158503"/>
                      <a:pt x="172960" y="163764"/>
                      <a:pt x="165313" y="163764"/>
                    </a:cubicBezTo>
                    <a:cubicBezTo>
                      <a:pt x="157665" y="163764"/>
                      <a:pt x="151465" y="158503"/>
                      <a:pt x="151465" y="152014"/>
                    </a:cubicBezTo>
                    <a:cubicBezTo>
                      <a:pt x="151465" y="145525"/>
                      <a:pt x="157665" y="140264"/>
                      <a:pt x="165313" y="140264"/>
                    </a:cubicBezTo>
                    <a:close/>
                    <a:moveTo>
                      <a:pt x="411191" y="119509"/>
                    </a:moveTo>
                    <a:cubicBezTo>
                      <a:pt x="418839" y="119509"/>
                      <a:pt x="425039" y="124770"/>
                      <a:pt x="425039" y="131259"/>
                    </a:cubicBezTo>
                    <a:cubicBezTo>
                      <a:pt x="425039" y="137748"/>
                      <a:pt x="418839" y="143008"/>
                      <a:pt x="411191" y="143008"/>
                    </a:cubicBezTo>
                    <a:cubicBezTo>
                      <a:pt x="403544" y="143008"/>
                      <a:pt x="397344" y="137748"/>
                      <a:pt x="397344" y="131259"/>
                    </a:cubicBezTo>
                    <a:cubicBezTo>
                      <a:pt x="397344" y="124770"/>
                      <a:pt x="403544" y="119509"/>
                      <a:pt x="411191" y="119509"/>
                    </a:cubicBezTo>
                    <a:close/>
                    <a:moveTo>
                      <a:pt x="884030" y="118938"/>
                    </a:moveTo>
                    <a:cubicBezTo>
                      <a:pt x="891677" y="118938"/>
                      <a:pt x="897877" y="124199"/>
                      <a:pt x="897877" y="130688"/>
                    </a:cubicBezTo>
                    <a:cubicBezTo>
                      <a:pt x="897877" y="137177"/>
                      <a:pt x="891677" y="142438"/>
                      <a:pt x="884030" y="142438"/>
                    </a:cubicBezTo>
                    <a:cubicBezTo>
                      <a:pt x="876382" y="142438"/>
                      <a:pt x="870182" y="137177"/>
                      <a:pt x="870182" y="130688"/>
                    </a:cubicBezTo>
                    <a:cubicBezTo>
                      <a:pt x="870182" y="124199"/>
                      <a:pt x="876382" y="118938"/>
                      <a:pt x="884030" y="118938"/>
                    </a:cubicBezTo>
                    <a:close/>
                    <a:moveTo>
                      <a:pt x="661555" y="116603"/>
                    </a:moveTo>
                    <a:cubicBezTo>
                      <a:pt x="669202" y="116603"/>
                      <a:pt x="675402" y="121863"/>
                      <a:pt x="675402" y="128352"/>
                    </a:cubicBezTo>
                    <a:cubicBezTo>
                      <a:pt x="675402" y="134842"/>
                      <a:pt x="669202" y="140102"/>
                      <a:pt x="661555" y="140102"/>
                    </a:cubicBezTo>
                    <a:cubicBezTo>
                      <a:pt x="653907" y="140102"/>
                      <a:pt x="647708" y="134842"/>
                      <a:pt x="647708" y="128352"/>
                    </a:cubicBezTo>
                    <a:cubicBezTo>
                      <a:pt x="647708" y="121863"/>
                      <a:pt x="653907" y="116603"/>
                      <a:pt x="661555" y="116603"/>
                    </a:cubicBezTo>
                    <a:close/>
                    <a:moveTo>
                      <a:pt x="755671" y="99686"/>
                    </a:moveTo>
                    <a:cubicBezTo>
                      <a:pt x="763319" y="99686"/>
                      <a:pt x="769519" y="104947"/>
                      <a:pt x="769519" y="111436"/>
                    </a:cubicBezTo>
                    <a:cubicBezTo>
                      <a:pt x="769519" y="117925"/>
                      <a:pt x="763319" y="123186"/>
                      <a:pt x="755671" y="123186"/>
                    </a:cubicBezTo>
                    <a:cubicBezTo>
                      <a:pt x="748024" y="123186"/>
                      <a:pt x="741824" y="117925"/>
                      <a:pt x="741824" y="111436"/>
                    </a:cubicBezTo>
                    <a:cubicBezTo>
                      <a:pt x="741824" y="104947"/>
                      <a:pt x="748024" y="99686"/>
                      <a:pt x="755671" y="99686"/>
                    </a:cubicBezTo>
                    <a:close/>
                    <a:moveTo>
                      <a:pt x="323720" y="99457"/>
                    </a:moveTo>
                    <a:cubicBezTo>
                      <a:pt x="331368" y="99457"/>
                      <a:pt x="337567" y="104717"/>
                      <a:pt x="337567" y="111207"/>
                    </a:cubicBezTo>
                    <a:cubicBezTo>
                      <a:pt x="337567" y="117696"/>
                      <a:pt x="331368" y="122956"/>
                      <a:pt x="323720" y="122956"/>
                    </a:cubicBezTo>
                    <a:cubicBezTo>
                      <a:pt x="316073" y="122956"/>
                      <a:pt x="309873" y="117696"/>
                      <a:pt x="309873" y="111207"/>
                    </a:cubicBezTo>
                    <a:cubicBezTo>
                      <a:pt x="309873" y="104717"/>
                      <a:pt x="316073" y="99457"/>
                      <a:pt x="323720" y="99457"/>
                    </a:cubicBezTo>
                    <a:close/>
                    <a:moveTo>
                      <a:pt x="513010" y="93591"/>
                    </a:moveTo>
                    <a:cubicBezTo>
                      <a:pt x="520658" y="93591"/>
                      <a:pt x="526858" y="98852"/>
                      <a:pt x="526858" y="105341"/>
                    </a:cubicBezTo>
                    <a:cubicBezTo>
                      <a:pt x="526858" y="111830"/>
                      <a:pt x="520658" y="117091"/>
                      <a:pt x="513010" y="117091"/>
                    </a:cubicBezTo>
                    <a:cubicBezTo>
                      <a:pt x="505363" y="117091"/>
                      <a:pt x="499163" y="111830"/>
                      <a:pt x="499163" y="105341"/>
                    </a:cubicBezTo>
                    <a:cubicBezTo>
                      <a:pt x="499163" y="98852"/>
                      <a:pt x="505363" y="93591"/>
                      <a:pt x="513010" y="93591"/>
                    </a:cubicBezTo>
                    <a:close/>
                    <a:moveTo>
                      <a:pt x="822837" y="63520"/>
                    </a:moveTo>
                    <a:cubicBezTo>
                      <a:pt x="830484" y="63520"/>
                      <a:pt x="836684" y="68781"/>
                      <a:pt x="836684" y="75270"/>
                    </a:cubicBezTo>
                    <a:cubicBezTo>
                      <a:pt x="836684" y="81759"/>
                      <a:pt x="830484" y="87020"/>
                      <a:pt x="822837" y="87020"/>
                    </a:cubicBezTo>
                    <a:cubicBezTo>
                      <a:pt x="815190" y="87020"/>
                      <a:pt x="808990" y="81759"/>
                      <a:pt x="808990" y="75270"/>
                    </a:cubicBezTo>
                    <a:cubicBezTo>
                      <a:pt x="808990" y="68781"/>
                      <a:pt x="815190" y="63520"/>
                      <a:pt x="822837" y="63520"/>
                    </a:cubicBezTo>
                    <a:close/>
                    <a:moveTo>
                      <a:pt x="231954" y="60811"/>
                    </a:moveTo>
                    <a:lnTo>
                      <a:pt x="239692" y="63531"/>
                    </a:lnTo>
                    <a:cubicBezTo>
                      <a:pt x="242197" y="65657"/>
                      <a:pt x="243747" y="68595"/>
                      <a:pt x="243747" y="71839"/>
                    </a:cubicBezTo>
                    <a:cubicBezTo>
                      <a:pt x="243747" y="78328"/>
                      <a:pt x="237548" y="83589"/>
                      <a:pt x="229900" y="83589"/>
                    </a:cubicBezTo>
                    <a:cubicBezTo>
                      <a:pt x="226077" y="83589"/>
                      <a:pt x="222615" y="82274"/>
                      <a:pt x="220109" y="80148"/>
                    </a:cubicBezTo>
                    <a:lnTo>
                      <a:pt x="216425" y="72600"/>
                    </a:lnTo>
                    <a:close/>
                    <a:moveTo>
                      <a:pt x="611007" y="59645"/>
                    </a:moveTo>
                    <a:cubicBezTo>
                      <a:pt x="618654" y="59645"/>
                      <a:pt x="624854" y="64906"/>
                      <a:pt x="624854" y="71395"/>
                    </a:cubicBezTo>
                    <a:cubicBezTo>
                      <a:pt x="624854" y="77884"/>
                      <a:pt x="618654" y="83145"/>
                      <a:pt x="611007" y="83145"/>
                    </a:cubicBezTo>
                    <a:cubicBezTo>
                      <a:pt x="603359" y="83145"/>
                      <a:pt x="597159" y="77884"/>
                      <a:pt x="597159" y="71395"/>
                    </a:cubicBezTo>
                    <a:cubicBezTo>
                      <a:pt x="597159" y="64906"/>
                      <a:pt x="603359" y="59645"/>
                      <a:pt x="611007" y="59645"/>
                    </a:cubicBezTo>
                    <a:close/>
                    <a:moveTo>
                      <a:pt x="380727" y="53082"/>
                    </a:moveTo>
                    <a:cubicBezTo>
                      <a:pt x="388374" y="53082"/>
                      <a:pt x="394574" y="58343"/>
                      <a:pt x="394574" y="64832"/>
                    </a:cubicBezTo>
                    <a:cubicBezTo>
                      <a:pt x="394574" y="71321"/>
                      <a:pt x="388374" y="76582"/>
                      <a:pt x="380727" y="76582"/>
                    </a:cubicBezTo>
                    <a:cubicBezTo>
                      <a:pt x="373079" y="76582"/>
                      <a:pt x="366879" y="71321"/>
                      <a:pt x="366879" y="64832"/>
                    </a:cubicBezTo>
                    <a:cubicBezTo>
                      <a:pt x="366879" y="58343"/>
                      <a:pt x="373079" y="53082"/>
                      <a:pt x="380727" y="53082"/>
                    </a:cubicBezTo>
                    <a:close/>
                    <a:moveTo>
                      <a:pt x="474843" y="36166"/>
                    </a:moveTo>
                    <a:cubicBezTo>
                      <a:pt x="482490" y="36166"/>
                      <a:pt x="488690" y="41427"/>
                      <a:pt x="488690" y="47916"/>
                    </a:cubicBezTo>
                    <a:cubicBezTo>
                      <a:pt x="488690" y="54405"/>
                      <a:pt x="482490" y="59666"/>
                      <a:pt x="474843" y="59666"/>
                    </a:cubicBezTo>
                    <a:cubicBezTo>
                      <a:pt x="467196" y="59666"/>
                      <a:pt x="460996" y="54405"/>
                      <a:pt x="460996" y="47916"/>
                    </a:cubicBezTo>
                    <a:cubicBezTo>
                      <a:pt x="460996" y="41427"/>
                      <a:pt x="467196" y="36166"/>
                      <a:pt x="474843" y="36166"/>
                    </a:cubicBezTo>
                    <a:close/>
                    <a:moveTo>
                      <a:pt x="751717" y="17957"/>
                    </a:moveTo>
                    <a:lnTo>
                      <a:pt x="754885" y="19000"/>
                    </a:lnTo>
                    <a:lnTo>
                      <a:pt x="766082" y="24376"/>
                    </a:lnTo>
                    <a:lnTo>
                      <a:pt x="768227" y="28771"/>
                    </a:lnTo>
                    <a:cubicBezTo>
                      <a:pt x="768227" y="35260"/>
                      <a:pt x="762027" y="40520"/>
                      <a:pt x="754380" y="40520"/>
                    </a:cubicBezTo>
                    <a:cubicBezTo>
                      <a:pt x="746732" y="40520"/>
                      <a:pt x="740532" y="35260"/>
                      <a:pt x="740532" y="28771"/>
                    </a:cubicBezTo>
                    <a:cubicBezTo>
                      <a:pt x="740532" y="25527"/>
                      <a:pt x="742082" y="22589"/>
                      <a:pt x="744588" y="20463"/>
                    </a:cubicBezTo>
                    <a:close/>
                    <a:moveTo>
                      <a:pt x="679103" y="9949"/>
                    </a:moveTo>
                    <a:cubicBezTo>
                      <a:pt x="686750" y="9949"/>
                      <a:pt x="692950" y="15210"/>
                      <a:pt x="692950" y="21699"/>
                    </a:cubicBezTo>
                    <a:cubicBezTo>
                      <a:pt x="692950" y="28188"/>
                      <a:pt x="686750" y="33449"/>
                      <a:pt x="679103" y="33449"/>
                    </a:cubicBezTo>
                    <a:cubicBezTo>
                      <a:pt x="671456" y="33449"/>
                      <a:pt x="665256" y="28188"/>
                      <a:pt x="665256" y="21699"/>
                    </a:cubicBezTo>
                    <a:cubicBezTo>
                      <a:pt x="665256" y="15210"/>
                      <a:pt x="671456" y="9949"/>
                      <a:pt x="679103" y="9949"/>
                    </a:cubicBezTo>
                    <a:close/>
                    <a:moveTo>
                      <a:pt x="343942" y="8047"/>
                    </a:moveTo>
                    <a:lnTo>
                      <a:pt x="339970" y="16184"/>
                    </a:lnTo>
                    <a:cubicBezTo>
                      <a:pt x="337464" y="18310"/>
                      <a:pt x="334002" y="19625"/>
                      <a:pt x="330178" y="19625"/>
                    </a:cubicBezTo>
                    <a:cubicBezTo>
                      <a:pt x="326355" y="19625"/>
                      <a:pt x="322893" y="18310"/>
                      <a:pt x="320387" y="16184"/>
                    </a:cubicBezTo>
                    <a:lnTo>
                      <a:pt x="320226" y="15854"/>
                    </a:lnTo>
                    <a:close/>
                    <a:moveTo>
                      <a:pt x="542009" y="0"/>
                    </a:moveTo>
                    <a:cubicBezTo>
                      <a:pt x="549656" y="0"/>
                      <a:pt x="555856" y="5261"/>
                      <a:pt x="555856" y="11750"/>
                    </a:cubicBezTo>
                    <a:cubicBezTo>
                      <a:pt x="555856" y="18239"/>
                      <a:pt x="549656" y="23499"/>
                      <a:pt x="542009" y="23499"/>
                    </a:cubicBezTo>
                    <a:cubicBezTo>
                      <a:pt x="534361" y="23499"/>
                      <a:pt x="528161" y="18239"/>
                      <a:pt x="528161" y="11750"/>
                    </a:cubicBezTo>
                    <a:cubicBezTo>
                      <a:pt x="528161" y="5261"/>
                      <a:pt x="534361" y="0"/>
                      <a:pt x="542009" y="0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CB35C42F-FDBC-439A-A577-582A7941CBDF}"/>
                  </a:ext>
                </a:extLst>
              </p:cNvPr>
              <p:cNvSpPr/>
              <p:nvPr/>
            </p:nvSpPr>
            <p:spPr>
              <a:xfrm>
                <a:off x="1726982" y="2592455"/>
                <a:ext cx="180975" cy="155104"/>
              </a:xfrm>
              <a:custGeom>
                <a:avLst/>
                <a:gdLst>
                  <a:gd name="connsiteX0" fmla="*/ 145189 w 304116"/>
                  <a:gd name="connsiteY0" fmla="*/ 61656 h 260642"/>
                  <a:gd name="connsiteX1" fmla="*/ 254626 w 304116"/>
                  <a:gd name="connsiteY1" fmla="*/ 114864 h 260642"/>
                  <a:gd name="connsiteX2" fmla="*/ 282220 w 304116"/>
                  <a:gd name="connsiteY2" fmla="*/ 259201 h 260642"/>
                  <a:gd name="connsiteX3" fmla="*/ 189519 w 304116"/>
                  <a:gd name="connsiteY3" fmla="*/ 179971 h 260642"/>
                  <a:gd name="connsiteX4" fmla="*/ 116176 w 304116"/>
                  <a:gd name="connsiteY4" fmla="*/ 83631 h 260642"/>
                  <a:gd name="connsiteX5" fmla="*/ 145189 w 304116"/>
                  <a:gd name="connsiteY5" fmla="*/ 61656 h 260642"/>
                  <a:gd name="connsiteX6" fmla="*/ 46549 w 304116"/>
                  <a:gd name="connsiteY6" fmla="*/ 0 h 260642"/>
                  <a:gd name="connsiteX7" fmla="*/ 93098 w 304116"/>
                  <a:gd name="connsiteY7" fmla="*/ 46549 h 260642"/>
                  <a:gd name="connsiteX8" fmla="*/ 46549 w 304116"/>
                  <a:gd name="connsiteY8" fmla="*/ 93098 h 260642"/>
                  <a:gd name="connsiteX9" fmla="*/ 0 w 304116"/>
                  <a:gd name="connsiteY9" fmla="*/ 46549 h 260642"/>
                  <a:gd name="connsiteX10" fmla="*/ 46549 w 304116"/>
                  <a:gd name="connsiteY10" fmla="*/ 0 h 260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04116" h="260642">
                    <a:moveTo>
                      <a:pt x="145189" y="61656"/>
                    </a:moveTo>
                    <a:cubicBezTo>
                      <a:pt x="181399" y="56002"/>
                      <a:pt x="233871" y="92917"/>
                      <a:pt x="254626" y="114864"/>
                    </a:cubicBezTo>
                    <a:cubicBezTo>
                      <a:pt x="282300" y="144126"/>
                      <a:pt x="333494" y="247578"/>
                      <a:pt x="282220" y="259201"/>
                    </a:cubicBezTo>
                    <a:cubicBezTo>
                      <a:pt x="230946" y="270824"/>
                      <a:pt x="217193" y="209232"/>
                      <a:pt x="189519" y="179971"/>
                    </a:cubicBezTo>
                    <a:cubicBezTo>
                      <a:pt x="161846" y="150709"/>
                      <a:pt x="89459" y="137532"/>
                      <a:pt x="116176" y="83631"/>
                    </a:cubicBezTo>
                    <a:cubicBezTo>
                      <a:pt x="122855" y="70155"/>
                      <a:pt x="133118" y="63541"/>
                      <a:pt x="145189" y="61656"/>
                    </a:cubicBezTo>
                    <a:close/>
                    <a:moveTo>
                      <a:pt x="46549" y="0"/>
                    </a:moveTo>
                    <a:cubicBezTo>
                      <a:pt x="72257" y="0"/>
                      <a:pt x="93098" y="20841"/>
                      <a:pt x="93098" y="46549"/>
                    </a:cubicBezTo>
                    <a:cubicBezTo>
                      <a:pt x="93098" y="72257"/>
                      <a:pt x="72257" y="93098"/>
                      <a:pt x="46549" y="93098"/>
                    </a:cubicBezTo>
                    <a:cubicBezTo>
                      <a:pt x="20841" y="93098"/>
                      <a:pt x="0" y="72257"/>
                      <a:pt x="0" y="46549"/>
                    </a:cubicBezTo>
                    <a:cubicBezTo>
                      <a:pt x="0" y="20841"/>
                      <a:pt x="20841" y="0"/>
                      <a:pt x="4654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1B72E151-CC51-42ED-98E2-E35D5207AFFF}"/>
                  </a:ext>
                </a:extLst>
              </p:cNvPr>
              <p:cNvSpPr/>
              <p:nvPr/>
            </p:nvSpPr>
            <p:spPr>
              <a:xfrm>
                <a:off x="1061108" y="3090745"/>
                <a:ext cx="957574" cy="280978"/>
              </a:xfrm>
              <a:custGeom>
                <a:avLst/>
                <a:gdLst>
                  <a:gd name="connsiteX0" fmla="*/ 0 w 957574"/>
                  <a:gd name="connsiteY0" fmla="*/ 0 h 280978"/>
                  <a:gd name="connsiteX1" fmla="*/ 1472 w 957574"/>
                  <a:gd name="connsiteY1" fmla="*/ 1092 h 280978"/>
                  <a:gd name="connsiteX2" fmla="*/ 20424 w 957574"/>
                  <a:gd name="connsiteY2" fmla="*/ 10889 h 280978"/>
                  <a:gd name="connsiteX3" fmla="*/ 46212 w 957574"/>
                  <a:gd name="connsiteY3" fmla="*/ 46399 h 280978"/>
                  <a:gd name="connsiteX4" fmla="*/ 479794 w 957574"/>
                  <a:gd name="connsiteY4" fmla="*/ 217229 h 280978"/>
                  <a:gd name="connsiteX5" fmla="*/ 913376 w 957574"/>
                  <a:gd name="connsiteY5" fmla="*/ 46399 h 280978"/>
                  <a:gd name="connsiteX6" fmla="*/ 937421 w 957574"/>
                  <a:gd name="connsiteY6" fmla="*/ 13288 h 280978"/>
                  <a:gd name="connsiteX7" fmla="*/ 957574 w 957574"/>
                  <a:gd name="connsiteY7" fmla="*/ 2871 h 280978"/>
                  <a:gd name="connsiteX8" fmla="*/ 951370 w 957574"/>
                  <a:gd name="connsiteY8" fmla="*/ 19568 h 280978"/>
                  <a:gd name="connsiteX9" fmla="*/ 479320 w 957574"/>
                  <a:gd name="connsiteY9" fmla="*/ 280978 h 280978"/>
                  <a:gd name="connsiteX10" fmla="*/ 7270 w 957574"/>
                  <a:gd name="connsiteY10" fmla="*/ 19568 h 280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57574" h="280978">
                    <a:moveTo>
                      <a:pt x="0" y="0"/>
                    </a:moveTo>
                    <a:lnTo>
                      <a:pt x="1472" y="1092"/>
                    </a:lnTo>
                    <a:lnTo>
                      <a:pt x="20424" y="10889"/>
                    </a:lnTo>
                    <a:lnTo>
                      <a:pt x="46212" y="46399"/>
                    </a:lnTo>
                    <a:cubicBezTo>
                      <a:pt x="149271" y="150729"/>
                      <a:pt x="305237" y="217229"/>
                      <a:pt x="479794" y="217229"/>
                    </a:cubicBezTo>
                    <a:cubicBezTo>
                      <a:pt x="654351" y="217229"/>
                      <a:pt x="810317" y="150729"/>
                      <a:pt x="913376" y="46399"/>
                    </a:cubicBezTo>
                    <a:lnTo>
                      <a:pt x="937421" y="13288"/>
                    </a:lnTo>
                    <a:lnTo>
                      <a:pt x="957574" y="2871"/>
                    </a:lnTo>
                    <a:lnTo>
                      <a:pt x="951370" y="19568"/>
                    </a:lnTo>
                    <a:cubicBezTo>
                      <a:pt x="873597" y="173188"/>
                      <a:pt x="691526" y="280978"/>
                      <a:pt x="479320" y="280978"/>
                    </a:cubicBezTo>
                    <a:cubicBezTo>
                      <a:pt x="267114" y="280978"/>
                      <a:pt x="85043" y="173188"/>
                      <a:pt x="7270" y="19568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1" name="グループ化 130">
            <a:extLst>
              <a:ext uri="{FF2B5EF4-FFF2-40B4-BE49-F238E27FC236}">
                <a16:creationId xmlns:a16="http://schemas.microsoft.com/office/drawing/2014/main" id="{5F42826D-DE61-4EE1-9631-7D2360A5C3E6}"/>
              </a:ext>
            </a:extLst>
          </p:cNvPr>
          <p:cNvGrpSpPr/>
          <p:nvPr/>
        </p:nvGrpSpPr>
        <p:grpSpPr>
          <a:xfrm>
            <a:off x="6605083" y="2056608"/>
            <a:ext cx="2605086" cy="1109541"/>
            <a:chOff x="3650457" y="2109787"/>
            <a:chExt cx="2605086" cy="1109541"/>
          </a:xfrm>
          <a:solidFill>
            <a:schemeClr val="accent4">
              <a:lumMod val="60000"/>
              <a:lumOff val="40000"/>
            </a:schemeClr>
          </a:solidFill>
        </p:grpSpPr>
        <p:sp>
          <p:nvSpPr>
            <p:cNvPr id="132" name="フリーフォーム: 図形 131">
              <a:extLst>
                <a:ext uri="{FF2B5EF4-FFF2-40B4-BE49-F238E27FC236}">
                  <a16:creationId xmlns:a16="http://schemas.microsoft.com/office/drawing/2014/main" id="{3332842F-8D4C-460C-AC58-62E24BC27F16}"/>
                </a:ext>
              </a:extLst>
            </p:cNvPr>
            <p:cNvSpPr/>
            <p:nvPr/>
          </p:nvSpPr>
          <p:spPr>
            <a:xfrm>
              <a:off x="3779034" y="2481624"/>
              <a:ext cx="2339252" cy="737704"/>
            </a:xfrm>
            <a:custGeom>
              <a:avLst/>
              <a:gdLst>
                <a:gd name="connsiteX0" fmla="*/ 0 w 2339252"/>
                <a:gd name="connsiteY0" fmla="*/ 0 h 737704"/>
                <a:gd name="connsiteX1" fmla="*/ 22738 w 2339252"/>
                <a:gd name="connsiteY1" fmla="*/ 37923 h 737704"/>
                <a:gd name="connsiteX2" fmla="*/ 1177748 w 2339252"/>
                <a:gd name="connsiteY2" fmla="*/ 505257 h 737704"/>
                <a:gd name="connsiteX3" fmla="*/ 2332759 w 2339252"/>
                <a:gd name="connsiteY3" fmla="*/ 37923 h 737704"/>
                <a:gd name="connsiteX4" fmla="*/ 2339252 w 2339252"/>
                <a:gd name="connsiteY4" fmla="*/ 27093 h 737704"/>
                <a:gd name="connsiteX5" fmla="*/ 2310257 w 2339252"/>
                <a:gd name="connsiteY5" fmla="*/ 111204 h 737704"/>
                <a:gd name="connsiteX6" fmla="*/ 1173966 w 2339252"/>
                <a:gd name="connsiteY6" fmla="*/ 737487 h 737704"/>
                <a:gd name="connsiteX7" fmla="*/ 37676 w 2339252"/>
                <a:gd name="connsiteY7" fmla="*/ 107632 h 737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39252" h="737704">
                  <a:moveTo>
                    <a:pt x="0" y="0"/>
                  </a:moveTo>
                  <a:lnTo>
                    <a:pt x="22738" y="37923"/>
                  </a:lnTo>
                  <a:cubicBezTo>
                    <a:pt x="213032" y="312555"/>
                    <a:pt x="658524" y="505257"/>
                    <a:pt x="1177748" y="505257"/>
                  </a:cubicBezTo>
                  <a:cubicBezTo>
                    <a:pt x="1696973" y="505257"/>
                    <a:pt x="2142464" y="312555"/>
                    <a:pt x="2332759" y="37923"/>
                  </a:cubicBezTo>
                  <a:lnTo>
                    <a:pt x="2339252" y="27093"/>
                  </a:lnTo>
                  <a:lnTo>
                    <a:pt x="2310257" y="111204"/>
                  </a:lnTo>
                  <a:cubicBezTo>
                    <a:pt x="2157390" y="442392"/>
                    <a:pt x="1776358" y="747012"/>
                    <a:pt x="1173966" y="737487"/>
                  </a:cubicBezTo>
                  <a:cubicBezTo>
                    <a:pt x="571575" y="727962"/>
                    <a:pt x="190542" y="432867"/>
                    <a:pt x="37676" y="107632"/>
                  </a:cubicBezTo>
                  <a:close/>
                </a:path>
              </a:pathLst>
            </a:cu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33" name="フリーフォーム: 図形 132">
              <a:extLst>
                <a:ext uri="{FF2B5EF4-FFF2-40B4-BE49-F238E27FC236}">
                  <a16:creationId xmlns:a16="http://schemas.microsoft.com/office/drawing/2014/main" id="{E6161223-BC11-4B0D-B9C8-665B42327727}"/>
                </a:ext>
              </a:extLst>
            </p:cNvPr>
            <p:cNvSpPr/>
            <p:nvPr/>
          </p:nvSpPr>
          <p:spPr>
            <a:xfrm>
              <a:off x="3798094" y="2534613"/>
              <a:ext cx="2297359" cy="677522"/>
            </a:xfrm>
            <a:custGeom>
              <a:avLst/>
              <a:gdLst>
                <a:gd name="connsiteX0" fmla="*/ 1068955 w 2297359"/>
                <a:gd name="connsiteY0" fmla="*/ 613270 h 677522"/>
                <a:gd name="connsiteX1" fmla="*/ 1027579 w 2297359"/>
                <a:gd name="connsiteY1" fmla="*/ 635695 h 677522"/>
                <a:gd name="connsiteX2" fmla="*/ 1068954 w 2297359"/>
                <a:gd name="connsiteY2" fmla="*/ 658119 h 677522"/>
                <a:gd name="connsiteX3" fmla="*/ 1110329 w 2297359"/>
                <a:gd name="connsiteY3" fmla="*/ 635694 h 677522"/>
                <a:gd name="connsiteX4" fmla="*/ 960240 w 2297359"/>
                <a:gd name="connsiteY4" fmla="*/ 613270 h 677522"/>
                <a:gd name="connsiteX5" fmla="*/ 918865 w 2297359"/>
                <a:gd name="connsiteY5" fmla="*/ 635695 h 677522"/>
                <a:gd name="connsiteX6" fmla="*/ 960240 w 2297359"/>
                <a:gd name="connsiteY6" fmla="*/ 658120 h 677522"/>
                <a:gd name="connsiteX7" fmla="*/ 1001617 w 2297359"/>
                <a:gd name="connsiteY7" fmla="*/ 635695 h 677522"/>
                <a:gd name="connsiteX8" fmla="*/ 1395097 w 2297359"/>
                <a:gd name="connsiteY8" fmla="*/ 613270 h 677522"/>
                <a:gd name="connsiteX9" fmla="*/ 1353722 w 2297359"/>
                <a:gd name="connsiteY9" fmla="*/ 635694 h 677522"/>
                <a:gd name="connsiteX10" fmla="*/ 1395098 w 2297359"/>
                <a:gd name="connsiteY10" fmla="*/ 658119 h 677522"/>
                <a:gd name="connsiteX11" fmla="*/ 1436472 w 2297359"/>
                <a:gd name="connsiteY11" fmla="*/ 635695 h 677522"/>
                <a:gd name="connsiteX12" fmla="*/ 1286383 w 2297359"/>
                <a:gd name="connsiteY12" fmla="*/ 613270 h 677522"/>
                <a:gd name="connsiteX13" fmla="*/ 1245007 w 2297359"/>
                <a:gd name="connsiteY13" fmla="*/ 635694 h 677522"/>
                <a:gd name="connsiteX14" fmla="*/ 1286382 w 2297359"/>
                <a:gd name="connsiteY14" fmla="*/ 658119 h 677522"/>
                <a:gd name="connsiteX15" fmla="*/ 1327758 w 2297359"/>
                <a:gd name="connsiteY15" fmla="*/ 635694 h 677522"/>
                <a:gd name="connsiteX16" fmla="*/ 1177668 w 2297359"/>
                <a:gd name="connsiteY16" fmla="*/ 613270 h 677522"/>
                <a:gd name="connsiteX17" fmla="*/ 1136293 w 2297359"/>
                <a:gd name="connsiteY17" fmla="*/ 635695 h 677522"/>
                <a:gd name="connsiteX18" fmla="*/ 1177668 w 2297359"/>
                <a:gd name="connsiteY18" fmla="*/ 658119 h 677522"/>
                <a:gd name="connsiteX19" fmla="*/ 1219044 w 2297359"/>
                <a:gd name="connsiteY19" fmla="*/ 635694 h 677522"/>
                <a:gd name="connsiteX20" fmla="*/ 1123311 w 2297359"/>
                <a:gd name="connsiteY20" fmla="*/ 583810 h 677522"/>
                <a:gd name="connsiteX21" fmla="*/ 1081937 w 2297359"/>
                <a:gd name="connsiteY21" fmla="*/ 606234 h 677522"/>
                <a:gd name="connsiteX22" fmla="*/ 1123311 w 2297359"/>
                <a:gd name="connsiteY22" fmla="*/ 628658 h 677522"/>
                <a:gd name="connsiteX23" fmla="*/ 1164686 w 2297359"/>
                <a:gd name="connsiteY23" fmla="*/ 606234 h 677522"/>
                <a:gd name="connsiteX24" fmla="*/ 1014598 w 2297359"/>
                <a:gd name="connsiteY24" fmla="*/ 583810 h 677522"/>
                <a:gd name="connsiteX25" fmla="*/ 973222 w 2297359"/>
                <a:gd name="connsiteY25" fmla="*/ 606234 h 677522"/>
                <a:gd name="connsiteX26" fmla="*/ 1014598 w 2297359"/>
                <a:gd name="connsiteY26" fmla="*/ 628659 h 677522"/>
                <a:gd name="connsiteX27" fmla="*/ 1055973 w 2297359"/>
                <a:gd name="connsiteY27" fmla="*/ 606234 h 677522"/>
                <a:gd name="connsiteX28" fmla="*/ 905884 w 2297359"/>
                <a:gd name="connsiteY28" fmla="*/ 583810 h 677522"/>
                <a:gd name="connsiteX29" fmla="*/ 864508 w 2297359"/>
                <a:gd name="connsiteY29" fmla="*/ 606234 h 677522"/>
                <a:gd name="connsiteX30" fmla="*/ 905883 w 2297359"/>
                <a:gd name="connsiteY30" fmla="*/ 628659 h 677522"/>
                <a:gd name="connsiteX31" fmla="*/ 947258 w 2297359"/>
                <a:gd name="connsiteY31" fmla="*/ 606234 h 677522"/>
                <a:gd name="connsiteX32" fmla="*/ 797174 w 2297359"/>
                <a:gd name="connsiteY32" fmla="*/ 583810 h 677522"/>
                <a:gd name="connsiteX33" fmla="*/ 755798 w 2297359"/>
                <a:gd name="connsiteY33" fmla="*/ 606234 h 677522"/>
                <a:gd name="connsiteX34" fmla="*/ 797175 w 2297359"/>
                <a:gd name="connsiteY34" fmla="*/ 628659 h 677522"/>
                <a:gd name="connsiteX35" fmla="*/ 838545 w 2297359"/>
                <a:gd name="connsiteY35" fmla="*/ 606235 h 677522"/>
                <a:gd name="connsiteX36" fmla="*/ 1558168 w 2297359"/>
                <a:gd name="connsiteY36" fmla="*/ 583809 h 677522"/>
                <a:gd name="connsiteX37" fmla="*/ 1516792 w 2297359"/>
                <a:gd name="connsiteY37" fmla="*/ 606234 h 677522"/>
                <a:gd name="connsiteX38" fmla="*/ 1558168 w 2297359"/>
                <a:gd name="connsiteY38" fmla="*/ 628658 h 677522"/>
                <a:gd name="connsiteX39" fmla="*/ 1599543 w 2297359"/>
                <a:gd name="connsiteY39" fmla="*/ 606234 h 677522"/>
                <a:gd name="connsiteX40" fmla="*/ 1449454 w 2297359"/>
                <a:gd name="connsiteY40" fmla="*/ 583809 h 677522"/>
                <a:gd name="connsiteX41" fmla="*/ 1408078 w 2297359"/>
                <a:gd name="connsiteY41" fmla="*/ 606234 h 677522"/>
                <a:gd name="connsiteX42" fmla="*/ 1449454 w 2297359"/>
                <a:gd name="connsiteY42" fmla="*/ 628659 h 677522"/>
                <a:gd name="connsiteX43" fmla="*/ 1490829 w 2297359"/>
                <a:gd name="connsiteY43" fmla="*/ 606234 h 677522"/>
                <a:gd name="connsiteX44" fmla="*/ 1340740 w 2297359"/>
                <a:gd name="connsiteY44" fmla="*/ 583809 h 677522"/>
                <a:gd name="connsiteX45" fmla="*/ 1299364 w 2297359"/>
                <a:gd name="connsiteY45" fmla="*/ 606234 h 677522"/>
                <a:gd name="connsiteX46" fmla="*/ 1340740 w 2297359"/>
                <a:gd name="connsiteY46" fmla="*/ 628658 h 677522"/>
                <a:gd name="connsiteX47" fmla="*/ 1382115 w 2297359"/>
                <a:gd name="connsiteY47" fmla="*/ 606234 h 677522"/>
                <a:gd name="connsiteX48" fmla="*/ 1232026 w 2297359"/>
                <a:gd name="connsiteY48" fmla="*/ 583809 h 677522"/>
                <a:gd name="connsiteX49" fmla="*/ 1190651 w 2297359"/>
                <a:gd name="connsiteY49" fmla="*/ 606234 h 677522"/>
                <a:gd name="connsiteX50" fmla="*/ 1232026 w 2297359"/>
                <a:gd name="connsiteY50" fmla="*/ 628658 h 677522"/>
                <a:gd name="connsiteX51" fmla="*/ 1273401 w 2297359"/>
                <a:gd name="connsiteY51" fmla="*/ 606234 h 677522"/>
                <a:gd name="connsiteX52" fmla="*/ 742818 w 2297359"/>
                <a:gd name="connsiteY52" fmla="*/ 554349 h 677522"/>
                <a:gd name="connsiteX53" fmla="*/ 701441 w 2297359"/>
                <a:gd name="connsiteY53" fmla="*/ 576773 h 677522"/>
                <a:gd name="connsiteX54" fmla="*/ 742818 w 2297359"/>
                <a:gd name="connsiteY54" fmla="*/ 599198 h 677522"/>
                <a:gd name="connsiteX55" fmla="*/ 784193 w 2297359"/>
                <a:gd name="connsiteY55" fmla="*/ 576773 h 677522"/>
                <a:gd name="connsiteX56" fmla="*/ 1068955 w 2297359"/>
                <a:gd name="connsiteY56" fmla="*/ 554349 h 677522"/>
                <a:gd name="connsiteX57" fmla="*/ 1027579 w 2297359"/>
                <a:gd name="connsiteY57" fmla="*/ 576773 h 677522"/>
                <a:gd name="connsiteX58" fmla="*/ 1068955 w 2297359"/>
                <a:gd name="connsiteY58" fmla="*/ 599198 h 677522"/>
                <a:gd name="connsiteX59" fmla="*/ 1110330 w 2297359"/>
                <a:gd name="connsiteY59" fmla="*/ 576773 h 677522"/>
                <a:gd name="connsiteX60" fmla="*/ 960240 w 2297359"/>
                <a:gd name="connsiteY60" fmla="*/ 554349 h 677522"/>
                <a:gd name="connsiteX61" fmla="*/ 918865 w 2297359"/>
                <a:gd name="connsiteY61" fmla="*/ 576773 h 677522"/>
                <a:gd name="connsiteX62" fmla="*/ 960240 w 2297359"/>
                <a:gd name="connsiteY62" fmla="*/ 599198 h 677522"/>
                <a:gd name="connsiteX63" fmla="*/ 1001616 w 2297359"/>
                <a:gd name="connsiteY63" fmla="*/ 576773 h 677522"/>
                <a:gd name="connsiteX64" fmla="*/ 1612526 w 2297359"/>
                <a:gd name="connsiteY64" fmla="*/ 554348 h 677522"/>
                <a:gd name="connsiteX65" fmla="*/ 1571150 w 2297359"/>
                <a:gd name="connsiteY65" fmla="*/ 576773 h 677522"/>
                <a:gd name="connsiteX66" fmla="*/ 1612525 w 2297359"/>
                <a:gd name="connsiteY66" fmla="*/ 599198 h 677522"/>
                <a:gd name="connsiteX67" fmla="*/ 1653901 w 2297359"/>
                <a:gd name="connsiteY67" fmla="*/ 576773 h 677522"/>
                <a:gd name="connsiteX68" fmla="*/ 1395097 w 2297359"/>
                <a:gd name="connsiteY68" fmla="*/ 554348 h 677522"/>
                <a:gd name="connsiteX69" fmla="*/ 1353721 w 2297359"/>
                <a:gd name="connsiteY69" fmla="*/ 576773 h 677522"/>
                <a:gd name="connsiteX70" fmla="*/ 1395096 w 2297359"/>
                <a:gd name="connsiteY70" fmla="*/ 599198 h 677522"/>
                <a:gd name="connsiteX71" fmla="*/ 1436472 w 2297359"/>
                <a:gd name="connsiteY71" fmla="*/ 576773 h 677522"/>
                <a:gd name="connsiteX72" fmla="*/ 1286382 w 2297359"/>
                <a:gd name="connsiteY72" fmla="*/ 554348 h 677522"/>
                <a:gd name="connsiteX73" fmla="*/ 1245008 w 2297359"/>
                <a:gd name="connsiteY73" fmla="*/ 576773 h 677522"/>
                <a:gd name="connsiteX74" fmla="*/ 1286383 w 2297359"/>
                <a:gd name="connsiteY74" fmla="*/ 599198 h 677522"/>
                <a:gd name="connsiteX75" fmla="*/ 1327758 w 2297359"/>
                <a:gd name="connsiteY75" fmla="*/ 576773 h 677522"/>
                <a:gd name="connsiteX76" fmla="*/ 1177669 w 2297359"/>
                <a:gd name="connsiteY76" fmla="*/ 554348 h 677522"/>
                <a:gd name="connsiteX77" fmla="*/ 1136293 w 2297359"/>
                <a:gd name="connsiteY77" fmla="*/ 576773 h 677522"/>
                <a:gd name="connsiteX78" fmla="*/ 1177668 w 2297359"/>
                <a:gd name="connsiteY78" fmla="*/ 599198 h 677522"/>
                <a:gd name="connsiteX79" fmla="*/ 1219044 w 2297359"/>
                <a:gd name="connsiteY79" fmla="*/ 576773 h 677522"/>
                <a:gd name="connsiteX80" fmla="*/ 851526 w 2297359"/>
                <a:gd name="connsiteY80" fmla="*/ 554348 h 677522"/>
                <a:gd name="connsiteX81" fmla="*/ 810150 w 2297359"/>
                <a:gd name="connsiteY81" fmla="*/ 576773 h 677522"/>
                <a:gd name="connsiteX82" fmla="*/ 851527 w 2297359"/>
                <a:gd name="connsiteY82" fmla="*/ 599199 h 677522"/>
                <a:gd name="connsiteX83" fmla="*/ 892901 w 2297359"/>
                <a:gd name="connsiteY83" fmla="*/ 576773 h 677522"/>
                <a:gd name="connsiteX84" fmla="*/ 1503811 w 2297359"/>
                <a:gd name="connsiteY84" fmla="*/ 554348 h 677522"/>
                <a:gd name="connsiteX85" fmla="*/ 1462435 w 2297359"/>
                <a:gd name="connsiteY85" fmla="*/ 576773 h 677522"/>
                <a:gd name="connsiteX86" fmla="*/ 1503810 w 2297359"/>
                <a:gd name="connsiteY86" fmla="*/ 599198 h 677522"/>
                <a:gd name="connsiteX87" fmla="*/ 1545186 w 2297359"/>
                <a:gd name="connsiteY87" fmla="*/ 576773 h 677522"/>
                <a:gd name="connsiteX88" fmla="*/ 1232026 w 2297359"/>
                <a:gd name="connsiteY88" fmla="*/ 524888 h 677522"/>
                <a:gd name="connsiteX89" fmla="*/ 1190651 w 2297359"/>
                <a:gd name="connsiteY89" fmla="*/ 547313 h 677522"/>
                <a:gd name="connsiteX90" fmla="*/ 1232026 w 2297359"/>
                <a:gd name="connsiteY90" fmla="*/ 569737 h 677522"/>
                <a:gd name="connsiteX91" fmla="*/ 1273400 w 2297359"/>
                <a:gd name="connsiteY91" fmla="*/ 547313 h 677522"/>
                <a:gd name="connsiteX92" fmla="*/ 1014598 w 2297359"/>
                <a:gd name="connsiteY92" fmla="*/ 524888 h 677522"/>
                <a:gd name="connsiteX93" fmla="*/ 973222 w 2297359"/>
                <a:gd name="connsiteY93" fmla="*/ 547313 h 677522"/>
                <a:gd name="connsiteX94" fmla="*/ 1014598 w 2297359"/>
                <a:gd name="connsiteY94" fmla="*/ 569737 h 677522"/>
                <a:gd name="connsiteX95" fmla="*/ 1055973 w 2297359"/>
                <a:gd name="connsiteY95" fmla="*/ 547313 h 677522"/>
                <a:gd name="connsiteX96" fmla="*/ 797175 w 2297359"/>
                <a:gd name="connsiteY96" fmla="*/ 524888 h 677522"/>
                <a:gd name="connsiteX97" fmla="*/ 755800 w 2297359"/>
                <a:gd name="connsiteY97" fmla="*/ 547313 h 677522"/>
                <a:gd name="connsiteX98" fmla="*/ 797173 w 2297359"/>
                <a:gd name="connsiteY98" fmla="*/ 569738 h 677522"/>
                <a:gd name="connsiteX99" fmla="*/ 838544 w 2297359"/>
                <a:gd name="connsiteY99" fmla="*/ 547313 h 677522"/>
                <a:gd name="connsiteX100" fmla="*/ 688457 w 2297359"/>
                <a:gd name="connsiteY100" fmla="*/ 524888 h 677522"/>
                <a:gd name="connsiteX101" fmla="*/ 647082 w 2297359"/>
                <a:gd name="connsiteY101" fmla="*/ 547313 h 677522"/>
                <a:gd name="connsiteX102" fmla="*/ 688459 w 2297359"/>
                <a:gd name="connsiteY102" fmla="*/ 569738 h 677522"/>
                <a:gd name="connsiteX103" fmla="*/ 729835 w 2297359"/>
                <a:gd name="connsiteY103" fmla="*/ 547313 h 677522"/>
                <a:gd name="connsiteX104" fmla="*/ 1340740 w 2297359"/>
                <a:gd name="connsiteY104" fmla="*/ 524888 h 677522"/>
                <a:gd name="connsiteX105" fmla="*/ 1299364 w 2297359"/>
                <a:gd name="connsiteY105" fmla="*/ 547313 h 677522"/>
                <a:gd name="connsiteX106" fmla="*/ 1340739 w 2297359"/>
                <a:gd name="connsiteY106" fmla="*/ 569737 h 677522"/>
                <a:gd name="connsiteX107" fmla="*/ 1382115 w 2297359"/>
                <a:gd name="connsiteY107" fmla="*/ 547312 h 677522"/>
                <a:gd name="connsiteX108" fmla="*/ 1123312 w 2297359"/>
                <a:gd name="connsiteY108" fmla="*/ 524888 h 677522"/>
                <a:gd name="connsiteX109" fmla="*/ 1081937 w 2297359"/>
                <a:gd name="connsiteY109" fmla="*/ 547313 h 677522"/>
                <a:gd name="connsiteX110" fmla="*/ 1123312 w 2297359"/>
                <a:gd name="connsiteY110" fmla="*/ 569738 h 677522"/>
                <a:gd name="connsiteX111" fmla="*/ 1164687 w 2297359"/>
                <a:gd name="connsiteY111" fmla="*/ 547313 h 677522"/>
                <a:gd name="connsiteX112" fmla="*/ 1666883 w 2297359"/>
                <a:gd name="connsiteY112" fmla="*/ 524887 h 677522"/>
                <a:gd name="connsiteX113" fmla="*/ 1625507 w 2297359"/>
                <a:gd name="connsiteY113" fmla="*/ 547313 h 677522"/>
                <a:gd name="connsiteX114" fmla="*/ 1666882 w 2297359"/>
                <a:gd name="connsiteY114" fmla="*/ 569737 h 677522"/>
                <a:gd name="connsiteX115" fmla="*/ 1708258 w 2297359"/>
                <a:gd name="connsiteY115" fmla="*/ 547312 h 677522"/>
                <a:gd name="connsiteX116" fmla="*/ 1558168 w 2297359"/>
                <a:gd name="connsiteY116" fmla="*/ 524887 h 677522"/>
                <a:gd name="connsiteX117" fmla="*/ 1516792 w 2297359"/>
                <a:gd name="connsiteY117" fmla="*/ 547312 h 677522"/>
                <a:gd name="connsiteX118" fmla="*/ 1558168 w 2297359"/>
                <a:gd name="connsiteY118" fmla="*/ 569737 h 677522"/>
                <a:gd name="connsiteX119" fmla="*/ 1599543 w 2297359"/>
                <a:gd name="connsiteY119" fmla="*/ 547313 h 677522"/>
                <a:gd name="connsiteX120" fmla="*/ 1449454 w 2297359"/>
                <a:gd name="connsiteY120" fmla="*/ 524887 h 677522"/>
                <a:gd name="connsiteX121" fmla="*/ 1408078 w 2297359"/>
                <a:gd name="connsiteY121" fmla="*/ 547313 h 677522"/>
                <a:gd name="connsiteX122" fmla="*/ 1449453 w 2297359"/>
                <a:gd name="connsiteY122" fmla="*/ 569737 h 677522"/>
                <a:gd name="connsiteX123" fmla="*/ 1490829 w 2297359"/>
                <a:gd name="connsiteY123" fmla="*/ 547312 h 677522"/>
                <a:gd name="connsiteX124" fmla="*/ 905882 w 2297359"/>
                <a:gd name="connsiteY124" fmla="*/ 524887 h 677522"/>
                <a:gd name="connsiteX125" fmla="*/ 864508 w 2297359"/>
                <a:gd name="connsiteY125" fmla="*/ 547313 h 677522"/>
                <a:gd name="connsiteX126" fmla="*/ 905883 w 2297359"/>
                <a:gd name="connsiteY126" fmla="*/ 569738 h 677522"/>
                <a:gd name="connsiteX127" fmla="*/ 947258 w 2297359"/>
                <a:gd name="connsiteY127" fmla="*/ 547313 h 677522"/>
                <a:gd name="connsiteX128" fmla="*/ 634101 w 2297359"/>
                <a:gd name="connsiteY128" fmla="*/ 495429 h 677522"/>
                <a:gd name="connsiteX129" fmla="*/ 592729 w 2297359"/>
                <a:gd name="connsiteY129" fmla="*/ 517853 h 677522"/>
                <a:gd name="connsiteX130" fmla="*/ 634099 w 2297359"/>
                <a:gd name="connsiteY130" fmla="*/ 540277 h 677522"/>
                <a:gd name="connsiteX131" fmla="*/ 675474 w 2297359"/>
                <a:gd name="connsiteY131" fmla="*/ 517852 h 677522"/>
                <a:gd name="connsiteX132" fmla="*/ 1286383 w 2297359"/>
                <a:gd name="connsiteY132" fmla="*/ 495427 h 677522"/>
                <a:gd name="connsiteX133" fmla="*/ 1245008 w 2297359"/>
                <a:gd name="connsiteY133" fmla="*/ 517852 h 677522"/>
                <a:gd name="connsiteX134" fmla="*/ 1286382 w 2297359"/>
                <a:gd name="connsiteY134" fmla="*/ 540277 h 677522"/>
                <a:gd name="connsiteX135" fmla="*/ 1327758 w 2297359"/>
                <a:gd name="connsiteY135" fmla="*/ 517852 h 677522"/>
                <a:gd name="connsiteX136" fmla="*/ 1177669 w 2297359"/>
                <a:gd name="connsiteY136" fmla="*/ 495427 h 677522"/>
                <a:gd name="connsiteX137" fmla="*/ 1136294 w 2297359"/>
                <a:gd name="connsiteY137" fmla="*/ 517852 h 677522"/>
                <a:gd name="connsiteX138" fmla="*/ 1177669 w 2297359"/>
                <a:gd name="connsiteY138" fmla="*/ 540277 h 677522"/>
                <a:gd name="connsiteX139" fmla="*/ 1219044 w 2297359"/>
                <a:gd name="connsiteY139" fmla="*/ 517852 h 677522"/>
                <a:gd name="connsiteX140" fmla="*/ 1068955 w 2297359"/>
                <a:gd name="connsiteY140" fmla="*/ 495427 h 677522"/>
                <a:gd name="connsiteX141" fmla="*/ 1027579 w 2297359"/>
                <a:gd name="connsiteY141" fmla="*/ 517852 h 677522"/>
                <a:gd name="connsiteX142" fmla="*/ 1068955 w 2297359"/>
                <a:gd name="connsiteY142" fmla="*/ 540277 h 677522"/>
                <a:gd name="connsiteX143" fmla="*/ 1110330 w 2297359"/>
                <a:gd name="connsiteY143" fmla="*/ 517852 h 677522"/>
                <a:gd name="connsiteX144" fmla="*/ 851526 w 2297359"/>
                <a:gd name="connsiteY144" fmla="*/ 495427 h 677522"/>
                <a:gd name="connsiteX145" fmla="*/ 810151 w 2297359"/>
                <a:gd name="connsiteY145" fmla="*/ 517852 h 677522"/>
                <a:gd name="connsiteX146" fmla="*/ 851526 w 2297359"/>
                <a:gd name="connsiteY146" fmla="*/ 540277 h 677522"/>
                <a:gd name="connsiteX147" fmla="*/ 892901 w 2297359"/>
                <a:gd name="connsiteY147" fmla="*/ 517852 h 677522"/>
                <a:gd name="connsiteX148" fmla="*/ 742818 w 2297359"/>
                <a:gd name="connsiteY148" fmla="*/ 495427 h 677522"/>
                <a:gd name="connsiteX149" fmla="*/ 701440 w 2297359"/>
                <a:gd name="connsiteY149" fmla="*/ 517852 h 677522"/>
                <a:gd name="connsiteX150" fmla="*/ 742816 w 2297359"/>
                <a:gd name="connsiteY150" fmla="*/ 540277 h 677522"/>
                <a:gd name="connsiteX151" fmla="*/ 784194 w 2297359"/>
                <a:gd name="connsiteY151" fmla="*/ 517852 h 677522"/>
                <a:gd name="connsiteX152" fmla="*/ 1721240 w 2297359"/>
                <a:gd name="connsiteY152" fmla="*/ 495427 h 677522"/>
                <a:gd name="connsiteX153" fmla="*/ 1679865 w 2297359"/>
                <a:gd name="connsiteY153" fmla="*/ 517852 h 677522"/>
                <a:gd name="connsiteX154" fmla="*/ 1721240 w 2297359"/>
                <a:gd name="connsiteY154" fmla="*/ 540276 h 677522"/>
                <a:gd name="connsiteX155" fmla="*/ 1762615 w 2297359"/>
                <a:gd name="connsiteY155" fmla="*/ 517852 h 677522"/>
                <a:gd name="connsiteX156" fmla="*/ 1612525 w 2297359"/>
                <a:gd name="connsiteY156" fmla="*/ 495427 h 677522"/>
                <a:gd name="connsiteX157" fmla="*/ 1571150 w 2297359"/>
                <a:gd name="connsiteY157" fmla="*/ 517852 h 677522"/>
                <a:gd name="connsiteX158" fmla="*/ 1612525 w 2297359"/>
                <a:gd name="connsiteY158" fmla="*/ 540277 h 677522"/>
                <a:gd name="connsiteX159" fmla="*/ 1653901 w 2297359"/>
                <a:gd name="connsiteY159" fmla="*/ 517852 h 677522"/>
                <a:gd name="connsiteX160" fmla="*/ 1503811 w 2297359"/>
                <a:gd name="connsiteY160" fmla="*/ 495427 h 677522"/>
                <a:gd name="connsiteX161" fmla="*/ 1462436 w 2297359"/>
                <a:gd name="connsiteY161" fmla="*/ 517852 h 677522"/>
                <a:gd name="connsiteX162" fmla="*/ 1503810 w 2297359"/>
                <a:gd name="connsiteY162" fmla="*/ 540276 h 677522"/>
                <a:gd name="connsiteX163" fmla="*/ 1545186 w 2297359"/>
                <a:gd name="connsiteY163" fmla="*/ 517851 h 677522"/>
                <a:gd name="connsiteX164" fmla="*/ 1395097 w 2297359"/>
                <a:gd name="connsiteY164" fmla="*/ 495427 h 677522"/>
                <a:gd name="connsiteX165" fmla="*/ 1353722 w 2297359"/>
                <a:gd name="connsiteY165" fmla="*/ 517852 h 677522"/>
                <a:gd name="connsiteX166" fmla="*/ 1395096 w 2297359"/>
                <a:gd name="connsiteY166" fmla="*/ 540277 h 677522"/>
                <a:gd name="connsiteX167" fmla="*/ 1436472 w 2297359"/>
                <a:gd name="connsiteY167" fmla="*/ 517851 h 677522"/>
                <a:gd name="connsiteX168" fmla="*/ 960240 w 2297359"/>
                <a:gd name="connsiteY168" fmla="*/ 495427 h 677522"/>
                <a:gd name="connsiteX169" fmla="*/ 918865 w 2297359"/>
                <a:gd name="connsiteY169" fmla="*/ 517852 h 677522"/>
                <a:gd name="connsiteX170" fmla="*/ 960241 w 2297359"/>
                <a:gd name="connsiteY170" fmla="*/ 540277 h 677522"/>
                <a:gd name="connsiteX171" fmla="*/ 1001616 w 2297359"/>
                <a:gd name="connsiteY171" fmla="*/ 517852 h 677522"/>
                <a:gd name="connsiteX172" fmla="*/ 688460 w 2297359"/>
                <a:gd name="connsiteY172" fmla="*/ 465967 h 677522"/>
                <a:gd name="connsiteX173" fmla="*/ 647082 w 2297359"/>
                <a:gd name="connsiteY173" fmla="*/ 488392 h 677522"/>
                <a:gd name="connsiteX174" fmla="*/ 688458 w 2297359"/>
                <a:gd name="connsiteY174" fmla="*/ 510816 h 677522"/>
                <a:gd name="connsiteX175" fmla="*/ 729835 w 2297359"/>
                <a:gd name="connsiteY175" fmla="*/ 488391 h 677522"/>
                <a:gd name="connsiteX176" fmla="*/ 579743 w 2297359"/>
                <a:gd name="connsiteY176" fmla="*/ 465967 h 677522"/>
                <a:gd name="connsiteX177" fmla="*/ 538370 w 2297359"/>
                <a:gd name="connsiteY177" fmla="*/ 488392 h 677522"/>
                <a:gd name="connsiteX178" fmla="*/ 579747 w 2297359"/>
                <a:gd name="connsiteY178" fmla="*/ 510817 h 677522"/>
                <a:gd name="connsiteX179" fmla="*/ 621121 w 2297359"/>
                <a:gd name="connsiteY179" fmla="*/ 488392 h 677522"/>
                <a:gd name="connsiteX180" fmla="*/ 905884 w 2297359"/>
                <a:gd name="connsiteY180" fmla="*/ 465967 h 677522"/>
                <a:gd name="connsiteX181" fmla="*/ 864508 w 2297359"/>
                <a:gd name="connsiteY181" fmla="*/ 488392 h 677522"/>
                <a:gd name="connsiteX182" fmla="*/ 905883 w 2297359"/>
                <a:gd name="connsiteY182" fmla="*/ 510816 h 677522"/>
                <a:gd name="connsiteX183" fmla="*/ 947258 w 2297359"/>
                <a:gd name="connsiteY183" fmla="*/ 488391 h 677522"/>
                <a:gd name="connsiteX184" fmla="*/ 797174 w 2297359"/>
                <a:gd name="connsiteY184" fmla="*/ 465967 h 677522"/>
                <a:gd name="connsiteX185" fmla="*/ 755802 w 2297359"/>
                <a:gd name="connsiteY185" fmla="*/ 488392 h 677522"/>
                <a:gd name="connsiteX186" fmla="*/ 797174 w 2297359"/>
                <a:gd name="connsiteY186" fmla="*/ 510816 h 677522"/>
                <a:gd name="connsiteX187" fmla="*/ 838545 w 2297359"/>
                <a:gd name="connsiteY187" fmla="*/ 488392 h 677522"/>
                <a:gd name="connsiteX188" fmla="*/ 1775598 w 2297359"/>
                <a:gd name="connsiteY188" fmla="*/ 465966 h 677522"/>
                <a:gd name="connsiteX189" fmla="*/ 1734222 w 2297359"/>
                <a:gd name="connsiteY189" fmla="*/ 488391 h 677522"/>
                <a:gd name="connsiteX190" fmla="*/ 1775596 w 2297359"/>
                <a:gd name="connsiteY190" fmla="*/ 510815 h 677522"/>
                <a:gd name="connsiteX191" fmla="*/ 1816972 w 2297359"/>
                <a:gd name="connsiteY191" fmla="*/ 488391 h 677522"/>
                <a:gd name="connsiteX192" fmla="*/ 1558168 w 2297359"/>
                <a:gd name="connsiteY192" fmla="*/ 465966 h 677522"/>
                <a:gd name="connsiteX193" fmla="*/ 1516792 w 2297359"/>
                <a:gd name="connsiteY193" fmla="*/ 488391 h 677522"/>
                <a:gd name="connsiteX194" fmla="*/ 1558168 w 2297359"/>
                <a:gd name="connsiteY194" fmla="*/ 510816 h 677522"/>
                <a:gd name="connsiteX195" fmla="*/ 1599543 w 2297359"/>
                <a:gd name="connsiteY195" fmla="*/ 488390 h 677522"/>
                <a:gd name="connsiteX196" fmla="*/ 1449454 w 2297359"/>
                <a:gd name="connsiteY196" fmla="*/ 465966 h 677522"/>
                <a:gd name="connsiteX197" fmla="*/ 1408079 w 2297359"/>
                <a:gd name="connsiteY197" fmla="*/ 488391 h 677522"/>
                <a:gd name="connsiteX198" fmla="*/ 1449454 w 2297359"/>
                <a:gd name="connsiteY198" fmla="*/ 510816 h 677522"/>
                <a:gd name="connsiteX199" fmla="*/ 1490829 w 2297359"/>
                <a:gd name="connsiteY199" fmla="*/ 488390 h 677522"/>
                <a:gd name="connsiteX200" fmla="*/ 1340740 w 2297359"/>
                <a:gd name="connsiteY200" fmla="*/ 465966 h 677522"/>
                <a:gd name="connsiteX201" fmla="*/ 1299365 w 2297359"/>
                <a:gd name="connsiteY201" fmla="*/ 488391 h 677522"/>
                <a:gd name="connsiteX202" fmla="*/ 1340739 w 2297359"/>
                <a:gd name="connsiteY202" fmla="*/ 510816 h 677522"/>
                <a:gd name="connsiteX203" fmla="*/ 1382116 w 2297359"/>
                <a:gd name="connsiteY203" fmla="*/ 488390 h 677522"/>
                <a:gd name="connsiteX204" fmla="*/ 1014597 w 2297359"/>
                <a:gd name="connsiteY204" fmla="*/ 465966 h 677522"/>
                <a:gd name="connsiteX205" fmla="*/ 973222 w 2297359"/>
                <a:gd name="connsiteY205" fmla="*/ 488391 h 677522"/>
                <a:gd name="connsiteX206" fmla="*/ 1014598 w 2297359"/>
                <a:gd name="connsiteY206" fmla="*/ 510816 h 677522"/>
                <a:gd name="connsiteX207" fmla="*/ 1055973 w 2297359"/>
                <a:gd name="connsiteY207" fmla="*/ 488391 h 677522"/>
                <a:gd name="connsiteX208" fmla="*/ 1666883 w 2297359"/>
                <a:gd name="connsiteY208" fmla="*/ 465966 h 677522"/>
                <a:gd name="connsiteX209" fmla="*/ 1625507 w 2297359"/>
                <a:gd name="connsiteY209" fmla="*/ 488390 h 677522"/>
                <a:gd name="connsiteX210" fmla="*/ 1666883 w 2297359"/>
                <a:gd name="connsiteY210" fmla="*/ 510816 h 677522"/>
                <a:gd name="connsiteX211" fmla="*/ 1708258 w 2297359"/>
                <a:gd name="connsiteY211" fmla="*/ 488390 h 677522"/>
                <a:gd name="connsiteX212" fmla="*/ 742818 w 2297359"/>
                <a:gd name="connsiteY212" fmla="*/ 436507 h 677522"/>
                <a:gd name="connsiteX213" fmla="*/ 701444 w 2297359"/>
                <a:gd name="connsiteY213" fmla="*/ 458931 h 677522"/>
                <a:gd name="connsiteX214" fmla="*/ 742818 w 2297359"/>
                <a:gd name="connsiteY214" fmla="*/ 481355 h 677522"/>
                <a:gd name="connsiteX215" fmla="*/ 784193 w 2297359"/>
                <a:gd name="connsiteY215" fmla="*/ 458930 h 677522"/>
                <a:gd name="connsiteX216" fmla="*/ 525389 w 2297359"/>
                <a:gd name="connsiteY216" fmla="*/ 436507 h 677522"/>
                <a:gd name="connsiteX217" fmla="*/ 484015 w 2297359"/>
                <a:gd name="connsiteY217" fmla="*/ 458931 h 677522"/>
                <a:gd name="connsiteX218" fmla="*/ 525386 w 2297359"/>
                <a:gd name="connsiteY218" fmla="*/ 481355 h 677522"/>
                <a:gd name="connsiteX219" fmla="*/ 566763 w 2297359"/>
                <a:gd name="connsiteY219" fmla="*/ 458931 h 677522"/>
                <a:gd name="connsiteX220" fmla="*/ 634099 w 2297359"/>
                <a:gd name="connsiteY220" fmla="*/ 436506 h 677522"/>
                <a:gd name="connsiteX221" fmla="*/ 592727 w 2297359"/>
                <a:gd name="connsiteY221" fmla="*/ 458931 h 677522"/>
                <a:gd name="connsiteX222" fmla="*/ 634101 w 2297359"/>
                <a:gd name="connsiteY222" fmla="*/ 481356 h 677522"/>
                <a:gd name="connsiteX223" fmla="*/ 675477 w 2297359"/>
                <a:gd name="connsiteY223" fmla="*/ 458931 h 677522"/>
                <a:gd name="connsiteX224" fmla="*/ 1829954 w 2297359"/>
                <a:gd name="connsiteY224" fmla="*/ 436505 h 677522"/>
                <a:gd name="connsiteX225" fmla="*/ 1788579 w 2297359"/>
                <a:gd name="connsiteY225" fmla="*/ 458930 h 677522"/>
                <a:gd name="connsiteX226" fmla="*/ 1829954 w 2297359"/>
                <a:gd name="connsiteY226" fmla="*/ 481355 h 677522"/>
                <a:gd name="connsiteX227" fmla="*/ 1871330 w 2297359"/>
                <a:gd name="connsiteY227" fmla="*/ 458930 h 677522"/>
                <a:gd name="connsiteX228" fmla="*/ 1721240 w 2297359"/>
                <a:gd name="connsiteY228" fmla="*/ 436505 h 677522"/>
                <a:gd name="connsiteX229" fmla="*/ 1679864 w 2297359"/>
                <a:gd name="connsiteY229" fmla="*/ 458930 h 677522"/>
                <a:gd name="connsiteX230" fmla="*/ 1721240 w 2297359"/>
                <a:gd name="connsiteY230" fmla="*/ 481355 h 677522"/>
                <a:gd name="connsiteX231" fmla="*/ 1762615 w 2297359"/>
                <a:gd name="connsiteY231" fmla="*/ 458930 h 677522"/>
                <a:gd name="connsiteX232" fmla="*/ 1612526 w 2297359"/>
                <a:gd name="connsiteY232" fmla="*/ 436505 h 677522"/>
                <a:gd name="connsiteX233" fmla="*/ 1571150 w 2297359"/>
                <a:gd name="connsiteY233" fmla="*/ 458930 h 677522"/>
                <a:gd name="connsiteX234" fmla="*/ 1612525 w 2297359"/>
                <a:gd name="connsiteY234" fmla="*/ 481355 h 677522"/>
                <a:gd name="connsiteX235" fmla="*/ 1653901 w 2297359"/>
                <a:gd name="connsiteY235" fmla="*/ 458930 h 677522"/>
                <a:gd name="connsiteX236" fmla="*/ 579747 w 2297359"/>
                <a:gd name="connsiteY236" fmla="*/ 407046 h 677522"/>
                <a:gd name="connsiteX237" fmla="*/ 538370 w 2297359"/>
                <a:gd name="connsiteY237" fmla="*/ 429471 h 677522"/>
                <a:gd name="connsiteX238" fmla="*/ 579743 w 2297359"/>
                <a:gd name="connsiteY238" fmla="*/ 451895 h 677522"/>
                <a:gd name="connsiteX239" fmla="*/ 621118 w 2297359"/>
                <a:gd name="connsiteY239" fmla="*/ 429470 h 677522"/>
                <a:gd name="connsiteX240" fmla="*/ 471030 w 2297359"/>
                <a:gd name="connsiteY240" fmla="*/ 407046 h 677522"/>
                <a:gd name="connsiteX241" fmla="*/ 429656 w 2297359"/>
                <a:gd name="connsiteY241" fmla="*/ 429470 h 677522"/>
                <a:gd name="connsiteX242" fmla="*/ 471031 w 2297359"/>
                <a:gd name="connsiteY242" fmla="*/ 451895 h 677522"/>
                <a:gd name="connsiteX243" fmla="*/ 512407 w 2297359"/>
                <a:gd name="connsiteY243" fmla="*/ 429471 h 677522"/>
                <a:gd name="connsiteX244" fmla="*/ 1666882 w 2297359"/>
                <a:gd name="connsiteY244" fmla="*/ 407045 h 677522"/>
                <a:gd name="connsiteX245" fmla="*/ 1625507 w 2297359"/>
                <a:gd name="connsiteY245" fmla="*/ 429469 h 677522"/>
                <a:gd name="connsiteX246" fmla="*/ 1666882 w 2297359"/>
                <a:gd name="connsiteY246" fmla="*/ 451894 h 677522"/>
                <a:gd name="connsiteX247" fmla="*/ 1708258 w 2297359"/>
                <a:gd name="connsiteY247" fmla="*/ 429469 h 677522"/>
                <a:gd name="connsiteX248" fmla="*/ 1884312 w 2297359"/>
                <a:gd name="connsiteY248" fmla="*/ 407044 h 677522"/>
                <a:gd name="connsiteX249" fmla="*/ 1842936 w 2297359"/>
                <a:gd name="connsiteY249" fmla="*/ 429469 h 677522"/>
                <a:gd name="connsiteX250" fmla="*/ 1884310 w 2297359"/>
                <a:gd name="connsiteY250" fmla="*/ 451894 h 677522"/>
                <a:gd name="connsiteX251" fmla="*/ 1925686 w 2297359"/>
                <a:gd name="connsiteY251" fmla="*/ 429469 h 677522"/>
                <a:gd name="connsiteX252" fmla="*/ 1775597 w 2297359"/>
                <a:gd name="connsiteY252" fmla="*/ 407044 h 677522"/>
                <a:gd name="connsiteX253" fmla="*/ 1734222 w 2297359"/>
                <a:gd name="connsiteY253" fmla="*/ 429469 h 677522"/>
                <a:gd name="connsiteX254" fmla="*/ 1775597 w 2297359"/>
                <a:gd name="connsiteY254" fmla="*/ 451894 h 677522"/>
                <a:gd name="connsiteX255" fmla="*/ 1816972 w 2297359"/>
                <a:gd name="connsiteY255" fmla="*/ 429469 h 677522"/>
                <a:gd name="connsiteX256" fmla="*/ 416675 w 2297359"/>
                <a:gd name="connsiteY256" fmla="*/ 377586 h 677522"/>
                <a:gd name="connsiteX257" fmla="*/ 375303 w 2297359"/>
                <a:gd name="connsiteY257" fmla="*/ 400010 h 677522"/>
                <a:gd name="connsiteX258" fmla="*/ 416675 w 2297359"/>
                <a:gd name="connsiteY258" fmla="*/ 422435 h 677522"/>
                <a:gd name="connsiteX259" fmla="*/ 458050 w 2297359"/>
                <a:gd name="connsiteY259" fmla="*/ 400010 h 677522"/>
                <a:gd name="connsiteX260" fmla="*/ 525387 w 2297359"/>
                <a:gd name="connsiteY260" fmla="*/ 377585 h 677522"/>
                <a:gd name="connsiteX261" fmla="*/ 484013 w 2297359"/>
                <a:gd name="connsiteY261" fmla="*/ 400010 h 677522"/>
                <a:gd name="connsiteX262" fmla="*/ 525387 w 2297359"/>
                <a:gd name="connsiteY262" fmla="*/ 422435 h 677522"/>
                <a:gd name="connsiteX263" fmla="*/ 566763 w 2297359"/>
                <a:gd name="connsiteY263" fmla="*/ 400010 h 677522"/>
                <a:gd name="connsiteX264" fmla="*/ 1829954 w 2297359"/>
                <a:gd name="connsiteY264" fmla="*/ 377584 h 677522"/>
                <a:gd name="connsiteX265" fmla="*/ 1788578 w 2297359"/>
                <a:gd name="connsiteY265" fmla="*/ 400009 h 677522"/>
                <a:gd name="connsiteX266" fmla="*/ 1829954 w 2297359"/>
                <a:gd name="connsiteY266" fmla="*/ 422434 h 677522"/>
                <a:gd name="connsiteX267" fmla="*/ 1871330 w 2297359"/>
                <a:gd name="connsiteY267" fmla="*/ 400009 h 677522"/>
                <a:gd name="connsiteX268" fmla="*/ 1938669 w 2297359"/>
                <a:gd name="connsiteY268" fmla="*/ 377584 h 677522"/>
                <a:gd name="connsiteX269" fmla="*/ 1897294 w 2297359"/>
                <a:gd name="connsiteY269" fmla="*/ 400008 h 677522"/>
                <a:gd name="connsiteX270" fmla="*/ 1938669 w 2297359"/>
                <a:gd name="connsiteY270" fmla="*/ 422433 h 677522"/>
                <a:gd name="connsiteX271" fmla="*/ 1980044 w 2297359"/>
                <a:gd name="connsiteY271" fmla="*/ 400008 h 677522"/>
                <a:gd name="connsiteX272" fmla="*/ 362320 w 2297359"/>
                <a:gd name="connsiteY272" fmla="*/ 348125 h 677522"/>
                <a:gd name="connsiteX273" fmla="*/ 320945 w 2297359"/>
                <a:gd name="connsiteY273" fmla="*/ 370549 h 677522"/>
                <a:gd name="connsiteX274" fmla="*/ 362321 w 2297359"/>
                <a:gd name="connsiteY274" fmla="*/ 392974 h 677522"/>
                <a:gd name="connsiteX275" fmla="*/ 403694 w 2297359"/>
                <a:gd name="connsiteY275" fmla="*/ 370550 h 677522"/>
                <a:gd name="connsiteX276" fmla="*/ 471035 w 2297359"/>
                <a:gd name="connsiteY276" fmla="*/ 348125 h 677522"/>
                <a:gd name="connsiteX277" fmla="*/ 429656 w 2297359"/>
                <a:gd name="connsiteY277" fmla="*/ 370550 h 677522"/>
                <a:gd name="connsiteX278" fmla="*/ 471030 w 2297359"/>
                <a:gd name="connsiteY278" fmla="*/ 392974 h 677522"/>
                <a:gd name="connsiteX279" fmla="*/ 512407 w 2297359"/>
                <a:gd name="connsiteY279" fmla="*/ 370549 h 677522"/>
                <a:gd name="connsiteX280" fmla="*/ 1884311 w 2297359"/>
                <a:gd name="connsiteY280" fmla="*/ 348123 h 677522"/>
                <a:gd name="connsiteX281" fmla="*/ 1842936 w 2297359"/>
                <a:gd name="connsiteY281" fmla="*/ 370548 h 677522"/>
                <a:gd name="connsiteX282" fmla="*/ 1884312 w 2297359"/>
                <a:gd name="connsiteY282" fmla="*/ 392973 h 677522"/>
                <a:gd name="connsiteX283" fmla="*/ 1925688 w 2297359"/>
                <a:gd name="connsiteY283" fmla="*/ 370548 h 677522"/>
                <a:gd name="connsiteX284" fmla="*/ 1993026 w 2297359"/>
                <a:gd name="connsiteY284" fmla="*/ 348123 h 677522"/>
                <a:gd name="connsiteX285" fmla="*/ 1951650 w 2297359"/>
                <a:gd name="connsiteY285" fmla="*/ 370548 h 677522"/>
                <a:gd name="connsiteX286" fmla="*/ 1993026 w 2297359"/>
                <a:gd name="connsiteY286" fmla="*/ 392973 h 677522"/>
                <a:gd name="connsiteX287" fmla="*/ 2034402 w 2297359"/>
                <a:gd name="connsiteY287" fmla="*/ 370548 h 677522"/>
                <a:gd name="connsiteX288" fmla="*/ 307961 w 2297359"/>
                <a:gd name="connsiteY288" fmla="*/ 318665 h 677522"/>
                <a:gd name="connsiteX289" fmla="*/ 266586 w 2297359"/>
                <a:gd name="connsiteY289" fmla="*/ 341089 h 677522"/>
                <a:gd name="connsiteX290" fmla="*/ 307962 w 2297359"/>
                <a:gd name="connsiteY290" fmla="*/ 363513 h 677522"/>
                <a:gd name="connsiteX291" fmla="*/ 349336 w 2297359"/>
                <a:gd name="connsiteY291" fmla="*/ 341089 h 677522"/>
                <a:gd name="connsiteX292" fmla="*/ 1938668 w 2297359"/>
                <a:gd name="connsiteY292" fmla="*/ 318663 h 677522"/>
                <a:gd name="connsiteX293" fmla="*/ 1897293 w 2297359"/>
                <a:gd name="connsiteY293" fmla="*/ 341088 h 677522"/>
                <a:gd name="connsiteX294" fmla="*/ 1938669 w 2297359"/>
                <a:gd name="connsiteY294" fmla="*/ 363512 h 677522"/>
                <a:gd name="connsiteX295" fmla="*/ 1980044 w 2297359"/>
                <a:gd name="connsiteY295" fmla="*/ 341087 h 677522"/>
                <a:gd name="connsiteX296" fmla="*/ 253603 w 2297359"/>
                <a:gd name="connsiteY296" fmla="*/ 289204 h 677522"/>
                <a:gd name="connsiteX297" fmla="*/ 212230 w 2297359"/>
                <a:gd name="connsiteY297" fmla="*/ 311628 h 677522"/>
                <a:gd name="connsiteX298" fmla="*/ 253606 w 2297359"/>
                <a:gd name="connsiteY298" fmla="*/ 334053 h 677522"/>
                <a:gd name="connsiteX299" fmla="*/ 294980 w 2297359"/>
                <a:gd name="connsiteY299" fmla="*/ 311629 h 677522"/>
                <a:gd name="connsiteX300" fmla="*/ 1993026 w 2297359"/>
                <a:gd name="connsiteY300" fmla="*/ 289202 h 677522"/>
                <a:gd name="connsiteX301" fmla="*/ 1951650 w 2297359"/>
                <a:gd name="connsiteY301" fmla="*/ 311627 h 677522"/>
                <a:gd name="connsiteX302" fmla="*/ 1993027 w 2297359"/>
                <a:gd name="connsiteY302" fmla="*/ 334052 h 677522"/>
                <a:gd name="connsiteX303" fmla="*/ 2034402 w 2297359"/>
                <a:gd name="connsiteY303" fmla="*/ 311627 h 677522"/>
                <a:gd name="connsiteX304" fmla="*/ 2047383 w 2297359"/>
                <a:gd name="connsiteY304" fmla="*/ 259742 h 677522"/>
                <a:gd name="connsiteX305" fmla="*/ 2006008 w 2297359"/>
                <a:gd name="connsiteY305" fmla="*/ 282166 h 677522"/>
                <a:gd name="connsiteX306" fmla="*/ 2047384 w 2297359"/>
                <a:gd name="connsiteY306" fmla="*/ 304591 h 677522"/>
                <a:gd name="connsiteX307" fmla="*/ 2088759 w 2297359"/>
                <a:gd name="connsiteY307" fmla="*/ 282167 h 677522"/>
                <a:gd name="connsiteX308" fmla="*/ 2101741 w 2297359"/>
                <a:gd name="connsiteY308" fmla="*/ 230281 h 677522"/>
                <a:gd name="connsiteX309" fmla="*/ 2060365 w 2297359"/>
                <a:gd name="connsiteY309" fmla="*/ 252706 h 677522"/>
                <a:gd name="connsiteX310" fmla="*/ 2101740 w 2297359"/>
                <a:gd name="connsiteY310" fmla="*/ 275131 h 677522"/>
                <a:gd name="connsiteX311" fmla="*/ 2143116 w 2297359"/>
                <a:gd name="connsiteY311" fmla="*/ 252706 h 677522"/>
                <a:gd name="connsiteX312" fmla="*/ 49430 w 2297359"/>
                <a:gd name="connsiteY312" fmla="*/ 105552 h 677522"/>
                <a:gd name="connsiteX313" fmla="*/ 90533 w 2297359"/>
                <a:gd name="connsiteY313" fmla="*/ 127829 h 677522"/>
                <a:gd name="connsiteX314" fmla="*/ 105840 w 2297359"/>
                <a:gd name="connsiteY314" fmla="*/ 119532 h 677522"/>
                <a:gd name="connsiteX315" fmla="*/ 115887 w 2297359"/>
                <a:gd name="connsiteY315" fmla="*/ 128159 h 677522"/>
                <a:gd name="connsiteX316" fmla="*/ 103515 w 2297359"/>
                <a:gd name="connsiteY316" fmla="*/ 134865 h 677522"/>
                <a:gd name="connsiteX317" fmla="*/ 144887 w 2297359"/>
                <a:gd name="connsiteY317" fmla="*/ 157290 h 677522"/>
                <a:gd name="connsiteX318" fmla="*/ 147909 w 2297359"/>
                <a:gd name="connsiteY318" fmla="*/ 155652 h 677522"/>
                <a:gd name="connsiteX319" fmla="*/ 157957 w 2297359"/>
                <a:gd name="connsiteY319" fmla="*/ 164279 h 677522"/>
                <a:gd name="connsiteX320" fmla="*/ 157870 w 2297359"/>
                <a:gd name="connsiteY320" fmla="*/ 164326 h 677522"/>
                <a:gd name="connsiteX321" fmla="*/ 158254 w 2297359"/>
                <a:gd name="connsiteY321" fmla="*/ 164534 h 677522"/>
                <a:gd name="connsiteX322" fmla="*/ 189436 w 2297359"/>
                <a:gd name="connsiteY322" fmla="*/ 191307 h 677522"/>
                <a:gd name="connsiteX323" fmla="*/ 232151 w 2297359"/>
                <a:gd name="connsiteY323" fmla="*/ 218656 h 677522"/>
                <a:gd name="connsiteX324" fmla="*/ 199247 w 2297359"/>
                <a:gd name="connsiteY324" fmla="*/ 200822 h 677522"/>
                <a:gd name="connsiteX325" fmla="*/ 157870 w 2297359"/>
                <a:gd name="connsiteY325" fmla="*/ 223247 h 677522"/>
                <a:gd name="connsiteX326" fmla="*/ 199245 w 2297359"/>
                <a:gd name="connsiteY326" fmla="*/ 245672 h 677522"/>
                <a:gd name="connsiteX327" fmla="*/ 239918 w 2297359"/>
                <a:gd name="connsiteY327" fmla="*/ 223629 h 677522"/>
                <a:gd name="connsiteX328" fmla="*/ 251821 w 2297359"/>
                <a:gd name="connsiteY328" fmla="*/ 231250 h 677522"/>
                <a:gd name="connsiteX329" fmla="*/ 212229 w 2297359"/>
                <a:gd name="connsiteY329" fmla="*/ 252708 h 677522"/>
                <a:gd name="connsiteX330" fmla="*/ 253603 w 2297359"/>
                <a:gd name="connsiteY330" fmla="*/ 275133 h 677522"/>
                <a:gd name="connsiteX331" fmla="*/ 289756 w 2297359"/>
                <a:gd name="connsiteY331" fmla="*/ 255539 h 677522"/>
                <a:gd name="connsiteX332" fmla="*/ 301659 w 2297359"/>
                <a:gd name="connsiteY332" fmla="*/ 263160 h 677522"/>
                <a:gd name="connsiteX333" fmla="*/ 266586 w 2297359"/>
                <a:gd name="connsiteY333" fmla="*/ 282168 h 677522"/>
                <a:gd name="connsiteX334" fmla="*/ 307961 w 2297359"/>
                <a:gd name="connsiteY334" fmla="*/ 304593 h 677522"/>
                <a:gd name="connsiteX335" fmla="*/ 343639 w 2297359"/>
                <a:gd name="connsiteY335" fmla="*/ 285257 h 677522"/>
                <a:gd name="connsiteX336" fmla="*/ 357414 w 2297359"/>
                <a:gd name="connsiteY336" fmla="*/ 291863 h 677522"/>
                <a:gd name="connsiteX337" fmla="*/ 320942 w 2297359"/>
                <a:gd name="connsiteY337" fmla="*/ 311629 h 677522"/>
                <a:gd name="connsiteX338" fmla="*/ 362320 w 2297359"/>
                <a:gd name="connsiteY338" fmla="*/ 334053 h 677522"/>
                <a:gd name="connsiteX339" fmla="*/ 401313 w 2297359"/>
                <a:gd name="connsiteY339" fmla="*/ 312919 h 677522"/>
                <a:gd name="connsiteX340" fmla="*/ 415087 w 2297359"/>
                <a:gd name="connsiteY340" fmla="*/ 319525 h 677522"/>
                <a:gd name="connsiteX341" fmla="*/ 375300 w 2297359"/>
                <a:gd name="connsiteY341" fmla="*/ 341089 h 677522"/>
                <a:gd name="connsiteX342" fmla="*/ 416675 w 2297359"/>
                <a:gd name="connsiteY342" fmla="*/ 363514 h 677522"/>
                <a:gd name="connsiteX343" fmla="*/ 458053 w 2297359"/>
                <a:gd name="connsiteY343" fmla="*/ 341089 h 677522"/>
                <a:gd name="connsiteX344" fmla="*/ 442704 w 2297359"/>
                <a:gd name="connsiteY344" fmla="*/ 332771 h 677522"/>
                <a:gd name="connsiteX345" fmla="*/ 455858 w 2297359"/>
                <a:gd name="connsiteY345" fmla="*/ 339079 h 677522"/>
                <a:gd name="connsiteX346" fmla="*/ 525179 w 2297359"/>
                <a:gd name="connsiteY346" fmla="*/ 363401 h 677522"/>
                <a:gd name="connsiteX347" fmla="*/ 525387 w 2297359"/>
                <a:gd name="connsiteY347" fmla="*/ 363514 h 677522"/>
                <a:gd name="connsiteX348" fmla="*/ 525431 w 2297359"/>
                <a:gd name="connsiteY348" fmla="*/ 363490 h 677522"/>
                <a:gd name="connsiteX349" fmla="*/ 541192 w 2297359"/>
                <a:gd name="connsiteY349" fmla="*/ 369019 h 677522"/>
                <a:gd name="connsiteX350" fmla="*/ 538370 w 2297359"/>
                <a:gd name="connsiteY350" fmla="*/ 370549 h 677522"/>
                <a:gd name="connsiteX351" fmla="*/ 579747 w 2297359"/>
                <a:gd name="connsiteY351" fmla="*/ 392974 h 677522"/>
                <a:gd name="connsiteX352" fmla="*/ 591425 w 2297359"/>
                <a:gd name="connsiteY352" fmla="*/ 386644 h 677522"/>
                <a:gd name="connsiteX353" fmla="*/ 607186 w 2297359"/>
                <a:gd name="connsiteY353" fmla="*/ 392174 h 677522"/>
                <a:gd name="connsiteX354" fmla="*/ 592729 w 2297359"/>
                <a:gd name="connsiteY354" fmla="*/ 400010 h 677522"/>
                <a:gd name="connsiteX355" fmla="*/ 634099 w 2297359"/>
                <a:gd name="connsiteY355" fmla="*/ 422434 h 677522"/>
                <a:gd name="connsiteX356" fmla="*/ 663643 w 2297359"/>
                <a:gd name="connsiteY356" fmla="*/ 406422 h 677522"/>
                <a:gd name="connsiteX357" fmla="*/ 681628 w 2297359"/>
                <a:gd name="connsiteY357" fmla="*/ 410748 h 677522"/>
                <a:gd name="connsiteX358" fmla="*/ 647082 w 2297359"/>
                <a:gd name="connsiteY358" fmla="*/ 429470 h 677522"/>
                <a:gd name="connsiteX359" fmla="*/ 688458 w 2297359"/>
                <a:gd name="connsiteY359" fmla="*/ 451895 h 677522"/>
                <a:gd name="connsiteX360" fmla="*/ 729836 w 2297359"/>
                <a:gd name="connsiteY360" fmla="*/ 429471 h 677522"/>
                <a:gd name="connsiteX361" fmla="*/ 706190 w 2297359"/>
                <a:gd name="connsiteY361" fmla="*/ 416655 h 677522"/>
                <a:gd name="connsiteX362" fmla="*/ 756931 w 2297359"/>
                <a:gd name="connsiteY362" fmla="*/ 428859 h 677522"/>
                <a:gd name="connsiteX363" fmla="*/ 755802 w 2297359"/>
                <a:gd name="connsiteY363" fmla="*/ 429471 h 677522"/>
                <a:gd name="connsiteX364" fmla="*/ 797173 w 2297359"/>
                <a:gd name="connsiteY364" fmla="*/ 451895 h 677522"/>
                <a:gd name="connsiteX365" fmla="*/ 818670 w 2297359"/>
                <a:gd name="connsiteY365" fmla="*/ 440242 h 677522"/>
                <a:gd name="connsiteX366" fmla="*/ 839282 w 2297359"/>
                <a:gd name="connsiteY366" fmla="*/ 443142 h 677522"/>
                <a:gd name="connsiteX367" fmla="*/ 810152 w 2297359"/>
                <a:gd name="connsiteY367" fmla="*/ 458931 h 677522"/>
                <a:gd name="connsiteX368" fmla="*/ 851526 w 2297359"/>
                <a:gd name="connsiteY368" fmla="*/ 481356 h 677522"/>
                <a:gd name="connsiteX369" fmla="*/ 892901 w 2297359"/>
                <a:gd name="connsiteY369" fmla="*/ 458930 h 677522"/>
                <a:gd name="connsiteX370" fmla="*/ 872356 w 2297359"/>
                <a:gd name="connsiteY370" fmla="*/ 447795 h 677522"/>
                <a:gd name="connsiteX371" fmla="*/ 925593 w 2297359"/>
                <a:gd name="connsiteY371" fmla="*/ 455285 h 677522"/>
                <a:gd name="connsiteX372" fmla="*/ 918866 w 2297359"/>
                <a:gd name="connsiteY372" fmla="*/ 458931 h 677522"/>
                <a:gd name="connsiteX373" fmla="*/ 960240 w 2297359"/>
                <a:gd name="connsiteY373" fmla="*/ 481355 h 677522"/>
                <a:gd name="connsiteX374" fmla="*/ 995383 w 2297359"/>
                <a:gd name="connsiteY374" fmla="*/ 462308 h 677522"/>
                <a:gd name="connsiteX375" fmla="*/ 1037392 w 2297359"/>
                <a:gd name="connsiteY375" fmla="*/ 464249 h 677522"/>
                <a:gd name="connsiteX376" fmla="*/ 1068955 w 2297359"/>
                <a:gd name="connsiteY376" fmla="*/ 481356 h 677522"/>
                <a:gd name="connsiteX377" fmla="*/ 1095562 w 2297359"/>
                <a:gd name="connsiteY377" fmla="*/ 466935 h 677522"/>
                <a:gd name="connsiteX378" fmla="*/ 1119486 w 2297359"/>
                <a:gd name="connsiteY378" fmla="*/ 468040 h 677522"/>
                <a:gd name="connsiteX379" fmla="*/ 1081937 w 2297359"/>
                <a:gd name="connsiteY379" fmla="*/ 488391 h 677522"/>
                <a:gd name="connsiteX380" fmla="*/ 1123312 w 2297359"/>
                <a:gd name="connsiteY380" fmla="*/ 510816 h 677522"/>
                <a:gd name="connsiteX381" fmla="*/ 1164687 w 2297359"/>
                <a:gd name="connsiteY381" fmla="*/ 488392 h 677522"/>
                <a:gd name="connsiteX382" fmla="*/ 1127849 w 2297359"/>
                <a:gd name="connsiteY382" fmla="*/ 468426 h 677522"/>
                <a:gd name="connsiteX383" fmla="*/ 1156233 w 2297359"/>
                <a:gd name="connsiteY383" fmla="*/ 469737 h 677522"/>
                <a:gd name="connsiteX384" fmla="*/ 1177669 w 2297359"/>
                <a:gd name="connsiteY384" fmla="*/ 481356 h 677522"/>
                <a:gd name="connsiteX385" fmla="*/ 1202304 w 2297359"/>
                <a:gd name="connsiteY385" fmla="*/ 468004 h 677522"/>
                <a:gd name="connsiteX386" fmla="*/ 1230253 w 2297359"/>
                <a:gd name="connsiteY386" fmla="*/ 466927 h 677522"/>
                <a:gd name="connsiteX387" fmla="*/ 1190651 w 2297359"/>
                <a:gd name="connsiteY387" fmla="*/ 488392 h 677522"/>
                <a:gd name="connsiteX388" fmla="*/ 1232027 w 2297359"/>
                <a:gd name="connsiteY388" fmla="*/ 510816 h 677522"/>
                <a:gd name="connsiteX389" fmla="*/ 1273402 w 2297359"/>
                <a:gd name="connsiteY389" fmla="*/ 488391 h 677522"/>
                <a:gd name="connsiteX390" fmla="*/ 1233564 w 2297359"/>
                <a:gd name="connsiteY390" fmla="*/ 466800 h 677522"/>
                <a:gd name="connsiteX391" fmla="*/ 1257806 w 2297359"/>
                <a:gd name="connsiteY391" fmla="*/ 465866 h 677522"/>
                <a:gd name="connsiteX392" fmla="*/ 1286383 w 2297359"/>
                <a:gd name="connsiteY392" fmla="*/ 481356 h 677522"/>
                <a:gd name="connsiteX393" fmla="*/ 1319878 w 2297359"/>
                <a:gd name="connsiteY393" fmla="*/ 463201 h 677522"/>
                <a:gd name="connsiteX394" fmla="*/ 1354205 w 2297359"/>
                <a:gd name="connsiteY394" fmla="*/ 459192 h 677522"/>
                <a:gd name="connsiteX395" fmla="*/ 1395097 w 2297359"/>
                <a:gd name="connsiteY395" fmla="*/ 481355 h 677522"/>
                <a:gd name="connsiteX396" fmla="*/ 1436472 w 2297359"/>
                <a:gd name="connsiteY396" fmla="*/ 458930 h 677522"/>
                <a:gd name="connsiteX397" fmla="*/ 1422284 w 2297359"/>
                <a:gd name="connsiteY397" fmla="*/ 451241 h 677522"/>
                <a:gd name="connsiteX398" fmla="*/ 1443645 w 2297359"/>
                <a:gd name="connsiteY398" fmla="*/ 448746 h 677522"/>
                <a:gd name="connsiteX399" fmla="*/ 1449454 w 2297359"/>
                <a:gd name="connsiteY399" fmla="*/ 451894 h 677522"/>
                <a:gd name="connsiteX400" fmla="*/ 1458454 w 2297359"/>
                <a:gd name="connsiteY400" fmla="*/ 447016 h 677522"/>
                <a:gd name="connsiteX401" fmla="*/ 1469985 w 2297359"/>
                <a:gd name="connsiteY401" fmla="*/ 445670 h 677522"/>
                <a:gd name="connsiteX402" fmla="*/ 1496643 w 2297359"/>
                <a:gd name="connsiteY402" fmla="*/ 440390 h 677522"/>
                <a:gd name="connsiteX403" fmla="*/ 1462436 w 2297359"/>
                <a:gd name="connsiteY403" fmla="*/ 458930 h 677522"/>
                <a:gd name="connsiteX404" fmla="*/ 1503810 w 2297359"/>
                <a:gd name="connsiteY404" fmla="*/ 481355 h 677522"/>
                <a:gd name="connsiteX405" fmla="*/ 1545186 w 2297359"/>
                <a:gd name="connsiteY405" fmla="*/ 458930 h 677522"/>
                <a:gd name="connsiteX406" fmla="*/ 1507142 w 2297359"/>
                <a:gd name="connsiteY406" fmla="*/ 438311 h 677522"/>
                <a:gd name="connsiteX407" fmla="*/ 1526158 w 2297359"/>
                <a:gd name="connsiteY407" fmla="*/ 434545 h 677522"/>
                <a:gd name="connsiteX408" fmla="*/ 1558168 w 2297359"/>
                <a:gd name="connsiteY408" fmla="*/ 451894 h 677522"/>
                <a:gd name="connsiteX409" fmla="*/ 1599544 w 2297359"/>
                <a:gd name="connsiteY409" fmla="*/ 429469 h 677522"/>
                <a:gd name="connsiteX410" fmla="*/ 1586763 w 2297359"/>
                <a:gd name="connsiteY410" fmla="*/ 422543 h 677522"/>
                <a:gd name="connsiteX411" fmla="*/ 1605779 w 2297359"/>
                <a:gd name="connsiteY411" fmla="*/ 418777 h 677522"/>
                <a:gd name="connsiteX412" fmla="*/ 1612525 w 2297359"/>
                <a:gd name="connsiteY412" fmla="*/ 422433 h 677522"/>
                <a:gd name="connsiteX413" fmla="*/ 1630654 w 2297359"/>
                <a:gd name="connsiteY413" fmla="*/ 412608 h 677522"/>
                <a:gd name="connsiteX414" fmla="*/ 1685390 w 2297359"/>
                <a:gd name="connsiteY414" fmla="*/ 397014 h 677522"/>
                <a:gd name="connsiteX415" fmla="*/ 1679864 w 2297359"/>
                <a:gd name="connsiteY415" fmla="*/ 400009 h 677522"/>
                <a:gd name="connsiteX416" fmla="*/ 1721240 w 2297359"/>
                <a:gd name="connsiteY416" fmla="*/ 422433 h 677522"/>
                <a:gd name="connsiteX417" fmla="*/ 1762615 w 2297359"/>
                <a:gd name="connsiteY417" fmla="*/ 400008 h 677522"/>
                <a:gd name="connsiteX418" fmla="*/ 1732386 w 2297359"/>
                <a:gd name="connsiteY418" fmla="*/ 383625 h 677522"/>
                <a:gd name="connsiteX419" fmla="*/ 1749405 w 2297359"/>
                <a:gd name="connsiteY419" fmla="*/ 378777 h 677522"/>
                <a:gd name="connsiteX420" fmla="*/ 1775598 w 2297359"/>
                <a:gd name="connsiteY420" fmla="*/ 392973 h 677522"/>
                <a:gd name="connsiteX421" fmla="*/ 1816972 w 2297359"/>
                <a:gd name="connsiteY421" fmla="*/ 370548 h 677522"/>
                <a:gd name="connsiteX422" fmla="*/ 1798499 w 2297359"/>
                <a:gd name="connsiteY422" fmla="*/ 360536 h 677522"/>
                <a:gd name="connsiteX423" fmla="*/ 1813746 w 2297359"/>
                <a:gd name="connsiteY423" fmla="*/ 354727 h 677522"/>
                <a:gd name="connsiteX424" fmla="*/ 1829954 w 2297359"/>
                <a:gd name="connsiteY424" fmla="*/ 363512 h 677522"/>
                <a:gd name="connsiteX425" fmla="*/ 1871330 w 2297359"/>
                <a:gd name="connsiteY425" fmla="*/ 341087 h 677522"/>
                <a:gd name="connsiteX426" fmla="*/ 1862340 w 2297359"/>
                <a:gd name="connsiteY426" fmla="*/ 336215 h 677522"/>
                <a:gd name="connsiteX427" fmla="*/ 1877586 w 2297359"/>
                <a:gd name="connsiteY427" fmla="*/ 330406 h 677522"/>
                <a:gd name="connsiteX428" fmla="*/ 1884312 w 2297359"/>
                <a:gd name="connsiteY428" fmla="*/ 334051 h 677522"/>
                <a:gd name="connsiteX429" fmla="*/ 1925687 w 2297359"/>
                <a:gd name="connsiteY429" fmla="*/ 311627 h 677522"/>
                <a:gd name="connsiteX430" fmla="*/ 1921490 w 2297359"/>
                <a:gd name="connsiteY430" fmla="*/ 309352 h 677522"/>
                <a:gd name="connsiteX431" fmla="*/ 1935105 w 2297359"/>
                <a:gd name="connsiteY431" fmla="*/ 302660 h 677522"/>
                <a:gd name="connsiteX432" fmla="*/ 1938669 w 2297359"/>
                <a:gd name="connsiteY432" fmla="*/ 304591 h 677522"/>
                <a:gd name="connsiteX433" fmla="*/ 1980044 w 2297359"/>
                <a:gd name="connsiteY433" fmla="*/ 282166 h 677522"/>
                <a:gd name="connsiteX434" fmla="*/ 1978498 w 2297359"/>
                <a:gd name="connsiteY434" fmla="*/ 281329 h 677522"/>
                <a:gd name="connsiteX435" fmla="*/ 1992113 w 2297359"/>
                <a:gd name="connsiteY435" fmla="*/ 274636 h 677522"/>
                <a:gd name="connsiteX436" fmla="*/ 1993025 w 2297359"/>
                <a:gd name="connsiteY436" fmla="*/ 275131 h 677522"/>
                <a:gd name="connsiteX437" fmla="*/ 2034402 w 2297359"/>
                <a:gd name="connsiteY437" fmla="*/ 252706 h 677522"/>
                <a:gd name="connsiteX438" fmla="*/ 2031391 w 2297359"/>
                <a:gd name="connsiteY438" fmla="*/ 251074 h 677522"/>
                <a:gd name="connsiteX439" fmla="*/ 2043447 w 2297359"/>
                <a:gd name="connsiteY439" fmla="*/ 243537 h 677522"/>
                <a:gd name="connsiteX440" fmla="*/ 2047383 w 2297359"/>
                <a:gd name="connsiteY440" fmla="*/ 245671 h 677522"/>
                <a:gd name="connsiteX441" fmla="*/ 2088759 w 2297359"/>
                <a:gd name="connsiteY441" fmla="*/ 223246 h 677522"/>
                <a:gd name="connsiteX442" fmla="*/ 2081874 w 2297359"/>
                <a:gd name="connsiteY442" fmla="*/ 219514 h 677522"/>
                <a:gd name="connsiteX443" fmla="*/ 2093931 w 2297359"/>
                <a:gd name="connsiteY443" fmla="*/ 211977 h 677522"/>
                <a:gd name="connsiteX444" fmla="*/ 2101741 w 2297359"/>
                <a:gd name="connsiteY444" fmla="*/ 216210 h 677522"/>
                <a:gd name="connsiteX445" fmla="*/ 2143116 w 2297359"/>
                <a:gd name="connsiteY445" fmla="*/ 193785 h 677522"/>
                <a:gd name="connsiteX446" fmla="*/ 2128802 w 2297359"/>
                <a:gd name="connsiteY446" fmla="*/ 186028 h 677522"/>
                <a:gd name="connsiteX447" fmla="*/ 2139317 w 2297359"/>
                <a:gd name="connsiteY447" fmla="*/ 177655 h 677522"/>
                <a:gd name="connsiteX448" fmla="*/ 2156098 w 2297359"/>
                <a:gd name="connsiteY448" fmla="*/ 186750 h 677522"/>
                <a:gd name="connsiteX449" fmla="*/ 2197473 w 2297359"/>
                <a:gd name="connsiteY449" fmla="*/ 164325 h 677522"/>
                <a:gd name="connsiteX450" fmla="*/ 2172831 w 2297359"/>
                <a:gd name="connsiteY450" fmla="*/ 150968 h 677522"/>
                <a:gd name="connsiteX451" fmla="*/ 2183346 w 2297359"/>
                <a:gd name="connsiteY451" fmla="*/ 142596 h 677522"/>
                <a:gd name="connsiteX452" fmla="*/ 2210455 w 2297359"/>
                <a:gd name="connsiteY452" fmla="*/ 157289 h 677522"/>
                <a:gd name="connsiteX453" fmla="*/ 2238841 w 2297359"/>
                <a:gd name="connsiteY453" fmla="*/ 141904 h 677522"/>
                <a:gd name="connsiteX454" fmla="*/ 2227652 w 2297359"/>
                <a:gd name="connsiteY454" fmla="*/ 162041 h 677522"/>
                <a:gd name="connsiteX455" fmla="*/ 2223437 w 2297359"/>
                <a:gd name="connsiteY455" fmla="*/ 164325 h 677522"/>
                <a:gd name="connsiteX456" fmla="*/ 2225701 w 2297359"/>
                <a:gd name="connsiteY456" fmla="*/ 165552 h 677522"/>
                <a:gd name="connsiteX457" fmla="*/ 2221213 w 2297359"/>
                <a:gd name="connsiteY457" fmla="*/ 173628 h 677522"/>
                <a:gd name="connsiteX458" fmla="*/ 2219283 w 2297359"/>
                <a:gd name="connsiteY458" fmla="*/ 176145 h 677522"/>
                <a:gd name="connsiteX459" fmla="*/ 2210455 w 2297359"/>
                <a:gd name="connsiteY459" fmla="*/ 171361 h 677522"/>
                <a:gd name="connsiteX460" fmla="*/ 2169080 w 2297359"/>
                <a:gd name="connsiteY460" fmla="*/ 193785 h 677522"/>
                <a:gd name="connsiteX461" fmla="*/ 2194996 w 2297359"/>
                <a:gd name="connsiteY461" fmla="*/ 207832 h 677522"/>
                <a:gd name="connsiteX462" fmla="*/ 2187376 w 2297359"/>
                <a:gd name="connsiteY462" fmla="*/ 217773 h 677522"/>
                <a:gd name="connsiteX463" fmla="*/ 2156097 w 2297359"/>
                <a:gd name="connsiteY463" fmla="*/ 200821 h 677522"/>
                <a:gd name="connsiteX464" fmla="*/ 2114722 w 2297359"/>
                <a:gd name="connsiteY464" fmla="*/ 223246 h 677522"/>
                <a:gd name="connsiteX465" fmla="*/ 2156098 w 2297359"/>
                <a:gd name="connsiteY465" fmla="*/ 245670 h 677522"/>
                <a:gd name="connsiteX466" fmla="*/ 2173024 w 2297359"/>
                <a:gd name="connsiteY466" fmla="*/ 236496 h 677522"/>
                <a:gd name="connsiteX467" fmla="*/ 2154574 w 2297359"/>
                <a:gd name="connsiteY467" fmla="*/ 260568 h 677522"/>
                <a:gd name="connsiteX468" fmla="*/ 2114722 w 2297359"/>
                <a:gd name="connsiteY468" fmla="*/ 282167 h 677522"/>
                <a:gd name="connsiteX469" fmla="*/ 2131023 w 2297359"/>
                <a:gd name="connsiteY469" fmla="*/ 291002 h 677522"/>
                <a:gd name="connsiteX470" fmla="*/ 2121720 w 2297359"/>
                <a:gd name="connsiteY470" fmla="*/ 300031 h 677522"/>
                <a:gd name="connsiteX471" fmla="*/ 2101741 w 2297359"/>
                <a:gd name="connsiteY471" fmla="*/ 289203 h 677522"/>
                <a:gd name="connsiteX472" fmla="*/ 2060365 w 2297359"/>
                <a:gd name="connsiteY472" fmla="*/ 311627 h 677522"/>
                <a:gd name="connsiteX473" fmla="*/ 2092069 w 2297359"/>
                <a:gd name="connsiteY473" fmla="*/ 328810 h 677522"/>
                <a:gd name="connsiteX474" fmla="*/ 2082766 w 2297359"/>
                <a:gd name="connsiteY474" fmla="*/ 337840 h 677522"/>
                <a:gd name="connsiteX475" fmla="*/ 2047383 w 2297359"/>
                <a:gd name="connsiteY475" fmla="*/ 318663 h 677522"/>
                <a:gd name="connsiteX476" fmla="*/ 2006008 w 2297359"/>
                <a:gd name="connsiteY476" fmla="*/ 341087 h 677522"/>
                <a:gd name="connsiteX477" fmla="*/ 2047383 w 2297359"/>
                <a:gd name="connsiteY477" fmla="*/ 363512 h 677522"/>
                <a:gd name="connsiteX478" fmla="*/ 2067611 w 2297359"/>
                <a:gd name="connsiteY478" fmla="*/ 352549 h 677522"/>
                <a:gd name="connsiteX479" fmla="*/ 2034779 w 2297359"/>
                <a:gd name="connsiteY479" fmla="*/ 384415 h 677522"/>
                <a:gd name="connsiteX480" fmla="*/ 2006008 w 2297359"/>
                <a:gd name="connsiteY480" fmla="*/ 400008 h 677522"/>
                <a:gd name="connsiteX481" fmla="*/ 2012727 w 2297359"/>
                <a:gd name="connsiteY481" fmla="*/ 403650 h 677522"/>
                <a:gd name="connsiteX482" fmla="*/ 2001568 w 2297359"/>
                <a:gd name="connsiteY482" fmla="*/ 411674 h 677522"/>
                <a:gd name="connsiteX483" fmla="*/ 1993026 w 2297359"/>
                <a:gd name="connsiteY483" fmla="*/ 407044 h 677522"/>
                <a:gd name="connsiteX484" fmla="*/ 1951650 w 2297359"/>
                <a:gd name="connsiteY484" fmla="*/ 429469 h 677522"/>
                <a:gd name="connsiteX485" fmla="*/ 1966001 w 2297359"/>
                <a:gd name="connsiteY485" fmla="*/ 437247 h 677522"/>
                <a:gd name="connsiteX486" fmla="*/ 1954842 w 2297359"/>
                <a:gd name="connsiteY486" fmla="*/ 445271 h 677522"/>
                <a:gd name="connsiteX487" fmla="*/ 1938669 w 2297359"/>
                <a:gd name="connsiteY487" fmla="*/ 436505 h 677522"/>
                <a:gd name="connsiteX488" fmla="*/ 1897293 w 2297359"/>
                <a:gd name="connsiteY488" fmla="*/ 458930 h 677522"/>
                <a:gd name="connsiteX489" fmla="*/ 1919275 w 2297359"/>
                <a:gd name="connsiteY489" fmla="*/ 470844 h 677522"/>
                <a:gd name="connsiteX490" fmla="*/ 1908116 w 2297359"/>
                <a:gd name="connsiteY490" fmla="*/ 478868 h 677522"/>
                <a:gd name="connsiteX491" fmla="*/ 1884311 w 2297359"/>
                <a:gd name="connsiteY491" fmla="*/ 465966 h 677522"/>
                <a:gd name="connsiteX492" fmla="*/ 1842936 w 2297359"/>
                <a:gd name="connsiteY492" fmla="*/ 488391 h 677522"/>
                <a:gd name="connsiteX493" fmla="*/ 1869256 w 2297359"/>
                <a:gd name="connsiteY493" fmla="*/ 502656 h 677522"/>
                <a:gd name="connsiteX494" fmla="*/ 1855947 w 2297359"/>
                <a:gd name="connsiteY494" fmla="*/ 509514 h 677522"/>
                <a:gd name="connsiteX495" fmla="*/ 1829954 w 2297359"/>
                <a:gd name="connsiteY495" fmla="*/ 495427 h 677522"/>
                <a:gd name="connsiteX496" fmla="*/ 1788579 w 2297359"/>
                <a:gd name="connsiteY496" fmla="*/ 517852 h 677522"/>
                <a:gd name="connsiteX497" fmla="*/ 1813527 w 2297359"/>
                <a:gd name="connsiteY497" fmla="*/ 531373 h 677522"/>
                <a:gd name="connsiteX498" fmla="*/ 1800218 w 2297359"/>
                <a:gd name="connsiteY498" fmla="*/ 538231 h 677522"/>
                <a:gd name="connsiteX499" fmla="*/ 1775598 w 2297359"/>
                <a:gd name="connsiteY499" fmla="*/ 524887 h 677522"/>
                <a:gd name="connsiteX500" fmla="*/ 1734222 w 2297359"/>
                <a:gd name="connsiteY500" fmla="*/ 547312 h 677522"/>
                <a:gd name="connsiteX501" fmla="*/ 1757799 w 2297359"/>
                <a:gd name="connsiteY501" fmla="*/ 560091 h 677522"/>
                <a:gd name="connsiteX502" fmla="*/ 1744490 w 2297359"/>
                <a:gd name="connsiteY502" fmla="*/ 566949 h 677522"/>
                <a:gd name="connsiteX503" fmla="*/ 1721240 w 2297359"/>
                <a:gd name="connsiteY503" fmla="*/ 554348 h 677522"/>
                <a:gd name="connsiteX504" fmla="*/ 1679864 w 2297359"/>
                <a:gd name="connsiteY504" fmla="*/ 576773 h 677522"/>
                <a:gd name="connsiteX505" fmla="*/ 1695235 w 2297359"/>
                <a:gd name="connsiteY505" fmla="*/ 585104 h 677522"/>
                <a:gd name="connsiteX506" fmla="*/ 1679312 w 2297359"/>
                <a:gd name="connsiteY506" fmla="*/ 590545 h 677522"/>
                <a:gd name="connsiteX507" fmla="*/ 1666883 w 2297359"/>
                <a:gd name="connsiteY507" fmla="*/ 583809 h 677522"/>
                <a:gd name="connsiteX508" fmla="*/ 1625507 w 2297359"/>
                <a:gd name="connsiteY508" fmla="*/ 606234 h 677522"/>
                <a:gd name="connsiteX509" fmla="*/ 1628561 w 2297359"/>
                <a:gd name="connsiteY509" fmla="*/ 607890 h 677522"/>
                <a:gd name="connsiteX510" fmla="*/ 1612639 w 2297359"/>
                <a:gd name="connsiteY510" fmla="*/ 613331 h 677522"/>
                <a:gd name="connsiteX511" fmla="*/ 1612526 w 2297359"/>
                <a:gd name="connsiteY511" fmla="*/ 613270 h 677522"/>
                <a:gd name="connsiteX512" fmla="*/ 1612027 w 2297359"/>
                <a:gd name="connsiteY512" fmla="*/ 613540 h 677522"/>
                <a:gd name="connsiteX513" fmla="*/ 1563112 w 2297359"/>
                <a:gd name="connsiteY513" fmla="*/ 630257 h 677522"/>
                <a:gd name="connsiteX514" fmla="*/ 1542365 w 2297359"/>
                <a:gd name="connsiteY514" fmla="*/ 634165 h 677522"/>
                <a:gd name="connsiteX515" fmla="*/ 1503811 w 2297359"/>
                <a:gd name="connsiteY515" fmla="*/ 613270 h 677522"/>
                <a:gd name="connsiteX516" fmla="*/ 1462436 w 2297359"/>
                <a:gd name="connsiteY516" fmla="*/ 635695 h 677522"/>
                <a:gd name="connsiteX517" fmla="*/ 1480958 w 2297359"/>
                <a:gd name="connsiteY517" fmla="*/ 645733 h 677522"/>
                <a:gd name="connsiteX518" fmla="*/ 1461691 w 2297359"/>
                <a:gd name="connsiteY518" fmla="*/ 649363 h 677522"/>
                <a:gd name="connsiteX519" fmla="*/ 1449454 w 2297359"/>
                <a:gd name="connsiteY519" fmla="*/ 642731 h 677522"/>
                <a:gd name="connsiteX520" fmla="*/ 1424179 w 2297359"/>
                <a:gd name="connsiteY520" fmla="*/ 656429 h 677522"/>
                <a:gd name="connsiteX521" fmla="*/ 1381018 w 2297359"/>
                <a:gd name="connsiteY521" fmla="*/ 664560 h 677522"/>
                <a:gd name="connsiteX522" fmla="*/ 1340740 w 2297359"/>
                <a:gd name="connsiteY522" fmla="*/ 642730 h 677522"/>
                <a:gd name="connsiteX523" fmla="*/ 1299364 w 2297359"/>
                <a:gd name="connsiteY523" fmla="*/ 665155 h 677522"/>
                <a:gd name="connsiteX524" fmla="*/ 1308110 w 2297359"/>
                <a:gd name="connsiteY524" fmla="*/ 669895 h 677522"/>
                <a:gd name="connsiteX525" fmla="*/ 1260321 w 2297359"/>
                <a:gd name="connsiteY525" fmla="*/ 672244 h 677522"/>
                <a:gd name="connsiteX526" fmla="*/ 1273400 w 2297359"/>
                <a:gd name="connsiteY526" fmla="*/ 665155 h 677522"/>
                <a:gd name="connsiteX527" fmla="*/ 1232026 w 2297359"/>
                <a:gd name="connsiteY527" fmla="*/ 642731 h 677522"/>
                <a:gd name="connsiteX528" fmla="*/ 1190650 w 2297359"/>
                <a:gd name="connsiteY528" fmla="*/ 665155 h 677522"/>
                <a:gd name="connsiteX529" fmla="*/ 1208435 w 2297359"/>
                <a:gd name="connsiteY529" fmla="*/ 674794 h 677522"/>
                <a:gd name="connsiteX530" fmla="*/ 1184630 w 2297359"/>
                <a:gd name="connsiteY530" fmla="*/ 675964 h 677522"/>
                <a:gd name="connsiteX531" fmla="*/ 1177668 w 2297359"/>
                <a:gd name="connsiteY531" fmla="*/ 672191 h 677522"/>
                <a:gd name="connsiteX532" fmla="*/ 1169318 w 2297359"/>
                <a:gd name="connsiteY532" fmla="*/ 676717 h 677522"/>
                <a:gd name="connsiteX533" fmla="*/ 1152929 w 2297359"/>
                <a:gd name="connsiteY533" fmla="*/ 677522 h 677522"/>
                <a:gd name="connsiteX534" fmla="*/ 1143235 w 2297359"/>
                <a:gd name="connsiteY534" fmla="*/ 676782 h 677522"/>
                <a:gd name="connsiteX535" fmla="*/ 1164686 w 2297359"/>
                <a:gd name="connsiteY535" fmla="*/ 665155 h 677522"/>
                <a:gd name="connsiteX536" fmla="*/ 1123311 w 2297359"/>
                <a:gd name="connsiteY536" fmla="*/ 642731 h 677522"/>
                <a:gd name="connsiteX537" fmla="*/ 1081936 w 2297359"/>
                <a:gd name="connsiteY537" fmla="*/ 665156 h 677522"/>
                <a:gd name="connsiteX538" fmla="*/ 1096851 w 2297359"/>
                <a:gd name="connsiteY538" fmla="*/ 673239 h 677522"/>
                <a:gd name="connsiteX539" fmla="*/ 1047948 w 2297359"/>
                <a:gd name="connsiteY539" fmla="*/ 669504 h 677522"/>
                <a:gd name="connsiteX540" fmla="*/ 1055973 w 2297359"/>
                <a:gd name="connsiteY540" fmla="*/ 665155 h 677522"/>
                <a:gd name="connsiteX541" fmla="*/ 1014597 w 2297359"/>
                <a:gd name="connsiteY541" fmla="*/ 642731 h 677522"/>
                <a:gd name="connsiteX542" fmla="*/ 975419 w 2297359"/>
                <a:gd name="connsiteY542" fmla="*/ 663965 h 677522"/>
                <a:gd name="connsiteX543" fmla="*/ 940082 w 2297359"/>
                <a:gd name="connsiteY543" fmla="*/ 661266 h 677522"/>
                <a:gd name="connsiteX544" fmla="*/ 905883 w 2297359"/>
                <a:gd name="connsiteY544" fmla="*/ 642731 h 677522"/>
                <a:gd name="connsiteX545" fmla="*/ 890104 w 2297359"/>
                <a:gd name="connsiteY545" fmla="*/ 651283 h 677522"/>
                <a:gd name="connsiteX546" fmla="*/ 871308 w 2297359"/>
                <a:gd name="connsiteY546" fmla="*/ 647398 h 677522"/>
                <a:gd name="connsiteX547" fmla="*/ 892901 w 2297359"/>
                <a:gd name="connsiteY547" fmla="*/ 635695 h 677522"/>
                <a:gd name="connsiteX548" fmla="*/ 851526 w 2297359"/>
                <a:gd name="connsiteY548" fmla="*/ 613270 h 677522"/>
                <a:gd name="connsiteX549" fmla="*/ 811404 w 2297359"/>
                <a:gd name="connsiteY549" fmla="*/ 635016 h 677522"/>
                <a:gd name="connsiteX550" fmla="*/ 765395 w 2297359"/>
                <a:gd name="connsiteY550" fmla="*/ 625506 h 677522"/>
                <a:gd name="connsiteX551" fmla="*/ 742818 w 2297359"/>
                <a:gd name="connsiteY551" fmla="*/ 613270 h 677522"/>
                <a:gd name="connsiteX552" fmla="*/ 734332 w 2297359"/>
                <a:gd name="connsiteY552" fmla="*/ 617870 h 677522"/>
                <a:gd name="connsiteX553" fmla="*/ 718576 w 2297359"/>
                <a:gd name="connsiteY553" fmla="*/ 612336 h 677522"/>
                <a:gd name="connsiteX554" fmla="*/ 729835 w 2297359"/>
                <a:gd name="connsiteY554" fmla="*/ 606234 h 677522"/>
                <a:gd name="connsiteX555" fmla="*/ 688459 w 2297359"/>
                <a:gd name="connsiteY555" fmla="*/ 583810 h 677522"/>
                <a:gd name="connsiteX556" fmla="*/ 668362 w 2297359"/>
                <a:gd name="connsiteY556" fmla="*/ 594702 h 677522"/>
                <a:gd name="connsiteX557" fmla="*/ 652606 w 2297359"/>
                <a:gd name="connsiteY557" fmla="*/ 589169 h 677522"/>
                <a:gd name="connsiteX558" fmla="*/ 675477 w 2297359"/>
                <a:gd name="connsiteY558" fmla="*/ 576773 h 677522"/>
                <a:gd name="connsiteX559" fmla="*/ 634099 w 2297359"/>
                <a:gd name="connsiteY559" fmla="*/ 554349 h 677522"/>
                <a:gd name="connsiteX560" fmla="*/ 602393 w 2297359"/>
                <a:gd name="connsiteY560" fmla="*/ 571535 h 677522"/>
                <a:gd name="connsiteX561" fmla="*/ 586637 w 2297359"/>
                <a:gd name="connsiteY561" fmla="*/ 566001 h 677522"/>
                <a:gd name="connsiteX562" fmla="*/ 621118 w 2297359"/>
                <a:gd name="connsiteY562" fmla="*/ 547313 h 677522"/>
                <a:gd name="connsiteX563" fmla="*/ 579747 w 2297359"/>
                <a:gd name="connsiteY563" fmla="*/ 524889 h 677522"/>
                <a:gd name="connsiteX564" fmla="*/ 541496 w 2297359"/>
                <a:gd name="connsiteY564" fmla="*/ 545620 h 677522"/>
                <a:gd name="connsiteX565" fmla="*/ 528194 w 2297359"/>
                <a:gd name="connsiteY565" fmla="*/ 538758 h 677522"/>
                <a:gd name="connsiteX566" fmla="*/ 566766 w 2297359"/>
                <a:gd name="connsiteY566" fmla="*/ 517853 h 677522"/>
                <a:gd name="connsiteX567" fmla="*/ 525387 w 2297359"/>
                <a:gd name="connsiteY567" fmla="*/ 495427 h 677522"/>
                <a:gd name="connsiteX568" fmla="*/ 485797 w 2297359"/>
                <a:gd name="connsiteY568" fmla="*/ 516885 h 677522"/>
                <a:gd name="connsiteX569" fmla="*/ 472495 w 2297359"/>
                <a:gd name="connsiteY569" fmla="*/ 510023 h 677522"/>
                <a:gd name="connsiteX570" fmla="*/ 512407 w 2297359"/>
                <a:gd name="connsiteY570" fmla="*/ 488391 h 677522"/>
                <a:gd name="connsiteX571" fmla="*/ 471034 w 2297359"/>
                <a:gd name="connsiteY571" fmla="*/ 465967 h 677522"/>
                <a:gd name="connsiteX572" fmla="*/ 430101 w 2297359"/>
                <a:gd name="connsiteY572" fmla="*/ 488151 h 677522"/>
                <a:gd name="connsiteX573" fmla="*/ 416800 w 2297359"/>
                <a:gd name="connsiteY573" fmla="*/ 481289 h 677522"/>
                <a:gd name="connsiteX574" fmla="*/ 458053 w 2297359"/>
                <a:gd name="connsiteY574" fmla="*/ 458931 h 677522"/>
                <a:gd name="connsiteX575" fmla="*/ 416675 w 2297359"/>
                <a:gd name="connsiteY575" fmla="*/ 436506 h 677522"/>
                <a:gd name="connsiteX576" fmla="*/ 380909 w 2297359"/>
                <a:gd name="connsiteY576" fmla="*/ 455892 h 677522"/>
                <a:gd name="connsiteX577" fmla="*/ 369677 w 2297359"/>
                <a:gd name="connsiteY577" fmla="*/ 447908 h 677522"/>
                <a:gd name="connsiteX578" fmla="*/ 403694 w 2297359"/>
                <a:gd name="connsiteY578" fmla="*/ 429470 h 677522"/>
                <a:gd name="connsiteX579" fmla="*/ 362321 w 2297359"/>
                <a:gd name="connsiteY579" fmla="*/ 407046 h 677522"/>
                <a:gd name="connsiteX580" fmla="*/ 333878 w 2297359"/>
                <a:gd name="connsiteY580" fmla="*/ 422461 h 677522"/>
                <a:gd name="connsiteX581" fmla="*/ 322645 w 2297359"/>
                <a:gd name="connsiteY581" fmla="*/ 414477 h 677522"/>
                <a:gd name="connsiteX582" fmla="*/ 349337 w 2297359"/>
                <a:gd name="connsiteY582" fmla="*/ 400010 h 677522"/>
                <a:gd name="connsiteX583" fmla="*/ 307962 w 2297359"/>
                <a:gd name="connsiteY583" fmla="*/ 377586 h 677522"/>
                <a:gd name="connsiteX584" fmla="*/ 286846 w 2297359"/>
                <a:gd name="connsiteY584" fmla="*/ 389030 h 677522"/>
                <a:gd name="connsiteX585" fmla="*/ 284512 w 2297359"/>
                <a:gd name="connsiteY585" fmla="*/ 387371 h 677522"/>
                <a:gd name="connsiteX586" fmla="*/ 277058 w 2297359"/>
                <a:gd name="connsiteY586" fmla="*/ 380263 h 677522"/>
                <a:gd name="connsiteX587" fmla="*/ 294980 w 2297359"/>
                <a:gd name="connsiteY587" fmla="*/ 370549 h 677522"/>
                <a:gd name="connsiteX588" fmla="*/ 253606 w 2297359"/>
                <a:gd name="connsiteY588" fmla="*/ 348125 h 677522"/>
                <a:gd name="connsiteX589" fmla="*/ 247071 w 2297359"/>
                <a:gd name="connsiteY589" fmla="*/ 351667 h 677522"/>
                <a:gd name="connsiteX590" fmla="*/ 237662 w 2297359"/>
                <a:gd name="connsiteY590" fmla="*/ 342694 h 677522"/>
                <a:gd name="connsiteX591" fmla="*/ 240623 w 2297359"/>
                <a:gd name="connsiteY591" fmla="*/ 341089 h 677522"/>
                <a:gd name="connsiteX592" fmla="*/ 229863 w 2297359"/>
                <a:gd name="connsiteY592" fmla="*/ 335258 h 677522"/>
                <a:gd name="connsiteX593" fmla="*/ 195679 w 2297359"/>
                <a:gd name="connsiteY593" fmla="*/ 302659 h 677522"/>
                <a:gd name="connsiteX594" fmla="*/ 199247 w 2297359"/>
                <a:gd name="connsiteY594" fmla="*/ 304593 h 677522"/>
                <a:gd name="connsiteX595" fmla="*/ 240620 w 2297359"/>
                <a:gd name="connsiteY595" fmla="*/ 282168 h 677522"/>
                <a:gd name="connsiteX596" fmla="*/ 199245 w 2297359"/>
                <a:gd name="connsiteY596" fmla="*/ 259744 h 677522"/>
                <a:gd name="connsiteX597" fmla="*/ 169293 w 2297359"/>
                <a:gd name="connsiteY597" fmla="*/ 275977 h 677522"/>
                <a:gd name="connsiteX598" fmla="*/ 161566 w 2297359"/>
                <a:gd name="connsiteY598" fmla="*/ 266095 h 677522"/>
                <a:gd name="connsiteX599" fmla="*/ 186267 w 2297359"/>
                <a:gd name="connsiteY599" fmla="*/ 252708 h 677522"/>
                <a:gd name="connsiteX600" fmla="*/ 144887 w 2297359"/>
                <a:gd name="connsiteY600" fmla="*/ 230283 h 677522"/>
                <a:gd name="connsiteX601" fmla="*/ 136935 w 2297359"/>
                <a:gd name="connsiteY601" fmla="*/ 234593 h 677522"/>
                <a:gd name="connsiteX602" fmla="*/ 129207 w 2297359"/>
                <a:gd name="connsiteY602" fmla="*/ 224710 h 677522"/>
                <a:gd name="connsiteX603" fmla="*/ 131906 w 2297359"/>
                <a:gd name="connsiteY603" fmla="*/ 223247 h 677522"/>
                <a:gd name="connsiteX604" fmla="*/ 125237 w 2297359"/>
                <a:gd name="connsiteY604" fmla="*/ 219633 h 677522"/>
                <a:gd name="connsiteX605" fmla="*/ 106141 w 2297359"/>
                <a:gd name="connsiteY605" fmla="*/ 195209 h 677522"/>
                <a:gd name="connsiteX606" fmla="*/ 144887 w 2297359"/>
                <a:gd name="connsiteY606" fmla="*/ 216211 h 677522"/>
                <a:gd name="connsiteX607" fmla="*/ 186267 w 2297359"/>
                <a:gd name="connsiteY607" fmla="*/ 193786 h 677522"/>
                <a:gd name="connsiteX608" fmla="*/ 144890 w 2297359"/>
                <a:gd name="connsiteY608" fmla="*/ 171362 h 677522"/>
                <a:gd name="connsiteX609" fmla="*/ 104578 w 2297359"/>
                <a:gd name="connsiteY609" fmla="*/ 193211 h 677522"/>
                <a:gd name="connsiteX610" fmla="*/ 96850 w 2297359"/>
                <a:gd name="connsiteY610" fmla="*/ 183326 h 677522"/>
                <a:gd name="connsiteX611" fmla="*/ 131906 w 2297359"/>
                <a:gd name="connsiteY611" fmla="*/ 164326 h 677522"/>
                <a:gd name="connsiteX612" fmla="*/ 90533 w 2297359"/>
                <a:gd name="connsiteY612" fmla="*/ 141902 h 677522"/>
                <a:gd name="connsiteX613" fmla="*/ 74839 w 2297359"/>
                <a:gd name="connsiteY613" fmla="*/ 150407 h 677522"/>
                <a:gd name="connsiteX614" fmla="*/ 68740 w 2297359"/>
                <a:gd name="connsiteY614" fmla="*/ 139640 h 677522"/>
                <a:gd name="connsiteX615" fmla="*/ 77551 w 2297359"/>
                <a:gd name="connsiteY615" fmla="*/ 134865 h 677522"/>
                <a:gd name="connsiteX616" fmla="*/ 60933 w 2297359"/>
                <a:gd name="connsiteY616" fmla="*/ 125858 h 677522"/>
                <a:gd name="connsiteX617" fmla="*/ 67793 w 2297359"/>
                <a:gd name="connsiteY617" fmla="*/ 81232 h 677522"/>
                <a:gd name="connsiteX618" fmla="*/ 75907 w 2297359"/>
                <a:gd name="connsiteY618" fmla="*/ 90907 h 677522"/>
                <a:gd name="connsiteX619" fmla="*/ 49302 w 2297359"/>
                <a:gd name="connsiteY619" fmla="*/ 105327 h 677522"/>
                <a:gd name="connsiteX620" fmla="*/ 43203 w 2297359"/>
                <a:gd name="connsiteY620" fmla="*/ 94560 h 677522"/>
                <a:gd name="connsiteX621" fmla="*/ 2285690 w 2297359"/>
                <a:gd name="connsiteY621" fmla="*/ 57592 h 677522"/>
                <a:gd name="connsiteX622" fmla="*/ 2270017 w 2297359"/>
                <a:gd name="connsiteY622" fmla="*/ 85798 h 677522"/>
                <a:gd name="connsiteX623" fmla="*/ 2264813 w 2297359"/>
                <a:gd name="connsiteY623" fmla="*/ 82978 h 677522"/>
                <a:gd name="connsiteX624" fmla="*/ 2223436 w 2297359"/>
                <a:gd name="connsiteY624" fmla="*/ 105402 h 677522"/>
                <a:gd name="connsiteX625" fmla="*/ 2250863 w 2297359"/>
                <a:gd name="connsiteY625" fmla="*/ 120268 h 677522"/>
                <a:gd name="connsiteX626" fmla="*/ 2244854 w 2297359"/>
                <a:gd name="connsiteY626" fmla="*/ 131083 h 677522"/>
                <a:gd name="connsiteX627" fmla="*/ 2212779 w 2297359"/>
                <a:gd name="connsiteY627" fmla="*/ 113698 h 677522"/>
                <a:gd name="connsiteX628" fmla="*/ 2241253 w 2297359"/>
                <a:gd name="connsiteY628" fmla="*/ 81675 h 677522"/>
                <a:gd name="connsiteX629" fmla="*/ 2251831 w 2297359"/>
                <a:gd name="connsiteY629" fmla="*/ 75942 h 677522"/>
                <a:gd name="connsiteX630" fmla="*/ 2248133 w 2297359"/>
                <a:gd name="connsiteY630" fmla="*/ 73938 h 677522"/>
                <a:gd name="connsiteX631" fmla="*/ 2256576 w 2297359"/>
                <a:gd name="connsiteY631" fmla="*/ 64443 h 677522"/>
                <a:gd name="connsiteX632" fmla="*/ 2264813 w 2297359"/>
                <a:gd name="connsiteY632" fmla="*/ 68907 h 677522"/>
                <a:gd name="connsiteX633" fmla="*/ 2291929 w 2297359"/>
                <a:gd name="connsiteY633" fmla="*/ 24684 h 677522"/>
                <a:gd name="connsiteX634" fmla="*/ 2297359 w 2297359"/>
                <a:gd name="connsiteY634" fmla="*/ 27628 h 677522"/>
                <a:gd name="connsiteX635" fmla="*/ 2293272 w 2297359"/>
                <a:gd name="connsiteY635" fmla="*/ 39484 h 677522"/>
                <a:gd name="connsiteX636" fmla="*/ 2283486 w 2297359"/>
                <a:gd name="connsiteY636" fmla="*/ 34180 h 677522"/>
                <a:gd name="connsiteX637" fmla="*/ 8514 w 2297359"/>
                <a:gd name="connsiteY637" fmla="*/ 24456 h 677522"/>
                <a:gd name="connsiteX638" fmla="*/ 29897 w 2297359"/>
                <a:gd name="connsiteY638" fmla="*/ 36045 h 677522"/>
                <a:gd name="connsiteX639" fmla="*/ 51531 w 2297359"/>
                <a:gd name="connsiteY639" fmla="*/ 61842 h 677522"/>
                <a:gd name="connsiteX640" fmla="*/ 36175 w 2297359"/>
                <a:gd name="connsiteY640" fmla="*/ 53520 h 677522"/>
                <a:gd name="connsiteX641" fmla="*/ 23765 w 2297359"/>
                <a:gd name="connsiteY641" fmla="*/ 60246 h 677522"/>
                <a:gd name="connsiteX642" fmla="*/ 17666 w 2297359"/>
                <a:gd name="connsiteY642" fmla="*/ 49479 h 677522"/>
                <a:gd name="connsiteX643" fmla="*/ 23194 w 2297359"/>
                <a:gd name="connsiteY643" fmla="*/ 46483 h 677522"/>
                <a:gd name="connsiteX644" fmla="*/ 14593 w 2297359"/>
                <a:gd name="connsiteY644" fmla="*/ 41822 h 677522"/>
                <a:gd name="connsiteX645" fmla="*/ 247 w 2297359"/>
                <a:gd name="connsiteY645" fmla="*/ 0 h 677522"/>
                <a:gd name="connsiteX646" fmla="*/ 1701 w 2297359"/>
                <a:gd name="connsiteY646" fmla="*/ 2425 h 677522"/>
                <a:gd name="connsiteX647" fmla="*/ 7962 w 2297359"/>
                <a:gd name="connsiteY647" fmla="*/ 9890 h 677522"/>
                <a:gd name="connsiteX648" fmla="*/ 4141 w 2297359"/>
                <a:gd name="connsiteY648" fmla="*/ 11961 h 677522"/>
                <a:gd name="connsiteX649" fmla="*/ 0 w 2297359"/>
                <a:gd name="connsiteY649" fmla="*/ 133 h 677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</a:cxnLst>
              <a:rect l="l" t="t" r="r" b="b"/>
              <a:pathLst>
                <a:path w="2297359" h="677522">
                  <a:moveTo>
                    <a:pt x="1068955" y="613270"/>
                  </a:moveTo>
                  <a:lnTo>
                    <a:pt x="1027579" y="635695"/>
                  </a:lnTo>
                  <a:lnTo>
                    <a:pt x="1068954" y="658119"/>
                  </a:lnTo>
                  <a:lnTo>
                    <a:pt x="1110329" y="635694"/>
                  </a:lnTo>
                  <a:close/>
                  <a:moveTo>
                    <a:pt x="960240" y="613270"/>
                  </a:moveTo>
                  <a:lnTo>
                    <a:pt x="918865" y="635695"/>
                  </a:lnTo>
                  <a:lnTo>
                    <a:pt x="960240" y="658120"/>
                  </a:lnTo>
                  <a:lnTo>
                    <a:pt x="1001617" y="635695"/>
                  </a:lnTo>
                  <a:close/>
                  <a:moveTo>
                    <a:pt x="1395097" y="613270"/>
                  </a:moveTo>
                  <a:lnTo>
                    <a:pt x="1353722" y="635694"/>
                  </a:lnTo>
                  <a:lnTo>
                    <a:pt x="1395098" y="658119"/>
                  </a:lnTo>
                  <a:lnTo>
                    <a:pt x="1436472" y="635695"/>
                  </a:lnTo>
                  <a:close/>
                  <a:moveTo>
                    <a:pt x="1286383" y="613270"/>
                  </a:moveTo>
                  <a:lnTo>
                    <a:pt x="1245007" y="635694"/>
                  </a:lnTo>
                  <a:lnTo>
                    <a:pt x="1286382" y="658119"/>
                  </a:lnTo>
                  <a:lnTo>
                    <a:pt x="1327758" y="635694"/>
                  </a:lnTo>
                  <a:close/>
                  <a:moveTo>
                    <a:pt x="1177668" y="613270"/>
                  </a:moveTo>
                  <a:lnTo>
                    <a:pt x="1136293" y="635695"/>
                  </a:lnTo>
                  <a:lnTo>
                    <a:pt x="1177668" y="658119"/>
                  </a:lnTo>
                  <a:lnTo>
                    <a:pt x="1219044" y="635694"/>
                  </a:lnTo>
                  <a:close/>
                  <a:moveTo>
                    <a:pt x="1123311" y="583810"/>
                  </a:moveTo>
                  <a:lnTo>
                    <a:pt x="1081937" y="606234"/>
                  </a:lnTo>
                  <a:lnTo>
                    <a:pt x="1123311" y="628658"/>
                  </a:lnTo>
                  <a:lnTo>
                    <a:pt x="1164686" y="606234"/>
                  </a:lnTo>
                  <a:close/>
                  <a:moveTo>
                    <a:pt x="1014598" y="583810"/>
                  </a:moveTo>
                  <a:lnTo>
                    <a:pt x="973222" y="606234"/>
                  </a:lnTo>
                  <a:lnTo>
                    <a:pt x="1014598" y="628659"/>
                  </a:lnTo>
                  <a:lnTo>
                    <a:pt x="1055973" y="606234"/>
                  </a:lnTo>
                  <a:close/>
                  <a:moveTo>
                    <a:pt x="905884" y="583810"/>
                  </a:moveTo>
                  <a:lnTo>
                    <a:pt x="864508" y="606234"/>
                  </a:lnTo>
                  <a:lnTo>
                    <a:pt x="905883" y="628659"/>
                  </a:lnTo>
                  <a:lnTo>
                    <a:pt x="947258" y="606234"/>
                  </a:lnTo>
                  <a:close/>
                  <a:moveTo>
                    <a:pt x="797174" y="583810"/>
                  </a:moveTo>
                  <a:lnTo>
                    <a:pt x="755798" y="606234"/>
                  </a:lnTo>
                  <a:lnTo>
                    <a:pt x="797175" y="628659"/>
                  </a:lnTo>
                  <a:lnTo>
                    <a:pt x="838545" y="606235"/>
                  </a:lnTo>
                  <a:close/>
                  <a:moveTo>
                    <a:pt x="1558168" y="583809"/>
                  </a:moveTo>
                  <a:lnTo>
                    <a:pt x="1516792" y="606234"/>
                  </a:lnTo>
                  <a:lnTo>
                    <a:pt x="1558168" y="628658"/>
                  </a:lnTo>
                  <a:lnTo>
                    <a:pt x="1599543" y="606234"/>
                  </a:lnTo>
                  <a:close/>
                  <a:moveTo>
                    <a:pt x="1449454" y="583809"/>
                  </a:moveTo>
                  <a:lnTo>
                    <a:pt x="1408078" y="606234"/>
                  </a:lnTo>
                  <a:lnTo>
                    <a:pt x="1449454" y="628659"/>
                  </a:lnTo>
                  <a:lnTo>
                    <a:pt x="1490829" y="606234"/>
                  </a:lnTo>
                  <a:close/>
                  <a:moveTo>
                    <a:pt x="1340740" y="583809"/>
                  </a:moveTo>
                  <a:lnTo>
                    <a:pt x="1299364" y="606234"/>
                  </a:lnTo>
                  <a:lnTo>
                    <a:pt x="1340740" y="628658"/>
                  </a:lnTo>
                  <a:lnTo>
                    <a:pt x="1382115" y="606234"/>
                  </a:lnTo>
                  <a:close/>
                  <a:moveTo>
                    <a:pt x="1232026" y="583809"/>
                  </a:moveTo>
                  <a:lnTo>
                    <a:pt x="1190651" y="606234"/>
                  </a:lnTo>
                  <a:lnTo>
                    <a:pt x="1232026" y="628658"/>
                  </a:lnTo>
                  <a:lnTo>
                    <a:pt x="1273401" y="606234"/>
                  </a:lnTo>
                  <a:close/>
                  <a:moveTo>
                    <a:pt x="742818" y="554349"/>
                  </a:moveTo>
                  <a:lnTo>
                    <a:pt x="701441" y="576773"/>
                  </a:lnTo>
                  <a:lnTo>
                    <a:pt x="742818" y="599198"/>
                  </a:lnTo>
                  <a:lnTo>
                    <a:pt x="784193" y="576773"/>
                  </a:lnTo>
                  <a:close/>
                  <a:moveTo>
                    <a:pt x="1068955" y="554349"/>
                  </a:moveTo>
                  <a:lnTo>
                    <a:pt x="1027579" y="576773"/>
                  </a:lnTo>
                  <a:lnTo>
                    <a:pt x="1068955" y="599198"/>
                  </a:lnTo>
                  <a:lnTo>
                    <a:pt x="1110330" y="576773"/>
                  </a:lnTo>
                  <a:close/>
                  <a:moveTo>
                    <a:pt x="960240" y="554349"/>
                  </a:moveTo>
                  <a:lnTo>
                    <a:pt x="918865" y="576773"/>
                  </a:lnTo>
                  <a:lnTo>
                    <a:pt x="960240" y="599198"/>
                  </a:lnTo>
                  <a:lnTo>
                    <a:pt x="1001616" y="576773"/>
                  </a:lnTo>
                  <a:close/>
                  <a:moveTo>
                    <a:pt x="1612526" y="554348"/>
                  </a:moveTo>
                  <a:lnTo>
                    <a:pt x="1571150" y="576773"/>
                  </a:lnTo>
                  <a:lnTo>
                    <a:pt x="1612525" y="599198"/>
                  </a:lnTo>
                  <a:lnTo>
                    <a:pt x="1653901" y="576773"/>
                  </a:lnTo>
                  <a:close/>
                  <a:moveTo>
                    <a:pt x="1395097" y="554348"/>
                  </a:moveTo>
                  <a:lnTo>
                    <a:pt x="1353721" y="576773"/>
                  </a:lnTo>
                  <a:lnTo>
                    <a:pt x="1395096" y="599198"/>
                  </a:lnTo>
                  <a:lnTo>
                    <a:pt x="1436472" y="576773"/>
                  </a:lnTo>
                  <a:close/>
                  <a:moveTo>
                    <a:pt x="1286382" y="554348"/>
                  </a:moveTo>
                  <a:lnTo>
                    <a:pt x="1245008" y="576773"/>
                  </a:lnTo>
                  <a:lnTo>
                    <a:pt x="1286383" y="599198"/>
                  </a:lnTo>
                  <a:lnTo>
                    <a:pt x="1327758" y="576773"/>
                  </a:lnTo>
                  <a:close/>
                  <a:moveTo>
                    <a:pt x="1177669" y="554348"/>
                  </a:moveTo>
                  <a:lnTo>
                    <a:pt x="1136293" y="576773"/>
                  </a:lnTo>
                  <a:lnTo>
                    <a:pt x="1177668" y="599198"/>
                  </a:lnTo>
                  <a:lnTo>
                    <a:pt x="1219044" y="576773"/>
                  </a:lnTo>
                  <a:close/>
                  <a:moveTo>
                    <a:pt x="851526" y="554348"/>
                  </a:moveTo>
                  <a:lnTo>
                    <a:pt x="810150" y="576773"/>
                  </a:lnTo>
                  <a:lnTo>
                    <a:pt x="851527" y="599199"/>
                  </a:lnTo>
                  <a:lnTo>
                    <a:pt x="892901" y="576773"/>
                  </a:lnTo>
                  <a:close/>
                  <a:moveTo>
                    <a:pt x="1503811" y="554348"/>
                  </a:moveTo>
                  <a:lnTo>
                    <a:pt x="1462435" y="576773"/>
                  </a:lnTo>
                  <a:lnTo>
                    <a:pt x="1503810" y="599198"/>
                  </a:lnTo>
                  <a:lnTo>
                    <a:pt x="1545186" y="576773"/>
                  </a:lnTo>
                  <a:close/>
                  <a:moveTo>
                    <a:pt x="1232026" y="524888"/>
                  </a:moveTo>
                  <a:lnTo>
                    <a:pt x="1190651" y="547313"/>
                  </a:lnTo>
                  <a:lnTo>
                    <a:pt x="1232026" y="569737"/>
                  </a:lnTo>
                  <a:lnTo>
                    <a:pt x="1273400" y="547313"/>
                  </a:lnTo>
                  <a:close/>
                  <a:moveTo>
                    <a:pt x="1014598" y="524888"/>
                  </a:moveTo>
                  <a:lnTo>
                    <a:pt x="973222" y="547313"/>
                  </a:lnTo>
                  <a:lnTo>
                    <a:pt x="1014598" y="569737"/>
                  </a:lnTo>
                  <a:lnTo>
                    <a:pt x="1055973" y="547313"/>
                  </a:lnTo>
                  <a:close/>
                  <a:moveTo>
                    <a:pt x="797175" y="524888"/>
                  </a:moveTo>
                  <a:lnTo>
                    <a:pt x="755800" y="547313"/>
                  </a:lnTo>
                  <a:lnTo>
                    <a:pt x="797173" y="569738"/>
                  </a:lnTo>
                  <a:lnTo>
                    <a:pt x="838544" y="547313"/>
                  </a:lnTo>
                  <a:close/>
                  <a:moveTo>
                    <a:pt x="688457" y="524888"/>
                  </a:moveTo>
                  <a:lnTo>
                    <a:pt x="647082" y="547313"/>
                  </a:lnTo>
                  <a:lnTo>
                    <a:pt x="688459" y="569738"/>
                  </a:lnTo>
                  <a:lnTo>
                    <a:pt x="729835" y="547313"/>
                  </a:lnTo>
                  <a:close/>
                  <a:moveTo>
                    <a:pt x="1340740" y="524888"/>
                  </a:moveTo>
                  <a:lnTo>
                    <a:pt x="1299364" y="547313"/>
                  </a:lnTo>
                  <a:lnTo>
                    <a:pt x="1340739" y="569737"/>
                  </a:lnTo>
                  <a:lnTo>
                    <a:pt x="1382115" y="547312"/>
                  </a:lnTo>
                  <a:close/>
                  <a:moveTo>
                    <a:pt x="1123312" y="524888"/>
                  </a:moveTo>
                  <a:lnTo>
                    <a:pt x="1081937" y="547313"/>
                  </a:lnTo>
                  <a:lnTo>
                    <a:pt x="1123312" y="569738"/>
                  </a:lnTo>
                  <a:lnTo>
                    <a:pt x="1164687" y="547313"/>
                  </a:lnTo>
                  <a:close/>
                  <a:moveTo>
                    <a:pt x="1666883" y="524887"/>
                  </a:moveTo>
                  <a:lnTo>
                    <a:pt x="1625507" y="547313"/>
                  </a:lnTo>
                  <a:lnTo>
                    <a:pt x="1666882" y="569737"/>
                  </a:lnTo>
                  <a:lnTo>
                    <a:pt x="1708258" y="547312"/>
                  </a:lnTo>
                  <a:close/>
                  <a:moveTo>
                    <a:pt x="1558168" y="524887"/>
                  </a:moveTo>
                  <a:lnTo>
                    <a:pt x="1516792" y="547312"/>
                  </a:lnTo>
                  <a:lnTo>
                    <a:pt x="1558168" y="569737"/>
                  </a:lnTo>
                  <a:lnTo>
                    <a:pt x="1599543" y="547313"/>
                  </a:lnTo>
                  <a:close/>
                  <a:moveTo>
                    <a:pt x="1449454" y="524887"/>
                  </a:moveTo>
                  <a:lnTo>
                    <a:pt x="1408078" y="547313"/>
                  </a:lnTo>
                  <a:lnTo>
                    <a:pt x="1449453" y="569737"/>
                  </a:lnTo>
                  <a:lnTo>
                    <a:pt x="1490829" y="547312"/>
                  </a:lnTo>
                  <a:close/>
                  <a:moveTo>
                    <a:pt x="905882" y="524887"/>
                  </a:moveTo>
                  <a:lnTo>
                    <a:pt x="864508" y="547313"/>
                  </a:lnTo>
                  <a:lnTo>
                    <a:pt x="905883" y="569738"/>
                  </a:lnTo>
                  <a:lnTo>
                    <a:pt x="947258" y="547313"/>
                  </a:lnTo>
                  <a:close/>
                  <a:moveTo>
                    <a:pt x="634101" y="495429"/>
                  </a:moveTo>
                  <a:lnTo>
                    <a:pt x="592729" y="517853"/>
                  </a:lnTo>
                  <a:lnTo>
                    <a:pt x="634099" y="540277"/>
                  </a:lnTo>
                  <a:lnTo>
                    <a:pt x="675474" y="517852"/>
                  </a:lnTo>
                  <a:close/>
                  <a:moveTo>
                    <a:pt x="1286383" y="495427"/>
                  </a:moveTo>
                  <a:lnTo>
                    <a:pt x="1245008" y="517852"/>
                  </a:lnTo>
                  <a:lnTo>
                    <a:pt x="1286382" y="540277"/>
                  </a:lnTo>
                  <a:lnTo>
                    <a:pt x="1327758" y="517852"/>
                  </a:lnTo>
                  <a:close/>
                  <a:moveTo>
                    <a:pt x="1177669" y="495427"/>
                  </a:moveTo>
                  <a:lnTo>
                    <a:pt x="1136294" y="517852"/>
                  </a:lnTo>
                  <a:lnTo>
                    <a:pt x="1177669" y="540277"/>
                  </a:lnTo>
                  <a:lnTo>
                    <a:pt x="1219044" y="517852"/>
                  </a:lnTo>
                  <a:close/>
                  <a:moveTo>
                    <a:pt x="1068955" y="495427"/>
                  </a:moveTo>
                  <a:lnTo>
                    <a:pt x="1027579" y="517852"/>
                  </a:lnTo>
                  <a:lnTo>
                    <a:pt x="1068955" y="540277"/>
                  </a:lnTo>
                  <a:lnTo>
                    <a:pt x="1110330" y="517852"/>
                  </a:lnTo>
                  <a:close/>
                  <a:moveTo>
                    <a:pt x="851526" y="495427"/>
                  </a:moveTo>
                  <a:lnTo>
                    <a:pt x="810151" y="517852"/>
                  </a:lnTo>
                  <a:lnTo>
                    <a:pt x="851526" y="540277"/>
                  </a:lnTo>
                  <a:lnTo>
                    <a:pt x="892901" y="517852"/>
                  </a:lnTo>
                  <a:close/>
                  <a:moveTo>
                    <a:pt x="742818" y="495427"/>
                  </a:moveTo>
                  <a:lnTo>
                    <a:pt x="701440" y="517852"/>
                  </a:lnTo>
                  <a:lnTo>
                    <a:pt x="742816" y="540277"/>
                  </a:lnTo>
                  <a:lnTo>
                    <a:pt x="784194" y="517852"/>
                  </a:lnTo>
                  <a:close/>
                  <a:moveTo>
                    <a:pt x="1721240" y="495427"/>
                  </a:moveTo>
                  <a:lnTo>
                    <a:pt x="1679865" y="517852"/>
                  </a:lnTo>
                  <a:lnTo>
                    <a:pt x="1721240" y="540276"/>
                  </a:lnTo>
                  <a:lnTo>
                    <a:pt x="1762615" y="517852"/>
                  </a:lnTo>
                  <a:close/>
                  <a:moveTo>
                    <a:pt x="1612525" y="495427"/>
                  </a:moveTo>
                  <a:lnTo>
                    <a:pt x="1571150" y="517852"/>
                  </a:lnTo>
                  <a:lnTo>
                    <a:pt x="1612525" y="540277"/>
                  </a:lnTo>
                  <a:lnTo>
                    <a:pt x="1653901" y="517852"/>
                  </a:lnTo>
                  <a:close/>
                  <a:moveTo>
                    <a:pt x="1503811" y="495427"/>
                  </a:moveTo>
                  <a:lnTo>
                    <a:pt x="1462436" y="517852"/>
                  </a:lnTo>
                  <a:lnTo>
                    <a:pt x="1503810" y="540276"/>
                  </a:lnTo>
                  <a:lnTo>
                    <a:pt x="1545186" y="517851"/>
                  </a:lnTo>
                  <a:close/>
                  <a:moveTo>
                    <a:pt x="1395097" y="495427"/>
                  </a:moveTo>
                  <a:lnTo>
                    <a:pt x="1353722" y="517852"/>
                  </a:lnTo>
                  <a:lnTo>
                    <a:pt x="1395096" y="540277"/>
                  </a:lnTo>
                  <a:lnTo>
                    <a:pt x="1436472" y="517851"/>
                  </a:lnTo>
                  <a:close/>
                  <a:moveTo>
                    <a:pt x="960240" y="495427"/>
                  </a:moveTo>
                  <a:lnTo>
                    <a:pt x="918865" y="517852"/>
                  </a:lnTo>
                  <a:lnTo>
                    <a:pt x="960241" y="540277"/>
                  </a:lnTo>
                  <a:lnTo>
                    <a:pt x="1001616" y="517852"/>
                  </a:lnTo>
                  <a:close/>
                  <a:moveTo>
                    <a:pt x="688460" y="465967"/>
                  </a:moveTo>
                  <a:lnTo>
                    <a:pt x="647082" y="488392"/>
                  </a:lnTo>
                  <a:lnTo>
                    <a:pt x="688458" y="510816"/>
                  </a:lnTo>
                  <a:lnTo>
                    <a:pt x="729835" y="488391"/>
                  </a:lnTo>
                  <a:close/>
                  <a:moveTo>
                    <a:pt x="579743" y="465967"/>
                  </a:moveTo>
                  <a:lnTo>
                    <a:pt x="538370" y="488392"/>
                  </a:lnTo>
                  <a:lnTo>
                    <a:pt x="579747" y="510817"/>
                  </a:lnTo>
                  <a:lnTo>
                    <a:pt x="621121" y="488392"/>
                  </a:lnTo>
                  <a:close/>
                  <a:moveTo>
                    <a:pt x="905884" y="465967"/>
                  </a:moveTo>
                  <a:lnTo>
                    <a:pt x="864508" y="488392"/>
                  </a:lnTo>
                  <a:lnTo>
                    <a:pt x="905883" y="510816"/>
                  </a:lnTo>
                  <a:lnTo>
                    <a:pt x="947258" y="488391"/>
                  </a:lnTo>
                  <a:close/>
                  <a:moveTo>
                    <a:pt x="797174" y="465967"/>
                  </a:moveTo>
                  <a:lnTo>
                    <a:pt x="755802" y="488392"/>
                  </a:lnTo>
                  <a:lnTo>
                    <a:pt x="797174" y="510816"/>
                  </a:lnTo>
                  <a:lnTo>
                    <a:pt x="838545" y="488392"/>
                  </a:lnTo>
                  <a:close/>
                  <a:moveTo>
                    <a:pt x="1775598" y="465966"/>
                  </a:moveTo>
                  <a:lnTo>
                    <a:pt x="1734222" y="488391"/>
                  </a:lnTo>
                  <a:lnTo>
                    <a:pt x="1775596" y="510815"/>
                  </a:lnTo>
                  <a:lnTo>
                    <a:pt x="1816972" y="488391"/>
                  </a:lnTo>
                  <a:close/>
                  <a:moveTo>
                    <a:pt x="1558168" y="465966"/>
                  </a:moveTo>
                  <a:lnTo>
                    <a:pt x="1516792" y="488391"/>
                  </a:lnTo>
                  <a:lnTo>
                    <a:pt x="1558168" y="510816"/>
                  </a:lnTo>
                  <a:lnTo>
                    <a:pt x="1599543" y="488390"/>
                  </a:lnTo>
                  <a:close/>
                  <a:moveTo>
                    <a:pt x="1449454" y="465966"/>
                  </a:moveTo>
                  <a:lnTo>
                    <a:pt x="1408079" y="488391"/>
                  </a:lnTo>
                  <a:lnTo>
                    <a:pt x="1449454" y="510816"/>
                  </a:lnTo>
                  <a:lnTo>
                    <a:pt x="1490829" y="488390"/>
                  </a:lnTo>
                  <a:close/>
                  <a:moveTo>
                    <a:pt x="1340740" y="465966"/>
                  </a:moveTo>
                  <a:lnTo>
                    <a:pt x="1299365" y="488391"/>
                  </a:lnTo>
                  <a:lnTo>
                    <a:pt x="1340739" y="510816"/>
                  </a:lnTo>
                  <a:lnTo>
                    <a:pt x="1382116" y="488390"/>
                  </a:lnTo>
                  <a:close/>
                  <a:moveTo>
                    <a:pt x="1014597" y="465966"/>
                  </a:moveTo>
                  <a:lnTo>
                    <a:pt x="973222" y="488391"/>
                  </a:lnTo>
                  <a:lnTo>
                    <a:pt x="1014598" y="510816"/>
                  </a:lnTo>
                  <a:lnTo>
                    <a:pt x="1055973" y="488391"/>
                  </a:lnTo>
                  <a:close/>
                  <a:moveTo>
                    <a:pt x="1666883" y="465966"/>
                  </a:moveTo>
                  <a:lnTo>
                    <a:pt x="1625507" y="488390"/>
                  </a:lnTo>
                  <a:lnTo>
                    <a:pt x="1666883" y="510816"/>
                  </a:lnTo>
                  <a:lnTo>
                    <a:pt x="1708258" y="488390"/>
                  </a:lnTo>
                  <a:close/>
                  <a:moveTo>
                    <a:pt x="742818" y="436507"/>
                  </a:moveTo>
                  <a:lnTo>
                    <a:pt x="701444" y="458931"/>
                  </a:lnTo>
                  <a:lnTo>
                    <a:pt x="742818" y="481355"/>
                  </a:lnTo>
                  <a:lnTo>
                    <a:pt x="784193" y="458930"/>
                  </a:lnTo>
                  <a:close/>
                  <a:moveTo>
                    <a:pt x="525389" y="436507"/>
                  </a:moveTo>
                  <a:lnTo>
                    <a:pt x="484015" y="458931"/>
                  </a:lnTo>
                  <a:lnTo>
                    <a:pt x="525386" y="481355"/>
                  </a:lnTo>
                  <a:lnTo>
                    <a:pt x="566763" y="458931"/>
                  </a:lnTo>
                  <a:close/>
                  <a:moveTo>
                    <a:pt x="634099" y="436506"/>
                  </a:moveTo>
                  <a:lnTo>
                    <a:pt x="592727" y="458931"/>
                  </a:lnTo>
                  <a:lnTo>
                    <a:pt x="634101" y="481356"/>
                  </a:lnTo>
                  <a:lnTo>
                    <a:pt x="675477" y="458931"/>
                  </a:lnTo>
                  <a:close/>
                  <a:moveTo>
                    <a:pt x="1829954" y="436505"/>
                  </a:moveTo>
                  <a:lnTo>
                    <a:pt x="1788579" y="458930"/>
                  </a:lnTo>
                  <a:lnTo>
                    <a:pt x="1829954" y="481355"/>
                  </a:lnTo>
                  <a:lnTo>
                    <a:pt x="1871330" y="458930"/>
                  </a:lnTo>
                  <a:close/>
                  <a:moveTo>
                    <a:pt x="1721240" y="436505"/>
                  </a:moveTo>
                  <a:lnTo>
                    <a:pt x="1679864" y="458930"/>
                  </a:lnTo>
                  <a:lnTo>
                    <a:pt x="1721240" y="481355"/>
                  </a:lnTo>
                  <a:lnTo>
                    <a:pt x="1762615" y="458930"/>
                  </a:lnTo>
                  <a:close/>
                  <a:moveTo>
                    <a:pt x="1612526" y="436505"/>
                  </a:moveTo>
                  <a:lnTo>
                    <a:pt x="1571150" y="458930"/>
                  </a:lnTo>
                  <a:lnTo>
                    <a:pt x="1612525" y="481355"/>
                  </a:lnTo>
                  <a:lnTo>
                    <a:pt x="1653901" y="458930"/>
                  </a:lnTo>
                  <a:close/>
                  <a:moveTo>
                    <a:pt x="579747" y="407046"/>
                  </a:moveTo>
                  <a:lnTo>
                    <a:pt x="538370" y="429471"/>
                  </a:lnTo>
                  <a:lnTo>
                    <a:pt x="579743" y="451895"/>
                  </a:lnTo>
                  <a:lnTo>
                    <a:pt x="621118" y="429470"/>
                  </a:lnTo>
                  <a:close/>
                  <a:moveTo>
                    <a:pt x="471030" y="407046"/>
                  </a:moveTo>
                  <a:lnTo>
                    <a:pt x="429656" y="429470"/>
                  </a:lnTo>
                  <a:lnTo>
                    <a:pt x="471031" y="451895"/>
                  </a:lnTo>
                  <a:lnTo>
                    <a:pt x="512407" y="429471"/>
                  </a:lnTo>
                  <a:close/>
                  <a:moveTo>
                    <a:pt x="1666882" y="407045"/>
                  </a:moveTo>
                  <a:lnTo>
                    <a:pt x="1625507" y="429469"/>
                  </a:lnTo>
                  <a:lnTo>
                    <a:pt x="1666882" y="451894"/>
                  </a:lnTo>
                  <a:lnTo>
                    <a:pt x="1708258" y="429469"/>
                  </a:lnTo>
                  <a:close/>
                  <a:moveTo>
                    <a:pt x="1884312" y="407044"/>
                  </a:moveTo>
                  <a:lnTo>
                    <a:pt x="1842936" y="429469"/>
                  </a:lnTo>
                  <a:lnTo>
                    <a:pt x="1884310" y="451894"/>
                  </a:lnTo>
                  <a:lnTo>
                    <a:pt x="1925686" y="429469"/>
                  </a:lnTo>
                  <a:close/>
                  <a:moveTo>
                    <a:pt x="1775597" y="407044"/>
                  </a:moveTo>
                  <a:lnTo>
                    <a:pt x="1734222" y="429469"/>
                  </a:lnTo>
                  <a:lnTo>
                    <a:pt x="1775597" y="451894"/>
                  </a:lnTo>
                  <a:lnTo>
                    <a:pt x="1816972" y="429469"/>
                  </a:lnTo>
                  <a:close/>
                  <a:moveTo>
                    <a:pt x="416675" y="377586"/>
                  </a:moveTo>
                  <a:lnTo>
                    <a:pt x="375303" y="400010"/>
                  </a:lnTo>
                  <a:lnTo>
                    <a:pt x="416675" y="422435"/>
                  </a:lnTo>
                  <a:lnTo>
                    <a:pt x="458050" y="400010"/>
                  </a:lnTo>
                  <a:close/>
                  <a:moveTo>
                    <a:pt x="525387" y="377585"/>
                  </a:moveTo>
                  <a:lnTo>
                    <a:pt x="484013" y="400010"/>
                  </a:lnTo>
                  <a:lnTo>
                    <a:pt x="525387" y="422435"/>
                  </a:lnTo>
                  <a:lnTo>
                    <a:pt x="566763" y="400010"/>
                  </a:lnTo>
                  <a:close/>
                  <a:moveTo>
                    <a:pt x="1829954" y="377584"/>
                  </a:moveTo>
                  <a:lnTo>
                    <a:pt x="1788578" y="400009"/>
                  </a:lnTo>
                  <a:lnTo>
                    <a:pt x="1829954" y="422434"/>
                  </a:lnTo>
                  <a:lnTo>
                    <a:pt x="1871330" y="400009"/>
                  </a:lnTo>
                  <a:close/>
                  <a:moveTo>
                    <a:pt x="1938669" y="377584"/>
                  </a:moveTo>
                  <a:lnTo>
                    <a:pt x="1897294" y="400008"/>
                  </a:lnTo>
                  <a:lnTo>
                    <a:pt x="1938669" y="422433"/>
                  </a:lnTo>
                  <a:lnTo>
                    <a:pt x="1980044" y="400008"/>
                  </a:lnTo>
                  <a:close/>
                  <a:moveTo>
                    <a:pt x="362320" y="348125"/>
                  </a:moveTo>
                  <a:lnTo>
                    <a:pt x="320945" y="370549"/>
                  </a:lnTo>
                  <a:lnTo>
                    <a:pt x="362321" y="392974"/>
                  </a:lnTo>
                  <a:lnTo>
                    <a:pt x="403694" y="370550"/>
                  </a:lnTo>
                  <a:close/>
                  <a:moveTo>
                    <a:pt x="471035" y="348125"/>
                  </a:moveTo>
                  <a:lnTo>
                    <a:pt x="429656" y="370550"/>
                  </a:lnTo>
                  <a:lnTo>
                    <a:pt x="471030" y="392974"/>
                  </a:lnTo>
                  <a:lnTo>
                    <a:pt x="512407" y="370549"/>
                  </a:lnTo>
                  <a:close/>
                  <a:moveTo>
                    <a:pt x="1884311" y="348123"/>
                  </a:moveTo>
                  <a:lnTo>
                    <a:pt x="1842936" y="370548"/>
                  </a:lnTo>
                  <a:lnTo>
                    <a:pt x="1884312" y="392973"/>
                  </a:lnTo>
                  <a:lnTo>
                    <a:pt x="1925688" y="370548"/>
                  </a:lnTo>
                  <a:close/>
                  <a:moveTo>
                    <a:pt x="1993026" y="348123"/>
                  </a:moveTo>
                  <a:lnTo>
                    <a:pt x="1951650" y="370548"/>
                  </a:lnTo>
                  <a:lnTo>
                    <a:pt x="1993026" y="392973"/>
                  </a:lnTo>
                  <a:lnTo>
                    <a:pt x="2034402" y="370548"/>
                  </a:lnTo>
                  <a:close/>
                  <a:moveTo>
                    <a:pt x="307961" y="318665"/>
                  </a:moveTo>
                  <a:lnTo>
                    <a:pt x="266586" y="341089"/>
                  </a:lnTo>
                  <a:lnTo>
                    <a:pt x="307962" y="363513"/>
                  </a:lnTo>
                  <a:lnTo>
                    <a:pt x="349336" y="341089"/>
                  </a:lnTo>
                  <a:close/>
                  <a:moveTo>
                    <a:pt x="1938668" y="318663"/>
                  </a:moveTo>
                  <a:lnTo>
                    <a:pt x="1897293" y="341088"/>
                  </a:lnTo>
                  <a:lnTo>
                    <a:pt x="1938669" y="363512"/>
                  </a:lnTo>
                  <a:lnTo>
                    <a:pt x="1980044" y="341087"/>
                  </a:lnTo>
                  <a:close/>
                  <a:moveTo>
                    <a:pt x="253603" y="289204"/>
                  </a:moveTo>
                  <a:lnTo>
                    <a:pt x="212230" y="311628"/>
                  </a:lnTo>
                  <a:lnTo>
                    <a:pt x="253606" y="334053"/>
                  </a:lnTo>
                  <a:lnTo>
                    <a:pt x="294980" y="311629"/>
                  </a:lnTo>
                  <a:close/>
                  <a:moveTo>
                    <a:pt x="1993026" y="289202"/>
                  </a:moveTo>
                  <a:lnTo>
                    <a:pt x="1951650" y="311627"/>
                  </a:lnTo>
                  <a:lnTo>
                    <a:pt x="1993027" y="334052"/>
                  </a:lnTo>
                  <a:lnTo>
                    <a:pt x="2034402" y="311627"/>
                  </a:lnTo>
                  <a:close/>
                  <a:moveTo>
                    <a:pt x="2047383" y="259742"/>
                  </a:moveTo>
                  <a:lnTo>
                    <a:pt x="2006008" y="282166"/>
                  </a:lnTo>
                  <a:lnTo>
                    <a:pt x="2047384" y="304591"/>
                  </a:lnTo>
                  <a:lnTo>
                    <a:pt x="2088759" y="282167"/>
                  </a:lnTo>
                  <a:close/>
                  <a:moveTo>
                    <a:pt x="2101741" y="230281"/>
                  </a:moveTo>
                  <a:lnTo>
                    <a:pt x="2060365" y="252706"/>
                  </a:lnTo>
                  <a:lnTo>
                    <a:pt x="2101740" y="275131"/>
                  </a:lnTo>
                  <a:lnTo>
                    <a:pt x="2143116" y="252706"/>
                  </a:lnTo>
                  <a:close/>
                  <a:moveTo>
                    <a:pt x="49430" y="105552"/>
                  </a:moveTo>
                  <a:lnTo>
                    <a:pt x="90533" y="127829"/>
                  </a:lnTo>
                  <a:lnTo>
                    <a:pt x="105840" y="119532"/>
                  </a:lnTo>
                  <a:lnTo>
                    <a:pt x="115887" y="128159"/>
                  </a:lnTo>
                  <a:lnTo>
                    <a:pt x="103515" y="134865"/>
                  </a:lnTo>
                  <a:lnTo>
                    <a:pt x="144887" y="157290"/>
                  </a:lnTo>
                  <a:lnTo>
                    <a:pt x="147909" y="155652"/>
                  </a:lnTo>
                  <a:lnTo>
                    <a:pt x="157957" y="164279"/>
                  </a:lnTo>
                  <a:lnTo>
                    <a:pt x="157870" y="164326"/>
                  </a:lnTo>
                  <a:lnTo>
                    <a:pt x="158254" y="164534"/>
                  </a:lnTo>
                  <a:lnTo>
                    <a:pt x="189436" y="191307"/>
                  </a:lnTo>
                  <a:lnTo>
                    <a:pt x="232151" y="218656"/>
                  </a:lnTo>
                  <a:lnTo>
                    <a:pt x="199247" y="200822"/>
                  </a:lnTo>
                  <a:lnTo>
                    <a:pt x="157870" y="223247"/>
                  </a:lnTo>
                  <a:lnTo>
                    <a:pt x="199245" y="245672"/>
                  </a:lnTo>
                  <a:lnTo>
                    <a:pt x="239918" y="223629"/>
                  </a:lnTo>
                  <a:lnTo>
                    <a:pt x="251821" y="231250"/>
                  </a:lnTo>
                  <a:lnTo>
                    <a:pt x="212229" y="252708"/>
                  </a:lnTo>
                  <a:lnTo>
                    <a:pt x="253603" y="275133"/>
                  </a:lnTo>
                  <a:lnTo>
                    <a:pt x="289756" y="255539"/>
                  </a:lnTo>
                  <a:lnTo>
                    <a:pt x="301659" y="263160"/>
                  </a:lnTo>
                  <a:lnTo>
                    <a:pt x="266586" y="282168"/>
                  </a:lnTo>
                  <a:lnTo>
                    <a:pt x="307961" y="304593"/>
                  </a:lnTo>
                  <a:lnTo>
                    <a:pt x="343639" y="285257"/>
                  </a:lnTo>
                  <a:lnTo>
                    <a:pt x="357414" y="291863"/>
                  </a:lnTo>
                  <a:lnTo>
                    <a:pt x="320942" y="311629"/>
                  </a:lnTo>
                  <a:lnTo>
                    <a:pt x="362320" y="334053"/>
                  </a:lnTo>
                  <a:lnTo>
                    <a:pt x="401313" y="312919"/>
                  </a:lnTo>
                  <a:lnTo>
                    <a:pt x="415087" y="319525"/>
                  </a:lnTo>
                  <a:lnTo>
                    <a:pt x="375300" y="341089"/>
                  </a:lnTo>
                  <a:lnTo>
                    <a:pt x="416675" y="363514"/>
                  </a:lnTo>
                  <a:lnTo>
                    <a:pt x="458053" y="341089"/>
                  </a:lnTo>
                  <a:lnTo>
                    <a:pt x="442704" y="332771"/>
                  </a:lnTo>
                  <a:lnTo>
                    <a:pt x="455858" y="339079"/>
                  </a:lnTo>
                  <a:lnTo>
                    <a:pt x="525179" y="363401"/>
                  </a:lnTo>
                  <a:lnTo>
                    <a:pt x="525387" y="363514"/>
                  </a:lnTo>
                  <a:lnTo>
                    <a:pt x="525431" y="363490"/>
                  </a:lnTo>
                  <a:lnTo>
                    <a:pt x="541192" y="369019"/>
                  </a:lnTo>
                  <a:lnTo>
                    <a:pt x="538370" y="370549"/>
                  </a:lnTo>
                  <a:lnTo>
                    <a:pt x="579747" y="392974"/>
                  </a:lnTo>
                  <a:lnTo>
                    <a:pt x="591425" y="386644"/>
                  </a:lnTo>
                  <a:lnTo>
                    <a:pt x="607186" y="392174"/>
                  </a:lnTo>
                  <a:lnTo>
                    <a:pt x="592729" y="400010"/>
                  </a:lnTo>
                  <a:lnTo>
                    <a:pt x="634099" y="422434"/>
                  </a:lnTo>
                  <a:lnTo>
                    <a:pt x="663643" y="406422"/>
                  </a:lnTo>
                  <a:lnTo>
                    <a:pt x="681628" y="410748"/>
                  </a:lnTo>
                  <a:lnTo>
                    <a:pt x="647082" y="429470"/>
                  </a:lnTo>
                  <a:lnTo>
                    <a:pt x="688458" y="451895"/>
                  </a:lnTo>
                  <a:lnTo>
                    <a:pt x="729836" y="429471"/>
                  </a:lnTo>
                  <a:lnTo>
                    <a:pt x="706190" y="416655"/>
                  </a:lnTo>
                  <a:lnTo>
                    <a:pt x="756931" y="428859"/>
                  </a:lnTo>
                  <a:lnTo>
                    <a:pt x="755802" y="429471"/>
                  </a:lnTo>
                  <a:lnTo>
                    <a:pt x="797173" y="451895"/>
                  </a:lnTo>
                  <a:lnTo>
                    <a:pt x="818670" y="440242"/>
                  </a:lnTo>
                  <a:lnTo>
                    <a:pt x="839282" y="443142"/>
                  </a:lnTo>
                  <a:lnTo>
                    <a:pt x="810152" y="458931"/>
                  </a:lnTo>
                  <a:lnTo>
                    <a:pt x="851526" y="481356"/>
                  </a:lnTo>
                  <a:lnTo>
                    <a:pt x="892901" y="458930"/>
                  </a:lnTo>
                  <a:lnTo>
                    <a:pt x="872356" y="447795"/>
                  </a:lnTo>
                  <a:lnTo>
                    <a:pt x="925593" y="455285"/>
                  </a:lnTo>
                  <a:lnTo>
                    <a:pt x="918866" y="458931"/>
                  </a:lnTo>
                  <a:lnTo>
                    <a:pt x="960240" y="481355"/>
                  </a:lnTo>
                  <a:lnTo>
                    <a:pt x="995383" y="462308"/>
                  </a:lnTo>
                  <a:lnTo>
                    <a:pt x="1037392" y="464249"/>
                  </a:lnTo>
                  <a:lnTo>
                    <a:pt x="1068955" y="481356"/>
                  </a:lnTo>
                  <a:lnTo>
                    <a:pt x="1095562" y="466935"/>
                  </a:lnTo>
                  <a:lnTo>
                    <a:pt x="1119486" y="468040"/>
                  </a:lnTo>
                  <a:lnTo>
                    <a:pt x="1081937" y="488391"/>
                  </a:lnTo>
                  <a:lnTo>
                    <a:pt x="1123312" y="510816"/>
                  </a:lnTo>
                  <a:lnTo>
                    <a:pt x="1164687" y="488392"/>
                  </a:lnTo>
                  <a:lnTo>
                    <a:pt x="1127849" y="468426"/>
                  </a:lnTo>
                  <a:lnTo>
                    <a:pt x="1156233" y="469737"/>
                  </a:lnTo>
                  <a:lnTo>
                    <a:pt x="1177669" y="481356"/>
                  </a:lnTo>
                  <a:lnTo>
                    <a:pt x="1202304" y="468004"/>
                  </a:lnTo>
                  <a:lnTo>
                    <a:pt x="1230253" y="466927"/>
                  </a:lnTo>
                  <a:lnTo>
                    <a:pt x="1190651" y="488392"/>
                  </a:lnTo>
                  <a:lnTo>
                    <a:pt x="1232027" y="510816"/>
                  </a:lnTo>
                  <a:lnTo>
                    <a:pt x="1273402" y="488391"/>
                  </a:lnTo>
                  <a:lnTo>
                    <a:pt x="1233564" y="466800"/>
                  </a:lnTo>
                  <a:lnTo>
                    <a:pt x="1257806" y="465866"/>
                  </a:lnTo>
                  <a:lnTo>
                    <a:pt x="1286383" y="481356"/>
                  </a:lnTo>
                  <a:lnTo>
                    <a:pt x="1319878" y="463201"/>
                  </a:lnTo>
                  <a:lnTo>
                    <a:pt x="1354205" y="459192"/>
                  </a:lnTo>
                  <a:lnTo>
                    <a:pt x="1395097" y="481355"/>
                  </a:lnTo>
                  <a:lnTo>
                    <a:pt x="1436472" y="458930"/>
                  </a:lnTo>
                  <a:lnTo>
                    <a:pt x="1422284" y="451241"/>
                  </a:lnTo>
                  <a:lnTo>
                    <a:pt x="1443645" y="448746"/>
                  </a:lnTo>
                  <a:lnTo>
                    <a:pt x="1449454" y="451894"/>
                  </a:lnTo>
                  <a:lnTo>
                    <a:pt x="1458454" y="447016"/>
                  </a:lnTo>
                  <a:lnTo>
                    <a:pt x="1469985" y="445670"/>
                  </a:lnTo>
                  <a:lnTo>
                    <a:pt x="1496643" y="440390"/>
                  </a:lnTo>
                  <a:lnTo>
                    <a:pt x="1462436" y="458930"/>
                  </a:lnTo>
                  <a:lnTo>
                    <a:pt x="1503810" y="481355"/>
                  </a:lnTo>
                  <a:lnTo>
                    <a:pt x="1545186" y="458930"/>
                  </a:lnTo>
                  <a:lnTo>
                    <a:pt x="1507142" y="438311"/>
                  </a:lnTo>
                  <a:lnTo>
                    <a:pt x="1526158" y="434545"/>
                  </a:lnTo>
                  <a:lnTo>
                    <a:pt x="1558168" y="451894"/>
                  </a:lnTo>
                  <a:lnTo>
                    <a:pt x="1599544" y="429469"/>
                  </a:lnTo>
                  <a:lnTo>
                    <a:pt x="1586763" y="422543"/>
                  </a:lnTo>
                  <a:lnTo>
                    <a:pt x="1605779" y="418777"/>
                  </a:lnTo>
                  <a:lnTo>
                    <a:pt x="1612525" y="422433"/>
                  </a:lnTo>
                  <a:lnTo>
                    <a:pt x="1630654" y="412608"/>
                  </a:lnTo>
                  <a:lnTo>
                    <a:pt x="1685390" y="397014"/>
                  </a:lnTo>
                  <a:lnTo>
                    <a:pt x="1679864" y="400009"/>
                  </a:lnTo>
                  <a:lnTo>
                    <a:pt x="1721240" y="422433"/>
                  </a:lnTo>
                  <a:lnTo>
                    <a:pt x="1762615" y="400008"/>
                  </a:lnTo>
                  <a:lnTo>
                    <a:pt x="1732386" y="383625"/>
                  </a:lnTo>
                  <a:lnTo>
                    <a:pt x="1749405" y="378777"/>
                  </a:lnTo>
                  <a:lnTo>
                    <a:pt x="1775598" y="392973"/>
                  </a:lnTo>
                  <a:lnTo>
                    <a:pt x="1816972" y="370548"/>
                  </a:lnTo>
                  <a:lnTo>
                    <a:pt x="1798499" y="360536"/>
                  </a:lnTo>
                  <a:lnTo>
                    <a:pt x="1813746" y="354727"/>
                  </a:lnTo>
                  <a:lnTo>
                    <a:pt x="1829954" y="363512"/>
                  </a:lnTo>
                  <a:lnTo>
                    <a:pt x="1871330" y="341087"/>
                  </a:lnTo>
                  <a:lnTo>
                    <a:pt x="1862340" y="336215"/>
                  </a:lnTo>
                  <a:lnTo>
                    <a:pt x="1877586" y="330406"/>
                  </a:lnTo>
                  <a:lnTo>
                    <a:pt x="1884312" y="334051"/>
                  </a:lnTo>
                  <a:lnTo>
                    <a:pt x="1925687" y="311627"/>
                  </a:lnTo>
                  <a:lnTo>
                    <a:pt x="1921490" y="309352"/>
                  </a:lnTo>
                  <a:lnTo>
                    <a:pt x="1935105" y="302660"/>
                  </a:lnTo>
                  <a:lnTo>
                    <a:pt x="1938669" y="304591"/>
                  </a:lnTo>
                  <a:lnTo>
                    <a:pt x="1980044" y="282166"/>
                  </a:lnTo>
                  <a:lnTo>
                    <a:pt x="1978498" y="281329"/>
                  </a:lnTo>
                  <a:lnTo>
                    <a:pt x="1992113" y="274636"/>
                  </a:lnTo>
                  <a:lnTo>
                    <a:pt x="1993025" y="275131"/>
                  </a:lnTo>
                  <a:lnTo>
                    <a:pt x="2034402" y="252706"/>
                  </a:lnTo>
                  <a:lnTo>
                    <a:pt x="2031391" y="251074"/>
                  </a:lnTo>
                  <a:lnTo>
                    <a:pt x="2043447" y="243537"/>
                  </a:lnTo>
                  <a:lnTo>
                    <a:pt x="2047383" y="245671"/>
                  </a:lnTo>
                  <a:lnTo>
                    <a:pt x="2088759" y="223246"/>
                  </a:lnTo>
                  <a:lnTo>
                    <a:pt x="2081874" y="219514"/>
                  </a:lnTo>
                  <a:lnTo>
                    <a:pt x="2093931" y="211977"/>
                  </a:lnTo>
                  <a:lnTo>
                    <a:pt x="2101741" y="216210"/>
                  </a:lnTo>
                  <a:lnTo>
                    <a:pt x="2143116" y="193785"/>
                  </a:lnTo>
                  <a:lnTo>
                    <a:pt x="2128802" y="186028"/>
                  </a:lnTo>
                  <a:lnTo>
                    <a:pt x="2139317" y="177655"/>
                  </a:lnTo>
                  <a:lnTo>
                    <a:pt x="2156098" y="186750"/>
                  </a:lnTo>
                  <a:lnTo>
                    <a:pt x="2197473" y="164325"/>
                  </a:lnTo>
                  <a:lnTo>
                    <a:pt x="2172831" y="150968"/>
                  </a:lnTo>
                  <a:lnTo>
                    <a:pt x="2183346" y="142596"/>
                  </a:lnTo>
                  <a:lnTo>
                    <a:pt x="2210455" y="157289"/>
                  </a:lnTo>
                  <a:lnTo>
                    <a:pt x="2238841" y="141904"/>
                  </a:lnTo>
                  <a:lnTo>
                    <a:pt x="2227652" y="162041"/>
                  </a:lnTo>
                  <a:lnTo>
                    <a:pt x="2223437" y="164325"/>
                  </a:lnTo>
                  <a:lnTo>
                    <a:pt x="2225701" y="165552"/>
                  </a:lnTo>
                  <a:lnTo>
                    <a:pt x="2221213" y="173628"/>
                  </a:lnTo>
                  <a:lnTo>
                    <a:pt x="2219283" y="176145"/>
                  </a:lnTo>
                  <a:lnTo>
                    <a:pt x="2210455" y="171361"/>
                  </a:lnTo>
                  <a:lnTo>
                    <a:pt x="2169080" y="193785"/>
                  </a:lnTo>
                  <a:lnTo>
                    <a:pt x="2194996" y="207832"/>
                  </a:lnTo>
                  <a:lnTo>
                    <a:pt x="2187376" y="217773"/>
                  </a:lnTo>
                  <a:lnTo>
                    <a:pt x="2156097" y="200821"/>
                  </a:lnTo>
                  <a:lnTo>
                    <a:pt x="2114722" y="223246"/>
                  </a:lnTo>
                  <a:lnTo>
                    <a:pt x="2156098" y="245670"/>
                  </a:lnTo>
                  <a:lnTo>
                    <a:pt x="2173024" y="236496"/>
                  </a:lnTo>
                  <a:lnTo>
                    <a:pt x="2154574" y="260568"/>
                  </a:lnTo>
                  <a:lnTo>
                    <a:pt x="2114722" y="282167"/>
                  </a:lnTo>
                  <a:lnTo>
                    <a:pt x="2131023" y="291002"/>
                  </a:lnTo>
                  <a:lnTo>
                    <a:pt x="2121720" y="300031"/>
                  </a:lnTo>
                  <a:lnTo>
                    <a:pt x="2101741" y="289203"/>
                  </a:lnTo>
                  <a:lnTo>
                    <a:pt x="2060365" y="311627"/>
                  </a:lnTo>
                  <a:lnTo>
                    <a:pt x="2092069" y="328810"/>
                  </a:lnTo>
                  <a:lnTo>
                    <a:pt x="2082766" y="337840"/>
                  </a:lnTo>
                  <a:lnTo>
                    <a:pt x="2047383" y="318663"/>
                  </a:lnTo>
                  <a:lnTo>
                    <a:pt x="2006008" y="341087"/>
                  </a:lnTo>
                  <a:lnTo>
                    <a:pt x="2047383" y="363512"/>
                  </a:lnTo>
                  <a:lnTo>
                    <a:pt x="2067611" y="352549"/>
                  </a:lnTo>
                  <a:lnTo>
                    <a:pt x="2034779" y="384415"/>
                  </a:lnTo>
                  <a:lnTo>
                    <a:pt x="2006008" y="400008"/>
                  </a:lnTo>
                  <a:lnTo>
                    <a:pt x="2012727" y="403650"/>
                  </a:lnTo>
                  <a:lnTo>
                    <a:pt x="2001568" y="411674"/>
                  </a:lnTo>
                  <a:lnTo>
                    <a:pt x="1993026" y="407044"/>
                  </a:lnTo>
                  <a:lnTo>
                    <a:pt x="1951650" y="429469"/>
                  </a:lnTo>
                  <a:lnTo>
                    <a:pt x="1966001" y="437247"/>
                  </a:lnTo>
                  <a:lnTo>
                    <a:pt x="1954842" y="445271"/>
                  </a:lnTo>
                  <a:lnTo>
                    <a:pt x="1938669" y="436505"/>
                  </a:lnTo>
                  <a:lnTo>
                    <a:pt x="1897293" y="458930"/>
                  </a:lnTo>
                  <a:lnTo>
                    <a:pt x="1919275" y="470844"/>
                  </a:lnTo>
                  <a:lnTo>
                    <a:pt x="1908116" y="478868"/>
                  </a:lnTo>
                  <a:lnTo>
                    <a:pt x="1884311" y="465966"/>
                  </a:lnTo>
                  <a:lnTo>
                    <a:pt x="1842936" y="488391"/>
                  </a:lnTo>
                  <a:lnTo>
                    <a:pt x="1869256" y="502656"/>
                  </a:lnTo>
                  <a:lnTo>
                    <a:pt x="1855947" y="509514"/>
                  </a:lnTo>
                  <a:lnTo>
                    <a:pt x="1829954" y="495427"/>
                  </a:lnTo>
                  <a:lnTo>
                    <a:pt x="1788579" y="517852"/>
                  </a:lnTo>
                  <a:lnTo>
                    <a:pt x="1813527" y="531373"/>
                  </a:lnTo>
                  <a:lnTo>
                    <a:pt x="1800218" y="538231"/>
                  </a:lnTo>
                  <a:lnTo>
                    <a:pt x="1775598" y="524887"/>
                  </a:lnTo>
                  <a:lnTo>
                    <a:pt x="1734222" y="547312"/>
                  </a:lnTo>
                  <a:lnTo>
                    <a:pt x="1757799" y="560091"/>
                  </a:lnTo>
                  <a:lnTo>
                    <a:pt x="1744490" y="566949"/>
                  </a:lnTo>
                  <a:lnTo>
                    <a:pt x="1721240" y="554348"/>
                  </a:lnTo>
                  <a:lnTo>
                    <a:pt x="1679864" y="576773"/>
                  </a:lnTo>
                  <a:lnTo>
                    <a:pt x="1695235" y="585104"/>
                  </a:lnTo>
                  <a:lnTo>
                    <a:pt x="1679312" y="590545"/>
                  </a:lnTo>
                  <a:lnTo>
                    <a:pt x="1666883" y="583809"/>
                  </a:lnTo>
                  <a:lnTo>
                    <a:pt x="1625507" y="606234"/>
                  </a:lnTo>
                  <a:lnTo>
                    <a:pt x="1628561" y="607890"/>
                  </a:lnTo>
                  <a:lnTo>
                    <a:pt x="1612639" y="613331"/>
                  </a:lnTo>
                  <a:lnTo>
                    <a:pt x="1612526" y="613270"/>
                  </a:lnTo>
                  <a:lnTo>
                    <a:pt x="1612027" y="613540"/>
                  </a:lnTo>
                  <a:lnTo>
                    <a:pt x="1563112" y="630257"/>
                  </a:lnTo>
                  <a:lnTo>
                    <a:pt x="1542365" y="634165"/>
                  </a:lnTo>
                  <a:lnTo>
                    <a:pt x="1503811" y="613270"/>
                  </a:lnTo>
                  <a:lnTo>
                    <a:pt x="1462436" y="635695"/>
                  </a:lnTo>
                  <a:lnTo>
                    <a:pt x="1480958" y="645733"/>
                  </a:lnTo>
                  <a:lnTo>
                    <a:pt x="1461691" y="649363"/>
                  </a:lnTo>
                  <a:lnTo>
                    <a:pt x="1449454" y="642731"/>
                  </a:lnTo>
                  <a:lnTo>
                    <a:pt x="1424179" y="656429"/>
                  </a:lnTo>
                  <a:lnTo>
                    <a:pt x="1381018" y="664560"/>
                  </a:lnTo>
                  <a:lnTo>
                    <a:pt x="1340740" y="642730"/>
                  </a:lnTo>
                  <a:lnTo>
                    <a:pt x="1299364" y="665155"/>
                  </a:lnTo>
                  <a:lnTo>
                    <a:pt x="1308110" y="669895"/>
                  </a:lnTo>
                  <a:lnTo>
                    <a:pt x="1260321" y="672244"/>
                  </a:lnTo>
                  <a:lnTo>
                    <a:pt x="1273400" y="665155"/>
                  </a:lnTo>
                  <a:lnTo>
                    <a:pt x="1232026" y="642731"/>
                  </a:lnTo>
                  <a:lnTo>
                    <a:pt x="1190650" y="665155"/>
                  </a:lnTo>
                  <a:lnTo>
                    <a:pt x="1208435" y="674794"/>
                  </a:lnTo>
                  <a:lnTo>
                    <a:pt x="1184630" y="675964"/>
                  </a:lnTo>
                  <a:lnTo>
                    <a:pt x="1177668" y="672191"/>
                  </a:lnTo>
                  <a:lnTo>
                    <a:pt x="1169318" y="676717"/>
                  </a:lnTo>
                  <a:lnTo>
                    <a:pt x="1152929" y="677522"/>
                  </a:lnTo>
                  <a:lnTo>
                    <a:pt x="1143235" y="676782"/>
                  </a:lnTo>
                  <a:lnTo>
                    <a:pt x="1164686" y="665155"/>
                  </a:lnTo>
                  <a:lnTo>
                    <a:pt x="1123311" y="642731"/>
                  </a:lnTo>
                  <a:lnTo>
                    <a:pt x="1081936" y="665156"/>
                  </a:lnTo>
                  <a:lnTo>
                    <a:pt x="1096851" y="673239"/>
                  </a:lnTo>
                  <a:lnTo>
                    <a:pt x="1047948" y="669504"/>
                  </a:lnTo>
                  <a:lnTo>
                    <a:pt x="1055973" y="665155"/>
                  </a:lnTo>
                  <a:lnTo>
                    <a:pt x="1014597" y="642731"/>
                  </a:lnTo>
                  <a:lnTo>
                    <a:pt x="975419" y="663965"/>
                  </a:lnTo>
                  <a:lnTo>
                    <a:pt x="940082" y="661266"/>
                  </a:lnTo>
                  <a:lnTo>
                    <a:pt x="905883" y="642731"/>
                  </a:lnTo>
                  <a:lnTo>
                    <a:pt x="890104" y="651283"/>
                  </a:lnTo>
                  <a:lnTo>
                    <a:pt x="871308" y="647398"/>
                  </a:lnTo>
                  <a:lnTo>
                    <a:pt x="892901" y="635695"/>
                  </a:lnTo>
                  <a:lnTo>
                    <a:pt x="851526" y="613270"/>
                  </a:lnTo>
                  <a:lnTo>
                    <a:pt x="811404" y="635016"/>
                  </a:lnTo>
                  <a:lnTo>
                    <a:pt x="765395" y="625506"/>
                  </a:lnTo>
                  <a:lnTo>
                    <a:pt x="742818" y="613270"/>
                  </a:lnTo>
                  <a:lnTo>
                    <a:pt x="734332" y="617870"/>
                  </a:lnTo>
                  <a:lnTo>
                    <a:pt x="718576" y="612336"/>
                  </a:lnTo>
                  <a:lnTo>
                    <a:pt x="729835" y="606234"/>
                  </a:lnTo>
                  <a:lnTo>
                    <a:pt x="688459" y="583810"/>
                  </a:lnTo>
                  <a:lnTo>
                    <a:pt x="668362" y="594702"/>
                  </a:lnTo>
                  <a:lnTo>
                    <a:pt x="652606" y="589169"/>
                  </a:lnTo>
                  <a:lnTo>
                    <a:pt x="675477" y="576773"/>
                  </a:lnTo>
                  <a:lnTo>
                    <a:pt x="634099" y="554349"/>
                  </a:lnTo>
                  <a:lnTo>
                    <a:pt x="602393" y="571535"/>
                  </a:lnTo>
                  <a:lnTo>
                    <a:pt x="586637" y="566001"/>
                  </a:lnTo>
                  <a:lnTo>
                    <a:pt x="621118" y="547313"/>
                  </a:lnTo>
                  <a:lnTo>
                    <a:pt x="579747" y="524889"/>
                  </a:lnTo>
                  <a:lnTo>
                    <a:pt x="541496" y="545620"/>
                  </a:lnTo>
                  <a:lnTo>
                    <a:pt x="528194" y="538758"/>
                  </a:lnTo>
                  <a:lnTo>
                    <a:pt x="566766" y="517853"/>
                  </a:lnTo>
                  <a:lnTo>
                    <a:pt x="525387" y="495427"/>
                  </a:lnTo>
                  <a:lnTo>
                    <a:pt x="485797" y="516885"/>
                  </a:lnTo>
                  <a:lnTo>
                    <a:pt x="472495" y="510023"/>
                  </a:lnTo>
                  <a:lnTo>
                    <a:pt x="512407" y="488391"/>
                  </a:lnTo>
                  <a:lnTo>
                    <a:pt x="471034" y="465967"/>
                  </a:lnTo>
                  <a:lnTo>
                    <a:pt x="430101" y="488151"/>
                  </a:lnTo>
                  <a:lnTo>
                    <a:pt x="416800" y="481289"/>
                  </a:lnTo>
                  <a:lnTo>
                    <a:pt x="458053" y="458931"/>
                  </a:lnTo>
                  <a:lnTo>
                    <a:pt x="416675" y="436506"/>
                  </a:lnTo>
                  <a:lnTo>
                    <a:pt x="380909" y="455892"/>
                  </a:lnTo>
                  <a:lnTo>
                    <a:pt x="369677" y="447908"/>
                  </a:lnTo>
                  <a:lnTo>
                    <a:pt x="403694" y="429470"/>
                  </a:lnTo>
                  <a:lnTo>
                    <a:pt x="362321" y="407046"/>
                  </a:lnTo>
                  <a:lnTo>
                    <a:pt x="333878" y="422461"/>
                  </a:lnTo>
                  <a:lnTo>
                    <a:pt x="322645" y="414477"/>
                  </a:lnTo>
                  <a:lnTo>
                    <a:pt x="349337" y="400010"/>
                  </a:lnTo>
                  <a:lnTo>
                    <a:pt x="307962" y="377586"/>
                  </a:lnTo>
                  <a:lnTo>
                    <a:pt x="286846" y="389030"/>
                  </a:lnTo>
                  <a:lnTo>
                    <a:pt x="284512" y="387371"/>
                  </a:lnTo>
                  <a:lnTo>
                    <a:pt x="277058" y="380263"/>
                  </a:lnTo>
                  <a:lnTo>
                    <a:pt x="294980" y="370549"/>
                  </a:lnTo>
                  <a:lnTo>
                    <a:pt x="253606" y="348125"/>
                  </a:lnTo>
                  <a:lnTo>
                    <a:pt x="247071" y="351667"/>
                  </a:lnTo>
                  <a:lnTo>
                    <a:pt x="237662" y="342694"/>
                  </a:lnTo>
                  <a:lnTo>
                    <a:pt x="240623" y="341089"/>
                  </a:lnTo>
                  <a:lnTo>
                    <a:pt x="229863" y="335258"/>
                  </a:lnTo>
                  <a:lnTo>
                    <a:pt x="195679" y="302659"/>
                  </a:lnTo>
                  <a:lnTo>
                    <a:pt x="199247" y="304593"/>
                  </a:lnTo>
                  <a:lnTo>
                    <a:pt x="240620" y="282168"/>
                  </a:lnTo>
                  <a:lnTo>
                    <a:pt x="199245" y="259744"/>
                  </a:lnTo>
                  <a:lnTo>
                    <a:pt x="169293" y="275977"/>
                  </a:lnTo>
                  <a:lnTo>
                    <a:pt x="161566" y="266095"/>
                  </a:lnTo>
                  <a:lnTo>
                    <a:pt x="186267" y="252708"/>
                  </a:lnTo>
                  <a:lnTo>
                    <a:pt x="144887" y="230283"/>
                  </a:lnTo>
                  <a:lnTo>
                    <a:pt x="136935" y="234593"/>
                  </a:lnTo>
                  <a:lnTo>
                    <a:pt x="129207" y="224710"/>
                  </a:lnTo>
                  <a:lnTo>
                    <a:pt x="131906" y="223247"/>
                  </a:lnTo>
                  <a:lnTo>
                    <a:pt x="125237" y="219633"/>
                  </a:lnTo>
                  <a:lnTo>
                    <a:pt x="106141" y="195209"/>
                  </a:lnTo>
                  <a:lnTo>
                    <a:pt x="144887" y="216211"/>
                  </a:lnTo>
                  <a:lnTo>
                    <a:pt x="186267" y="193786"/>
                  </a:lnTo>
                  <a:lnTo>
                    <a:pt x="144890" y="171362"/>
                  </a:lnTo>
                  <a:lnTo>
                    <a:pt x="104578" y="193211"/>
                  </a:lnTo>
                  <a:lnTo>
                    <a:pt x="96850" y="183326"/>
                  </a:lnTo>
                  <a:lnTo>
                    <a:pt x="131906" y="164326"/>
                  </a:lnTo>
                  <a:lnTo>
                    <a:pt x="90533" y="141902"/>
                  </a:lnTo>
                  <a:lnTo>
                    <a:pt x="74839" y="150407"/>
                  </a:lnTo>
                  <a:lnTo>
                    <a:pt x="68740" y="139640"/>
                  </a:lnTo>
                  <a:lnTo>
                    <a:pt x="77551" y="134865"/>
                  </a:lnTo>
                  <a:lnTo>
                    <a:pt x="60933" y="125858"/>
                  </a:lnTo>
                  <a:close/>
                  <a:moveTo>
                    <a:pt x="67793" y="81232"/>
                  </a:moveTo>
                  <a:lnTo>
                    <a:pt x="75907" y="90907"/>
                  </a:lnTo>
                  <a:lnTo>
                    <a:pt x="49302" y="105327"/>
                  </a:lnTo>
                  <a:lnTo>
                    <a:pt x="43203" y="94560"/>
                  </a:lnTo>
                  <a:close/>
                  <a:moveTo>
                    <a:pt x="2285690" y="57592"/>
                  </a:moveTo>
                  <a:lnTo>
                    <a:pt x="2270017" y="85798"/>
                  </a:lnTo>
                  <a:lnTo>
                    <a:pt x="2264813" y="82978"/>
                  </a:lnTo>
                  <a:lnTo>
                    <a:pt x="2223436" y="105402"/>
                  </a:lnTo>
                  <a:lnTo>
                    <a:pt x="2250863" y="120268"/>
                  </a:lnTo>
                  <a:lnTo>
                    <a:pt x="2244854" y="131083"/>
                  </a:lnTo>
                  <a:lnTo>
                    <a:pt x="2212779" y="113698"/>
                  </a:lnTo>
                  <a:lnTo>
                    <a:pt x="2241253" y="81675"/>
                  </a:lnTo>
                  <a:lnTo>
                    <a:pt x="2251831" y="75942"/>
                  </a:lnTo>
                  <a:lnTo>
                    <a:pt x="2248133" y="73938"/>
                  </a:lnTo>
                  <a:lnTo>
                    <a:pt x="2256576" y="64443"/>
                  </a:lnTo>
                  <a:lnTo>
                    <a:pt x="2264813" y="68907"/>
                  </a:lnTo>
                  <a:close/>
                  <a:moveTo>
                    <a:pt x="2291929" y="24684"/>
                  </a:moveTo>
                  <a:lnTo>
                    <a:pt x="2297359" y="27628"/>
                  </a:lnTo>
                  <a:lnTo>
                    <a:pt x="2293272" y="39484"/>
                  </a:lnTo>
                  <a:lnTo>
                    <a:pt x="2283486" y="34180"/>
                  </a:lnTo>
                  <a:close/>
                  <a:moveTo>
                    <a:pt x="8514" y="24456"/>
                  </a:moveTo>
                  <a:lnTo>
                    <a:pt x="29897" y="36045"/>
                  </a:lnTo>
                  <a:lnTo>
                    <a:pt x="51531" y="61842"/>
                  </a:lnTo>
                  <a:lnTo>
                    <a:pt x="36175" y="53520"/>
                  </a:lnTo>
                  <a:lnTo>
                    <a:pt x="23765" y="60246"/>
                  </a:lnTo>
                  <a:lnTo>
                    <a:pt x="17666" y="49479"/>
                  </a:lnTo>
                  <a:lnTo>
                    <a:pt x="23194" y="46483"/>
                  </a:lnTo>
                  <a:lnTo>
                    <a:pt x="14593" y="41822"/>
                  </a:lnTo>
                  <a:close/>
                  <a:moveTo>
                    <a:pt x="247" y="0"/>
                  </a:moveTo>
                  <a:lnTo>
                    <a:pt x="1701" y="2425"/>
                  </a:lnTo>
                  <a:lnTo>
                    <a:pt x="7962" y="9890"/>
                  </a:lnTo>
                  <a:lnTo>
                    <a:pt x="4141" y="11961"/>
                  </a:lnTo>
                  <a:lnTo>
                    <a:pt x="0" y="133"/>
                  </a:lnTo>
                  <a:close/>
                </a:path>
              </a:pathLst>
            </a:custGeom>
            <a:solidFill>
              <a:srgbClr val="CC990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34" name="グループ化 133">
              <a:extLst>
                <a:ext uri="{FF2B5EF4-FFF2-40B4-BE49-F238E27FC236}">
                  <a16:creationId xmlns:a16="http://schemas.microsoft.com/office/drawing/2014/main" id="{41064098-C517-4462-B3CC-098ACCADD90F}"/>
                </a:ext>
              </a:extLst>
            </p:cNvPr>
            <p:cNvGrpSpPr/>
            <p:nvPr/>
          </p:nvGrpSpPr>
          <p:grpSpPr>
            <a:xfrm>
              <a:off x="3650457" y="2109787"/>
              <a:ext cx="2605086" cy="935613"/>
              <a:chOff x="3650457" y="2109787"/>
              <a:chExt cx="2605086" cy="935613"/>
            </a:xfrm>
            <a:grpFill/>
          </p:grpSpPr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3EFD0FA3-02B8-4F3F-BF06-F3ED3795BCDD}"/>
                  </a:ext>
                </a:extLst>
              </p:cNvPr>
              <p:cNvSpPr/>
              <p:nvPr/>
            </p:nvSpPr>
            <p:spPr>
              <a:xfrm>
                <a:off x="3677677" y="2205039"/>
                <a:ext cx="2550646" cy="840361"/>
              </a:xfrm>
              <a:custGeom>
                <a:avLst/>
                <a:gdLst>
                  <a:gd name="connsiteX0" fmla="*/ 3082 w 2550646"/>
                  <a:gd name="connsiteY0" fmla="*/ 0 h 840361"/>
                  <a:gd name="connsiteX1" fmla="*/ 64167 w 2550646"/>
                  <a:gd name="connsiteY1" fmla="*/ 0 h 840361"/>
                  <a:gd name="connsiteX2" fmla="*/ 62473 w 2550646"/>
                  <a:gd name="connsiteY2" fmla="*/ 20637 h 840361"/>
                  <a:gd name="connsiteX3" fmla="*/ 1275323 w 2550646"/>
                  <a:gd name="connsiteY3" fmla="*/ 766762 h 840361"/>
                  <a:gd name="connsiteX4" fmla="*/ 2488173 w 2550646"/>
                  <a:gd name="connsiteY4" fmla="*/ 20637 h 840361"/>
                  <a:gd name="connsiteX5" fmla="*/ 2486479 w 2550646"/>
                  <a:gd name="connsiteY5" fmla="*/ 0 h 840361"/>
                  <a:gd name="connsiteX6" fmla="*/ 2547564 w 2550646"/>
                  <a:gd name="connsiteY6" fmla="*/ 0 h 840361"/>
                  <a:gd name="connsiteX7" fmla="*/ 2550646 w 2550646"/>
                  <a:gd name="connsiteY7" fmla="*/ 38387 h 840361"/>
                  <a:gd name="connsiteX8" fmla="*/ 1275323 w 2550646"/>
                  <a:gd name="connsiteY8" fmla="*/ 840361 h 840361"/>
                  <a:gd name="connsiteX9" fmla="*/ 0 w 2550646"/>
                  <a:gd name="connsiteY9" fmla="*/ 38387 h 840361"/>
                  <a:gd name="connsiteX10" fmla="*/ 3082 w 2550646"/>
                  <a:gd name="connsiteY10" fmla="*/ 0 h 8403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50646" h="840361">
                    <a:moveTo>
                      <a:pt x="3082" y="0"/>
                    </a:moveTo>
                    <a:lnTo>
                      <a:pt x="64167" y="0"/>
                    </a:lnTo>
                    <a:lnTo>
                      <a:pt x="62473" y="20637"/>
                    </a:lnTo>
                    <a:cubicBezTo>
                      <a:pt x="62473" y="432710"/>
                      <a:pt x="605484" y="766762"/>
                      <a:pt x="1275323" y="766762"/>
                    </a:cubicBezTo>
                    <a:cubicBezTo>
                      <a:pt x="1945162" y="766762"/>
                      <a:pt x="2488173" y="432710"/>
                      <a:pt x="2488173" y="20637"/>
                    </a:cubicBezTo>
                    <a:lnTo>
                      <a:pt x="2486479" y="0"/>
                    </a:lnTo>
                    <a:lnTo>
                      <a:pt x="2547564" y="0"/>
                    </a:lnTo>
                    <a:lnTo>
                      <a:pt x="2550646" y="38387"/>
                    </a:lnTo>
                    <a:cubicBezTo>
                      <a:pt x="2550646" y="481305"/>
                      <a:pt x="1979664" y="840361"/>
                      <a:pt x="1275323" y="840361"/>
                    </a:cubicBezTo>
                    <a:cubicBezTo>
                      <a:pt x="570982" y="840361"/>
                      <a:pt x="0" y="481305"/>
                      <a:pt x="0" y="38387"/>
                    </a:cubicBezTo>
                    <a:lnTo>
                      <a:pt x="3082" y="0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48D2246B-1BA1-4270-A6B1-3B03FD2016D2}"/>
                  </a:ext>
                </a:extLst>
              </p:cNvPr>
              <p:cNvSpPr/>
              <p:nvPr/>
            </p:nvSpPr>
            <p:spPr>
              <a:xfrm>
                <a:off x="3650457" y="2109787"/>
                <a:ext cx="147637" cy="223838"/>
              </a:xfrm>
              <a:custGeom>
                <a:avLst/>
                <a:gdLst>
                  <a:gd name="connsiteX0" fmla="*/ 53182 w 147637"/>
                  <a:gd name="connsiteY0" fmla="*/ 0 h 223838"/>
                  <a:gd name="connsiteX1" fmla="*/ 94455 w 147637"/>
                  <a:gd name="connsiteY1" fmla="*/ 0 h 223838"/>
                  <a:gd name="connsiteX2" fmla="*/ 147637 w 147637"/>
                  <a:gd name="connsiteY2" fmla="*/ 53182 h 223838"/>
                  <a:gd name="connsiteX3" fmla="*/ 147637 w 147637"/>
                  <a:gd name="connsiteY3" fmla="*/ 177800 h 223838"/>
                  <a:gd name="connsiteX4" fmla="*/ 132061 w 147637"/>
                  <a:gd name="connsiteY4" fmla="*/ 215406 h 223838"/>
                  <a:gd name="connsiteX5" fmla="*/ 111702 w 147637"/>
                  <a:gd name="connsiteY5" fmla="*/ 223838 h 223838"/>
                  <a:gd name="connsiteX6" fmla="*/ 94455 w 147637"/>
                  <a:gd name="connsiteY6" fmla="*/ 216694 h 223838"/>
                  <a:gd name="connsiteX7" fmla="*/ 53182 w 147637"/>
                  <a:gd name="connsiteY7" fmla="*/ 216694 h 223838"/>
                  <a:gd name="connsiteX8" fmla="*/ 35935 w 147637"/>
                  <a:gd name="connsiteY8" fmla="*/ 223838 h 223838"/>
                  <a:gd name="connsiteX9" fmla="*/ 15577 w 147637"/>
                  <a:gd name="connsiteY9" fmla="*/ 215406 h 223838"/>
                  <a:gd name="connsiteX10" fmla="*/ 0 w 147637"/>
                  <a:gd name="connsiteY10" fmla="*/ 177800 h 223838"/>
                  <a:gd name="connsiteX11" fmla="*/ 0 w 147637"/>
                  <a:gd name="connsiteY11" fmla="*/ 53182 h 223838"/>
                  <a:gd name="connsiteX12" fmla="*/ 53182 w 147637"/>
                  <a:gd name="connsiteY12" fmla="*/ 0 h 223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7637" h="223838">
                    <a:moveTo>
                      <a:pt x="53182" y="0"/>
                    </a:moveTo>
                    <a:lnTo>
                      <a:pt x="94455" y="0"/>
                    </a:lnTo>
                    <a:cubicBezTo>
                      <a:pt x="123827" y="0"/>
                      <a:pt x="147637" y="23810"/>
                      <a:pt x="147637" y="53182"/>
                    </a:cubicBezTo>
                    <a:lnTo>
                      <a:pt x="147637" y="177800"/>
                    </a:lnTo>
                    <a:cubicBezTo>
                      <a:pt x="147637" y="192486"/>
                      <a:pt x="141685" y="205782"/>
                      <a:pt x="132061" y="215406"/>
                    </a:cubicBezTo>
                    <a:lnTo>
                      <a:pt x="111702" y="223838"/>
                    </a:lnTo>
                    <a:lnTo>
                      <a:pt x="94455" y="216694"/>
                    </a:lnTo>
                    <a:lnTo>
                      <a:pt x="53182" y="216694"/>
                    </a:lnTo>
                    <a:lnTo>
                      <a:pt x="35935" y="223838"/>
                    </a:lnTo>
                    <a:lnTo>
                      <a:pt x="15577" y="215406"/>
                    </a:lnTo>
                    <a:cubicBezTo>
                      <a:pt x="5953" y="205782"/>
                      <a:pt x="0" y="192486"/>
                      <a:pt x="0" y="177800"/>
                    </a:cubicBezTo>
                    <a:lnTo>
                      <a:pt x="0" y="53182"/>
                    </a:lnTo>
                    <a:cubicBezTo>
                      <a:pt x="0" y="23810"/>
                      <a:pt x="23810" y="0"/>
                      <a:pt x="53182" y="0"/>
                    </a:cubicBezTo>
                    <a:close/>
                  </a:path>
                </a:pathLst>
              </a:custGeom>
              <a:pattFill prst="dk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4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2E7424B2-37A9-4F55-BA36-C220A65142B8}"/>
                  </a:ext>
                </a:extLst>
              </p:cNvPr>
              <p:cNvSpPr/>
              <p:nvPr/>
            </p:nvSpPr>
            <p:spPr>
              <a:xfrm>
                <a:off x="6107906" y="2109787"/>
                <a:ext cx="147637" cy="223838"/>
              </a:xfrm>
              <a:custGeom>
                <a:avLst/>
                <a:gdLst>
                  <a:gd name="connsiteX0" fmla="*/ 53182 w 147637"/>
                  <a:gd name="connsiteY0" fmla="*/ 0 h 223838"/>
                  <a:gd name="connsiteX1" fmla="*/ 94455 w 147637"/>
                  <a:gd name="connsiteY1" fmla="*/ 0 h 223838"/>
                  <a:gd name="connsiteX2" fmla="*/ 147637 w 147637"/>
                  <a:gd name="connsiteY2" fmla="*/ 53182 h 223838"/>
                  <a:gd name="connsiteX3" fmla="*/ 147637 w 147637"/>
                  <a:gd name="connsiteY3" fmla="*/ 177800 h 223838"/>
                  <a:gd name="connsiteX4" fmla="*/ 132061 w 147637"/>
                  <a:gd name="connsiteY4" fmla="*/ 215406 h 223838"/>
                  <a:gd name="connsiteX5" fmla="*/ 111702 w 147637"/>
                  <a:gd name="connsiteY5" fmla="*/ 223838 h 223838"/>
                  <a:gd name="connsiteX6" fmla="*/ 94455 w 147637"/>
                  <a:gd name="connsiteY6" fmla="*/ 216694 h 223838"/>
                  <a:gd name="connsiteX7" fmla="*/ 53182 w 147637"/>
                  <a:gd name="connsiteY7" fmla="*/ 216694 h 223838"/>
                  <a:gd name="connsiteX8" fmla="*/ 35935 w 147637"/>
                  <a:gd name="connsiteY8" fmla="*/ 223838 h 223838"/>
                  <a:gd name="connsiteX9" fmla="*/ 15577 w 147637"/>
                  <a:gd name="connsiteY9" fmla="*/ 215406 h 223838"/>
                  <a:gd name="connsiteX10" fmla="*/ 0 w 147637"/>
                  <a:gd name="connsiteY10" fmla="*/ 177800 h 223838"/>
                  <a:gd name="connsiteX11" fmla="*/ 0 w 147637"/>
                  <a:gd name="connsiteY11" fmla="*/ 53182 h 223838"/>
                  <a:gd name="connsiteX12" fmla="*/ 53182 w 147637"/>
                  <a:gd name="connsiteY12" fmla="*/ 0 h 223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7637" h="223838">
                    <a:moveTo>
                      <a:pt x="53182" y="0"/>
                    </a:moveTo>
                    <a:lnTo>
                      <a:pt x="94455" y="0"/>
                    </a:lnTo>
                    <a:cubicBezTo>
                      <a:pt x="123827" y="0"/>
                      <a:pt x="147637" y="23810"/>
                      <a:pt x="147637" y="53182"/>
                    </a:cubicBezTo>
                    <a:lnTo>
                      <a:pt x="147637" y="177800"/>
                    </a:lnTo>
                    <a:cubicBezTo>
                      <a:pt x="147637" y="192486"/>
                      <a:pt x="141685" y="205782"/>
                      <a:pt x="132061" y="215406"/>
                    </a:cubicBezTo>
                    <a:lnTo>
                      <a:pt x="111702" y="223838"/>
                    </a:lnTo>
                    <a:lnTo>
                      <a:pt x="94455" y="216694"/>
                    </a:lnTo>
                    <a:lnTo>
                      <a:pt x="53182" y="216694"/>
                    </a:lnTo>
                    <a:lnTo>
                      <a:pt x="35935" y="223838"/>
                    </a:lnTo>
                    <a:lnTo>
                      <a:pt x="15577" y="215406"/>
                    </a:lnTo>
                    <a:cubicBezTo>
                      <a:pt x="5953" y="205782"/>
                      <a:pt x="0" y="192486"/>
                      <a:pt x="0" y="177800"/>
                    </a:cubicBezTo>
                    <a:lnTo>
                      <a:pt x="0" y="53182"/>
                    </a:lnTo>
                    <a:cubicBezTo>
                      <a:pt x="0" y="23810"/>
                      <a:pt x="23810" y="0"/>
                      <a:pt x="53182" y="0"/>
                    </a:cubicBezTo>
                    <a:close/>
                  </a:path>
                </a:pathLst>
              </a:custGeom>
              <a:pattFill prst="dk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4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881076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7C32CBC9-F223-4485-BD45-174FCCACD113}"/>
              </a:ext>
            </a:extLst>
          </p:cNvPr>
          <p:cNvGrpSpPr/>
          <p:nvPr/>
        </p:nvGrpSpPr>
        <p:grpSpPr>
          <a:xfrm>
            <a:off x="6635385" y="1378094"/>
            <a:ext cx="2544482" cy="1580866"/>
            <a:chOff x="3680759" y="1441452"/>
            <a:chExt cx="2544482" cy="1580866"/>
          </a:xfrm>
          <a:solidFill>
            <a:schemeClr val="accent4">
              <a:lumMod val="60000"/>
              <a:lumOff val="40000"/>
            </a:schemeClr>
          </a:solidFill>
        </p:grpSpPr>
        <p:grpSp>
          <p:nvGrpSpPr>
            <p:cNvPr id="203" name="グループ化 202">
              <a:extLst>
                <a:ext uri="{FF2B5EF4-FFF2-40B4-BE49-F238E27FC236}">
                  <a16:creationId xmlns:a16="http://schemas.microsoft.com/office/drawing/2014/main" id="{7C7A51E0-4554-4B4F-BC34-CE1C86E49A5C}"/>
                </a:ext>
              </a:extLst>
            </p:cNvPr>
            <p:cNvGrpSpPr/>
            <p:nvPr/>
          </p:nvGrpSpPr>
          <p:grpSpPr>
            <a:xfrm>
              <a:off x="3703264" y="1460500"/>
              <a:ext cx="2507036" cy="1561818"/>
              <a:chOff x="3703264" y="1460500"/>
              <a:chExt cx="2507036" cy="1561818"/>
            </a:xfrm>
            <a:grpFill/>
          </p:grpSpPr>
          <p:sp>
            <p:nvSpPr>
              <p:cNvPr id="205" name="楕円 204">
                <a:extLst>
                  <a:ext uri="{FF2B5EF4-FFF2-40B4-BE49-F238E27FC236}">
                    <a16:creationId xmlns:a16="http://schemas.microsoft.com/office/drawing/2014/main" id="{B99AF0CB-3D2D-4441-8518-D6CE87D91C64}"/>
                  </a:ext>
                </a:extLst>
              </p:cNvPr>
              <p:cNvSpPr/>
              <p:nvPr/>
            </p:nvSpPr>
            <p:spPr>
              <a:xfrm>
                <a:off x="3703264" y="1480998"/>
                <a:ext cx="2507036" cy="153034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1C9E6565-C238-456B-BBCF-B466CE716ECC}"/>
                  </a:ext>
                </a:extLst>
              </p:cNvPr>
              <p:cNvSpPr/>
              <p:nvPr/>
            </p:nvSpPr>
            <p:spPr>
              <a:xfrm>
                <a:off x="3718068" y="1460500"/>
                <a:ext cx="2469864" cy="1561818"/>
              </a:xfrm>
              <a:custGeom>
                <a:avLst/>
                <a:gdLst>
                  <a:gd name="connsiteX0" fmla="*/ 961405 w 2420099"/>
                  <a:gd name="connsiteY0" fmla="*/ 1439174 h 1530350"/>
                  <a:gd name="connsiteX1" fmla="*/ 909777 w 2420099"/>
                  <a:gd name="connsiteY1" fmla="*/ 1472773 h 1530350"/>
                  <a:gd name="connsiteX2" fmla="*/ 961405 w 2420099"/>
                  <a:gd name="connsiteY2" fmla="*/ 1506371 h 1530350"/>
                  <a:gd name="connsiteX3" fmla="*/ 1013031 w 2420099"/>
                  <a:gd name="connsiteY3" fmla="*/ 1472772 h 1530350"/>
                  <a:gd name="connsiteX4" fmla="*/ 1097057 w 2420099"/>
                  <a:gd name="connsiteY4" fmla="*/ 1439173 h 1530350"/>
                  <a:gd name="connsiteX5" fmla="*/ 1045430 w 2420099"/>
                  <a:gd name="connsiteY5" fmla="*/ 1472773 h 1530350"/>
                  <a:gd name="connsiteX6" fmla="*/ 1097058 w 2420099"/>
                  <a:gd name="connsiteY6" fmla="*/ 1506371 h 1530350"/>
                  <a:gd name="connsiteX7" fmla="*/ 1148677 w 2420099"/>
                  <a:gd name="connsiteY7" fmla="*/ 1472771 h 1530350"/>
                  <a:gd name="connsiteX8" fmla="*/ 1232701 w 2420099"/>
                  <a:gd name="connsiteY8" fmla="*/ 1439172 h 1530350"/>
                  <a:gd name="connsiteX9" fmla="*/ 1181074 w 2420099"/>
                  <a:gd name="connsiteY9" fmla="*/ 1472771 h 1530350"/>
                  <a:gd name="connsiteX10" fmla="*/ 1232701 w 2420099"/>
                  <a:gd name="connsiteY10" fmla="*/ 1506371 h 1530350"/>
                  <a:gd name="connsiteX11" fmla="*/ 1284328 w 2420099"/>
                  <a:gd name="connsiteY11" fmla="*/ 1472771 h 1530350"/>
                  <a:gd name="connsiteX12" fmla="*/ 1368352 w 2420099"/>
                  <a:gd name="connsiteY12" fmla="*/ 1439171 h 1530350"/>
                  <a:gd name="connsiteX13" fmla="*/ 1316725 w 2420099"/>
                  <a:gd name="connsiteY13" fmla="*/ 1472771 h 1530350"/>
                  <a:gd name="connsiteX14" fmla="*/ 1368353 w 2420099"/>
                  <a:gd name="connsiteY14" fmla="*/ 1506371 h 1530350"/>
                  <a:gd name="connsiteX15" fmla="*/ 1419980 w 2420099"/>
                  <a:gd name="connsiteY15" fmla="*/ 1472772 h 1530350"/>
                  <a:gd name="connsiteX16" fmla="*/ 1029232 w 2420099"/>
                  <a:gd name="connsiteY16" fmla="*/ 1395032 h 1530350"/>
                  <a:gd name="connsiteX17" fmla="*/ 977604 w 2420099"/>
                  <a:gd name="connsiteY17" fmla="*/ 1428632 h 1530350"/>
                  <a:gd name="connsiteX18" fmla="*/ 1029231 w 2420099"/>
                  <a:gd name="connsiteY18" fmla="*/ 1462230 h 1530350"/>
                  <a:gd name="connsiteX19" fmla="*/ 1080856 w 2420099"/>
                  <a:gd name="connsiteY19" fmla="*/ 1428630 h 1530350"/>
                  <a:gd name="connsiteX20" fmla="*/ 757929 w 2420099"/>
                  <a:gd name="connsiteY20" fmla="*/ 1395032 h 1530350"/>
                  <a:gd name="connsiteX21" fmla="*/ 706304 w 2420099"/>
                  <a:gd name="connsiteY21" fmla="*/ 1428632 h 1530350"/>
                  <a:gd name="connsiteX22" fmla="*/ 757927 w 2420099"/>
                  <a:gd name="connsiteY22" fmla="*/ 1462231 h 1530350"/>
                  <a:gd name="connsiteX23" fmla="*/ 809558 w 2420099"/>
                  <a:gd name="connsiteY23" fmla="*/ 1428631 h 1530350"/>
                  <a:gd name="connsiteX24" fmla="*/ 893577 w 2420099"/>
                  <a:gd name="connsiteY24" fmla="*/ 1395032 h 1530350"/>
                  <a:gd name="connsiteX25" fmla="*/ 841954 w 2420099"/>
                  <a:gd name="connsiteY25" fmla="*/ 1428631 h 1530350"/>
                  <a:gd name="connsiteX26" fmla="*/ 893580 w 2420099"/>
                  <a:gd name="connsiteY26" fmla="*/ 1462231 h 1530350"/>
                  <a:gd name="connsiteX27" fmla="*/ 945207 w 2420099"/>
                  <a:gd name="connsiteY27" fmla="*/ 1428632 h 1530350"/>
                  <a:gd name="connsiteX28" fmla="*/ 1164877 w 2420099"/>
                  <a:gd name="connsiteY28" fmla="*/ 1395031 h 1530350"/>
                  <a:gd name="connsiteX29" fmla="*/ 1113249 w 2420099"/>
                  <a:gd name="connsiteY29" fmla="*/ 1428630 h 1530350"/>
                  <a:gd name="connsiteX30" fmla="*/ 1164876 w 2420099"/>
                  <a:gd name="connsiteY30" fmla="*/ 1462229 h 1530350"/>
                  <a:gd name="connsiteX31" fmla="*/ 1216503 w 2420099"/>
                  <a:gd name="connsiteY31" fmla="*/ 1428630 h 1530350"/>
                  <a:gd name="connsiteX32" fmla="*/ 1571828 w 2420099"/>
                  <a:gd name="connsiteY32" fmla="*/ 1395030 h 1530350"/>
                  <a:gd name="connsiteX33" fmla="*/ 1520201 w 2420099"/>
                  <a:gd name="connsiteY33" fmla="*/ 1428630 h 1530350"/>
                  <a:gd name="connsiteX34" fmla="*/ 1571828 w 2420099"/>
                  <a:gd name="connsiteY34" fmla="*/ 1462229 h 1530350"/>
                  <a:gd name="connsiteX35" fmla="*/ 1623455 w 2420099"/>
                  <a:gd name="connsiteY35" fmla="*/ 1428629 h 1530350"/>
                  <a:gd name="connsiteX36" fmla="*/ 1436178 w 2420099"/>
                  <a:gd name="connsiteY36" fmla="*/ 1395030 h 1530350"/>
                  <a:gd name="connsiteX37" fmla="*/ 1384551 w 2420099"/>
                  <a:gd name="connsiteY37" fmla="*/ 1428629 h 1530350"/>
                  <a:gd name="connsiteX38" fmla="*/ 1436179 w 2420099"/>
                  <a:gd name="connsiteY38" fmla="*/ 1462229 h 1530350"/>
                  <a:gd name="connsiteX39" fmla="*/ 1487806 w 2420099"/>
                  <a:gd name="connsiteY39" fmla="*/ 1428630 h 1530350"/>
                  <a:gd name="connsiteX40" fmla="*/ 1300527 w 2420099"/>
                  <a:gd name="connsiteY40" fmla="*/ 1395030 h 1530350"/>
                  <a:gd name="connsiteX41" fmla="*/ 1248899 w 2420099"/>
                  <a:gd name="connsiteY41" fmla="*/ 1428630 h 1530350"/>
                  <a:gd name="connsiteX42" fmla="*/ 1300526 w 2420099"/>
                  <a:gd name="connsiteY42" fmla="*/ 1462229 h 1530350"/>
                  <a:gd name="connsiteX43" fmla="*/ 1352153 w 2420099"/>
                  <a:gd name="connsiteY43" fmla="*/ 1428629 h 1530350"/>
                  <a:gd name="connsiteX44" fmla="*/ 825754 w 2420099"/>
                  <a:gd name="connsiteY44" fmla="*/ 1350890 h 1530350"/>
                  <a:gd name="connsiteX45" fmla="*/ 774129 w 2420099"/>
                  <a:gd name="connsiteY45" fmla="*/ 1384489 h 1530350"/>
                  <a:gd name="connsiteX46" fmla="*/ 825754 w 2420099"/>
                  <a:gd name="connsiteY46" fmla="*/ 1418089 h 1530350"/>
                  <a:gd name="connsiteX47" fmla="*/ 877380 w 2420099"/>
                  <a:gd name="connsiteY47" fmla="*/ 1384489 h 1530350"/>
                  <a:gd name="connsiteX48" fmla="*/ 961405 w 2420099"/>
                  <a:gd name="connsiteY48" fmla="*/ 1350890 h 1530350"/>
                  <a:gd name="connsiteX49" fmla="*/ 909777 w 2420099"/>
                  <a:gd name="connsiteY49" fmla="*/ 1384490 h 1530350"/>
                  <a:gd name="connsiteX50" fmla="*/ 961404 w 2420099"/>
                  <a:gd name="connsiteY50" fmla="*/ 1418090 h 1530350"/>
                  <a:gd name="connsiteX51" fmla="*/ 1013033 w 2420099"/>
                  <a:gd name="connsiteY51" fmla="*/ 1384489 h 1530350"/>
                  <a:gd name="connsiteX52" fmla="*/ 690104 w 2420099"/>
                  <a:gd name="connsiteY52" fmla="*/ 1350890 h 1530350"/>
                  <a:gd name="connsiteX53" fmla="*/ 638477 w 2420099"/>
                  <a:gd name="connsiteY53" fmla="*/ 1384489 h 1530350"/>
                  <a:gd name="connsiteX54" fmla="*/ 690104 w 2420099"/>
                  <a:gd name="connsiteY54" fmla="*/ 1418090 h 1530350"/>
                  <a:gd name="connsiteX55" fmla="*/ 741734 w 2420099"/>
                  <a:gd name="connsiteY55" fmla="*/ 1384489 h 1530350"/>
                  <a:gd name="connsiteX56" fmla="*/ 1097059 w 2420099"/>
                  <a:gd name="connsiteY56" fmla="*/ 1350889 h 1530350"/>
                  <a:gd name="connsiteX57" fmla="*/ 1045432 w 2420099"/>
                  <a:gd name="connsiteY57" fmla="*/ 1384489 h 1530350"/>
                  <a:gd name="connsiteX58" fmla="*/ 1097058 w 2420099"/>
                  <a:gd name="connsiteY58" fmla="*/ 1418088 h 1530350"/>
                  <a:gd name="connsiteX59" fmla="*/ 1148678 w 2420099"/>
                  <a:gd name="connsiteY59" fmla="*/ 1384488 h 1530350"/>
                  <a:gd name="connsiteX60" fmla="*/ 1639654 w 2420099"/>
                  <a:gd name="connsiteY60" fmla="*/ 1350889 h 1530350"/>
                  <a:gd name="connsiteX61" fmla="*/ 1588027 w 2420099"/>
                  <a:gd name="connsiteY61" fmla="*/ 1384488 h 1530350"/>
                  <a:gd name="connsiteX62" fmla="*/ 1639653 w 2420099"/>
                  <a:gd name="connsiteY62" fmla="*/ 1418087 h 1530350"/>
                  <a:gd name="connsiteX63" fmla="*/ 1691280 w 2420099"/>
                  <a:gd name="connsiteY63" fmla="*/ 1384488 h 1530350"/>
                  <a:gd name="connsiteX64" fmla="*/ 1232702 w 2420099"/>
                  <a:gd name="connsiteY64" fmla="*/ 1350889 h 1530350"/>
                  <a:gd name="connsiteX65" fmla="*/ 1181075 w 2420099"/>
                  <a:gd name="connsiteY65" fmla="*/ 1384488 h 1530350"/>
                  <a:gd name="connsiteX66" fmla="*/ 1232701 w 2420099"/>
                  <a:gd name="connsiteY66" fmla="*/ 1418087 h 1530350"/>
                  <a:gd name="connsiteX67" fmla="*/ 1284329 w 2420099"/>
                  <a:gd name="connsiteY67" fmla="*/ 1384488 h 1530350"/>
                  <a:gd name="connsiteX68" fmla="*/ 1775305 w 2420099"/>
                  <a:gd name="connsiteY68" fmla="*/ 1350888 h 1530350"/>
                  <a:gd name="connsiteX69" fmla="*/ 1723678 w 2420099"/>
                  <a:gd name="connsiteY69" fmla="*/ 1384488 h 1530350"/>
                  <a:gd name="connsiteX70" fmla="*/ 1775304 w 2420099"/>
                  <a:gd name="connsiteY70" fmla="*/ 1418087 h 1530350"/>
                  <a:gd name="connsiteX71" fmla="*/ 1826932 w 2420099"/>
                  <a:gd name="connsiteY71" fmla="*/ 1384488 h 1530350"/>
                  <a:gd name="connsiteX72" fmla="*/ 1504003 w 2420099"/>
                  <a:gd name="connsiteY72" fmla="*/ 1350888 h 1530350"/>
                  <a:gd name="connsiteX73" fmla="*/ 1452376 w 2420099"/>
                  <a:gd name="connsiteY73" fmla="*/ 1384488 h 1530350"/>
                  <a:gd name="connsiteX74" fmla="*/ 1504004 w 2420099"/>
                  <a:gd name="connsiteY74" fmla="*/ 1418088 h 1530350"/>
                  <a:gd name="connsiteX75" fmla="*/ 1555631 w 2420099"/>
                  <a:gd name="connsiteY75" fmla="*/ 1384488 h 1530350"/>
                  <a:gd name="connsiteX76" fmla="*/ 1368352 w 2420099"/>
                  <a:gd name="connsiteY76" fmla="*/ 1350888 h 1530350"/>
                  <a:gd name="connsiteX77" fmla="*/ 1316726 w 2420099"/>
                  <a:gd name="connsiteY77" fmla="*/ 1384488 h 1530350"/>
                  <a:gd name="connsiteX78" fmla="*/ 1368352 w 2420099"/>
                  <a:gd name="connsiteY78" fmla="*/ 1418087 h 1530350"/>
                  <a:gd name="connsiteX79" fmla="*/ 1419979 w 2420099"/>
                  <a:gd name="connsiteY79" fmla="*/ 1384488 h 1530350"/>
                  <a:gd name="connsiteX80" fmla="*/ 893578 w 2420099"/>
                  <a:gd name="connsiteY80" fmla="*/ 1306748 h 1530350"/>
                  <a:gd name="connsiteX81" fmla="*/ 841954 w 2420099"/>
                  <a:gd name="connsiteY81" fmla="*/ 1340348 h 1530350"/>
                  <a:gd name="connsiteX82" fmla="*/ 893577 w 2420099"/>
                  <a:gd name="connsiteY82" fmla="*/ 1373948 h 1530350"/>
                  <a:gd name="connsiteX83" fmla="*/ 945207 w 2420099"/>
                  <a:gd name="connsiteY83" fmla="*/ 1340347 h 1530350"/>
                  <a:gd name="connsiteX84" fmla="*/ 757926 w 2420099"/>
                  <a:gd name="connsiteY84" fmla="*/ 1306748 h 1530350"/>
                  <a:gd name="connsiteX85" fmla="*/ 706304 w 2420099"/>
                  <a:gd name="connsiteY85" fmla="*/ 1340347 h 1530350"/>
                  <a:gd name="connsiteX86" fmla="*/ 757928 w 2420099"/>
                  <a:gd name="connsiteY86" fmla="*/ 1373948 h 1530350"/>
                  <a:gd name="connsiteX87" fmla="*/ 809558 w 2420099"/>
                  <a:gd name="connsiteY87" fmla="*/ 1340348 h 1530350"/>
                  <a:gd name="connsiteX88" fmla="*/ 622278 w 2420099"/>
                  <a:gd name="connsiteY88" fmla="*/ 1306748 h 1530350"/>
                  <a:gd name="connsiteX89" fmla="*/ 570652 w 2420099"/>
                  <a:gd name="connsiteY89" fmla="*/ 1340348 h 1530350"/>
                  <a:gd name="connsiteX90" fmla="*/ 622278 w 2420099"/>
                  <a:gd name="connsiteY90" fmla="*/ 1373947 h 1530350"/>
                  <a:gd name="connsiteX91" fmla="*/ 673905 w 2420099"/>
                  <a:gd name="connsiteY91" fmla="*/ 1340347 h 1530350"/>
                  <a:gd name="connsiteX92" fmla="*/ 486629 w 2420099"/>
                  <a:gd name="connsiteY92" fmla="*/ 1306748 h 1530350"/>
                  <a:gd name="connsiteX93" fmla="*/ 435002 w 2420099"/>
                  <a:gd name="connsiteY93" fmla="*/ 1340348 h 1530350"/>
                  <a:gd name="connsiteX94" fmla="*/ 486629 w 2420099"/>
                  <a:gd name="connsiteY94" fmla="*/ 1373948 h 1530350"/>
                  <a:gd name="connsiteX95" fmla="*/ 538257 w 2420099"/>
                  <a:gd name="connsiteY95" fmla="*/ 1340348 h 1530350"/>
                  <a:gd name="connsiteX96" fmla="*/ 1029234 w 2420099"/>
                  <a:gd name="connsiteY96" fmla="*/ 1306747 h 1530350"/>
                  <a:gd name="connsiteX97" fmla="*/ 977604 w 2420099"/>
                  <a:gd name="connsiteY97" fmla="*/ 1340348 h 1530350"/>
                  <a:gd name="connsiteX98" fmla="*/ 1029232 w 2420099"/>
                  <a:gd name="connsiteY98" fmla="*/ 1373948 h 1530350"/>
                  <a:gd name="connsiteX99" fmla="*/ 1080862 w 2420099"/>
                  <a:gd name="connsiteY99" fmla="*/ 1340347 h 1530350"/>
                  <a:gd name="connsiteX100" fmla="*/ 1843130 w 2420099"/>
                  <a:gd name="connsiteY100" fmla="*/ 1306747 h 1530350"/>
                  <a:gd name="connsiteX101" fmla="*/ 1791503 w 2420099"/>
                  <a:gd name="connsiteY101" fmla="*/ 1340346 h 1530350"/>
                  <a:gd name="connsiteX102" fmla="*/ 1843130 w 2420099"/>
                  <a:gd name="connsiteY102" fmla="*/ 1373946 h 1530350"/>
                  <a:gd name="connsiteX103" fmla="*/ 1894757 w 2420099"/>
                  <a:gd name="connsiteY103" fmla="*/ 1340346 h 1530350"/>
                  <a:gd name="connsiteX104" fmla="*/ 1707480 w 2420099"/>
                  <a:gd name="connsiteY104" fmla="*/ 1306747 h 1530350"/>
                  <a:gd name="connsiteX105" fmla="*/ 1655852 w 2420099"/>
                  <a:gd name="connsiteY105" fmla="*/ 1340346 h 1530350"/>
                  <a:gd name="connsiteX106" fmla="*/ 1707478 w 2420099"/>
                  <a:gd name="connsiteY106" fmla="*/ 1373946 h 1530350"/>
                  <a:gd name="connsiteX107" fmla="*/ 1759106 w 2420099"/>
                  <a:gd name="connsiteY107" fmla="*/ 1340346 h 1530350"/>
                  <a:gd name="connsiteX108" fmla="*/ 1571828 w 2420099"/>
                  <a:gd name="connsiteY108" fmla="*/ 1306747 h 1530350"/>
                  <a:gd name="connsiteX109" fmla="*/ 1520201 w 2420099"/>
                  <a:gd name="connsiteY109" fmla="*/ 1340346 h 1530350"/>
                  <a:gd name="connsiteX110" fmla="*/ 1571829 w 2420099"/>
                  <a:gd name="connsiteY110" fmla="*/ 1373947 h 1530350"/>
                  <a:gd name="connsiteX111" fmla="*/ 1623456 w 2420099"/>
                  <a:gd name="connsiteY111" fmla="*/ 1340347 h 1530350"/>
                  <a:gd name="connsiteX112" fmla="*/ 1436178 w 2420099"/>
                  <a:gd name="connsiteY112" fmla="*/ 1306747 h 1530350"/>
                  <a:gd name="connsiteX113" fmla="*/ 1384551 w 2420099"/>
                  <a:gd name="connsiteY113" fmla="*/ 1340346 h 1530350"/>
                  <a:gd name="connsiteX114" fmla="*/ 1436178 w 2420099"/>
                  <a:gd name="connsiteY114" fmla="*/ 1373946 h 1530350"/>
                  <a:gd name="connsiteX115" fmla="*/ 1487804 w 2420099"/>
                  <a:gd name="connsiteY115" fmla="*/ 1340346 h 1530350"/>
                  <a:gd name="connsiteX116" fmla="*/ 1300527 w 2420099"/>
                  <a:gd name="connsiteY116" fmla="*/ 1306747 h 1530350"/>
                  <a:gd name="connsiteX117" fmla="*/ 1248901 w 2420099"/>
                  <a:gd name="connsiteY117" fmla="*/ 1340346 h 1530350"/>
                  <a:gd name="connsiteX118" fmla="*/ 1300527 w 2420099"/>
                  <a:gd name="connsiteY118" fmla="*/ 1373946 h 1530350"/>
                  <a:gd name="connsiteX119" fmla="*/ 1352153 w 2420099"/>
                  <a:gd name="connsiteY119" fmla="*/ 1340346 h 1530350"/>
                  <a:gd name="connsiteX120" fmla="*/ 1164877 w 2420099"/>
                  <a:gd name="connsiteY120" fmla="*/ 1306747 h 1530350"/>
                  <a:gd name="connsiteX121" fmla="*/ 1113249 w 2420099"/>
                  <a:gd name="connsiteY121" fmla="*/ 1340347 h 1530350"/>
                  <a:gd name="connsiteX122" fmla="*/ 1164877 w 2420099"/>
                  <a:gd name="connsiteY122" fmla="*/ 1373947 h 1530350"/>
                  <a:gd name="connsiteX123" fmla="*/ 1216504 w 2420099"/>
                  <a:gd name="connsiteY123" fmla="*/ 1340346 h 1530350"/>
                  <a:gd name="connsiteX124" fmla="*/ 418806 w 2420099"/>
                  <a:gd name="connsiteY124" fmla="*/ 1262609 h 1530350"/>
                  <a:gd name="connsiteX125" fmla="*/ 367179 w 2420099"/>
                  <a:gd name="connsiteY125" fmla="*/ 1296208 h 1530350"/>
                  <a:gd name="connsiteX126" fmla="*/ 418804 w 2420099"/>
                  <a:gd name="connsiteY126" fmla="*/ 1329806 h 1530350"/>
                  <a:gd name="connsiteX127" fmla="*/ 470430 w 2420099"/>
                  <a:gd name="connsiteY127" fmla="*/ 1296207 h 1530350"/>
                  <a:gd name="connsiteX128" fmla="*/ 690104 w 2420099"/>
                  <a:gd name="connsiteY128" fmla="*/ 1262607 h 1530350"/>
                  <a:gd name="connsiteX129" fmla="*/ 638477 w 2420099"/>
                  <a:gd name="connsiteY129" fmla="*/ 1296206 h 1530350"/>
                  <a:gd name="connsiteX130" fmla="*/ 690104 w 2420099"/>
                  <a:gd name="connsiteY130" fmla="*/ 1329805 h 1530350"/>
                  <a:gd name="connsiteX131" fmla="*/ 741730 w 2420099"/>
                  <a:gd name="connsiteY131" fmla="*/ 1296206 h 1530350"/>
                  <a:gd name="connsiteX132" fmla="*/ 554454 w 2420099"/>
                  <a:gd name="connsiteY132" fmla="*/ 1262606 h 1530350"/>
                  <a:gd name="connsiteX133" fmla="*/ 502827 w 2420099"/>
                  <a:gd name="connsiteY133" fmla="*/ 1296207 h 1530350"/>
                  <a:gd name="connsiteX134" fmla="*/ 554454 w 2420099"/>
                  <a:gd name="connsiteY134" fmla="*/ 1329806 h 1530350"/>
                  <a:gd name="connsiteX135" fmla="*/ 606081 w 2420099"/>
                  <a:gd name="connsiteY135" fmla="*/ 1296206 h 1530350"/>
                  <a:gd name="connsiteX136" fmla="*/ 1097057 w 2420099"/>
                  <a:gd name="connsiteY136" fmla="*/ 1262606 h 1530350"/>
                  <a:gd name="connsiteX137" fmla="*/ 1045435 w 2420099"/>
                  <a:gd name="connsiteY137" fmla="*/ 1296206 h 1530350"/>
                  <a:gd name="connsiteX138" fmla="*/ 1097059 w 2420099"/>
                  <a:gd name="connsiteY138" fmla="*/ 1329805 h 1530350"/>
                  <a:gd name="connsiteX139" fmla="*/ 1148680 w 2420099"/>
                  <a:gd name="connsiteY139" fmla="*/ 1296206 h 1530350"/>
                  <a:gd name="connsiteX140" fmla="*/ 961405 w 2420099"/>
                  <a:gd name="connsiteY140" fmla="*/ 1262606 h 1530350"/>
                  <a:gd name="connsiteX141" fmla="*/ 909777 w 2420099"/>
                  <a:gd name="connsiteY141" fmla="*/ 1296206 h 1530350"/>
                  <a:gd name="connsiteX142" fmla="*/ 961404 w 2420099"/>
                  <a:gd name="connsiteY142" fmla="*/ 1329806 h 1530350"/>
                  <a:gd name="connsiteX143" fmla="*/ 1013034 w 2420099"/>
                  <a:gd name="connsiteY143" fmla="*/ 1296205 h 1530350"/>
                  <a:gd name="connsiteX144" fmla="*/ 825754 w 2420099"/>
                  <a:gd name="connsiteY144" fmla="*/ 1262606 h 1530350"/>
                  <a:gd name="connsiteX145" fmla="*/ 774128 w 2420099"/>
                  <a:gd name="connsiteY145" fmla="*/ 1296206 h 1530350"/>
                  <a:gd name="connsiteX146" fmla="*/ 825754 w 2420099"/>
                  <a:gd name="connsiteY146" fmla="*/ 1329806 h 1530350"/>
                  <a:gd name="connsiteX147" fmla="*/ 877380 w 2420099"/>
                  <a:gd name="connsiteY147" fmla="*/ 1296206 h 1530350"/>
                  <a:gd name="connsiteX148" fmla="*/ 1368353 w 2420099"/>
                  <a:gd name="connsiteY148" fmla="*/ 1262605 h 1530350"/>
                  <a:gd name="connsiteX149" fmla="*/ 1316726 w 2420099"/>
                  <a:gd name="connsiteY149" fmla="*/ 1296205 h 1530350"/>
                  <a:gd name="connsiteX150" fmla="*/ 1368352 w 2420099"/>
                  <a:gd name="connsiteY150" fmla="*/ 1329804 h 1530350"/>
                  <a:gd name="connsiteX151" fmla="*/ 1419979 w 2420099"/>
                  <a:gd name="connsiteY151" fmla="*/ 1296204 h 1530350"/>
                  <a:gd name="connsiteX152" fmla="*/ 1232702 w 2420099"/>
                  <a:gd name="connsiteY152" fmla="*/ 1262605 h 1530350"/>
                  <a:gd name="connsiteX153" fmla="*/ 1181075 w 2420099"/>
                  <a:gd name="connsiteY153" fmla="*/ 1296205 h 1530350"/>
                  <a:gd name="connsiteX154" fmla="*/ 1232702 w 2420099"/>
                  <a:gd name="connsiteY154" fmla="*/ 1329804 h 1530350"/>
                  <a:gd name="connsiteX155" fmla="*/ 1284329 w 2420099"/>
                  <a:gd name="connsiteY155" fmla="*/ 1296205 h 1530350"/>
                  <a:gd name="connsiteX156" fmla="*/ 1910956 w 2420099"/>
                  <a:gd name="connsiteY156" fmla="*/ 1262605 h 1530350"/>
                  <a:gd name="connsiteX157" fmla="*/ 1859328 w 2420099"/>
                  <a:gd name="connsiteY157" fmla="*/ 1296204 h 1530350"/>
                  <a:gd name="connsiteX158" fmla="*/ 1910955 w 2420099"/>
                  <a:gd name="connsiteY158" fmla="*/ 1329804 h 1530350"/>
                  <a:gd name="connsiteX159" fmla="*/ 1962582 w 2420099"/>
                  <a:gd name="connsiteY159" fmla="*/ 1296204 h 1530350"/>
                  <a:gd name="connsiteX160" fmla="*/ 1775305 w 2420099"/>
                  <a:gd name="connsiteY160" fmla="*/ 1262605 h 1530350"/>
                  <a:gd name="connsiteX161" fmla="*/ 1723678 w 2420099"/>
                  <a:gd name="connsiteY161" fmla="*/ 1296204 h 1530350"/>
                  <a:gd name="connsiteX162" fmla="*/ 1775304 w 2420099"/>
                  <a:gd name="connsiteY162" fmla="*/ 1329804 h 1530350"/>
                  <a:gd name="connsiteX163" fmla="*/ 1826931 w 2420099"/>
                  <a:gd name="connsiteY163" fmla="*/ 1296204 h 1530350"/>
                  <a:gd name="connsiteX164" fmla="*/ 1639654 w 2420099"/>
                  <a:gd name="connsiteY164" fmla="*/ 1262605 h 1530350"/>
                  <a:gd name="connsiteX165" fmla="*/ 1588026 w 2420099"/>
                  <a:gd name="connsiteY165" fmla="*/ 1296204 h 1530350"/>
                  <a:gd name="connsiteX166" fmla="*/ 1639654 w 2420099"/>
                  <a:gd name="connsiteY166" fmla="*/ 1329804 h 1530350"/>
                  <a:gd name="connsiteX167" fmla="*/ 1691281 w 2420099"/>
                  <a:gd name="connsiteY167" fmla="*/ 1296204 h 1530350"/>
                  <a:gd name="connsiteX168" fmla="*/ 1504003 w 2420099"/>
                  <a:gd name="connsiteY168" fmla="*/ 1262605 h 1530350"/>
                  <a:gd name="connsiteX169" fmla="*/ 1452376 w 2420099"/>
                  <a:gd name="connsiteY169" fmla="*/ 1296204 h 1530350"/>
                  <a:gd name="connsiteX170" fmla="*/ 1504003 w 2420099"/>
                  <a:gd name="connsiteY170" fmla="*/ 1329804 h 1530350"/>
                  <a:gd name="connsiteX171" fmla="*/ 1555630 w 2420099"/>
                  <a:gd name="connsiteY171" fmla="*/ 1296204 h 1530350"/>
                  <a:gd name="connsiteX172" fmla="*/ 486631 w 2420099"/>
                  <a:gd name="connsiteY172" fmla="*/ 1218466 h 1530350"/>
                  <a:gd name="connsiteX173" fmla="*/ 435006 w 2420099"/>
                  <a:gd name="connsiteY173" fmla="*/ 1252066 h 1530350"/>
                  <a:gd name="connsiteX174" fmla="*/ 486629 w 2420099"/>
                  <a:gd name="connsiteY174" fmla="*/ 1285664 h 1530350"/>
                  <a:gd name="connsiteX175" fmla="*/ 538257 w 2420099"/>
                  <a:gd name="connsiteY175" fmla="*/ 1252064 h 1530350"/>
                  <a:gd name="connsiteX176" fmla="*/ 350977 w 2420099"/>
                  <a:gd name="connsiteY176" fmla="*/ 1218466 h 1530350"/>
                  <a:gd name="connsiteX177" fmla="*/ 299352 w 2420099"/>
                  <a:gd name="connsiteY177" fmla="*/ 1252065 h 1530350"/>
                  <a:gd name="connsiteX178" fmla="*/ 350979 w 2420099"/>
                  <a:gd name="connsiteY178" fmla="*/ 1285666 h 1530350"/>
                  <a:gd name="connsiteX179" fmla="*/ 402605 w 2420099"/>
                  <a:gd name="connsiteY179" fmla="*/ 1252066 h 1530350"/>
                  <a:gd name="connsiteX180" fmla="*/ 1029234 w 2420099"/>
                  <a:gd name="connsiteY180" fmla="*/ 1218465 h 1530350"/>
                  <a:gd name="connsiteX181" fmla="*/ 977606 w 2420099"/>
                  <a:gd name="connsiteY181" fmla="*/ 1252064 h 1530350"/>
                  <a:gd name="connsiteX182" fmla="*/ 1029234 w 2420099"/>
                  <a:gd name="connsiteY182" fmla="*/ 1285663 h 1530350"/>
                  <a:gd name="connsiteX183" fmla="*/ 1080860 w 2420099"/>
                  <a:gd name="connsiteY183" fmla="*/ 1252064 h 1530350"/>
                  <a:gd name="connsiteX184" fmla="*/ 757927 w 2420099"/>
                  <a:gd name="connsiteY184" fmla="*/ 1218465 h 1530350"/>
                  <a:gd name="connsiteX185" fmla="*/ 706304 w 2420099"/>
                  <a:gd name="connsiteY185" fmla="*/ 1252065 h 1530350"/>
                  <a:gd name="connsiteX186" fmla="*/ 757926 w 2420099"/>
                  <a:gd name="connsiteY186" fmla="*/ 1285664 h 1530350"/>
                  <a:gd name="connsiteX187" fmla="*/ 809557 w 2420099"/>
                  <a:gd name="connsiteY187" fmla="*/ 1252064 h 1530350"/>
                  <a:gd name="connsiteX188" fmla="*/ 622278 w 2420099"/>
                  <a:gd name="connsiteY188" fmla="*/ 1218465 h 1530350"/>
                  <a:gd name="connsiteX189" fmla="*/ 570653 w 2420099"/>
                  <a:gd name="connsiteY189" fmla="*/ 1252064 h 1530350"/>
                  <a:gd name="connsiteX190" fmla="*/ 622278 w 2420099"/>
                  <a:gd name="connsiteY190" fmla="*/ 1285664 h 1530350"/>
                  <a:gd name="connsiteX191" fmla="*/ 673905 w 2420099"/>
                  <a:gd name="connsiteY191" fmla="*/ 1252064 h 1530350"/>
                  <a:gd name="connsiteX192" fmla="*/ 1164877 w 2420099"/>
                  <a:gd name="connsiteY192" fmla="*/ 1218464 h 1530350"/>
                  <a:gd name="connsiteX193" fmla="*/ 1113251 w 2420099"/>
                  <a:gd name="connsiteY193" fmla="*/ 1252064 h 1530350"/>
                  <a:gd name="connsiteX194" fmla="*/ 1164878 w 2420099"/>
                  <a:gd name="connsiteY194" fmla="*/ 1285663 h 1530350"/>
                  <a:gd name="connsiteX195" fmla="*/ 1216505 w 2420099"/>
                  <a:gd name="connsiteY195" fmla="*/ 1252064 h 1530350"/>
                  <a:gd name="connsiteX196" fmla="*/ 893577 w 2420099"/>
                  <a:gd name="connsiteY196" fmla="*/ 1218464 h 1530350"/>
                  <a:gd name="connsiteX197" fmla="*/ 841954 w 2420099"/>
                  <a:gd name="connsiteY197" fmla="*/ 1252064 h 1530350"/>
                  <a:gd name="connsiteX198" fmla="*/ 893578 w 2420099"/>
                  <a:gd name="connsiteY198" fmla="*/ 1285664 h 1530350"/>
                  <a:gd name="connsiteX199" fmla="*/ 945208 w 2420099"/>
                  <a:gd name="connsiteY199" fmla="*/ 1252064 h 1530350"/>
                  <a:gd name="connsiteX200" fmla="*/ 1436179 w 2420099"/>
                  <a:gd name="connsiteY200" fmla="*/ 1218463 h 1530350"/>
                  <a:gd name="connsiteX201" fmla="*/ 1384552 w 2420099"/>
                  <a:gd name="connsiteY201" fmla="*/ 1252063 h 1530350"/>
                  <a:gd name="connsiteX202" fmla="*/ 1436178 w 2420099"/>
                  <a:gd name="connsiteY202" fmla="*/ 1285662 h 1530350"/>
                  <a:gd name="connsiteX203" fmla="*/ 1487804 w 2420099"/>
                  <a:gd name="connsiteY203" fmla="*/ 1252062 h 1530350"/>
                  <a:gd name="connsiteX204" fmla="*/ 1300528 w 2420099"/>
                  <a:gd name="connsiteY204" fmla="*/ 1218463 h 1530350"/>
                  <a:gd name="connsiteX205" fmla="*/ 1248901 w 2420099"/>
                  <a:gd name="connsiteY205" fmla="*/ 1252063 h 1530350"/>
                  <a:gd name="connsiteX206" fmla="*/ 1300527 w 2420099"/>
                  <a:gd name="connsiteY206" fmla="*/ 1285663 h 1530350"/>
                  <a:gd name="connsiteX207" fmla="*/ 1352154 w 2420099"/>
                  <a:gd name="connsiteY207" fmla="*/ 1252063 h 1530350"/>
                  <a:gd name="connsiteX208" fmla="*/ 1978781 w 2420099"/>
                  <a:gd name="connsiteY208" fmla="*/ 1218463 h 1530350"/>
                  <a:gd name="connsiteX209" fmla="*/ 1927154 w 2420099"/>
                  <a:gd name="connsiteY209" fmla="*/ 1252062 h 1530350"/>
                  <a:gd name="connsiteX210" fmla="*/ 1978781 w 2420099"/>
                  <a:gd name="connsiteY210" fmla="*/ 1285662 h 1530350"/>
                  <a:gd name="connsiteX211" fmla="*/ 2030408 w 2420099"/>
                  <a:gd name="connsiteY211" fmla="*/ 1252062 h 1530350"/>
                  <a:gd name="connsiteX212" fmla="*/ 1843130 w 2420099"/>
                  <a:gd name="connsiteY212" fmla="*/ 1218463 h 1530350"/>
                  <a:gd name="connsiteX213" fmla="*/ 1791503 w 2420099"/>
                  <a:gd name="connsiteY213" fmla="*/ 1252062 h 1530350"/>
                  <a:gd name="connsiteX214" fmla="*/ 1843130 w 2420099"/>
                  <a:gd name="connsiteY214" fmla="*/ 1285662 h 1530350"/>
                  <a:gd name="connsiteX215" fmla="*/ 1894757 w 2420099"/>
                  <a:gd name="connsiteY215" fmla="*/ 1252062 h 1530350"/>
                  <a:gd name="connsiteX216" fmla="*/ 1707479 w 2420099"/>
                  <a:gd name="connsiteY216" fmla="*/ 1218463 h 1530350"/>
                  <a:gd name="connsiteX217" fmla="*/ 1655852 w 2420099"/>
                  <a:gd name="connsiteY217" fmla="*/ 1252062 h 1530350"/>
                  <a:gd name="connsiteX218" fmla="*/ 1707480 w 2420099"/>
                  <a:gd name="connsiteY218" fmla="*/ 1285662 h 1530350"/>
                  <a:gd name="connsiteX219" fmla="*/ 1759106 w 2420099"/>
                  <a:gd name="connsiteY219" fmla="*/ 1252062 h 1530350"/>
                  <a:gd name="connsiteX220" fmla="*/ 1571828 w 2420099"/>
                  <a:gd name="connsiteY220" fmla="*/ 1218463 h 1530350"/>
                  <a:gd name="connsiteX221" fmla="*/ 1520201 w 2420099"/>
                  <a:gd name="connsiteY221" fmla="*/ 1252062 h 1530350"/>
                  <a:gd name="connsiteX222" fmla="*/ 1571828 w 2420099"/>
                  <a:gd name="connsiteY222" fmla="*/ 1285662 h 1530350"/>
                  <a:gd name="connsiteX223" fmla="*/ 1623456 w 2420099"/>
                  <a:gd name="connsiteY223" fmla="*/ 1252062 h 1530350"/>
                  <a:gd name="connsiteX224" fmla="*/ 554459 w 2420099"/>
                  <a:gd name="connsiteY224" fmla="*/ 1174325 h 1530350"/>
                  <a:gd name="connsiteX225" fmla="*/ 502829 w 2420099"/>
                  <a:gd name="connsiteY225" fmla="*/ 1207924 h 1530350"/>
                  <a:gd name="connsiteX226" fmla="*/ 554454 w 2420099"/>
                  <a:gd name="connsiteY226" fmla="*/ 1241522 h 1530350"/>
                  <a:gd name="connsiteX227" fmla="*/ 606081 w 2420099"/>
                  <a:gd name="connsiteY227" fmla="*/ 1207923 h 1530350"/>
                  <a:gd name="connsiteX228" fmla="*/ 283152 w 2420099"/>
                  <a:gd name="connsiteY228" fmla="*/ 1174325 h 1530350"/>
                  <a:gd name="connsiteX229" fmla="*/ 231528 w 2420099"/>
                  <a:gd name="connsiteY229" fmla="*/ 1207924 h 1530350"/>
                  <a:gd name="connsiteX230" fmla="*/ 283152 w 2420099"/>
                  <a:gd name="connsiteY230" fmla="*/ 1241523 h 1530350"/>
                  <a:gd name="connsiteX231" fmla="*/ 334779 w 2420099"/>
                  <a:gd name="connsiteY231" fmla="*/ 1207923 h 1530350"/>
                  <a:gd name="connsiteX232" fmla="*/ 418806 w 2420099"/>
                  <a:gd name="connsiteY232" fmla="*/ 1174324 h 1530350"/>
                  <a:gd name="connsiteX233" fmla="*/ 367179 w 2420099"/>
                  <a:gd name="connsiteY233" fmla="*/ 1207923 h 1530350"/>
                  <a:gd name="connsiteX234" fmla="*/ 418806 w 2420099"/>
                  <a:gd name="connsiteY234" fmla="*/ 1241524 h 1530350"/>
                  <a:gd name="connsiteX235" fmla="*/ 470434 w 2420099"/>
                  <a:gd name="connsiteY235" fmla="*/ 1207924 h 1530350"/>
                  <a:gd name="connsiteX236" fmla="*/ 690104 w 2420099"/>
                  <a:gd name="connsiteY236" fmla="*/ 1174323 h 1530350"/>
                  <a:gd name="connsiteX237" fmla="*/ 638477 w 2420099"/>
                  <a:gd name="connsiteY237" fmla="*/ 1207923 h 1530350"/>
                  <a:gd name="connsiteX238" fmla="*/ 690104 w 2420099"/>
                  <a:gd name="connsiteY238" fmla="*/ 1241522 h 1530350"/>
                  <a:gd name="connsiteX239" fmla="*/ 741734 w 2420099"/>
                  <a:gd name="connsiteY239" fmla="*/ 1207922 h 1530350"/>
                  <a:gd name="connsiteX240" fmla="*/ 1368353 w 2420099"/>
                  <a:gd name="connsiteY240" fmla="*/ 1174322 h 1530350"/>
                  <a:gd name="connsiteX241" fmla="*/ 1316726 w 2420099"/>
                  <a:gd name="connsiteY241" fmla="*/ 1207922 h 1530350"/>
                  <a:gd name="connsiteX242" fmla="*/ 1368353 w 2420099"/>
                  <a:gd name="connsiteY242" fmla="*/ 1241521 h 1530350"/>
                  <a:gd name="connsiteX243" fmla="*/ 1419980 w 2420099"/>
                  <a:gd name="connsiteY243" fmla="*/ 1207921 h 1530350"/>
                  <a:gd name="connsiteX244" fmla="*/ 1232702 w 2420099"/>
                  <a:gd name="connsiteY244" fmla="*/ 1174322 h 1530350"/>
                  <a:gd name="connsiteX245" fmla="*/ 1181075 w 2420099"/>
                  <a:gd name="connsiteY245" fmla="*/ 1207922 h 1530350"/>
                  <a:gd name="connsiteX246" fmla="*/ 1232703 w 2420099"/>
                  <a:gd name="connsiteY246" fmla="*/ 1241521 h 1530350"/>
                  <a:gd name="connsiteX247" fmla="*/ 1284329 w 2420099"/>
                  <a:gd name="connsiteY247" fmla="*/ 1207922 h 1530350"/>
                  <a:gd name="connsiteX248" fmla="*/ 1097059 w 2420099"/>
                  <a:gd name="connsiteY248" fmla="*/ 1174322 h 1530350"/>
                  <a:gd name="connsiteX249" fmla="*/ 1045432 w 2420099"/>
                  <a:gd name="connsiteY249" fmla="*/ 1207923 h 1530350"/>
                  <a:gd name="connsiteX250" fmla="*/ 1097058 w 2420099"/>
                  <a:gd name="connsiteY250" fmla="*/ 1241521 h 1530350"/>
                  <a:gd name="connsiteX251" fmla="*/ 1148679 w 2420099"/>
                  <a:gd name="connsiteY251" fmla="*/ 1207922 h 1530350"/>
                  <a:gd name="connsiteX252" fmla="*/ 961404 w 2420099"/>
                  <a:gd name="connsiteY252" fmla="*/ 1174322 h 1530350"/>
                  <a:gd name="connsiteX253" fmla="*/ 909777 w 2420099"/>
                  <a:gd name="connsiteY253" fmla="*/ 1207922 h 1530350"/>
                  <a:gd name="connsiteX254" fmla="*/ 961405 w 2420099"/>
                  <a:gd name="connsiteY254" fmla="*/ 1241521 h 1530350"/>
                  <a:gd name="connsiteX255" fmla="*/ 1013034 w 2420099"/>
                  <a:gd name="connsiteY255" fmla="*/ 1207922 h 1530350"/>
                  <a:gd name="connsiteX256" fmla="*/ 825754 w 2420099"/>
                  <a:gd name="connsiteY256" fmla="*/ 1174322 h 1530350"/>
                  <a:gd name="connsiteX257" fmla="*/ 774128 w 2420099"/>
                  <a:gd name="connsiteY257" fmla="*/ 1207923 h 1530350"/>
                  <a:gd name="connsiteX258" fmla="*/ 825754 w 2420099"/>
                  <a:gd name="connsiteY258" fmla="*/ 1241522 h 1530350"/>
                  <a:gd name="connsiteX259" fmla="*/ 877380 w 2420099"/>
                  <a:gd name="connsiteY259" fmla="*/ 1207922 h 1530350"/>
                  <a:gd name="connsiteX260" fmla="*/ 2046607 w 2420099"/>
                  <a:gd name="connsiteY260" fmla="*/ 1174321 h 1530350"/>
                  <a:gd name="connsiteX261" fmla="*/ 1994979 w 2420099"/>
                  <a:gd name="connsiteY261" fmla="*/ 1207921 h 1530350"/>
                  <a:gd name="connsiteX262" fmla="*/ 2046606 w 2420099"/>
                  <a:gd name="connsiteY262" fmla="*/ 1241521 h 1530350"/>
                  <a:gd name="connsiteX263" fmla="*/ 2098233 w 2420099"/>
                  <a:gd name="connsiteY263" fmla="*/ 1207921 h 1530350"/>
                  <a:gd name="connsiteX264" fmla="*/ 1910956 w 2420099"/>
                  <a:gd name="connsiteY264" fmla="*/ 1174321 h 1530350"/>
                  <a:gd name="connsiteX265" fmla="*/ 1859329 w 2420099"/>
                  <a:gd name="connsiteY265" fmla="*/ 1207921 h 1530350"/>
                  <a:gd name="connsiteX266" fmla="*/ 1910955 w 2420099"/>
                  <a:gd name="connsiteY266" fmla="*/ 1241520 h 1530350"/>
                  <a:gd name="connsiteX267" fmla="*/ 1962582 w 2420099"/>
                  <a:gd name="connsiteY267" fmla="*/ 1207921 h 1530350"/>
                  <a:gd name="connsiteX268" fmla="*/ 1639654 w 2420099"/>
                  <a:gd name="connsiteY268" fmla="*/ 1174321 h 1530350"/>
                  <a:gd name="connsiteX269" fmla="*/ 1588027 w 2420099"/>
                  <a:gd name="connsiteY269" fmla="*/ 1207921 h 1530350"/>
                  <a:gd name="connsiteX270" fmla="*/ 1639654 w 2420099"/>
                  <a:gd name="connsiteY270" fmla="*/ 1241520 h 1530350"/>
                  <a:gd name="connsiteX271" fmla="*/ 1691280 w 2420099"/>
                  <a:gd name="connsiteY271" fmla="*/ 1207921 h 1530350"/>
                  <a:gd name="connsiteX272" fmla="*/ 1504004 w 2420099"/>
                  <a:gd name="connsiteY272" fmla="*/ 1174321 h 1530350"/>
                  <a:gd name="connsiteX273" fmla="*/ 1452376 w 2420099"/>
                  <a:gd name="connsiteY273" fmla="*/ 1207922 h 1530350"/>
                  <a:gd name="connsiteX274" fmla="*/ 1504003 w 2420099"/>
                  <a:gd name="connsiteY274" fmla="*/ 1241521 h 1530350"/>
                  <a:gd name="connsiteX275" fmla="*/ 1555630 w 2420099"/>
                  <a:gd name="connsiteY275" fmla="*/ 1207921 h 1530350"/>
                  <a:gd name="connsiteX276" fmla="*/ 1775305 w 2420099"/>
                  <a:gd name="connsiteY276" fmla="*/ 1174321 h 1530350"/>
                  <a:gd name="connsiteX277" fmla="*/ 1723678 w 2420099"/>
                  <a:gd name="connsiteY277" fmla="*/ 1207921 h 1530350"/>
                  <a:gd name="connsiteX278" fmla="*/ 1775306 w 2420099"/>
                  <a:gd name="connsiteY278" fmla="*/ 1241521 h 1530350"/>
                  <a:gd name="connsiteX279" fmla="*/ 1826933 w 2420099"/>
                  <a:gd name="connsiteY279" fmla="*/ 1207921 h 1530350"/>
                  <a:gd name="connsiteX280" fmla="*/ 622282 w 2420099"/>
                  <a:gd name="connsiteY280" fmla="*/ 1130183 h 1530350"/>
                  <a:gd name="connsiteX281" fmla="*/ 570655 w 2420099"/>
                  <a:gd name="connsiteY281" fmla="*/ 1163783 h 1530350"/>
                  <a:gd name="connsiteX282" fmla="*/ 622278 w 2420099"/>
                  <a:gd name="connsiteY282" fmla="*/ 1197380 h 1530350"/>
                  <a:gd name="connsiteX283" fmla="*/ 673905 w 2420099"/>
                  <a:gd name="connsiteY283" fmla="*/ 1163781 h 1530350"/>
                  <a:gd name="connsiteX284" fmla="*/ 350979 w 2420099"/>
                  <a:gd name="connsiteY284" fmla="*/ 1130183 h 1530350"/>
                  <a:gd name="connsiteX285" fmla="*/ 299352 w 2420099"/>
                  <a:gd name="connsiteY285" fmla="*/ 1163782 h 1530350"/>
                  <a:gd name="connsiteX286" fmla="*/ 350977 w 2420099"/>
                  <a:gd name="connsiteY286" fmla="*/ 1197381 h 1530350"/>
                  <a:gd name="connsiteX287" fmla="*/ 402604 w 2420099"/>
                  <a:gd name="connsiteY287" fmla="*/ 1163781 h 1530350"/>
                  <a:gd name="connsiteX288" fmla="*/ 486629 w 2420099"/>
                  <a:gd name="connsiteY288" fmla="*/ 1130182 h 1530350"/>
                  <a:gd name="connsiteX289" fmla="*/ 435005 w 2420099"/>
                  <a:gd name="connsiteY289" fmla="*/ 1163782 h 1530350"/>
                  <a:gd name="connsiteX290" fmla="*/ 486631 w 2420099"/>
                  <a:gd name="connsiteY290" fmla="*/ 1197382 h 1530350"/>
                  <a:gd name="connsiteX291" fmla="*/ 538257 w 2420099"/>
                  <a:gd name="connsiteY291" fmla="*/ 1163782 h 1530350"/>
                  <a:gd name="connsiteX292" fmla="*/ 893580 w 2420099"/>
                  <a:gd name="connsiteY292" fmla="*/ 1130181 h 1530350"/>
                  <a:gd name="connsiteX293" fmla="*/ 841957 w 2420099"/>
                  <a:gd name="connsiteY293" fmla="*/ 1163780 h 1530350"/>
                  <a:gd name="connsiteX294" fmla="*/ 893578 w 2420099"/>
                  <a:gd name="connsiteY294" fmla="*/ 1197380 h 1530350"/>
                  <a:gd name="connsiteX295" fmla="*/ 945207 w 2420099"/>
                  <a:gd name="connsiteY295" fmla="*/ 1163780 h 1530350"/>
                  <a:gd name="connsiteX296" fmla="*/ 1164877 w 2420099"/>
                  <a:gd name="connsiteY296" fmla="*/ 1130181 h 1530350"/>
                  <a:gd name="connsiteX297" fmla="*/ 1113250 w 2420099"/>
                  <a:gd name="connsiteY297" fmla="*/ 1163780 h 1530350"/>
                  <a:gd name="connsiteX298" fmla="*/ 1164877 w 2420099"/>
                  <a:gd name="connsiteY298" fmla="*/ 1197379 h 1530350"/>
                  <a:gd name="connsiteX299" fmla="*/ 1216504 w 2420099"/>
                  <a:gd name="connsiteY299" fmla="*/ 1163780 h 1530350"/>
                  <a:gd name="connsiteX300" fmla="*/ 757928 w 2420099"/>
                  <a:gd name="connsiteY300" fmla="*/ 1130181 h 1530350"/>
                  <a:gd name="connsiteX301" fmla="*/ 706303 w 2420099"/>
                  <a:gd name="connsiteY301" fmla="*/ 1163781 h 1530350"/>
                  <a:gd name="connsiteX302" fmla="*/ 757928 w 2420099"/>
                  <a:gd name="connsiteY302" fmla="*/ 1197380 h 1530350"/>
                  <a:gd name="connsiteX303" fmla="*/ 809557 w 2420099"/>
                  <a:gd name="connsiteY303" fmla="*/ 1163780 h 1530350"/>
                  <a:gd name="connsiteX304" fmla="*/ 1436179 w 2420099"/>
                  <a:gd name="connsiteY304" fmla="*/ 1130180 h 1530350"/>
                  <a:gd name="connsiteX305" fmla="*/ 1384552 w 2420099"/>
                  <a:gd name="connsiteY305" fmla="*/ 1163780 h 1530350"/>
                  <a:gd name="connsiteX306" fmla="*/ 1436178 w 2420099"/>
                  <a:gd name="connsiteY306" fmla="*/ 1197379 h 1530350"/>
                  <a:gd name="connsiteX307" fmla="*/ 1487805 w 2420099"/>
                  <a:gd name="connsiteY307" fmla="*/ 1163779 h 1530350"/>
                  <a:gd name="connsiteX308" fmla="*/ 1300528 w 2420099"/>
                  <a:gd name="connsiteY308" fmla="*/ 1130180 h 1530350"/>
                  <a:gd name="connsiteX309" fmla="*/ 1248901 w 2420099"/>
                  <a:gd name="connsiteY309" fmla="*/ 1163780 h 1530350"/>
                  <a:gd name="connsiteX310" fmla="*/ 1300528 w 2420099"/>
                  <a:gd name="connsiteY310" fmla="*/ 1197380 h 1530350"/>
                  <a:gd name="connsiteX311" fmla="*/ 1352156 w 2420099"/>
                  <a:gd name="connsiteY311" fmla="*/ 1163780 h 1530350"/>
                  <a:gd name="connsiteX312" fmla="*/ 1029234 w 2420099"/>
                  <a:gd name="connsiteY312" fmla="*/ 1130180 h 1530350"/>
                  <a:gd name="connsiteX313" fmla="*/ 977605 w 2420099"/>
                  <a:gd name="connsiteY313" fmla="*/ 1163780 h 1530350"/>
                  <a:gd name="connsiteX314" fmla="*/ 1029232 w 2420099"/>
                  <a:gd name="connsiteY314" fmla="*/ 1197380 h 1530350"/>
                  <a:gd name="connsiteX315" fmla="*/ 1080862 w 2420099"/>
                  <a:gd name="connsiteY315" fmla="*/ 1163780 h 1530350"/>
                  <a:gd name="connsiteX316" fmla="*/ 2114433 w 2420099"/>
                  <a:gd name="connsiteY316" fmla="*/ 1130179 h 1530350"/>
                  <a:gd name="connsiteX317" fmla="*/ 2062805 w 2420099"/>
                  <a:gd name="connsiteY317" fmla="*/ 1163780 h 1530350"/>
                  <a:gd name="connsiteX318" fmla="*/ 2114431 w 2420099"/>
                  <a:gd name="connsiteY318" fmla="*/ 1197379 h 1530350"/>
                  <a:gd name="connsiteX319" fmla="*/ 2166059 w 2420099"/>
                  <a:gd name="connsiteY319" fmla="*/ 1163779 h 1530350"/>
                  <a:gd name="connsiteX320" fmla="*/ 1978781 w 2420099"/>
                  <a:gd name="connsiteY320" fmla="*/ 1130179 h 1530350"/>
                  <a:gd name="connsiteX321" fmla="*/ 1927154 w 2420099"/>
                  <a:gd name="connsiteY321" fmla="*/ 1163780 h 1530350"/>
                  <a:gd name="connsiteX322" fmla="*/ 1978781 w 2420099"/>
                  <a:gd name="connsiteY322" fmla="*/ 1197379 h 1530350"/>
                  <a:gd name="connsiteX323" fmla="*/ 2030408 w 2420099"/>
                  <a:gd name="connsiteY323" fmla="*/ 1163779 h 1530350"/>
                  <a:gd name="connsiteX324" fmla="*/ 1843130 w 2420099"/>
                  <a:gd name="connsiteY324" fmla="*/ 1130179 h 1530350"/>
                  <a:gd name="connsiteX325" fmla="*/ 1791503 w 2420099"/>
                  <a:gd name="connsiteY325" fmla="*/ 1163779 h 1530350"/>
                  <a:gd name="connsiteX326" fmla="*/ 1843131 w 2420099"/>
                  <a:gd name="connsiteY326" fmla="*/ 1197379 h 1530350"/>
                  <a:gd name="connsiteX327" fmla="*/ 1894757 w 2420099"/>
                  <a:gd name="connsiteY327" fmla="*/ 1163780 h 1530350"/>
                  <a:gd name="connsiteX328" fmla="*/ 1707480 w 2420099"/>
                  <a:gd name="connsiteY328" fmla="*/ 1130179 h 1530350"/>
                  <a:gd name="connsiteX329" fmla="*/ 1655852 w 2420099"/>
                  <a:gd name="connsiteY329" fmla="*/ 1163779 h 1530350"/>
                  <a:gd name="connsiteX330" fmla="*/ 1707479 w 2420099"/>
                  <a:gd name="connsiteY330" fmla="*/ 1197379 h 1530350"/>
                  <a:gd name="connsiteX331" fmla="*/ 1759106 w 2420099"/>
                  <a:gd name="connsiteY331" fmla="*/ 1163779 h 1530350"/>
                  <a:gd name="connsiteX332" fmla="*/ 1571828 w 2420099"/>
                  <a:gd name="connsiteY332" fmla="*/ 1130179 h 1530350"/>
                  <a:gd name="connsiteX333" fmla="*/ 1520202 w 2420099"/>
                  <a:gd name="connsiteY333" fmla="*/ 1163780 h 1530350"/>
                  <a:gd name="connsiteX334" fmla="*/ 1571828 w 2420099"/>
                  <a:gd name="connsiteY334" fmla="*/ 1197379 h 1530350"/>
                  <a:gd name="connsiteX335" fmla="*/ 1623456 w 2420099"/>
                  <a:gd name="connsiteY335" fmla="*/ 1163779 h 1530350"/>
                  <a:gd name="connsiteX336" fmla="*/ 418806 w 2420099"/>
                  <a:gd name="connsiteY336" fmla="*/ 1086041 h 1530350"/>
                  <a:gd name="connsiteX337" fmla="*/ 367179 w 2420099"/>
                  <a:gd name="connsiteY337" fmla="*/ 1119640 h 1530350"/>
                  <a:gd name="connsiteX338" fmla="*/ 418804 w 2420099"/>
                  <a:gd name="connsiteY338" fmla="*/ 1153239 h 1530350"/>
                  <a:gd name="connsiteX339" fmla="*/ 470430 w 2420099"/>
                  <a:gd name="connsiteY339" fmla="*/ 1119640 h 1530350"/>
                  <a:gd name="connsiteX340" fmla="*/ 283152 w 2420099"/>
                  <a:gd name="connsiteY340" fmla="*/ 1086041 h 1530350"/>
                  <a:gd name="connsiteX341" fmla="*/ 231529 w 2420099"/>
                  <a:gd name="connsiteY341" fmla="*/ 1119640 h 1530350"/>
                  <a:gd name="connsiteX342" fmla="*/ 283152 w 2420099"/>
                  <a:gd name="connsiteY342" fmla="*/ 1153241 h 1530350"/>
                  <a:gd name="connsiteX343" fmla="*/ 334780 w 2420099"/>
                  <a:gd name="connsiteY343" fmla="*/ 1119640 h 1530350"/>
                  <a:gd name="connsiteX344" fmla="*/ 690109 w 2420099"/>
                  <a:gd name="connsiteY344" fmla="*/ 1086040 h 1530350"/>
                  <a:gd name="connsiteX345" fmla="*/ 638480 w 2420099"/>
                  <a:gd name="connsiteY345" fmla="*/ 1119640 h 1530350"/>
                  <a:gd name="connsiteX346" fmla="*/ 690104 w 2420099"/>
                  <a:gd name="connsiteY346" fmla="*/ 1153238 h 1530350"/>
                  <a:gd name="connsiteX347" fmla="*/ 741734 w 2420099"/>
                  <a:gd name="connsiteY347" fmla="*/ 1119638 h 1530350"/>
                  <a:gd name="connsiteX348" fmla="*/ 554455 w 2420099"/>
                  <a:gd name="connsiteY348" fmla="*/ 1086040 h 1530350"/>
                  <a:gd name="connsiteX349" fmla="*/ 502827 w 2420099"/>
                  <a:gd name="connsiteY349" fmla="*/ 1119640 h 1530350"/>
                  <a:gd name="connsiteX350" fmla="*/ 554459 w 2420099"/>
                  <a:gd name="connsiteY350" fmla="*/ 1153241 h 1530350"/>
                  <a:gd name="connsiteX351" fmla="*/ 606084 w 2420099"/>
                  <a:gd name="connsiteY351" fmla="*/ 1119640 h 1530350"/>
                  <a:gd name="connsiteX352" fmla="*/ 825754 w 2420099"/>
                  <a:gd name="connsiteY352" fmla="*/ 1086039 h 1530350"/>
                  <a:gd name="connsiteX353" fmla="*/ 774129 w 2420099"/>
                  <a:gd name="connsiteY353" fmla="*/ 1119638 h 1530350"/>
                  <a:gd name="connsiteX354" fmla="*/ 825754 w 2420099"/>
                  <a:gd name="connsiteY354" fmla="*/ 1153238 h 1530350"/>
                  <a:gd name="connsiteX355" fmla="*/ 877380 w 2420099"/>
                  <a:gd name="connsiteY355" fmla="*/ 1119638 h 1530350"/>
                  <a:gd name="connsiteX356" fmla="*/ 1504004 w 2420099"/>
                  <a:gd name="connsiteY356" fmla="*/ 1086039 h 1530350"/>
                  <a:gd name="connsiteX357" fmla="*/ 1452377 w 2420099"/>
                  <a:gd name="connsiteY357" fmla="*/ 1119638 h 1530350"/>
                  <a:gd name="connsiteX358" fmla="*/ 1504004 w 2420099"/>
                  <a:gd name="connsiteY358" fmla="*/ 1153237 h 1530350"/>
                  <a:gd name="connsiteX359" fmla="*/ 1555630 w 2420099"/>
                  <a:gd name="connsiteY359" fmla="*/ 1119638 h 1530350"/>
                  <a:gd name="connsiteX360" fmla="*/ 1368354 w 2420099"/>
                  <a:gd name="connsiteY360" fmla="*/ 1086039 h 1530350"/>
                  <a:gd name="connsiteX361" fmla="*/ 1316726 w 2420099"/>
                  <a:gd name="connsiteY361" fmla="*/ 1119638 h 1530350"/>
                  <a:gd name="connsiteX362" fmla="*/ 1368354 w 2420099"/>
                  <a:gd name="connsiteY362" fmla="*/ 1153238 h 1530350"/>
                  <a:gd name="connsiteX363" fmla="*/ 1419980 w 2420099"/>
                  <a:gd name="connsiteY363" fmla="*/ 1119638 h 1530350"/>
                  <a:gd name="connsiteX364" fmla="*/ 1232703 w 2420099"/>
                  <a:gd name="connsiteY364" fmla="*/ 1086039 h 1530350"/>
                  <a:gd name="connsiteX365" fmla="*/ 1181075 w 2420099"/>
                  <a:gd name="connsiteY365" fmla="*/ 1119638 h 1530350"/>
                  <a:gd name="connsiteX366" fmla="*/ 1232702 w 2420099"/>
                  <a:gd name="connsiteY366" fmla="*/ 1153238 h 1530350"/>
                  <a:gd name="connsiteX367" fmla="*/ 1284329 w 2420099"/>
                  <a:gd name="connsiteY367" fmla="*/ 1119638 h 1530350"/>
                  <a:gd name="connsiteX368" fmla="*/ 1097058 w 2420099"/>
                  <a:gd name="connsiteY368" fmla="*/ 1086039 h 1530350"/>
                  <a:gd name="connsiteX369" fmla="*/ 1045430 w 2420099"/>
                  <a:gd name="connsiteY369" fmla="*/ 1119638 h 1530350"/>
                  <a:gd name="connsiteX370" fmla="*/ 1097059 w 2420099"/>
                  <a:gd name="connsiteY370" fmla="*/ 1153238 h 1530350"/>
                  <a:gd name="connsiteX371" fmla="*/ 1148680 w 2420099"/>
                  <a:gd name="connsiteY371" fmla="*/ 1119639 h 1530350"/>
                  <a:gd name="connsiteX372" fmla="*/ 961407 w 2420099"/>
                  <a:gd name="connsiteY372" fmla="*/ 1086039 h 1530350"/>
                  <a:gd name="connsiteX373" fmla="*/ 909777 w 2420099"/>
                  <a:gd name="connsiteY373" fmla="*/ 1119639 h 1530350"/>
                  <a:gd name="connsiteX374" fmla="*/ 961404 w 2420099"/>
                  <a:gd name="connsiteY374" fmla="*/ 1153238 h 1530350"/>
                  <a:gd name="connsiteX375" fmla="*/ 1013034 w 2420099"/>
                  <a:gd name="connsiteY375" fmla="*/ 1119638 h 1530350"/>
                  <a:gd name="connsiteX376" fmla="*/ 2182257 w 2420099"/>
                  <a:gd name="connsiteY376" fmla="*/ 1086037 h 1530350"/>
                  <a:gd name="connsiteX377" fmla="*/ 2130630 w 2420099"/>
                  <a:gd name="connsiteY377" fmla="*/ 1119638 h 1530350"/>
                  <a:gd name="connsiteX378" fmla="*/ 2182257 w 2420099"/>
                  <a:gd name="connsiteY378" fmla="*/ 1153237 h 1530350"/>
                  <a:gd name="connsiteX379" fmla="*/ 2233885 w 2420099"/>
                  <a:gd name="connsiteY379" fmla="*/ 1119637 h 1530350"/>
                  <a:gd name="connsiteX380" fmla="*/ 2046607 w 2420099"/>
                  <a:gd name="connsiteY380" fmla="*/ 1086037 h 1530350"/>
                  <a:gd name="connsiteX381" fmla="*/ 1994979 w 2420099"/>
                  <a:gd name="connsiteY381" fmla="*/ 1119638 h 1530350"/>
                  <a:gd name="connsiteX382" fmla="*/ 2046607 w 2420099"/>
                  <a:gd name="connsiteY382" fmla="*/ 1153237 h 1530350"/>
                  <a:gd name="connsiteX383" fmla="*/ 2098233 w 2420099"/>
                  <a:gd name="connsiteY383" fmla="*/ 1119638 h 1530350"/>
                  <a:gd name="connsiteX384" fmla="*/ 1910955 w 2420099"/>
                  <a:gd name="connsiteY384" fmla="*/ 1086037 h 1530350"/>
                  <a:gd name="connsiteX385" fmla="*/ 1859328 w 2420099"/>
                  <a:gd name="connsiteY385" fmla="*/ 1119638 h 1530350"/>
                  <a:gd name="connsiteX386" fmla="*/ 1910955 w 2420099"/>
                  <a:gd name="connsiteY386" fmla="*/ 1153237 h 1530350"/>
                  <a:gd name="connsiteX387" fmla="*/ 1962582 w 2420099"/>
                  <a:gd name="connsiteY387" fmla="*/ 1119638 h 1530350"/>
                  <a:gd name="connsiteX388" fmla="*/ 1775305 w 2420099"/>
                  <a:gd name="connsiteY388" fmla="*/ 1086037 h 1530350"/>
                  <a:gd name="connsiteX389" fmla="*/ 1723678 w 2420099"/>
                  <a:gd name="connsiteY389" fmla="*/ 1119637 h 1530350"/>
                  <a:gd name="connsiteX390" fmla="*/ 1775305 w 2420099"/>
                  <a:gd name="connsiteY390" fmla="*/ 1153236 h 1530350"/>
                  <a:gd name="connsiteX391" fmla="*/ 1826932 w 2420099"/>
                  <a:gd name="connsiteY391" fmla="*/ 1119637 h 1530350"/>
                  <a:gd name="connsiteX392" fmla="*/ 1639654 w 2420099"/>
                  <a:gd name="connsiteY392" fmla="*/ 1086037 h 1530350"/>
                  <a:gd name="connsiteX393" fmla="*/ 1588028 w 2420099"/>
                  <a:gd name="connsiteY393" fmla="*/ 1119638 h 1530350"/>
                  <a:gd name="connsiteX394" fmla="*/ 1639654 w 2420099"/>
                  <a:gd name="connsiteY394" fmla="*/ 1153237 h 1530350"/>
                  <a:gd name="connsiteX395" fmla="*/ 1691281 w 2420099"/>
                  <a:gd name="connsiteY395" fmla="*/ 1119637 h 1530350"/>
                  <a:gd name="connsiteX396" fmla="*/ 350979 w 2420099"/>
                  <a:gd name="connsiteY396" fmla="*/ 1041899 h 1530350"/>
                  <a:gd name="connsiteX397" fmla="*/ 299352 w 2420099"/>
                  <a:gd name="connsiteY397" fmla="*/ 1075499 h 1530350"/>
                  <a:gd name="connsiteX398" fmla="*/ 350979 w 2420099"/>
                  <a:gd name="connsiteY398" fmla="*/ 1109098 h 1530350"/>
                  <a:gd name="connsiteX399" fmla="*/ 402605 w 2420099"/>
                  <a:gd name="connsiteY399" fmla="*/ 1075498 h 1530350"/>
                  <a:gd name="connsiteX400" fmla="*/ 757935 w 2420099"/>
                  <a:gd name="connsiteY400" fmla="*/ 1041899 h 1530350"/>
                  <a:gd name="connsiteX401" fmla="*/ 706307 w 2420099"/>
                  <a:gd name="connsiteY401" fmla="*/ 1075498 h 1530350"/>
                  <a:gd name="connsiteX402" fmla="*/ 757928 w 2420099"/>
                  <a:gd name="connsiteY402" fmla="*/ 1109096 h 1530350"/>
                  <a:gd name="connsiteX403" fmla="*/ 809558 w 2420099"/>
                  <a:gd name="connsiteY403" fmla="*/ 1075496 h 1530350"/>
                  <a:gd name="connsiteX404" fmla="*/ 486631 w 2420099"/>
                  <a:gd name="connsiteY404" fmla="*/ 1041899 h 1530350"/>
                  <a:gd name="connsiteX405" fmla="*/ 435006 w 2420099"/>
                  <a:gd name="connsiteY405" fmla="*/ 1075499 h 1530350"/>
                  <a:gd name="connsiteX406" fmla="*/ 486629 w 2420099"/>
                  <a:gd name="connsiteY406" fmla="*/ 1109097 h 1530350"/>
                  <a:gd name="connsiteX407" fmla="*/ 538257 w 2420099"/>
                  <a:gd name="connsiteY407" fmla="*/ 1075497 h 1530350"/>
                  <a:gd name="connsiteX408" fmla="*/ 215330 w 2420099"/>
                  <a:gd name="connsiteY408" fmla="*/ 1041899 h 1530350"/>
                  <a:gd name="connsiteX409" fmla="*/ 163703 w 2420099"/>
                  <a:gd name="connsiteY409" fmla="*/ 1075499 h 1530350"/>
                  <a:gd name="connsiteX410" fmla="*/ 215328 w 2420099"/>
                  <a:gd name="connsiteY410" fmla="*/ 1109098 h 1530350"/>
                  <a:gd name="connsiteX411" fmla="*/ 266955 w 2420099"/>
                  <a:gd name="connsiteY411" fmla="*/ 1075498 h 1530350"/>
                  <a:gd name="connsiteX412" fmla="*/ 1029234 w 2420099"/>
                  <a:gd name="connsiteY412" fmla="*/ 1041898 h 1530350"/>
                  <a:gd name="connsiteX413" fmla="*/ 977606 w 2420099"/>
                  <a:gd name="connsiteY413" fmla="*/ 1075496 h 1530350"/>
                  <a:gd name="connsiteX414" fmla="*/ 1029234 w 2420099"/>
                  <a:gd name="connsiteY414" fmla="*/ 1109096 h 1530350"/>
                  <a:gd name="connsiteX415" fmla="*/ 1080861 w 2420099"/>
                  <a:gd name="connsiteY415" fmla="*/ 1075496 h 1530350"/>
                  <a:gd name="connsiteX416" fmla="*/ 622281 w 2420099"/>
                  <a:gd name="connsiteY416" fmla="*/ 1041898 h 1530350"/>
                  <a:gd name="connsiteX417" fmla="*/ 570652 w 2420099"/>
                  <a:gd name="connsiteY417" fmla="*/ 1075498 h 1530350"/>
                  <a:gd name="connsiteX418" fmla="*/ 622282 w 2420099"/>
                  <a:gd name="connsiteY418" fmla="*/ 1109098 h 1530350"/>
                  <a:gd name="connsiteX419" fmla="*/ 673911 w 2420099"/>
                  <a:gd name="connsiteY419" fmla="*/ 1075498 h 1530350"/>
                  <a:gd name="connsiteX420" fmla="*/ 1436179 w 2420099"/>
                  <a:gd name="connsiteY420" fmla="*/ 1041897 h 1530350"/>
                  <a:gd name="connsiteX421" fmla="*/ 1384552 w 2420099"/>
                  <a:gd name="connsiteY421" fmla="*/ 1075496 h 1530350"/>
                  <a:gd name="connsiteX422" fmla="*/ 1436179 w 2420099"/>
                  <a:gd name="connsiteY422" fmla="*/ 1109096 h 1530350"/>
                  <a:gd name="connsiteX423" fmla="*/ 1487806 w 2420099"/>
                  <a:gd name="connsiteY423" fmla="*/ 1075496 h 1530350"/>
                  <a:gd name="connsiteX424" fmla="*/ 1300528 w 2420099"/>
                  <a:gd name="connsiteY424" fmla="*/ 1041897 h 1530350"/>
                  <a:gd name="connsiteX425" fmla="*/ 1248901 w 2420099"/>
                  <a:gd name="connsiteY425" fmla="*/ 1075496 h 1530350"/>
                  <a:gd name="connsiteX426" fmla="*/ 1300527 w 2420099"/>
                  <a:gd name="connsiteY426" fmla="*/ 1109096 h 1530350"/>
                  <a:gd name="connsiteX427" fmla="*/ 1352155 w 2420099"/>
                  <a:gd name="connsiteY427" fmla="*/ 1075496 h 1530350"/>
                  <a:gd name="connsiteX428" fmla="*/ 893578 w 2420099"/>
                  <a:gd name="connsiteY428" fmla="*/ 1041897 h 1530350"/>
                  <a:gd name="connsiteX429" fmla="*/ 841954 w 2420099"/>
                  <a:gd name="connsiteY429" fmla="*/ 1075497 h 1530350"/>
                  <a:gd name="connsiteX430" fmla="*/ 893578 w 2420099"/>
                  <a:gd name="connsiteY430" fmla="*/ 1109097 h 1530350"/>
                  <a:gd name="connsiteX431" fmla="*/ 945208 w 2420099"/>
                  <a:gd name="connsiteY431" fmla="*/ 1075496 h 1530350"/>
                  <a:gd name="connsiteX432" fmla="*/ 2250083 w 2420099"/>
                  <a:gd name="connsiteY432" fmla="*/ 1041896 h 1530350"/>
                  <a:gd name="connsiteX433" fmla="*/ 2198455 w 2420099"/>
                  <a:gd name="connsiteY433" fmla="*/ 1075496 h 1530350"/>
                  <a:gd name="connsiteX434" fmla="*/ 2250082 w 2420099"/>
                  <a:gd name="connsiteY434" fmla="*/ 1109095 h 1530350"/>
                  <a:gd name="connsiteX435" fmla="*/ 2301709 w 2420099"/>
                  <a:gd name="connsiteY435" fmla="*/ 1075495 h 1530350"/>
                  <a:gd name="connsiteX436" fmla="*/ 2114433 w 2420099"/>
                  <a:gd name="connsiteY436" fmla="*/ 1041896 h 1530350"/>
                  <a:gd name="connsiteX437" fmla="*/ 2062805 w 2420099"/>
                  <a:gd name="connsiteY437" fmla="*/ 1075496 h 1530350"/>
                  <a:gd name="connsiteX438" fmla="*/ 2114431 w 2420099"/>
                  <a:gd name="connsiteY438" fmla="*/ 1109095 h 1530350"/>
                  <a:gd name="connsiteX439" fmla="*/ 2166059 w 2420099"/>
                  <a:gd name="connsiteY439" fmla="*/ 1075495 h 1530350"/>
                  <a:gd name="connsiteX440" fmla="*/ 1843130 w 2420099"/>
                  <a:gd name="connsiteY440" fmla="*/ 1041896 h 1530350"/>
                  <a:gd name="connsiteX441" fmla="*/ 1791502 w 2420099"/>
                  <a:gd name="connsiteY441" fmla="*/ 1075496 h 1530350"/>
                  <a:gd name="connsiteX442" fmla="*/ 1843130 w 2420099"/>
                  <a:gd name="connsiteY442" fmla="*/ 1109095 h 1530350"/>
                  <a:gd name="connsiteX443" fmla="*/ 1894757 w 2420099"/>
                  <a:gd name="connsiteY443" fmla="*/ 1075495 h 1530350"/>
                  <a:gd name="connsiteX444" fmla="*/ 1707479 w 2420099"/>
                  <a:gd name="connsiteY444" fmla="*/ 1041896 h 1530350"/>
                  <a:gd name="connsiteX445" fmla="*/ 1655854 w 2420099"/>
                  <a:gd name="connsiteY445" fmla="*/ 1075496 h 1530350"/>
                  <a:gd name="connsiteX446" fmla="*/ 1707480 w 2420099"/>
                  <a:gd name="connsiteY446" fmla="*/ 1109095 h 1530350"/>
                  <a:gd name="connsiteX447" fmla="*/ 1759106 w 2420099"/>
                  <a:gd name="connsiteY447" fmla="*/ 1075495 h 1530350"/>
                  <a:gd name="connsiteX448" fmla="*/ 1571830 w 2420099"/>
                  <a:gd name="connsiteY448" fmla="*/ 1041896 h 1530350"/>
                  <a:gd name="connsiteX449" fmla="*/ 1520202 w 2420099"/>
                  <a:gd name="connsiteY449" fmla="*/ 1075496 h 1530350"/>
                  <a:gd name="connsiteX450" fmla="*/ 1571828 w 2420099"/>
                  <a:gd name="connsiteY450" fmla="*/ 1109095 h 1530350"/>
                  <a:gd name="connsiteX451" fmla="*/ 1623456 w 2420099"/>
                  <a:gd name="connsiteY451" fmla="*/ 1075495 h 1530350"/>
                  <a:gd name="connsiteX452" fmla="*/ 1164877 w 2420099"/>
                  <a:gd name="connsiteY452" fmla="*/ 1041896 h 1530350"/>
                  <a:gd name="connsiteX453" fmla="*/ 1113249 w 2420099"/>
                  <a:gd name="connsiteY453" fmla="*/ 1075496 h 1530350"/>
                  <a:gd name="connsiteX454" fmla="*/ 1164878 w 2420099"/>
                  <a:gd name="connsiteY454" fmla="*/ 1109097 h 1530350"/>
                  <a:gd name="connsiteX455" fmla="*/ 1216504 w 2420099"/>
                  <a:gd name="connsiteY455" fmla="*/ 1075496 h 1530350"/>
                  <a:gd name="connsiteX456" fmla="*/ 1978781 w 2420099"/>
                  <a:gd name="connsiteY456" fmla="*/ 1041896 h 1530350"/>
                  <a:gd name="connsiteX457" fmla="*/ 1927153 w 2420099"/>
                  <a:gd name="connsiteY457" fmla="*/ 1075496 h 1530350"/>
                  <a:gd name="connsiteX458" fmla="*/ 1978780 w 2420099"/>
                  <a:gd name="connsiteY458" fmla="*/ 1109095 h 1530350"/>
                  <a:gd name="connsiteX459" fmla="*/ 2030408 w 2420099"/>
                  <a:gd name="connsiteY459" fmla="*/ 1075496 h 1530350"/>
                  <a:gd name="connsiteX460" fmla="*/ 283152 w 2420099"/>
                  <a:gd name="connsiteY460" fmla="*/ 997758 h 1530350"/>
                  <a:gd name="connsiteX461" fmla="*/ 231529 w 2420099"/>
                  <a:gd name="connsiteY461" fmla="*/ 1031357 h 1530350"/>
                  <a:gd name="connsiteX462" fmla="*/ 283152 w 2420099"/>
                  <a:gd name="connsiteY462" fmla="*/ 1064956 h 1530350"/>
                  <a:gd name="connsiteX463" fmla="*/ 334780 w 2420099"/>
                  <a:gd name="connsiteY463" fmla="*/ 1031357 h 1530350"/>
                  <a:gd name="connsiteX464" fmla="*/ 147504 w 2420099"/>
                  <a:gd name="connsiteY464" fmla="*/ 997757 h 1530350"/>
                  <a:gd name="connsiteX465" fmla="*/ 95876 w 2420099"/>
                  <a:gd name="connsiteY465" fmla="*/ 1031357 h 1530350"/>
                  <a:gd name="connsiteX466" fmla="*/ 147503 w 2420099"/>
                  <a:gd name="connsiteY466" fmla="*/ 1064957 h 1530350"/>
                  <a:gd name="connsiteX467" fmla="*/ 199131 w 2420099"/>
                  <a:gd name="connsiteY467" fmla="*/ 1031357 h 1530350"/>
                  <a:gd name="connsiteX468" fmla="*/ 418806 w 2420099"/>
                  <a:gd name="connsiteY468" fmla="*/ 997757 h 1530350"/>
                  <a:gd name="connsiteX469" fmla="*/ 367179 w 2420099"/>
                  <a:gd name="connsiteY469" fmla="*/ 1031357 h 1530350"/>
                  <a:gd name="connsiteX470" fmla="*/ 418806 w 2420099"/>
                  <a:gd name="connsiteY470" fmla="*/ 1064957 h 1530350"/>
                  <a:gd name="connsiteX471" fmla="*/ 470432 w 2420099"/>
                  <a:gd name="connsiteY471" fmla="*/ 1031357 h 1530350"/>
                  <a:gd name="connsiteX472" fmla="*/ 825758 w 2420099"/>
                  <a:gd name="connsiteY472" fmla="*/ 997756 h 1530350"/>
                  <a:gd name="connsiteX473" fmla="*/ 774129 w 2420099"/>
                  <a:gd name="connsiteY473" fmla="*/ 1031357 h 1530350"/>
                  <a:gd name="connsiteX474" fmla="*/ 825754 w 2420099"/>
                  <a:gd name="connsiteY474" fmla="*/ 1064955 h 1530350"/>
                  <a:gd name="connsiteX475" fmla="*/ 877380 w 2420099"/>
                  <a:gd name="connsiteY475" fmla="*/ 1031354 h 1530350"/>
                  <a:gd name="connsiteX476" fmla="*/ 690104 w 2420099"/>
                  <a:gd name="connsiteY476" fmla="*/ 997756 h 1530350"/>
                  <a:gd name="connsiteX477" fmla="*/ 638479 w 2420099"/>
                  <a:gd name="connsiteY477" fmla="*/ 1031355 h 1530350"/>
                  <a:gd name="connsiteX478" fmla="*/ 690109 w 2420099"/>
                  <a:gd name="connsiteY478" fmla="*/ 1064956 h 1530350"/>
                  <a:gd name="connsiteX479" fmla="*/ 741735 w 2420099"/>
                  <a:gd name="connsiteY479" fmla="*/ 1031357 h 1530350"/>
                  <a:gd name="connsiteX480" fmla="*/ 554459 w 2420099"/>
                  <a:gd name="connsiteY480" fmla="*/ 997756 h 1530350"/>
                  <a:gd name="connsiteX481" fmla="*/ 502829 w 2420099"/>
                  <a:gd name="connsiteY481" fmla="*/ 1031357 h 1530350"/>
                  <a:gd name="connsiteX482" fmla="*/ 554454 w 2420099"/>
                  <a:gd name="connsiteY482" fmla="*/ 1064956 h 1530350"/>
                  <a:gd name="connsiteX483" fmla="*/ 606084 w 2420099"/>
                  <a:gd name="connsiteY483" fmla="*/ 1031355 h 1530350"/>
                  <a:gd name="connsiteX484" fmla="*/ 961404 w 2420099"/>
                  <a:gd name="connsiteY484" fmla="*/ 997756 h 1530350"/>
                  <a:gd name="connsiteX485" fmla="*/ 909777 w 2420099"/>
                  <a:gd name="connsiteY485" fmla="*/ 1031354 h 1530350"/>
                  <a:gd name="connsiteX486" fmla="*/ 961407 w 2420099"/>
                  <a:gd name="connsiteY486" fmla="*/ 1064955 h 1530350"/>
                  <a:gd name="connsiteX487" fmla="*/ 1013034 w 2420099"/>
                  <a:gd name="connsiteY487" fmla="*/ 1031355 h 1530350"/>
                  <a:gd name="connsiteX488" fmla="*/ 1639654 w 2420099"/>
                  <a:gd name="connsiteY488" fmla="*/ 997755 h 1530350"/>
                  <a:gd name="connsiteX489" fmla="*/ 1588028 w 2420099"/>
                  <a:gd name="connsiteY489" fmla="*/ 1031354 h 1530350"/>
                  <a:gd name="connsiteX490" fmla="*/ 1639654 w 2420099"/>
                  <a:gd name="connsiteY490" fmla="*/ 1064953 h 1530350"/>
                  <a:gd name="connsiteX491" fmla="*/ 1691280 w 2420099"/>
                  <a:gd name="connsiteY491" fmla="*/ 1031354 h 1530350"/>
                  <a:gd name="connsiteX492" fmla="*/ 1368354 w 2420099"/>
                  <a:gd name="connsiteY492" fmla="*/ 997755 h 1530350"/>
                  <a:gd name="connsiteX493" fmla="*/ 1316727 w 2420099"/>
                  <a:gd name="connsiteY493" fmla="*/ 1031354 h 1530350"/>
                  <a:gd name="connsiteX494" fmla="*/ 1368354 w 2420099"/>
                  <a:gd name="connsiteY494" fmla="*/ 1064954 h 1530350"/>
                  <a:gd name="connsiteX495" fmla="*/ 1419980 w 2420099"/>
                  <a:gd name="connsiteY495" fmla="*/ 1031354 h 1530350"/>
                  <a:gd name="connsiteX496" fmla="*/ 1097059 w 2420099"/>
                  <a:gd name="connsiteY496" fmla="*/ 997755 h 1530350"/>
                  <a:gd name="connsiteX497" fmla="*/ 1045432 w 2420099"/>
                  <a:gd name="connsiteY497" fmla="*/ 1031355 h 1530350"/>
                  <a:gd name="connsiteX498" fmla="*/ 1097057 w 2420099"/>
                  <a:gd name="connsiteY498" fmla="*/ 1064955 h 1530350"/>
                  <a:gd name="connsiteX499" fmla="*/ 1148678 w 2420099"/>
                  <a:gd name="connsiteY499" fmla="*/ 1031354 h 1530350"/>
                  <a:gd name="connsiteX500" fmla="*/ 1775306 w 2420099"/>
                  <a:gd name="connsiteY500" fmla="*/ 997755 h 1530350"/>
                  <a:gd name="connsiteX501" fmla="*/ 1723678 w 2420099"/>
                  <a:gd name="connsiteY501" fmla="*/ 1031354 h 1530350"/>
                  <a:gd name="connsiteX502" fmla="*/ 1775304 w 2420099"/>
                  <a:gd name="connsiteY502" fmla="*/ 1064953 h 1530350"/>
                  <a:gd name="connsiteX503" fmla="*/ 1826932 w 2420099"/>
                  <a:gd name="connsiteY503" fmla="*/ 1031354 h 1530350"/>
                  <a:gd name="connsiteX504" fmla="*/ 1504004 w 2420099"/>
                  <a:gd name="connsiteY504" fmla="*/ 997755 h 1530350"/>
                  <a:gd name="connsiteX505" fmla="*/ 1452377 w 2420099"/>
                  <a:gd name="connsiteY505" fmla="*/ 1031354 h 1530350"/>
                  <a:gd name="connsiteX506" fmla="*/ 1504004 w 2420099"/>
                  <a:gd name="connsiteY506" fmla="*/ 1064955 h 1530350"/>
                  <a:gd name="connsiteX507" fmla="*/ 1555632 w 2420099"/>
                  <a:gd name="connsiteY507" fmla="*/ 1031354 h 1530350"/>
                  <a:gd name="connsiteX508" fmla="*/ 2182257 w 2420099"/>
                  <a:gd name="connsiteY508" fmla="*/ 997754 h 1530350"/>
                  <a:gd name="connsiteX509" fmla="*/ 2130630 w 2420099"/>
                  <a:gd name="connsiteY509" fmla="*/ 1031354 h 1530350"/>
                  <a:gd name="connsiteX510" fmla="*/ 2182257 w 2420099"/>
                  <a:gd name="connsiteY510" fmla="*/ 1064953 h 1530350"/>
                  <a:gd name="connsiteX511" fmla="*/ 2233885 w 2420099"/>
                  <a:gd name="connsiteY511" fmla="*/ 1031354 h 1530350"/>
                  <a:gd name="connsiteX512" fmla="*/ 2046607 w 2420099"/>
                  <a:gd name="connsiteY512" fmla="*/ 997754 h 1530350"/>
                  <a:gd name="connsiteX513" fmla="*/ 1994979 w 2420099"/>
                  <a:gd name="connsiteY513" fmla="*/ 1031354 h 1530350"/>
                  <a:gd name="connsiteX514" fmla="*/ 2046607 w 2420099"/>
                  <a:gd name="connsiteY514" fmla="*/ 1064953 h 1530350"/>
                  <a:gd name="connsiteX515" fmla="*/ 2098233 w 2420099"/>
                  <a:gd name="connsiteY515" fmla="*/ 1031354 h 1530350"/>
                  <a:gd name="connsiteX516" fmla="*/ 1910955 w 2420099"/>
                  <a:gd name="connsiteY516" fmla="*/ 997754 h 1530350"/>
                  <a:gd name="connsiteX517" fmla="*/ 1859328 w 2420099"/>
                  <a:gd name="connsiteY517" fmla="*/ 1031354 h 1530350"/>
                  <a:gd name="connsiteX518" fmla="*/ 1910954 w 2420099"/>
                  <a:gd name="connsiteY518" fmla="*/ 1064953 h 1530350"/>
                  <a:gd name="connsiteX519" fmla="*/ 1962582 w 2420099"/>
                  <a:gd name="connsiteY519" fmla="*/ 1031353 h 1530350"/>
                  <a:gd name="connsiteX520" fmla="*/ 1232701 w 2420099"/>
                  <a:gd name="connsiteY520" fmla="*/ 997754 h 1530350"/>
                  <a:gd name="connsiteX521" fmla="*/ 1181075 w 2420099"/>
                  <a:gd name="connsiteY521" fmla="*/ 1031354 h 1530350"/>
                  <a:gd name="connsiteX522" fmla="*/ 1232702 w 2420099"/>
                  <a:gd name="connsiteY522" fmla="*/ 1064955 h 1530350"/>
                  <a:gd name="connsiteX523" fmla="*/ 1284329 w 2420099"/>
                  <a:gd name="connsiteY523" fmla="*/ 1031354 h 1530350"/>
                  <a:gd name="connsiteX524" fmla="*/ 350979 w 2420099"/>
                  <a:gd name="connsiteY524" fmla="*/ 953616 h 1530350"/>
                  <a:gd name="connsiteX525" fmla="*/ 299352 w 2420099"/>
                  <a:gd name="connsiteY525" fmla="*/ 987216 h 1530350"/>
                  <a:gd name="connsiteX526" fmla="*/ 350979 w 2420099"/>
                  <a:gd name="connsiteY526" fmla="*/ 1020815 h 1530350"/>
                  <a:gd name="connsiteX527" fmla="*/ 402604 w 2420099"/>
                  <a:gd name="connsiteY527" fmla="*/ 987215 h 1530350"/>
                  <a:gd name="connsiteX528" fmla="*/ 215329 w 2420099"/>
                  <a:gd name="connsiteY528" fmla="*/ 953616 h 1530350"/>
                  <a:gd name="connsiteX529" fmla="*/ 163703 w 2420099"/>
                  <a:gd name="connsiteY529" fmla="*/ 987215 h 1530350"/>
                  <a:gd name="connsiteX530" fmla="*/ 215330 w 2420099"/>
                  <a:gd name="connsiteY530" fmla="*/ 1020815 h 1530350"/>
                  <a:gd name="connsiteX531" fmla="*/ 266955 w 2420099"/>
                  <a:gd name="connsiteY531" fmla="*/ 987215 h 1530350"/>
                  <a:gd name="connsiteX532" fmla="*/ 893580 w 2420099"/>
                  <a:gd name="connsiteY532" fmla="*/ 953615 h 1530350"/>
                  <a:gd name="connsiteX533" fmla="*/ 841957 w 2420099"/>
                  <a:gd name="connsiteY533" fmla="*/ 987214 h 1530350"/>
                  <a:gd name="connsiteX534" fmla="*/ 893578 w 2420099"/>
                  <a:gd name="connsiteY534" fmla="*/ 1020813 h 1530350"/>
                  <a:gd name="connsiteX535" fmla="*/ 945204 w 2420099"/>
                  <a:gd name="connsiteY535" fmla="*/ 987213 h 1530350"/>
                  <a:gd name="connsiteX536" fmla="*/ 622281 w 2420099"/>
                  <a:gd name="connsiteY536" fmla="*/ 953615 h 1530350"/>
                  <a:gd name="connsiteX537" fmla="*/ 570655 w 2420099"/>
                  <a:gd name="connsiteY537" fmla="*/ 987214 h 1530350"/>
                  <a:gd name="connsiteX538" fmla="*/ 622282 w 2420099"/>
                  <a:gd name="connsiteY538" fmla="*/ 1020813 h 1530350"/>
                  <a:gd name="connsiteX539" fmla="*/ 673905 w 2420099"/>
                  <a:gd name="connsiteY539" fmla="*/ 987213 h 1530350"/>
                  <a:gd name="connsiteX540" fmla="*/ 486633 w 2420099"/>
                  <a:gd name="connsiteY540" fmla="*/ 953614 h 1530350"/>
                  <a:gd name="connsiteX541" fmla="*/ 435005 w 2420099"/>
                  <a:gd name="connsiteY541" fmla="*/ 987215 h 1530350"/>
                  <a:gd name="connsiteX542" fmla="*/ 486631 w 2420099"/>
                  <a:gd name="connsiteY542" fmla="*/ 1020814 h 1530350"/>
                  <a:gd name="connsiteX543" fmla="*/ 538259 w 2420099"/>
                  <a:gd name="connsiteY543" fmla="*/ 987214 h 1530350"/>
                  <a:gd name="connsiteX544" fmla="*/ 1707480 w 2420099"/>
                  <a:gd name="connsiteY544" fmla="*/ 953613 h 1530350"/>
                  <a:gd name="connsiteX545" fmla="*/ 1655854 w 2420099"/>
                  <a:gd name="connsiteY545" fmla="*/ 987212 h 1530350"/>
                  <a:gd name="connsiteX546" fmla="*/ 1707479 w 2420099"/>
                  <a:gd name="connsiteY546" fmla="*/ 1020812 h 1530350"/>
                  <a:gd name="connsiteX547" fmla="*/ 1759106 w 2420099"/>
                  <a:gd name="connsiteY547" fmla="*/ 987212 h 1530350"/>
                  <a:gd name="connsiteX548" fmla="*/ 1571830 w 2420099"/>
                  <a:gd name="connsiteY548" fmla="*/ 953613 h 1530350"/>
                  <a:gd name="connsiteX549" fmla="*/ 1520203 w 2420099"/>
                  <a:gd name="connsiteY549" fmla="*/ 987212 h 1530350"/>
                  <a:gd name="connsiteX550" fmla="*/ 1571830 w 2420099"/>
                  <a:gd name="connsiteY550" fmla="*/ 1020813 h 1530350"/>
                  <a:gd name="connsiteX551" fmla="*/ 1623456 w 2420099"/>
                  <a:gd name="connsiteY551" fmla="*/ 987213 h 1530350"/>
                  <a:gd name="connsiteX552" fmla="*/ 1436179 w 2420099"/>
                  <a:gd name="connsiteY552" fmla="*/ 953613 h 1530350"/>
                  <a:gd name="connsiteX553" fmla="*/ 1384552 w 2420099"/>
                  <a:gd name="connsiteY553" fmla="*/ 987213 h 1530350"/>
                  <a:gd name="connsiteX554" fmla="*/ 1436179 w 2420099"/>
                  <a:gd name="connsiteY554" fmla="*/ 1020813 h 1530350"/>
                  <a:gd name="connsiteX555" fmla="*/ 1487806 w 2420099"/>
                  <a:gd name="connsiteY555" fmla="*/ 987212 h 1530350"/>
                  <a:gd name="connsiteX556" fmla="*/ 1164877 w 2420099"/>
                  <a:gd name="connsiteY556" fmla="*/ 953613 h 1530350"/>
                  <a:gd name="connsiteX557" fmla="*/ 1113250 w 2420099"/>
                  <a:gd name="connsiteY557" fmla="*/ 987213 h 1530350"/>
                  <a:gd name="connsiteX558" fmla="*/ 1164877 w 2420099"/>
                  <a:gd name="connsiteY558" fmla="*/ 1020813 h 1530350"/>
                  <a:gd name="connsiteX559" fmla="*/ 1216504 w 2420099"/>
                  <a:gd name="connsiteY559" fmla="*/ 987212 h 1530350"/>
                  <a:gd name="connsiteX560" fmla="*/ 1029234 w 2420099"/>
                  <a:gd name="connsiteY560" fmla="*/ 953613 h 1530350"/>
                  <a:gd name="connsiteX561" fmla="*/ 977604 w 2420099"/>
                  <a:gd name="connsiteY561" fmla="*/ 987213 h 1530350"/>
                  <a:gd name="connsiteX562" fmla="*/ 1029232 w 2420099"/>
                  <a:gd name="connsiteY562" fmla="*/ 1020813 h 1530350"/>
                  <a:gd name="connsiteX563" fmla="*/ 1080862 w 2420099"/>
                  <a:gd name="connsiteY563" fmla="*/ 987213 h 1530350"/>
                  <a:gd name="connsiteX564" fmla="*/ 757929 w 2420099"/>
                  <a:gd name="connsiteY564" fmla="*/ 953613 h 1530350"/>
                  <a:gd name="connsiteX565" fmla="*/ 706304 w 2420099"/>
                  <a:gd name="connsiteY565" fmla="*/ 987213 h 1530350"/>
                  <a:gd name="connsiteX566" fmla="*/ 757932 w 2420099"/>
                  <a:gd name="connsiteY566" fmla="*/ 1020815 h 1530350"/>
                  <a:gd name="connsiteX567" fmla="*/ 809561 w 2420099"/>
                  <a:gd name="connsiteY567" fmla="*/ 987214 h 1530350"/>
                  <a:gd name="connsiteX568" fmla="*/ 1843130 w 2420099"/>
                  <a:gd name="connsiteY568" fmla="*/ 953613 h 1530350"/>
                  <a:gd name="connsiteX569" fmla="*/ 1791504 w 2420099"/>
                  <a:gd name="connsiteY569" fmla="*/ 987212 h 1530350"/>
                  <a:gd name="connsiteX570" fmla="*/ 1843130 w 2420099"/>
                  <a:gd name="connsiteY570" fmla="*/ 1020812 h 1530350"/>
                  <a:gd name="connsiteX571" fmla="*/ 1894758 w 2420099"/>
                  <a:gd name="connsiteY571" fmla="*/ 987212 h 1530350"/>
                  <a:gd name="connsiteX572" fmla="*/ 1300527 w 2420099"/>
                  <a:gd name="connsiteY572" fmla="*/ 953613 h 1530350"/>
                  <a:gd name="connsiteX573" fmla="*/ 1248901 w 2420099"/>
                  <a:gd name="connsiteY573" fmla="*/ 987212 h 1530350"/>
                  <a:gd name="connsiteX574" fmla="*/ 1300529 w 2420099"/>
                  <a:gd name="connsiteY574" fmla="*/ 1020813 h 1530350"/>
                  <a:gd name="connsiteX575" fmla="*/ 1352155 w 2420099"/>
                  <a:gd name="connsiteY575" fmla="*/ 987213 h 1530350"/>
                  <a:gd name="connsiteX576" fmla="*/ 2250083 w 2420099"/>
                  <a:gd name="connsiteY576" fmla="*/ 953612 h 1530350"/>
                  <a:gd name="connsiteX577" fmla="*/ 2198456 w 2420099"/>
                  <a:gd name="connsiteY577" fmla="*/ 987212 h 1530350"/>
                  <a:gd name="connsiteX578" fmla="*/ 2250083 w 2420099"/>
                  <a:gd name="connsiteY578" fmla="*/ 1020812 h 1530350"/>
                  <a:gd name="connsiteX579" fmla="*/ 2301709 w 2420099"/>
                  <a:gd name="connsiteY579" fmla="*/ 987212 h 1530350"/>
                  <a:gd name="connsiteX580" fmla="*/ 2114432 w 2420099"/>
                  <a:gd name="connsiteY580" fmla="*/ 953612 h 1530350"/>
                  <a:gd name="connsiteX581" fmla="*/ 2062805 w 2420099"/>
                  <a:gd name="connsiteY581" fmla="*/ 987212 h 1530350"/>
                  <a:gd name="connsiteX582" fmla="*/ 2114432 w 2420099"/>
                  <a:gd name="connsiteY582" fmla="*/ 1020812 h 1530350"/>
                  <a:gd name="connsiteX583" fmla="*/ 2166059 w 2420099"/>
                  <a:gd name="connsiteY583" fmla="*/ 987212 h 1530350"/>
                  <a:gd name="connsiteX584" fmla="*/ 1978781 w 2420099"/>
                  <a:gd name="connsiteY584" fmla="*/ 953612 h 1530350"/>
                  <a:gd name="connsiteX585" fmla="*/ 1927154 w 2420099"/>
                  <a:gd name="connsiteY585" fmla="*/ 987212 h 1530350"/>
                  <a:gd name="connsiteX586" fmla="*/ 1978780 w 2420099"/>
                  <a:gd name="connsiteY586" fmla="*/ 1020812 h 1530350"/>
                  <a:gd name="connsiteX587" fmla="*/ 2030408 w 2420099"/>
                  <a:gd name="connsiteY587" fmla="*/ 987212 h 1530350"/>
                  <a:gd name="connsiteX588" fmla="*/ 147504 w 2420099"/>
                  <a:gd name="connsiteY588" fmla="*/ 909475 h 1530350"/>
                  <a:gd name="connsiteX589" fmla="*/ 95878 w 2420099"/>
                  <a:gd name="connsiteY589" fmla="*/ 943074 h 1530350"/>
                  <a:gd name="connsiteX590" fmla="*/ 147504 w 2420099"/>
                  <a:gd name="connsiteY590" fmla="*/ 976673 h 1530350"/>
                  <a:gd name="connsiteX591" fmla="*/ 199131 w 2420099"/>
                  <a:gd name="connsiteY591" fmla="*/ 943074 h 1530350"/>
                  <a:gd name="connsiteX592" fmla="*/ 283152 w 2420099"/>
                  <a:gd name="connsiteY592" fmla="*/ 909474 h 1530350"/>
                  <a:gd name="connsiteX593" fmla="*/ 231528 w 2420099"/>
                  <a:gd name="connsiteY593" fmla="*/ 943074 h 1530350"/>
                  <a:gd name="connsiteX594" fmla="*/ 283152 w 2420099"/>
                  <a:gd name="connsiteY594" fmla="*/ 976673 h 1530350"/>
                  <a:gd name="connsiteX595" fmla="*/ 334780 w 2420099"/>
                  <a:gd name="connsiteY595" fmla="*/ 943074 h 1530350"/>
                  <a:gd name="connsiteX596" fmla="*/ 554459 w 2420099"/>
                  <a:gd name="connsiteY596" fmla="*/ 909474 h 1530350"/>
                  <a:gd name="connsiteX597" fmla="*/ 502832 w 2420099"/>
                  <a:gd name="connsiteY597" fmla="*/ 943072 h 1530350"/>
                  <a:gd name="connsiteX598" fmla="*/ 554459 w 2420099"/>
                  <a:gd name="connsiteY598" fmla="*/ 976672 h 1530350"/>
                  <a:gd name="connsiteX599" fmla="*/ 606084 w 2420099"/>
                  <a:gd name="connsiteY599" fmla="*/ 943073 h 1530350"/>
                  <a:gd name="connsiteX600" fmla="*/ 418807 w 2420099"/>
                  <a:gd name="connsiteY600" fmla="*/ 909474 h 1530350"/>
                  <a:gd name="connsiteX601" fmla="*/ 367179 w 2420099"/>
                  <a:gd name="connsiteY601" fmla="*/ 943074 h 1530350"/>
                  <a:gd name="connsiteX602" fmla="*/ 418806 w 2420099"/>
                  <a:gd name="connsiteY602" fmla="*/ 976673 h 1530350"/>
                  <a:gd name="connsiteX603" fmla="*/ 470434 w 2420099"/>
                  <a:gd name="connsiteY603" fmla="*/ 943072 h 1530350"/>
                  <a:gd name="connsiteX604" fmla="*/ 961408 w 2420099"/>
                  <a:gd name="connsiteY604" fmla="*/ 909472 h 1530350"/>
                  <a:gd name="connsiteX605" fmla="*/ 909777 w 2420099"/>
                  <a:gd name="connsiteY605" fmla="*/ 943073 h 1530350"/>
                  <a:gd name="connsiteX606" fmla="*/ 961405 w 2420099"/>
                  <a:gd name="connsiteY606" fmla="*/ 976671 h 1530350"/>
                  <a:gd name="connsiteX607" fmla="*/ 1013034 w 2420099"/>
                  <a:gd name="connsiteY607" fmla="*/ 943071 h 1530350"/>
                  <a:gd name="connsiteX608" fmla="*/ 825754 w 2420099"/>
                  <a:gd name="connsiteY608" fmla="*/ 909472 h 1530350"/>
                  <a:gd name="connsiteX609" fmla="*/ 774129 w 2420099"/>
                  <a:gd name="connsiteY609" fmla="*/ 943072 h 1530350"/>
                  <a:gd name="connsiteX610" fmla="*/ 825758 w 2420099"/>
                  <a:gd name="connsiteY610" fmla="*/ 976672 h 1530350"/>
                  <a:gd name="connsiteX611" fmla="*/ 877384 w 2420099"/>
                  <a:gd name="connsiteY611" fmla="*/ 943073 h 1530350"/>
                  <a:gd name="connsiteX612" fmla="*/ 690109 w 2420099"/>
                  <a:gd name="connsiteY612" fmla="*/ 909472 h 1530350"/>
                  <a:gd name="connsiteX613" fmla="*/ 638479 w 2420099"/>
                  <a:gd name="connsiteY613" fmla="*/ 943073 h 1530350"/>
                  <a:gd name="connsiteX614" fmla="*/ 690104 w 2420099"/>
                  <a:gd name="connsiteY614" fmla="*/ 976672 h 1530350"/>
                  <a:gd name="connsiteX615" fmla="*/ 741734 w 2420099"/>
                  <a:gd name="connsiteY615" fmla="*/ 943071 h 1530350"/>
                  <a:gd name="connsiteX616" fmla="*/ 1504004 w 2420099"/>
                  <a:gd name="connsiteY616" fmla="*/ 909472 h 1530350"/>
                  <a:gd name="connsiteX617" fmla="*/ 1452377 w 2420099"/>
                  <a:gd name="connsiteY617" fmla="*/ 943071 h 1530350"/>
                  <a:gd name="connsiteX618" fmla="*/ 1504004 w 2420099"/>
                  <a:gd name="connsiteY618" fmla="*/ 976670 h 1530350"/>
                  <a:gd name="connsiteX619" fmla="*/ 1555631 w 2420099"/>
                  <a:gd name="connsiteY619" fmla="*/ 943072 h 1530350"/>
                  <a:gd name="connsiteX620" fmla="*/ 1232703 w 2420099"/>
                  <a:gd name="connsiteY620" fmla="*/ 909472 h 1530350"/>
                  <a:gd name="connsiteX621" fmla="*/ 1181076 w 2420099"/>
                  <a:gd name="connsiteY621" fmla="*/ 943072 h 1530350"/>
                  <a:gd name="connsiteX622" fmla="*/ 1232702 w 2420099"/>
                  <a:gd name="connsiteY622" fmla="*/ 976670 h 1530350"/>
                  <a:gd name="connsiteX623" fmla="*/ 1284329 w 2420099"/>
                  <a:gd name="connsiteY623" fmla="*/ 943071 h 1530350"/>
                  <a:gd name="connsiteX624" fmla="*/ 1097058 w 2420099"/>
                  <a:gd name="connsiteY624" fmla="*/ 909472 h 1530350"/>
                  <a:gd name="connsiteX625" fmla="*/ 1045435 w 2420099"/>
                  <a:gd name="connsiteY625" fmla="*/ 943072 h 1530350"/>
                  <a:gd name="connsiteX626" fmla="*/ 1097058 w 2420099"/>
                  <a:gd name="connsiteY626" fmla="*/ 976671 h 1530350"/>
                  <a:gd name="connsiteX627" fmla="*/ 1148680 w 2420099"/>
                  <a:gd name="connsiteY627" fmla="*/ 943072 h 1530350"/>
                  <a:gd name="connsiteX628" fmla="*/ 1775306 w 2420099"/>
                  <a:gd name="connsiteY628" fmla="*/ 909471 h 1530350"/>
                  <a:gd name="connsiteX629" fmla="*/ 1723678 w 2420099"/>
                  <a:gd name="connsiteY629" fmla="*/ 943071 h 1530350"/>
                  <a:gd name="connsiteX630" fmla="*/ 1775304 w 2420099"/>
                  <a:gd name="connsiteY630" fmla="*/ 976670 h 1530350"/>
                  <a:gd name="connsiteX631" fmla="*/ 1826933 w 2420099"/>
                  <a:gd name="connsiteY631" fmla="*/ 943070 h 1530350"/>
                  <a:gd name="connsiteX632" fmla="*/ 1639655 w 2420099"/>
                  <a:gd name="connsiteY632" fmla="*/ 909471 h 1530350"/>
                  <a:gd name="connsiteX633" fmla="*/ 1588028 w 2420099"/>
                  <a:gd name="connsiteY633" fmla="*/ 943072 h 1530350"/>
                  <a:gd name="connsiteX634" fmla="*/ 1639656 w 2420099"/>
                  <a:gd name="connsiteY634" fmla="*/ 976671 h 1530350"/>
                  <a:gd name="connsiteX635" fmla="*/ 1691282 w 2420099"/>
                  <a:gd name="connsiteY635" fmla="*/ 943071 h 1530350"/>
                  <a:gd name="connsiteX636" fmla="*/ 2317909 w 2420099"/>
                  <a:gd name="connsiteY636" fmla="*/ 909471 h 1530350"/>
                  <a:gd name="connsiteX637" fmla="*/ 2266281 w 2420099"/>
                  <a:gd name="connsiteY637" fmla="*/ 943070 h 1530350"/>
                  <a:gd name="connsiteX638" fmla="*/ 2317907 w 2420099"/>
                  <a:gd name="connsiteY638" fmla="*/ 976670 h 1530350"/>
                  <a:gd name="connsiteX639" fmla="*/ 2369535 w 2420099"/>
                  <a:gd name="connsiteY639" fmla="*/ 943070 h 1530350"/>
                  <a:gd name="connsiteX640" fmla="*/ 2046607 w 2420099"/>
                  <a:gd name="connsiteY640" fmla="*/ 909471 h 1530350"/>
                  <a:gd name="connsiteX641" fmla="*/ 1994979 w 2420099"/>
                  <a:gd name="connsiteY641" fmla="*/ 943070 h 1530350"/>
                  <a:gd name="connsiteX642" fmla="*/ 2046606 w 2420099"/>
                  <a:gd name="connsiteY642" fmla="*/ 976670 h 1530350"/>
                  <a:gd name="connsiteX643" fmla="*/ 2098233 w 2420099"/>
                  <a:gd name="connsiteY643" fmla="*/ 943070 h 1530350"/>
                  <a:gd name="connsiteX644" fmla="*/ 1910955 w 2420099"/>
                  <a:gd name="connsiteY644" fmla="*/ 909471 h 1530350"/>
                  <a:gd name="connsiteX645" fmla="*/ 1859329 w 2420099"/>
                  <a:gd name="connsiteY645" fmla="*/ 943071 h 1530350"/>
                  <a:gd name="connsiteX646" fmla="*/ 1910955 w 2420099"/>
                  <a:gd name="connsiteY646" fmla="*/ 976670 h 1530350"/>
                  <a:gd name="connsiteX647" fmla="*/ 1962582 w 2420099"/>
                  <a:gd name="connsiteY647" fmla="*/ 943070 h 1530350"/>
                  <a:gd name="connsiteX648" fmla="*/ 1368353 w 2420099"/>
                  <a:gd name="connsiteY648" fmla="*/ 909471 h 1530350"/>
                  <a:gd name="connsiteX649" fmla="*/ 1316726 w 2420099"/>
                  <a:gd name="connsiteY649" fmla="*/ 943071 h 1530350"/>
                  <a:gd name="connsiteX650" fmla="*/ 1368354 w 2420099"/>
                  <a:gd name="connsiteY650" fmla="*/ 976671 h 1530350"/>
                  <a:gd name="connsiteX651" fmla="*/ 1419981 w 2420099"/>
                  <a:gd name="connsiteY651" fmla="*/ 943071 h 1530350"/>
                  <a:gd name="connsiteX652" fmla="*/ 2182257 w 2420099"/>
                  <a:gd name="connsiteY652" fmla="*/ 909470 h 1530350"/>
                  <a:gd name="connsiteX653" fmla="*/ 2130630 w 2420099"/>
                  <a:gd name="connsiteY653" fmla="*/ 943070 h 1530350"/>
                  <a:gd name="connsiteX654" fmla="*/ 2182257 w 2420099"/>
                  <a:gd name="connsiteY654" fmla="*/ 976670 h 1530350"/>
                  <a:gd name="connsiteX655" fmla="*/ 2233885 w 2420099"/>
                  <a:gd name="connsiteY655" fmla="*/ 943070 h 1530350"/>
                  <a:gd name="connsiteX656" fmla="*/ 215330 w 2420099"/>
                  <a:gd name="connsiteY656" fmla="*/ 865333 h 1530350"/>
                  <a:gd name="connsiteX657" fmla="*/ 163703 w 2420099"/>
                  <a:gd name="connsiteY657" fmla="*/ 898932 h 1530350"/>
                  <a:gd name="connsiteX658" fmla="*/ 215330 w 2420099"/>
                  <a:gd name="connsiteY658" fmla="*/ 932532 h 1530350"/>
                  <a:gd name="connsiteX659" fmla="*/ 266958 w 2420099"/>
                  <a:gd name="connsiteY659" fmla="*/ 898932 h 1530350"/>
                  <a:gd name="connsiteX660" fmla="*/ 79679 w 2420099"/>
                  <a:gd name="connsiteY660" fmla="*/ 865332 h 1530350"/>
                  <a:gd name="connsiteX661" fmla="*/ 28052 w 2420099"/>
                  <a:gd name="connsiteY661" fmla="*/ 898932 h 1530350"/>
                  <a:gd name="connsiteX662" fmla="*/ 79680 w 2420099"/>
                  <a:gd name="connsiteY662" fmla="*/ 932532 h 1530350"/>
                  <a:gd name="connsiteX663" fmla="*/ 131307 w 2420099"/>
                  <a:gd name="connsiteY663" fmla="*/ 898932 h 1530350"/>
                  <a:gd name="connsiteX664" fmla="*/ 1029234 w 2420099"/>
                  <a:gd name="connsiteY664" fmla="*/ 865332 h 1530350"/>
                  <a:gd name="connsiteX665" fmla="*/ 977609 w 2420099"/>
                  <a:gd name="connsiteY665" fmla="*/ 898931 h 1530350"/>
                  <a:gd name="connsiteX666" fmla="*/ 1029234 w 2420099"/>
                  <a:gd name="connsiteY666" fmla="*/ 932529 h 1530350"/>
                  <a:gd name="connsiteX667" fmla="*/ 1080861 w 2420099"/>
                  <a:gd name="connsiteY667" fmla="*/ 898929 h 1530350"/>
                  <a:gd name="connsiteX668" fmla="*/ 757932 w 2420099"/>
                  <a:gd name="connsiteY668" fmla="*/ 865332 h 1530350"/>
                  <a:gd name="connsiteX669" fmla="*/ 706307 w 2420099"/>
                  <a:gd name="connsiteY669" fmla="*/ 898931 h 1530350"/>
                  <a:gd name="connsiteX670" fmla="*/ 757928 w 2420099"/>
                  <a:gd name="connsiteY670" fmla="*/ 932529 h 1530350"/>
                  <a:gd name="connsiteX671" fmla="*/ 809557 w 2420099"/>
                  <a:gd name="connsiteY671" fmla="*/ 898930 h 1530350"/>
                  <a:gd name="connsiteX672" fmla="*/ 486631 w 2420099"/>
                  <a:gd name="connsiteY672" fmla="*/ 865332 h 1530350"/>
                  <a:gd name="connsiteX673" fmla="*/ 435005 w 2420099"/>
                  <a:gd name="connsiteY673" fmla="*/ 898931 h 1530350"/>
                  <a:gd name="connsiteX674" fmla="*/ 486633 w 2420099"/>
                  <a:gd name="connsiteY674" fmla="*/ 932530 h 1530350"/>
                  <a:gd name="connsiteX675" fmla="*/ 538257 w 2420099"/>
                  <a:gd name="connsiteY675" fmla="*/ 898931 h 1530350"/>
                  <a:gd name="connsiteX676" fmla="*/ 350981 w 2420099"/>
                  <a:gd name="connsiteY676" fmla="*/ 865331 h 1530350"/>
                  <a:gd name="connsiteX677" fmla="*/ 299352 w 2420099"/>
                  <a:gd name="connsiteY677" fmla="*/ 898932 h 1530350"/>
                  <a:gd name="connsiteX678" fmla="*/ 350979 w 2420099"/>
                  <a:gd name="connsiteY678" fmla="*/ 932531 h 1530350"/>
                  <a:gd name="connsiteX679" fmla="*/ 402608 w 2420099"/>
                  <a:gd name="connsiteY679" fmla="*/ 898931 h 1530350"/>
                  <a:gd name="connsiteX680" fmla="*/ 622282 w 2420099"/>
                  <a:gd name="connsiteY680" fmla="*/ 865330 h 1530350"/>
                  <a:gd name="connsiteX681" fmla="*/ 570655 w 2420099"/>
                  <a:gd name="connsiteY681" fmla="*/ 898932 h 1530350"/>
                  <a:gd name="connsiteX682" fmla="*/ 622282 w 2420099"/>
                  <a:gd name="connsiteY682" fmla="*/ 932531 h 1530350"/>
                  <a:gd name="connsiteX683" fmla="*/ 673911 w 2420099"/>
                  <a:gd name="connsiteY683" fmla="*/ 898931 h 1530350"/>
                  <a:gd name="connsiteX684" fmla="*/ 1571830 w 2420099"/>
                  <a:gd name="connsiteY684" fmla="*/ 865330 h 1530350"/>
                  <a:gd name="connsiteX685" fmla="*/ 1520203 w 2420099"/>
                  <a:gd name="connsiteY685" fmla="*/ 898929 h 1530350"/>
                  <a:gd name="connsiteX686" fmla="*/ 1571829 w 2420099"/>
                  <a:gd name="connsiteY686" fmla="*/ 932529 h 1530350"/>
                  <a:gd name="connsiteX687" fmla="*/ 1623456 w 2420099"/>
                  <a:gd name="connsiteY687" fmla="*/ 898929 h 1530350"/>
                  <a:gd name="connsiteX688" fmla="*/ 1300529 w 2420099"/>
                  <a:gd name="connsiteY688" fmla="*/ 865330 h 1530350"/>
                  <a:gd name="connsiteX689" fmla="*/ 1248902 w 2420099"/>
                  <a:gd name="connsiteY689" fmla="*/ 898930 h 1530350"/>
                  <a:gd name="connsiteX690" fmla="*/ 1300527 w 2420099"/>
                  <a:gd name="connsiteY690" fmla="*/ 932529 h 1530350"/>
                  <a:gd name="connsiteX691" fmla="*/ 1352155 w 2420099"/>
                  <a:gd name="connsiteY691" fmla="*/ 898929 h 1530350"/>
                  <a:gd name="connsiteX692" fmla="*/ 1164877 w 2420099"/>
                  <a:gd name="connsiteY692" fmla="*/ 865330 h 1530350"/>
                  <a:gd name="connsiteX693" fmla="*/ 1113251 w 2420099"/>
                  <a:gd name="connsiteY693" fmla="*/ 898930 h 1530350"/>
                  <a:gd name="connsiteX694" fmla="*/ 1164877 w 2420099"/>
                  <a:gd name="connsiteY694" fmla="*/ 932529 h 1530350"/>
                  <a:gd name="connsiteX695" fmla="*/ 1216504 w 2420099"/>
                  <a:gd name="connsiteY695" fmla="*/ 898929 h 1530350"/>
                  <a:gd name="connsiteX696" fmla="*/ 893578 w 2420099"/>
                  <a:gd name="connsiteY696" fmla="*/ 865330 h 1530350"/>
                  <a:gd name="connsiteX697" fmla="*/ 841954 w 2420099"/>
                  <a:gd name="connsiteY697" fmla="*/ 898930 h 1530350"/>
                  <a:gd name="connsiteX698" fmla="*/ 893580 w 2420099"/>
                  <a:gd name="connsiteY698" fmla="*/ 932530 h 1530350"/>
                  <a:gd name="connsiteX699" fmla="*/ 945208 w 2420099"/>
                  <a:gd name="connsiteY699" fmla="*/ 898931 h 1530350"/>
                  <a:gd name="connsiteX700" fmla="*/ 1843131 w 2420099"/>
                  <a:gd name="connsiteY700" fmla="*/ 865329 h 1530350"/>
                  <a:gd name="connsiteX701" fmla="*/ 1791504 w 2420099"/>
                  <a:gd name="connsiteY701" fmla="*/ 898929 h 1530350"/>
                  <a:gd name="connsiteX702" fmla="*/ 1843130 w 2420099"/>
                  <a:gd name="connsiteY702" fmla="*/ 932528 h 1530350"/>
                  <a:gd name="connsiteX703" fmla="*/ 1894758 w 2420099"/>
                  <a:gd name="connsiteY703" fmla="*/ 898928 h 1530350"/>
                  <a:gd name="connsiteX704" fmla="*/ 1707481 w 2420099"/>
                  <a:gd name="connsiteY704" fmla="*/ 865329 h 1530350"/>
                  <a:gd name="connsiteX705" fmla="*/ 1655854 w 2420099"/>
                  <a:gd name="connsiteY705" fmla="*/ 898929 h 1530350"/>
                  <a:gd name="connsiteX706" fmla="*/ 1707480 w 2420099"/>
                  <a:gd name="connsiteY706" fmla="*/ 932529 h 1530350"/>
                  <a:gd name="connsiteX707" fmla="*/ 1759107 w 2420099"/>
                  <a:gd name="connsiteY707" fmla="*/ 898929 h 1530350"/>
                  <a:gd name="connsiteX708" fmla="*/ 1436178 w 2420099"/>
                  <a:gd name="connsiteY708" fmla="*/ 865329 h 1530350"/>
                  <a:gd name="connsiteX709" fmla="*/ 1384552 w 2420099"/>
                  <a:gd name="connsiteY709" fmla="*/ 898929 h 1530350"/>
                  <a:gd name="connsiteX710" fmla="*/ 1436179 w 2420099"/>
                  <a:gd name="connsiteY710" fmla="*/ 932529 h 1530350"/>
                  <a:gd name="connsiteX711" fmla="*/ 1487806 w 2420099"/>
                  <a:gd name="connsiteY711" fmla="*/ 898930 h 1530350"/>
                  <a:gd name="connsiteX712" fmla="*/ 2250083 w 2420099"/>
                  <a:gd name="connsiteY712" fmla="*/ 865329 h 1530350"/>
                  <a:gd name="connsiteX713" fmla="*/ 2198455 w 2420099"/>
                  <a:gd name="connsiteY713" fmla="*/ 898928 h 1530350"/>
                  <a:gd name="connsiteX714" fmla="*/ 2250083 w 2420099"/>
                  <a:gd name="connsiteY714" fmla="*/ 932528 h 1530350"/>
                  <a:gd name="connsiteX715" fmla="*/ 2301709 w 2420099"/>
                  <a:gd name="connsiteY715" fmla="*/ 898929 h 1530350"/>
                  <a:gd name="connsiteX716" fmla="*/ 2114433 w 2420099"/>
                  <a:gd name="connsiteY716" fmla="*/ 865329 h 1530350"/>
                  <a:gd name="connsiteX717" fmla="*/ 2062805 w 2420099"/>
                  <a:gd name="connsiteY717" fmla="*/ 898928 h 1530350"/>
                  <a:gd name="connsiteX718" fmla="*/ 2114432 w 2420099"/>
                  <a:gd name="connsiteY718" fmla="*/ 932528 h 1530350"/>
                  <a:gd name="connsiteX719" fmla="*/ 2166059 w 2420099"/>
                  <a:gd name="connsiteY719" fmla="*/ 898928 h 1530350"/>
                  <a:gd name="connsiteX720" fmla="*/ 1978781 w 2420099"/>
                  <a:gd name="connsiteY720" fmla="*/ 865329 h 1530350"/>
                  <a:gd name="connsiteX721" fmla="*/ 1927154 w 2420099"/>
                  <a:gd name="connsiteY721" fmla="*/ 898929 h 1530350"/>
                  <a:gd name="connsiteX722" fmla="*/ 1978780 w 2420099"/>
                  <a:gd name="connsiteY722" fmla="*/ 932528 h 1530350"/>
                  <a:gd name="connsiteX723" fmla="*/ 2030408 w 2420099"/>
                  <a:gd name="connsiteY723" fmla="*/ 898928 h 1530350"/>
                  <a:gd name="connsiteX724" fmla="*/ 418806 w 2420099"/>
                  <a:gd name="connsiteY724" fmla="*/ 821191 h 1530350"/>
                  <a:gd name="connsiteX725" fmla="*/ 367180 w 2420099"/>
                  <a:gd name="connsiteY725" fmla="*/ 854789 h 1530350"/>
                  <a:gd name="connsiteX726" fmla="*/ 418809 w 2420099"/>
                  <a:gd name="connsiteY726" fmla="*/ 888388 h 1530350"/>
                  <a:gd name="connsiteX727" fmla="*/ 470432 w 2420099"/>
                  <a:gd name="connsiteY727" fmla="*/ 854790 h 1530350"/>
                  <a:gd name="connsiteX728" fmla="*/ 147504 w 2420099"/>
                  <a:gd name="connsiteY728" fmla="*/ 821190 h 1530350"/>
                  <a:gd name="connsiteX729" fmla="*/ 95877 w 2420099"/>
                  <a:gd name="connsiteY729" fmla="*/ 854790 h 1530350"/>
                  <a:gd name="connsiteX730" fmla="*/ 147504 w 2420099"/>
                  <a:gd name="connsiteY730" fmla="*/ 888390 h 1530350"/>
                  <a:gd name="connsiteX731" fmla="*/ 199132 w 2420099"/>
                  <a:gd name="connsiteY731" fmla="*/ 854790 h 1530350"/>
                  <a:gd name="connsiteX732" fmla="*/ 283157 w 2420099"/>
                  <a:gd name="connsiteY732" fmla="*/ 821190 h 1530350"/>
                  <a:gd name="connsiteX733" fmla="*/ 231529 w 2420099"/>
                  <a:gd name="connsiteY733" fmla="*/ 854791 h 1530350"/>
                  <a:gd name="connsiteX734" fmla="*/ 283152 w 2420099"/>
                  <a:gd name="connsiteY734" fmla="*/ 888390 h 1530350"/>
                  <a:gd name="connsiteX735" fmla="*/ 334786 w 2420099"/>
                  <a:gd name="connsiteY735" fmla="*/ 854789 h 1530350"/>
                  <a:gd name="connsiteX736" fmla="*/ 1097059 w 2420099"/>
                  <a:gd name="connsiteY736" fmla="*/ 821189 h 1530350"/>
                  <a:gd name="connsiteX737" fmla="*/ 1045435 w 2420099"/>
                  <a:gd name="connsiteY737" fmla="*/ 854790 h 1530350"/>
                  <a:gd name="connsiteX738" fmla="*/ 1097057 w 2420099"/>
                  <a:gd name="connsiteY738" fmla="*/ 888387 h 1530350"/>
                  <a:gd name="connsiteX739" fmla="*/ 1148679 w 2420099"/>
                  <a:gd name="connsiteY739" fmla="*/ 854787 h 1530350"/>
                  <a:gd name="connsiteX740" fmla="*/ 961407 w 2420099"/>
                  <a:gd name="connsiteY740" fmla="*/ 821189 h 1530350"/>
                  <a:gd name="connsiteX741" fmla="*/ 909777 w 2420099"/>
                  <a:gd name="connsiteY741" fmla="*/ 854788 h 1530350"/>
                  <a:gd name="connsiteX742" fmla="*/ 961405 w 2420099"/>
                  <a:gd name="connsiteY742" fmla="*/ 888388 h 1530350"/>
                  <a:gd name="connsiteX743" fmla="*/ 1013036 w 2420099"/>
                  <a:gd name="connsiteY743" fmla="*/ 854790 h 1530350"/>
                  <a:gd name="connsiteX744" fmla="*/ 825758 w 2420099"/>
                  <a:gd name="connsiteY744" fmla="*/ 821189 h 1530350"/>
                  <a:gd name="connsiteX745" fmla="*/ 774129 w 2420099"/>
                  <a:gd name="connsiteY745" fmla="*/ 854790 h 1530350"/>
                  <a:gd name="connsiteX746" fmla="*/ 825754 w 2420099"/>
                  <a:gd name="connsiteY746" fmla="*/ 888387 h 1530350"/>
                  <a:gd name="connsiteX747" fmla="*/ 877380 w 2420099"/>
                  <a:gd name="connsiteY747" fmla="*/ 854788 h 1530350"/>
                  <a:gd name="connsiteX748" fmla="*/ 690104 w 2420099"/>
                  <a:gd name="connsiteY748" fmla="*/ 821189 h 1530350"/>
                  <a:gd name="connsiteX749" fmla="*/ 638480 w 2420099"/>
                  <a:gd name="connsiteY749" fmla="*/ 854788 h 1530350"/>
                  <a:gd name="connsiteX750" fmla="*/ 690106 w 2420099"/>
                  <a:gd name="connsiteY750" fmla="*/ 888388 h 1530350"/>
                  <a:gd name="connsiteX751" fmla="*/ 741734 w 2420099"/>
                  <a:gd name="connsiteY751" fmla="*/ 854789 h 1530350"/>
                  <a:gd name="connsiteX752" fmla="*/ 554460 w 2420099"/>
                  <a:gd name="connsiteY752" fmla="*/ 821189 h 1530350"/>
                  <a:gd name="connsiteX753" fmla="*/ 502829 w 2420099"/>
                  <a:gd name="connsiteY753" fmla="*/ 854790 h 1530350"/>
                  <a:gd name="connsiteX754" fmla="*/ 554459 w 2420099"/>
                  <a:gd name="connsiteY754" fmla="*/ 888388 h 1530350"/>
                  <a:gd name="connsiteX755" fmla="*/ 606084 w 2420099"/>
                  <a:gd name="connsiteY755" fmla="*/ 854788 h 1530350"/>
                  <a:gd name="connsiteX756" fmla="*/ 1910956 w 2420099"/>
                  <a:gd name="connsiteY756" fmla="*/ 821188 h 1530350"/>
                  <a:gd name="connsiteX757" fmla="*/ 1859329 w 2420099"/>
                  <a:gd name="connsiteY757" fmla="*/ 854788 h 1530350"/>
                  <a:gd name="connsiteX758" fmla="*/ 1910955 w 2420099"/>
                  <a:gd name="connsiteY758" fmla="*/ 888387 h 1530350"/>
                  <a:gd name="connsiteX759" fmla="*/ 1962582 w 2420099"/>
                  <a:gd name="connsiteY759" fmla="*/ 854787 h 1530350"/>
                  <a:gd name="connsiteX760" fmla="*/ 1775306 w 2420099"/>
                  <a:gd name="connsiteY760" fmla="*/ 821188 h 1530350"/>
                  <a:gd name="connsiteX761" fmla="*/ 1723678 w 2420099"/>
                  <a:gd name="connsiteY761" fmla="*/ 854788 h 1530350"/>
                  <a:gd name="connsiteX762" fmla="*/ 1775306 w 2420099"/>
                  <a:gd name="connsiteY762" fmla="*/ 888387 h 1530350"/>
                  <a:gd name="connsiteX763" fmla="*/ 1826933 w 2420099"/>
                  <a:gd name="connsiteY763" fmla="*/ 854788 h 1530350"/>
                  <a:gd name="connsiteX764" fmla="*/ 1639655 w 2420099"/>
                  <a:gd name="connsiteY764" fmla="*/ 821188 h 1530350"/>
                  <a:gd name="connsiteX765" fmla="*/ 1588028 w 2420099"/>
                  <a:gd name="connsiteY765" fmla="*/ 854788 h 1530350"/>
                  <a:gd name="connsiteX766" fmla="*/ 1639655 w 2420099"/>
                  <a:gd name="connsiteY766" fmla="*/ 888387 h 1530350"/>
                  <a:gd name="connsiteX767" fmla="*/ 1691282 w 2420099"/>
                  <a:gd name="connsiteY767" fmla="*/ 854788 h 1530350"/>
                  <a:gd name="connsiteX768" fmla="*/ 1368354 w 2420099"/>
                  <a:gd name="connsiteY768" fmla="*/ 821188 h 1530350"/>
                  <a:gd name="connsiteX769" fmla="*/ 1316727 w 2420099"/>
                  <a:gd name="connsiteY769" fmla="*/ 854788 h 1530350"/>
                  <a:gd name="connsiteX770" fmla="*/ 1368354 w 2420099"/>
                  <a:gd name="connsiteY770" fmla="*/ 888387 h 1530350"/>
                  <a:gd name="connsiteX771" fmla="*/ 1419980 w 2420099"/>
                  <a:gd name="connsiteY771" fmla="*/ 854787 h 1530350"/>
                  <a:gd name="connsiteX772" fmla="*/ 1232703 w 2420099"/>
                  <a:gd name="connsiteY772" fmla="*/ 821188 h 1530350"/>
                  <a:gd name="connsiteX773" fmla="*/ 1181075 w 2420099"/>
                  <a:gd name="connsiteY773" fmla="*/ 854788 h 1530350"/>
                  <a:gd name="connsiteX774" fmla="*/ 1232703 w 2420099"/>
                  <a:gd name="connsiteY774" fmla="*/ 888387 h 1530350"/>
                  <a:gd name="connsiteX775" fmla="*/ 1284329 w 2420099"/>
                  <a:gd name="connsiteY775" fmla="*/ 854787 h 1530350"/>
                  <a:gd name="connsiteX776" fmla="*/ 2182257 w 2420099"/>
                  <a:gd name="connsiteY776" fmla="*/ 821187 h 1530350"/>
                  <a:gd name="connsiteX777" fmla="*/ 2130630 w 2420099"/>
                  <a:gd name="connsiteY777" fmla="*/ 854787 h 1530350"/>
                  <a:gd name="connsiteX778" fmla="*/ 2182257 w 2420099"/>
                  <a:gd name="connsiteY778" fmla="*/ 888386 h 1530350"/>
                  <a:gd name="connsiteX779" fmla="*/ 2233885 w 2420099"/>
                  <a:gd name="connsiteY779" fmla="*/ 854787 h 1530350"/>
                  <a:gd name="connsiteX780" fmla="*/ 2046607 w 2420099"/>
                  <a:gd name="connsiteY780" fmla="*/ 821187 h 1530350"/>
                  <a:gd name="connsiteX781" fmla="*/ 1994980 w 2420099"/>
                  <a:gd name="connsiteY781" fmla="*/ 854787 h 1530350"/>
                  <a:gd name="connsiteX782" fmla="*/ 2046607 w 2420099"/>
                  <a:gd name="connsiteY782" fmla="*/ 888386 h 1530350"/>
                  <a:gd name="connsiteX783" fmla="*/ 2098234 w 2420099"/>
                  <a:gd name="connsiteY783" fmla="*/ 854787 h 1530350"/>
                  <a:gd name="connsiteX784" fmla="*/ 1504004 w 2420099"/>
                  <a:gd name="connsiteY784" fmla="*/ 821187 h 1530350"/>
                  <a:gd name="connsiteX785" fmla="*/ 1452377 w 2420099"/>
                  <a:gd name="connsiteY785" fmla="*/ 854787 h 1530350"/>
                  <a:gd name="connsiteX786" fmla="*/ 1504004 w 2420099"/>
                  <a:gd name="connsiteY786" fmla="*/ 888387 h 1530350"/>
                  <a:gd name="connsiteX787" fmla="*/ 1555632 w 2420099"/>
                  <a:gd name="connsiteY787" fmla="*/ 854788 h 1530350"/>
                  <a:gd name="connsiteX788" fmla="*/ 2317908 w 2420099"/>
                  <a:gd name="connsiteY788" fmla="*/ 821187 h 1530350"/>
                  <a:gd name="connsiteX789" fmla="*/ 2266281 w 2420099"/>
                  <a:gd name="connsiteY789" fmla="*/ 854787 h 1530350"/>
                  <a:gd name="connsiteX790" fmla="*/ 2317908 w 2420099"/>
                  <a:gd name="connsiteY790" fmla="*/ 888387 h 1530350"/>
                  <a:gd name="connsiteX791" fmla="*/ 2369535 w 2420099"/>
                  <a:gd name="connsiteY791" fmla="*/ 854787 h 1530350"/>
                  <a:gd name="connsiteX792" fmla="*/ 79680 w 2420099"/>
                  <a:gd name="connsiteY792" fmla="*/ 777049 h 1530350"/>
                  <a:gd name="connsiteX793" fmla="*/ 28052 w 2420099"/>
                  <a:gd name="connsiteY793" fmla="*/ 810648 h 1530350"/>
                  <a:gd name="connsiteX794" fmla="*/ 79679 w 2420099"/>
                  <a:gd name="connsiteY794" fmla="*/ 844248 h 1530350"/>
                  <a:gd name="connsiteX795" fmla="*/ 131307 w 2420099"/>
                  <a:gd name="connsiteY795" fmla="*/ 810648 h 1530350"/>
                  <a:gd name="connsiteX796" fmla="*/ 622282 w 2420099"/>
                  <a:gd name="connsiteY796" fmla="*/ 777049 h 1530350"/>
                  <a:gd name="connsiteX797" fmla="*/ 570659 w 2420099"/>
                  <a:gd name="connsiteY797" fmla="*/ 810647 h 1530350"/>
                  <a:gd name="connsiteX798" fmla="*/ 622282 w 2420099"/>
                  <a:gd name="connsiteY798" fmla="*/ 844246 h 1530350"/>
                  <a:gd name="connsiteX799" fmla="*/ 673909 w 2420099"/>
                  <a:gd name="connsiteY799" fmla="*/ 810647 h 1530350"/>
                  <a:gd name="connsiteX800" fmla="*/ 486633 w 2420099"/>
                  <a:gd name="connsiteY800" fmla="*/ 777048 h 1530350"/>
                  <a:gd name="connsiteX801" fmla="*/ 435006 w 2420099"/>
                  <a:gd name="connsiteY801" fmla="*/ 810648 h 1530350"/>
                  <a:gd name="connsiteX802" fmla="*/ 486631 w 2420099"/>
                  <a:gd name="connsiteY802" fmla="*/ 844248 h 1530350"/>
                  <a:gd name="connsiteX803" fmla="*/ 538259 w 2420099"/>
                  <a:gd name="connsiteY803" fmla="*/ 810647 h 1530350"/>
                  <a:gd name="connsiteX804" fmla="*/ 350979 w 2420099"/>
                  <a:gd name="connsiteY804" fmla="*/ 777048 h 1530350"/>
                  <a:gd name="connsiteX805" fmla="*/ 299352 w 2420099"/>
                  <a:gd name="connsiteY805" fmla="*/ 810647 h 1530350"/>
                  <a:gd name="connsiteX806" fmla="*/ 350981 w 2420099"/>
                  <a:gd name="connsiteY806" fmla="*/ 844246 h 1530350"/>
                  <a:gd name="connsiteX807" fmla="*/ 402605 w 2420099"/>
                  <a:gd name="connsiteY807" fmla="*/ 810648 h 1530350"/>
                  <a:gd name="connsiteX808" fmla="*/ 757929 w 2420099"/>
                  <a:gd name="connsiteY808" fmla="*/ 777048 h 1530350"/>
                  <a:gd name="connsiteX809" fmla="*/ 706304 w 2420099"/>
                  <a:gd name="connsiteY809" fmla="*/ 810647 h 1530350"/>
                  <a:gd name="connsiteX810" fmla="*/ 757929 w 2420099"/>
                  <a:gd name="connsiteY810" fmla="*/ 844248 h 1530350"/>
                  <a:gd name="connsiteX811" fmla="*/ 809558 w 2420099"/>
                  <a:gd name="connsiteY811" fmla="*/ 810647 h 1530350"/>
                  <a:gd name="connsiteX812" fmla="*/ 215330 w 2420099"/>
                  <a:gd name="connsiteY812" fmla="*/ 777048 h 1530350"/>
                  <a:gd name="connsiteX813" fmla="*/ 163702 w 2420099"/>
                  <a:gd name="connsiteY813" fmla="*/ 810648 h 1530350"/>
                  <a:gd name="connsiteX814" fmla="*/ 215330 w 2420099"/>
                  <a:gd name="connsiteY814" fmla="*/ 844248 h 1530350"/>
                  <a:gd name="connsiteX815" fmla="*/ 266958 w 2420099"/>
                  <a:gd name="connsiteY815" fmla="*/ 810648 h 1530350"/>
                  <a:gd name="connsiteX816" fmla="*/ 1707481 w 2420099"/>
                  <a:gd name="connsiteY816" fmla="*/ 777047 h 1530350"/>
                  <a:gd name="connsiteX817" fmla="*/ 1655854 w 2420099"/>
                  <a:gd name="connsiteY817" fmla="*/ 810646 h 1530350"/>
                  <a:gd name="connsiteX818" fmla="*/ 1707480 w 2420099"/>
                  <a:gd name="connsiteY818" fmla="*/ 844245 h 1530350"/>
                  <a:gd name="connsiteX819" fmla="*/ 1759108 w 2420099"/>
                  <a:gd name="connsiteY819" fmla="*/ 810646 h 1530350"/>
                  <a:gd name="connsiteX820" fmla="*/ 1164879 w 2420099"/>
                  <a:gd name="connsiteY820" fmla="*/ 777047 h 1530350"/>
                  <a:gd name="connsiteX821" fmla="*/ 1113251 w 2420099"/>
                  <a:gd name="connsiteY821" fmla="*/ 810647 h 1530350"/>
                  <a:gd name="connsiteX822" fmla="*/ 1164877 w 2420099"/>
                  <a:gd name="connsiteY822" fmla="*/ 844245 h 1530350"/>
                  <a:gd name="connsiteX823" fmla="*/ 1216504 w 2420099"/>
                  <a:gd name="connsiteY823" fmla="*/ 810645 h 1530350"/>
                  <a:gd name="connsiteX824" fmla="*/ 1029236 w 2420099"/>
                  <a:gd name="connsiteY824" fmla="*/ 777047 h 1530350"/>
                  <a:gd name="connsiteX825" fmla="*/ 977606 w 2420099"/>
                  <a:gd name="connsiteY825" fmla="*/ 810647 h 1530350"/>
                  <a:gd name="connsiteX826" fmla="*/ 1029234 w 2420099"/>
                  <a:gd name="connsiteY826" fmla="*/ 844248 h 1530350"/>
                  <a:gd name="connsiteX827" fmla="*/ 1080866 w 2420099"/>
                  <a:gd name="connsiteY827" fmla="*/ 810647 h 1530350"/>
                  <a:gd name="connsiteX828" fmla="*/ 893580 w 2420099"/>
                  <a:gd name="connsiteY828" fmla="*/ 777047 h 1530350"/>
                  <a:gd name="connsiteX829" fmla="*/ 841957 w 2420099"/>
                  <a:gd name="connsiteY829" fmla="*/ 810647 h 1530350"/>
                  <a:gd name="connsiteX830" fmla="*/ 893577 w 2420099"/>
                  <a:gd name="connsiteY830" fmla="*/ 844245 h 1530350"/>
                  <a:gd name="connsiteX831" fmla="*/ 945208 w 2420099"/>
                  <a:gd name="connsiteY831" fmla="*/ 810646 h 1530350"/>
                  <a:gd name="connsiteX832" fmla="*/ 1978783 w 2420099"/>
                  <a:gd name="connsiteY832" fmla="*/ 777047 h 1530350"/>
                  <a:gd name="connsiteX833" fmla="*/ 1927155 w 2420099"/>
                  <a:gd name="connsiteY833" fmla="*/ 810646 h 1530350"/>
                  <a:gd name="connsiteX834" fmla="*/ 1978781 w 2420099"/>
                  <a:gd name="connsiteY834" fmla="*/ 844245 h 1530350"/>
                  <a:gd name="connsiteX835" fmla="*/ 2030408 w 2420099"/>
                  <a:gd name="connsiteY835" fmla="*/ 810645 h 1530350"/>
                  <a:gd name="connsiteX836" fmla="*/ 1436179 w 2420099"/>
                  <a:gd name="connsiteY836" fmla="*/ 777047 h 1530350"/>
                  <a:gd name="connsiteX837" fmla="*/ 1384552 w 2420099"/>
                  <a:gd name="connsiteY837" fmla="*/ 810646 h 1530350"/>
                  <a:gd name="connsiteX838" fmla="*/ 1436178 w 2420099"/>
                  <a:gd name="connsiteY838" fmla="*/ 844245 h 1530350"/>
                  <a:gd name="connsiteX839" fmla="*/ 1487806 w 2420099"/>
                  <a:gd name="connsiteY839" fmla="*/ 810646 h 1530350"/>
                  <a:gd name="connsiteX840" fmla="*/ 1300527 w 2420099"/>
                  <a:gd name="connsiteY840" fmla="*/ 777047 h 1530350"/>
                  <a:gd name="connsiteX841" fmla="*/ 1248902 w 2420099"/>
                  <a:gd name="connsiteY841" fmla="*/ 810646 h 1530350"/>
                  <a:gd name="connsiteX842" fmla="*/ 1300528 w 2420099"/>
                  <a:gd name="connsiteY842" fmla="*/ 844245 h 1530350"/>
                  <a:gd name="connsiteX843" fmla="*/ 1352154 w 2420099"/>
                  <a:gd name="connsiteY843" fmla="*/ 810646 h 1530350"/>
                  <a:gd name="connsiteX844" fmla="*/ 2250082 w 2420099"/>
                  <a:gd name="connsiteY844" fmla="*/ 777046 h 1530350"/>
                  <a:gd name="connsiteX845" fmla="*/ 2198455 w 2420099"/>
                  <a:gd name="connsiteY845" fmla="*/ 810645 h 1530350"/>
                  <a:gd name="connsiteX846" fmla="*/ 2250082 w 2420099"/>
                  <a:gd name="connsiteY846" fmla="*/ 844245 h 1530350"/>
                  <a:gd name="connsiteX847" fmla="*/ 2301709 w 2420099"/>
                  <a:gd name="connsiteY847" fmla="*/ 810645 h 1530350"/>
                  <a:gd name="connsiteX848" fmla="*/ 2114433 w 2420099"/>
                  <a:gd name="connsiteY848" fmla="*/ 777046 h 1530350"/>
                  <a:gd name="connsiteX849" fmla="*/ 2062805 w 2420099"/>
                  <a:gd name="connsiteY849" fmla="*/ 810645 h 1530350"/>
                  <a:gd name="connsiteX850" fmla="*/ 2114432 w 2420099"/>
                  <a:gd name="connsiteY850" fmla="*/ 844245 h 1530350"/>
                  <a:gd name="connsiteX851" fmla="*/ 2166059 w 2420099"/>
                  <a:gd name="connsiteY851" fmla="*/ 810645 h 1530350"/>
                  <a:gd name="connsiteX852" fmla="*/ 1843131 w 2420099"/>
                  <a:gd name="connsiteY852" fmla="*/ 777046 h 1530350"/>
                  <a:gd name="connsiteX853" fmla="*/ 1791504 w 2420099"/>
                  <a:gd name="connsiteY853" fmla="*/ 810646 h 1530350"/>
                  <a:gd name="connsiteX854" fmla="*/ 1843131 w 2420099"/>
                  <a:gd name="connsiteY854" fmla="*/ 844246 h 1530350"/>
                  <a:gd name="connsiteX855" fmla="*/ 1894758 w 2420099"/>
                  <a:gd name="connsiteY855" fmla="*/ 810646 h 1530350"/>
                  <a:gd name="connsiteX856" fmla="*/ 1571829 w 2420099"/>
                  <a:gd name="connsiteY856" fmla="*/ 777046 h 1530350"/>
                  <a:gd name="connsiteX857" fmla="*/ 1520202 w 2420099"/>
                  <a:gd name="connsiteY857" fmla="*/ 810646 h 1530350"/>
                  <a:gd name="connsiteX858" fmla="*/ 1571829 w 2420099"/>
                  <a:gd name="connsiteY858" fmla="*/ 844246 h 1530350"/>
                  <a:gd name="connsiteX859" fmla="*/ 1623457 w 2420099"/>
                  <a:gd name="connsiteY859" fmla="*/ 810646 h 1530350"/>
                  <a:gd name="connsiteX860" fmla="*/ 554459 w 2420099"/>
                  <a:gd name="connsiteY860" fmla="*/ 732907 h 1530350"/>
                  <a:gd name="connsiteX861" fmla="*/ 502832 w 2420099"/>
                  <a:gd name="connsiteY861" fmla="*/ 766505 h 1530350"/>
                  <a:gd name="connsiteX862" fmla="*/ 554460 w 2420099"/>
                  <a:gd name="connsiteY862" fmla="*/ 800105 h 1530350"/>
                  <a:gd name="connsiteX863" fmla="*/ 606084 w 2420099"/>
                  <a:gd name="connsiteY863" fmla="*/ 766506 h 1530350"/>
                  <a:gd name="connsiteX864" fmla="*/ 283152 w 2420099"/>
                  <a:gd name="connsiteY864" fmla="*/ 732907 h 1530350"/>
                  <a:gd name="connsiteX865" fmla="*/ 231530 w 2420099"/>
                  <a:gd name="connsiteY865" fmla="*/ 766505 h 1530350"/>
                  <a:gd name="connsiteX866" fmla="*/ 283156 w 2420099"/>
                  <a:gd name="connsiteY866" fmla="*/ 800106 h 1530350"/>
                  <a:gd name="connsiteX867" fmla="*/ 334785 w 2420099"/>
                  <a:gd name="connsiteY867" fmla="*/ 766506 h 1530350"/>
                  <a:gd name="connsiteX868" fmla="*/ 961405 w 2420099"/>
                  <a:gd name="connsiteY868" fmla="*/ 732906 h 1530350"/>
                  <a:gd name="connsiteX869" fmla="*/ 909777 w 2420099"/>
                  <a:gd name="connsiteY869" fmla="*/ 766505 h 1530350"/>
                  <a:gd name="connsiteX870" fmla="*/ 961404 w 2420099"/>
                  <a:gd name="connsiteY870" fmla="*/ 800104 h 1530350"/>
                  <a:gd name="connsiteX871" fmla="*/ 1013036 w 2420099"/>
                  <a:gd name="connsiteY871" fmla="*/ 766504 h 1530350"/>
                  <a:gd name="connsiteX872" fmla="*/ 690110 w 2420099"/>
                  <a:gd name="connsiteY872" fmla="*/ 732906 h 1530350"/>
                  <a:gd name="connsiteX873" fmla="*/ 638479 w 2420099"/>
                  <a:gd name="connsiteY873" fmla="*/ 766506 h 1530350"/>
                  <a:gd name="connsiteX874" fmla="*/ 690104 w 2420099"/>
                  <a:gd name="connsiteY874" fmla="*/ 800106 h 1530350"/>
                  <a:gd name="connsiteX875" fmla="*/ 741734 w 2420099"/>
                  <a:gd name="connsiteY875" fmla="*/ 766505 h 1530350"/>
                  <a:gd name="connsiteX876" fmla="*/ 418809 w 2420099"/>
                  <a:gd name="connsiteY876" fmla="*/ 732906 h 1530350"/>
                  <a:gd name="connsiteX877" fmla="*/ 367179 w 2420099"/>
                  <a:gd name="connsiteY877" fmla="*/ 766506 h 1530350"/>
                  <a:gd name="connsiteX878" fmla="*/ 418806 w 2420099"/>
                  <a:gd name="connsiteY878" fmla="*/ 800106 h 1530350"/>
                  <a:gd name="connsiteX879" fmla="*/ 470434 w 2420099"/>
                  <a:gd name="connsiteY879" fmla="*/ 766505 h 1530350"/>
                  <a:gd name="connsiteX880" fmla="*/ 147507 w 2420099"/>
                  <a:gd name="connsiteY880" fmla="*/ 732906 h 1530350"/>
                  <a:gd name="connsiteX881" fmla="*/ 95878 w 2420099"/>
                  <a:gd name="connsiteY881" fmla="*/ 766508 h 1530350"/>
                  <a:gd name="connsiteX882" fmla="*/ 147503 w 2420099"/>
                  <a:gd name="connsiteY882" fmla="*/ 800106 h 1530350"/>
                  <a:gd name="connsiteX883" fmla="*/ 199133 w 2420099"/>
                  <a:gd name="connsiteY883" fmla="*/ 766506 h 1530350"/>
                  <a:gd name="connsiteX884" fmla="*/ 1232703 w 2420099"/>
                  <a:gd name="connsiteY884" fmla="*/ 732906 h 1530350"/>
                  <a:gd name="connsiteX885" fmla="*/ 1181078 w 2420099"/>
                  <a:gd name="connsiteY885" fmla="*/ 766505 h 1530350"/>
                  <a:gd name="connsiteX886" fmla="*/ 1232702 w 2420099"/>
                  <a:gd name="connsiteY886" fmla="*/ 800103 h 1530350"/>
                  <a:gd name="connsiteX887" fmla="*/ 1284329 w 2420099"/>
                  <a:gd name="connsiteY887" fmla="*/ 766504 h 1530350"/>
                  <a:gd name="connsiteX888" fmla="*/ 1097058 w 2420099"/>
                  <a:gd name="connsiteY888" fmla="*/ 732905 h 1530350"/>
                  <a:gd name="connsiteX889" fmla="*/ 1045436 w 2420099"/>
                  <a:gd name="connsiteY889" fmla="*/ 766505 h 1530350"/>
                  <a:gd name="connsiteX890" fmla="*/ 1097059 w 2420099"/>
                  <a:gd name="connsiteY890" fmla="*/ 800104 h 1530350"/>
                  <a:gd name="connsiteX891" fmla="*/ 1148681 w 2420099"/>
                  <a:gd name="connsiteY891" fmla="*/ 766505 h 1530350"/>
                  <a:gd name="connsiteX892" fmla="*/ 825754 w 2420099"/>
                  <a:gd name="connsiteY892" fmla="*/ 732905 h 1530350"/>
                  <a:gd name="connsiteX893" fmla="*/ 774129 w 2420099"/>
                  <a:gd name="connsiteY893" fmla="*/ 766505 h 1530350"/>
                  <a:gd name="connsiteX894" fmla="*/ 825758 w 2420099"/>
                  <a:gd name="connsiteY894" fmla="*/ 800104 h 1530350"/>
                  <a:gd name="connsiteX895" fmla="*/ 877384 w 2420099"/>
                  <a:gd name="connsiteY895" fmla="*/ 766505 h 1530350"/>
                  <a:gd name="connsiteX896" fmla="*/ 2046608 w 2420099"/>
                  <a:gd name="connsiteY896" fmla="*/ 732905 h 1530350"/>
                  <a:gd name="connsiteX897" fmla="*/ 1994980 w 2420099"/>
                  <a:gd name="connsiteY897" fmla="*/ 766504 h 1530350"/>
                  <a:gd name="connsiteX898" fmla="*/ 2046607 w 2420099"/>
                  <a:gd name="connsiteY898" fmla="*/ 800103 h 1530350"/>
                  <a:gd name="connsiteX899" fmla="*/ 2098233 w 2420099"/>
                  <a:gd name="connsiteY899" fmla="*/ 766504 h 1530350"/>
                  <a:gd name="connsiteX900" fmla="*/ 1775306 w 2420099"/>
                  <a:gd name="connsiteY900" fmla="*/ 732905 h 1530350"/>
                  <a:gd name="connsiteX901" fmla="*/ 1723678 w 2420099"/>
                  <a:gd name="connsiteY901" fmla="*/ 766504 h 1530350"/>
                  <a:gd name="connsiteX902" fmla="*/ 1775306 w 2420099"/>
                  <a:gd name="connsiteY902" fmla="*/ 800104 h 1530350"/>
                  <a:gd name="connsiteX903" fmla="*/ 1826933 w 2420099"/>
                  <a:gd name="connsiteY903" fmla="*/ 766504 h 1530350"/>
                  <a:gd name="connsiteX904" fmla="*/ 1639654 w 2420099"/>
                  <a:gd name="connsiteY904" fmla="*/ 732905 h 1530350"/>
                  <a:gd name="connsiteX905" fmla="*/ 1588028 w 2420099"/>
                  <a:gd name="connsiteY905" fmla="*/ 766504 h 1530350"/>
                  <a:gd name="connsiteX906" fmla="*/ 1639655 w 2420099"/>
                  <a:gd name="connsiteY906" fmla="*/ 800104 h 1530350"/>
                  <a:gd name="connsiteX907" fmla="*/ 1691282 w 2420099"/>
                  <a:gd name="connsiteY907" fmla="*/ 766504 h 1530350"/>
                  <a:gd name="connsiteX908" fmla="*/ 1504004 w 2420099"/>
                  <a:gd name="connsiteY908" fmla="*/ 732905 h 1530350"/>
                  <a:gd name="connsiteX909" fmla="*/ 1452377 w 2420099"/>
                  <a:gd name="connsiteY909" fmla="*/ 766505 h 1530350"/>
                  <a:gd name="connsiteX910" fmla="*/ 1504004 w 2420099"/>
                  <a:gd name="connsiteY910" fmla="*/ 800103 h 1530350"/>
                  <a:gd name="connsiteX911" fmla="*/ 1555631 w 2420099"/>
                  <a:gd name="connsiteY911" fmla="*/ 766504 h 1530350"/>
                  <a:gd name="connsiteX912" fmla="*/ 1368354 w 2420099"/>
                  <a:gd name="connsiteY912" fmla="*/ 732905 h 1530350"/>
                  <a:gd name="connsiteX913" fmla="*/ 1316726 w 2420099"/>
                  <a:gd name="connsiteY913" fmla="*/ 766504 h 1530350"/>
                  <a:gd name="connsiteX914" fmla="*/ 1368354 w 2420099"/>
                  <a:gd name="connsiteY914" fmla="*/ 800103 h 1530350"/>
                  <a:gd name="connsiteX915" fmla="*/ 1419980 w 2420099"/>
                  <a:gd name="connsiteY915" fmla="*/ 766504 h 1530350"/>
                  <a:gd name="connsiteX916" fmla="*/ 2317908 w 2420099"/>
                  <a:gd name="connsiteY916" fmla="*/ 732903 h 1530350"/>
                  <a:gd name="connsiteX917" fmla="*/ 2266281 w 2420099"/>
                  <a:gd name="connsiteY917" fmla="*/ 766504 h 1530350"/>
                  <a:gd name="connsiteX918" fmla="*/ 2317909 w 2420099"/>
                  <a:gd name="connsiteY918" fmla="*/ 800103 h 1530350"/>
                  <a:gd name="connsiteX919" fmla="*/ 2369535 w 2420099"/>
                  <a:gd name="connsiteY919" fmla="*/ 766504 h 1530350"/>
                  <a:gd name="connsiteX920" fmla="*/ 2182257 w 2420099"/>
                  <a:gd name="connsiteY920" fmla="*/ 732903 h 1530350"/>
                  <a:gd name="connsiteX921" fmla="*/ 2130630 w 2420099"/>
                  <a:gd name="connsiteY921" fmla="*/ 766504 h 1530350"/>
                  <a:gd name="connsiteX922" fmla="*/ 2182257 w 2420099"/>
                  <a:gd name="connsiteY922" fmla="*/ 800103 h 1530350"/>
                  <a:gd name="connsiteX923" fmla="*/ 2233885 w 2420099"/>
                  <a:gd name="connsiteY923" fmla="*/ 766503 h 1530350"/>
                  <a:gd name="connsiteX924" fmla="*/ 1910956 w 2420099"/>
                  <a:gd name="connsiteY924" fmla="*/ 732903 h 1530350"/>
                  <a:gd name="connsiteX925" fmla="*/ 1859329 w 2420099"/>
                  <a:gd name="connsiteY925" fmla="*/ 766504 h 1530350"/>
                  <a:gd name="connsiteX926" fmla="*/ 1910957 w 2420099"/>
                  <a:gd name="connsiteY926" fmla="*/ 800104 h 1530350"/>
                  <a:gd name="connsiteX927" fmla="*/ 1962584 w 2420099"/>
                  <a:gd name="connsiteY927" fmla="*/ 766504 h 1530350"/>
                  <a:gd name="connsiteX928" fmla="*/ 757935 w 2420099"/>
                  <a:gd name="connsiteY928" fmla="*/ 688766 h 1530350"/>
                  <a:gd name="connsiteX929" fmla="*/ 706307 w 2420099"/>
                  <a:gd name="connsiteY929" fmla="*/ 722364 h 1530350"/>
                  <a:gd name="connsiteX930" fmla="*/ 757929 w 2420099"/>
                  <a:gd name="connsiteY930" fmla="*/ 755964 h 1530350"/>
                  <a:gd name="connsiteX931" fmla="*/ 809558 w 2420099"/>
                  <a:gd name="connsiteY931" fmla="*/ 722363 h 1530350"/>
                  <a:gd name="connsiteX932" fmla="*/ 215330 w 2420099"/>
                  <a:gd name="connsiteY932" fmla="*/ 688766 h 1530350"/>
                  <a:gd name="connsiteX933" fmla="*/ 163704 w 2420099"/>
                  <a:gd name="connsiteY933" fmla="*/ 722364 h 1530350"/>
                  <a:gd name="connsiteX934" fmla="*/ 215330 w 2420099"/>
                  <a:gd name="connsiteY934" fmla="*/ 755964 h 1530350"/>
                  <a:gd name="connsiteX935" fmla="*/ 266956 w 2420099"/>
                  <a:gd name="connsiteY935" fmla="*/ 722365 h 1530350"/>
                  <a:gd name="connsiteX936" fmla="*/ 486631 w 2420099"/>
                  <a:gd name="connsiteY936" fmla="*/ 688765 h 1530350"/>
                  <a:gd name="connsiteX937" fmla="*/ 435005 w 2420099"/>
                  <a:gd name="connsiteY937" fmla="*/ 722364 h 1530350"/>
                  <a:gd name="connsiteX938" fmla="*/ 486633 w 2420099"/>
                  <a:gd name="connsiteY938" fmla="*/ 755963 h 1530350"/>
                  <a:gd name="connsiteX939" fmla="*/ 538257 w 2420099"/>
                  <a:gd name="connsiteY939" fmla="*/ 722364 h 1530350"/>
                  <a:gd name="connsiteX940" fmla="*/ 1029234 w 2420099"/>
                  <a:gd name="connsiteY940" fmla="*/ 688765 h 1530350"/>
                  <a:gd name="connsiteX941" fmla="*/ 977606 w 2420099"/>
                  <a:gd name="connsiteY941" fmla="*/ 722363 h 1530350"/>
                  <a:gd name="connsiteX942" fmla="*/ 1029234 w 2420099"/>
                  <a:gd name="connsiteY942" fmla="*/ 755963 h 1530350"/>
                  <a:gd name="connsiteX943" fmla="*/ 1080862 w 2420099"/>
                  <a:gd name="connsiteY943" fmla="*/ 722362 h 1530350"/>
                  <a:gd name="connsiteX944" fmla="*/ 622282 w 2420099"/>
                  <a:gd name="connsiteY944" fmla="*/ 688765 h 1530350"/>
                  <a:gd name="connsiteX945" fmla="*/ 570655 w 2420099"/>
                  <a:gd name="connsiteY945" fmla="*/ 722365 h 1530350"/>
                  <a:gd name="connsiteX946" fmla="*/ 622282 w 2420099"/>
                  <a:gd name="connsiteY946" fmla="*/ 755965 h 1530350"/>
                  <a:gd name="connsiteX947" fmla="*/ 673911 w 2420099"/>
                  <a:gd name="connsiteY947" fmla="*/ 722364 h 1530350"/>
                  <a:gd name="connsiteX948" fmla="*/ 79680 w 2420099"/>
                  <a:gd name="connsiteY948" fmla="*/ 688764 h 1530350"/>
                  <a:gd name="connsiteX949" fmla="*/ 28051 w 2420099"/>
                  <a:gd name="connsiteY949" fmla="*/ 722364 h 1530350"/>
                  <a:gd name="connsiteX950" fmla="*/ 79679 w 2420099"/>
                  <a:gd name="connsiteY950" fmla="*/ 755965 h 1530350"/>
                  <a:gd name="connsiteX951" fmla="*/ 131307 w 2420099"/>
                  <a:gd name="connsiteY951" fmla="*/ 722364 h 1530350"/>
                  <a:gd name="connsiteX952" fmla="*/ 1300529 w 2420099"/>
                  <a:gd name="connsiteY952" fmla="*/ 688764 h 1530350"/>
                  <a:gd name="connsiteX953" fmla="*/ 1248902 w 2420099"/>
                  <a:gd name="connsiteY953" fmla="*/ 722363 h 1530350"/>
                  <a:gd name="connsiteX954" fmla="*/ 1300527 w 2420099"/>
                  <a:gd name="connsiteY954" fmla="*/ 755961 h 1530350"/>
                  <a:gd name="connsiteX955" fmla="*/ 1352154 w 2420099"/>
                  <a:gd name="connsiteY955" fmla="*/ 722362 h 1530350"/>
                  <a:gd name="connsiteX956" fmla="*/ 1164877 w 2420099"/>
                  <a:gd name="connsiteY956" fmla="*/ 688764 h 1530350"/>
                  <a:gd name="connsiteX957" fmla="*/ 1113252 w 2420099"/>
                  <a:gd name="connsiteY957" fmla="*/ 722363 h 1530350"/>
                  <a:gd name="connsiteX958" fmla="*/ 1164879 w 2420099"/>
                  <a:gd name="connsiteY958" fmla="*/ 755964 h 1530350"/>
                  <a:gd name="connsiteX959" fmla="*/ 1216505 w 2420099"/>
                  <a:gd name="connsiteY959" fmla="*/ 722363 h 1530350"/>
                  <a:gd name="connsiteX960" fmla="*/ 893578 w 2420099"/>
                  <a:gd name="connsiteY960" fmla="*/ 688764 h 1530350"/>
                  <a:gd name="connsiteX961" fmla="*/ 841954 w 2420099"/>
                  <a:gd name="connsiteY961" fmla="*/ 722363 h 1530350"/>
                  <a:gd name="connsiteX962" fmla="*/ 893580 w 2420099"/>
                  <a:gd name="connsiteY962" fmla="*/ 755964 h 1530350"/>
                  <a:gd name="connsiteX963" fmla="*/ 945208 w 2420099"/>
                  <a:gd name="connsiteY963" fmla="*/ 722363 h 1530350"/>
                  <a:gd name="connsiteX964" fmla="*/ 350982 w 2420099"/>
                  <a:gd name="connsiteY964" fmla="*/ 688764 h 1530350"/>
                  <a:gd name="connsiteX965" fmla="*/ 299352 w 2420099"/>
                  <a:gd name="connsiteY965" fmla="*/ 722364 h 1530350"/>
                  <a:gd name="connsiteX966" fmla="*/ 350979 w 2420099"/>
                  <a:gd name="connsiteY966" fmla="*/ 755965 h 1530350"/>
                  <a:gd name="connsiteX967" fmla="*/ 402609 w 2420099"/>
                  <a:gd name="connsiteY967" fmla="*/ 722364 h 1530350"/>
                  <a:gd name="connsiteX968" fmla="*/ 2114433 w 2420099"/>
                  <a:gd name="connsiteY968" fmla="*/ 688763 h 1530350"/>
                  <a:gd name="connsiteX969" fmla="*/ 2062805 w 2420099"/>
                  <a:gd name="connsiteY969" fmla="*/ 722362 h 1530350"/>
                  <a:gd name="connsiteX970" fmla="*/ 2114432 w 2420099"/>
                  <a:gd name="connsiteY970" fmla="*/ 755961 h 1530350"/>
                  <a:gd name="connsiteX971" fmla="*/ 2166059 w 2420099"/>
                  <a:gd name="connsiteY971" fmla="*/ 722362 h 1530350"/>
                  <a:gd name="connsiteX972" fmla="*/ 1843132 w 2420099"/>
                  <a:gd name="connsiteY972" fmla="*/ 688763 h 1530350"/>
                  <a:gd name="connsiteX973" fmla="*/ 1791505 w 2420099"/>
                  <a:gd name="connsiteY973" fmla="*/ 722363 h 1530350"/>
                  <a:gd name="connsiteX974" fmla="*/ 1843130 w 2420099"/>
                  <a:gd name="connsiteY974" fmla="*/ 755961 h 1530350"/>
                  <a:gd name="connsiteX975" fmla="*/ 1894758 w 2420099"/>
                  <a:gd name="connsiteY975" fmla="*/ 722362 h 1530350"/>
                  <a:gd name="connsiteX976" fmla="*/ 1571830 w 2420099"/>
                  <a:gd name="connsiteY976" fmla="*/ 688763 h 1530350"/>
                  <a:gd name="connsiteX977" fmla="*/ 1520203 w 2420099"/>
                  <a:gd name="connsiteY977" fmla="*/ 722363 h 1530350"/>
                  <a:gd name="connsiteX978" fmla="*/ 1571830 w 2420099"/>
                  <a:gd name="connsiteY978" fmla="*/ 755963 h 1530350"/>
                  <a:gd name="connsiteX979" fmla="*/ 1623456 w 2420099"/>
                  <a:gd name="connsiteY979" fmla="*/ 722363 h 1530350"/>
                  <a:gd name="connsiteX980" fmla="*/ 1436179 w 2420099"/>
                  <a:gd name="connsiteY980" fmla="*/ 688763 h 1530350"/>
                  <a:gd name="connsiteX981" fmla="*/ 1384552 w 2420099"/>
                  <a:gd name="connsiteY981" fmla="*/ 722362 h 1530350"/>
                  <a:gd name="connsiteX982" fmla="*/ 1436179 w 2420099"/>
                  <a:gd name="connsiteY982" fmla="*/ 755962 h 1530350"/>
                  <a:gd name="connsiteX983" fmla="*/ 1487806 w 2420099"/>
                  <a:gd name="connsiteY983" fmla="*/ 722363 h 1530350"/>
                  <a:gd name="connsiteX984" fmla="*/ 2250083 w 2420099"/>
                  <a:gd name="connsiteY984" fmla="*/ 688763 h 1530350"/>
                  <a:gd name="connsiteX985" fmla="*/ 2198456 w 2420099"/>
                  <a:gd name="connsiteY985" fmla="*/ 722362 h 1530350"/>
                  <a:gd name="connsiteX986" fmla="*/ 2250082 w 2420099"/>
                  <a:gd name="connsiteY986" fmla="*/ 755961 h 1530350"/>
                  <a:gd name="connsiteX987" fmla="*/ 2301709 w 2420099"/>
                  <a:gd name="connsiteY987" fmla="*/ 722362 h 1530350"/>
                  <a:gd name="connsiteX988" fmla="*/ 1978782 w 2420099"/>
                  <a:gd name="connsiteY988" fmla="*/ 688763 h 1530350"/>
                  <a:gd name="connsiteX989" fmla="*/ 1927154 w 2420099"/>
                  <a:gd name="connsiteY989" fmla="*/ 722362 h 1530350"/>
                  <a:gd name="connsiteX990" fmla="*/ 1978783 w 2420099"/>
                  <a:gd name="connsiteY990" fmla="*/ 755963 h 1530350"/>
                  <a:gd name="connsiteX991" fmla="*/ 2030409 w 2420099"/>
                  <a:gd name="connsiteY991" fmla="*/ 722363 h 1530350"/>
                  <a:gd name="connsiteX992" fmla="*/ 1707480 w 2420099"/>
                  <a:gd name="connsiteY992" fmla="*/ 688763 h 1530350"/>
                  <a:gd name="connsiteX993" fmla="*/ 1655853 w 2420099"/>
                  <a:gd name="connsiteY993" fmla="*/ 722362 h 1530350"/>
                  <a:gd name="connsiteX994" fmla="*/ 1707480 w 2420099"/>
                  <a:gd name="connsiteY994" fmla="*/ 755963 h 1530350"/>
                  <a:gd name="connsiteX995" fmla="*/ 1759108 w 2420099"/>
                  <a:gd name="connsiteY995" fmla="*/ 722363 h 1530350"/>
                  <a:gd name="connsiteX996" fmla="*/ 418806 w 2420099"/>
                  <a:gd name="connsiteY996" fmla="*/ 644624 h 1530350"/>
                  <a:gd name="connsiteX997" fmla="*/ 367181 w 2420099"/>
                  <a:gd name="connsiteY997" fmla="*/ 678223 h 1530350"/>
                  <a:gd name="connsiteX998" fmla="*/ 418809 w 2420099"/>
                  <a:gd name="connsiteY998" fmla="*/ 711822 h 1530350"/>
                  <a:gd name="connsiteX999" fmla="*/ 470434 w 2420099"/>
                  <a:gd name="connsiteY999" fmla="*/ 678224 h 1530350"/>
                  <a:gd name="connsiteX1000" fmla="*/ 825759 w 2420099"/>
                  <a:gd name="connsiteY1000" fmla="*/ 644623 h 1530350"/>
                  <a:gd name="connsiteX1001" fmla="*/ 774129 w 2420099"/>
                  <a:gd name="connsiteY1001" fmla="*/ 678224 h 1530350"/>
                  <a:gd name="connsiteX1002" fmla="*/ 825754 w 2420099"/>
                  <a:gd name="connsiteY1002" fmla="*/ 711822 h 1530350"/>
                  <a:gd name="connsiteX1003" fmla="*/ 877384 w 2420099"/>
                  <a:gd name="connsiteY1003" fmla="*/ 678223 h 1530350"/>
                  <a:gd name="connsiteX1004" fmla="*/ 690105 w 2420099"/>
                  <a:gd name="connsiteY1004" fmla="*/ 644623 h 1530350"/>
                  <a:gd name="connsiteX1005" fmla="*/ 638480 w 2420099"/>
                  <a:gd name="connsiteY1005" fmla="*/ 678223 h 1530350"/>
                  <a:gd name="connsiteX1006" fmla="*/ 690106 w 2420099"/>
                  <a:gd name="connsiteY1006" fmla="*/ 711822 h 1530350"/>
                  <a:gd name="connsiteX1007" fmla="*/ 741735 w 2420099"/>
                  <a:gd name="connsiteY1007" fmla="*/ 678223 h 1530350"/>
                  <a:gd name="connsiteX1008" fmla="*/ 554460 w 2420099"/>
                  <a:gd name="connsiteY1008" fmla="*/ 644623 h 1530350"/>
                  <a:gd name="connsiteX1009" fmla="*/ 502829 w 2420099"/>
                  <a:gd name="connsiteY1009" fmla="*/ 678224 h 1530350"/>
                  <a:gd name="connsiteX1010" fmla="*/ 554459 w 2420099"/>
                  <a:gd name="connsiteY1010" fmla="*/ 711822 h 1530350"/>
                  <a:gd name="connsiteX1011" fmla="*/ 606084 w 2420099"/>
                  <a:gd name="connsiteY1011" fmla="*/ 678223 h 1530350"/>
                  <a:gd name="connsiteX1012" fmla="*/ 283156 w 2420099"/>
                  <a:gd name="connsiteY1012" fmla="*/ 644623 h 1530350"/>
                  <a:gd name="connsiteX1013" fmla="*/ 231530 w 2420099"/>
                  <a:gd name="connsiteY1013" fmla="*/ 678224 h 1530350"/>
                  <a:gd name="connsiteX1014" fmla="*/ 283153 w 2420099"/>
                  <a:gd name="connsiteY1014" fmla="*/ 711823 h 1530350"/>
                  <a:gd name="connsiteX1015" fmla="*/ 334786 w 2420099"/>
                  <a:gd name="connsiteY1015" fmla="*/ 678223 h 1530350"/>
                  <a:gd name="connsiteX1016" fmla="*/ 147505 w 2420099"/>
                  <a:gd name="connsiteY1016" fmla="*/ 644623 h 1530350"/>
                  <a:gd name="connsiteX1017" fmla="*/ 95878 w 2420099"/>
                  <a:gd name="connsiteY1017" fmla="*/ 678223 h 1530350"/>
                  <a:gd name="connsiteX1018" fmla="*/ 147507 w 2420099"/>
                  <a:gd name="connsiteY1018" fmla="*/ 711822 h 1530350"/>
                  <a:gd name="connsiteX1019" fmla="*/ 199131 w 2420099"/>
                  <a:gd name="connsiteY1019" fmla="*/ 678224 h 1530350"/>
                  <a:gd name="connsiteX1020" fmla="*/ 1368355 w 2420099"/>
                  <a:gd name="connsiteY1020" fmla="*/ 644623 h 1530350"/>
                  <a:gd name="connsiteX1021" fmla="*/ 1316727 w 2420099"/>
                  <a:gd name="connsiteY1021" fmla="*/ 678222 h 1530350"/>
                  <a:gd name="connsiteX1022" fmla="*/ 1368353 w 2420099"/>
                  <a:gd name="connsiteY1022" fmla="*/ 711821 h 1530350"/>
                  <a:gd name="connsiteX1023" fmla="*/ 1419980 w 2420099"/>
                  <a:gd name="connsiteY1023" fmla="*/ 678221 h 1530350"/>
                  <a:gd name="connsiteX1024" fmla="*/ 1097059 w 2420099"/>
                  <a:gd name="connsiteY1024" fmla="*/ 644623 h 1530350"/>
                  <a:gd name="connsiteX1025" fmla="*/ 1045435 w 2420099"/>
                  <a:gd name="connsiteY1025" fmla="*/ 678223 h 1530350"/>
                  <a:gd name="connsiteX1026" fmla="*/ 1097057 w 2420099"/>
                  <a:gd name="connsiteY1026" fmla="*/ 711821 h 1530350"/>
                  <a:gd name="connsiteX1027" fmla="*/ 1148678 w 2420099"/>
                  <a:gd name="connsiteY1027" fmla="*/ 678221 h 1530350"/>
                  <a:gd name="connsiteX1028" fmla="*/ 961405 w 2420099"/>
                  <a:gd name="connsiteY1028" fmla="*/ 644623 h 1530350"/>
                  <a:gd name="connsiteX1029" fmla="*/ 909777 w 2420099"/>
                  <a:gd name="connsiteY1029" fmla="*/ 678223 h 1530350"/>
                  <a:gd name="connsiteX1030" fmla="*/ 961407 w 2420099"/>
                  <a:gd name="connsiteY1030" fmla="*/ 711821 h 1530350"/>
                  <a:gd name="connsiteX1031" fmla="*/ 1013036 w 2420099"/>
                  <a:gd name="connsiteY1031" fmla="*/ 678223 h 1530350"/>
                  <a:gd name="connsiteX1032" fmla="*/ 2182258 w 2420099"/>
                  <a:gd name="connsiteY1032" fmla="*/ 644622 h 1530350"/>
                  <a:gd name="connsiteX1033" fmla="*/ 2130631 w 2420099"/>
                  <a:gd name="connsiteY1033" fmla="*/ 678221 h 1530350"/>
                  <a:gd name="connsiteX1034" fmla="*/ 2182257 w 2420099"/>
                  <a:gd name="connsiteY1034" fmla="*/ 711820 h 1530350"/>
                  <a:gd name="connsiteX1035" fmla="*/ 2233885 w 2420099"/>
                  <a:gd name="connsiteY1035" fmla="*/ 678221 h 1530350"/>
                  <a:gd name="connsiteX1036" fmla="*/ 1504004 w 2420099"/>
                  <a:gd name="connsiteY1036" fmla="*/ 644622 h 1530350"/>
                  <a:gd name="connsiteX1037" fmla="*/ 1452377 w 2420099"/>
                  <a:gd name="connsiteY1037" fmla="*/ 678221 h 1530350"/>
                  <a:gd name="connsiteX1038" fmla="*/ 1504004 w 2420099"/>
                  <a:gd name="connsiteY1038" fmla="*/ 711821 h 1530350"/>
                  <a:gd name="connsiteX1039" fmla="*/ 1555632 w 2420099"/>
                  <a:gd name="connsiteY1039" fmla="*/ 678221 h 1530350"/>
                  <a:gd name="connsiteX1040" fmla="*/ 2317909 w 2420099"/>
                  <a:gd name="connsiteY1040" fmla="*/ 644622 h 1530350"/>
                  <a:gd name="connsiteX1041" fmla="*/ 2266281 w 2420099"/>
                  <a:gd name="connsiteY1041" fmla="*/ 678221 h 1530350"/>
                  <a:gd name="connsiteX1042" fmla="*/ 2317908 w 2420099"/>
                  <a:gd name="connsiteY1042" fmla="*/ 711819 h 1530350"/>
                  <a:gd name="connsiteX1043" fmla="*/ 2369535 w 2420099"/>
                  <a:gd name="connsiteY1043" fmla="*/ 678221 h 1530350"/>
                  <a:gd name="connsiteX1044" fmla="*/ 2046608 w 2420099"/>
                  <a:gd name="connsiteY1044" fmla="*/ 644622 h 1530350"/>
                  <a:gd name="connsiteX1045" fmla="*/ 1994980 w 2420099"/>
                  <a:gd name="connsiteY1045" fmla="*/ 678221 h 1530350"/>
                  <a:gd name="connsiteX1046" fmla="*/ 2046608 w 2420099"/>
                  <a:gd name="connsiteY1046" fmla="*/ 711821 h 1530350"/>
                  <a:gd name="connsiteX1047" fmla="*/ 2098235 w 2420099"/>
                  <a:gd name="connsiteY1047" fmla="*/ 678221 h 1530350"/>
                  <a:gd name="connsiteX1048" fmla="*/ 1910956 w 2420099"/>
                  <a:gd name="connsiteY1048" fmla="*/ 644622 h 1530350"/>
                  <a:gd name="connsiteX1049" fmla="*/ 1859330 w 2420099"/>
                  <a:gd name="connsiteY1049" fmla="*/ 678221 h 1530350"/>
                  <a:gd name="connsiteX1050" fmla="*/ 1910956 w 2420099"/>
                  <a:gd name="connsiteY1050" fmla="*/ 711821 h 1530350"/>
                  <a:gd name="connsiteX1051" fmla="*/ 1962583 w 2420099"/>
                  <a:gd name="connsiteY1051" fmla="*/ 678221 h 1530350"/>
                  <a:gd name="connsiteX1052" fmla="*/ 1775306 w 2420099"/>
                  <a:gd name="connsiteY1052" fmla="*/ 644622 h 1530350"/>
                  <a:gd name="connsiteX1053" fmla="*/ 1723678 w 2420099"/>
                  <a:gd name="connsiteY1053" fmla="*/ 678221 h 1530350"/>
                  <a:gd name="connsiteX1054" fmla="*/ 1775306 w 2420099"/>
                  <a:gd name="connsiteY1054" fmla="*/ 711820 h 1530350"/>
                  <a:gd name="connsiteX1055" fmla="*/ 1826934 w 2420099"/>
                  <a:gd name="connsiteY1055" fmla="*/ 678221 h 1530350"/>
                  <a:gd name="connsiteX1056" fmla="*/ 1639656 w 2420099"/>
                  <a:gd name="connsiteY1056" fmla="*/ 644622 h 1530350"/>
                  <a:gd name="connsiteX1057" fmla="*/ 1588029 w 2420099"/>
                  <a:gd name="connsiteY1057" fmla="*/ 678221 h 1530350"/>
                  <a:gd name="connsiteX1058" fmla="*/ 1639655 w 2420099"/>
                  <a:gd name="connsiteY1058" fmla="*/ 711821 h 1530350"/>
                  <a:gd name="connsiteX1059" fmla="*/ 1691282 w 2420099"/>
                  <a:gd name="connsiteY1059" fmla="*/ 678221 h 1530350"/>
                  <a:gd name="connsiteX1060" fmla="*/ 1232703 w 2420099"/>
                  <a:gd name="connsiteY1060" fmla="*/ 644622 h 1530350"/>
                  <a:gd name="connsiteX1061" fmla="*/ 1181075 w 2420099"/>
                  <a:gd name="connsiteY1061" fmla="*/ 678222 h 1530350"/>
                  <a:gd name="connsiteX1062" fmla="*/ 1232704 w 2420099"/>
                  <a:gd name="connsiteY1062" fmla="*/ 711822 h 1530350"/>
                  <a:gd name="connsiteX1063" fmla="*/ 1284331 w 2420099"/>
                  <a:gd name="connsiteY1063" fmla="*/ 678223 h 1530350"/>
                  <a:gd name="connsiteX1064" fmla="*/ 350979 w 2420099"/>
                  <a:gd name="connsiteY1064" fmla="*/ 600483 h 1530350"/>
                  <a:gd name="connsiteX1065" fmla="*/ 299352 w 2420099"/>
                  <a:gd name="connsiteY1065" fmla="*/ 634082 h 1530350"/>
                  <a:gd name="connsiteX1066" fmla="*/ 350981 w 2420099"/>
                  <a:gd name="connsiteY1066" fmla="*/ 667681 h 1530350"/>
                  <a:gd name="connsiteX1067" fmla="*/ 402605 w 2420099"/>
                  <a:gd name="connsiteY1067" fmla="*/ 634082 h 1530350"/>
                  <a:gd name="connsiteX1068" fmla="*/ 1164879 w 2420099"/>
                  <a:gd name="connsiteY1068" fmla="*/ 600482 h 1530350"/>
                  <a:gd name="connsiteX1069" fmla="*/ 1113251 w 2420099"/>
                  <a:gd name="connsiteY1069" fmla="*/ 634081 h 1530350"/>
                  <a:gd name="connsiteX1070" fmla="*/ 1164877 w 2420099"/>
                  <a:gd name="connsiteY1070" fmla="*/ 667679 h 1530350"/>
                  <a:gd name="connsiteX1071" fmla="*/ 1216504 w 2420099"/>
                  <a:gd name="connsiteY1071" fmla="*/ 634080 h 1530350"/>
                  <a:gd name="connsiteX1072" fmla="*/ 893580 w 2420099"/>
                  <a:gd name="connsiteY1072" fmla="*/ 600482 h 1530350"/>
                  <a:gd name="connsiteX1073" fmla="*/ 841957 w 2420099"/>
                  <a:gd name="connsiteY1073" fmla="*/ 634081 h 1530350"/>
                  <a:gd name="connsiteX1074" fmla="*/ 893577 w 2420099"/>
                  <a:gd name="connsiteY1074" fmla="*/ 667680 h 1530350"/>
                  <a:gd name="connsiteX1075" fmla="*/ 945208 w 2420099"/>
                  <a:gd name="connsiteY1075" fmla="*/ 634081 h 1530350"/>
                  <a:gd name="connsiteX1076" fmla="*/ 757932 w 2420099"/>
                  <a:gd name="connsiteY1076" fmla="*/ 600482 h 1530350"/>
                  <a:gd name="connsiteX1077" fmla="*/ 706307 w 2420099"/>
                  <a:gd name="connsiteY1077" fmla="*/ 634081 h 1530350"/>
                  <a:gd name="connsiteX1078" fmla="*/ 757933 w 2420099"/>
                  <a:gd name="connsiteY1078" fmla="*/ 667681 h 1530350"/>
                  <a:gd name="connsiteX1079" fmla="*/ 809561 w 2420099"/>
                  <a:gd name="connsiteY1079" fmla="*/ 634082 h 1530350"/>
                  <a:gd name="connsiteX1080" fmla="*/ 622282 w 2420099"/>
                  <a:gd name="connsiteY1080" fmla="*/ 600482 h 1530350"/>
                  <a:gd name="connsiteX1081" fmla="*/ 570655 w 2420099"/>
                  <a:gd name="connsiteY1081" fmla="*/ 634082 h 1530350"/>
                  <a:gd name="connsiteX1082" fmla="*/ 622282 w 2420099"/>
                  <a:gd name="connsiteY1082" fmla="*/ 667680 h 1530350"/>
                  <a:gd name="connsiteX1083" fmla="*/ 673909 w 2420099"/>
                  <a:gd name="connsiteY1083" fmla="*/ 634081 h 1530350"/>
                  <a:gd name="connsiteX1084" fmla="*/ 486633 w 2420099"/>
                  <a:gd name="connsiteY1084" fmla="*/ 600482 h 1530350"/>
                  <a:gd name="connsiteX1085" fmla="*/ 435005 w 2420099"/>
                  <a:gd name="connsiteY1085" fmla="*/ 634082 h 1530350"/>
                  <a:gd name="connsiteX1086" fmla="*/ 486631 w 2420099"/>
                  <a:gd name="connsiteY1086" fmla="*/ 667681 h 1530350"/>
                  <a:gd name="connsiteX1087" fmla="*/ 538259 w 2420099"/>
                  <a:gd name="connsiteY1087" fmla="*/ 634082 h 1530350"/>
                  <a:gd name="connsiteX1088" fmla="*/ 215330 w 2420099"/>
                  <a:gd name="connsiteY1088" fmla="*/ 600482 h 1530350"/>
                  <a:gd name="connsiteX1089" fmla="*/ 163702 w 2420099"/>
                  <a:gd name="connsiteY1089" fmla="*/ 634082 h 1530350"/>
                  <a:gd name="connsiteX1090" fmla="*/ 215330 w 2420099"/>
                  <a:gd name="connsiteY1090" fmla="*/ 667681 h 1530350"/>
                  <a:gd name="connsiteX1091" fmla="*/ 266958 w 2420099"/>
                  <a:gd name="connsiteY1091" fmla="*/ 634081 h 1530350"/>
                  <a:gd name="connsiteX1092" fmla="*/ 79679 w 2420099"/>
                  <a:gd name="connsiteY1092" fmla="*/ 600482 h 1530350"/>
                  <a:gd name="connsiteX1093" fmla="*/ 28054 w 2420099"/>
                  <a:gd name="connsiteY1093" fmla="*/ 634082 h 1530350"/>
                  <a:gd name="connsiteX1094" fmla="*/ 79680 w 2420099"/>
                  <a:gd name="connsiteY1094" fmla="*/ 667680 h 1530350"/>
                  <a:gd name="connsiteX1095" fmla="*/ 131307 w 2420099"/>
                  <a:gd name="connsiteY1095" fmla="*/ 634082 h 1530350"/>
                  <a:gd name="connsiteX1096" fmla="*/ 1436180 w 2420099"/>
                  <a:gd name="connsiteY1096" fmla="*/ 600481 h 1530350"/>
                  <a:gd name="connsiteX1097" fmla="*/ 1384553 w 2420099"/>
                  <a:gd name="connsiteY1097" fmla="*/ 634081 h 1530350"/>
                  <a:gd name="connsiteX1098" fmla="*/ 1436178 w 2420099"/>
                  <a:gd name="connsiteY1098" fmla="*/ 667679 h 1530350"/>
                  <a:gd name="connsiteX1099" fmla="*/ 1487806 w 2420099"/>
                  <a:gd name="connsiteY1099" fmla="*/ 634080 h 1530350"/>
                  <a:gd name="connsiteX1100" fmla="*/ 1300528 w 2420099"/>
                  <a:gd name="connsiteY1100" fmla="*/ 600481 h 1530350"/>
                  <a:gd name="connsiteX1101" fmla="*/ 1248902 w 2420099"/>
                  <a:gd name="connsiteY1101" fmla="*/ 634081 h 1530350"/>
                  <a:gd name="connsiteX1102" fmla="*/ 1300530 w 2420099"/>
                  <a:gd name="connsiteY1102" fmla="*/ 667680 h 1530350"/>
                  <a:gd name="connsiteX1103" fmla="*/ 1352156 w 2420099"/>
                  <a:gd name="connsiteY1103" fmla="*/ 634081 h 1530350"/>
                  <a:gd name="connsiteX1104" fmla="*/ 1029234 w 2420099"/>
                  <a:gd name="connsiteY1104" fmla="*/ 600481 h 1530350"/>
                  <a:gd name="connsiteX1105" fmla="*/ 977606 w 2420099"/>
                  <a:gd name="connsiteY1105" fmla="*/ 634080 h 1530350"/>
                  <a:gd name="connsiteX1106" fmla="*/ 1029234 w 2420099"/>
                  <a:gd name="connsiteY1106" fmla="*/ 667681 h 1530350"/>
                  <a:gd name="connsiteX1107" fmla="*/ 1080866 w 2420099"/>
                  <a:gd name="connsiteY1107" fmla="*/ 634082 h 1530350"/>
                  <a:gd name="connsiteX1108" fmla="*/ 2250085 w 2420099"/>
                  <a:gd name="connsiteY1108" fmla="*/ 600481 h 1530350"/>
                  <a:gd name="connsiteX1109" fmla="*/ 2198457 w 2420099"/>
                  <a:gd name="connsiteY1109" fmla="*/ 634080 h 1530350"/>
                  <a:gd name="connsiteX1110" fmla="*/ 2250083 w 2420099"/>
                  <a:gd name="connsiteY1110" fmla="*/ 667679 h 1530350"/>
                  <a:gd name="connsiteX1111" fmla="*/ 2301709 w 2420099"/>
                  <a:gd name="connsiteY1111" fmla="*/ 634079 h 1530350"/>
                  <a:gd name="connsiteX1112" fmla="*/ 2114433 w 2420099"/>
                  <a:gd name="connsiteY1112" fmla="*/ 600481 h 1530350"/>
                  <a:gd name="connsiteX1113" fmla="*/ 2062806 w 2420099"/>
                  <a:gd name="connsiteY1113" fmla="*/ 634079 h 1530350"/>
                  <a:gd name="connsiteX1114" fmla="*/ 2114433 w 2420099"/>
                  <a:gd name="connsiteY1114" fmla="*/ 667679 h 1530350"/>
                  <a:gd name="connsiteX1115" fmla="*/ 2166060 w 2420099"/>
                  <a:gd name="connsiteY1115" fmla="*/ 634080 h 1530350"/>
                  <a:gd name="connsiteX1116" fmla="*/ 1978783 w 2420099"/>
                  <a:gd name="connsiteY1116" fmla="*/ 600481 h 1530350"/>
                  <a:gd name="connsiteX1117" fmla="*/ 1927155 w 2420099"/>
                  <a:gd name="connsiteY1117" fmla="*/ 634080 h 1530350"/>
                  <a:gd name="connsiteX1118" fmla="*/ 1978782 w 2420099"/>
                  <a:gd name="connsiteY1118" fmla="*/ 667679 h 1530350"/>
                  <a:gd name="connsiteX1119" fmla="*/ 2030409 w 2420099"/>
                  <a:gd name="connsiteY1119" fmla="*/ 634079 h 1530350"/>
                  <a:gd name="connsiteX1120" fmla="*/ 1843130 w 2420099"/>
                  <a:gd name="connsiteY1120" fmla="*/ 600481 h 1530350"/>
                  <a:gd name="connsiteX1121" fmla="*/ 1791504 w 2420099"/>
                  <a:gd name="connsiteY1121" fmla="*/ 634079 h 1530350"/>
                  <a:gd name="connsiteX1122" fmla="*/ 1843131 w 2420099"/>
                  <a:gd name="connsiteY1122" fmla="*/ 667679 h 1530350"/>
                  <a:gd name="connsiteX1123" fmla="*/ 1894758 w 2420099"/>
                  <a:gd name="connsiteY1123" fmla="*/ 634080 h 1530350"/>
                  <a:gd name="connsiteX1124" fmla="*/ 1707482 w 2420099"/>
                  <a:gd name="connsiteY1124" fmla="*/ 600481 h 1530350"/>
                  <a:gd name="connsiteX1125" fmla="*/ 1655854 w 2420099"/>
                  <a:gd name="connsiteY1125" fmla="*/ 634080 h 1530350"/>
                  <a:gd name="connsiteX1126" fmla="*/ 1707480 w 2420099"/>
                  <a:gd name="connsiteY1126" fmla="*/ 667679 h 1530350"/>
                  <a:gd name="connsiteX1127" fmla="*/ 1759107 w 2420099"/>
                  <a:gd name="connsiteY1127" fmla="*/ 634079 h 1530350"/>
                  <a:gd name="connsiteX1128" fmla="*/ 1571830 w 2420099"/>
                  <a:gd name="connsiteY1128" fmla="*/ 600481 h 1530350"/>
                  <a:gd name="connsiteX1129" fmla="*/ 1520204 w 2420099"/>
                  <a:gd name="connsiteY1129" fmla="*/ 634080 h 1530350"/>
                  <a:gd name="connsiteX1130" fmla="*/ 1571830 w 2420099"/>
                  <a:gd name="connsiteY1130" fmla="*/ 667679 h 1530350"/>
                  <a:gd name="connsiteX1131" fmla="*/ 1623457 w 2420099"/>
                  <a:gd name="connsiteY1131" fmla="*/ 634080 h 1530350"/>
                  <a:gd name="connsiteX1132" fmla="*/ 961405 w 2420099"/>
                  <a:gd name="connsiteY1132" fmla="*/ 556341 h 1530350"/>
                  <a:gd name="connsiteX1133" fmla="*/ 909777 w 2420099"/>
                  <a:gd name="connsiteY1133" fmla="*/ 589940 h 1530350"/>
                  <a:gd name="connsiteX1134" fmla="*/ 961407 w 2420099"/>
                  <a:gd name="connsiteY1134" fmla="*/ 623539 h 1530350"/>
                  <a:gd name="connsiteX1135" fmla="*/ 1013036 w 2420099"/>
                  <a:gd name="connsiteY1135" fmla="*/ 589939 h 1530350"/>
                  <a:gd name="connsiteX1136" fmla="*/ 690109 w 2420099"/>
                  <a:gd name="connsiteY1136" fmla="*/ 556341 h 1530350"/>
                  <a:gd name="connsiteX1137" fmla="*/ 638480 w 2420099"/>
                  <a:gd name="connsiteY1137" fmla="*/ 589941 h 1530350"/>
                  <a:gd name="connsiteX1138" fmla="*/ 690105 w 2420099"/>
                  <a:gd name="connsiteY1138" fmla="*/ 623539 h 1530350"/>
                  <a:gd name="connsiteX1139" fmla="*/ 741734 w 2420099"/>
                  <a:gd name="connsiteY1139" fmla="*/ 589940 h 1530350"/>
                  <a:gd name="connsiteX1140" fmla="*/ 554460 w 2420099"/>
                  <a:gd name="connsiteY1140" fmla="*/ 556341 h 1530350"/>
                  <a:gd name="connsiteX1141" fmla="*/ 502832 w 2420099"/>
                  <a:gd name="connsiteY1141" fmla="*/ 589940 h 1530350"/>
                  <a:gd name="connsiteX1142" fmla="*/ 554459 w 2420099"/>
                  <a:gd name="connsiteY1142" fmla="*/ 623539 h 1530350"/>
                  <a:gd name="connsiteX1143" fmla="*/ 606084 w 2420099"/>
                  <a:gd name="connsiteY1143" fmla="*/ 589941 h 1530350"/>
                  <a:gd name="connsiteX1144" fmla="*/ 418807 w 2420099"/>
                  <a:gd name="connsiteY1144" fmla="*/ 556341 h 1530350"/>
                  <a:gd name="connsiteX1145" fmla="*/ 367179 w 2420099"/>
                  <a:gd name="connsiteY1145" fmla="*/ 589940 h 1530350"/>
                  <a:gd name="connsiteX1146" fmla="*/ 418806 w 2420099"/>
                  <a:gd name="connsiteY1146" fmla="*/ 623541 h 1530350"/>
                  <a:gd name="connsiteX1147" fmla="*/ 470434 w 2420099"/>
                  <a:gd name="connsiteY1147" fmla="*/ 589940 h 1530350"/>
                  <a:gd name="connsiteX1148" fmla="*/ 283152 w 2420099"/>
                  <a:gd name="connsiteY1148" fmla="*/ 556341 h 1530350"/>
                  <a:gd name="connsiteX1149" fmla="*/ 231529 w 2420099"/>
                  <a:gd name="connsiteY1149" fmla="*/ 589939 h 1530350"/>
                  <a:gd name="connsiteX1150" fmla="*/ 283156 w 2420099"/>
                  <a:gd name="connsiteY1150" fmla="*/ 623539 h 1530350"/>
                  <a:gd name="connsiteX1151" fmla="*/ 334785 w 2420099"/>
                  <a:gd name="connsiteY1151" fmla="*/ 589941 h 1530350"/>
                  <a:gd name="connsiteX1152" fmla="*/ 1232703 w 2420099"/>
                  <a:gd name="connsiteY1152" fmla="*/ 556341 h 1530350"/>
                  <a:gd name="connsiteX1153" fmla="*/ 1181078 w 2420099"/>
                  <a:gd name="connsiteY1153" fmla="*/ 589940 h 1530350"/>
                  <a:gd name="connsiteX1154" fmla="*/ 1232702 w 2420099"/>
                  <a:gd name="connsiteY1154" fmla="*/ 623538 h 1530350"/>
                  <a:gd name="connsiteX1155" fmla="*/ 1284329 w 2420099"/>
                  <a:gd name="connsiteY1155" fmla="*/ 589939 h 1530350"/>
                  <a:gd name="connsiteX1156" fmla="*/ 1097059 w 2420099"/>
                  <a:gd name="connsiteY1156" fmla="*/ 556341 h 1530350"/>
                  <a:gd name="connsiteX1157" fmla="*/ 1045436 w 2420099"/>
                  <a:gd name="connsiteY1157" fmla="*/ 589939 h 1530350"/>
                  <a:gd name="connsiteX1158" fmla="*/ 1097059 w 2420099"/>
                  <a:gd name="connsiteY1158" fmla="*/ 623539 h 1530350"/>
                  <a:gd name="connsiteX1159" fmla="*/ 1148681 w 2420099"/>
                  <a:gd name="connsiteY1159" fmla="*/ 589940 h 1530350"/>
                  <a:gd name="connsiteX1160" fmla="*/ 825758 w 2420099"/>
                  <a:gd name="connsiteY1160" fmla="*/ 556341 h 1530350"/>
                  <a:gd name="connsiteX1161" fmla="*/ 774129 w 2420099"/>
                  <a:gd name="connsiteY1161" fmla="*/ 589940 h 1530350"/>
                  <a:gd name="connsiteX1162" fmla="*/ 825758 w 2420099"/>
                  <a:gd name="connsiteY1162" fmla="*/ 623539 h 1530350"/>
                  <a:gd name="connsiteX1163" fmla="*/ 877384 w 2420099"/>
                  <a:gd name="connsiteY1163" fmla="*/ 589940 h 1530350"/>
                  <a:gd name="connsiteX1164" fmla="*/ 2317910 w 2420099"/>
                  <a:gd name="connsiteY1164" fmla="*/ 556340 h 1530350"/>
                  <a:gd name="connsiteX1165" fmla="*/ 2266283 w 2420099"/>
                  <a:gd name="connsiteY1165" fmla="*/ 589939 h 1530350"/>
                  <a:gd name="connsiteX1166" fmla="*/ 2317908 w 2420099"/>
                  <a:gd name="connsiteY1166" fmla="*/ 623537 h 1530350"/>
                  <a:gd name="connsiteX1167" fmla="*/ 2369535 w 2420099"/>
                  <a:gd name="connsiteY1167" fmla="*/ 589938 h 1530350"/>
                  <a:gd name="connsiteX1168" fmla="*/ 2046608 w 2420099"/>
                  <a:gd name="connsiteY1168" fmla="*/ 556340 h 1530350"/>
                  <a:gd name="connsiteX1169" fmla="*/ 1994980 w 2420099"/>
                  <a:gd name="connsiteY1169" fmla="*/ 589939 h 1530350"/>
                  <a:gd name="connsiteX1170" fmla="*/ 2046607 w 2420099"/>
                  <a:gd name="connsiteY1170" fmla="*/ 623538 h 1530350"/>
                  <a:gd name="connsiteX1171" fmla="*/ 2098235 w 2420099"/>
                  <a:gd name="connsiteY1171" fmla="*/ 589939 h 1530350"/>
                  <a:gd name="connsiteX1172" fmla="*/ 1775306 w 2420099"/>
                  <a:gd name="connsiteY1172" fmla="*/ 556340 h 1530350"/>
                  <a:gd name="connsiteX1173" fmla="*/ 1723679 w 2420099"/>
                  <a:gd name="connsiteY1173" fmla="*/ 589939 h 1530350"/>
                  <a:gd name="connsiteX1174" fmla="*/ 1775306 w 2420099"/>
                  <a:gd name="connsiteY1174" fmla="*/ 623538 h 1530350"/>
                  <a:gd name="connsiteX1175" fmla="*/ 1826933 w 2420099"/>
                  <a:gd name="connsiteY1175" fmla="*/ 589939 h 1530350"/>
                  <a:gd name="connsiteX1176" fmla="*/ 1504005 w 2420099"/>
                  <a:gd name="connsiteY1176" fmla="*/ 556340 h 1530350"/>
                  <a:gd name="connsiteX1177" fmla="*/ 1452378 w 2420099"/>
                  <a:gd name="connsiteY1177" fmla="*/ 589940 h 1530350"/>
                  <a:gd name="connsiteX1178" fmla="*/ 1504004 w 2420099"/>
                  <a:gd name="connsiteY1178" fmla="*/ 623538 h 1530350"/>
                  <a:gd name="connsiteX1179" fmla="*/ 1555631 w 2420099"/>
                  <a:gd name="connsiteY1179" fmla="*/ 589938 h 1530350"/>
                  <a:gd name="connsiteX1180" fmla="*/ 147507 w 2420099"/>
                  <a:gd name="connsiteY1180" fmla="*/ 556340 h 1530350"/>
                  <a:gd name="connsiteX1181" fmla="*/ 95878 w 2420099"/>
                  <a:gd name="connsiteY1181" fmla="*/ 589941 h 1530350"/>
                  <a:gd name="connsiteX1182" fmla="*/ 147503 w 2420099"/>
                  <a:gd name="connsiteY1182" fmla="*/ 623539 h 1530350"/>
                  <a:gd name="connsiteX1183" fmla="*/ 199131 w 2420099"/>
                  <a:gd name="connsiteY1183" fmla="*/ 589939 h 1530350"/>
                  <a:gd name="connsiteX1184" fmla="*/ 2182258 w 2420099"/>
                  <a:gd name="connsiteY1184" fmla="*/ 556339 h 1530350"/>
                  <a:gd name="connsiteX1185" fmla="*/ 2130630 w 2420099"/>
                  <a:gd name="connsiteY1185" fmla="*/ 589938 h 1530350"/>
                  <a:gd name="connsiteX1186" fmla="*/ 2182258 w 2420099"/>
                  <a:gd name="connsiteY1186" fmla="*/ 623538 h 1530350"/>
                  <a:gd name="connsiteX1187" fmla="*/ 2233887 w 2420099"/>
                  <a:gd name="connsiteY1187" fmla="*/ 589939 h 1530350"/>
                  <a:gd name="connsiteX1188" fmla="*/ 1910956 w 2420099"/>
                  <a:gd name="connsiteY1188" fmla="*/ 556339 h 1530350"/>
                  <a:gd name="connsiteX1189" fmla="*/ 1859328 w 2420099"/>
                  <a:gd name="connsiteY1189" fmla="*/ 589938 h 1530350"/>
                  <a:gd name="connsiteX1190" fmla="*/ 1910956 w 2420099"/>
                  <a:gd name="connsiteY1190" fmla="*/ 623538 h 1530350"/>
                  <a:gd name="connsiteX1191" fmla="*/ 1962584 w 2420099"/>
                  <a:gd name="connsiteY1191" fmla="*/ 589939 h 1530350"/>
                  <a:gd name="connsiteX1192" fmla="*/ 1639655 w 2420099"/>
                  <a:gd name="connsiteY1192" fmla="*/ 556339 h 1530350"/>
                  <a:gd name="connsiteX1193" fmla="*/ 1588028 w 2420099"/>
                  <a:gd name="connsiteY1193" fmla="*/ 589939 h 1530350"/>
                  <a:gd name="connsiteX1194" fmla="*/ 1639655 w 2420099"/>
                  <a:gd name="connsiteY1194" fmla="*/ 623538 h 1530350"/>
                  <a:gd name="connsiteX1195" fmla="*/ 1691282 w 2420099"/>
                  <a:gd name="connsiteY1195" fmla="*/ 589939 h 1530350"/>
                  <a:gd name="connsiteX1196" fmla="*/ 1368354 w 2420099"/>
                  <a:gd name="connsiteY1196" fmla="*/ 556339 h 1530350"/>
                  <a:gd name="connsiteX1197" fmla="*/ 1316727 w 2420099"/>
                  <a:gd name="connsiteY1197" fmla="*/ 589939 h 1530350"/>
                  <a:gd name="connsiteX1198" fmla="*/ 1368355 w 2420099"/>
                  <a:gd name="connsiteY1198" fmla="*/ 623539 h 1530350"/>
                  <a:gd name="connsiteX1199" fmla="*/ 1419983 w 2420099"/>
                  <a:gd name="connsiteY1199" fmla="*/ 589940 h 1530350"/>
                  <a:gd name="connsiteX1200" fmla="*/ 1029236 w 2420099"/>
                  <a:gd name="connsiteY1200" fmla="*/ 512200 h 1530350"/>
                  <a:gd name="connsiteX1201" fmla="*/ 977609 w 2420099"/>
                  <a:gd name="connsiteY1201" fmla="*/ 545799 h 1530350"/>
                  <a:gd name="connsiteX1202" fmla="*/ 1029236 w 2420099"/>
                  <a:gd name="connsiteY1202" fmla="*/ 579397 h 1530350"/>
                  <a:gd name="connsiteX1203" fmla="*/ 1080862 w 2420099"/>
                  <a:gd name="connsiteY1203" fmla="*/ 545798 h 1530350"/>
                  <a:gd name="connsiteX1204" fmla="*/ 215330 w 2420099"/>
                  <a:gd name="connsiteY1204" fmla="*/ 512200 h 1530350"/>
                  <a:gd name="connsiteX1205" fmla="*/ 163704 w 2420099"/>
                  <a:gd name="connsiteY1205" fmla="*/ 545799 h 1530350"/>
                  <a:gd name="connsiteX1206" fmla="*/ 215331 w 2420099"/>
                  <a:gd name="connsiteY1206" fmla="*/ 579397 h 1530350"/>
                  <a:gd name="connsiteX1207" fmla="*/ 266955 w 2420099"/>
                  <a:gd name="connsiteY1207" fmla="*/ 545799 h 1530350"/>
                  <a:gd name="connsiteX1208" fmla="*/ 757935 w 2420099"/>
                  <a:gd name="connsiteY1208" fmla="*/ 512200 h 1530350"/>
                  <a:gd name="connsiteX1209" fmla="*/ 706307 w 2420099"/>
                  <a:gd name="connsiteY1209" fmla="*/ 545799 h 1530350"/>
                  <a:gd name="connsiteX1210" fmla="*/ 757932 w 2420099"/>
                  <a:gd name="connsiteY1210" fmla="*/ 579399 h 1530350"/>
                  <a:gd name="connsiteX1211" fmla="*/ 809557 w 2420099"/>
                  <a:gd name="connsiteY1211" fmla="*/ 545799 h 1530350"/>
                  <a:gd name="connsiteX1212" fmla="*/ 486631 w 2420099"/>
                  <a:gd name="connsiteY1212" fmla="*/ 512200 h 1530350"/>
                  <a:gd name="connsiteX1213" fmla="*/ 435005 w 2420099"/>
                  <a:gd name="connsiteY1213" fmla="*/ 545799 h 1530350"/>
                  <a:gd name="connsiteX1214" fmla="*/ 486633 w 2420099"/>
                  <a:gd name="connsiteY1214" fmla="*/ 579398 h 1530350"/>
                  <a:gd name="connsiteX1215" fmla="*/ 538259 w 2420099"/>
                  <a:gd name="connsiteY1215" fmla="*/ 545799 h 1530350"/>
                  <a:gd name="connsiteX1216" fmla="*/ 1300530 w 2420099"/>
                  <a:gd name="connsiteY1216" fmla="*/ 512199 h 1530350"/>
                  <a:gd name="connsiteX1217" fmla="*/ 1248903 w 2420099"/>
                  <a:gd name="connsiteY1217" fmla="*/ 545799 h 1530350"/>
                  <a:gd name="connsiteX1218" fmla="*/ 1300527 w 2420099"/>
                  <a:gd name="connsiteY1218" fmla="*/ 579397 h 1530350"/>
                  <a:gd name="connsiteX1219" fmla="*/ 1352155 w 2420099"/>
                  <a:gd name="connsiteY1219" fmla="*/ 545797 h 1530350"/>
                  <a:gd name="connsiteX1220" fmla="*/ 1164877 w 2420099"/>
                  <a:gd name="connsiteY1220" fmla="*/ 512199 h 1530350"/>
                  <a:gd name="connsiteX1221" fmla="*/ 1113251 w 2420099"/>
                  <a:gd name="connsiteY1221" fmla="*/ 545798 h 1530350"/>
                  <a:gd name="connsiteX1222" fmla="*/ 1164879 w 2420099"/>
                  <a:gd name="connsiteY1222" fmla="*/ 579397 h 1530350"/>
                  <a:gd name="connsiteX1223" fmla="*/ 1216505 w 2420099"/>
                  <a:gd name="connsiteY1223" fmla="*/ 545798 h 1530350"/>
                  <a:gd name="connsiteX1224" fmla="*/ 893580 w 2420099"/>
                  <a:gd name="connsiteY1224" fmla="*/ 512199 h 1530350"/>
                  <a:gd name="connsiteX1225" fmla="*/ 841957 w 2420099"/>
                  <a:gd name="connsiteY1225" fmla="*/ 545799 h 1530350"/>
                  <a:gd name="connsiteX1226" fmla="*/ 893580 w 2420099"/>
                  <a:gd name="connsiteY1226" fmla="*/ 579398 h 1530350"/>
                  <a:gd name="connsiteX1227" fmla="*/ 945208 w 2420099"/>
                  <a:gd name="connsiteY1227" fmla="*/ 545799 h 1530350"/>
                  <a:gd name="connsiteX1228" fmla="*/ 622281 w 2420099"/>
                  <a:gd name="connsiteY1228" fmla="*/ 512199 h 1530350"/>
                  <a:gd name="connsiteX1229" fmla="*/ 570655 w 2420099"/>
                  <a:gd name="connsiteY1229" fmla="*/ 545799 h 1530350"/>
                  <a:gd name="connsiteX1230" fmla="*/ 622283 w 2420099"/>
                  <a:gd name="connsiteY1230" fmla="*/ 579399 h 1530350"/>
                  <a:gd name="connsiteX1231" fmla="*/ 673913 w 2420099"/>
                  <a:gd name="connsiteY1231" fmla="*/ 545799 h 1530350"/>
                  <a:gd name="connsiteX1232" fmla="*/ 350981 w 2420099"/>
                  <a:gd name="connsiteY1232" fmla="*/ 512199 h 1530350"/>
                  <a:gd name="connsiteX1233" fmla="*/ 299352 w 2420099"/>
                  <a:gd name="connsiteY1233" fmla="*/ 545798 h 1530350"/>
                  <a:gd name="connsiteX1234" fmla="*/ 350979 w 2420099"/>
                  <a:gd name="connsiteY1234" fmla="*/ 579399 h 1530350"/>
                  <a:gd name="connsiteX1235" fmla="*/ 402609 w 2420099"/>
                  <a:gd name="connsiteY1235" fmla="*/ 545799 h 1530350"/>
                  <a:gd name="connsiteX1236" fmla="*/ 1843132 w 2420099"/>
                  <a:gd name="connsiteY1236" fmla="*/ 512199 h 1530350"/>
                  <a:gd name="connsiteX1237" fmla="*/ 1791504 w 2420099"/>
                  <a:gd name="connsiteY1237" fmla="*/ 545798 h 1530350"/>
                  <a:gd name="connsiteX1238" fmla="*/ 1843130 w 2420099"/>
                  <a:gd name="connsiteY1238" fmla="*/ 579397 h 1530350"/>
                  <a:gd name="connsiteX1239" fmla="*/ 1894758 w 2420099"/>
                  <a:gd name="connsiteY1239" fmla="*/ 545797 h 1530350"/>
                  <a:gd name="connsiteX1240" fmla="*/ 1571832 w 2420099"/>
                  <a:gd name="connsiteY1240" fmla="*/ 512199 h 1530350"/>
                  <a:gd name="connsiteX1241" fmla="*/ 1520204 w 2420099"/>
                  <a:gd name="connsiteY1241" fmla="*/ 545798 h 1530350"/>
                  <a:gd name="connsiteX1242" fmla="*/ 1571829 w 2420099"/>
                  <a:gd name="connsiteY1242" fmla="*/ 579397 h 1530350"/>
                  <a:gd name="connsiteX1243" fmla="*/ 1623456 w 2420099"/>
                  <a:gd name="connsiteY1243" fmla="*/ 545797 h 1530350"/>
                  <a:gd name="connsiteX1244" fmla="*/ 2250083 w 2420099"/>
                  <a:gd name="connsiteY1244" fmla="*/ 512198 h 1530350"/>
                  <a:gd name="connsiteX1245" fmla="*/ 2198457 w 2420099"/>
                  <a:gd name="connsiteY1245" fmla="*/ 545797 h 1530350"/>
                  <a:gd name="connsiteX1246" fmla="*/ 2250085 w 2420099"/>
                  <a:gd name="connsiteY1246" fmla="*/ 579396 h 1530350"/>
                  <a:gd name="connsiteX1247" fmla="*/ 2301711 w 2420099"/>
                  <a:gd name="connsiteY1247" fmla="*/ 545798 h 1530350"/>
                  <a:gd name="connsiteX1248" fmla="*/ 2114434 w 2420099"/>
                  <a:gd name="connsiteY1248" fmla="*/ 512198 h 1530350"/>
                  <a:gd name="connsiteX1249" fmla="*/ 2062806 w 2420099"/>
                  <a:gd name="connsiteY1249" fmla="*/ 545798 h 1530350"/>
                  <a:gd name="connsiteX1250" fmla="*/ 2114433 w 2420099"/>
                  <a:gd name="connsiteY1250" fmla="*/ 579396 h 1530350"/>
                  <a:gd name="connsiteX1251" fmla="*/ 2166060 w 2420099"/>
                  <a:gd name="connsiteY1251" fmla="*/ 545797 h 1530350"/>
                  <a:gd name="connsiteX1252" fmla="*/ 1707480 w 2420099"/>
                  <a:gd name="connsiteY1252" fmla="*/ 512198 h 1530350"/>
                  <a:gd name="connsiteX1253" fmla="*/ 1655854 w 2420099"/>
                  <a:gd name="connsiteY1253" fmla="*/ 545797 h 1530350"/>
                  <a:gd name="connsiteX1254" fmla="*/ 1707481 w 2420099"/>
                  <a:gd name="connsiteY1254" fmla="*/ 579397 h 1530350"/>
                  <a:gd name="connsiteX1255" fmla="*/ 1759107 w 2420099"/>
                  <a:gd name="connsiteY1255" fmla="*/ 545798 h 1530350"/>
                  <a:gd name="connsiteX1256" fmla="*/ 1436179 w 2420099"/>
                  <a:gd name="connsiteY1256" fmla="*/ 512198 h 1530350"/>
                  <a:gd name="connsiteX1257" fmla="*/ 1384552 w 2420099"/>
                  <a:gd name="connsiteY1257" fmla="*/ 545797 h 1530350"/>
                  <a:gd name="connsiteX1258" fmla="*/ 1436180 w 2420099"/>
                  <a:gd name="connsiteY1258" fmla="*/ 579398 h 1530350"/>
                  <a:gd name="connsiteX1259" fmla="*/ 1487807 w 2420099"/>
                  <a:gd name="connsiteY1259" fmla="*/ 545798 h 1530350"/>
                  <a:gd name="connsiteX1260" fmla="*/ 1978782 w 2420099"/>
                  <a:gd name="connsiteY1260" fmla="*/ 512198 h 1530350"/>
                  <a:gd name="connsiteX1261" fmla="*/ 1927154 w 2420099"/>
                  <a:gd name="connsiteY1261" fmla="*/ 545797 h 1530350"/>
                  <a:gd name="connsiteX1262" fmla="*/ 1978783 w 2420099"/>
                  <a:gd name="connsiteY1262" fmla="*/ 579396 h 1530350"/>
                  <a:gd name="connsiteX1263" fmla="*/ 2030409 w 2420099"/>
                  <a:gd name="connsiteY1263" fmla="*/ 545798 h 1530350"/>
                  <a:gd name="connsiteX1264" fmla="*/ 825758 w 2420099"/>
                  <a:gd name="connsiteY1264" fmla="*/ 468059 h 1530350"/>
                  <a:gd name="connsiteX1265" fmla="*/ 774129 w 2420099"/>
                  <a:gd name="connsiteY1265" fmla="*/ 501657 h 1530350"/>
                  <a:gd name="connsiteX1266" fmla="*/ 825758 w 2420099"/>
                  <a:gd name="connsiteY1266" fmla="*/ 535256 h 1530350"/>
                  <a:gd name="connsiteX1267" fmla="*/ 877384 w 2420099"/>
                  <a:gd name="connsiteY1267" fmla="*/ 501658 h 1530350"/>
                  <a:gd name="connsiteX1268" fmla="*/ 1910957 w 2420099"/>
                  <a:gd name="connsiteY1268" fmla="*/ 468058 h 1530350"/>
                  <a:gd name="connsiteX1269" fmla="*/ 1859330 w 2420099"/>
                  <a:gd name="connsiteY1269" fmla="*/ 501657 h 1530350"/>
                  <a:gd name="connsiteX1270" fmla="*/ 1910956 w 2420099"/>
                  <a:gd name="connsiteY1270" fmla="*/ 535255 h 1530350"/>
                  <a:gd name="connsiteX1271" fmla="*/ 1962583 w 2420099"/>
                  <a:gd name="connsiteY1271" fmla="*/ 501656 h 1530350"/>
                  <a:gd name="connsiteX1272" fmla="*/ 1639656 w 2420099"/>
                  <a:gd name="connsiteY1272" fmla="*/ 468058 h 1530350"/>
                  <a:gd name="connsiteX1273" fmla="*/ 1588030 w 2420099"/>
                  <a:gd name="connsiteY1273" fmla="*/ 501656 h 1530350"/>
                  <a:gd name="connsiteX1274" fmla="*/ 1639655 w 2420099"/>
                  <a:gd name="connsiteY1274" fmla="*/ 535255 h 1530350"/>
                  <a:gd name="connsiteX1275" fmla="*/ 1691281 w 2420099"/>
                  <a:gd name="connsiteY1275" fmla="*/ 501656 h 1530350"/>
                  <a:gd name="connsiteX1276" fmla="*/ 1368355 w 2420099"/>
                  <a:gd name="connsiteY1276" fmla="*/ 468058 h 1530350"/>
                  <a:gd name="connsiteX1277" fmla="*/ 1316728 w 2420099"/>
                  <a:gd name="connsiteY1277" fmla="*/ 501657 h 1530350"/>
                  <a:gd name="connsiteX1278" fmla="*/ 1368354 w 2420099"/>
                  <a:gd name="connsiteY1278" fmla="*/ 535255 h 1530350"/>
                  <a:gd name="connsiteX1279" fmla="*/ 1419980 w 2420099"/>
                  <a:gd name="connsiteY1279" fmla="*/ 501656 h 1530350"/>
                  <a:gd name="connsiteX1280" fmla="*/ 1097059 w 2420099"/>
                  <a:gd name="connsiteY1280" fmla="*/ 468058 h 1530350"/>
                  <a:gd name="connsiteX1281" fmla="*/ 1045435 w 2420099"/>
                  <a:gd name="connsiteY1281" fmla="*/ 501659 h 1530350"/>
                  <a:gd name="connsiteX1282" fmla="*/ 1097059 w 2420099"/>
                  <a:gd name="connsiteY1282" fmla="*/ 535256 h 1530350"/>
                  <a:gd name="connsiteX1283" fmla="*/ 1148680 w 2420099"/>
                  <a:gd name="connsiteY1283" fmla="*/ 501657 h 1530350"/>
                  <a:gd name="connsiteX1284" fmla="*/ 961408 w 2420099"/>
                  <a:gd name="connsiteY1284" fmla="*/ 468058 h 1530350"/>
                  <a:gd name="connsiteX1285" fmla="*/ 909777 w 2420099"/>
                  <a:gd name="connsiteY1285" fmla="*/ 501658 h 1530350"/>
                  <a:gd name="connsiteX1286" fmla="*/ 961407 w 2420099"/>
                  <a:gd name="connsiteY1286" fmla="*/ 535256 h 1530350"/>
                  <a:gd name="connsiteX1287" fmla="*/ 1013036 w 2420099"/>
                  <a:gd name="connsiteY1287" fmla="*/ 501658 h 1530350"/>
                  <a:gd name="connsiteX1288" fmla="*/ 554460 w 2420099"/>
                  <a:gd name="connsiteY1288" fmla="*/ 468058 h 1530350"/>
                  <a:gd name="connsiteX1289" fmla="*/ 502829 w 2420099"/>
                  <a:gd name="connsiteY1289" fmla="*/ 501657 h 1530350"/>
                  <a:gd name="connsiteX1290" fmla="*/ 554460 w 2420099"/>
                  <a:gd name="connsiteY1290" fmla="*/ 535258 h 1530350"/>
                  <a:gd name="connsiteX1291" fmla="*/ 606087 w 2420099"/>
                  <a:gd name="connsiteY1291" fmla="*/ 501657 h 1530350"/>
                  <a:gd name="connsiteX1292" fmla="*/ 418806 w 2420099"/>
                  <a:gd name="connsiteY1292" fmla="*/ 468058 h 1530350"/>
                  <a:gd name="connsiteX1293" fmla="*/ 367181 w 2420099"/>
                  <a:gd name="connsiteY1293" fmla="*/ 501657 h 1530350"/>
                  <a:gd name="connsiteX1294" fmla="*/ 418809 w 2420099"/>
                  <a:gd name="connsiteY1294" fmla="*/ 535256 h 1530350"/>
                  <a:gd name="connsiteX1295" fmla="*/ 470432 w 2420099"/>
                  <a:gd name="connsiteY1295" fmla="*/ 501658 h 1530350"/>
                  <a:gd name="connsiteX1296" fmla="*/ 283156 w 2420099"/>
                  <a:gd name="connsiteY1296" fmla="*/ 468058 h 1530350"/>
                  <a:gd name="connsiteX1297" fmla="*/ 231530 w 2420099"/>
                  <a:gd name="connsiteY1297" fmla="*/ 501658 h 1530350"/>
                  <a:gd name="connsiteX1298" fmla="*/ 283152 w 2420099"/>
                  <a:gd name="connsiteY1298" fmla="*/ 535257 h 1530350"/>
                  <a:gd name="connsiteX1299" fmla="*/ 334785 w 2420099"/>
                  <a:gd name="connsiteY1299" fmla="*/ 501657 h 1530350"/>
                  <a:gd name="connsiteX1300" fmla="*/ 147504 w 2420099"/>
                  <a:gd name="connsiteY1300" fmla="*/ 468058 h 1530350"/>
                  <a:gd name="connsiteX1301" fmla="*/ 95879 w 2420099"/>
                  <a:gd name="connsiteY1301" fmla="*/ 501657 h 1530350"/>
                  <a:gd name="connsiteX1302" fmla="*/ 147506 w 2420099"/>
                  <a:gd name="connsiteY1302" fmla="*/ 535256 h 1530350"/>
                  <a:gd name="connsiteX1303" fmla="*/ 199131 w 2420099"/>
                  <a:gd name="connsiteY1303" fmla="*/ 501657 h 1530350"/>
                  <a:gd name="connsiteX1304" fmla="*/ 2182258 w 2420099"/>
                  <a:gd name="connsiteY1304" fmla="*/ 468058 h 1530350"/>
                  <a:gd name="connsiteX1305" fmla="*/ 2130633 w 2420099"/>
                  <a:gd name="connsiteY1305" fmla="*/ 501656 h 1530350"/>
                  <a:gd name="connsiteX1306" fmla="*/ 2182258 w 2420099"/>
                  <a:gd name="connsiteY1306" fmla="*/ 535255 h 1530350"/>
                  <a:gd name="connsiteX1307" fmla="*/ 2233885 w 2420099"/>
                  <a:gd name="connsiteY1307" fmla="*/ 501656 h 1530350"/>
                  <a:gd name="connsiteX1308" fmla="*/ 690106 w 2420099"/>
                  <a:gd name="connsiteY1308" fmla="*/ 468058 h 1530350"/>
                  <a:gd name="connsiteX1309" fmla="*/ 638480 w 2420099"/>
                  <a:gd name="connsiteY1309" fmla="*/ 501657 h 1530350"/>
                  <a:gd name="connsiteX1310" fmla="*/ 690110 w 2420099"/>
                  <a:gd name="connsiteY1310" fmla="*/ 535257 h 1530350"/>
                  <a:gd name="connsiteX1311" fmla="*/ 741734 w 2420099"/>
                  <a:gd name="connsiteY1311" fmla="*/ 501657 h 1530350"/>
                  <a:gd name="connsiteX1312" fmla="*/ 2046608 w 2420099"/>
                  <a:gd name="connsiteY1312" fmla="*/ 468057 h 1530350"/>
                  <a:gd name="connsiteX1313" fmla="*/ 1994980 w 2420099"/>
                  <a:gd name="connsiteY1313" fmla="*/ 501656 h 1530350"/>
                  <a:gd name="connsiteX1314" fmla="*/ 2046608 w 2420099"/>
                  <a:gd name="connsiteY1314" fmla="*/ 535255 h 1530350"/>
                  <a:gd name="connsiteX1315" fmla="*/ 2098236 w 2420099"/>
                  <a:gd name="connsiteY1315" fmla="*/ 501656 h 1530350"/>
                  <a:gd name="connsiteX1316" fmla="*/ 1775307 w 2420099"/>
                  <a:gd name="connsiteY1316" fmla="*/ 468057 h 1530350"/>
                  <a:gd name="connsiteX1317" fmla="*/ 1723678 w 2420099"/>
                  <a:gd name="connsiteY1317" fmla="*/ 501657 h 1530350"/>
                  <a:gd name="connsiteX1318" fmla="*/ 1775306 w 2420099"/>
                  <a:gd name="connsiteY1318" fmla="*/ 535255 h 1530350"/>
                  <a:gd name="connsiteX1319" fmla="*/ 1826933 w 2420099"/>
                  <a:gd name="connsiteY1319" fmla="*/ 501656 h 1530350"/>
                  <a:gd name="connsiteX1320" fmla="*/ 1504005 w 2420099"/>
                  <a:gd name="connsiteY1320" fmla="*/ 468057 h 1530350"/>
                  <a:gd name="connsiteX1321" fmla="*/ 1452377 w 2420099"/>
                  <a:gd name="connsiteY1321" fmla="*/ 501656 h 1530350"/>
                  <a:gd name="connsiteX1322" fmla="*/ 1504006 w 2420099"/>
                  <a:gd name="connsiteY1322" fmla="*/ 535256 h 1530350"/>
                  <a:gd name="connsiteX1323" fmla="*/ 1555633 w 2420099"/>
                  <a:gd name="connsiteY1323" fmla="*/ 501656 h 1530350"/>
                  <a:gd name="connsiteX1324" fmla="*/ 1232704 w 2420099"/>
                  <a:gd name="connsiteY1324" fmla="*/ 468057 h 1530350"/>
                  <a:gd name="connsiteX1325" fmla="*/ 1181076 w 2420099"/>
                  <a:gd name="connsiteY1325" fmla="*/ 501657 h 1530350"/>
                  <a:gd name="connsiteX1326" fmla="*/ 1232703 w 2420099"/>
                  <a:gd name="connsiteY1326" fmla="*/ 535256 h 1530350"/>
                  <a:gd name="connsiteX1327" fmla="*/ 1284331 w 2420099"/>
                  <a:gd name="connsiteY1327" fmla="*/ 501656 h 1530350"/>
                  <a:gd name="connsiteX1328" fmla="*/ 893580 w 2420099"/>
                  <a:gd name="connsiteY1328" fmla="*/ 423917 h 1530350"/>
                  <a:gd name="connsiteX1329" fmla="*/ 841957 w 2420099"/>
                  <a:gd name="connsiteY1329" fmla="*/ 457516 h 1530350"/>
                  <a:gd name="connsiteX1330" fmla="*/ 893577 w 2420099"/>
                  <a:gd name="connsiteY1330" fmla="*/ 491116 h 1530350"/>
                  <a:gd name="connsiteX1331" fmla="*/ 945208 w 2420099"/>
                  <a:gd name="connsiteY1331" fmla="*/ 457516 h 1530350"/>
                  <a:gd name="connsiteX1332" fmla="*/ 622283 w 2420099"/>
                  <a:gd name="connsiteY1332" fmla="*/ 423917 h 1530350"/>
                  <a:gd name="connsiteX1333" fmla="*/ 570659 w 2420099"/>
                  <a:gd name="connsiteY1333" fmla="*/ 457517 h 1530350"/>
                  <a:gd name="connsiteX1334" fmla="*/ 622282 w 2420099"/>
                  <a:gd name="connsiteY1334" fmla="*/ 491116 h 1530350"/>
                  <a:gd name="connsiteX1335" fmla="*/ 673909 w 2420099"/>
                  <a:gd name="connsiteY1335" fmla="*/ 457516 h 1530350"/>
                  <a:gd name="connsiteX1336" fmla="*/ 350979 w 2420099"/>
                  <a:gd name="connsiteY1336" fmla="*/ 423917 h 1530350"/>
                  <a:gd name="connsiteX1337" fmla="*/ 299352 w 2420099"/>
                  <a:gd name="connsiteY1337" fmla="*/ 457516 h 1530350"/>
                  <a:gd name="connsiteX1338" fmla="*/ 350981 w 2420099"/>
                  <a:gd name="connsiteY1338" fmla="*/ 491115 h 1530350"/>
                  <a:gd name="connsiteX1339" fmla="*/ 402605 w 2420099"/>
                  <a:gd name="connsiteY1339" fmla="*/ 457517 h 1530350"/>
                  <a:gd name="connsiteX1340" fmla="*/ 757929 w 2420099"/>
                  <a:gd name="connsiteY1340" fmla="*/ 423917 h 1530350"/>
                  <a:gd name="connsiteX1341" fmla="*/ 706307 w 2420099"/>
                  <a:gd name="connsiteY1341" fmla="*/ 457516 h 1530350"/>
                  <a:gd name="connsiteX1342" fmla="*/ 757935 w 2420099"/>
                  <a:gd name="connsiteY1342" fmla="*/ 491116 h 1530350"/>
                  <a:gd name="connsiteX1343" fmla="*/ 809561 w 2420099"/>
                  <a:gd name="connsiteY1343" fmla="*/ 457516 h 1530350"/>
                  <a:gd name="connsiteX1344" fmla="*/ 215330 w 2420099"/>
                  <a:gd name="connsiteY1344" fmla="*/ 423917 h 1530350"/>
                  <a:gd name="connsiteX1345" fmla="*/ 163703 w 2420099"/>
                  <a:gd name="connsiteY1345" fmla="*/ 457517 h 1530350"/>
                  <a:gd name="connsiteX1346" fmla="*/ 215328 w 2420099"/>
                  <a:gd name="connsiteY1346" fmla="*/ 491116 h 1530350"/>
                  <a:gd name="connsiteX1347" fmla="*/ 266955 w 2420099"/>
                  <a:gd name="connsiteY1347" fmla="*/ 457516 h 1530350"/>
                  <a:gd name="connsiteX1348" fmla="*/ 1571830 w 2420099"/>
                  <a:gd name="connsiteY1348" fmla="*/ 423916 h 1530350"/>
                  <a:gd name="connsiteX1349" fmla="*/ 1520204 w 2420099"/>
                  <a:gd name="connsiteY1349" fmla="*/ 457515 h 1530350"/>
                  <a:gd name="connsiteX1350" fmla="*/ 1571832 w 2420099"/>
                  <a:gd name="connsiteY1350" fmla="*/ 491114 h 1530350"/>
                  <a:gd name="connsiteX1351" fmla="*/ 1623458 w 2420099"/>
                  <a:gd name="connsiteY1351" fmla="*/ 457516 h 1530350"/>
                  <a:gd name="connsiteX1352" fmla="*/ 1300529 w 2420099"/>
                  <a:gd name="connsiteY1352" fmla="*/ 423916 h 1530350"/>
                  <a:gd name="connsiteX1353" fmla="*/ 1248902 w 2420099"/>
                  <a:gd name="connsiteY1353" fmla="*/ 457516 h 1530350"/>
                  <a:gd name="connsiteX1354" fmla="*/ 1300529 w 2420099"/>
                  <a:gd name="connsiteY1354" fmla="*/ 491115 h 1530350"/>
                  <a:gd name="connsiteX1355" fmla="*/ 1352156 w 2420099"/>
                  <a:gd name="connsiteY1355" fmla="*/ 457516 h 1530350"/>
                  <a:gd name="connsiteX1356" fmla="*/ 1029239 w 2420099"/>
                  <a:gd name="connsiteY1356" fmla="*/ 423916 h 1530350"/>
                  <a:gd name="connsiteX1357" fmla="*/ 977606 w 2420099"/>
                  <a:gd name="connsiteY1357" fmla="*/ 457517 h 1530350"/>
                  <a:gd name="connsiteX1358" fmla="*/ 1029234 w 2420099"/>
                  <a:gd name="connsiteY1358" fmla="*/ 491116 h 1530350"/>
                  <a:gd name="connsiteX1359" fmla="*/ 1080866 w 2420099"/>
                  <a:gd name="connsiteY1359" fmla="*/ 457516 h 1530350"/>
                  <a:gd name="connsiteX1360" fmla="*/ 486633 w 2420099"/>
                  <a:gd name="connsiteY1360" fmla="*/ 423916 h 1530350"/>
                  <a:gd name="connsiteX1361" fmla="*/ 435007 w 2420099"/>
                  <a:gd name="connsiteY1361" fmla="*/ 457517 h 1530350"/>
                  <a:gd name="connsiteX1362" fmla="*/ 486631 w 2420099"/>
                  <a:gd name="connsiteY1362" fmla="*/ 491116 h 1530350"/>
                  <a:gd name="connsiteX1363" fmla="*/ 538259 w 2420099"/>
                  <a:gd name="connsiteY1363" fmla="*/ 457516 h 1530350"/>
                  <a:gd name="connsiteX1364" fmla="*/ 1843131 w 2420099"/>
                  <a:gd name="connsiteY1364" fmla="*/ 423916 h 1530350"/>
                  <a:gd name="connsiteX1365" fmla="*/ 1791505 w 2420099"/>
                  <a:gd name="connsiteY1365" fmla="*/ 457516 h 1530350"/>
                  <a:gd name="connsiteX1366" fmla="*/ 1843132 w 2420099"/>
                  <a:gd name="connsiteY1366" fmla="*/ 491114 h 1530350"/>
                  <a:gd name="connsiteX1367" fmla="*/ 1894758 w 2420099"/>
                  <a:gd name="connsiteY1367" fmla="*/ 457516 h 1530350"/>
                  <a:gd name="connsiteX1368" fmla="*/ 1707482 w 2420099"/>
                  <a:gd name="connsiteY1368" fmla="*/ 423916 h 1530350"/>
                  <a:gd name="connsiteX1369" fmla="*/ 1655854 w 2420099"/>
                  <a:gd name="connsiteY1369" fmla="*/ 457516 h 1530350"/>
                  <a:gd name="connsiteX1370" fmla="*/ 1707480 w 2420099"/>
                  <a:gd name="connsiteY1370" fmla="*/ 491114 h 1530350"/>
                  <a:gd name="connsiteX1371" fmla="*/ 1759108 w 2420099"/>
                  <a:gd name="connsiteY1371" fmla="*/ 457515 h 1530350"/>
                  <a:gd name="connsiteX1372" fmla="*/ 1436181 w 2420099"/>
                  <a:gd name="connsiteY1372" fmla="*/ 423916 h 1530350"/>
                  <a:gd name="connsiteX1373" fmla="*/ 1384552 w 2420099"/>
                  <a:gd name="connsiteY1373" fmla="*/ 457516 h 1530350"/>
                  <a:gd name="connsiteX1374" fmla="*/ 1436178 w 2420099"/>
                  <a:gd name="connsiteY1374" fmla="*/ 491115 h 1530350"/>
                  <a:gd name="connsiteX1375" fmla="*/ 1487806 w 2420099"/>
                  <a:gd name="connsiteY1375" fmla="*/ 457514 h 1530350"/>
                  <a:gd name="connsiteX1376" fmla="*/ 1164879 w 2420099"/>
                  <a:gd name="connsiteY1376" fmla="*/ 423916 h 1530350"/>
                  <a:gd name="connsiteX1377" fmla="*/ 1113251 w 2420099"/>
                  <a:gd name="connsiteY1377" fmla="*/ 457516 h 1530350"/>
                  <a:gd name="connsiteX1378" fmla="*/ 1164877 w 2420099"/>
                  <a:gd name="connsiteY1378" fmla="*/ 491115 h 1530350"/>
                  <a:gd name="connsiteX1379" fmla="*/ 1216505 w 2420099"/>
                  <a:gd name="connsiteY1379" fmla="*/ 457516 h 1530350"/>
                  <a:gd name="connsiteX1380" fmla="*/ 1978783 w 2420099"/>
                  <a:gd name="connsiteY1380" fmla="*/ 423915 h 1530350"/>
                  <a:gd name="connsiteX1381" fmla="*/ 1927155 w 2420099"/>
                  <a:gd name="connsiteY1381" fmla="*/ 457516 h 1530350"/>
                  <a:gd name="connsiteX1382" fmla="*/ 1978782 w 2420099"/>
                  <a:gd name="connsiteY1382" fmla="*/ 491114 h 1530350"/>
                  <a:gd name="connsiteX1383" fmla="*/ 2030411 w 2420099"/>
                  <a:gd name="connsiteY1383" fmla="*/ 457514 h 1530350"/>
                  <a:gd name="connsiteX1384" fmla="*/ 2250085 w 2420099"/>
                  <a:gd name="connsiteY1384" fmla="*/ 423915 h 1530350"/>
                  <a:gd name="connsiteX1385" fmla="*/ 2198458 w 2420099"/>
                  <a:gd name="connsiteY1385" fmla="*/ 457516 h 1530350"/>
                  <a:gd name="connsiteX1386" fmla="*/ 2250083 w 2420099"/>
                  <a:gd name="connsiteY1386" fmla="*/ 491114 h 1530350"/>
                  <a:gd name="connsiteX1387" fmla="*/ 2301711 w 2420099"/>
                  <a:gd name="connsiteY1387" fmla="*/ 457515 h 1530350"/>
                  <a:gd name="connsiteX1388" fmla="*/ 2114433 w 2420099"/>
                  <a:gd name="connsiteY1388" fmla="*/ 423915 h 1530350"/>
                  <a:gd name="connsiteX1389" fmla="*/ 2062806 w 2420099"/>
                  <a:gd name="connsiteY1389" fmla="*/ 457514 h 1530350"/>
                  <a:gd name="connsiteX1390" fmla="*/ 2114434 w 2420099"/>
                  <a:gd name="connsiteY1390" fmla="*/ 491114 h 1530350"/>
                  <a:gd name="connsiteX1391" fmla="*/ 2166060 w 2420099"/>
                  <a:gd name="connsiteY1391" fmla="*/ 457516 h 1530350"/>
                  <a:gd name="connsiteX1392" fmla="*/ 1097059 w 2420099"/>
                  <a:gd name="connsiteY1392" fmla="*/ 379774 h 1530350"/>
                  <a:gd name="connsiteX1393" fmla="*/ 1045436 w 2420099"/>
                  <a:gd name="connsiteY1393" fmla="*/ 413375 h 1530350"/>
                  <a:gd name="connsiteX1394" fmla="*/ 1097059 w 2420099"/>
                  <a:gd name="connsiteY1394" fmla="*/ 446974 h 1530350"/>
                  <a:gd name="connsiteX1395" fmla="*/ 1148681 w 2420099"/>
                  <a:gd name="connsiteY1395" fmla="*/ 413375 h 1530350"/>
                  <a:gd name="connsiteX1396" fmla="*/ 961408 w 2420099"/>
                  <a:gd name="connsiteY1396" fmla="*/ 379774 h 1530350"/>
                  <a:gd name="connsiteX1397" fmla="*/ 909777 w 2420099"/>
                  <a:gd name="connsiteY1397" fmla="*/ 413376 h 1530350"/>
                  <a:gd name="connsiteX1398" fmla="*/ 961405 w 2420099"/>
                  <a:gd name="connsiteY1398" fmla="*/ 446973 h 1530350"/>
                  <a:gd name="connsiteX1399" fmla="*/ 1013036 w 2420099"/>
                  <a:gd name="connsiteY1399" fmla="*/ 413375 h 1530350"/>
                  <a:gd name="connsiteX1400" fmla="*/ 418809 w 2420099"/>
                  <a:gd name="connsiteY1400" fmla="*/ 379774 h 1530350"/>
                  <a:gd name="connsiteX1401" fmla="*/ 367179 w 2420099"/>
                  <a:gd name="connsiteY1401" fmla="*/ 413375 h 1530350"/>
                  <a:gd name="connsiteX1402" fmla="*/ 418806 w 2420099"/>
                  <a:gd name="connsiteY1402" fmla="*/ 446973 h 1530350"/>
                  <a:gd name="connsiteX1403" fmla="*/ 470434 w 2420099"/>
                  <a:gd name="connsiteY1403" fmla="*/ 413374 h 1530350"/>
                  <a:gd name="connsiteX1404" fmla="*/ 2046608 w 2420099"/>
                  <a:gd name="connsiteY1404" fmla="*/ 379774 h 1530350"/>
                  <a:gd name="connsiteX1405" fmla="*/ 1994981 w 2420099"/>
                  <a:gd name="connsiteY1405" fmla="*/ 413373 h 1530350"/>
                  <a:gd name="connsiteX1406" fmla="*/ 2046608 w 2420099"/>
                  <a:gd name="connsiteY1406" fmla="*/ 446973 h 1530350"/>
                  <a:gd name="connsiteX1407" fmla="*/ 2098235 w 2420099"/>
                  <a:gd name="connsiteY1407" fmla="*/ 413373 h 1530350"/>
                  <a:gd name="connsiteX1408" fmla="*/ 1775307 w 2420099"/>
                  <a:gd name="connsiteY1408" fmla="*/ 379774 h 1530350"/>
                  <a:gd name="connsiteX1409" fmla="*/ 1723680 w 2420099"/>
                  <a:gd name="connsiteY1409" fmla="*/ 413373 h 1530350"/>
                  <a:gd name="connsiteX1410" fmla="*/ 1775306 w 2420099"/>
                  <a:gd name="connsiteY1410" fmla="*/ 446973 h 1530350"/>
                  <a:gd name="connsiteX1411" fmla="*/ 1826933 w 2420099"/>
                  <a:gd name="connsiteY1411" fmla="*/ 413373 h 1530350"/>
                  <a:gd name="connsiteX1412" fmla="*/ 1504005 w 2420099"/>
                  <a:gd name="connsiteY1412" fmla="*/ 379774 h 1530350"/>
                  <a:gd name="connsiteX1413" fmla="*/ 1452380 w 2420099"/>
                  <a:gd name="connsiteY1413" fmla="*/ 413373 h 1530350"/>
                  <a:gd name="connsiteX1414" fmla="*/ 1504005 w 2420099"/>
                  <a:gd name="connsiteY1414" fmla="*/ 446973 h 1530350"/>
                  <a:gd name="connsiteX1415" fmla="*/ 1555631 w 2420099"/>
                  <a:gd name="connsiteY1415" fmla="*/ 413373 h 1530350"/>
                  <a:gd name="connsiteX1416" fmla="*/ 1232704 w 2420099"/>
                  <a:gd name="connsiteY1416" fmla="*/ 379774 h 1530350"/>
                  <a:gd name="connsiteX1417" fmla="*/ 1181078 w 2420099"/>
                  <a:gd name="connsiteY1417" fmla="*/ 413374 h 1530350"/>
                  <a:gd name="connsiteX1418" fmla="*/ 1232703 w 2420099"/>
                  <a:gd name="connsiteY1418" fmla="*/ 446973 h 1530350"/>
                  <a:gd name="connsiteX1419" fmla="*/ 1284329 w 2420099"/>
                  <a:gd name="connsiteY1419" fmla="*/ 413374 h 1530350"/>
                  <a:gd name="connsiteX1420" fmla="*/ 690106 w 2420099"/>
                  <a:gd name="connsiteY1420" fmla="*/ 379774 h 1530350"/>
                  <a:gd name="connsiteX1421" fmla="*/ 638480 w 2420099"/>
                  <a:gd name="connsiteY1421" fmla="*/ 413374 h 1530350"/>
                  <a:gd name="connsiteX1422" fmla="*/ 690106 w 2420099"/>
                  <a:gd name="connsiteY1422" fmla="*/ 446973 h 1530350"/>
                  <a:gd name="connsiteX1423" fmla="*/ 741734 w 2420099"/>
                  <a:gd name="connsiteY1423" fmla="*/ 413374 h 1530350"/>
                  <a:gd name="connsiteX1424" fmla="*/ 554460 w 2420099"/>
                  <a:gd name="connsiteY1424" fmla="*/ 379774 h 1530350"/>
                  <a:gd name="connsiteX1425" fmla="*/ 502832 w 2420099"/>
                  <a:gd name="connsiteY1425" fmla="*/ 413374 h 1530350"/>
                  <a:gd name="connsiteX1426" fmla="*/ 554460 w 2420099"/>
                  <a:gd name="connsiteY1426" fmla="*/ 446974 h 1530350"/>
                  <a:gd name="connsiteX1427" fmla="*/ 606084 w 2420099"/>
                  <a:gd name="connsiteY1427" fmla="*/ 413374 h 1530350"/>
                  <a:gd name="connsiteX1428" fmla="*/ 283152 w 2420099"/>
                  <a:gd name="connsiteY1428" fmla="*/ 379774 h 1530350"/>
                  <a:gd name="connsiteX1429" fmla="*/ 231529 w 2420099"/>
                  <a:gd name="connsiteY1429" fmla="*/ 413374 h 1530350"/>
                  <a:gd name="connsiteX1430" fmla="*/ 283152 w 2420099"/>
                  <a:gd name="connsiteY1430" fmla="*/ 446974 h 1530350"/>
                  <a:gd name="connsiteX1431" fmla="*/ 334780 w 2420099"/>
                  <a:gd name="connsiteY1431" fmla="*/ 413374 h 1530350"/>
                  <a:gd name="connsiteX1432" fmla="*/ 1910957 w 2420099"/>
                  <a:gd name="connsiteY1432" fmla="*/ 379773 h 1530350"/>
                  <a:gd name="connsiteX1433" fmla="*/ 1859330 w 2420099"/>
                  <a:gd name="connsiteY1433" fmla="*/ 413373 h 1530350"/>
                  <a:gd name="connsiteX1434" fmla="*/ 1910957 w 2420099"/>
                  <a:gd name="connsiteY1434" fmla="*/ 446973 h 1530350"/>
                  <a:gd name="connsiteX1435" fmla="*/ 1962584 w 2420099"/>
                  <a:gd name="connsiteY1435" fmla="*/ 413373 h 1530350"/>
                  <a:gd name="connsiteX1436" fmla="*/ 1639656 w 2420099"/>
                  <a:gd name="connsiteY1436" fmla="*/ 379773 h 1530350"/>
                  <a:gd name="connsiteX1437" fmla="*/ 1588028 w 2420099"/>
                  <a:gd name="connsiteY1437" fmla="*/ 413374 h 1530350"/>
                  <a:gd name="connsiteX1438" fmla="*/ 1639656 w 2420099"/>
                  <a:gd name="connsiteY1438" fmla="*/ 446974 h 1530350"/>
                  <a:gd name="connsiteX1439" fmla="*/ 1691284 w 2420099"/>
                  <a:gd name="connsiteY1439" fmla="*/ 413373 h 1530350"/>
                  <a:gd name="connsiteX1440" fmla="*/ 1368355 w 2420099"/>
                  <a:gd name="connsiteY1440" fmla="*/ 379773 h 1530350"/>
                  <a:gd name="connsiteX1441" fmla="*/ 1316727 w 2420099"/>
                  <a:gd name="connsiteY1441" fmla="*/ 413374 h 1530350"/>
                  <a:gd name="connsiteX1442" fmla="*/ 1368355 w 2420099"/>
                  <a:gd name="connsiteY1442" fmla="*/ 446973 h 1530350"/>
                  <a:gd name="connsiteX1443" fmla="*/ 1419982 w 2420099"/>
                  <a:gd name="connsiteY1443" fmla="*/ 413373 h 1530350"/>
                  <a:gd name="connsiteX1444" fmla="*/ 825754 w 2420099"/>
                  <a:gd name="connsiteY1444" fmla="*/ 379773 h 1530350"/>
                  <a:gd name="connsiteX1445" fmla="*/ 774129 w 2420099"/>
                  <a:gd name="connsiteY1445" fmla="*/ 413374 h 1530350"/>
                  <a:gd name="connsiteX1446" fmla="*/ 825758 w 2420099"/>
                  <a:gd name="connsiteY1446" fmla="*/ 446974 h 1530350"/>
                  <a:gd name="connsiteX1447" fmla="*/ 877384 w 2420099"/>
                  <a:gd name="connsiteY1447" fmla="*/ 413376 h 1530350"/>
                  <a:gd name="connsiteX1448" fmla="*/ 2182257 w 2420099"/>
                  <a:gd name="connsiteY1448" fmla="*/ 379771 h 1530350"/>
                  <a:gd name="connsiteX1449" fmla="*/ 2130630 w 2420099"/>
                  <a:gd name="connsiteY1449" fmla="*/ 413373 h 1530350"/>
                  <a:gd name="connsiteX1450" fmla="*/ 2182258 w 2420099"/>
                  <a:gd name="connsiteY1450" fmla="*/ 446973 h 1530350"/>
                  <a:gd name="connsiteX1451" fmla="*/ 2233887 w 2420099"/>
                  <a:gd name="connsiteY1451" fmla="*/ 413373 h 1530350"/>
                  <a:gd name="connsiteX1452" fmla="*/ 1029236 w 2420099"/>
                  <a:gd name="connsiteY1452" fmla="*/ 335633 h 1530350"/>
                  <a:gd name="connsiteX1453" fmla="*/ 977609 w 2420099"/>
                  <a:gd name="connsiteY1453" fmla="*/ 369233 h 1530350"/>
                  <a:gd name="connsiteX1454" fmla="*/ 1029239 w 2420099"/>
                  <a:gd name="connsiteY1454" fmla="*/ 402832 h 1530350"/>
                  <a:gd name="connsiteX1455" fmla="*/ 1080862 w 2420099"/>
                  <a:gd name="connsiteY1455" fmla="*/ 369232 h 1530350"/>
                  <a:gd name="connsiteX1456" fmla="*/ 757935 w 2420099"/>
                  <a:gd name="connsiteY1456" fmla="*/ 335633 h 1530350"/>
                  <a:gd name="connsiteX1457" fmla="*/ 706307 w 2420099"/>
                  <a:gd name="connsiteY1457" fmla="*/ 369233 h 1530350"/>
                  <a:gd name="connsiteX1458" fmla="*/ 757929 w 2420099"/>
                  <a:gd name="connsiteY1458" fmla="*/ 402832 h 1530350"/>
                  <a:gd name="connsiteX1459" fmla="*/ 809558 w 2420099"/>
                  <a:gd name="connsiteY1459" fmla="*/ 369233 h 1530350"/>
                  <a:gd name="connsiteX1460" fmla="*/ 486631 w 2420099"/>
                  <a:gd name="connsiteY1460" fmla="*/ 335632 h 1530350"/>
                  <a:gd name="connsiteX1461" fmla="*/ 435005 w 2420099"/>
                  <a:gd name="connsiteY1461" fmla="*/ 369232 h 1530350"/>
                  <a:gd name="connsiteX1462" fmla="*/ 486633 w 2420099"/>
                  <a:gd name="connsiteY1462" fmla="*/ 402832 h 1530350"/>
                  <a:gd name="connsiteX1463" fmla="*/ 538259 w 2420099"/>
                  <a:gd name="connsiteY1463" fmla="*/ 369233 h 1530350"/>
                  <a:gd name="connsiteX1464" fmla="*/ 1571832 w 2420099"/>
                  <a:gd name="connsiteY1464" fmla="*/ 335632 h 1530350"/>
                  <a:gd name="connsiteX1465" fmla="*/ 1520204 w 2420099"/>
                  <a:gd name="connsiteY1465" fmla="*/ 369232 h 1530350"/>
                  <a:gd name="connsiteX1466" fmla="*/ 1571829 w 2420099"/>
                  <a:gd name="connsiteY1466" fmla="*/ 402830 h 1530350"/>
                  <a:gd name="connsiteX1467" fmla="*/ 1623457 w 2420099"/>
                  <a:gd name="connsiteY1467" fmla="*/ 369229 h 1530350"/>
                  <a:gd name="connsiteX1468" fmla="*/ 1300531 w 2420099"/>
                  <a:gd name="connsiteY1468" fmla="*/ 335632 h 1530350"/>
                  <a:gd name="connsiteX1469" fmla="*/ 1248902 w 2420099"/>
                  <a:gd name="connsiteY1469" fmla="*/ 369233 h 1530350"/>
                  <a:gd name="connsiteX1470" fmla="*/ 1300529 w 2420099"/>
                  <a:gd name="connsiteY1470" fmla="*/ 402831 h 1530350"/>
                  <a:gd name="connsiteX1471" fmla="*/ 1352156 w 2420099"/>
                  <a:gd name="connsiteY1471" fmla="*/ 369229 h 1530350"/>
                  <a:gd name="connsiteX1472" fmla="*/ 2114433 w 2420099"/>
                  <a:gd name="connsiteY1472" fmla="*/ 335631 h 1530350"/>
                  <a:gd name="connsiteX1473" fmla="*/ 2062806 w 2420099"/>
                  <a:gd name="connsiteY1473" fmla="*/ 369229 h 1530350"/>
                  <a:gd name="connsiteX1474" fmla="*/ 2114433 w 2420099"/>
                  <a:gd name="connsiteY1474" fmla="*/ 402830 h 1530350"/>
                  <a:gd name="connsiteX1475" fmla="*/ 2166060 w 2420099"/>
                  <a:gd name="connsiteY1475" fmla="*/ 369229 h 1530350"/>
                  <a:gd name="connsiteX1476" fmla="*/ 1707481 w 2420099"/>
                  <a:gd name="connsiteY1476" fmla="*/ 335631 h 1530350"/>
                  <a:gd name="connsiteX1477" fmla="*/ 1655854 w 2420099"/>
                  <a:gd name="connsiteY1477" fmla="*/ 369230 h 1530350"/>
                  <a:gd name="connsiteX1478" fmla="*/ 1707482 w 2420099"/>
                  <a:gd name="connsiteY1478" fmla="*/ 402832 h 1530350"/>
                  <a:gd name="connsiteX1479" fmla="*/ 1759109 w 2420099"/>
                  <a:gd name="connsiteY1479" fmla="*/ 369230 h 1530350"/>
                  <a:gd name="connsiteX1480" fmla="*/ 1436179 w 2420099"/>
                  <a:gd name="connsiteY1480" fmla="*/ 335631 h 1530350"/>
                  <a:gd name="connsiteX1481" fmla="*/ 1384553 w 2420099"/>
                  <a:gd name="connsiteY1481" fmla="*/ 369230 h 1530350"/>
                  <a:gd name="connsiteX1482" fmla="*/ 1436180 w 2420099"/>
                  <a:gd name="connsiteY1482" fmla="*/ 402831 h 1530350"/>
                  <a:gd name="connsiteX1483" fmla="*/ 1487807 w 2420099"/>
                  <a:gd name="connsiteY1483" fmla="*/ 369230 h 1530350"/>
                  <a:gd name="connsiteX1484" fmla="*/ 1164877 w 2420099"/>
                  <a:gd name="connsiteY1484" fmla="*/ 335631 h 1530350"/>
                  <a:gd name="connsiteX1485" fmla="*/ 1113252 w 2420099"/>
                  <a:gd name="connsiteY1485" fmla="*/ 369230 h 1530350"/>
                  <a:gd name="connsiteX1486" fmla="*/ 1164879 w 2420099"/>
                  <a:gd name="connsiteY1486" fmla="*/ 402832 h 1530350"/>
                  <a:gd name="connsiteX1487" fmla="*/ 1216505 w 2420099"/>
                  <a:gd name="connsiteY1487" fmla="*/ 369233 h 1530350"/>
                  <a:gd name="connsiteX1488" fmla="*/ 893578 w 2420099"/>
                  <a:gd name="connsiteY1488" fmla="*/ 335631 h 1530350"/>
                  <a:gd name="connsiteX1489" fmla="*/ 841957 w 2420099"/>
                  <a:gd name="connsiteY1489" fmla="*/ 369231 h 1530350"/>
                  <a:gd name="connsiteX1490" fmla="*/ 893580 w 2420099"/>
                  <a:gd name="connsiteY1490" fmla="*/ 402833 h 1530350"/>
                  <a:gd name="connsiteX1491" fmla="*/ 945208 w 2420099"/>
                  <a:gd name="connsiteY1491" fmla="*/ 369233 h 1530350"/>
                  <a:gd name="connsiteX1492" fmla="*/ 622281 w 2420099"/>
                  <a:gd name="connsiteY1492" fmla="*/ 335631 h 1530350"/>
                  <a:gd name="connsiteX1493" fmla="*/ 570655 w 2420099"/>
                  <a:gd name="connsiteY1493" fmla="*/ 369231 h 1530350"/>
                  <a:gd name="connsiteX1494" fmla="*/ 622283 w 2420099"/>
                  <a:gd name="connsiteY1494" fmla="*/ 402832 h 1530350"/>
                  <a:gd name="connsiteX1495" fmla="*/ 673911 w 2420099"/>
                  <a:gd name="connsiteY1495" fmla="*/ 369232 h 1530350"/>
                  <a:gd name="connsiteX1496" fmla="*/ 350981 w 2420099"/>
                  <a:gd name="connsiteY1496" fmla="*/ 335631 h 1530350"/>
                  <a:gd name="connsiteX1497" fmla="*/ 299352 w 2420099"/>
                  <a:gd name="connsiteY1497" fmla="*/ 369233 h 1530350"/>
                  <a:gd name="connsiteX1498" fmla="*/ 350979 w 2420099"/>
                  <a:gd name="connsiteY1498" fmla="*/ 402832 h 1530350"/>
                  <a:gd name="connsiteX1499" fmla="*/ 402608 w 2420099"/>
                  <a:gd name="connsiteY1499" fmla="*/ 369231 h 1530350"/>
                  <a:gd name="connsiteX1500" fmla="*/ 1978783 w 2420099"/>
                  <a:gd name="connsiteY1500" fmla="*/ 335631 h 1530350"/>
                  <a:gd name="connsiteX1501" fmla="*/ 1927156 w 2420099"/>
                  <a:gd name="connsiteY1501" fmla="*/ 369229 h 1530350"/>
                  <a:gd name="connsiteX1502" fmla="*/ 1978783 w 2420099"/>
                  <a:gd name="connsiteY1502" fmla="*/ 402830 h 1530350"/>
                  <a:gd name="connsiteX1503" fmla="*/ 2030410 w 2420099"/>
                  <a:gd name="connsiteY1503" fmla="*/ 369229 h 1530350"/>
                  <a:gd name="connsiteX1504" fmla="*/ 1843133 w 2420099"/>
                  <a:gd name="connsiteY1504" fmla="*/ 335631 h 1530350"/>
                  <a:gd name="connsiteX1505" fmla="*/ 1791505 w 2420099"/>
                  <a:gd name="connsiteY1505" fmla="*/ 369231 h 1530350"/>
                  <a:gd name="connsiteX1506" fmla="*/ 1843130 w 2420099"/>
                  <a:gd name="connsiteY1506" fmla="*/ 402830 h 1530350"/>
                  <a:gd name="connsiteX1507" fmla="*/ 1894758 w 2420099"/>
                  <a:gd name="connsiteY1507" fmla="*/ 369229 h 1530350"/>
                  <a:gd name="connsiteX1508" fmla="*/ 1368355 w 2420099"/>
                  <a:gd name="connsiteY1508" fmla="*/ 291493 h 1530350"/>
                  <a:gd name="connsiteX1509" fmla="*/ 1316729 w 2420099"/>
                  <a:gd name="connsiteY1509" fmla="*/ 325090 h 1530350"/>
                  <a:gd name="connsiteX1510" fmla="*/ 1368355 w 2420099"/>
                  <a:gd name="connsiteY1510" fmla="*/ 358689 h 1530350"/>
                  <a:gd name="connsiteX1511" fmla="*/ 1419980 w 2420099"/>
                  <a:gd name="connsiteY1511" fmla="*/ 325090 h 1530350"/>
                  <a:gd name="connsiteX1512" fmla="*/ 1097059 w 2420099"/>
                  <a:gd name="connsiteY1512" fmla="*/ 291492 h 1530350"/>
                  <a:gd name="connsiteX1513" fmla="*/ 1045436 w 2420099"/>
                  <a:gd name="connsiteY1513" fmla="*/ 325091 h 1530350"/>
                  <a:gd name="connsiteX1514" fmla="*/ 1097059 w 2420099"/>
                  <a:gd name="connsiteY1514" fmla="*/ 358689 h 1530350"/>
                  <a:gd name="connsiteX1515" fmla="*/ 1148680 w 2420099"/>
                  <a:gd name="connsiteY1515" fmla="*/ 325090 h 1530350"/>
                  <a:gd name="connsiteX1516" fmla="*/ 825758 w 2420099"/>
                  <a:gd name="connsiteY1516" fmla="*/ 291492 h 1530350"/>
                  <a:gd name="connsiteX1517" fmla="*/ 774129 w 2420099"/>
                  <a:gd name="connsiteY1517" fmla="*/ 325091 h 1530350"/>
                  <a:gd name="connsiteX1518" fmla="*/ 825754 w 2420099"/>
                  <a:gd name="connsiteY1518" fmla="*/ 358689 h 1530350"/>
                  <a:gd name="connsiteX1519" fmla="*/ 877384 w 2420099"/>
                  <a:gd name="connsiteY1519" fmla="*/ 325091 h 1530350"/>
                  <a:gd name="connsiteX1520" fmla="*/ 1910957 w 2420099"/>
                  <a:gd name="connsiteY1520" fmla="*/ 291492 h 1530350"/>
                  <a:gd name="connsiteX1521" fmla="*/ 1859332 w 2420099"/>
                  <a:gd name="connsiteY1521" fmla="*/ 325090 h 1530350"/>
                  <a:gd name="connsiteX1522" fmla="*/ 1910956 w 2420099"/>
                  <a:gd name="connsiteY1522" fmla="*/ 358688 h 1530350"/>
                  <a:gd name="connsiteX1523" fmla="*/ 1962583 w 2420099"/>
                  <a:gd name="connsiteY1523" fmla="*/ 325089 h 1530350"/>
                  <a:gd name="connsiteX1524" fmla="*/ 1639656 w 2420099"/>
                  <a:gd name="connsiteY1524" fmla="*/ 291492 h 1530350"/>
                  <a:gd name="connsiteX1525" fmla="*/ 1588030 w 2420099"/>
                  <a:gd name="connsiteY1525" fmla="*/ 325090 h 1530350"/>
                  <a:gd name="connsiteX1526" fmla="*/ 1639655 w 2420099"/>
                  <a:gd name="connsiteY1526" fmla="*/ 358688 h 1530350"/>
                  <a:gd name="connsiteX1527" fmla="*/ 1691282 w 2420099"/>
                  <a:gd name="connsiteY1527" fmla="*/ 325090 h 1530350"/>
                  <a:gd name="connsiteX1528" fmla="*/ 690105 w 2420099"/>
                  <a:gd name="connsiteY1528" fmla="*/ 291492 h 1530350"/>
                  <a:gd name="connsiteX1529" fmla="*/ 638480 w 2420099"/>
                  <a:gd name="connsiteY1529" fmla="*/ 325090 h 1530350"/>
                  <a:gd name="connsiteX1530" fmla="*/ 690106 w 2420099"/>
                  <a:gd name="connsiteY1530" fmla="*/ 358689 h 1530350"/>
                  <a:gd name="connsiteX1531" fmla="*/ 741734 w 2420099"/>
                  <a:gd name="connsiteY1531" fmla="*/ 325090 h 1530350"/>
                  <a:gd name="connsiteX1532" fmla="*/ 554459 w 2420099"/>
                  <a:gd name="connsiteY1532" fmla="*/ 291492 h 1530350"/>
                  <a:gd name="connsiteX1533" fmla="*/ 502829 w 2420099"/>
                  <a:gd name="connsiteY1533" fmla="*/ 325090 h 1530350"/>
                  <a:gd name="connsiteX1534" fmla="*/ 554459 w 2420099"/>
                  <a:gd name="connsiteY1534" fmla="*/ 358689 h 1530350"/>
                  <a:gd name="connsiteX1535" fmla="*/ 606084 w 2420099"/>
                  <a:gd name="connsiteY1535" fmla="*/ 325090 h 1530350"/>
                  <a:gd name="connsiteX1536" fmla="*/ 418806 w 2420099"/>
                  <a:gd name="connsiteY1536" fmla="*/ 291492 h 1530350"/>
                  <a:gd name="connsiteX1537" fmla="*/ 367181 w 2420099"/>
                  <a:gd name="connsiteY1537" fmla="*/ 325090 h 1530350"/>
                  <a:gd name="connsiteX1538" fmla="*/ 418807 w 2420099"/>
                  <a:gd name="connsiteY1538" fmla="*/ 358689 h 1530350"/>
                  <a:gd name="connsiteX1539" fmla="*/ 470432 w 2420099"/>
                  <a:gd name="connsiteY1539" fmla="*/ 325091 h 1530350"/>
                  <a:gd name="connsiteX1540" fmla="*/ 1232704 w 2420099"/>
                  <a:gd name="connsiteY1540" fmla="*/ 291491 h 1530350"/>
                  <a:gd name="connsiteX1541" fmla="*/ 1181077 w 2420099"/>
                  <a:gd name="connsiteY1541" fmla="*/ 325090 h 1530350"/>
                  <a:gd name="connsiteX1542" fmla="*/ 1232704 w 2420099"/>
                  <a:gd name="connsiteY1542" fmla="*/ 358689 h 1530350"/>
                  <a:gd name="connsiteX1543" fmla="*/ 1284332 w 2420099"/>
                  <a:gd name="connsiteY1543" fmla="*/ 325090 h 1530350"/>
                  <a:gd name="connsiteX1544" fmla="*/ 961405 w 2420099"/>
                  <a:gd name="connsiteY1544" fmla="*/ 291491 h 1530350"/>
                  <a:gd name="connsiteX1545" fmla="*/ 909777 w 2420099"/>
                  <a:gd name="connsiteY1545" fmla="*/ 325090 h 1530350"/>
                  <a:gd name="connsiteX1546" fmla="*/ 961405 w 2420099"/>
                  <a:gd name="connsiteY1546" fmla="*/ 358689 h 1530350"/>
                  <a:gd name="connsiteX1547" fmla="*/ 1013036 w 2420099"/>
                  <a:gd name="connsiteY1547" fmla="*/ 325091 h 1530350"/>
                  <a:gd name="connsiteX1548" fmla="*/ 283152 w 2420099"/>
                  <a:gd name="connsiteY1548" fmla="*/ 291491 h 1530350"/>
                  <a:gd name="connsiteX1549" fmla="*/ 231529 w 2420099"/>
                  <a:gd name="connsiteY1549" fmla="*/ 325090 h 1530350"/>
                  <a:gd name="connsiteX1550" fmla="*/ 283152 w 2420099"/>
                  <a:gd name="connsiteY1550" fmla="*/ 358689 h 1530350"/>
                  <a:gd name="connsiteX1551" fmla="*/ 334785 w 2420099"/>
                  <a:gd name="connsiteY1551" fmla="*/ 325090 h 1530350"/>
                  <a:gd name="connsiteX1552" fmla="*/ 2046608 w 2420099"/>
                  <a:gd name="connsiteY1552" fmla="*/ 291491 h 1530350"/>
                  <a:gd name="connsiteX1553" fmla="*/ 1994980 w 2420099"/>
                  <a:gd name="connsiteY1553" fmla="*/ 325090 h 1530350"/>
                  <a:gd name="connsiteX1554" fmla="*/ 2046608 w 2420099"/>
                  <a:gd name="connsiteY1554" fmla="*/ 358689 h 1530350"/>
                  <a:gd name="connsiteX1555" fmla="*/ 2098235 w 2420099"/>
                  <a:gd name="connsiteY1555" fmla="*/ 325089 h 1530350"/>
                  <a:gd name="connsiteX1556" fmla="*/ 1775307 w 2420099"/>
                  <a:gd name="connsiteY1556" fmla="*/ 291491 h 1530350"/>
                  <a:gd name="connsiteX1557" fmla="*/ 1723679 w 2420099"/>
                  <a:gd name="connsiteY1557" fmla="*/ 325090 h 1530350"/>
                  <a:gd name="connsiteX1558" fmla="*/ 1775307 w 2420099"/>
                  <a:gd name="connsiteY1558" fmla="*/ 358689 h 1530350"/>
                  <a:gd name="connsiteX1559" fmla="*/ 1826935 w 2420099"/>
                  <a:gd name="connsiteY1559" fmla="*/ 325090 h 1530350"/>
                  <a:gd name="connsiteX1560" fmla="*/ 1504006 w 2420099"/>
                  <a:gd name="connsiteY1560" fmla="*/ 291491 h 1530350"/>
                  <a:gd name="connsiteX1561" fmla="*/ 1452377 w 2420099"/>
                  <a:gd name="connsiteY1561" fmla="*/ 325090 h 1530350"/>
                  <a:gd name="connsiteX1562" fmla="*/ 1504005 w 2420099"/>
                  <a:gd name="connsiteY1562" fmla="*/ 358689 h 1530350"/>
                  <a:gd name="connsiteX1563" fmla="*/ 1555633 w 2420099"/>
                  <a:gd name="connsiteY1563" fmla="*/ 325090 h 1530350"/>
                  <a:gd name="connsiteX1564" fmla="*/ 1029236 w 2420099"/>
                  <a:gd name="connsiteY1564" fmla="*/ 247352 h 1530350"/>
                  <a:gd name="connsiteX1565" fmla="*/ 977606 w 2420099"/>
                  <a:gd name="connsiteY1565" fmla="*/ 280949 h 1530350"/>
                  <a:gd name="connsiteX1566" fmla="*/ 1029236 w 2420099"/>
                  <a:gd name="connsiteY1566" fmla="*/ 314549 h 1530350"/>
                  <a:gd name="connsiteX1567" fmla="*/ 1080866 w 2420099"/>
                  <a:gd name="connsiteY1567" fmla="*/ 280950 h 1530350"/>
                  <a:gd name="connsiteX1568" fmla="*/ 622282 w 2420099"/>
                  <a:gd name="connsiteY1568" fmla="*/ 247352 h 1530350"/>
                  <a:gd name="connsiteX1569" fmla="*/ 570655 w 2420099"/>
                  <a:gd name="connsiteY1569" fmla="*/ 280950 h 1530350"/>
                  <a:gd name="connsiteX1570" fmla="*/ 622281 w 2420099"/>
                  <a:gd name="connsiteY1570" fmla="*/ 314548 h 1530350"/>
                  <a:gd name="connsiteX1571" fmla="*/ 673909 w 2420099"/>
                  <a:gd name="connsiteY1571" fmla="*/ 280950 h 1530350"/>
                  <a:gd name="connsiteX1572" fmla="*/ 486633 w 2420099"/>
                  <a:gd name="connsiteY1572" fmla="*/ 247352 h 1530350"/>
                  <a:gd name="connsiteX1573" fmla="*/ 435007 w 2420099"/>
                  <a:gd name="connsiteY1573" fmla="*/ 280950 h 1530350"/>
                  <a:gd name="connsiteX1574" fmla="*/ 486631 w 2420099"/>
                  <a:gd name="connsiteY1574" fmla="*/ 314548 h 1530350"/>
                  <a:gd name="connsiteX1575" fmla="*/ 538259 w 2420099"/>
                  <a:gd name="connsiteY1575" fmla="*/ 280950 h 1530350"/>
                  <a:gd name="connsiteX1576" fmla="*/ 1843131 w 2420099"/>
                  <a:gd name="connsiteY1576" fmla="*/ 247352 h 1530350"/>
                  <a:gd name="connsiteX1577" fmla="*/ 1791505 w 2420099"/>
                  <a:gd name="connsiteY1577" fmla="*/ 280949 h 1530350"/>
                  <a:gd name="connsiteX1578" fmla="*/ 1843134 w 2420099"/>
                  <a:gd name="connsiteY1578" fmla="*/ 314548 h 1530350"/>
                  <a:gd name="connsiteX1579" fmla="*/ 1894759 w 2420099"/>
                  <a:gd name="connsiteY1579" fmla="*/ 280950 h 1530350"/>
                  <a:gd name="connsiteX1580" fmla="*/ 1571830 w 2420099"/>
                  <a:gd name="connsiteY1580" fmla="*/ 247352 h 1530350"/>
                  <a:gd name="connsiteX1581" fmla="*/ 1520204 w 2420099"/>
                  <a:gd name="connsiteY1581" fmla="*/ 280949 h 1530350"/>
                  <a:gd name="connsiteX1582" fmla="*/ 1571832 w 2420099"/>
                  <a:gd name="connsiteY1582" fmla="*/ 314548 h 1530350"/>
                  <a:gd name="connsiteX1583" fmla="*/ 1623457 w 2420099"/>
                  <a:gd name="connsiteY1583" fmla="*/ 280950 h 1530350"/>
                  <a:gd name="connsiteX1584" fmla="*/ 1300528 w 2420099"/>
                  <a:gd name="connsiteY1584" fmla="*/ 247352 h 1530350"/>
                  <a:gd name="connsiteX1585" fmla="*/ 1248903 w 2420099"/>
                  <a:gd name="connsiteY1585" fmla="*/ 280949 h 1530350"/>
                  <a:gd name="connsiteX1586" fmla="*/ 1300530 w 2420099"/>
                  <a:gd name="connsiteY1586" fmla="*/ 314548 h 1530350"/>
                  <a:gd name="connsiteX1587" fmla="*/ 1352156 w 2420099"/>
                  <a:gd name="connsiteY1587" fmla="*/ 280950 h 1530350"/>
                  <a:gd name="connsiteX1588" fmla="*/ 757927 w 2420099"/>
                  <a:gd name="connsiteY1588" fmla="*/ 247352 h 1530350"/>
                  <a:gd name="connsiteX1589" fmla="*/ 706304 w 2420099"/>
                  <a:gd name="connsiteY1589" fmla="*/ 280950 h 1530350"/>
                  <a:gd name="connsiteX1590" fmla="*/ 757929 w 2420099"/>
                  <a:gd name="connsiteY1590" fmla="*/ 314548 h 1530350"/>
                  <a:gd name="connsiteX1591" fmla="*/ 809557 w 2420099"/>
                  <a:gd name="connsiteY1591" fmla="*/ 280950 h 1530350"/>
                  <a:gd name="connsiteX1592" fmla="*/ 1164879 w 2420099"/>
                  <a:gd name="connsiteY1592" fmla="*/ 247351 h 1530350"/>
                  <a:gd name="connsiteX1593" fmla="*/ 1113252 w 2420099"/>
                  <a:gd name="connsiteY1593" fmla="*/ 280950 h 1530350"/>
                  <a:gd name="connsiteX1594" fmla="*/ 1164877 w 2420099"/>
                  <a:gd name="connsiteY1594" fmla="*/ 314548 h 1530350"/>
                  <a:gd name="connsiteX1595" fmla="*/ 1216506 w 2420099"/>
                  <a:gd name="connsiteY1595" fmla="*/ 280949 h 1530350"/>
                  <a:gd name="connsiteX1596" fmla="*/ 893580 w 2420099"/>
                  <a:gd name="connsiteY1596" fmla="*/ 247351 h 1530350"/>
                  <a:gd name="connsiteX1597" fmla="*/ 841957 w 2420099"/>
                  <a:gd name="connsiteY1597" fmla="*/ 280950 h 1530350"/>
                  <a:gd name="connsiteX1598" fmla="*/ 893578 w 2420099"/>
                  <a:gd name="connsiteY1598" fmla="*/ 314548 h 1530350"/>
                  <a:gd name="connsiteX1599" fmla="*/ 945208 w 2420099"/>
                  <a:gd name="connsiteY1599" fmla="*/ 280949 h 1530350"/>
                  <a:gd name="connsiteX1600" fmla="*/ 1436181 w 2420099"/>
                  <a:gd name="connsiteY1600" fmla="*/ 247350 h 1530350"/>
                  <a:gd name="connsiteX1601" fmla="*/ 1384553 w 2420099"/>
                  <a:gd name="connsiteY1601" fmla="*/ 280950 h 1530350"/>
                  <a:gd name="connsiteX1602" fmla="*/ 1436179 w 2420099"/>
                  <a:gd name="connsiteY1602" fmla="*/ 314548 h 1530350"/>
                  <a:gd name="connsiteX1603" fmla="*/ 1487807 w 2420099"/>
                  <a:gd name="connsiteY1603" fmla="*/ 280950 h 1530350"/>
                  <a:gd name="connsiteX1604" fmla="*/ 350981 w 2420099"/>
                  <a:gd name="connsiteY1604" fmla="*/ 247350 h 1530350"/>
                  <a:gd name="connsiteX1605" fmla="*/ 299352 w 2420099"/>
                  <a:gd name="connsiteY1605" fmla="*/ 280950 h 1530350"/>
                  <a:gd name="connsiteX1606" fmla="*/ 350981 w 2420099"/>
                  <a:gd name="connsiteY1606" fmla="*/ 314548 h 1530350"/>
                  <a:gd name="connsiteX1607" fmla="*/ 402605 w 2420099"/>
                  <a:gd name="connsiteY1607" fmla="*/ 280950 h 1530350"/>
                  <a:gd name="connsiteX1608" fmla="*/ 1978784 w 2420099"/>
                  <a:gd name="connsiteY1608" fmla="*/ 247350 h 1530350"/>
                  <a:gd name="connsiteX1609" fmla="*/ 1927156 w 2420099"/>
                  <a:gd name="connsiteY1609" fmla="*/ 280950 h 1530350"/>
                  <a:gd name="connsiteX1610" fmla="*/ 1978781 w 2420099"/>
                  <a:gd name="connsiteY1610" fmla="*/ 314547 h 1530350"/>
                  <a:gd name="connsiteX1611" fmla="*/ 2030409 w 2420099"/>
                  <a:gd name="connsiteY1611" fmla="*/ 280949 h 1530350"/>
                  <a:gd name="connsiteX1612" fmla="*/ 1707482 w 2420099"/>
                  <a:gd name="connsiteY1612" fmla="*/ 247350 h 1530350"/>
                  <a:gd name="connsiteX1613" fmla="*/ 1655854 w 2420099"/>
                  <a:gd name="connsiteY1613" fmla="*/ 280950 h 1530350"/>
                  <a:gd name="connsiteX1614" fmla="*/ 1707480 w 2420099"/>
                  <a:gd name="connsiteY1614" fmla="*/ 314547 h 1530350"/>
                  <a:gd name="connsiteX1615" fmla="*/ 1759108 w 2420099"/>
                  <a:gd name="connsiteY1615" fmla="*/ 280949 h 1530350"/>
                  <a:gd name="connsiteX1616" fmla="*/ 1232704 w 2420099"/>
                  <a:gd name="connsiteY1616" fmla="*/ 203209 h 1530350"/>
                  <a:gd name="connsiteX1617" fmla="*/ 1181078 w 2420099"/>
                  <a:gd name="connsiteY1617" fmla="*/ 236808 h 1530350"/>
                  <a:gd name="connsiteX1618" fmla="*/ 1232704 w 2420099"/>
                  <a:gd name="connsiteY1618" fmla="*/ 270407 h 1530350"/>
                  <a:gd name="connsiteX1619" fmla="*/ 1284330 w 2420099"/>
                  <a:gd name="connsiteY1619" fmla="*/ 236810 h 1530350"/>
                  <a:gd name="connsiteX1620" fmla="*/ 690106 w 2420099"/>
                  <a:gd name="connsiteY1620" fmla="*/ 203209 h 1530350"/>
                  <a:gd name="connsiteX1621" fmla="*/ 638479 w 2420099"/>
                  <a:gd name="connsiteY1621" fmla="*/ 236810 h 1530350"/>
                  <a:gd name="connsiteX1622" fmla="*/ 690104 w 2420099"/>
                  <a:gd name="connsiteY1622" fmla="*/ 270407 h 1530350"/>
                  <a:gd name="connsiteX1623" fmla="*/ 741734 w 2420099"/>
                  <a:gd name="connsiteY1623" fmla="*/ 236810 h 1530350"/>
                  <a:gd name="connsiteX1624" fmla="*/ 1775306 w 2420099"/>
                  <a:gd name="connsiteY1624" fmla="*/ 203208 h 1530350"/>
                  <a:gd name="connsiteX1625" fmla="*/ 1723681 w 2420099"/>
                  <a:gd name="connsiteY1625" fmla="*/ 236808 h 1530350"/>
                  <a:gd name="connsiteX1626" fmla="*/ 1775306 w 2420099"/>
                  <a:gd name="connsiteY1626" fmla="*/ 270407 h 1530350"/>
                  <a:gd name="connsiteX1627" fmla="*/ 1826933 w 2420099"/>
                  <a:gd name="connsiteY1627" fmla="*/ 236809 h 1530350"/>
                  <a:gd name="connsiteX1628" fmla="*/ 1504006 w 2420099"/>
                  <a:gd name="connsiteY1628" fmla="*/ 203208 h 1530350"/>
                  <a:gd name="connsiteX1629" fmla="*/ 1452379 w 2420099"/>
                  <a:gd name="connsiteY1629" fmla="*/ 236808 h 1530350"/>
                  <a:gd name="connsiteX1630" fmla="*/ 1504005 w 2420099"/>
                  <a:gd name="connsiteY1630" fmla="*/ 270407 h 1530350"/>
                  <a:gd name="connsiteX1631" fmla="*/ 1555632 w 2420099"/>
                  <a:gd name="connsiteY1631" fmla="*/ 236810 h 1530350"/>
                  <a:gd name="connsiteX1632" fmla="*/ 961407 w 2420099"/>
                  <a:gd name="connsiteY1632" fmla="*/ 203208 h 1530350"/>
                  <a:gd name="connsiteX1633" fmla="*/ 909777 w 2420099"/>
                  <a:gd name="connsiteY1633" fmla="*/ 236810 h 1530350"/>
                  <a:gd name="connsiteX1634" fmla="*/ 961405 w 2420099"/>
                  <a:gd name="connsiteY1634" fmla="*/ 270407 h 1530350"/>
                  <a:gd name="connsiteX1635" fmla="*/ 1013036 w 2420099"/>
                  <a:gd name="connsiteY1635" fmla="*/ 236809 h 1530350"/>
                  <a:gd name="connsiteX1636" fmla="*/ 554459 w 2420099"/>
                  <a:gd name="connsiteY1636" fmla="*/ 203208 h 1530350"/>
                  <a:gd name="connsiteX1637" fmla="*/ 502832 w 2420099"/>
                  <a:gd name="connsiteY1637" fmla="*/ 236810 h 1530350"/>
                  <a:gd name="connsiteX1638" fmla="*/ 554459 w 2420099"/>
                  <a:gd name="connsiteY1638" fmla="*/ 270409 h 1530350"/>
                  <a:gd name="connsiteX1639" fmla="*/ 606084 w 2420099"/>
                  <a:gd name="connsiteY1639" fmla="*/ 236810 h 1530350"/>
                  <a:gd name="connsiteX1640" fmla="*/ 418809 w 2420099"/>
                  <a:gd name="connsiteY1640" fmla="*/ 203208 h 1530350"/>
                  <a:gd name="connsiteX1641" fmla="*/ 367179 w 2420099"/>
                  <a:gd name="connsiteY1641" fmla="*/ 236810 h 1530350"/>
                  <a:gd name="connsiteX1642" fmla="*/ 418806 w 2420099"/>
                  <a:gd name="connsiteY1642" fmla="*/ 270407 h 1530350"/>
                  <a:gd name="connsiteX1643" fmla="*/ 470434 w 2420099"/>
                  <a:gd name="connsiteY1643" fmla="*/ 236810 h 1530350"/>
                  <a:gd name="connsiteX1644" fmla="*/ 1910958 w 2420099"/>
                  <a:gd name="connsiteY1644" fmla="*/ 203207 h 1530350"/>
                  <a:gd name="connsiteX1645" fmla="*/ 1859330 w 2420099"/>
                  <a:gd name="connsiteY1645" fmla="*/ 236810 h 1530350"/>
                  <a:gd name="connsiteX1646" fmla="*/ 1910959 w 2420099"/>
                  <a:gd name="connsiteY1646" fmla="*/ 270409 h 1530350"/>
                  <a:gd name="connsiteX1647" fmla="*/ 1962585 w 2420099"/>
                  <a:gd name="connsiteY1647" fmla="*/ 236810 h 1530350"/>
                  <a:gd name="connsiteX1648" fmla="*/ 1639657 w 2420099"/>
                  <a:gd name="connsiteY1648" fmla="*/ 203207 h 1530350"/>
                  <a:gd name="connsiteX1649" fmla="*/ 1588028 w 2420099"/>
                  <a:gd name="connsiteY1649" fmla="*/ 236810 h 1530350"/>
                  <a:gd name="connsiteX1650" fmla="*/ 1639656 w 2420099"/>
                  <a:gd name="connsiteY1650" fmla="*/ 270409 h 1530350"/>
                  <a:gd name="connsiteX1651" fmla="*/ 1691283 w 2420099"/>
                  <a:gd name="connsiteY1651" fmla="*/ 236808 h 1530350"/>
                  <a:gd name="connsiteX1652" fmla="*/ 1368355 w 2420099"/>
                  <a:gd name="connsiteY1652" fmla="*/ 203207 h 1530350"/>
                  <a:gd name="connsiteX1653" fmla="*/ 1316727 w 2420099"/>
                  <a:gd name="connsiteY1653" fmla="*/ 236810 h 1530350"/>
                  <a:gd name="connsiteX1654" fmla="*/ 1368354 w 2420099"/>
                  <a:gd name="connsiteY1654" fmla="*/ 270409 h 1530350"/>
                  <a:gd name="connsiteX1655" fmla="*/ 1419982 w 2420099"/>
                  <a:gd name="connsiteY1655" fmla="*/ 236808 h 1530350"/>
                  <a:gd name="connsiteX1656" fmla="*/ 1097059 w 2420099"/>
                  <a:gd name="connsiteY1656" fmla="*/ 203207 h 1530350"/>
                  <a:gd name="connsiteX1657" fmla="*/ 1045436 w 2420099"/>
                  <a:gd name="connsiteY1657" fmla="*/ 236809 h 1530350"/>
                  <a:gd name="connsiteX1658" fmla="*/ 1097059 w 2420099"/>
                  <a:gd name="connsiteY1658" fmla="*/ 270409 h 1530350"/>
                  <a:gd name="connsiteX1659" fmla="*/ 1148682 w 2420099"/>
                  <a:gd name="connsiteY1659" fmla="*/ 236810 h 1530350"/>
                  <a:gd name="connsiteX1660" fmla="*/ 825754 w 2420099"/>
                  <a:gd name="connsiteY1660" fmla="*/ 203207 h 1530350"/>
                  <a:gd name="connsiteX1661" fmla="*/ 774129 w 2420099"/>
                  <a:gd name="connsiteY1661" fmla="*/ 236810 h 1530350"/>
                  <a:gd name="connsiteX1662" fmla="*/ 825754 w 2420099"/>
                  <a:gd name="connsiteY1662" fmla="*/ 270409 h 1530350"/>
                  <a:gd name="connsiteX1663" fmla="*/ 877384 w 2420099"/>
                  <a:gd name="connsiteY1663" fmla="*/ 236808 h 1530350"/>
                  <a:gd name="connsiteX1664" fmla="*/ 1300531 w 2420099"/>
                  <a:gd name="connsiteY1664" fmla="*/ 159064 h 1530350"/>
                  <a:gd name="connsiteX1665" fmla="*/ 1248903 w 2420099"/>
                  <a:gd name="connsiteY1665" fmla="*/ 192666 h 1530350"/>
                  <a:gd name="connsiteX1666" fmla="*/ 1300529 w 2420099"/>
                  <a:gd name="connsiteY1666" fmla="*/ 226267 h 1530350"/>
                  <a:gd name="connsiteX1667" fmla="*/ 1352156 w 2420099"/>
                  <a:gd name="connsiteY1667" fmla="*/ 192663 h 1530350"/>
                  <a:gd name="connsiteX1668" fmla="*/ 1029236 w 2420099"/>
                  <a:gd name="connsiteY1668" fmla="*/ 159064 h 1530350"/>
                  <a:gd name="connsiteX1669" fmla="*/ 977606 w 2420099"/>
                  <a:gd name="connsiteY1669" fmla="*/ 192665 h 1530350"/>
                  <a:gd name="connsiteX1670" fmla="*/ 1029239 w 2420099"/>
                  <a:gd name="connsiteY1670" fmla="*/ 226267 h 1530350"/>
                  <a:gd name="connsiteX1671" fmla="*/ 1080862 w 2420099"/>
                  <a:gd name="connsiteY1671" fmla="*/ 192666 h 1530350"/>
                  <a:gd name="connsiteX1672" fmla="*/ 757932 w 2420099"/>
                  <a:gd name="connsiteY1672" fmla="*/ 159064 h 1530350"/>
                  <a:gd name="connsiteX1673" fmla="*/ 706307 w 2420099"/>
                  <a:gd name="connsiteY1673" fmla="*/ 192665 h 1530350"/>
                  <a:gd name="connsiteX1674" fmla="*/ 757928 w 2420099"/>
                  <a:gd name="connsiteY1674" fmla="*/ 226267 h 1530350"/>
                  <a:gd name="connsiteX1675" fmla="*/ 809557 w 2420099"/>
                  <a:gd name="connsiteY1675" fmla="*/ 192663 h 1530350"/>
                  <a:gd name="connsiteX1676" fmla="*/ 486631 w 2420099"/>
                  <a:gd name="connsiteY1676" fmla="*/ 159064 h 1530350"/>
                  <a:gd name="connsiteX1677" fmla="*/ 435005 w 2420099"/>
                  <a:gd name="connsiteY1677" fmla="*/ 192666 h 1530350"/>
                  <a:gd name="connsiteX1678" fmla="*/ 486633 w 2420099"/>
                  <a:gd name="connsiteY1678" fmla="*/ 226267 h 1530350"/>
                  <a:gd name="connsiteX1679" fmla="*/ 538259 w 2420099"/>
                  <a:gd name="connsiteY1679" fmla="*/ 192665 h 1530350"/>
                  <a:gd name="connsiteX1680" fmla="*/ 1571832 w 2420099"/>
                  <a:gd name="connsiteY1680" fmla="*/ 159063 h 1530350"/>
                  <a:gd name="connsiteX1681" fmla="*/ 1520204 w 2420099"/>
                  <a:gd name="connsiteY1681" fmla="*/ 192666 h 1530350"/>
                  <a:gd name="connsiteX1682" fmla="*/ 1571830 w 2420099"/>
                  <a:gd name="connsiteY1682" fmla="*/ 226267 h 1530350"/>
                  <a:gd name="connsiteX1683" fmla="*/ 1623458 w 2420099"/>
                  <a:gd name="connsiteY1683" fmla="*/ 192664 h 1530350"/>
                  <a:gd name="connsiteX1684" fmla="*/ 1843132 w 2420099"/>
                  <a:gd name="connsiteY1684" fmla="*/ 159062 h 1530350"/>
                  <a:gd name="connsiteX1685" fmla="*/ 1791506 w 2420099"/>
                  <a:gd name="connsiteY1685" fmla="*/ 192663 h 1530350"/>
                  <a:gd name="connsiteX1686" fmla="*/ 1843131 w 2420099"/>
                  <a:gd name="connsiteY1686" fmla="*/ 226267 h 1530350"/>
                  <a:gd name="connsiteX1687" fmla="*/ 1894759 w 2420099"/>
                  <a:gd name="connsiteY1687" fmla="*/ 192663 h 1530350"/>
                  <a:gd name="connsiteX1688" fmla="*/ 1707481 w 2420099"/>
                  <a:gd name="connsiteY1688" fmla="*/ 159062 h 1530350"/>
                  <a:gd name="connsiteX1689" fmla="*/ 1655854 w 2420099"/>
                  <a:gd name="connsiteY1689" fmla="*/ 192664 h 1530350"/>
                  <a:gd name="connsiteX1690" fmla="*/ 1707482 w 2420099"/>
                  <a:gd name="connsiteY1690" fmla="*/ 226265 h 1530350"/>
                  <a:gd name="connsiteX1691" fmla="*/ 1759109 w 2420099"/>
                  <a:gd name="connsiteY1691" fmla="*/ 192663 h 1530350"/>
                  <a:gd name="connsiteX1692" fmla="*/ 1436179 w 2420099"/>
                  <a:gd name="connsiteY1692" fmla="*/ 159062 h 1530350"/>
                  <a:gd name="connsiteX1693" fmla="*/ 1384553 w 2420099"/>
                  <a:gd name="connsiteY1693" fmla="*/ 192663 h 1530350"/>
                  <a:gd name="connsiteX1694" fmla="*/ 1436179 w 2420099"/>
                  <a:gd name="connsiteY1694" fmla="*/ 226265 h 1530350"/>
                  <a:gd name="connsiteX1695" fmla="*/ 1487807 w 2420099"/>
                  <a:gd name="connsiteY1695" fmla="*/ 192663 h 1530350"/>
                  <a:gd name="connsiteX1696" fmla="*/ 1164877 w 2420099"/>
                  <a:gd name="connsiteY1696" fmla="*/ 159062 h 1530350"/>
                  <a:gd name="connsiteX1697" fmla="*/ 1113252 w 2420099"/>
                  <a:gd name="connsiteY1697" fmla="*/ 192663 h 1530350"/>
                  <a:gd name="connsiteX1698" fmla="*/ 1164880 w 2420099"/>
                  <a:gd name="connsiteY1698" fmla="*/ 226267 h 1530350"/>
                  <a:gd name="connsiteX1699" fmla="*/ 1216505 w 2420099"/>
                  <a:gd name="connsiteY1699" fmla="*/ 192666 h 1530350"/>
                  <a:gd name="connsiteX1700" fmla="*/ 893577 w 2420099"/>
                  <a:gd name="connsiteY1700" fmla="*/ 159062 h 1530350"/>
                  <a:gd name="connsiteX1701" fmla="*/ 841957 w 2420099"/>
                  <a:gd name="connsiteY1701" fmla="*/ 192663 h 1530350"/>
                  <a:gd name="connsiteX1702" fmla="*/ 893580 w 2420099"/>
                  <a:gd name="connsiteY1702" fmla="*/ 226265 h 1530350"/>
                  <a:gd name="connsiteX1703" fmla="*/ 945208 w 2420099"/>
                  <a:gd name="connsiteY1703" fmla="*/ 192663 h 1530350"/>
                  <a:gd name="connsiteX1704" fmla="*/ 622282 w 2420099"/>
                  <a:gd name="connsiteY1704" fmla="*/ 159062 h 1530350"/>
                  <a:gd name="connsiteX1705" fmla="*/ 570655 w 2420099"/>
                  <a:gd name="connsiteY1705" fmla="*/ 192665 h 1530350"/>
                  <a:gd name="connsiteX1706" fmla="*/ 622281 w 2420099"/>
                  <a:gd name="connsiteY1706" fmla="*/ 226267 h 1530350"/>
                  <a:gd name="connsiteX1707" fmla="*/ 673911 w 2420099"/>
                  <a:gd name="connsiteY1707" fmla="*/ 192663 h 1530350"/>
                  <a:gd name="connsiteX1708" fmla="*/ 1368355 w 2420099"/>
                  <a:gd name="connsiteY1708" fmla="*/ 114923 h 1530350"/>
                  <a:gd name="connsiteX1709" fmla="*/ 1316728 w 2420099"/>
                  <a:gd name="connsiteY1709" fmla="*/ 148521 h 1530350"/>
                  <a:gd name="connsiteX1710" fmla="*/ 1368354 w 2420099"/>
                  <a:gd name="connsiteY1710" fmla="*/ 182121 h 1530350"/>
                  <a:gd name="connsiteX1711" fmla="*/ 1419982 w 2420099"/>
                  <a:gd name="connsiteY1711" fmla="*/ 148520 h 1530350"/>
                  <a:gd name="connsiteX1712" fmla="*/ 1639656 w 2420099"/>
                  <a:gd name="connsiteY1712" fmla="*/ 114923 h 1530350"/>
                  <a:gd name="connsiteX1713" fmla="*/ 1588030 w 2420099"/>
                  <a:gd name="connsiteY1713" fmla="*/ 148522 h 1530350"/>
                  <a:gd name="connsiteX1714" fmla="*/ 1639656 w 2420099"/>
                  <a:gd name="connsiteY1714" fmla="*/ 182121 h 1530350"/>
                  <a:gd name="connsiteX1715" fmla="*/ 1691282 w 2420099"/>
                  <a:gd name="connsiteY1715" fmla="*/ 148520 h 1530350"/>
                  <a:gd name="connsiteX1716" fmla="*/ 1097059 w 2420099"/>
                  <a:gd name="connsiteY1716" fmla="*/ 114923 h 1530350"/>
                  <a:gd name="connsiteX1717" fmla="*/ 1045435 w 2420099"/>
                  <a:gd name="connsiteY1717" fmla="*/ 148522 h 1530350"/>
                  <a:gd name="connsiteX1718" fmla="*/ 1097059 w 2420099"/>
                  <a:gd name="connsiteY1718" fmla="*/ 182123 h 1530350"/>
                  <a:gd name="connsiteX1719" fmla="*/ 1148680 w 2420099"/>
                  <a:gd name="connsiteY1719" fmla="*/ 148522 h 1530350"/>
                  <a:gd name="connsiteX1720" fmla="*/ 825754 w 2420099"/>
                  <a:gd name="connsiteY1720" fmla="*/ 114923 h 1530350"/>
                  <a:gd name="connsiteX1721" fmla="*/ 774129 w 2420099"/>
                  <a:gd name="connsiteY1721" fmla="*/ 148521 h 1530350"/>
                  <a:gd name="connsiteX1722" fmla="*/ 825754 w 2420099"/>
                  <a:gd name="connsiteY1722" fmla="*/ 182123 h 1530350"/>
                  <a:gd name="connsiteX1723" fmla="*/ 877384 w 2420099"/>
                  <a:gd name="connsiteY1723" fmla="*/ 148520 h 1530350"/>
                  <a:gd name="connsiteX1724" fmla="*/ 690104 w 2420099"/>
                  <a:gd name="connsiteY1724" fmla="*/ 114923 h 1530350"/>
                  <a:gd name="connsiteX1725" fmla="*/ 638480 w 2420099"/>
                  <a:gd name="connsiteY1725" fmla="*/ 148520 h 1530350"/>
                  <a:gd name="connsiteX1726" fmla="*/ 690106 w 2420099"/>
                  <a:gd name="connsiteY1726" fmla="*/ 182123 h 1530350"/>
                  <a:gd name="connsiteX1727" fmla="*/ 741734 w 2420099"/>
                  <a:gd name="connsiteY1727" fmla="*/ 148521 h 1530350"/>
                  <a:gd name="connsiteX1728" fmla="*/ 1775306 w 2420099"/>
                  <a:gd name="connsiteY1728" fmla="*/ 114922 h 1530350"/>
                  <a:gd name="connsiteX1729" fmla="*/ 1723680 w 2420099"/>
                  <a:gd name="connsiteY1729" fmla="*/ 148520 h 1530350"/>
                  <a:gd name="connsiteX1730" fmla="*/ 1775307 w 2420099"/>
                  <a:gd name="connsiteY1730" fmla="*/ 182123 h 1530350"/>
                  <a:gd name="connsiteX1731" fmla="*/ 1826934 w 2420099"/>
                  <a:gd name="connsiteY1731" fmla="*/ 148521 h 1530350"/>
                  <a:gd name="connsiteX1732" fmla="*/ 1504005 w 2420099"/>
                  <a:gd name="connsiteY1732" fmla="*/ 114922 h 1530350"/>
                  <a:gd name="connsiteX1733" fmla="*/ 1452377 w 2420099"/>
                  <a:gd name="connsiteY1733" fmla="*/ 148520 h 1530350"/>
                  <a:gd name="connsiteX1734" fmla="*/ 1504005 w 2420099"/>
                  <a:gd name="connsiteY1734" fmla="*/ 182123 h 1530350"/>
                  <a:gd name="connsiteX1735" fmla="*/ 1555633 w 2420099"/>
                  <a:gd name="connsiteY1735" fmla="*/ 148522 h 1530350"/>
                  <a:gd name="connsiteX1736" fmla="*/ 1232703 w 2420099"/>
                  <a:gd name="connsiteY1736" fmla="*/ 114922 h 1530350"/>
                  <a:gd name="connsiteX1737" fmla="*/ 1181075 w 2420099"/>
                  <a:gd name="connsiteY1737" fmla="*/ 148520 h 1530350"/>
                  <a:gd name="connsiteX1738" fmla="*/ 1232704 w 2420099"/>
                  <a:gd name="connsiteY1738" fmla="*/ 182123 h 1530350"/>
                  <a:gd name="connsiteX1739" fmla="*/ 1284332 w 2420099"/>
                  <a:gd name="connsiteY1739" fmla="*/ 148521 h 1530350"/>
                  <a:gd name="connsiteX1740" fmla="*/ 961405 w 2420099"/>
                  <a:gd name="connsiteY1740" fmla="*/ 114922 h 1530350"/>
                  <a:gd name="connsiteX1741" fmla="*/ 909777 w 2420099"/>
                  <a:gd name="connsiteY1741" fmla="*/ 148520 h 1530350"/>
                  <a:gd name="connsiteX1742" fmla="*/ 961405 w 2420099"/>
                  <a:gd name="connsiteY1742" fmla="*/ 182123 h 1530350"/>
                  <a:gd name="connsiteX1743" fmla="*/ 1013036 w 2420099"/>
                  <a:gd name="connsiteY1743" fmla="*/ 148522 h 1530350"/>
                  <a:gd name="connsiteX1744" fmla="*/ 893580 w 2420099"/>
                  <a:gd name="connsiteY1744" fmla="*/ 70782 h 1530350"/>
                  <a:gd name="connsiteX1745" fmla="*/ 841957 w 2420099"/>
                  <a:gd name="connsiteY1745" fmla="*/ 104381 h 1530350"/>
                  <a:gd name="connsiteX1746" fmla="*/ 893577 w 2420099"/>
                  <a:gd name="connsiteY1746" fmla="*/ 137978 h 1530350"/>
                  <a:gd name="connsiteX1747" fmla="*/ 945208 w 2420099"/>
                  <a:gd name="connsiteY1747" fmla="*/ 104380 h 1530350"/>
                  <a:gd name="connsiteX1748" fmla="*/ 1707482 w 2420099"/>
                  <a:gd name="connsiteY1748" fmla="*/ 70781 h 1530350"/>
                  <a:gd name="connsiteX1749" fmla="*/ 1655854 w 2420099"/>
                  <a:gd name="connsiteY1749" fmla="*/ 104380 h 1530350"/>
                  <a:gd name="connsiteX1750" fmla="*/ 1707481 w 2420099"/>
                  <a:gd name="connsiteY1750" fmla="*/ 137979 h 1530350"/>
                  <a:gd name="connsiteX1751" fmla="*/ 1759108 w 2420099"/>
                  <a:gd name="connsiteY1751" fmla="*/ 104380 h 1530350"/>
                  <a:gd name="connsiteX1752" fmla="*/ 1436180 w 2420099"/>
                  <a:gd name="connsiteY1752" fmla="*/ 70781 h 1530350"/>
                  <a:gd name="connsiteX1753" fmla="*/ 1384553 w 2420099"/>
                  <a:gd name="connsiteY1753" fmla="*/ 104381 h 1530350"/>
                  <a:gd name="connsiteX1754" fmla="*/ 1436179 w 2420099"/>
                  <a:gd name="connsiteY1754" fmla="*/ 137978 h 1530350"/>
                  <a:gd name="connsiteX1755" fmla="*/ 1487807 w 2420099"/>
                  <a:gd name="connsiteY1755" fmla="*/ 104380 h 1530350"/>
                  <a:gd name="connsiteX1756" fmla="*/ 1164879 w 2420099"/>
                  <a:gd name="connsiteY1756" fmla="*/ 70781 h 1530350"/>
                  <a:gd name="connsiteX1757" fmla="*/ 1113251 w 2420099"/>
                  <a:gd name="connsiteY1757" fmla="*/ 104381 h 1530350"/>
                  <a:gd name="connsiteX1758" fmla="*/ 1164877 w 2420099"/>
                  <a:gd name="connsiteY1758" fmla="*/ 137978 h 1530350"/>
                  <a:gd name="connsiteX1759" fmla="*/ 1216505 w 2420099"/>
                  <a:gd name="connsiteY1759" fmla="*/ 104380 h 1530350"/>
                  <a:gd name="connsiteX1760" fmla="*/ 1571830 w 2420099"/>
                  <a:gd name="connsiteY1760" fmla="*/ 70781 h 1530350"/>
                  <a:gd name="connsiteX1761" fmla="*/ 1520204 w 2420099"/>
                  <a:gd name="connsiteY1761" fmla="*/ 104380 h 1530350"/>
                  <a:gd name="connsiteX1762" fmla="*/ 1571832 w 2420099"/>
                  <a:gd name="connsiteY1762" fmla="*/ 137979 h 1530350"/>
                  <a:gd name="connsiteX1763" fmla="*/ 1623458 w 2420099"/>
                  <a:gd name="connsiteY1763" fmla="*/ 104381 h 1530350"/>
                  <a:gd name="connsiteX1764" fmla="*/ 1300528 w 2420099"/>
                  <a:gd name="connsiteY1764" fmla="*/ 70781 h 1530350"/>
                  <a:gd name="connsiteX1765" fmla="*/ 1248902 w 2420099"/>
                  <a:gd name="connsiteY1765" fmla="*/ 104380 h 1530350"/>
                  <a:gd name="connsiteX1766" fmla="*/ 1300530 w 2420099"/>
                  <a:gd name="connsiteY1766" fmla="*/ 137979 h 1530350"/>
                  <a:gd name="connsiteX1767" fmla="*/ 1352157 w 2420099"/>
                  <a:gd name="connsiteY1767" fmla="*/ 104381 h 1530350"/>
                  <a:gd name="connsiteX1768" fmla="*/ 1029234 w 2420099"/>
                  <a:gd name="connsiteY1768" fmla="*/ 70781 h 1530350"/>
                  <a:gd name="connsiteX1769" fmla="*/ 977606 w 2420099"/>
                  <a:gd name="connsiteY1769" fmla="*/ 104380 h 1530350"/>
                  <a:gd name="connsiteX1770" fmla="*/ 1029236 w 2420099"/>
                  <a:gd name="connsiteY1770" fmla="*/ 137980 h 1530350"/>
                  <a:gd name="connsiteX1771" fmla="*/ 1080866 w 2420099"/>
                  <a:gd name="connsiteY1771" fmla="*/ 104380 h 1530350"/>
                  <a:gd name="connsiteX1772" fmla="*/ 757929 w 2420099"/>
                  <a:gd name="connsiteY1772" fmla="*/ 70781 h 1530350"/>
                  <a:gd name="connsiteX1773" fmla="*/ 706304 w 2420099"/>
                  <a:gd name="connsiteY1773" fmla="*/ 104381 h 1530350"/>
                  <a:gd name="connsiteX1774" fmla="*/ 757929 w 2420099"/>
                  <a:gd name="connsiteY1774" fmla="*/ 137979 h 1530350"/>
                  <a:gd name="connsiteX1775" fmla="*/ 809558 w 2420099"/>
                  <a:gd name="connsiteY1775" fmla="*/ 104380 h 1530350"/>
                  <a:gd name="connsiteX1776" fmla="*/ 1504006 w 2420099"/>
                  <a:gd name="connsiteY1776" fmla="*/ 26640 h 1530350"/>
                  <a:gd name="connsiteX1777" fmla="*/ 1452380 w 2420099"/>
                  <a:gd name="connsiteY1777" fmla="*/ 60239 h 1530350"/>
                  <a:gd name="connsiteX1778" fmla="*/ 1504005 w 2420099"/>
                  <a:gd name="connsiteY1778" fmla="*/ 93838 h 1530350"/>
                  <a:gd name="connsiteX1779" fmla="*/ 1555632 w 2420099"/>
                  <a:gd name="connsiteY1779" fmla="*/ 60239 h 1530350"/>
                  <a:gd name="connsiteX1780" fmla="*/ 1232704 w 2420099"/>
                  <a:gd name="connsiteY1780" fmla="*/ 26640 h 1530350"/>
                  <a:gd name="connsiteX1781" fmla="*/ 1181077 w 2420099"/>
                  <a:gd name="connsiteY1781" fmla="*/ 60239 h 1530350"/>
                  <a:gd name="connsiteX1782" fmla="*/ 1232703 w 2420099"/>
                  <a:gd name="connsiteY1782" fmla="*/ 93838 h 1530350"/>
                  <a:gd name="connsiteX1783" fmla="*/ 1284330 w 2420099"/>
                  <a:gd name="connsiteY1783" fmla="*/ 60239 h 1530350"/>
                  <a:gd name="connsiteX1784" fmla="*/ 961405 w 2420099"/>
                  <a:gd name="connsiteY1784" fmla="*/ 26640 h 1530350"/>
                  <a:gd name="connsiteX1785" fmla="*/ 909777 w 2420099"/>
                  <a:gd name="connsiteY1785" fmla="*/ 60239 h 1530350"/>
                  <a:gd name="connsiteX1786" fmla="*/ 961405 w 2420099"/>
                  <a:gd name="connsiteY1786" fmla="*/ 93838 h 1530350"/>
                  <a:gd name="connsiteX1787" fmla="*/ 1013036 w 2420099"/>
                  <a:gd name="connsiteY1787" fmla="*/ 60238 h 1530350"/>
                  <a:gd name="connsiteX1788" fmla="*/ 1097059 w 2420099"/>
                  <a:gd name="connsiteY1788" fmla="*/ 26639 h 1530350"/>
                  <a:gd name="connsiteX1789" fmla="*/ 1045436 w 2420099"/>
                  <a:gd name="connsiteY1789" fmla="*/ 60238 h 1530350"/>
                  <a:gd name="connsiteX1790" fmla="*/ 1097059 w 2420099"/>
                  <a:gd name="connsiteY1790" fmla="*/ 93839 h 1530350"/>
                  <a:gd name="connsiteX1791" fmla="*/ 1148680 w 2420099"/>
                  <a:gd name="connsiteY1791" fmla="*/ 60239 h 1530350"/>
                  <a:gd name="connsiteX1792" fmla="*/ 1368354 w 2420099"/>
                  <a:gd name="connsiteY1792" fmla="*/ 26639 h 1530350"/>
                  <a:gd name="connsiteX1793" fmla="*/ 1316727 w 2420099"/>
                  <a:gd name="connsiteY1793" fmla="*/ 60238 h 1530350"/>
                  <a:gd name="connsiteX1794" fmla="*/ 1368355 w 2420099"/>
                  <a:gd name="connsiteY1794" fmla="*/ 93839 h 1530350"/>
                  <a:gd name="connsiteX1795" fmla="*/ 1419983 w 2420099"/>
                  <a:gd name="connsiteY1795" fmla="*/ 60239 h 1530350"/>
                  <a:gd name="connsiteX1796" fmla="*/ 1208926 w 2420099"/>
                  <a:gd name="connsiteY1796" fmla="*/ 0 h 1530350"/>
                  <a:gd name="connsiteX1797" fmla="*/ 1224953 w 2420099"/>
                  <a:gd name="connsiteY1797" fmla="*/ 511 h 1530350"/>
                  <a:gd name="connsiteX1798" fmla="*/ 1232703 w 2420099"/>
                  <a:gd name="connsiteY1798" fmla="*/ 5555 h 1530350"/>
                  <a:gd name="connsiteX1799" fmla="*/ 1239730 w 2420099"/>
                  <a:gd name="connsiteY1799" fmla="*/ 981 h 1530350"/>
                  <a:gd name="connsiteX1800" fmla="*/ 1270616 w 2420099"/>
                  <a:gd name="connsiteY1800" fmla="*/ 1965 h 1530350"/>
                  <a:gd name="connsiteX1801" fmla="*/ 1248902 w 2420099"/>
                  <a:gd name="connsiteY1801" fmla="*/ 16098 h 1530350"/>
                  <a:gd name="connsiteX1802" fmla="*/ 1300529 w 2420099"/>
                  <a:gd name="connsiteY1802" fmla="*/ 49697 h 1530350"/>
                  <a:gd name="connsiteX1803" fmla="*/ 1352156 w 2420099"/>
                  <a:gd name="connsiteY1803" fmla="*/ 16097 h 1530350"/>
                  <a:gd name="connsiteX1804" fmla="*/ 1333591 w 2420099"/>
                  <a:gd name="connsiteY1804" fmla="*/ 4014 h 1530350"/>
                  <a:gd name="connsiteX1805" fmla="*/ 1394158 w 2420099"/>
                  <a:gd name="connsiteY1805" fmla="*/ 9846 h 1530350"/>
                  <a:gd name="connsiteX1806" fmla="*/ 1384553 w 2420099"/>
                  <a:gd name="connsiteY1806" fmla="*/ 16097 h 1530350"/>
                  <a:gd name="connsiteX1807" fmla="*/ 1436181 w 2420099"/>
                  <a:gd name="connsiteY1807" fmla="*/ 49697 h 1530350"/>
                  <a:gd name="connsiteX1808" fmla="*/ 1480491 w 2420099"/>
                  <a:gd name="connsiteY1808" fmla="*/ 20860 h 1530350"/>
                  <a:gd name="connsiteX1809" fmla="*/ 1547765 w 2420099"/>
                  <a:gd name="connsiteY1809" fmla="*/ 34034 h 1530350"/>
                  <a:gd name="connsiteX1810" fmla="*/ 1571831 w 2420099"/>
                  <a:gd name="connsiteY1810" fmla="*/ 49697 h 1530350"/>
                  <a:gd name="connsiteX1811" fmla="*/ 1584763 w 2420099"/>
                  <a:gd name="connsiteY1811" fmla="*/ 41280 h 1530350"/>
                  <a:gd name="connsiteX1812" fmla="*/ 1609667 w 2420099"/>
                  <a:gd name="connsiteY1812" fmla="*/ 46157 h 1530350"/>
                  <a:gd name="connsiteX1813" fmla="*/ 1588030 w 2420099"/>
                  <a:gd name="connsiteY1813" fmla="*/ 60239 h 1530350"/>
                  <a:gd name="connsiteX1814" fmla="*/ 1639656 w 2420099"/>
                  <a:gd name="connsiteY1814" fmla="*/ 93839 h 1530350"/>
                  <a:gd name="connsiteX1815" fmla="*/ 1687854 w 2420099"/>
                  <a:gd name="connsiteY1815" fmla="*/ 62471 h 1530350"/>
                  <a:gd name="connsiteX1816" fmla="*/ 1770700 w 2420099"/>
                  <a:gd name="connsiteY1816" fmla="*/ 90840 h 1530350"/>
                  <a:gd name="connsiteX1817" fmla="*/ 1775306 w 2420099"/>
                  <a:gd name="connsiteY1817" fmla="*/ 93838 h 1530350"/>
                  <a:gd name="connsiteX1818" fmla="*/ 1776736 w 2420099"/>
                  <a:gd name="connsiteY1818" fmla="*/ 92907 h 1530350"/>
                  <a:gd name="connsiteX1819" fmla="*/ 1797964 w 2420099"/>
                  <a:gd name="connsiteY1819" fmla="*/ 100176 h 1530350"/>
                  <a:gd name="connsiteX1820" fmla="*/ 1791504 w 2420099"/>
                  <a:gd name="connsiteY1820" fmla="*/ 104380 h 1530350"/>
                  <a:gd name="connsiteX1821" fmla="*/ 1843133 w 2420099"/>
                  <a:gd name="connsiteY1821" fmla="*/ 137979 h 1530350"/>
                  <a:gd name="connsiteX1822" fmla="*/ 1865620 w 2420099"/>
                  <a:gd name="connsiteY1822" fmla="*/ 123345 h 1530350"/>
                  <a:gd name="connsiteX1823" fmla="*/ 1886848 w 2420099"/>
                  <a:gd name="connsiteY1823" fmla="*/ 130614 h 1530350"/>
                  <a:gd name="connsiteX1824" fmla="*/ 1859330 w 2420099"/>
                  <a:gd name="connsiteY1824" fmla="*/ 148521 h 1530350"/>
                  <a:gd name="connsiteX1825" fmla="*/ 1910957 w 2420099"/>
                  <a:gd name="connsiteY1825" fmla="*/ 182121 h 1530350"/>
                  <a:gd name="connsiteX1826" fmla="*/ 1944244 w 2420099"/>
                  <a:gd name="connsiteY1826" fmla="*/ 160456 h 1530350"/>
                  <a:gd name="connsiteX1827" fmla="*/ 1962245 w 2420099"/>
                  <a:gd name="connsiteY1827" fmla="*/ 169826 h 1530350"/>
                  <a:gd name="connsiteX1828" fmla="*/ 1927156 w 2420099"/>
                  <a:gd name="connsiteY1828" fmla="*/ 192663 h 1530350"/>
                  <a:gd name="connsiteX1829" fmla="*/ 1978784 w 2420099"/>
                  <a:gd name="connsiteY1829" fmla="*/ 226267 h 1530350"/>
                  <a:gd name="connsiteX1830" fmla="*/ 2019618 w 2420099"/>
                  <a:gd name="connsiteY1830" fmla="*/ 199690 h 1530350"/>
                  <a:gd name="connsiteX1831" fmla="*/ 2037618 w 2420099"/>
                  <a:gd name="connsiteY1831" fmla="*/ 209060 h 1530350"/>
                  <a:gd name="connsiteX1832" fmla="*/ 1994982 w 2420099"/>
                  <a:gd name="connsiteY1832" fmla="*/ 236810 h 1530350"/>
                  <a:gd name="connsiteX1833" fmla="*/ 2046608 w 2420099"/>
                  <a:gd name="connsiteY1833" fmla="*/ 270407 h 1530350"/>
                  <a:gd name="connsiteX1834" fmla="*/ 2090082 w 2420099"/>
                  <a:gd name="connsiteY1834" fmla="*/ 242116 h 1530350"/>
                  <a:gd name="connsiteX1835" fmla="*/ 2104977 w 2420099"/>
                  <a:gd name="connsiteY1835" fmla="*/ 253505 h 1530350"/>
                  <a:gd name="connsiteX1836" fmla="*/ 2062806 w 2420099"/>
                  <a:gd name="connsiteY1836" fmla="*/ 280948 h 1530350"/>
                  <a:gd name="connsiteX1837" fmla="*/ 2114434 w 2420099"/>
                  <a:gd name="connsiteY1837" fmla="*/ 314547 h 1530350"/>
                  <a:gd name="connsiteX1838" fmla="*/ 2152451 w 2420099"/>
                  <a:gd name="connsiteY1838" fmla="*/ 289806 h 1530350"/>
                  <a:gd name="connsiteX1839" fmla="*/ 2167347 w 2420099"/>
                  <a:gd name="connsiteY1839" fmla="*/ 301196 h 1530350"/>
                  <a:gd name="connsiteX1840" fmla="*/ 2130632 w 2420099"/>
                  <a:gd name="connsiteY1840" fmla="*/ 325089 h 1530350"/>
                  <a:gd name="connsiteX1841" fmla="*/ 2182258 w 2420099"/>
                  <a:gd name="connsiteY1841" fmla="*/ 358688 h 1530350"/>
                  <a:gd name="connsiteX1842" fmla="*/ 2214781 w 2420099"/>
                  <a:gd name="connsiteY1842" fmla="*/ 337522 h 1530350"/>
                  <a:gd name="connsiteX1843" fmla="*/ 2226409 w 2420099"/>
                  <a:gd name="connsiteY1843" fmla="*/ 351038 h 1530350"/>
                  <a:gd name="connsiteX1844" fmla="*/ 2198457 w 2420099"/>
                  <a:gd name="connsiteY1844" fmla="*/ 369229 h 1530350"/>
                  <a:gd name="connsiteX1845" fmla="*/ 2250085 w 2420099"/>
                  <a:gd name="connsiteY1845" fmla="*/ 402831 h 1530350"/>
                  <a:gd name="connsiteX1846" fmla="*/ 2263473 w 2420099"/>
                  <a:gd name="connsiteY1846" fmla="*/ 394118 h 1530350"/>
                  <a:gd name="connsiteX1847" fmla="*/ 2275101 w 2420099"/>
                  <a:gd name="connsiteY1847" fmla="*/ 407634 h 1530350"/>
                  <a:gd name="connsiteX1848" fmla="*/ 2266283 w 2420099"/>
                  <a:gd name="connsiteY1848" fmla="*/ 413373 h 1530350"/>
                  <a:gd name="connsiteX1849" fmla="*/ 2297542 w 2420099"/>
                  <a:gd name="connsiteY1849" fmla="*/ 433717 h 1530350"/>
                  <a:gd name="connsiteX1850" fmla="*/ 2326464 w 2420099"/>
                  <a:gd name="connsiteY1850" fmla="*/ 467335 h 1530350"/>
                  <a:gd name="connsiteX1851" fmla="*/ 2331017 w 2420099"/>
                  <a:gd name="connsiteY1851" fmla="*/ 476587 h 1530350"/>
                  <a:gd name="connsiteX1852" fmla="*/ 2317909 w 2420099"/>
                  <a:gd name="connsiteY1852" fmla="*/ 468056 h 1530350"/>
                  <a:gd name="connsiteX1853" fmla="*/ 2266282 w 2420099"/>
                  <a:gd name="connsiteY1853" fmla="*/ 501656 h 1530350"/>
                  <a:gd name="connsiteX1854" fmla="*/ 2317910 w 2420099"/>
                  <a:gd name="connsiteY1854" fmla="*/ 535255 h 1530350"/>
                  <a:gd name="connsiteX1855" fmla="*/ 2349703 w 2420099"/>
                  <a:gd name="connsiteY1855" fmla="*/ 514564 h 1530350"/>
                  <a:gd name="connsiteX1856" fmla="*/ 2357561 w 2420099"/>
                  <a:gd name="connsiteY1856" fmla="*/ 530534 h 1530350"/>
                  <a:gd name="connsiteX1857" fmla="*/ 2334107 w 2420099"/>
                  <a:gd name="connsiteY1857" fmla="*/ 545798 h 1530350"/>
                  <a:gd name="connsiteX1858" fmla="*/ 2379656 w 2420099"/>
                  <a:gd name="connsiteY1858" fmla="*/ 575441 h 1530350"/>
                  <a:gd name="connsiteX1859" fmla="*/ 2394916 w 2420099"/>
                  <a:gd name="connsiteY1859" fmla="*/ 606456 h 1530350"/>
                  <a:gd name="connsiteX1860" fmla="*/ 2385734 w 2420099"/>
                  <a:gd name="connsiteY1860" fmla="*/ 600480 h 1530350"/>
                  <a:gd name="connsiteX1861" fmla="*/ 2334107 w 2420099"/>
                  <a:gd name="connsiteY1861" fmla="*/ 634079 h 1530350"/>
                  <a:gd name="connsiteX1862" fmla="*/ 2385734 w 2420099"/>
                  <a:gd name="connsiteY1862" fmla="*/ 667678 h 1530350"/>
                  <a:gd name="connsiteX1863" fmla="*/ 2404270 w 2420099"/>
                  <a:gd name="connsiteY1863" fmla="*/ 655615 h 1530350"/>
                  <a:gd name="connsiteX1864" fmla="*/ 2407321 w 2420099"/>
                  <a:gd name="connsiteY1864" fmla="*/ 674713 h 1530350"/>
                  <a:gd name="connsiteX1865" fmla="*/ 2401931 w 2420099"/>
                  <a:gd name="connsiteY1865" fmla="*/ 678221 h 1530350"/>
                  <a:gd name="connsiteX1866" fmla="*/ 2408573 w 2420099"/>
                  <a:gd name="connsiteY1866" fmla="*/ 682543 h 1530350"/>
                  <a:gd name="connsiteX1867" fmla="*/ 2412332 w 2420099"/>
                  <a:gd name="connsiteY1867" fmla="*/ 706073 h 1530350"/>
                  <a:gd name="connsiteX1868" fmla="*/ 2385734 w 2420099"/>
                  <a:gd name="connsiteY1868" fmla="*/ 688763 h 1530350"/>
                  <a:gd name="connsiteX1869" fmla="*/ 2334107 w 2420099"/>
                  <a:gd name="connsiteY1869" fmla="*/ 722362 h 1530350"/>
                  <a:gd name="connsiteX1870" fmla="*/ 2385733 w 2420099"/>
                  <a:gd name="connsiteY1870" fmla="*/ 755961 h 1530350"/>
                  <a:gd name="connsiteX1871" fmla="*/ 2417048 w 2420099"/>
                  <a:gd name="connsiteY1871" fmla="*/ 735582 h 1530350"/>
                  <a:gd name="connsiteX1872" fmla="*/ 2420099 w 2420099"/>
                  <a:gd name="connsiteY1872" fmla="*/ 754680 h 1530350"/>
                  <a:gd name="connsiteX1873" fmla="*/ 2401932 w 2420099"/>
                  <a:gd name="connsiteY1873" fmla="*/ 766504 h 1530350"/>
                  <a:gd name="connsiteX1874" fmla="*/ 2419715 w 2420099"/>
                  <a:gd name="connsiteY1874" fmla="*/ 778077 h 1530350"/>
                  <a:gd name="connsiteX1875" fmla="*/ 2416663 w 2420099"/>
                  <a:gd name="connsiteY1875" fmla="*/ 797175 h 1530350"/>
                  <a:gd name="connsiteX1876" fmla="*/ 2385734 w 2420099"/>
                  <a:gd name="connsiteY1876" fmla="*/ 777046 h 1530350"/>
                  <a:gd name="connsiteX1877" fmla="*/ 2334106 w 2420099"/>
                  <a:gd name="connsiteY1877" fmla="*/ 810645 h 1530350"/>
                  <a:gd name="connsiteX1878" fmla="*/ 2385733 w 2420099"/>
                  <a:gd name="connsiteY1878" fmla="*/ 844245 h 1530350"/>
                  <a:gd name="connsiteX1879" fmla="*/ 2411859 w 2420099"/>
                  <a:gd name="connsiteY1879" fmla="*/ 827243 h 1530350"/>
                  <a:gd name="connsiteX1880" fmla="*/ 2408099 w 2420099"/>
                  <a:gd name="connsiteY1880" fmla="*/ 850773 h 1530350"/>
                  <a:gd name="connsiteX1881" fmla="*/ 2401931 w 2420099"/>
                  <a:gd name="connsiteY1881" fmla="*/ 854787 h 1530350"/>
                  <a:gd name="connsiteX1882" fmla="*/ 2406937 w 2420099"/>
                  <a:gd name="connsiteY1882" fmla="*/ 858045 h 1530350"/>
                  <a:gd name="connsiteX1883" fmla="*/ 2403885 w 2420099"/>
                  <a:gd name="connsiteY1883" fmla="*/ 877142 h 1530350"/>
                  <a:gd name="connsiteX1884" fmla="*/ 2385734 w 2420099"/>
                  <a:gd name="connsiteY1884" fmla="*/ 865329 h 1530350"/>
                  <a:gd name="connsiteX1885" fmla="*/ 2334107 w 2420099"/>
                  <a:gd name="connsiteY1885" fmla="*/ 898929 h 1530350"/>
                  <a:gd name="connsiteX1886" fmla="*/ 2385733 w 2420099"/>
                  <a:gd name="connsiteY1886" fmla="*/ 932528 h 1530350"/>
                  <a:gd name="connsiteX1887" fmla="*/ 2392993 w 2420099"/>
                  <a:gd name="connsiteY1887" fmla="*/ 927804 h 1530350"/>
                  <a:gd name="connsiteX1888" fmla="*/ 2377732 w 2420099"/>
                  <a:gd name="connsiteY1888" fmla="*/ 958820 h 1530350"/>
                  <a:gd name="connsiteX1889" fmla="*/ 2334107 w 2420099"/>
                  <a:gd name="connsiteY1889" fmla="*/ 987212 h 1530350"/>
                  <a:gd name="connsiteX1890" fmla="*/ 2356569 w 2420099"/>
                  <a:gd name="connsiteY1890" fmla="*/ 1001831 h 1530350"/>
                  <a:gd name="connsiteX1891" fmla="*/ 2348712 w 2420099"/>
                  <a:gd name="connsiteY1891" fmla="*/ 1017801 h 1530350"/>
                  <a:gd name="connsiteX1892" fmla="*/ 2317909 w 2420099"/>
                  <a:gd name="connsiteY1892" fmla="*/ 997754 h 1530350"/>
                  <a:gd name="connsiteX1893" fmla="*/ 2266281 w 2420099"/>
                  <a:gd name="connsiteY1893" fmla="*/ 1031354 h 1530350"/>
                  <a:gd name="connsiteX1894" fmla="*/ 2317908 w 2420099"/>
                  <a:gd name="connsiteY1894" fmla="*/ 1064953 h 1530350"/>
                  <a:gd name="connsiteX1895" fmla="*/ 2329093 w 2420099"/>
                  <a:gd name="connsiteY1895" fmla="*/ 1057674 h 1530350"/>
                  <a:gd name="connsiteX1896" fmla="*/ 2326464 w 2420099"/>
                  <a:gd name="connsiteY1896" fmla="*/ 1063016 h 1530350"/>
                  <a:gd name="connsiteX1897" fmla="*/ 2292343 w 2420099"/>
                  <a:gd name="connsiteY1897" fmla="*/ 1102677 h 1530350"/>
                  <a:gd name="connsiteX1898" fmla="*/ 2266281 w 2420099"/>
                  <a:gd name="connsiteY1898" fmla="*/ 1119638 h 1530350"/>
                  <a:gd name="connsiteX1899" fmla="*/ 2273633 w 2420099"/>
                  <a:gd name="connsiteY1899" fmla="*/ 1124423 h 1530350"/>
                  <a:gd name="connsiteX1900" fmla="*/ 2262005 w 2420099"/>
                  <a:gd name="connsiteY1900" fmla="*/ 1137938 h 1530350"/>
                  <a:gd name="connsiteX1901" fmla="*/ 2250083 w 2420099"/>
                  <a:gd name="connsiteY1901" fmla="*/ 1130179 h 1530350"/>
                  <a:gd name="connsiteX1902" fmla="*/ 2198455 w 2420099"/>
                  <a:gd name="connsiteY1902" fmla="*/ 1163779 h 1530350"/>
                  <a:gd name="connsiteX1903" fmla="*/ 2224943 w 2420099"/>
                  <a:gd name="connsiteY1903" fmla="*/ 1181017 h 1530350"/>
                  <a:gd name="connsiteX1904" fmla="*/ 2214641 w 2420099"/>
                  <a:gd name="connsiteY1904" fmla="*/ 1192992 h 1530350"/>
                  <a:gd name="connsiteX1905" fmla="*/ 2212942 w 2420099"/>
                  <a:gd name="connsiteY1905" fmla="*/ 1194291 h 1530350"/>
                  <a:gd name="connsiteX1906" fmla="*/ 2182257 w 2420099"/>
                  <a:gd name="connsiteY1906" fmla="*/ 1174321 h 1530350"/>
                  <a:gd name="connsiteX1907" fmla="*/ 2130630 w 2420099"/>
                  <a:gd name="connsiteY1907" fmla="*/ 1207921 h 1530350"/>
                  <a:gd name="connsiteX1908" fmla="*/ 2165466 w 2420099"/>
                  <a:gd name="connsiteY1908" fmla="*/ 1230593 h 1530350"/>
                  <a:gd name="connsiteX1909" fmla="*/ 2150571 w 2420099"/>
                  <a:gd name="connsiteY1909" fmla="*/ 1241982 h 1530350"/>
                  <a:gd name="connsiteX1910" fmla="*/ 2114432 w 2420099"/>
                  <a:gd name="connsiteY1910" fmla="*/ 1218463 h 1530350"/>
                  <a:gd name="connsiteX1911" fmla="*/ 2062805 w 2420099"/>
                  <a:gd name="connsiteY1911" fmla="*/ 1252062 h 1530350"/>
                  <a:gd name="connsiteX1912" fmla="*/ 2103095 w 2420099"/>
                  <a:gd name="connsiteY1912" fmla="*/ 1278284 h 1530350"/>
                  <a:gd name="connsiteX1913" fmla="*/ 2088200 w 2420099"/>
                  <a:gd name="connsiteY1913" fmla="*/ 1289674 h 1530350"/>
                  <a:gd name="connsiteX1914" fmla="*/ 2046607 w 2420099"/>
                  <a:gd name="connsiteY1914" fmla="*/ 1262605 h 1530350"/>
                  <a:gd name="connsiteX1915" fmla="*/ 1994980 w 2420099"/>
                  <a:gd name="connsiteY1915" fmla="*/ 1296204 h 1530350"/>
                  <a:gd name="connsiteX1916" fmla="*/ 2035345 w 2420099"/>
                  <a:gd name="connsiteY1916" fmla="*/ 1322474 h 1530350"/>
                  <a:gd name="connsiteX1917" fmla="*/ 2017345 w 2420099"/>
                  <a:gd name="connsiteY1917" fmla="*/ 1331844 h 1530350"/>
                  <a:gd name="connsiteX1918" fmla="*/ 1978782 w 2420099"/>
                  <a:gd name="connsiteY1918" fmla="*/ 1306747 h 1530350"/>
                  <a:gd name="connsiteX1919" fmla="*/ 1927154 w 2420099"/>
                  <a:gd name="connsiteY1919" fmla="*/ 1340346 h 1530350"/>
                  <a:gd name="connsiteX1920" fmla="*/ 1959975 w 2420099"/>
                  <a:gd name="connsiteY1920" fmla="*/ 1361707 h 1530350"/>
                  <a:gd name="connsiteX1921" fmla="*/ 1941975 w 2420099"/>
                  <a:gd name="connsiteY1921" fmla="*/ 1371076 h 1530350"/>
                  <a:gd name="connsiteX1922" fmla="*/ 1910956 w 2420099"/>
                  <a:gd name="connsiteY1922" fmla="*/ 1350889 h 1530350"/>
                  <a:gd name="connsiteX1923" fmla="*/ 1859329 w 2420099"/>
                  <a:gd name="connsiteY1923" fmla="*/ 1384488 h 1530350"/>
                  <a:gd name="connsiteX1924" fmla="*/ 1884169 w 2420099"/>
                  <a:gd name="connsiteY1924" fmla="*/ 1400654 h 1530350"/>
                  <a:gd name="connsiteX1925" fmla="*/ 1862941 w 2420099"/>
                  <a:gd name="connsiteY1925" fmla="*/ 1407923 h 1530350"/>
                  <a:gd name="connsiteX1926" fmla="*/ 1843130 w 2420099"/>
                  <a:gd name="connsiteY1926" fmla="*/ 1395030 h 1530350"/>
                  <a:gd name="connsiteX1927" fmla="*/ 1791503 w 2420099"/>
                  <a:gd name="connsiteY1927" fmla="*/ 1428630 h 1530350"/>
                  <a:gd name="connsiteX1928" fmla="*/ 1795285 w 2420099"/>
                  <a:gd name="connsiteY1928" fmla="*/ 1431091 h 1530350"/>
                  <a:gd name="connsiteX1929" fmla="*/ 1710949 w 2420099"/>
                  <a:gd name="connsiteY1929" fmla="*/ 1459971 h 1530350"/>
                  <a:gd name="connsiteX1930" fmla="*/ 1759106 w 2420099"/>
                  <a:gd name="connsiteY1930" fmla="*/ 1428630 h 1530350"/>
                  <a:gd name="connsiteX1931" fmla="*/ 1707479 w 2420099"/>
                  <a:gd name="connsiteY1931" fmla="*/ 1395030 h 1530350"/>
                  <a:gd name="connsiteX1932" fmla="*/ 1655852 w 2420099"/>
                  <a:gd name="connsiteY1932" fmla="*/ 1428630 h 1530350"/>
                  <a:gd name="connsiteX1933" fmla="*/ 1706402 w 2420099"/>
                  <a:gd name="connsiteY1933" fmla="*/ 1461528 h 1530350"/>
                  <a:gd name="connsiteX1934" fmla="*/ 1685174 w 2420099"/>
                  <a:gd name="connsiteY1934" fmla="*/ 1468797 h 1530350"/>
                  <a:gd name="connsiteX1935" fmla="*/ 1639654 w 2420099"/>
                  <a:gd name="connsiteY1935" fmla="*/ 1439172 h 1530350"/>
                  <a:gd name="connsiteX1936" fmla="*/ 1588027 w 2420099"/>
                  <a:gd name="connsiteY1936" fmla="*/ 1472771 h 1530350"/>
                  <a:gd name="connsiteX1937" fmla="*/ 1606523 w 2420099"/>
                  <a:gd name="connsiteY1937" fmla="*/ 1484809 h 1530350"/>
                  <a:gd name="connsiteX1938" fmla="*/ 1581620 w 2420099"/>
                  <a:gd name="connsiteY1938" fmla="*/ 1489686 h 1530350"/>
                  <a:gd name="connsiteX1939" fmla="*/ 1571828 w 2420099"/>
                  <a:gd name="connsiteY1939" fmla="*/ 1483313 h 1530350"/>
                  <a:gd name="connsiteX1940" fmla="*/ 1553607 w 2420099"/>
                  <a:gd name="connsiteY1940" fmla="*/ 1495172 h 1530350"/>
                  <a:gd name="connsiteX1941" fmla="*/ 1507264 w 2420099"/>
                  <a:gd name="connsiteY1941" fmla="*/ 1504248 h 1530350"/>
                  <a:gd name="connsiteX1942" fmla="*/ 1555630 w 2420099"/>
                  <a:gd name="connsiteY1942" fmla="*/ 1472771 h 1530350"/>
                  <a:gd name="connsiteX1943" fmla="*/ 1504004 w 2420099"/>
                  <a:gd name="connsiteY1943" fmla="*/ 1439172 h 1530350"/>
                  <a:gd name="connsiteX1944" fmla="*/ 1452376 w 2420099"/>
                  <a:gd name="connsiteY1944" fmla="*/ 1472771 h 1530350"/>
                  <a:gd name="connsiteX1945" fmla="*/ 1502250 w 2420099"/>
                  <a:gd name="connsiteY1945" fmla="*/ 1505230 h 1530350"/>
                  <a:gd name="connsiteX1946" fmla="*/ 1477347 w 2420099"/>
                  <a:gd name="connsiteY1946" fmla="*/ 1510107 h 1530350"/>
                  <a:gd name="connsiteX1947" fmla="*/ 1436178 w 2420099"/>
                  <a:gd name="connsiteY1947" fmla="*/ 1483313 h 1530350"/>
                  <a:gd name="connsiteX1948" fmla="*/ 1384551 w 2420099"/>
                  <a:gd name="connsiteY1948" fmla="*/ 1516914 h 1530350"/>
                  <a:gd name="connsiteX1949" fmla="*/ 1390595 w 2420099"/>
                  <a:gd name="connsiteY1949" fmla="*/ 1520848 h 1530350"/>
                  <a:gd name="connsiteX1950" fmla="*/ 1338385 w 2420099"/>
                  <a:gd name="connsiteY1950" fmla="*/ 1525875 h 1530350"/>
                  <a:gd name="connsiteX1951" fmla="*/ 1352154 w 2420099"/>
                  <a:gd name="connsiteY1951" fmla="*/ 1516914 h 1530350"/>
                  <a:gd name="connsiteX1952" fmla="*/ 1300526 w 2420099"/>
                  <a:gd name="connsiteY1952" fmla="*/ 1483313 h 1530350"/>
                  <a:gd name="connsiteX1953" fmla="*/ 1248899 w 2420099"/>
                  <a:gd name="connsiteY1953" fmla="*/ 1516913 h 1530350"/>
                  <a:gd name="connsiteX1954" fmla="*/ 1266717 w 2420099"/>
                  <a:gd name="connsiteY1954" fmla="*/ 1528509 h 1530350"/>
                  <a:gd name="connsiteX1955" fmla="*/ 1235833 w 2420099"/>
                  <a:gd name="connsiteY1955" fmla="*/ 1529493 h 1530350"/>
                  <a:gd name="connsiteX1956" fmla="*/ 1232701 w 2420099"/>
                  <a:gd name="connsiteY1956" fmla="*/ 1527455 h 1530350"/>
                  <a:gd name="connsiteX1957" fmla="*/ 1229248 w 2420099"/>
                  <a:gd name="connsiteY1957" fmla="*/ 1529703 h 1530350"/>
                  <a:gd name="connsiteX1958" fmla="*/ 1208926 w 2420099"/>
                  <a:gd name="connsiteY1958" fmla="*/ 1530350 h 1530350"/>
                  <a:gd name="connsiteX1959" fmla="*/ 1196467 w 2420099"/>
                  <a:gd name="connsiteY1959" fmla="*/ 1529953 h 1530350"/>
                  <a:gd name="connsiteX1960" fmla="*/ 1216504 w 2420099"/>
                  <a:gd name="connsiteY1960" fmla="*/ 1516914 h 1530350"/>
                  <a:gd name="connsiteX1961" fmla="*/ 1164876 w 2420099"/>
                  <a:gd name="connsiteY1961" fmla="*/ 1483313 h 1530350"/>
                  <a:gd name="connsiteX1962" fmla="*/ 1113249 w 2420099"/>
                  <a:gd name="connsiteY1962" fmla="*/ 1516914 h 1530350"/>
                  <a:gd name="connsiteX1963" fmla="*/ 1130033 w 2420099"/>
                  <a:gd name="connsiteY1963" fmla="*/ 1527837 h 1530350"/>
                  <a:gd name="connsiteX1964" fmla="*/ 1084919 w 2420099"/>
                  <a:gd name="connsiteY1964" fmla="*/ 1526400 h 1530350"/>
                  <a:gd name="connsiteX1965" fmla="*/ 1068682 w 2420099"/>
                  <a:gd name="connsiteY1965" fmla="*/ 1524836 h 1530350"/>
                  <a:gd name="connsiteX1966" fmla="*/ 1080856 w 2420099"/>
                  <a:gd name="connsiteY1966" fmla="*/ 1516913 h 1530350"/>
                  <a:gd name="connsiteX1967" fmla="*/ 1029231 w 2420099"/>
                  <a:gd name="connsiteY1967" fmla="*/ 1483315 h 1530350"/>
                  <a:gd name="connsiteX1968" fmla="*/ 978738 w 2420099"/>
                  <a:gd name="connsiteY1968" fmla="*/ 1516176 h 1530350"/>
                  <a:gd name="connsiteX1969" fmla="*/ 964494 w 2420099"/>
                  <a:gd name="connsiteY1969" fmla="*/ 1514805 h 1530350"/>
                  <a:gd name="connsiteX1970" fmla="*/ 932265 w 2420099"/>
                  <a:gd name="connsiteY1970" fmla="*/ 1508493 h 1530350"/>
                  <a:gd name="connsiteX1971" fmla="*/ 893580 w 2420099"/>
                  <a:gd name="connsiteY1971" fmla="*/ 1483315 h 1530350"/>
                  <a:gd name="connsiteX1972" fmla="*/ 872791 w 2420099"/>
                  <a:gd name="connsiteY1972" fmla="*/ 1496845 h 1530350"/>
                  <a:gd name="connsiteX1973" fmla="*/ 847887 w 2420099"/>
                  <a:gd name="connsiteY1973" fmla="*/ 1491968 h 1530350"/>
                  <a:gd name="connsiteX1974" fmla="*/ 877380 w 2420099"/>
                  <a:gd name="connsiteY1974" fmla="*/ 1472773 h 1530350"/>
                  <a:gd name="connsiteX1975" fmla="*/ 825754 w 2420099"/>
                  <a:gd name="connsiteY1975" fmla="*/ 1439174 h 1530350"/>
                  <a:gd name="connsiteX1976" fmla="*/ 774129 w 2420099"/>
                  <a:gd name="connsiteY1976" fmla="*/ 1472774 h 1530350"/>
                  <a:gd name="connsiteX1977" fmla="*/ 784568 w 2420099"/>
                  <a:gd name="connsiteY1977" fmla="*/ 1479568 h 1530350"/>
                  <a:gd name="connsiteX1978" fmla="*/ 738227 w 2420099"/>
                  <a:gd name="connsiteY1978" fmla="*/ 1470493 h 1530350"/>
                  <a:gd name="connsiteX1979" fmla="*/ 690104 w 2420099"/>
                  <a:gd name="connsiteY1979" fmla="*/ 1439174 h 1530350"/>
                  <a:gd name="connsiteX1980" fmla="*/ 674957 w 2420099"/>
                  <a:gd name="connsiteY1980" fmla="*/ 1449031 h 1530350"/>
                  <a:gd name="connsiteX1981" fmla="*/ 653730 w 2420099"/>
                  <a:gd name="connsiteY1981" fmla="*/ 1441762 h 1530350"/>
                  <a:gd name="connsiteX1982" fmla="*/ 673905 w 2420099"/>
                  <a:gd name="connsiteY1982" fmla="*/ 1428632 h 1530350"/>
                  <a:gd name="connsiteX1983" fmla="*/ 622278 w 2420099"/>
                  <a:gd name="connsiteY1983" fmla="*/ 1395031 h 1530350"/>
                  <a:gd name="connsiteX1984" fmla="*/ 586074 w 2420099"/>
                  <a:gd name="connsiteY1984" fmla="*/ 1418594 h 1530350"/>
                  <a:gd name="connsiteX1985" fmla="*/ 564847 w 2420099"/>
                  <a:gd name="connsiteY1985" fmla="*/ 1411326 h 1530350"/>
                  <a:gd name="connsiteX1986" fmla="*/ 606081 w 2420099"/>
                  <a:gd name="connsiteY1986" fmla="*/ 1384489 h 1530350"/>
                  <a:gd name="connsiteX1987" fmla="*/ 554454 w 2420099"/>
                  <a:gd name="connsiteY1987" fmla="*/ 1350890 h 1530350"/>
                  <a:gd name="connsiteX1988" fmla="*/ 502827 w 2420099"/>
                  <a:gd name="connsiteY1988" fmla="*/ 1384489 h 1530350"/>
                  <a:gd name="connsiteX1989" fmla="*/ 507548 w 2420099"/>
                  <a:gd name="connsiteY1989" fmla="*/ 1387561 h 1530350"/>
                  <a:gd name="connsiteX1990" fmla="*/ 351312 w 2420099"/>
                  <a:gd name="connsiteY1990" fmla="*/ 1306235 h 1530350"/>
                  <a:gd name="connsiteX1991" fmla="*/ 203212 w 2420099"/>
                  <a:gd name="connsiteY1991" fmla="*/ 1192992 h 1530350"/>
                  <a:gd name="connsiteX1992" fmla="*/ 196378 w 2420099"/>
                  <a:gd name="connsiteY1992" fmla="*/ 1185048 h 1530350"/>
                  <a:gd name="connsiteX1993" fmla="*/ 215328 w 2420099"/>
                  <a:gd name="connsiteY1993" fmla="*/ 1197382 h 1530350"/>
                  <a:gd name="connsiteX1994" fmla="*/ 266955 w 2420099"/>
                  <a:gd name="connsiteY1994" fmla="*/ 1163782 h 1530350"/>
                  <a:gd name="connsiteX1995" fmla="*/ 215328 w 2420099"/>
                  <a:gd name="connsiteY1995" fmla="*/ 1130183 h 1530350"/>
                  <a:gd name="connsiteX1996" fmla="*/ 172920 w 2420099"/>
                  <a:gd name="connsiteY1996" fmla="*/ 1157783 h 1530350"/>
                  <a:gd name="connsiteX1997" fmla="*/ 161292 w 2420099"/>
                  <a:gd name="connsiteY1997" fmla="*/ 1144267 h 1530350"/>
                  <a:gd name="connsiteX1998" fmla="*/ 199131 w 2420099"/>
                  <a:gd name="connsiteY1998" fmla="*/ 1119640 h 1530350"/>
                  <a:gd name="connsiteX1999" fmla="*/ 147505 w 2420099"/>
                  <a:gd name="connsiteY1999" fmla="*/ 1086041 h 1530350"/>
                  <a:gd name="connsiteX2000" fmla="*/ 124230 w 2420099"/>
                  <a:gd name="connsiteY2000" fmla="*/ 1101189 h 1530350"/>
                  <a:gd name="connsiteX2001" fmla="*/ 112601 w 2420099"/>
                  <a:gd name="connsiteY2001" fmla="*/ 1087672 h 1530350"/>
                  <a:gd name="connsiteX2002" fmla="*/ 131306 w 2420099"/>
                  <a:gd name="connsiteY2002" fmla="*/ 1075498 h 1530350"/>
                  <a:gd name="connsiteX2003" fmla="*/ 81619 w 2420099"/>
                  <a:gd name="connsiteY2003" fmla="*/ 1043162 h 1530350"/>
                  <a:gd name="connsiteX2004" fmla="*/ 66358 w 2420099"/>
                  <a:gd name="connsiteY2004" fmla="*/ 1012146 h 1530350"/>
                  <a:gd name="connsiteX2005" fmla="*/ 79679 w 2420099"/>
                  <a:gd name="connsiteY2005" fmla="*/ 1020815 h 1530350"/>
                  <a:gd name="connsiteX2006" fmla="*/ 131307 w 2420099"/>
                  <a:gd name="connsiteY2006" fmla="*/ 987216 h 1530350"/>
                  <a:gd name="connsiteX2007" fmla="*/ 79680 w 2420099"/>
                  <a:gd name="connsiteY2007" fmla="*/ 953616 h 1530350"/>
                  <a:gd name="connsiteX2008" fmla="*/ 47776 w 2420099"/>
                  <a:gd name="connsiteY2008" fmla="*/ 974380 h 1530350"/>
                  <a:gd name="connsiteX2009" fmla="*/ 39918 w 2420099"/>
                  <a:gd name="connsiteY2009" fmla="*/ 958409 h 1530350"/>
                  <a:gd name="connsiteX2010" fmla="*/ 63481 w 2420099"/>
                  <a:gd name="connsiteY2010" fmla="*/ 943074 h 1530350"/>
                  <a:gd name="connsiteX2011" fmla="*/ 19978 w 2420099"/>
                  <a:gd name="connsiteY2011" fmla="*/ 914762 h 1530350"/>
                  <a:gd name="connsiteX2012" fmla="*/ 15396 w 2420099"/>
                  <a:gd name="connsiteY2012" fmla="*/ 886084 h 1530350"/>
                  <a:gd name="connsiteX2013" fmla="*/ 63480 w 2420099"/>
                  <a:gd name="connsiteY2013" fmla="*/ 854790 h 1530350"/>
                  <a:gd name="connsiteX2014" fmla="*/ 11854 w 2420099"/>
                  <a:gd name="connsiteY2014" fmla="*/ 821191 h 1530350"/>
                  <a:gd name="connsiteX2015" fmla="*/ 5670 w 2420099"/>
                  <a:gd name="connsiteY2015" fmla="*/ 825215 h 1530350"/>
                  <a:gd name="connsiteX2016" fmla="*/ 474 w 2420099"/>
                  <a:gd name="connsiteY2016" fmla="*/ 792701 h 1530350"/>
                  <a:gd name="connsiteX2017" fmla="*/ 11854 w 2420099"/>
                  <a:gd name="connsiteY2017" fmla="*/ 800107 h 1530350"/>
                  <a:gd name="connsiteX2018" fmla="*/ 63481 w 2420099"/>
                  <a:gd name="connsiteY2018" fmla="*/ 766506 h 1530350"/>
                  <a:gd name="connsiteX2019" fmla="*/ 11853 w 2420099"/>
                  <a:gd name="connsiteY2019" fmla="*/ 732906 h 1530350"/>
                  <a:gd name="connsiteX2020" fmla="*/ 0 w 2420099"/>
                  <a:gd name="connsiteY2020" fmla="*/ 740621 h 1530350"/>
                  <a:gd name="connsiteX2021" fmla="*/ 5284 w 2420099"/>
                  <a:gd name="connsiteY2021" fmla="*/ 707548 h 1530350"/>
                  <a:gd name="connsiteX2022" fmla="*/ 11853 w 2420099"/>
                  <a:gd name="connsiteY2022" fmla="*/ 711822 h 1530350"/>
                  <a:gd name="connsiteX2023" fmla="*/ 63481 w 2420099"/>
                  <a:gd name="connsiteY2023" fmla="*/ 678222 h 1530350"/>
                  <a:gd name="connsiteX2024" fmla="*/ 15011 w 2420099"/>
                  <a:gd name="connsiteY2024" fmla="*/ 646676 h 1530350"/>
                  <a:gd name="connsiteX2025" fmla="*/ 19503 w 2420099"/>
                  <a:gd name="connsiteY2025" fmla="*/ 618561 h 1530350"/>
                  <a:gd name="connsiteX2026" fmla="*/ 63481 w 2420099"/>
                  <a:gd name="connsiteY2026" fmla="*/ 589940 h 1530350"/>
                  <a:gd name="connsiteX2027" fmla="*/ 38925 w 2420099"/>
                  <a:gd name="connsiteY2027" fmla="*/ 573960 h 1530350"/>
                  <a:gd name="connsiteX2028" fmla="*/ 46783 w 2420099"/>
                  <a:gd name="connsiteY2028" fmla="*/ 557989 h 1530350"/>
                  <a:gd name="connsiteX2029" fmla="*/ 79679 w 2420099"/>
                  <a:gd name="connsiteY2029" fmla="*/ 579399 h 1530350"/>
                  <a:gd name="connsiteX2030" fmla="*/ 131307 w 2420099"/>
                  <a:gd name="connsiteY2030" fmla="*/ 545798 h 1530350"/>
                  <a:gd name="connsiteX2031" fmla="*/ 79680 w 2420099"/>
                  <a:gd name="connsiteY2031" fmla="*/ 512199 h 1530350"/>
                  <a:gd name="connsiteX2032" fmla="*/ 64430 w 2420099"/>
                  <a:gd name="connsiteY2032" fmla="*/ 522124 h 1530350"/>
                  <a:gd name="connsiteX2033" fmla="*/ 79690 w 2420099"/>
                  <a:gd name="connsiteY2033" fmla="*/ 491109 h 1530350"/>
                  <a:gd name="connsiteX2034" fmla="*/ 131307 w 2420099"/>
                  <a:gd name="connsiteY2034" fmla="*/ 457516 h 1530350"/>
                  <a:gd name="connsiteX2035" fmla="*/ 111132 w 2420099"/>
                  <a:gd name="connsiteY2035" fmla="*/ 444386 h 1530350"/>
                  <a:gd name="connsiteX2036" fmla="*/ 122760 w 2420099"/>
                  <a:gd name="connsiteY2036" fmla="*/ 430870 h 1530350"/>
                  <a:gd name="connsiteX2037" fmla="*/ 147504 w 2420099"/>
                  <a:gd name="connsiteY2037" fmla="*/ 446974 h 1530350"/>
                  <a:gd name="connsiteX2038" fmla="*/ 199131 w 2420099"/>
                  <a:gd name="connsiteY2038" fmla="*/ 413374 h 1530350"/>
                  <a:gd name="connsiteX2039" fmla="*/ 159823 w 2420099"/>
                  <a:gd name="connsiteY2039" fmla="*/ 387791 h 1530350"/>
                  <a:gd name="connsiteX2040" fmla="*/ 171451 w 2420099"/>
                  <a:gd name="connsiteY2040" fmla="*/ 374275 h 1530350"/>
                  <a:gd name="connsiteX2041" fmla="*/ 215330 w 2420099"/>
                  <a:gd name="connsiteY2041" fmla="*/ 402832 h 1530350"/>
                  <a:gd name="connsiteX2042" fmla="*/ 266955 w 2420099"/>
                  <a:gd name="connsiteY2042" fmla="*/ 369232 h 1530350"/>
                  <a:gd name="connsiteX2043" fmla="*/ 215330 w 2420099"/>
                  <a:gd name="connsiteY2043" fmla="*/ 335633 h 1530350"/>
                  <a:gd name="connsiteX2044" fmla="*/ 191166 w 2420099"/>
                  <a:gd name="connsiteY2044" fmla="*/ 351360 h 1530350"/>
                  <a:gd name="connsiteX2045" fmla="*/ 203212 w 2420099"/>
                  <a:gd name="connsiteY2045" fmla="*/ 337359 h 1530350"/>
                  <a:gd name="connsiteX2046" fmla="*/ 334285 w 2420099"/>
                  <a:gd name="connsiteY2046" fmla="*/ 237134 h 1530350"/>
                  <a:gd name="connsiteX2047" fmla="*/ 334784 w 2420099"/>
                  <a:gd name="connsiteY2047" fmla="*/ 236810 h 1530350"/>
                  <a:gd name="connsiteX2048" fmla="*/ 334744 w 2420099"/>
                  <a:gd name="connsiteY2048" fmla="*/ 236784 h 1530350"/>
                  <a:gd name="connsiteX2049" fmla="*/ 349640 w 2420099"/>
                  <a:gd name="connsiteY2049" fmla="*/ 225393 h 1530350"/>
                  <a:gd name="connsiteX2050" fmla="*/ 350981 w 2420099"/>
                  <a:gd name="connsiteY2050" fmla="*/ 226267 h 1530350"/>
                  <a:gd name="connsiteX2051" fmla="*/ 366173 w 2420099"/>
                  <a:gd name="connsiteY2051" fmla="*/ 216379 h 1530350"/>
                  <a:gd name="connsiteX2052" fmla="*/ 527989 w 2420099"/>
                  <a:gd name="connsiteY2052" fmla="*/ 132149 h 1530350"/>
                  <a:gd name="connsiteX2053" fmla="*/ 502829 w 2420099"/>
                  <a:gd name="connsiteY2053" fmla="*/ 148522 h 1530350"/>
                  <a:gd name="connsiteX2054" fmla="*/ 554459 w 2420099"/>
                  <a:gd name="connsiteY2054" fmla="*/ 182123 h 1530350"/>
                  <a:gd name="connsiteX2055" fmla="*/ 606088 w 2420099"/>
                  <a:gd name="connsiteY2055" fmla="*/ 148521 h 1530350"/>
                  <a:gd name="connsiteX2056" fmla="*/ 562171 w 2420099"/>
                  <a:gd name="connsiteY2056" fmla="*/ 119941 h 1530350"/>
                  <a:gd name="connsiteX2057" fmla="*/ 583396 w 2420099"/>
                  <a:gd name="connsiteY2057" fmla="*/ 112673 h 1530350"/>
                  <a:gd name="connsiteX2058" fmla="*/ 622282 w 2420099"/>
                  <a:gd name="connsiteY2058" fmla="*/ 137978 h 1530350"/>
                  <a:gd name="connsiteX2059" fmla="*/ 673909 w 2420099"/>
                  <a:gd name="connsiteY2059" fmla="*/ 104381 h 1530350"/>
                  <a:gd name="connsiteX2060" fmla="*/ 651051 w 2420099"/>
                  <a:gd name="connsiteY2060" fmla="*/ 89505 h 1530350"/>
                  <a:gd name="connsiteX2061" fmla="*/ 672278 w 2420099"/>
                  <a:gd name="connsiteY2061" fmla="*/ 82237 h 1530350"/>
                  <a:gd name="connsiteX2062" fmla="*/ 690104 w 2420099"/>
                  <a:gd name="connsiteY2062" fmla="*/ 93839 h 1530350"/>
                  <a:gd name="connsiteX2063" fmla="*/ 741734 w 2420099"/>
                  <a:gd name="connsiteY2063" fmla="*/ 60239 h 1530350"/>
                  <a:gd name="connsiteX2064" fmla="*/ 740473 w 2420099"/>
                  <a:gd name="connsiteY2064" fmla="*/ 59418 h 1530350"/>
                  <a:gd name="connsiteX2065" fmla="*/ 790420 w 2420099"/>
                  <a:gd name="connsiteY2065" fmla="*/ 49637 h 1530350"/>
                  <a:gd name="connsiteX2066" fmla="*/ 774129 w 2420099"/>
                  <a:gd name="connsiteY2066" fmla="*/ 60239 h 1530350"/>
                  <a:gd name="connsiteX2067" fmla="*/ 825754 w 2420099"/>
                  <a:gd name="connsiteY2067" fmla="*/ 93839 h 1530350"/>
                  <a:gd name="connsiteX2068" fmla="*/ 877384 w 2420099"/>
                  <a:gd name="connsiteY2068" fmla="*/ 60238 h 1530350"/>
                  <a:gd name="connsiteX2069" fmla="*/ 844744 w 2420099"/>
                  <a:gd name="connsiteY2069" fmla="*/ 38998 h 1530350"/>
                  <a:gd name="connsiteX2070" fmla="*/ 869648 w 2420099"/>
                  <a:gd name="connsiteY2070" fmla="*/ 34120 h 1530350"/>
                  <a:gd name="connsiteX2071" fmla="*/ 893580 w 2420099"/>
                  <a:gd name="connsiteY2071" fmla="*/ 49697 h 1530350"/>
                  <a:gd name="connsiteX2072" fmla="*/ 938117 w 2420099"/>
                  <a:gd name="connsiteY2072" fmla="*/ 20712 h 1530350"/>
                  <a:gd name="connsiteX2073" fmla="*/ 964494 w 2420099"/>
                  <a:gd name="connsiteY2073" fmla="*/ 15546 h 1530350"/>
                  <a:gd name="connsiteX2074" fmla="*/ 980876 w 2420099"/>
                  <a:gd name="connsiteY2074" fmla="*/ 13968 h 1530350"/>
                  <a:gd name="connsiteX2075" fmla="*/ 977606 w 2420099"/>
                  <a:gd name="connsiteY2075" fmla="*/ 16097 h 1530350"/>
                  <a:gd name="connsiteX2076" fmla="*/ 1029234 w 2420099"/>
                  <a:gd name="connsiteY2076" fmla="*/ 49696 h 1530350"/>
                  <a:gd name="connsiteX2077" fmla="*/ 1080862 w 2420099"/>
                  <a:gd name="connsiteY2077" fmla="*/ 16097 h 1530350"/>
                  <a:gd name="connsiteX2078" fmla="*/ 1065127 w 2420099"/>
                  <a:gd name="connsiteY2078" fmla="*/ 5856 h 1530350"/>
                  <a:gd name="connsiteX2079" fmla="*/ 1084919 w 2420099"/>
                  <a:gd name="connsiteY2079" fmla="*/ 3951 h 1530350"/>
                  <a:gd name="connsiteX2080" fmla="*/ 1094142 w 2420099"/>
                  <a:gd name="connsiteY2080" fmla="*/ 3657 h 1530350"/>
                  <a:gd name="connsiteX2081" fmla="*/ 1097058 w 2420099"/>
                  <a:gd name="connsiteY2081" fmla="*/ 5555 h 1530350"/>
                  <a:gd name="connsiteX2082" fmla="*/ 1100273 w 2420099"/>
                  <a:gd name="connsiteY2082" fmla="*/ 3462 h 1530350"/>
                  <a:gd name="connsiteX2083" fmla="*/ 1134332 w 2420099"/>
                  <a:gd name="connsiteY2083" fmla="*/ 2377 h 1530350"/>
                  <a:gd name="connsiteX2084" fmla="*/ 1113251 w 2420099"/>
                  <a:gd name="connsiteY2084" fmla="*/ 16097 h 1530350"/>
                  <a:gd name="connsiteX2085" fmla="*/ 1164878 w 2420099"/>
                  <a:gd name="connsiteY2085" fmla="*/ 49697 h 1530350"/>
                  <a:gd name="connsiteX2086" fmla="*/ 1216505 w 2420099"/>
                  <a:gd name="connsiteY2086" fmla="*/ 16097 h 1530350"/>
                  <a:gd name="connsiteX2087" fmla="*/ 1192572 w 2420099"/>
                  <a:gd name="connsiteY2087" fmla="*/ 521 h 1530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  <a:cxn ang="0">
                    <a:pos x="connsiteX857" y="connsiteY857"/>
                  </a:cxn>
                  <a:cxn ang="0">
                    <a:pos x="connsiteX858" y="connsiteY858"/>
                  </a:cxn>
                  <a:cxn ang="0">
                    <a:pos x="connsiteX859" y="connsiteY859"/>
                  </a:cxn>
                  <a:cxn ang="0">
                    <a:pos x="connsiteX860" y="connsiteY860"/>
                  </a:cxn>
                  <a:cxn ang="0">
                    <a:pos x="connsiteX861" y="connsiteY861"/>
                  </a:cxn>
                  <a:cxn ang="0">
                    <a:pos x="connsiteX862" y="connsiteY862"/>
                  </a:cxn>
                  <a:cxn ang="0">
                    <a:pos x="connsiteX863" y="connsiteY863"/>
                  </a:cxn>
                  <a:cxn ang="0">
                    <a:pos x="connsiteX864" y="connsiteY864"/>
                  </a:cxn>
                  <a:cxn ang="0">
                    <a:pos x="connsiteX865" y="connsiteY865"/>
                  </a:cxn>
                  <a:cxn ang="0">
                    <a:pos x="connsiteX866" y="connsiteY866"/>
                  </a:cxn>
                  <a:cxn ang="0">
                    <a:pos x="connsiteX867" y="connsiteY867"/>
                  </a:cxn>
                  <a:cxn ang="0">
                    <a:pos x="connsiteX868" y="connsiteY868"/>
                  </a:cxn>
                  <a:cxn ang="0">
                    <a:pos x="connsiteX869" y="connsiteY869"/>
                  </a:cxn>
                  <a:cxn ang="0">
                    <a:pos x="connsiteX870" y="connsiteY870"/>
                  </a:cxn>
                  <a:cxn ang="0">
                    <a:pos x="connsiteX871" y="connsiteY871"/>
                  </a:cxn>
                  <a:cxn ang="0">
                    <a:pos x="connsiteX872" y="connsiteY872"/>
                  </a:cxn>
                  <a:cxn ang="0">
                    <a:pos x="connsiteX873" y="connsiteY873"/>
                  </a:cxn>
                  <a:cxn ang="0">
                    <a:pos x="connsiteX874" y="connsiteY874"/>
                  </a:cxn>
                  <a:cxn ang="0">
                    <a:pos x="connsiteX875" y="connsiteY875"/>
                  </a:cxn>
                  <a:cxn ang="0">
                    <a:pos x="connsiteX876" y="connsiteY876"/>
                  </a:cxn>
                  <a:cxn ang="0">
                    <a:pos x="connsiteX877" y="connsiteY877"/>
                  </a:cxn>
                  <a:cxn ang="0">
                    <a:pos x="connsiteX878" y="connsiteY878"/>
                  </a:cxn>
                  <a:cxn ang="0">
                    <a:pos x="connsiteX879" y="connsiteY879"/>
                  </a:cxn>
                  <a:cxn ang="0">
                    <a:pos x="connsiteX880" y="connsiteY880"/>
                  </a:cxn>
                  <a:cxn ang="0">
                    <a:pos x="connsiteX881" y="connsiteY881"/>
                  </a:cxn>
                  <a:cxn ang="0">
                    <a:pos x="connsiteX882" y="connsiteY882"/>
                  </a:cxn>
                  <a:cxn ang="0">
                    <a:pos x="connsiteX883" y="connsiteY883"/>
                  </a:cxn>
                  <a:cxn ang="0">
                    <a:pos x="connsiteX884" y="connsiteY884"/>
                  </a:cxn>
                  <a:cxn ang="0">
                    <a:pos x="connsiteX885" y="connsiteY885"/>
                  </a:cxn>
                  <a:cxn ang="0">
                    <a:pos x="connsiteX886" y="connsiteY886"/>
                  </a:cxn>
                  <a:cxn ang="0">
                    <a:pos x="connsiteX887" y="connsiteY887"/>
                  </a:cxn>
                  <a:cxn ang="0">
                    <a:pos x="connsiteX888" y="connsiteY888"/>
                  </a:cxn>
                  <a:cxn ang="0">
                    <a:pos x="connsiteX889" y="connsiteY889"/>
                  </a:cxn>
                  <a:cxn ang="0">
                    <a:pos x="connsiteX890" y="connsiteY890"/>
                  </a:cxn>
                  <a:cxn ang="0">
                    <a:pos x="connsiteX891" y="connsiteY891"/>
                  </a:cxn>
                  <a:cxn ang="0">
                    <a:pos x="connsiteX892" y="connsiteY892"/>
                  </a:cxn>
                  <a:cxn ang="0">
                    <a:pos x="connsiteX893" y="connsiteY893"/>
                  </a:cxn>
                  <a:cxn ang="0">
                    <a:pos x="connsiteX894" y="connsiteY894"/>
                  </a:cxn>
                  <a:cxn ang="0">
                    <a:pos x="connsiteX895" y="connsiteY895"/>
                  </a:cxn>
                  <a:cxn ang="0">
                    <a:pos x="connsiteX896" y="connsiteY896"/>
                  </a:cxn>
                  <a:cxn ang="0">
                    <a:pos x="connsiteX897" y="connsiteY897"/>
                  </a:cxn>
                  <a:cxn ang="0">
                    <a:pos x="connsiteX898" y="connsiteY898"/>
                  </a:cxn>
                  <a:cxn ang="0">
                    <a:pos x="connsiteX899" y="connsiteY899"/>
                  </a:cxn>
                  <a:cxn ang="0">
                    <a:pos x="connsiteX900" y="connsiteY900"/>
                  </a:cxn>
                  <a:cxn ang="0">
                    <a:pos x="connsiteX901" y="connsiteY901"/>
                  </a:cxn>
                  <a:cxn ang="0">
                    <a:pos x="connsiteX902" y="connsiteY902"/>
                  </a:cxn>
                  <a:cxn ang="0">
                    <a:pos x="connsiteX903" y="connsiteY903"/>
                  </a:cxn>
                  <a:cxn ang="0">
                    <a:pos x="connsiteX904" y="connsiteY904"/>
                  </a:cxn>
                  <a:cxn ang="0">
                    <a:pos x="connsiteX905" y="connsiteY905"/>
                  </a:cxn>
                  <a:cxn ang="0">
                    <a:pos x="connsiteX906" y="connsiteY906"/>
                  </a:cxn>
                  <a:cxn ang="0">
                    <a:pos x="connsiteX907" y="connsiteY907"/>
                  </a:cxn>
                  <a:cxn ang="0">
                    <a:pos x="connsiteX908" y="connsiteY908"/>
                  </a:cxn>
                  <a:cxn ang="0">
                    <a:pos x="connsiteX909" y="connsiteY909"/>
                  </a:cxn>
                  <a:cxn ang="0">
                    <a:pos x="connsiteX910" y="connsiteY910"/>
                  </a:cxn>
                  <a:cxn ang="0">
                    <a:pos x="connsiteX911" y="connsiteY911"/>
                  </a:cxn>
                  <a:cxn ang="0">
                    <a:pos x="connsiteX912" y="connsiteY912"/>
                  </a:cxn>
                  <a:cxn ang="0">
                    <a:pos x="connsiteX913" y="connsiteY913"/>
                  </a:cxn>
                  <a:cxn ang="0">
                    <a:pos x="connsiteX914" y="connsiteY914"/>
                  </a:cxn>
                  <a:cxn ang="0">
                    <a:pos x="connsiteX915" y="connsiteY915"/>
                  </a:cxn>
                  <a:cxn ang="0">
                    <a:pos x="connsiteX916" y="connsiteY916"/>
                  </a:cxn>
                  <a:cxn ang="0">
                    <a:pos x="connsiteX917" y="connsiteY917"/>
                  </a:cxn>
                  <a:cxn ang="0">
                    <a:pos x="connsiteX918" y="connsiteY918"/>
                  </a:cxn>
                  <a:cxn ang="0">
                    <a:pos x="connsiteX919" y="connsiteY919"/>
                  </a:cxn>
                  <a:cxn ang="0">
                    <a:pos x="connsiteX920" y="connsiteY920"/>
                  </a:cxn>
                  <a:cxn ang="0">
                    <a:pos x="connsiteX921" y="connsiteY921"/>
                  </a:cxn>
                  <a:cxn ang="0">
                    <a:pos x="connsiteX922" y="connsiteY922"/>
                  </a:cxn>
                  <a:cxn ang="0">
                    <a:pos x="connsiteX923" y="connsiteY923"/>
                  </a:cxn>
                  <a:cxn ang="0">
                    <a:pos x="connsiteX924" y="connsiteY924"/>
                  </a:cxn>
                  <a:cxn ang="0">
                    <a:pos x="connsiteX925" y="connsiteY925"/>
                  </a:cxn>
                  <a:cxn ang="0">
                    <a:pos x="connsiteX926" y="connsiteY926"/>
                  </a:cxn>
                  <a:cxn ang="0">
                    <a:pos x="connsiteX927" y="connsiteY927"/>
                  </a:cxn>
                  <a:cxn ang="0">
                    <a:pos x="connsiteX928" y="connsiteY928"/>
                  </a:cxn>
                  <a:cxn ang="0">
                    <a:pos x="connsiteX929" y="connsiteY929"/>
                  </a:cxn>
                  <a:cxn ang="0">
                    <a:pos x="connsiteX930" y="connsiteY930"/>
                  </a:cxn>
                  <a:cxn ang="0">
                    <a:pos x="connsiteX931" y="connsiteY931"/>
                  </a:cxn>
                  <a:cxn ang="0">
                    <a:pos x="connsiteX932" y="connsiteY932"/>
                  </a:cxn>
                  <a:cxn ang="0">
                    <a:pos x="connsiteX933" y="connsiteY933"/>
                  </a:cxn>
                  <a:cxn ang="0">
                    <a:pos x="connsiteX934" y="connsiteY934"/>
                  </a:cxn>
                  <a:cxn ang="0">
                    <a:pos x="connsiteX935" y="connsiteY935"/>
                  </a:cxn>
                  <a:cxn ang="0">
                    <a:pos x="connsiteX936" y="connsiteY936"/>
                  </a:cxn>
                  <a:cxn ang="0">
                    <a:pos x="connsiteX937" y="connsiteY937"/>
                  </a:cxn>
                  <a:cxn ang="0">
                    <a:pos x="connsiteX938" y="connsiteY938"/>
                  </a:cxn>
                  <a:cxn ang="0">
                    <a:pos x="connsiteX939" y="connsiteY939"/>
                  </a:cxn>
                  <a:cxn ang="0">
                    <a:pos x="connsiteX940" y="connsiteY940"/>
                  </a:cxn>
                  <a:cxn ang="0">
                    <a:pos x="connsiteX941" y="connsiteY941"/>
                  </a:cxn>
                  <a:cxn ang="0">
                    <a:pos x="connsiteX942" y="connsiteY942"/>
                  </a:cxn>
                  <a:cxn ang="0">
                    <a:pos x="connsiteX943" y="connsiteY943"/>
                  </a:cxn>
                  <a:cxn ang="0">
                    <a:pos x="connsiteX944" y="connsiteY944"/>
                  </a:cxn>
                  <a:cxn ang="0">
                    <a:pos x="connsiteX945" y="connsiteY945"/>
                  </a:cxn>
                  <a:cxn ang="0">
                    <a:pos x="connsiteX946" y="connsiteY946"/>
                  </a:cxn>
                  <a:cxn ang="0">
                    <a:pos x="connsiteX947" y="connsiteY947"/>
                  </a:cxn>
                  <a:cxn ang="0">
                    <a:pos x="connsiteX948" y="connsiteY948"/>
                  </a:cxn>
                  <a:cxn ang="0">
                    <a:pos x="connsiteX949" y="connsiteY949"/>
                  </a:cxn>
                  <a:cxn ang="0">
                    <a:pos x="connsiteX950" y="connsiteY950"/>
                  </a:cxn>
                  <a:cxn ang="0">
                    <a:pos x="connsiteX951" y="connsiteY951"/>
                  </a:cxn>
                  <a:cxn ang="0">
                    <a:pos x="connsiteX952" y="connsiteY952"/>
                  </a:cxn>
                  <a:cxn ang="0">
                    <a:pos x="connsiteX953" y="connsiteY953"/>
                  </a:cxn>
                  <a:cxn ang="0">
                    <a:pos x="connsiteX954" y="connsiteY954"/>
                  </a:cxn>
                  <a:cxn ang="0">
                    <a:pos x="connsiteX955" y="connsiteY955"/>
                  </a:cxn>
                  <a:cxn ang="0">
                    <a:pos x="connsiteX956" y="connsiteY956"/>
                  </a:cxn>
                  <a:cxn ang="0">
                    <a:pos x="connsiteX957" y="connsiteY957"/>
                  </a:cxn>
                  <a:cxn ang="0">
                    <a:pos x="connsiteX958" y="connsiteY958"/>
                  </a:cxn>
                  <a:cxn ang="0">
                    <a:pos x="connsiteX959" y="connsiteY959"/>
                  </a:cxn>
                  <a:cxn ang="0">
                    <a:pos x="connsiteX960" y="connsiteY960"/>
                  </a:cxn>
                  <a:cxn ang="0">
                    <a:pos x="connsiteX961" y="connsiteY961"/>
                  </a:cxn>
                  <a:cxn ang="0">
                    <a:pos x="connsiteX962" y="connsiteY962"/>
                  </a:cxn>
                  <a:cxn ang="0">
                    <a:pos x="connsiteX963" y="connsiteY963"/>
                  </a:cxn>
                  <a:cxn ang="0">
                    <a:pos x="connsiteX964" y="connsiteY964"/>
                  </a:cxn>
                  <a:cxn ang="0">
                    <a:pos x="connsiteX965" y="connsiteY965"/>
                  </a:cxn>
                  <a:cxn ang="0">
                    <a:pos x="connsiteX966" y="connsiteY966"/>
                  </a:cxn>
                  <a:cxn ang="0">
                    <a:pos x="connsiteX967" y="connsiteY967"/>
                  </a:cxn>
                  <a:cxn ang="0">
                    <a:pos x="connsiteX968" y="connsiteY968"/>
                  </a:cxn>
                  <a:cxn ang="0">
                    <a:pos x="connsiteX969" y="connsiteY969"/>
                  </a:cxn>
                  <a:cxn ang="0">
                    <a:pos x="connsiteX970" y="connsiteY970"/>
                  </a:cxn>
                  <a:cxn ang="0">
                    <a:pos x="connsiteX971" y="connsiteY971"/>
                  </a:cxn>
                  <a:cxn ang="0">
                    <a:pos x="connsiteX972" y="connsiteY972"/>
                  </a:cxn>
                  <a:cxn ang="0">
                    <a:pos x="connsiteX973" y="connsiteY973"/>
                  </a:cxn>
                  <a:cxn ang="0">
                    <a:pos x="connsiteX974" y="connsiteY974"/>
                  </a:cxn>
                  <a:cxn ang="0">
                    <a:pos x="connsiteX975" y="connsiteY975"/>
                  </a:cxn>
                  <a:cxn ang="0">
                    <a:pos x="connsiteX976" y="connsiteY976"/>
                  </a:cxn>
                  <a:cxn ang="0">
                    <a:pos x="connsiteX977" y="connsiteY977"/>
                  </a:cxn>
                  <a:cxn ang="0">
                    <a:pos x="connsiteX978" y="connsiteY978"/>
                  </a:cxn>
                  <a:cxn ang="0">
                    <a:pos x="connsiteX979" y="connsiteY979"/>
                  </a:cxn>
                  <a:cxn ang="0">
                    <a:pos x="connsiteX980" y="connsiteY980"/>
                  </a:cxn>
                  <a:cxn ang="0">
                    <a:pos x="connsiteX981" y="connsiteY981"/>
                  </a:cxn>
                  <a:cxn ang="0">
                    <a:pos x="connsiteX982" y="connsiteY982"/>
                  </a:cxn>
                  <a:cxn ang="0">
                    <a:pos x="connsiteX983" y="connsiteY983"/>
                  </a:cxn>
                  <a:cxn ang="0">
                    <a:pos x="connsiteX984" y="connsiteY984"/>
                  </a:cxn>
                  <a:cxn ang="0">
                    <a:pos x="connsiteX985" y="connsiteY985"/>
                  </a:cxn>
                  <a:cxn ang="0">
                    <a:pos x="connsiteX986" y="connsiteY986"/>
                  </a:cxn>
                  <a:cxn ang="0">
                    <a:pos x="connsiteX987" y="connsiteY987"/>
                  </a:cxn>
                  <a:cxn ang="0">
                    <a:pos x="connsiteX988" y="connsiteY988"/>
                  </a:cxn>
                  <a:cxn ang="0">
                    <a:pos x="connsiteX989" y="connsiteY989"/>
                  </a:cxn>
                  <a:cxn ang="0">
                    <a:pos x="connsiteX990" y="connsiteY990"/>
                  </a:cxn>
                  <a:cxn ang="0">
                    <a:pos x="connsiteX991" y="connsiteY991"/>
                  </a:cxn>
                  <a:cxn ang="0">
                    <a:pos x="connsiteX992" y="connsiteY992"/>
                  </a:cxn>
                  <a:cxn ang="0">
                    <a:pos x="connsiteX993" y="connsiteY993"/>
                  </a:cxn>
                  <a:cxn ang="0">
                    <a:pos x="connsiteX994" y="connsiteY994"/>
                  </a:cxn>
                  <a:cxn ang="0">
                    <a:pos x="connsiteX995" y="connsiteY995"/>
                  </a:cxn>
                  <a:cxn ang="0">
                    <a:pos x="connsiteX996" y="connsiteY996"/>
                  </a:cxn>
                  <a:cxn ang="0">
                    <a:pos x="connsiteX997" y="connsiteY997"/>
                  </a:cxn>
                  <a:cxn ang="0">
                    <a:pos x="connsiteX998" y="connsiteY998"/>
                  </a:cxn>
                  <a:cxn ang="0">
                    <a:pos x="connsiteX999" y="connsiteY999"/>
                  </a:cxn>
                  <a:cxn ang="0">
                    <a:pos x="connsiteX1000" y="connsiteY1000"/>
                  </a:cxn>
                  <a:cxn ang="0">
                    <a:pos x="connsiteX1001" y="connsiteY1001"/>
                  </a:cxn>
                  <a:cxn ang="0">
                    <a:pos x="connsiteX1002" y="connsiteY1002"/>
                  </a:cxn>
                  <a:cxn ang="0">
                    <a:pos x="connsiteX1003" y="connsiteY1003"/>
                  </a:cxn>
                  <a:cxn ang="0">
                    <a:pos x="connsiteX1004" y="connsiteY1004"/>
                  </a:cxn>
                  <a:cxn ang="0">
                    <a:pos x="connsiteX1005" y="connsiteY1005"/>
                  </a:cxn>
                  <a:cxn ang="0">
                    <a:pos x="connsiteX1006" y="connsiteY1006"/>
                  </a:cxn>
                  <a:cxn ang="0">
                    <a:pos x="connsiteX1007" y="connsiteY1007"/>
                  </a:cxn>
                  <a:cxn ang="0">
                    <a:pos x="connsiteX1008" y="connsiteY1008"/>
                  </a:cxn>
                  <a:cxn ang="0">
                    <a:pos x="connsiteX1009" y="connsiteY1009"/>
                  </a:cxn>
                  <a:cxn ang="0">
                    <a:pos x="connsiteX1010" y="connsiteY1010"/>
                  </a:cxn>
                  <a:cxn ang="0">
                    <a:pos x="connsiteX1011" y="connsiteY1011"/>
                  </a:cxn>
                  <a:cxn ang="0">
                    <a:pos x="connsiteX1012" y="connsiteY1012"/>
                  </a:cxn>
                  <a:cxn ang="0">
                    <a:pos x="connsiteX1013" y="connsiteY1013"/>
                  </a:cxn>
                  <a:cxn ang="0">
                    <a:pos x="connsiteX1014" y="connsiteY1014"/>
                  </a:cxn>
                  <a:cxn ang="0">
                    <a:pos x="connsiteX1015" y="connsiteY1015"/>
                  </a:cxn>
                  <a:cxn ang="0">
                    <a:pos x="connsiteX1016" y="connsiteY1016"/>
                  </a:cxn>
                  <a:cxn ang="0">
                    <a:pos x="connsiteX1017" y="connsiteY1017"/>
                  </a:cxn>
                  <a:cxn ang="0">
                    <a:pos x="connsiteX1018" y="connsiteY1018"/>
                  </a:cxn>
                  <a:cxn ang="0">
                    <a:pos x="connsiteX1019" y="connsiteY1019"/>
                  </a:cxn>
                  <a:cxn ang="0">
                    <a:pos x="connsiteX1020" y="connsiteY1020"/>
                  </a:cxn>
                  <a:cxn ang="0">
                    <a:pos x="connsiteX1021" y="connsiteY1021"/>
                  </a:cxn>
                  <a:cxn ang="0">
                    <a:pos x="connsiteX1022" y="connsiteY1022"/>
                  </a:cxn>
                  <a:cxn ang="0">
                    <a:pos x="connsiteX1023" y="connsiteY1023"/>
                  </a:cxn>
                  <a:cxn ang="0">
                    <a:pos x="connsiteX1024" y="connsiteY1024"/>
                  </a:cxn>
                  <a:cxn ang="0">
                    <a:pos x="connsiteX1025" y="connsiteY1025"/>
                  </a:cxn>
                  <a:cxn ang="0">
                    <a:pos x="connsiteX1026" y="connsiteY1026"/>
                  </a:cxn>
                  <a:cxn ang="0">
                    <a:pos x="connsiteX1027" y="connsiteY1027"/>
                  </a:cxn>
                  <a:cxn ang="0">
                    <a:pos x="connsiteX1028" y="connsiteY1028"/>
                  </a:cxn>
                  <a:cxn ang="0">
                    <a:pos x="connsiteX1029" y="connsiteY1029"/>
                  </a:cxn>
                  <a:cxn ang="0">
                    <a:pos x="connsiteX1030" y="connsiteY1030"/>
                  </a:cxn>
                  <a:cxn ang="0">
                    <a:pos x="connsiteX1031" y="connsiteY1031"/>
                  </a:cxn>
                  <a:cxn ang="0">
                    <a:pos x="connsiteX1032" y="connsiteY1032"/>
                  </a:cxn>
                  <a:cxn ang="0">
                    <a:pos x="connsiteX1033" y="connsiteY1033"/>
                  </a:cxn>
                  <a:cxn ang="0">
                    <a:pos x="connsiteX1034" y="connsiteY1034"/>
                  </a:cxn>
                  <a:cxn ang="0">
                    <a:pos x="connsiteX1035" y="connsiteY1035"/>
                  </a:cxn>
                  <a:cxn ang="0">
                    <a:pos x="connsiteX1036" y="connsiteY1036"/>
                  </a:cxn>
                  <a:cxn ang="0">
                    <a:pos x="connsiteX1037" y="connsiteY1037"/>
                  </a:cxn>
                  <a:cxn ang="0">
                    <a:pos x="connsiteX1038" y="connsiteY1038"/>
                  </a:cxn>
                  <a:cxn ang="0">
                    <a:pos x="connsiteX1039" y="connsiteY1039"/>
                  </a:cxn>
                  <a:cxn ang="0">
                    <a:pos x="connsiteX1040" y="connsiteY1040"/>
                  </a:cxn>
                  <a:cxn ang="0">
                    <a:pos x="connsiteX1041" y="connsiteY1041"/>
                  </a:cxn>
                  <a:cxn ang="0">
                    <a:pos x="connsiteX1042" y="connsiteY1042"/>
                  </a:cxn>
                  <a:cxn ang="0">
                    <a:pos x="connsiteX1043" y="connsiteY1043"/>
                  </a:cxn>
                  <a:cxn ang="0">
                    <a:pos x="connsiteX1044" y="connsiteY1044"/>
                  </a:cxn>
                  <a:cxn ang="0">
                    <a:pos x="connsiteX1045" y="connsiteY1045"/>
                  </a:cxn>
                  <a:cxn ang="0">
                    <a:pos x="connsiteX1046" y="connsiteY1046"/>
                  </a:cxn>
                  <a:cxn ang="0">
                    <a:pos x="connsiteX1047" y="connsiteY1047"/>
                  </a:cxn>
                  <a:cxn ang="0">
                    <a:pos x="connsiteX1048" y="connsiteY1048"/>
                  </a:cxn>
                  <a:cxn ang="0">
                    <a:pos x="connsiteX1049" y="connsiteY1049"/>
                  </a:cxn>
                  <a:cxn ang="0">
                    <a:pos x="connsiteX1050" y="connsiteY1050"/>
                  </a:cxn>
                  <a:cxn ang="0">
                    <a:pos x="connsiteX1051" y="connsiteY1051"/>
                  </a:cxn>
                  <a:cxn ang="0">
                    <a:pos x="connsiteX1052" y="connsiteY1052"/>
                  </a:cxn>
                  <a:cxn ang="0">
                    <a:pos x="connsiteX1053" y="connsiteY1053"/>
                  </a:cxn>
                  <a:cxn ang="0">
                    <a:pos x="connsiteX1054" y="connsiteY1054"/>
                  </a:cxn>
                  <a:cxn ang="0">
                    <a:pos x="connsiteX1055" y="connsiteY1055"/>
                  </a:cxn>
                  <a:cxn ang="0">
                    <a:pos x="connsiteX1056" y="connsiteY1056"/>
                  </a:cxn>
                  <a:cxn ang="0">
                    <a:pos x="connsiteX1057" y="connsiteY1057"/>
                  </a:cxn>
                  <a:cxn ang="0">
                    <a:pos x="connsiteX1058" y="connsiteY1058"/>
                  </a:cxn>
                  <a:cxn ang="0">
                    <a:pos x="connsiteX1059" y="connsiteY1059"/>
                  </a:cxn>
                  <a:cxn ang="0">
                    <a:pos x="connsiteX1060" y="connsiteY1060"/>
                  </a:cxn>
                  <a:cxn ang="0">
                    <a:pos x="connsiteX1061" y="connsiteY1061"/>
                  </a:cxn>
                  <a:cxn ang="0">
                    <a:pos x="connsiteX1062" y="connsiteY1062"/>
                  </a:cxn>
                  <a:cxn ang="0">
                    <a:pos x="connsiteX1063" y="connsiteY1063"/>
                  </a:cxn>
                  <a:cxn ang="0">
                    <a:pos x="connsiteX1064" y="connsiteY1064"/>
                  </a:cxn>
                  <a:cxn ang="0">
                    <a:pos x="connsiteX1065" y="connsiteY1065"/>
                  </a:cxn>
                  <a:cxn ang="0">
                    <a:pos x="connsiteX1066" y="connsiteY1066"/>
                  </a:cxn>
                  <a:cxn ang="0">
                    <a:pos x="connsiteX1067" y="connsiteY1067"/>
                  </a:cxn>
                  <a:cxn ang="0">
                    <a:pos x="connsiteX1068" y="connsiteY1068"/>
                  </a:cxn>
                  <a:cxn ang="0">
                    <a:pos x="connsiteX1069" y="connsiteY1069"/>
                  </a:cxn>
                  <a:cxn ang="0">
                    <a:pos x="connsiteX1070" y="connsiteY1070"/>
                  </a:cxn>
                  <a:cxn ang="0">
                    <a:pos x="connsiteX1071" y="connsiteY1071"/>
                  </a:cxn>
                  <a:cxn ang="0">
                    <a:pos x="connsiteX1072" y="connsiteY1072"/>
                  </a:cxn>
                  <a:cxn ang="0">
                    <a:pos x="connsiteX1073" y="connsiteY1073"/>
                  </a:cxn>
                  <a:cxn ang="0">
                    <a:pos x="connsiteX1074" y="connsiteY1074"/>
                  </a:cxn>
                  <a:cxn ang="0">
                    <a:pos x="connsiteX1075" y="connsiteY1075"/>
                  </a:cxn>
                  <a:cxn ang="0">
                    <a:pos x="connsiteX1076" y="connsiteY1076"/>
                  </a:cxn>
                  <a:cxn ang="0">
                    <a:pos x="connsiteX1077" y="connsiteY1077"/>
                  </a:cxn>
                  <a:cxn ang="0">
                    <a:pos x="connsiteX1078" y="connsiteY1078"/>
                  </a:cxn>
                  <a:cxn ang="0">
                    <a:pos x="connsiteX1079" y="connsiteY1079"/>
                  </a:cxn>
                  <a:cxn ang="0">
                    <a:pos x="connsiteX1080" y="connsiteY1080"/>
                  </a:cxn>
                  <a:cxn ang="0">
                    <a:pos x="connsiteX1081" y="connsiteY1081"/>
                  </a:cxn>
                  <a:cxn ang="0">
                    <a:pos x="connsiteX1082" y="connsiteY1082"/>
                  </a:cxn>
                  <a:cxn ang="0">
                    <a:pos x="connsiteX1083" y="connsiteY1083"/>
                  </a:cxn>
                  <a:cxn ang="0">
                    <a:pos x="connsiteX1084" y="connsiteY1084"/>
                  </a:cxn>
                  <a:cxn ang="0">
                    <a:pos x="connsiteX1085" y="connsiteY1085"/>
                  </a:cxn>
                  <a:cxn ang="0">
                    <a:pos x="connsiteX1086" y="connsiteY1086"/>
                  </a:cxn>
                  <a:cxn ang="0">
                    <a:pos x="connsiteX1087" y="connsiteY1087"/>
                  </a:cxn>
                  <a:cxn ang="0">
                    <a:pos x="connsiteX1088" y="connsiteY1088"/>
                  </a:cxn>
                  <a:cxn ang="0">
                    <a:pos x="connsiteX1089" y="connsiteY1089"/>
                  </a:cxn>
                  <a:cxn ang="0">
                    <a:pos x="connsiteX1090" y="connsiteY1090"/>
                  </a:cxn>
                  <a:cxn ang="0">
                    <a:pos x="connsiteX1091" y="connsiteY1091"/>
                  </a:cxn>
                  <a:cxn ang="0">
                    <a:pos x="connsiteX1092" y="connsiteY1092"/>
                  </a:cxn>
                  <a:cxn ang="0">
                    <a:pos x="connsiteX1093" y="connsiteY1093"/>
                  </a:cxn>
                  <a:cxn ang="0">
                    <a:pos x="connsiteX1094" y="connsiteY1094"/>
                  </a:cxn>
                  <a:cxn ang="0">
                    <a:pos x="connsiteX1095" y="connsiteY1095"/>
                  </a:cxn>
                  <a:cxn ang="0">
                    <a:pos x="connsiteX1096" y="connsiteY1096"/>
                  </a:cxn>
                  <a:cxn ang="0">
                    <a:pos x="connsiteX1097" y="connsiteY1097"/>
                  </a:cxn>
                  <a:cxn ang="0">
                    <a:pos x="connsiteX1098" y="connsiteY1098"/>
                  </a:cxn>
                  <a:cxn ang="0">
                    <a:pos x="connsiteX1099" y="connsiteY1099"/>
                  </a:cxn>
                  <a:cxn ang="0">
                    <a:pos x="connsiteX1100" y="connsiteY1100"/>
                  </a:cxn>
                  <a:cxn ang="0">
                    <a:pos x="connsiteX1101" y="connsiteY1101"/>
                  </a:cxn>
                  <a:cxn ang="0">
                    <a:pos x="connsiteX1102" y="connsiteY1102"/>
                  </a:cxn>
                  <a:cxn ang="0">
                    <a:pos x="connsiteX1103" y="connsiteY1103"/>
                  </a:cxn>
                  <a:cxn ang="0">
                    <a:pos x="connsiteX1104" y="connsiteY1104"/>
                  </a:cxn>
                  <a:cxn ang="0">
                    <a:pos x="connsiteX1105" y="connsiteY1105"/>
                  </a:cxn>
                  <a:cxn ang="0">
                    <a:pos x="connsiteX1106" y="connsiteY1106"/>
                  </a:cxn>
                  <a:cxn ang="0">
                    <a:pos x="connsiteX1107" y="connsiteY1107"/>
                  </a:cxn>
                  <a:cxn ang="0">
                    <a:pos x="connsiteX1108" y="connsiteY1108"/>
                  </a:cxn>
                  <a:cxn ang="0">
                    <a:pos x="connsiteX1109" y="connsiteY1109"/>
                  </a:cxn>
                  <a:cxn ang="0">
                    <a:pos x="connsiteX1110" y="connsiteY1110"/>
                  </a:cxn>
                  <a:cxn ang="0">
                    <a:pos x="connsiteX1111" y="connsiteY1111"/>
                  </a:cxn>
                  <a:cxn ang="0">
                    <a:pos x="connsiteX1112" y="connsiteY1112"/>
                  </a:cxn>
                  <a:cxn ang="0">
                    <a:pos x="connsiteX1113" y="connsiteY1113"/>
                  </a:cxn>
                  <a:cxn ang="0">
                    <a:pos x="connsiteX1114" y="connsiteY1114"/>
                  </a:cxn>
                  <a:cxn ang="0">
                    <a:pos x="connsiteX1115" y="connsiteY1115"/>
                  </a:cxn>
                  <a:cxn ang="0">
                    <a:pos x="connsiteX1116" y="connsiteY1116"/>
                  </a:cxn>
                  <a:cxn ang="0">
                    <a:pos x="connsiteX1117" y="connsiteY1117"/>
                  </a:cxn>
                  <a:cxn ang="0">
                    <a:pos x="connsiteX1118" y="connsiteY1118"/>
                  </a:cxn>
                  <a:cxn ang="0">
                    <a:pos x="connsiteX1119" y="connsiteY1119"/>
                  </a:cxn>
                  <a:cxn ang="0">
                    <a:pos x="connsiteX1120" y="connsiteY1120"/>
                  </a:cxn>
                  <a:cxn ang="0">
                    <a:pos x="connsiteX1121" y="connsiteY1121"/>
                  </a:cxn>
                  <a:cxn ang="0">
                    <a:pos x="connsiteX1122" y="connsiteY1122"/>
                  </a:cxn>
                  <a:cxn ang="0">
                    <a:pos x="connsiteX1123" y="connsiteY1123"/>
                  </a:cxn>
                  <a:cxn ang="0">
                    <a:pos x="connsiteX1124" y="connsiteY1124"/>
                  </a:cxn>
                  <a:cxn ang="0">
                    <a:pos x="connsiteX1125" y="connsiteY1125"/>
                  </a:cxn>
                  <a:cxn ang="0">
                    <a:pos x="connsiteX1126" y="connsiteY1126"/>
                  </a:cxn>
                  <a:cxn ang="0">
                    <a:pos x="connsiteX1127" y="connsiteY1127"/>
                  </a:cxn>
                  <a:cxn ang="0">
                    <a:pos x="connsiteX1128" y="connsiteY1128"/>
                  </a:cxn>
                  <a:cxn ang="0">
                    <a:pos x="connsiteX1129" y="connsiteY1129"/>
                  </a:cxn>
                  <a:cxn ang="0">
                    <a:pos x="connsiteX1130" y="connsiteY1130"/>
                  </a:cxn>
                  <a:cxn ang="0">
                    <a:pos x="connsiteX1131" y="connsiteY1131"/>
                  </a:cxn>
                  <a:cxn ang="0">
                    <a:pos x="connsiteX1132" y="connsiteY1132"/>
                  </a:cxn>
                  <a:cxn ang="0">
                    <a:pos x="connsiteX1133" y="connsiteY1133"/>
                  </a:cxn>
                  <a:cxn ang="0">
                    <a:pos x="connsiteX1134" y="connsiteY1134"/>
                  </a:cxn>
                  <a:cxn ang="0">
                    <a:pos x="connsiteX1135" y="connsiteY1135"/>
                  </a:cxn>
                  <a:cxn ang="0">
                    <a:pos x="connsiteX1136" y="connsiteY1136"/>
                  </a:cxn>
                  <a:cxn ang="0">
                    <a:pos x="connsiteX1137" y="connsiteY1137"/>
                  </a:cxn>
                  <a:cxn ang="0">
                    <a:pos x="connsiteX1138" y="connsiteY1138"/>
                  </a:cxn>
                  <a:cxn ang="0">
                    <a:pos x="connsiteX1139" y="connsiteY1139"/>
                  </a:cxn>
                  <a:cxn ang="0">
                    <a:pos x="connsiteX1140" y="connsiteY1140"/>
                  </a:cxn>
                  <a:cxn ang="0">
                    <a:pos x="connsiteX1141" y="connsiteY1141"/>
                  </a:cxn>
                  <a:cxn ang="0">
                    <a:pos x="connsiteX1142" y="connsiteY1142"/>
                  </a:cxn>
                  <a:cxn ang="0">
                    <a:pos x="connsiteX1143" y="connsiteY1143"/>
                  </a:cxn>
                  <a:cxn ang="0">
                    <a:pos x="connsiteX1144" y="connsiteY1144"/>
                  </a:cxn>
                  <a:cxn ang="0">
                    <a:pos x="connsiteX1145" y="connsiteY1145"/>
                  </a:cxn>
                  <a:cxn ang="0">
                    <a:pos x="connsiteX1146" y="connsiteY1146"/>
                  </a:cxn>
                  <a:cxn ang="0">
                    <a:pos x="connsiteX1147" y="connsiteY1147"/>
                  </a:cxn>
                  <a:cxn ang="0">
                    <a:pos x="connsiteX1148" y="connsiteY1148"/>
                  </a:cxn>
                  <a:cxn ang="0">
                    <a:pos x="connsiteX1149" y="connsiteY1149"/>
                  </a:cxn>
                  <a:cxn ang="0">
                    <a:pos x="connsiteX1150" y="connsiteY1150"/>
                  </a:cxn>
                  <a:cxn ang="0">
                    <a:pos x="connsiteX1151" y="connsiteY1151"/>
                  </a:cxn>
                  <a:cxn ang="0">
                    <a:pos x="connsiteX1152" y="connsiteY1152"/>
                  </a:cxn>
                  <a:cxn ang="0">
                    <a:pos x="connsiteX1153" y="connsiteY1153"/>
                  </a:cxn>
                  <a:cxn ang="0">
                    <a:pos x="connsiteX1154" y="connsiteY1154"/>
                  </a:cxn>
                  <a:cxn ang="0">
                    <a:pos x="connsiteX1155" y="connsiteY1155"/>
                  </a:cxn>
                  <a:cxn ang="0">
                    <a:pos x="connsiteX1156" y="connsiteY1156"/>
                  </a:cxn>
                  <a:cxn ang="0">
                    <a:pos x="connsiteX1157" y="connsiteY1157"/>
                  </a:cxn>
                  <a:cxn ang="0">
                    <a:pos x="connsiteX1158" y="connsiteY1158"/>
                  </a:cxn>
                  <a:cxn ang="0">
                    <a:pos x="connsiteX1159" y="connsiteY1159"/>
                  </a:cxn>
                  <a:cxn ang="0">
                    <a:pos x="connsiteX1160" y="connsiteY1160"/>
                  </a:cxn>
                  <a:cxn ang="0">
                    <a:pos x="connsiteX1161" y="connsiteY1161"/>
                  </a:cxn>
                  <a:cxn ang="0">
                    <a:pos x="connsiteX1162" y="connsiteY1162"/>
                  </a:cxn>
                  <a:cxn ang="0">
                    <a:pos x="connsiteX1163" y="connsiteY1163"/>
                  </a:cxn>
                  <a:cxn ang="0">
                    <a:pos x="connsiteX1164" y="connsiteY1164"/>
                  </a:cxn>
                  <a:cxn ang="0">
                    <a:pos x="connsiteX1165" y="connsiteY1165"/>
                  </a:cxn>
                  <a:cxn ang="0">
                    <a:pos x="connsiteX1166" y="connsiteY1166"/>
                  </a:cxn>
                  <a:cxn ang="0">
                    <a:pos x="connsiteX1167" y="connsiteY1167"/>
                  </a:cxn>
                  <a:cxn ang="0">
                    <a:pos x="connsiteX1168" y="connsiteY1168"/>
                  </a:cxn>
                  <a:cxn ang="0">
                    <a:pos x="connsiteX1169" y="connsiteY1169"/>
                  </a:cxn>
                  <a:cxn ang="0">
                    <a:pos x="connsiteX1170" y="connsiteY1170"/>
                  </a:cxn>
                  <a:cxn ang="0">
                    <a:pos x="connsiteX1171" y="connsiteY1171"/>
                  </a:cxn>
                  <a:cxn ang="0">
                    <a:pos x="connsiteX1172" y="connsiteY1172"/>
                  </a:cxn>
                  <a:cxn ang="0">
                    <a:pos x="connsiteX1173" y="connsiteY1173"/>
                  </a:cxn>
                  <a:cxn ang="0">
                    <a:pos x="connsiteX1174" y="connsiteY1174"/>
                  </a:cxn>
                  <a:cxn ang="0">
                    <a:pos x="connsiteX1175" y="connsiteY1175"/>
                  </a:cxn>
                  <a:cxn ang="0">
                    <a:pos x="connsiteX1176" y="connsiteY1176"/>
                  </a:cxn>
                  <a:cxn ang="0">
                    <a:pos x="connsiteX1177" y="connsiteY1177"/>
                  </a:cxn>
                  <a:cxn ang="0">
                    <a:pos x="connsiteX1178" y="connsiteY1178"/>
                  </a:cxn>
                  <a:cxn ang="0">
                    <a:pos x="connsiteX1179" y="connsiteY1179"/>
                  </a:cxn>
                  <a:cxn ang="0">
                    <a:pos x="connsiteX1180" y="connsiteY1180"/>
                  </a:cxn>
                  <a:cxn ang="0">
                    <a:pos x="connsiteX1181" y="connsiteY1181"/>
                  </a:cxn>
                  <a:cxn ang="0">
                    <a:pos x="connsiteX1182" y="connsiteY1182"/>
                  </a:cxn>
                  <a:cxn ang="0">
                    <a:pos x="connsiteX1183" y="connsiteY1183"/>
                  </a:cxn>
                  <a:cxn ang="0">
                    <a:pos x="connsiteX1184" y="connsiteY1184"/>
                  </a:cxn>
                  <a:cxn ang="0">
                    <a:pos x="connsiteX1185" y="connsiteY1185"/>
                  </a:cxn>
                  <a:cxn ang="0">
                    <a:pos x="connsiteX1186" y="connsiteY1186"/>
                  </a:cxn>
                  <a:cxn ang="0">
                    <a:pos x="connsiteX1187" y="connsiteY1187"/>
                  </a:cxn>
                  <a:cxn ang="0">
                    <a:pos x="connsiteX1188" y="connsiteY1188"/>
                  </a:cxn>
                  <a:cxn ang="0">
                    <a:pos x="connsiteX1189" y="connsiteY1189"/>
                  </a:cxn>
                  <a:cxn ang="0">
                    <a:pos x="connsiteX1190" y="connsiteY1190"/>
                  </a:cxn>
                  <a:cxn ang="0">
                    <a:pos x="connsiteX1191" y="connsiteY1191"/>
                  </a:cxn>
                  <a:cxn ang="0">
                    <a:pos x="connsiteX1192" y="connsiteY1192"/>
                  </a:cxn>
                  <a:cxn ang="0">
                    <a:pos x="connsiteX1193" y="connsiteY1193"/>
                  </a:cxn>
                  <a:cxn ang="0">
                    <a:pos x="connsiteX1194" y="connsiteY1194"/>
                  </a:cxn>
                  <a:cxn ang="0">
                    <a:pos x="connsiteX1195" y="connsiteY1195"/>
                  </a:cxn>
                  <a:cxn ang="0">
                    <a:pos x="connsiteX1196" y="connsiteY1196"/>
                  </a:cxn>
                  <a:cxn ang="0">
                    <a:pos x="connsiteX1197" y="connsiteY1197"/>
                  </a:cxn>
                  <a:cxn ang="0">
                    <a:pos x="connsiteX1198" y="connsiteY1198"/>
                  </a:cxn>
                  <a:cxn ang="0">
                    <a:pos x="connsiteX1199" y="connsiteY1199"/>
                  </a:cxn>
                  <a:cxn ang="0">
                    <a:pos x="connsiteX1200" y="connsiteY1200"/>
                  </a:cxn>
                  <a:cxn ang="0">
                    <a:pos x="connsiteX1201" y="connsiteY1201"/>
                  </a:cxn>
                  <a:cxn ang="0">
                    <a:pos x="connsiteX1202" y="connsiteY1202"/>
                  </a:cxn>
                  <a:cxn ang="0">
                    <a:pos x="connsiteX1203" y="connsiteY1203"/>
                  </a:cxn>
                  <a:cxn ang="0">
                    <a:pos x="connsiteX1204" y="connsiteY1204"/>
                  </a:cxn>
                  <a:cxn ang="0">
                    <a:pos x="connsiteX1205" y="connsiteY1205"/>
                  </a:cxn>
                  <a:cxn ang="0">
                    <a:pos x="connsiteX1206" y="connsiteY1206"/>
                  </a:cxn>
                  <a:cxn ang="0">
                    <a:pos x="connsiteX1207" y="connsiteY1207"/>
                  </a:cxn>
                  <a:cxn ang="0">
                    <a:pos x="connsiteX1208" y="connsiteY1208"/>
                  </a:cxn>
                  <a:cxn ang="0">
                    <a:pos x="connsiteX1209" y="connsiteY1209"/>
                  </a:cxn>
                  <a:cxn ang="0">
                    <a:pos x="connsiteX1210" y="connsiteY1210"/>
                  </a:cxn>
                  <a:cxn ang="0">
                    <a:pos x="connsiteX1211" y="connsiteY1211"/>
                  </a:cxn>
                  <a:cxn ang="0">
                    <a:pos x="connsiteX1212" y="connsiteY1212"/>
                  </a:cxn>
                  <a:cxn ang="0">
                    <a:pos x="connsiteX1213" y="connsiteY1213"/>
                  </a:cxn>
                  <a:cxn ang="0">
                    <a:pos x="connsiteX1214" y="connsiteY1214"/>
                  </a:cxn>
                  <a:cxn ang="0">
                    <a:pos x="connsiteX1215" y="connsiteY1215"/>
                  </a:cxn>
                  <a:cxn ang="0">
                    <a:pos x="connsiteX1216" y="connsiteY1216"/>
                  </a:cxn>
                  <a:cxn ang="0">
                    <a:pos x="connsiteX1217" y="connsiteY1217"/>
                  </a:cxn>
                  <a:cxn ang="0">
                    <a:pos x="connsiteX1218" y="connsiteY1218"/>
                  </a:cxn>
                  <a:cxn ang="0">
                    <a:pos x="connsiteX1219" y="connsiteY1219"/>
                  </a:cxn>
                  <a:cxn ang="0">
                    <a:pos x="connsiteX1220" y="connsiteY1220"/>
                  </a:cxn>
                  <a:cxn ang="0">
                    <a:pos x="connsiteX1221" y="connsiteY1221"/>
                  </a:cxn>
                  <a:cxn ang="0">
                    <a:pos x="connsiteX1222" y="connsiteY1222"/>
                  </a:cxn>
                  <a:cxn ang="0">
                    <a:pos x="connsiteX1223" y="connsiteY1223"/>
                  </a:cxn>
                  <a:cxn ang="0">
                    <a:pos x="connsiteX1224" y="connsiteY1224"/>
                  </a:cxn>
                  <a:cxn ang="0">
                    <a:pos x="connsiteX1225" y="connsiteY1225"/>
                  </a:cxn>
                  <a:cxn ang="0">
                    <a:pos x="connsiteX1226" y="connsiteY1226"/>
                  </a:cxn>
                  <a:cxn ang="0">
                    <a:pos x="connsiteX1227" y="connsiteY1227"/>
                  </a:cxn>
                  <a:cxn ang="0">
                    <a:pos x="connsiteX1228" y="connsiteY1228"/>
                  </a:cxn>
                  <a:cxn ang="0">
                    <a:pos x="connsiteX1229" y="connsiteY1229"/>
                  </a:cxn>
                  <a:cxn ang="0">
                    <a:pos x="connsiteX1230" y="connsiteY1230"/>
                  </a:cxn>
                  <a:cxn ang="0">
                    <a:pos x="connsiteX1231" y="connsiteY1231"/>
                  </a:cxn>
                  <a:cxn ang="0">
                    <a:pos x="connsiteX1232" y="connsiteY1232"/>
                  </a:cxn>
                  <a:cxn ang="0">
                    <a:pos x="connsiteX1233" y="connsiteY1233"/>
                  </a:cxn>
                  <a:cxn ang="0">
                    <a:pos x="connsiteX1234" y="connsiteY1234"/>
                  </a:cxn>
                  <a:cxn ang="0">
                    <a:pos x="connsiteX1235" y="connsiteY1235"/>
                  </a:cxn>
                  <a:cxn ang="0">
                    <a:pos x="connsiteX1236" y="connsiteY1236"/>
                  </a:cxn>
                  <a:cxn ang="0">
                    <a:pos x="connsiteX1237" y="connsiteY1237"/>
                  </a:cxn>
                  <a:cxn ang="0">
                    <a:pos x="connsiteX1238" y="connsiteY1238"/>
                  </a:cxn>
                  <a:cxn ang="0">
                    <a:pos x="connsiteX1239" y="connsiteY1239"/>
                  </a:cxn>
                  <a:cxn ang="0">
                    <a:pos x="connsiteX1240" y="connsiteY1240"/>
                  </a:cxn>
                  <a:cxn ang="0">
                    <a:pos x="connsiteX1241" y="connsiteY1241"/>
                  </a:cxn>
                  <a:cxn ang="0">
                    <a:pos x="connsiteX1242" y="connsiteY1242"/>
                  </a:cxn>
                  <a:cxn ang="0">
                    <a:pos x="connsiteX1243" y="connsiteY1243"/>
                  </a:cxn>
                  <a:cxn ang="0">
                    <a:pos x="connsiteX1244" y="connsiteY1244"/>
                  </a:cxn>
                  <a:cxn ang="0">
                    <a:pos x="connsiteX1245" y="connsiteY1245"/>
                  </a:cxn>
                  <a:cxn ang="0">
                    <a:pos x="connsiteX1246" y="connsiteY1246"/>
                  </a:cxn>
                  <a:cxn ang="0">
                    <a:pos x="connsiteX1247" y="connsiteY1247"/>
                  </a:cxn>
                  <a:cxn ang="0">
                    <a:pos x="connsiteX1248" y="connsiteY1248"/>
                  </a:cxn>
                  <a:cxn ang="0">
                    <a:pos x="connsiteX1249" y="connsiteY1249"/>
                  </a:cxn>
                  <a:cxn ang="0">
                    <a:pos x="connsiteX1250" y="connsiteY1250"/>
                  </a:cxn>
                  <a:cxn ang="0">
                    <a:pos x="connsiteX1251" y="connsiteY1251"/>
                  </a:cxn>
                  <a:cxn ang="0">
                    <a:pos x="connsiteX1252" y="connsiteY1252"/>
                  </a:cxn>
                  <a:cxn ang="0">
                    <a:pos x="connsiteX1253" y="connsiteY1253"/>
                  </a:cxn>
                  <a:cxn ang="0">
                    <a:pos x="connsiteX1254" y="connsiteY1254"/>
                  </a:cxn>
                  <a:cxn ang="0">
                    <a:pos x="connsiteX1255" y="connsiteY1255"/>
                  </a:cxn>
                  <a:cxn ang="0">
                    <a:pos x="connsiteX1256" y="connsiteY1256"/>
                  </a:cxn>
                  <a:cxn ang="0">
                    <a:pos x="connsiteX1257" y="connsiteY1257"/>
                  </a:cxn>
                  <a:cxn ang="0">
                    <a:pos x="connsiteX1258" y="connsiteY1258"/>
                  </a:cxn>
                  <a:cxn ang="0">
                    <a:pos x="connsiteX1259" y="connsiteY1259"/>
                  </a:cxn>
                  <a:cxn ang="0">
                    <a:pos x="connsiteX1260" y="connsiteY1260"/>
                  </a:cxn>
                  <a:cxn ang="0">
                    <a:pos x="connsiteX1261" y="connsiteY1261"/>
                  </a:cxn>
                  <a:cxn ang="0">
                    <a:pos x="connsiteX1262" y="connsiteY1262"/>
                  </a:cxn>
                  <a:cxn ang="0">
                    <a:pos x="connsiteX1263" y="connsiteY1263"/>
                  </a:cxn>
                  <a:cxn ang="0">
                    <a:pos x="connsiteX1264" y="connsiteY1264"/>
                  </a:cxn>
                  <a:cxn ang="0">
                    <a:pos x="connsiteX1265" y="connsiteY1265"/>
                  </a:cxn>
                  <a:cxn ang="0">
                    <a:pos x="connsiteX1266" y="connsiteY1266"/>
                  </a:cxn>
                  <a:cxn ang="0">
                    <a:pos x="connsiteX1267" y="connsiteY1267"/>
                  </a:cxn>
                  <a:cxn ang="0">
                    <a:pos x="connsiteX1268" y="connsiteY1268"/>
                  </a:cxn>
                  <a:cxn ang="0">
                    <a:pos x="connsiteX1269" y="connsiteY1269"/>
                  </a:cxn>
                  <a:cxn ang="0">
                    <a:pos x="connsiteX1270" y="connsiteY1270"/>
                  </a:cxn>
                  <a:cxn ang="0">
                    <a:pos x="connsiteX1271" y="connsiteY1271"/>
                  </a:cxn>
                  <a:cxn ang="0">
                    <a:pos x="connsiteX1272" y="connsiteY1272"/>
                  </a:cxn>
                  <a:cxn ang="0">
                    <a:pos x="connsiteX1273" y="connsiteY1273"/>
                  </a:cxn>
                  <a:cxn ang="0">
                    <a:pos x="connsiteX1274" y="connsiteY1274"/>
                  </a:cxn>
                  <a:cxn ang="0">
                    <a:pos x="connsiteX1275" y="connsiteY1275"/>
                  </a:cxn>
                  <a:cxn ang="0">
                    <a:pos x="connsiteX1276" y="connsiteY1276"/>
                  </a:cxn>
                  <a:cxn ang="0">
                    <a:pos x="connsiteX1277" y="connsiteY1277"/>
                  </a:cxn>
                  <a:cxn ang="0">
                    <a:pos x="connsiteX1278" y="connsiteY1278"/>
                  </a:cxn>
                  <a:cxn ang="0">
                    <a:pos x="connsiteX1279" y="connsiteY1279"/>
                  </a:cxn>
                  <a:cxn ang="0">
                    <a:pos x="connsiteX1280" y="connsiteY1280"/>
                  </a:cxn>
                  <a:cxn ang="0">
                    <a:pos x="connsiteX1281" y="connsiteY1281"/>
                  </a:cxn>
                  <a:cxn ang="0">
                    <a:pos x="connsiteX1282" y="connsiteY1282"/>
                  </a:cxn>
                  <a:cxn ang="0">
                    <a:pos x="connsiteX1283" y="connsiteY1283"/>
                  </a:cxn>
                  <a:cxn ang="0">
                    <a:pos x="connsiteX1284" y="connsiteY1284"/>
                  </a:cxn>
                  <a:cxn ang="0">
                    <a:pos x="connsiteX1285" y="connsiteY1285"/>
                  </a:cxn>
                  <a:cxn ang="0">
                    <a:pos x="connsiteX1286" y="connsiteY1286"/>
                  </a:cxn>
                  <a:cxn ang="0">
                    <a:pos x="connsiteX1287" y="connsiteY1287"/>
                  </a:cxn>
                  <a:cxn ang="0">
                    <a:pos x="connsiteX1288" y="connsiteY1288"/>
                  </a:cxn>
                  <a:cxn ang="0">
                    <a:pos x="connsiteX1289" y="connsiteY1289"/>
                  </a:cxn>
                  <a:cxn ang="0">
                    <a:pos x="connsiteX1290" y="connsiteY1290"/>
                  </a:cxn>
                  <a:cxn ang="0">
                    <a:pos x="connsiteX1291" y="connsiteY1291"/>
                  </a:cxn>
                  <a:cxn ang="0">
                    <a:pos x="connsiteX1292" y="connsiteY1292"/>
                  </a:cxn>
                  <a:cxn ang="0">
                    <a:pos x="connsiteX1293" y="connsiteY1293"/>
                  </a:cxn>
                  <a:cxn ang="0">
                    <a:pos x="connsiteX1294" y="connsiteY1294"/>
                  </a:cxn>
                  <a:cxn ang="0">
                    <a:pos x="connsiteX1295" y="connsiteY1295"/>
                  </a:cxn>
                  <a:cxn ang="0">
                    <a:pos x="connsiteX1296" y="connsiteY1296"/>
                  </a:cxn>
                  <a:cxn ang="0">
                    <a:pos x="connsiteX1297" y="connsiteY1297"/>
                  </a:cxn>
                  <a:cxn ang="0">
                    <a:pos x="connsiteX1298" y="connsiteY1298"/>
                  </a:cxn>
                  <a:cxn ang="0">
                    <a:pos x="connsiteX1299" y="connsiteY1299"/>
                  </a:cxn>
                  <a:cxn ang="0">
                    <a:pos x="connsiteX1300" y="connsiteY1300"/>
                  </a:cxn>
                  <a:cxn ang="0">
                    <a:pos x="connsiteX1301" y="connsiteY1301"/>
                  </a:cxn>
                  <a:cxn ang="0">
                    <a:pos x="connsiteX1302" y="connsiteY1302"/>
                  </a:cxn>
                  <a:cxn ang="0">
                    <a:pos x="connsiteX1303" y="connsiteY1303"/>
                  </a:cxn>
                  <a:cxn ang="0">
                    <a:pos x="connsiteX1304" y="connsiteY1304"/>
                  </a:cxn>
                  <a:cxn ang="0">
                    <a:pos x="connsiteX1305" y="connsiteY1305"/>
                  </a:cxn>
                  <a:cxn ang="0">
                    <a:pos x="connsiteX1306" y="connsiteY1306"/>
                  </a:cxn>
                  <a:cxn ang="0">
                    <a:pos x="connsiteX1307" y="connsiteY1307"/>
                  </a:cxn>
                  <a:cxn ang="0">
                    <a:pos x="connsiteX1308" y="connsiteY1308"/>
                  </a:cxn>
                  <a:cxn ang="0">
                    <a:pos x="connsiteX1309" y="connsiteY1309"/>
                  </a:cxn>
                  <a:cxn ang="0">
                    <a:pos x="connsiteX1310" y="connsiteY1310"/>
                  </a:cxn>
                  <a:cxn ang="0">
                    <a:pos x="connsiteX1311" y="connsiteY1311"/>
                  </a:cxn>
                  <a:cxn ang="0">
                    <a:pos x="connsiteX1312" y="connsiteY1312"/>
                  </a:cxn>
                  <a:cxn ang="0">
                    <a:pos x="connsiteX1313" y="connsiteY1313"/>
                  </a:cxn>
                  <a:cxn ang="0">
                    <a:pos x="connsiteX1314" y="connsiteY1314"/>
                  </a:cxn>
                  <a:cxn ang="0">
                    <a:pos x="connsiteX1315" y="connsiteY1315"/>
                  </a:cxn>
                  <a:cxn ang="0">
                    <a:pos x="connsiteX1316" y="connsiteY1316"/>
                  </a:cxn>
                  <a:cxn ang="0">
                    <a:pos x="connsiteX1317" y="connsiteY1317"/>
                  </a:cxn>
                  <a:cxn ang="0">
                    <a:pos x="connsiteX1318" y="connsiteY1318"/>
                  </a:cxn>
                  <a:cxn ang="0">
                    <a:pos x="connsiteX1319" y="connsiteY1319"/>
                  </a:cxn>
                  <a:cxn ang="0">
                    <a:pos x="connsiteX1320" y="connsiteY1320"/>
                  </a:cxn>
                  <a:cxn ang="0">
                    <a:pos x="connsiteX1321" y="connsiteY1321"/>
                  </a:cxn>
                  <a:cxn ang="0">
                    <a:pos x="connsiteX1322" y="connsiteY1322"/>
                  </a:cxn>
                  <a:cxn ang="0">
                    <a:pos x="connsiteX1323" y="connsiteY1323"/>
                  </a:cxn>
                  <a:cxn ang="0">
                    <a:pos x="connsiteX1324" y="connsiteY1324"/>
                  </a:cxn>
                  <a:cxn ang="0">
                    <a:pos x="connsiteX1325" y="connsiteY1325"/>
                  </a:cxn>
                  <a:cxn ang="0">
                    <a:pos x="connsiteX1326" y="connsiteY1326"/>
                  </a:cxn>
                  <a:cxn ang="0">
                    <a:pos x="connsiteX1327" y="connsiteY1327"/>
                  </a:cxn>
                  <a:cxn ang="0">
                    <a:pos x="connsiteX1328" y="connsiteY1328"/>
                  </a:cxn>
                  <a:cxn ang="0">
                    <a:pos x="connsiteX1329" y="connsiteY1329"/>
                  </a:cxn>
                  <a:cxn ang="0">
                    <a:pos x="connsiteX1330" y="connsiteY1330"/>
                  </a:cxn>
                  <a:cxn ang="0">
                    <a:pos x="connsiteX1331" y="connsiteY1331"/>
                  </a:cxn>
                  <a:cxn ang="0">
                    <a:pos x="connsiteX1332" y="connsiteY1332"/>
                  </a:cxn>
                  <a:cxn ang="0">
                    <a:pos x="connsiteX1333" y="connsiteY1333"/>
                  </a:cxn>
                  <a:cxn ang="0">
                    <a:pos x="connsiteX1334" y="connsiteY1334"/>
                  </a:cxn>
                  <a:cxn ang="0">
                    <a:pos x="connsiteX1335" y="connsiteY1335"/>
                  </a:cxn>
                  <a:cxn ang="0">
                    <a:pos x="connsiteX1336" y="connsiteY1336"/>
                  </a:cxn>
                  <a:cxn ang="0">
                    <a:pos x="connsiteX1337" y="connsiteY1337"/>
                  </a:cxn>
                  <a:cxn ang="0">
                    <a:pos x="connsiteX1338" y="connsiteY1338"/>
                  </a:cxn>
                  <a:cxn ang="0">
                    <a:pos x="connsiteX1339" y="connsiteY1339"/>
                  </a:cxn>
                  <a:cxn ang="0">
                    <a:pos x="connsiteX1340" y="connsiteY1340"/>
                  </a:cxn>
                  <a:cxn ang="0">
                    <a:pos x="connsiteX1341" y="connsiteY1341"/>
                  </a:cxn>
                  <a:cxn ang="0">
                    <a:pos x="connsiteX1342" y="connsiteY1342"/>
                  </a:cxn>
                  <a:cxn ang="0">
                    <a:pos x="connsiteX1343" y="connsiteY1343"/>
                  </a:cxn>
                  <a:cxn ang="0">
                    <a:pos x="connsiteX1344" y="connsiteY1344"/>
                  </a:cxn>
                  <a:cxn ang="0">
                    <a:pos x="connsiteX1345" y="connsiteY1345"/>
                  </a:cxn>
                  <a:cxn ang="0">
                    <a:pos x="connsiteX1346" y="connsiteY1346"/>
                  </a:cxn>
                  <a:cxn ang="0">
                    <a:pos x="connsiteX1347" y="connsiteY1347"/>
                  </a:cxn>
                  <a:cxn ang="0">
                    <a:pos x="connsiteX1348" y="connsiteY1348"/>
                  </a:cxn>
                  <a:cxn ang="0">
                    <a:pos x="connsiteX1349" y="connsiteY1349"/>
                  </a:cxn>
                  <a:cxn ang="0">
                    <a:pos x="connsiteX1350" y="connsiteY1350"/>
                  </a:cxn>
                  <a:cxn ang="0">
                    <a:pos x="connsiteX1351" y="connsiteY1351"/>
                  </a:cxn>
                  <a:cxn ang="0">
                    <a:pos x="connsiteX1352" y="connsiteY1352"/>
                  </a:cxn>
                  <a:cxn ang="0">
                    <a:pos x="connsiteX1353" y="connsiteY1353"/>
                  </a:cxn>
                  <a:cxn ang="0">
                    <a:pos x="connsiteX1354" y="connsiteY1354"/>
                  </a:cxn>
                  <a:cxn ang="0">
                    <a:pos x="connsiteX1355" y="connsiteY1355"/>
                  </a:cxn>
                  <a:cxn ang="0">
                    <a:pos x="connsiteX1356" y="connsiteY1356"/>
                  </a:cxn>
                  <a:cxn ang="0">
                    <a:pos x="connsiteX1357" y="connsiteY1357"/>
                  </a:cxn>
                  <a:cxn ang="0">
                    <a:pos x="connsiteX1358" y="connsiteY1358"/>
                  </a:cxn>
                  <a:cxn ang="0">
                    <a:pos x="connsiteX1359" y="connsiteY1359"/>
                  </a:cxn>
                  <a:cxn ang="0">
                    <a:pos x="connsiteX1360" y="connsiteY1360"/>
                  </a:cxn>
                  <a:cxn ang="0">
                    <a:pos x="connsiteX1361" y="connsiteY1361"/>
                  </a:cxn>
                  <a:cxn ang="0">
                    <a:pos x="connsiteX1362" y="connsiteY1362"/>
                  </a:cxn>
                  <a:cxn ang="0">
                    <a:pos x="connsiteX1363" y="connsiteY1363"/>
                  </a:cxn>
                  <a:cxn ang="0">
                    <a:pos x="connsiteX1364" y="connsiteY1364"/>
                  </a:cxn>
                  <a:cxn ang="0">
                    <a:pos x="connsiteX1365" y="connsiteY1365"/>
                  </a:cxn>
                  <a:cxn ang="0">
                    <a:pos x="connsiteX1366" y="connsiteY1366"/>
                  </a:cxn>
                  <a:cxn ang="0">
                    <a:pos x="connsiteX1367" y="connsiteY1367"/>
                  </a:cxn>
                  <a:cxn ang="0">
                    <a:pos x="connsiteX1368" y="connsiteY1368"/>
                  </a:cxn>
                  <a:cxn ang="0">
                    <a:pos x="connsiteX1369" y="connsiteY1369"/>
                  </a:cxn>
                  <a:cxn ang="0">
                    <a:pos x="connsiteX1370" y="connsiteY1370"/>
                  </a:cxn>
                  <a:cxn ang="0">
                    <a:pos x="connsiteX1371" y="connsiteY1371"/>
                  </a:cxn>
                  <a:cxn ang="0">
                    <a:pos x="connsiteX1372" y="connsiteY1372"/>
                  </a:cxn>
                  <a:cxn ang="0">
                    <a:pos x="connsiteX1373" y="connsiteY1373"/>
                  </a:cxn>
                  <a:cxn ang="0">
                    <a:pos x="connsiteX1374" y="connsiteY1374"/>
                  </a:cxn>
                  <a:cxn ang="0">
                    <a:pos x="connsiteX1375" y="connsiteY1375"/>
                  </a:cxn>
                  <a:cxn ang="0">
                    <a:pos x="connsiteX1376" y="connsiteY1376"/>
                  </a:cxn>
                  <a:cxn ang="0">
                    <a:pos x="connsiteX1377" y="connsiteY1377"/>
                  </a:cxn>
                  <a:cxn ang="0">
                    <a:pos x="connsiteX1378" y="connsiteY1378"/>
                  </a:cxn>
                  <a:cxn ang="0">
                    <a:pos x="connsiteX1379" y="connsiteY1379"/>
                  </a:cxn>
                  <a:cxn ang="0">
                    <a:pos x="connsiteX1380" y="connsiteY1380"/>
                  </a:cxn>
                  <a:cxn ang="0">
                    <a:pos x="connsiteX1381" y="connsiteY1381"/>
                  </a:cxn>
                  <a:cxn ang="0">
                    <a:pos x="connsiteX1382" y="connsiteY1382"/>
                  </a:cxn>
                  <a:cxn ang="0">
                    <a:pos x="connsiteX1383" y="connsiteY1383"/>
                  </a:cxn>
                  <a:cxn ang="0">
                    <a:pos x="connsiteX1384" y="connsiteY1384"/>
                  </a:cxn>
                  <a:cxn ang="0">
                    <a:pos x="connsiteX1385" y="connsiteY1385"/>
                  </a:cxn>
                  <a:cxn ang="0">
                    <a:pos x="connsiteX1386" y="connsiteY1386"/>
                  </a:cxn>
                  <a:cxn ang="0">
                    <a:pos x="connsiteX1387" y="connsiteY1387"/>
                  </a:cxn>
                  <a:cxn ang="0">
                    <a:pos x="connsiteX1388" y="connsiteY1388"/>
                  </a:cxn>
                  <a:cxn ang="0">
                    <a:pos x="connsiteX1389" y="connsiteY1389"/>
                  </a:cxn>
                  <a:cxn ang="0">
                    <a:pos x="connsiteX1390" y="connsiteY1390"/>
                  </a:cxn>
                  <a:cxn ang="0">
                    <a:pos x="connsiteX1391" y="connsiteY1391"/>
                  </a:cxn>
                  <a:cxn ang="0">
                    <a:pos x="connsiteX1392" y="connsiteY1392"/>
                  </a:cxn>
                  <a:cxn ang="0">
                    <a:pos x="connsiteX1393" y="connsiteY1393"/>
                  </a:cxn>
                  <a:cxn ang="0">
                    <a:pos x="connsiteX1394" y="connsiteY1394"/>
                  </a:cxn>
                  <a:cxn ang="0">
                    <a:pos x="connsiteX1395" y="connsiteY1395"/>
                  </a:cxn>
                  <a:cxn ang="0">
                    <a:pos x="connsiteX1396" y="connsiteY1396"/>
                  </a:cxn>
                  <a:cxn ang="0">
                    <a:pos x="connsiteX1397" y="connsiteY1397"/>
                  </a:cxn>
                  <a:cxn ang="0">
                    <a:pos x="connsiteX1398" y="connsiteY1398"/>
                  </a:cxn>
                  <a:cxn ang="0">
                    <a:pos x="connsiteX1399" y="connsiteY1399"/>
                  </a:cxn>
                  <a:cxn ang="0">
                    <a:pos x="connsiteX1400" y="connsiteY1400"/>
                  </a:cxn>
                  <a:cxn ang="0">
                    <a:pos x="connsiteX1401" y="connsiteY1401"/>
                  </a:cxn>
                  <a:cxn ang="0">
                    <a:pos x="connsiteX1402" y="connsiteY1402"/>
                  </a:cxn>
                  <a:cxn ang="0">
                    <a:pos x="connsiteX1403" y="connsiteY1403"/>
                  </a:cxn>
                  <a:cxn ang="0">
                    <a:pos x="connsiteX1404" y="connsiteY1404"/>
                  </a:cxn>
                  <a:cxn ang="0">
                    <a:pos x="connsiteX1405" y="connsiteY1405"/>
                  </a:cxn>
                  <a:cxn ang="0">
                    <a:pos x="connsiteX1406" y="connsiteY1406"/>
                  </a:cxn>
                  <a:cxn ang="0">
                    <a:pos x="connsiteX1407" y="connsiteY1407"/>
                  </a:cxn>
                  <a:cxn ang="0">
                    <a:pos x="connsiteX1408" y="connsiteY1408"/>
                  </a:cxn>
                  <a:cxn ang="0">
                    <a:pos x="connsiteX1409" y="connsiteY1409"/>
                  </a:cxn>
                  <a:cxn ang="0">
                    <a:pos x="connsiteX1410" y="connsiteY1410"/>
                  </a:cxn>
                  <a:cxn ang="0">
                    <a:pos x="connsiteX1411" y="connsiteY1411"/>
                  </a:cxn>
                  <a:cxn ang="0">
                    <a:pos x="connsiteX1412" y="connsiteY1412"/>
                  </a:cxn>
                  <a:cxn ang="0">
                    <a:pos x="connsiteX1413" y="connsiteY1413"/>
                  </a:cxn>
                  <a:cxn ang="0">
                    <a:pos x="connsiteX1414" y="connsiteY1414"/>
                  </a:cxn>
                  <a:cxn ang="0">
                    <a:pos x="connsiteX1415" y="connsiteY1415"/>
                  </a:cxn>
                  <a:cxn ang="0">
                    <a:pos x="connsiteX1416" y="connsiteY1416"/>
                  </a:cxn>
                  <a:cxn ang="0">
                    <a:pos x="connsiteX1417" y="connsiteY1417"/>
                  </a:cxn>
                  <a:cxn ang="0">
                    <a:pos x="connsiteX1418" y="connsiteY1418"/>
                  </a:cxn>
                  <a:cxn ang="0">
                    <a:pos x="connsiteX1419" y="connsiteY1419"/>
                  </a:cxn>
                  <a:cxn ang="0">
                    <a:pos x="connsiteX1420" y="connsiteY1420"/>
                  </a:cxn>
                  <a:cxn ang="0">
                    <a:pos x="connsiteX1421" y="connsiteY1421"/>
                  </a:cxn>
                  <a:cxn ang="0">
                    <a:pos x="connsiteX1422" y="connsiteY1422"/>
                  </a:cxn>
                  <a:cxn ang="0">
                    <a:pos x="connsiteX1423" y="connsiteY1423"/>
                  </a:cxn>
                  <a:cxn ang="0">
                    <a:pos x="connsiteX1424" y="connsiteY1424"/>
                  </a:cxn>
                  <a:cxn ang="0">
                    <a:pos x="connsiteX1425" y="connsiteY1425"/>
                  </a:cxn>
                  <a:cxn ang="0">
                    <a:pos x="connsiteX1426" y="connsiteY1426"/>
                  </a:cxn>
                  <a:cxn ang="0">
                    <a:pos x="connsiteX1427" y="connsiteY1427"/>
                  </a:cxn>
                  <a:cxn ang="0">
                    <a:pos x="connsiteX1428" y="connsiteY1428"/>
                  </a:cxn>
                  <a:cxn ang="0">
                    <a:pos x="connsiteX1429" y="connsiteY1429"/>
                  </a:cxn>
                  <a:cxn ang="0">
                    <a:pos x="connsiteX1430" y="connsiteY1430"/>
                  </a:cxn>
                  <a:cxn ang="0">
                    <a:pos x="connsiteX1431" y="connsiteY1431"/>
                  </a:cxn>
                  <a:cxn ang="0">
                    <a:pos x="connsiteX1432" y="connsiteY1432"/>
                  </a:cxn>
                  <a:cxn ang="0">
                    <a:pos x="connsiteX1433" y="connsiteY1433"/>
                  </a:cxn>
                  <a:cxn ang="0">
                    <a:pos x="connsiteX1434" y="connsiteY1434"/>
                  </a:cxn>
                  <a:cxn ang="0">
                    <a:pos x="connsiteX1435" y="connsiteY1435"/>
                  </a:cxn>
                  <a:cxn ang="0">
                    <a:pos x="connsiteX1436" y="connsiteY1436"/>
                  </a:cxn>
                  <a:cxn ang="0">
                    <a:pos x="connsiteX1437" y="connsiteY1437"/>
                  </a:cxn>
                  <a:cxn ang="0">
                    <a:pos x="connsiteX1438" y="connsiteY1438"/>
                  </a:cxn>
                  <a:cxn ang="0">
                    <a:pos x="connsiteX1439" y="connsiteY1439"/>
                  </a:cxn>
                  <a:cxn ang="0">
                    <a:pos x="connsiteX1440" y="connsiteY1440"/>
                  </a:cxn>
                  <a:cxn ang="0">
                    <a:pos x="connsiteX1441" y="connsiteY1441"/>
                  </a:cxn>
                  <a:cxn ang="0">
                    <a:pos x="connsiteX1442" y="connsiteY1442"/>
                  </a:cxn>
                  <a:cxn ang="0">
                    <a:pos x="connsiteX1443" y="connsiteY1443"/>
                  </a:cxn>
                  <a:cxn ang="0">
                    <a:pos x="connsiteX1444" y="connsiteY1444"/>
                  </a:cxn>
                  <a:cxn ang="0">
                    <a:pos x="connsiteX1445" y="connsiteY1445"/>
                  </a:cxn>
                  <a:cxn ang="0">
                    <a:pos x="connsiteX1446" y="connsiteY1446"/>
                  </a:cxn>
                  <a:cxn ang="0">
                    <a:pos x="connsiteX1447" y="connsiteY1447"/>
                  </a:cxn>
                  <a:cxn ang="0">
                    <a:pos x="connsiteX1448" y="connsiteY1448"/>
                  </a:cxn>
                  <a:cxn ang="0">
                    <a:pos x="connsiteX1449" y="connsiteY1449"/>
                  </a:cxn>
                  <a:cxn ang="0">
                    <a:pos x="connsiteX1450" y="connsiteY1450"/>
                  </a:cxn>
                  <a:cxn ang="0">
                    <a:pos x="connsiteX1451" y="connsiteY1451"/>
                  </a:cxn>
                  <a:cxn ang="0">
                    <a:pos x="connsiteX1452" y="connsiteY1452"/>
                  </a:cxn>
                  <a:cxn ang="0">
                    <a:pos x="connsiteX1453" y="connsiteY1453"/>
                  </a:cxn>
                  <a:cxn ang="0">
                    <a:pos x="connsiteX1454" y="connsiteY1454"/>
                  </a:cxn>
                  <a:cxn ang="0">
                    <a:pos x="connsiteX1455" y="connsiteY1455"/>
                  </a:cxn>
                  <a:cxn ang="0">
                    <a:pos x="connsiteX1456" y="connsiteY1456"/>
                  </a:cxn>
                  <a:cxn ang="0">
                    <a:pos x="connsiteX1457" y="connsiteY1457"/>
                  </a:cxn>
                  <a:cxn ang="0">
                    <a:pos x="connsiteX1458" y="connsiteY1458"/>
                  </a:cxn>
                  <a:cxn ang="0">
                    <a:pos x="connsiteX1459" y="connsiteY1459"/>
                  </a:cxn>
                  <a:cxn ang="0">
                    <a:pos x="connsiteX1460" y="connsiteY1460"/>
                  </a:cxn>
                  <a:cxn ang="0">
                    <a:pos x="connsiteX1461" y="connsiteY1461"/>
                  </a:cxn>
                  <a:cxn ang="0">
                    <a:pos x="connsiteX1462" y="connsiteY1462"/>
                  </a:cxn>
                  <a:cxn ang="0">
                    <a:pos x="connsiteX1463" y="connsiteY1463"/>
                  </a:cxn>
                  <a:cxn ang="0">
                    <a:pos x="connsiteX1464" y="connsiteY1464"/>
                  </a:cxn>
                  <a:cxn ang="0">
                    <a:pos x="connsiteX1465" y="connsiteY1465"/>
                  </a:cxn>
                  <a:cxn ang="0">
                    <a:pos x="connsiteX1466" y="connsiteY1466"/>
                  </a:cxn>
                  <a:cxn ang="0">
                    <a:pos x="connsiteX1467" y="connsiteY1467"/>
                  </a:cxn>
                  <a:cxn ang="0">
                    <a:pos x="connsiteX1468" y="connsiteY1468"/>
                  </a:cxn>
                  <a:cxn ang="0">
                    <a:pos x="connsiteX1469" y="connsiteY1469"/>
                  </a:cxn>
                  <a:cxn ang="0">
                    <a:pos x="connsiteX1470" y="connsiteY1470"/>
                  </a:cxn>
                  <a:cxn ang="0">
                    <a:pos x="connsiteX1471" y="connsiteY1471"/>
                  </a:cxn>
                  <a:cxn ang="0">
                    <a:pos x="connsiteX1472" y="connsiteY1472"/>
                  </a:cxn>
                  <a:cxn ang="0">
                    <a:pos x="connsiteX1473" y="connsiteY1473"/>
                  </a:cxn>
                  <a:cxn ang="0">
                    <a:pos x="connsiteX1474" y="connsiteY1474"/>
                  </a:cxn>
                  <a:cxn ang="0">
                    <a:pos x="connsiteX1475" y="connsiteY1475"/>
                  </a:cxn>
                  <a:cxn ang="0">
                    <a:pos x="connsiteX1476" y="connsiteY1476"/>
                  </a:cxn>
                  <a:cxn ang="0">
                    <a:pos x="connsiteX1477" y="connsiteY1477"/>
                  </a:cxn>
                  <a:cxn ang="0">
                    <a:pos x="connsiteX1478" y="connsiteY1478"/>
                  </a:cxn>
                  <a:cxn ang="0">
                    <a:pos x="connsiteX1479" y="connsiteY1479"/>
                  </a:cxn>
                  <a:cxn ang="0">
                    <a:pos x="connsiteX1480" y="connsiteY1480"/>
                  </a:cxn>
                  <a:cxn ang="0">
                    <a:pos x="connsiteX1481" y="connsiteY1481"/>
                  </a:cxn>
                  <a:cxn ang="0">
                    <a:pos x="connsiteX1482" y="connsiteY1482"/>
                  </a:cxn>
                  <a:cxn ang="0">
                    <a:pos x="connsiteX1483" y="connsiteY1483"/>
                  </a:cxn>
                  <a:cxn ang="0">
                    <a:pos x="connsiteX1484" y="connsiteY1484"/>
                  </a:cxn>
                  <a:cxn ang="0">
                    <a:pos x="connsiteX1485" y="connsiteY1485"/>
                  </a:cxn>
                  <a:cxn ang="0">
                    <a:pos x="connsiteX1486" y="connsiteY1486"/>
                  </a:cxn>
                  <a:cxn ang="0">
                    <a:pos x="connsiteX1487" y="connsiteY1487"/>
                  </a:cxn>
                  <a:cxn ang="0">
                    <a:pos x="connsiteX1488" y="connsiteY1488"/>
                  </a:cxn>
                  <a:cxn ang="0">
                    <a:pos x="connsiteX1489" y="connsiteY1489"/>
                  </a:cxn>
                  <a:cxn ang="0">
                    <a:pos x="connsiteX1490" y="connsiteY1490"/>
                  </a:cxn>
                  <a:cxn ang="0">
                    <a:pos x="connsiteX1491" y="connsiteY1491"/>
                  </a:cxn>
                  <a:cxn ang="0">
                    <a:pos x="connsiteX1492" y="connsiteY1492"/>
                  </a:cxn>
                  <a:cxn ang="0">
                    <a:pos x="connsiteX1493" y="connsiteY1493"/>
                  </a:cxn>
                  <a:cxn ang="0">
                    <a:pos x="connsiteX1494" y="connsiteY1494"/>
                  </a:cxn>
                  <a:cxn ang="0">
                    <a:pos x="connsiteX1495" y="connsiteY1495"/>
                  </a:cxn>
                  <a:cxn ang="0">
                    <a:pos x="connsiteX1496" y="connsiteY1496"/>
                  </a:cxn>
                  <a:cxn ang="0">
                    <a:pos x="connsiteX1497" y="connsiteY1497"/>
                  </a:cxn>
                  <a:cxn ang="0">
                    <a:pos x="connsiteX1498" y="connsiteY1498"/>
                  </a:cxn>
                  <a:cxn ang="0">
                    <a:pos x="connsiteX1499" y="connsiteY1499"/>
                  </a:cxn>
                  <a:cxn ang="0">
                    <a:pos x="connsiteX1500" y="connsiteY1500"/>
                  </a:cxn>
                  <a:cxn ang="0">
                    <a:pos x="connsiteX1501" y="connsiteY1501"/>
                  </a:cxn>
                  <a:cxn ang="0">
                    <a:pos x="connsiteX1502" y="connsiteY1502"/>
                  </a:cxn>
                  <a:cxn ang="0">
                    <a:pos x="connsiteX1503" y="connsiteY1503"/>
                  </a:cxn>
                  <a:cxn ang="0">
                    <a:pos x="connsiteX1504" y="connsiteY1504"/>
                  </a:cxn>
                  <a:cxn ang="0">
                    <a:pos x="connsiteX1505" y="connsiteY1505"/>
                  </a:cxn>
                  <a:cxn ang="0">
                    <a:pos x="connsiteX1506" y="connsiteY1506"/>
                  </a:cxn>
                  <a:cxn ang="0">
                    <a:pos x="connsiteX1507" y="connsiteY1507"/>
                  </a:cxn>
                  <a:cxn ang="0">
                    <a:pos x="connsiteX1508" y="connsiteY1508"/>
                  </a:cxn>
                  <a:cxn ang="0">
                    <a:pos x="connsiteX1509" y="connsiteY1509"/>
                  </a:cxn>
                  <a:cxn ang="0">
                    <a:pos x="connsiteX1510" y="connsiteY1510"/>
                  </a:cxn>
                  <a:cxn ang="0">
                    <a:pos x="connsiteX1511" y="connsiteY1511"/>
                  </a:cxn>
                  <a:cxn ang="0">
                    <a:pos x="connsiteX1512" y="connsiteY1512"/>
                  </a:cxn>
                  <a:cxn ang="0">
                    <a:pos x="connsiteX1513" y="connsiteY1513"/>
                  </a:cxn>
                  <a:cxn ang="0">
                    <a:pos x="connsiteX1514" y="connsiteY1514"/>
                  </a:cxn>
                  <a:cxn ang="0">
                    <a:pos x="connsiteX1515" y="connsiteY1515"/>
                  </a:cxn>
                  <a:cxn ang="0">
                    <a:pos x="connsiteX1516" y="connsiteY1516"/>
                  </a:cxn>
                  <a:cxn ang="0">
                    <a:pos x="connsiteX1517" y="connsiteY1517"/>
                  </a:cxn>
                  <a:cxn ang="0">
                    <a:pos x="connsiteX1518" y="connsiteY1518"/>
                  </a:cxn>
                  <a:cxn ang="0">
                    <a:pos x="connsiteX1519" y="connsiteY1519"/>
                  </a:cxn>
                  <a:cxn ang="0">
                    <a:pos x="connsiteX1520" y="connsiteY1520"/>
                  </a:cxn>
                  <a:cxn ang="0">
                    <a:pos x="connsiteX1521" y="connsiteY1521"/>
                  </a:cxn>
                  <a:cxn ang="0">
                    <a:pos x="connsiteX1522" y="connsiteY1522"/>
                  </a:cxn>
                  <a:cxn ang="0">
                    <a:pos x="connsiteX1523" y="connsiteY1523"/>
                  </a:cxn>
                  <a:cxn ang="0">
                    <a:pos x="connsiteX1524" y="connsiteY1524"/>
                  </a:cxn>
                  <a:cxn ang="0">
                    <a:pos x="connsiteX1525" y="connsiteY1525"/>
                  </a:cxn>
                  <a:cxn ang="0">
                    <a:pos x="connsiteX1526" y="connsiteY1526"/>
                  </a:cxn>
                  <a:cxn ang="0">
                    <a:pos x="connsiteX1527" y="connsiteY1527"/>
                  </a:cxn>
                  <a:cxn ang="0">
                    <a:pos x="connsiteX1528" y="connsiteY1528"/>
                  </a:cxn>
                  <a:cxn ang="0">
                    <a:pos x="connsiteX1529" y="connsiteY1529"/>
                  </a:cxn>
                  <a:cxn ang="0">
                    <a:pos x="connsiteX1530" y="connsiteY1530"/>
                  </a:cxn>
                  <a:cxn ang="0">
                    <a:pos x="connsiteX1531" y="connsiteY1531"/>
                  </a:cxn>
                  <a:cxn ang="0">
                    <a:pos x="connsiteX1532" y="connsiteY1532"/>
                  </a:cxn>
                  <a:cxn ang="0">
                    <a:pos x="connsiteX1533" y="connsiteY1533"/>
                  </a:cxn>
                  <a:cxn ang="0">
                    <a:pos x="connsiteX1534" y="connsiteY1534"/>
                  </a:cxn>
                  <a:cxn ang="0">
                    <a:pos x="connsiteX1535" y="connsiteY1535"/>
                  </a:cxn>
                  <a:cxn ang="0">
                    <a:pos x="connsiteX1536" y="connsiteY1536"/>
                  </a:cxn>
                  <a:cxn ang="0">
                    <a:pos x="connsiteX1537" y="connsiteY1537"/>
                  </a:cxn>
                  <a:cxn ang="0">
                    <a:pos x="connsiteX1538" y="connsiteY1538"/>
                  </a:cxn>
                  <a:cxn ang="0">
                    <a:pos x="connsiteX1539" y="connsiteY1539"/>
                  </a:cxn>
                  <a:cxn ang="0">
                    <a:pos x="connsiteX1540" y="connsiteY1540"/>
                  </a:cxn>
                  <a:cxn ang="0">
                    <a:pos x="connsiteX1541" y="connsiteY1541"/>
                  </a:cxn>
                  <a:cxn ang="0">
                    <a:pos x="connsiteX1542" y="connsiteY1542"/>
                  </a:cxn>
                  <a:cxn ang="0">
                    <a:pos x="connsiteX1543" y="connsiteY1543"/>
                  </a:cxn>
                  <a:cxn ang="0">
                    <a:pos x="connsiteX1544" y="connsiteY1544"/>
                  </a:cxn>
                  <a:cxn ang="0">
                    <a:pos x="connsiteX1545" y="connsiteY1545"/>
                  </a:cxn>
                  <a:cxn ang="0">
                    <a:pos x="connsiteX1546" y="connsiteY1546"/>
                  </a:cxn>
                  <a:cxn ang="0">
                    <a:pos x="connsiteX1547" y="connsiteY1547"/>
                  </a:cxn>
                  <a:cxn ang="0">
                    <a:pos x="connsiteX1548" y="connsiteY1548"/>
                  </a:cxn>
                  <a:cxn ang="0">
                    <a:pos x="connsiteX1549" y="connsiteY1549"/>
                  </a:cxn>
                  <a:cxn ang="0">
                    <a:pos x="connsiteX1550" y="connsiteY1550"/>
                  </a:cxn>
                  <a:cxn ang="0">
                    <a:pos x="connsiteX1551" y="connsiteY1551"/>
                  </a:cxn>
                  <a:cxn ang="0">
                    <a:pos x="connsiteX1552" y="connsiteY1552"/>
                  </a:cxn>
                  <a:cxn ang="0">
                    <a:pos x="connsiteX1553" y="connsiteY1553"/>
                  </a:cxn>
                  <a:cxn ang="0">
                    <a:pos x="connsiteX1554" y="connsiteY1554"/>
                  </a:cxn>
                  <a:cxn ang="0">
                    <a:pos x="connsiteX1555" y="connsiteY1555"/>
                  </a:cxn>
                  <a:cxn ang="0">
                    <a:pos x="connsiteX1556" y="connsiteY1556"/>
                  </a:cxn>
                  <a:cxn ang="0">
                    <a:pos x="connsiteX1557" y="connsiteY1557"/>
                  </a:cxn>
                  <a:cxn ang="0">
                    <a:pos x="connsiteX1558" y="connsiteY1558"/>
                  </a:cxn>
                  <a:cxn ang="0">
                    <a:pos x="connsiteX1559" y="connsiteY1559"/>
                  </a:cxn>
                  <a:cxn ang="0">
                    <a:pos x="connsiteX1560" y="connsiteY1560"/>
                  </a:cxn>
                  <a:cxn ang="0">
                    <a:pos x="connsiteX1561" y="connsiteY1561"/>
                  </a:cxn>
                  <a:cxn ang="0">
                    <a:pos x="connsiteX1562" y="connsiteY1562"/>
                  </a:cxn>
                  <a:cxn ang="0">
                    <a:pos x="connsiteX1563" y="connsiteY1563"/>
                  </a:cxn>
                  <a:cxn ang="0">
                    <a:pos x="connsiteX1564" y="connsiteY1564"/>
                  </a:cxn>
                  <a:cxn ang="0">
                    <a:pos x="connsiteX1565" y="connsiteY1565"/>
                  </a:cxn>
                  <a:cxn ang="0">
                    <a:pos x="connsiteX1566" y="connsiteY1566"/>
                  </a:cxn>
                  <a:cxn ang="0">
                    <a:pos x="connsiteX1567" y="connsiteY1567"/>
                  </a:cxn>
                  <a:cxn ang="0">
                    <a:pos x="connsiteX1568" y="connsiteY1568"/>
                  </a:cxn>
                  <a:cxn ang="0">
                    <a:pos x="connsiteX1569" y="connsiteY1569"/>
                  </a:cxn>
                  <a:cxn ang="0">
                    <a:pos x="connsiteX1570" y="connsiteY1570"/>
                  </a:cxn>
                  <a:cxn ang="0">
                    <a:pos x="connsiteX1571" y="connsiteY1571"/>
                  </a:cxn>
                  <a:cxn ang="0">
                    <a:pos x="connsiteX1572" y="connsiteY1572"/>
                  </a:cxn>
                  <a:cxn ang="0">
                    <a:pos x="connsiteX1573" y="connsiteY1573"/>
                  </a:cxn>
                  <a:cxn ang="0">
                    <a:pos x="connsiteX1574" y="connsiteY1574"/>
                  </a:cxn>
                  <a:cxn ang="0">
                    <a:pos x="connsiteX1575" y="connsiteY1575"/>
                  </a:cxn>
                  <a:cxn ang="0">
                    <a:pos x="connsiteX1576" y="connsiteY1576"/>
                  </a:cxn>
                  <a:cxn ang="0">
                    <a:pos x="connsiteX1577" y="connsiteY1577"/>
                  </a:cxn>
                  <a:cxn ang="0">
                    <a:pos x="connsiteX1578" y="connsiteY1578"/>
                  </a:cxn>
                  <a:cxn ang="0">
                    <a:pos x="connsiteX1579" y="connsiteY1579"/>
                  </a:cxn>
                  <a:cxn ang="0">
                    <a:pos x="connsiteX1580" y="connsiteY1580"/>
                  </a:cxn>
                  <a:cxn ang="0">
                    <a:pos x="connsiteX1581" y="connsiteY1581"/>
                  </a:cxn>
                  <a:cxn ang="0">
                    <a:pos x="connsiteX1582" y="connsiteY1582"/>
                  </a:cxn>
                  <a:cxn ang="0">
                    <a:pos x="connsiteX1583" y="connsiteY1583"/>
                  </a:cxn>
                  <a:cxn ang="0">
                    <a:pos x="connsiteX1584" y="connsiteY1584"/>
                  </a:cxn>
                  <a:cxn ang="0">
                    <a:pos x="connsiteX1585" y="connsiteY1585"/>
                  </a:cxn>
                  <a:cxn ang="0">
                    <a:pos x="connsiteX1586" y="connsiteY1586"/>
                  </a:cxn>
                  <a:cxn ang="0">
                    <a:pos x="connsiteX1587" y="connsiteY1587"/>
                  </a:cxn>
                  <a:cxn ang="0">
                    <a:pos x="connsiteX1588" y="connsiteY1588"/>
                  </a:cxn>
                  <a:cxn ang="0">
                    <a:pos x="connsiteX1589" y="connsiteY1589"/>
                  </a:cxn>
                  <a:cxn ang="0">
                    <a:pos x="connsiteX1590" y="connsiteY1590"/>
                  </a:cxn>
                  <a:cxn ang="0">
                    <a:pos x="connsiteX1591" y="connsiteY1591"/>
                  </a:cxn>
                  <a:cxn ang="0">
                    <a:pos x="connsiteX1592" y="connsiteY1592"/>
                  </a:cxn>
                  <a:cxn ang="0">
                    <a:pos x="connsiteX1593" y="connsiteY1593"/>
                  </a:cxn>
                  <a:cxn ang="0">
                    <a:pos x="connsiteX1594" y="connsiteY1594"/>
                  </a:cxn>
                  <a:cxn ang="0">
                    <a:pos x="connsiteX1595" y="connsiteY1595"/>
                  </a:cxn>
                  <a:cxn ang="0">
                    <a:pos x="connsiteX1596" y="connsiteY1596"/>
                  </a:cxn>
                  <a:cxn ang="0">
                    <a:pos x="connsiteX1597" y="connsiteY1597"/>
                  </a:cxn>
                  <a:cxn ang="0">
                    <a:pos x="connsiteX1598" y="connsiteY1598"/>
                  </a:cxn>
                  <a:cxn ang="0">
                    <a:pos x="connsiteX1599" y="connsiteY1599"/>
                  </a:cxn>
                  <a:cxn ang="0">
                    <a:pos x="connsiteX1600" y="connsiteY1600"/>
                  </a:cxn>
                  <a:cxn ang="0">
                    <a:pos x="connsiteX1601" y="connsiteY1601"/>
                  </a:cxn>
                  <a:cxn ang="0">
                    <a:pos x="connsiteX1602" y="connsiteY1602"/>
                  </a:cxn>
                  <a:cxn ang="0">
                    <a:pos x="connsiteX1603" y="connsiteY1603"/>
                  </a:cxn>
                  <a:cxn ang="0">
                    <a:pos x="connsiteX1604" y="connsiteY1604"/>
                  </a:cxn>
                  <a:cxn ang="0">
                    <a:pos x="connsiteX1605" y="connsiteY1605"/>
                  </a:cxn>
                  <a:cxn ang="0">
                    <a:pos x="connsiteX1606" y="connsiteY1606"/>
                  </a:cxn>
                  <a:cxn ang="0">
                    <a:pos x="connsiteX1607" y="connsiteY1607"/>
                  </a:cxn>
                  <a:cxn ang="0">
                    <a:pos x="connsiteX1608" y="connsiteY1608"/>
                  </a:cxn>
                  <a:cxn ang="0">
                    <a:pos x="connsiteX1609" y="connsiteY1609"/>
                  </a:cxn>
                  <a:cxn ang="0">
                    <a:pos x="connsiteX1610" y="connsiteY1610"/>
                  </a:cxn>
                  <a:cxn ang="0">
                    <a:pos x="connsiteX1611" y="connsiteY1611"/>
                  </a:cxn>
                  <a:cxn ang="0">
                    <a:pos x="connsiteX1612" y="connsiteY1612"/>
                  </a:cxn>
                  <a:cxn ang="0">
                    <a:pos x="connsiteX1613" y="connsiteY1613"/>
                  </a:cxn>
                  <a:cxn ang="0">
                    <a:pos x="connsiteX1614" y="connsiteY1614"/>
                  </a:cxn>
                  <a:cxn ang="0">
                    <a:pos x="connsiteX1615" y="connsiteY1615"/>
                  </a:cxn>
                  <a:cxn ang="0">
                    <a:pos x="connsiteX1616" y="connsiteY1616"/>
                  </a:cxn>
                  <a:cxn ang="0">
                    <a:pos x="connsiteX1617" y="connsiteY1617"/>
                  </a:cxn>
                  <a:cxn ang="0">
                    <a:pos x="connsiteX1618" y="connsiteY1618"/>
                  </a:cxn>
                  <a:cxn ang="0">
                    <a:pos x="connsiteX1619" y="connsiteY1619"/>
                  </a:cxn>
                  <a:cxn ang="0">
                    <a:pos x="connsiteX1620" y="connsiteY1620"/>
                  </a:cxn>
                  <a:cxn ang="0">
                    <a:pos x="connsiteX1621" y="connsiteY1621"/>
                  </a:cxn>
                  <a:cxn ang="0">
                    <a:pos x="connsiteX1622" y="connsiteY1622"/>
                  </a:cxn>
                  <a:cxn ang="0">
                    <a:pos x="connsiteX1623" y="connsiteY1623"/>
                  </a:cxn>
                  <a:cxn ang="0">
                    <a:pos x="connsiteX1624" y="connsiteY1624"/>
                  </a:cxn>
                  <a:cxn ang="0">
                    <a:pos x="connsiteX1625" y="connsiteY1625"/>
                  </a:cxn>
                  <a:cxn ang="0">
                    <a:pos x="connsiteX1626" y="connsiteY1626"/>
                  </a:cxn>
                  <a:cxn ang="0">
                    <a:pos x="connsiteX1627" y="connsiteY1627"/>
                  </a:cxn>
                  <a:cxn ang="0">
                    <a:pos x="connsiteX1628" y="connsiteY1628"/>
                  </a:cxn>
                  <a:cxn ang="0">
                    <a:pos x="connsiteX1629" y="connsiteY1629"/>
                  </a:cxn>
                  <a:cxn ang="0">
                    <a:pos x="connsiteX1630" y="connsiteY1630"/>
                  </a:cxn>
                  <a:cxn ang="0">
                    <a:pos x="connsiteX1631" y="connsiteY1631"/>
                  </a:cxn>
                  <a:cxn ang="0">
                    <a:pos x="connsiteX1632" y="connsiteY1632"/>
                  </a:cxn>
                  <a:cxn ang="0">
                    <a:pos x="connsiteX1633" y="connsiteY1633"/>
                  </a:cxn>
                  <a:cxn ang="0">
                    <a:pos x="connsiteX1634" y="connsiteY1634"/>
                  </a:cxn>
                  <a:cxn ang="0">
                    <a:pos x="connsiteX1635" y="connsiteY1635"/>
                  </a:cxn>
                  <a:cxn ang="0">
                    <a:pos x="connsiteX1636" y="connsiteY1636"/>
                  </a:cxn>
                  <a:cxn ang="0">
                    <a:pos x="connsiteX1637" y="connsiteY1637"/>
                  </a:cxn>
                  <a:cxn ang="0">
                    <a:pos x="connsiteX1638" y="connsiteY1638"/>
                  </a:cxn>
                  <a:cxn ang="0">
                    <a:pos x="connsiteX1639" y="connsiteY1639"/>
                  </a:cxn>
                  <a:cxn ang="0">
                    <a:pos x="connsiteX1640" y="connsiteY1640"/>
                  </a:cxn>
                  <a:cxn ang="0">
                    <a:pos x="connsiteX1641" y="connsiteY1641"/>
                  </a:cxn>
                  <a:cxn ang="0">
                    <a:pos x="connsiteX1642" y="connsiteY1642"/>
                  </a:cxn>
                  <a:cxn ang="0">
                    <a:pos x="connsiteX1643" y="connsiteY1643"/>
                  </a:cxn>
                  <a:cxn ang="0">
                    <a:pos x="connsiteX1644" y="connsiteY1644"/>
                  </a:cxn>
                  <a:cxn ang="0">
                    <a:pos x="connsiteX1645" y="connsiteY1645"/>
                  </a:cxn>
                  <a:cxn ang="0">
                    <a:pos x="connsiteX1646" y="connsiteY1646"/>
                  </a:cxn>
                  <a:cxn ang="0">
                    <a:pos x="connsiteX1647" y="connsiteY1647"/>
                  </a:cxn>
                  <a:cxn ang="0">
                    <a:pos x="connsiteX1648" y="connsiteY1648"/>
                  </a:cxn>
                  <a:cxn ang="0">
                    <a:pos x="connsiteX1649" y="connsiteY1649"/>
                  </a:cxn>
                  <a:cxn ang="0">
                    <a:pos x="connsiteX1650" y="connsiteY1650"/>
                  </a:cxn>
                  <a:cxn ang="0">
                    <a:pos x="connsiteX1651" y="connsiteY1651"/>
                  </a:cxn>
                  <a:cxn ang="0">
                    <a:pos x="connsiteX1652" y="connsiteY1652"/>
                  </a:cxn>
                  <a:cxn ang="0">
                    <a:pos x="connsiteX1653" y="connsiteY1653"/>
                  </a:cxn>
                  <a:cxn ang="0">
                    <a:pos x="connsiteX1654" y="connsiteY1654"/>
                  </a:cxn>
                  <a:cxn ang="0">
                    <a:pos x="connsiteX1655" y="connsiteY1655"/>
                  </a:cxn>
                  <a:cxn ang="0">
                    <a:pos x="connsiteX1656" y="connsiteY1656"/>
                  </a:cxn>
                  <a:cxn ang="0">
                    <a:pos x="connsiteX1657" y="connsiteY1657"/>
                  </a:cxn>
                  <a:cxn ang="0">
                    <a:pos x="connsiteX1658" y="connsiteY1658"/>
                  </a:cxn>
                  <a:cxn ang="0">
                    <a:pos x="connsiteX1659" y="connsiteY1659"/>
                  </a:cxn>
                  <a:cxn ang="0">
                    <a:pos x="connsiteX1660" y="connsiteY1660"/>
                  </a:cxn>
                  <a:cxn ang="0">
                    <a:pos x="connsiteX1661" y="connsiteY1661"/>
                  </a:cxn>
                  <a:cxn ang="0">
                    <a:pos x="connsiteX1662" y="connsiteY1662"/>
                  </a:cxn>
                  <a:cxn ang="0">
                    <a:pos x="connsiteX1663" y="connsiteY1663"/>
                  </a:cxn>
                  <a:cxn ang="0">
                    <a:pos x="connsiteX1664" y="connsiteY1664"/>
                  </a:cxn>
                  <a:cxn ang="0">
                    <a:pos x="connsiteX1665" y="connsiteY1665"/>
                  </a:cxn>
                  <a:cxn ang="0">
                    <a:pos x="connsiteX1666" y="connsiteY1666"/>
                  </a:cxn>
                  <a:cxn ang="0">
                    <a:pos x="connsiteX1667" y="connsiteY1667"/>
                  </a:cxn>
                  <a:cxn ang="0">
                    <a:pos x="connsiteX1668" y="connsiteY1668"/>
                  </a:cxn>
                  <a:cxn ang="0">
                    <a:pos x="connsiteX1669" y="connsiteY1669"/>
                  </a:cxn>
                  <a:cxn ang="0">
                    <a:pos x="connsiteX1670" y="connsiteY1670"/>
                  </a:cxn>
                  <a:cxn ang="0">
                    <a:pos x="connsiteX1671" y="connsiteY1671"/>
                  </a:cxn>
                  <a:cxn ang="0">
                    <a:pos x="connsiteX1672" y="connsiteY1672"/>
                  </a:cxn>
                  <a:cxn ang="0">
                    <a:pos x="connsiteX1673" y="connsiteY1673"/>
                  </a:cxn>
                  <a:cxn ang="0">
                    <a:pos x="connsiteX1674" y="connsiteY1674"/>
                  </a:cxn>
                  <a:cxn ang="0">
                    <a:pos x="connsiteX1675" y="connsiteY1675"/>
                  </a:cxn>
                  <a:cxn ang="0">
                    <a:pos x="connsiteX1676" y="connsiteY1676"/>
                  </a:cxn>
                  <a:cxn ang="0">
                    <a:pos x="connsiteX1677" y="connsiteY1677"/>
                  </a:cxn>
                  <a:cxn ang="0">
                    <a:pos x="connsiteX1678" y="connsiteY1678"/>
                  </a:cxn>
                  <a:cxn ang="0">
                    <a:pos x="connsiteX1679" y="connsiteY1679"/>
                  </a:cxn>
                  <a:cxn ang="0">
                    <a:pos x="connsiteX1680" y="connsiteY1680"/>
                  </a:cxn>
                  <a:cxn ang="0">
                    <a:pos x="connsiteX1681" y="connsiteY1681"/>
                  </a:cxn>
                  <a:cxn ang="0">
                    <a:pos x="connsiteX1682" y="connsiteY1682"/>
                  </a:cxn>
                  <a:cxn ang="0">
                    <a:pos x="connsiteX1683" y="connsiteY1683"/>
                  </a:cxn>
                  <a:cxn ang="0">
                    <a:pos x="connsiteX1684" y="connsiteY1684"/>
                  </a:cxn>
                  <a:cxn ang="0">
                    <a:pos x="connsiteX1685" y="connsiteY1685"/>
                  </a:cxn>
                  <a:cxn ang="0">
                    <a:pos x="connsiteX1686" y="connsiteY1686"/>
                  </a:cxn>
                  <a:cxn ang="0">
                    <a:pos x="connsiteX1687" y="connsiteY1687"/>
                  </a:cxn>
                  <a:cxn ang="0">
                    <a:pos x="connsiteX1688" y="connsiteY1688"/>
                  </a:cxn>
                  <a:cxn ang="0">
                    <a:pos x="connsiteX1689" y="connsiteY1689"/>
                  </a:cxn>
                  <a:cxn ang="0">
                    <a:pos x="connsiteX1690" y="connsiteY1690"/>
                  </a:cxn>
                  <a:cxn ang="0">
                    <a:pos x="connsiteX1691" y="connsiteY1691"/>
                  </a:cxn>
                  <a:cxn ang="0">
                    <a:pos x="connsiteX1692" y="connsiteY1692"/>
                  </a:cxn>
                  <a:cxn ang="0">
                    <a:pos x="connsiteX1693" y="connsiteY1693"/>
                  </a:cxn>
                  <a:cxn ang="0">
                    <a:pos x="connsiteX1694" y="connsiteY1694"/>
                  </a:cxn>
                  <a:cxn ang="0">
                    <a:pos x="connsiteX1695" y="connsiteY1695"/>
                  </a:cxn>
                  <a:cxn ang="0">
                    <a:pos x="connsiteX1696" y="connsiteY1696"/>
                  </a:cxn>
                  <a:cxn ang="0">
                    <a:pos x="connsiteX1697" y="connsiteY1697"/>
                  </a:cxn>
                  <a:cxn ang="0">
                    <a:pos x="connsiteX1698" y="connsiteY1698"/>
                  </a:cxn>
                  <a:cxn ang="0">
                    <a:pos x="connsiteX1699" y="connsiteY1699"/>
                  </a:cxn>
                  <a:cxn ang="0">
                    <a:pos x="connsiteX1700" y="connsiteY1700"/>
                  </a:cxn>
                  <a:cxn ang="0">
                    <a:pos x="connsiteX1701" y="connsiteY1701"/>
                  </a:cxn>
                  <a:cxn ang="0">
                    <a:pos x="connsiteX1702" y="connsiteY1702"/>
                  </a:cxn>
                  <a:cxn ang="0">
                    <a:pos x="connsiteX1703" y="connsiteY1703"/>
                  </a:cxn>
                  <a:cxn ang="0">
                    <a:pos x="connsiteX1704" y="connsiteY1704"/>
                  </a:cxn>
                  <a:cxn ang="0">
                    <a:pos x="connsiteX1705" y="connsiteY1705"/>
                  </a:cxn>
                  <a:cxn ang="0">
                    <a:pos x="connsiteX1706" y="connsiteY1706"/>
                  </a:cxn>
                  <a:cxn ang="0">
                    <a:pos x="connsiteX1707" y="connsiteY1707"/>
                  </a:cxn>
                  <a:cxn ang="0">
                    <a:pos x="connsiteX1708" y="connsiteY1708"/>
                  </a:cxn>
                  <a:cxn ang="0">
                    <a:pos x="connsiteX1709" y="connsiteY1709"/>
                  </a:cxn>
                  <a:cxn ang="0">
                    <a:pos x="connsiteX1710" y="connsiteY1710"/>
                  </a:cxn>
                  <a:cxn ang="0">
                    <a:pos x="connsiteX1711" y="connsiteY1711"/>
                  </a:cxn>
                  <a:cxn ang="0">
                    <a:pos x="connsiteX1712" y="connsiteY1712"/>
                  </a:cxn>
                  <a:cxn ang="0">
                    <a:pos x="connsiteX1713" y="connsiteY1713"/>
                  </a:cxn>
                  <a:cxn ang="0">
                    <a:pos x="connsiteX1714" y="connsiteY1714"/>
                  </a:cxn>
                  <a:cxn ang="0">
                    <a:pos x="connsiteX1715" y="connsiteY1715"/>
                  </a:cxn>
                  <a:cxn ang="0">
                    <a:pos x="connsiteX1716" y="connsiteY1716"/>
                  </a:cxn>
                  <a:cxn ang="0">
                    <a:pos x="connsiteX1717" y="connsiteY1717"/>
                  </a:cxn>
                  <a:cxn ang="0">
                    <a:pos x="connsiteX1718" y="connsiteY1718"/>
                  </a:cxn>
                  <a:cxn ang="0">
                    <a:pos x="connsiteX1719" y="connsiteY1719"/>
                  </a:cxn>
                  <a:cxn ang="0">
                    <a:pos x="connsiteX1720" y="connsiteY1720"/>
                  </a:cxn>
                  <a:cxn ang="0">
                    <a:pos x="connsiteX1721" y="connsiteY1721"/>
                  </a:cxn>
                  <a:cxn ang="0">
                    <a:pos x="connsiteX1722" y="connsiteY1722"/>
                  </a:cxn>
                  <a:cxn ang="0">
                    <a:pos x="connsiteX1723" y="connsiteY1723"/>
                  </a:cxn>
                  <a:cxn ang="0">
                    <a:pos x="connsiteX1724" y="connsiteY1724"/>
                  </a:cxn>
                  <a:cxn ang="0">
                    <a:pos x="connsiteX1725" y="connsiteY1725"/>
                  </a:cxn>
                  <a:cxn ang="0">
                    <a:pos x="connsiteX1726" y="connsiteY1726"/>
                  </a:cxn>
                  <a:cxn ang="0">
                    <a:pos x="connsiteX1727" y="connsiteY1727"/>
                  </a:cxn>
                  <a:cxn ang="0">
                    <a:pos x="connsiteX1728" y="connsiteY1728"/>
                  </a:cxn>
                  <a:cxn ang="0">
                    <a:pos x="connsiteX1729" y="connsiteY1729"/>
                  </a:cxn>
                  <a:cxn ang="0">
                    <a:pos x="connsiteX1730" y="connsiteY1730"/>
                  </a:cxn>
                  <a:cxn ang="0">
                    <a:pos x="connsiteX1731" y="connsiteY1731"/>
                  </a:cxn>
                  <a:cxn ang="0">
                    <a:pos x="connsiteX1732" y="connsiteY1732"/>
                  </a:cxn>
                  <a:cxn ang="0">
                    <a:pos x="connsiteX1733" y="connsiteY1733"/>
                  </a:cxn>
                  <a:cxn ang="0">
                    <a:pos x="connsiteX1734" y="connsiteY1734"/>
                  </a:cxn>
                  <a:cxn ang="0">
                    <a:pos x="connsiteX1735" y="connsiteY1735"/>
                  </a:cxn>
                  <a:cxn ang="0">
                    <a:pos x="connsiteX1736" y="connsiteY1736"/>
                  </a:cxn>
                  <a:cxn ang="0">
                    <a:pos x="connsiteX1737" y="connsiteY1737"/>
                  </a:cxn>
                  <a:cxn ang="0">
                    <a:pos x="connsiteX1738" y="connsiteY1738"/>
                  </a:cxn>
                  <a:cxn ang="0">
                    <a:pos x="connsiteX1739" y="connsiteY1739"/>
                  </a:cxn>
                  <a:cxn ang="0">
                    <a:pos x="connsiteX1740" y="connsiteY1740"/>
                  </a:cxn>
                  <a:cxn ang="0">
                    <a:pos x="connsiteX1741" y="connsiteY1741"/>
                  </a:cxn>
                  <a:cxn ang="0">
                    <a:pos x="connsiteX1742" y="connsiteY1742"/>
                  </a:cxn>
                  <a:cxn ang="0">
                    <a:pos x="connsiteX1743" y="connsiteY1743"/>
                  </a:cxn>
                  <a:cxn ang="0">
                    <a:pos x="connsiteX1744" y="connsiteY1744"/>
                  </a:cxn>
                  <a:cxn ang="0">
                    <a:pos x="connsiteX1745" y="connsiteY1745"/>
                  </a:cxn>
                  <a:cxn ang="0">
                    <a:pos x="connsiteX1746" y="connsiteY1746"/>
                  </a:cxn>
                  <a:cxn ang="0">
                    <a:pos x="connsiteX1747" y="connsiteY1747"/>
                  </a:cxn>
                  <a:cxn ang="0">
                    <a:pos x="connsiteX1748" y="connsiteY1748"/>
                  </a:cxn>
                  <a:cxn ang="0">
                    <a:pos x="connsiteX1749" y="connsiteY1749"/>
                  </a:cxn>
                  <a:cxn ang="0">
                    <a:pos x="connsiteX1750" y="connsiteY1750"/>
                  </a:cxn>
                  <a:cxn ang="0">
                    <a:pos x="connsiteX1751" y="connsiteY1751"/>
                  </a:cxn>
                  <a:cxn ang="0">
                    <a:pos x="connsiteX1752" y="connsiteY1752"/>
                  </a:cxn>
                  <a:cxn ang="0">
                    <a:pos x="connsiteX1753" y="connsiteY1753"/>
                  </a:cxn>
                  <a:cxn ang="0">
                    <a:pos x="connsiteX1754" y="connsiteY1754"/>
                  </a:cxn>
                  <a:cxn ang="0">
                    <a:pos x="connsiteX1755" y="connsiteY1755"/>
                  </a:cxn>
                  <a:cxn ang="0">
                    <a:pos x="connsiteX1756" y="connsiteY1756"/>
                  </a:cxn>
                  <a:cxn ang="0">
                    <a:pos x="connsiteX1757" y="connsiteY1757"/>
                  </a:cxn>
                  <a:cxn ang="0">
                    <a:pos x="connsiteX1758" y="connsiteY1758"/>
                  </a:cxn>
                  <a:cxn ang="0">
                    <a:pos x="connsiteX1759" y="connsiteY1759"/>
                  </a:cxn>
                  <a:cxn ang="0">
                    <a:pos x="connsiteX1760" y="connsiteY1760"/>
                  </a:cxn>
                  <a:cxn ang="0">
                    <a:pos x="connsiteX1761" y="connsiteY1761"/>
                  </a:cxn>
                  <a:cxn ang="0">
                    <a:pos x="connsiteX1762" y="connsiteY1762"/>
                  </a:cxn>
                  <a:cxn ang="0">
                    <a:pos x="connsiteX1763" y="connsiteY1763"/>
                  </a:cxn>
                  <a:cxn ang="0">
                    <a:pos x="connsiteX1764" y="connsiteY1764"/>
                  </a:cxn>
                  <a:cxn ang="0">
                    <a:pos x="connsiteX1765" y="connsiteY1765"/>
                  </a:cxn>
                  <a:cxn ang="0">
                    <a:pos x="connsiteX1766" y="connsiteY1766"/>
                  </a:cxn>
                  <a:cxn ang="0">
                    <a:pos x="connsiteX1767" y="connsiteY1767"/>
                  </a:cxn>
                  <a:cxn ang="0">
                    <a:pos x="connsiteX1768" y="connsiteY1768"/>
                  </a:cxn>
                  <a:cxn ang="0">
                    <a:pos x="connsiteX1769" y="connsiteY1769"/>
                  </a:cxn>
                  <a:cxn ang="0">
                    <a:pos x="connsiteX1770" y="connsiteY1770"/>
                  </a:cxn>
                  <a:cxn ang="0">
                    <a:pos x="connsiteX1771" y="connsiteY1771"/>
                  </a:cxn>
                  <a:cxn ang="0">
                    <a:pos x="connsiteX1772" y="connsiteY1772"/>
                  </a:cxn>
                  <a:cxn ang="0">
                    <a:pos x="connsiteX1773" y="connsiteY1773"/>
                  </a:cxn>
                  <a:cxn ang="0">
                    <a:pos x="connsiteX1774" y="connsiteY1774"/>
                  </a:cxn>
                  <a:cxn ang="0">
                    <a:pos x="connsiteX1775" y="connsiteY1775"/>
                  </a:cxn>
                  <a:cxn ang="0">
                    <a:pos x="connsiteX1776" y="connsiteY1776"/>
                  </a:cxn>
                  <a:cxn ang="0">
                    <a:pos x="connsiteX1777" y="connsiteY1777"/>
                  </a:cxn>
                  <a:cxn ang="0">
                    <a:pos x="connsiteX1778" y="connsiteY1778"/>
                  </a:cxn>
                  <a:cxn ang="0">
                    <a:pos x="connsiteX1779" y="connsiteY1779"/>
                  </a:cxn>
                  <a:cxn ang="0">
                    <a:pos x="connsiteX1780" y="connsiteY1780"/>
                  </a:cxn>
                  <a:cxn ang="0">
                    <a:pos x="connsiteX1781" y="connsiteY1781"/>
                  </a:cxn>
                  <a:cxn ang="0">
                    <a:pos x="connsiteX1782" y="connsiteY1782"/>
                  </a:cxn>
                  <a:cxn ang="0">
                    <a:pos x="connsiteX1783" y="connsiteY1783"/>
                  </a:cxn>
                  <a:cxn ang="0">
                    <a:pos x="connsiteX1784" y="connsiteY1784"/>
                  </a:cxn>
                  <a:cxn ang="0">
                    <a:pos x="connsiteX1785" y="connsiteY1785"/>
                  </a:cxn>
                  <a:cxn ang="0">
                    <a:pos x="connsiteX1786" y="connsiteY1786"/>
                  </a:cxn>
                  <a:cxn ang="0">
                    <a:pos x="connsiteX1787" y="connsiteY1787"/>
                  </a:cxn>
                  <a:cxn ang="0">
                    <a:pos x="connsiteX1788" y="connsiteY1788"/>
                  </a:cxn>
                  <a:cxn ang="0">
                    <a:pos x="connsiteX1789" y="connsiteY1789"/>
                  </a:cxn>
                  <a:cxn ang="0">
                    <a:pos x="connsiteX1790" y="connsiteY1790"/>
                  </a:cxn>
                  <a:cxn ang="0">
                    <a:pos x="connsiteX1791" y="connsiteY1791"/>
                  </a:cxn>
                  <a:cxn ang="0">
                    <a:pos x="connsiteX1792" y="connsiteY1792"/>
                  </a:cxn>
                  <a:cxn ang="0">
                    <a:pos x="connsiteX1793" y="connsiteY1793"/>
                  </a:cxn>
                  <a:cxn ang="0">
                    <a:pos x="connsiteX1794" y="connsiteY1794"/>
                  </a:cxn>
                  <a:cxn ang="0">
                    <a:pos x="connsiteX1795" y="connsiteY1795"/>
                  </a:cxn>
                  <a:cxn ang="0">
                    <a:pos x="connsiteX1796" y="connsiteY1796"/>
                  </a:cxn>
                  <a:cxn ang="0">
                    <a:pos x="connsiteX1797" y="connsiteY1797"/>
                  </a:cxn>
                  <a:cxn ang="0">
                    <a:pos x="connsiteX1798" y="connsiteY1798"/>
                  </a:cxn>
                  <a:cxn ang="0">
                    <a:pos x="connsiteX1799" y="connsiteY1799"/>
                  </a:cxn>
                  <a:cxn ang="0">
                    <a:pos x="connsiteX1800" y="connsiteY1800"/>
                  </a:cxn>
                  <a:cxn ang="0">
                    <a:pos x="connsiteX1801" y="connsiteY1801"/>
                  </a:cxn>
                  <a:cxn ang="0">
                    <a:pos x="connsiteX1802" y="connsiteY1802"/>
                  </a:cxn>
                  <a:cxn ang="0">
                    <a:pos x="connsiteX1803" y="connsiteY1803"/>
                  </a:cxn>
                  <a:cxn ang="0">
                    <a:pos x="connsiteX1804" y="connsiteY1804"/>
                  </a:cxn>
                  <a:cxn ang="0">
                    <a:pos x="connsiteX1805" y="connsiteY1805"/>
                  </a:cxn>
                  <a:cxn ang="0">
                    <a:pos x="connsiteX1806" y="connsiteY1806"/>
                  </a:cxn>
                  <a:cxn ang="0">
                    <a:pos x="connsiteX1807" y="connsiteY1807"/>
                  </a:cxn>
                  <a:cxn ang="0">
                    <a:pos x="connsiteX1808" y="connsiteY1808"/>
                  </a:cxn>
                  <a:cxn ang="0">
                    <a:pos x="connsiteX1809" y="connsiteY1809"/>
                  </a:cxn>
                  <a:cxn ang="0">
                    <a:pos x="connsiteX1810" y="connsiteY1810"/>
                  </a:cxn>
                  <a:cxn ang="0">
                    <a:pos x="connsiteX1811" y="connsiteY1811"/>
                  </a:cxn>
                  <a:cxn ang="0">
                    <a:pos x="connsiteX1812" y="connsiteY1812"/>
                  </a:cxn>
                  <a:cxn ang="0">
                    <a:pos x="connsiteX1813" y="connsiteY1813"/>
                  </a:cxn>
                  <a:cxn ang="0">
                    <a:pos x="connsiteX1814" y="connsiteY1814"/>
                  </a:cxn>
                  <a:cxn ang="0">
                    <a:pos x="connsiteX1815" y="connsiteY1815"/>
                  </a:cxn>
                  <a:cxn ang="0">
                    <a:pos x="connsiteX1816" y="connsiteY1816"/>
                  </a:cxn>
                  <a:cxn ang="0">
                    <a:pos x="connsiteX1817" y="connsiteY1817"/>
                  </a:cxn>
                  <a:cxn ang="0">
                    <a:pos x="connsiteX1818" y="connsiteY1818"/>
                  </a:cxn>
                  <a:cxn ang="0">
                    <a:pos x="connsiteX1819" y="connsiteY1819"/>
                  </a:cxn>
                  <a:cxn ang="0">
                    <a:pos x="connsiteX1820" y="connsiteY1820"/>
                  </a:cxn>
                  <a:cxn ang="0">
                    <a:pos x="connsiteX1821" y="connsiteY1821"/>
                  </a:cxn>
                  <a:cxn ang="0">
                    <a:pos x="connsiteX1822" y="connsiteY1822"/>
                  </a:cxn>
                  <a:cxn ang="0">
                    <a:pos x="connsiteX1823" y="connsiteY1823"/>
                  </a:cxn>
                  <a:cxn ang="0">
                    <a:pos x="connsiteX1824" y="connsiteY1824"/>
                  </a:cxn>
                  <a:cxn ang="0">
                    <a:pos x="connsiteX1825" y="connsiteY1825"/>
                  </a:cxn>
                  <a:cxn ang="0">
                    <a:pos x="connsiteX1826" y="connsiteY1826"/>
                  </a:cxn>
                  <a:cxn ang="0">
                    <a:pos x="connsiteX1827" y="connsiteY1827"/>
                  </a:cxn>
                  <a:cxn ang="0">
                    <a:pos x="connsiteX1828" y="connsiteY1828"/>
                  </a:cxn>
                  <a:cxn ang="0">
                    <a:pos x="connsiteX1829" y="connsiteY1829"/>
                  </a:cxn>
                  <a:cxn ang="0">
                    <a:pos x="connsiteX1830" y="connsiteY1830"/>
                  </a:cxn>
                  <a:cxn ang="0">
                    <a:pos x="connsiteX1831" y="connsiteY1831"/>
                  </a:cxn>
                  <a:cxn ang="0">
                    <a:pos x="connsiteX1832" y="connsiteY1832"/>
                  </a:cxn>
                  <a:cxn ang="0">
                    <a:pos x="connsiteX1833" y="connsiteY1833"/>
                  </a:cxn>
                  <a:cxn ang="0">
                    <a:pos x="connsiteX1834" y="connsiteY1834"/>
                  </a:cxn>
                  <a:cxn ang="0">
                    <a:pos x="connsiteX1835" y="connsiteY1835"/>
                  </a:cxn>
                  <a:cxn ang="0">
                    <a:pos x="connsiteX1836" y="connsiteY1836"/>
                  </a:cxn>
                  <a:cxn ang="0">
                    <a:pos x="connsiteX1837" y="connsiteY1837"/>
                  </a:cxn>
                  <a:cxn ang="0">
                    <a:pos x="connsiteX1838" y="connsiteY1838"/>
                  </a:cxn>
                  <a:cxn ang="0">
                    <a:pos x="connsiteX1839" y="connsiteY1839"/>
                  </a:cxn>
                  <a:cxn ang="0">
                    <a:pos x="connsiteX1840" y="connsiteY1840"/>
                  </a:cxn>
                  <a:cxn ang="0">
                    <a:pos x="connsiteX1841" y="connsiteY1841"/>
                  </a:cxn>
                  <a:cxn ang="0">
                    <a:pos x="connsiteX1842" y="connsiteY1842"/>
                  </a:cxn>
                  <a:cxn ang="0">
                    <a:pos x="connsiteX1843" y="connsiteY1843"/>
                  </a:cxn>
                  <a:cxn ang="0">
                    <a:pos x="connsiteX1844" y="connsiteY1844"/>
                  </a:cxn>
                  <a:cxn ang="0">
                    <a:pos x="connsiteX1845" y="connsiteY1845"/>
                  </a:cxn>
                  <a:cxn ang="0">
                    <a:pos x="connsiteX1846" y="connsiteY1846"/>
                  </a:cxn>
                  <a:cxn ang="0">
                    <a:pos x="connsiteX1847" y="connsiteY1847"/>
                  </a:cxn>
                  <a:cxn ang="0">
                    <a:pos x="connsiteX1848" y="connsiteY1848"/>
                  </a:cxn>
                  <a:cxn ang="0">
                    <a:pos x="connsiteX1849" y="connsiteY1849"/>
                  </a:cxn>
                  <a:cxn ang="0">
                    <a:pos x="connsiteX1850" y="connsiteY1850"/>
                  </a:cxn>
                  <a:cxn ang="0">
                    <a:pos x="connsiteX1851" y="connsiteY1851"/>
                  </a:cxn>
                  <a:cxn ang="0">
                    <a:pos x="connsiteX1852" y="connsiteY1852"/>
                  </a:cxn>
                  <a:cxn ang="0">
                    <a:pos x="connsiteX1853" y="connsiteY1853"/>
                  </a:cxn>
                  <a:cxn ang="0">
                    <a:pos x="connsiteX1854" y="connsiteY1854"/>
                  </a:cxn>
                  <a:cxn ang="0">
                    <a:pos x="connsiteX1855" y="connsiteY1855"/>
                  </a:cxn>
                  <a:cxn ang="0">
                    <a:pos x="connsiteX1856" y="connsiteY1856"/>
                  </a:cxn>
                  <a:cxn ang="0">
                    <a:pos x="connsiteX1857" y="connsiteY1857"/>
                  </a:cxn>
                  <a:cxn ang="0">
                    <a:pos x="connsiteX1858" y="connsiteY1858"/>
                  </a:cxn>
                  <a:cxn ang="0">
                    <a:pos x="connsiteX1859" y="connsiteY1859"/>
                  </a:cxn>
                  <a:cxn ang="0">
                    <a:pos x="connsiteX1860" y="connsiteY1860"/>
                  </a:cxn>
                  <a:cxn ang="0">
                    <a:pos x="connsiteX1861" y="connsiteY1861"/>
                  </a:cxn>
                  <a:cxn ang="0">
                    <a:pos x="connsiteX1862" y="connsiteY1862"/>
                  </a:cxn>
                  <a:cxn ang="0">
                    <a:pos x="connsiteX1863" y="connsiteY1863"/>
                  </a:cxn>
                  <a:cxn ang="0">
                    <a:pos x="connsiteX1864" y="connsiteY1864"/>
                  </a:cxn>
                  <a:cxn ang="0">
                    <a:pos x="connsiteX1865" y="connsiteY1865"/>
                  </a:cxn>
                  <a:cxn ang="0">
                    <a:pos x="connsiteX1866" y="connsiteY1866"/>
                  </a:cxn>
                  <a:cxn ang="0">
                    <a:pos x="connsiteX1867" y="connsiteY1867"/>
                  </a:cxn>
                  <a:cxn ang="0">
                    <a:pos x="connsiteX1868" y="connsiteY1868"/>
                  </a:cxn>
                  <a:cxn ang="0">
                    <a:pos x="connsiteX1869" y="connsiteY1869"/>
                  </a:cxn>
                  <a:cxn ang="0">
                    <a:pos x="connsiteX1870" y="connsiteY1870"/>
                  </a:cxn>
                  <a:cxn ang="0">
                    <a:pos x="connsiteX1871" y="connsiteY1871"/>
                  </a:cxn>
                  <a:cxn ang="0">
                    <a:pos x="connsiteX1872" y="connsiteY1872"/>
                  </a:cxn>
                  <a:cxn ang="0">
                    <a:pos x="connsiteX1873" y="connsiteY1873"/>
                  </a:cxn>
                  <a:cxn ang="0">
                    <a:pos x="connsiteX1874" y="connsiteY1874"/>
                  </a:cxn>
                  <a:cxn ang="0">
                    <a:pos x="connsiteX1875" y="connsiteY1875"/>
                  </a:cxn>
                  <a:cxn ang="0">
                    <a:pos x="connsiteX1876" y="connsiteY1876"/>
                  </a:cxn>
                  <a:cxn ang="0">
                    <a:pos x="connsiteX1877" y="connsiteY1877"/>
                  </a:cxn>
                  <a:cxn ang="0">
                    <a:pos x="connsiteX1878" y="connsiteY1878"/>
                  </a:cxn>
                  <a:cxn ang="0">
                    <a:pos x="connsiteX1879" y="connsiteY1879"/>
                  </a:cxn>
                  <a:cxn ang="0">
                    <a:pos x="connsiteX1880" y="connsiteY1880"/>
                  </a:cxn>
                  <a:cxn ang="0">
                    <a:pos x="connsiteX1881" y="connsiteY1881"/>
                  </a:cxn>
                  <a:cxn ang="0">
                    <a:pos x="connsiteX1882" y="connsiteY1882"/>
                  </a:cxn>
                  <a:cxn ang="0">
                    <a:pos x="connsiteX1883" y="connsiteY1883"/>
                  </a:cxn>
                  <a:cxn ang="0">
                    <a:pos x="connsiteX1884" y="connsiteY1884"/>
                  </a:cxn>
                  <a:cxn ang="0">
                    <a:pos x="connsiteX1885" y="connsiteY1885"/>
                  </a:cxn>
                  <a:cxn ang="0">
                    <a:pos x="connsiteX1886" y="connsiteY1886"/>
                  </a:cxn>
                  <a:cxn ang="0">
                    <a:pos x="connsiteX1887" y="connsiteY1887"/>
                  </a:cxn>
                  <a:cxn ang="0">
                    <a:pos x="connsiteX1888" y="connsiteY1888"/>
                  </a:cxn>
                  <a:cxn ang="0">
                    <a:pos x="connsiteX1889" y="connsiteY1889"/>
                  </a:cxn>
                  <a:cxn ang="0">
                    <a:pos x="connsiteX1890" y="connsiteY1890"/>
                  </a:cxn>
                  <a:cxn ang="0">
                    <a:pos x="connsiteX1891" y="connsiteY1891"/>
                  </a:cxn>
                  <a:cxn ang="0">
                    <a:pos x="connsiteX1892" y="connsiteY1892"/>
                  </a:cxn>
                  <a:cxn ang="0">
                    <a:pos x="connsiteX1893" y="connsiteY1893"/>
                  </a:cxn>
                  <a:cxn ang="0">
                    <a:pos x="connsiteX1894" y="connsiteY1894"/>
                  </a:cxn>
                  <a:cxn ang="0">
                    <a:pos x="connsiteX1895" y="connsiteY1895"/>
                  </a:cxn>
                  <a:cxn ang="0">
                    <a:pos x="connsiteX1896" y="connsiteY1896"/>
                  </a:cxn>
                  <a:cxn ang="0">
                    <a:pos x="connsiteX1897" y="connsiteY1897"/>
                  </a:cxn>
                  <a:cxn ang="0">
                    <a:pos x="connsiteX1898" y="connsiteY1898"/>
                  </a:cxn>
                  <a:cxn ang="0">
                    <a:pos x="connsiteX1899" y="connsiteY1899"/>
                  </a:cxn>
                  <a:cxn ang="0">
                    <a:pos x="connsiteX1900" y="connsiteY1900"/>
                  </a:cxn>
                  <a:cxn ang="0">
                    <a:pos x="connsiteX1901" y="connsiteY1901"/>
                  </a:cxn>
                  <a:cxn ang="0">
                    <a:pos x="connsiteX1902" y="connsiteY1902"/>
                  </a:cxn>
                  <a:cxn ang="0">
                    <a:pos x="connsiteX1903" y="connsiteY1903"/>
                  </a:cxn>
                  <a:cxn ang="0">
                    <a:pos x="connsiteX1904" y="connsiteY1904"/>
                  </a:cxn>
                  <a:cxn ang="0">
                    <a:pos x="connsiteX1905" y="connsiteY1905"/>
                  </a:cxn>
                  <a:cxn ang="0">
                    <a:pos x="connsiteX1906" y="connsiteY1906"/>
                  </a:cxn>
                  <a:cxn ang="0">
                    <a:pos x="connsiteX1907" y="connsiteY1907"/>
                  </a:cxn>
                  <a:cxn ang="0">
                    <a:pos x="connsiteX1908" y="connsiteY1908"/>
                  </a:cxn>
                  <a:cxn ang="0">
                    <a:pos x="connsiteX1909" y="connsiteY1909"/>
                  </a:cxn>
                  <a:cxn ang="0">
                    <a:pos x="connsiteX1910" y="connsiteY1910"/>
                  </a:cxn>
                  <a:cxn ang="0">
                    <a:pos x="connsiteX1911" y="connsiteY1911"/>
                  </a:cxn>
                  <a:cxn ang="0">
                    <a:pos x="connsiteX1912" y="connsiteY1912"/>
                  </a:cxn>
                  <a:cxn ang="0">
                    <a:pos x="connsiteX1913" y="connsiteY1913"/>
                  </a:cxn>
                  <a:cxn ang="0">
                    <a:pos x="connsiteX1914" y="connsiteY1914"/>
                  </a:cxn>
                  <a:cxn ang="0">
                    <a:pos x="connsiteX1915" y="connsiteY1915"/>
                  </a:cxn>
                  <a:cxn ang="0">
                    <a:pos x="connsiteX1916" y="connsiteY1916"/>
                  </a:cxn>
                  <a:cxn ang="0">
                    <a:pos x="connsiteX1917" y="connsiteY1917"/>
                  </a:cxn>
                  <a:cxn ang="0">
                    <a:pos x="connsiteX1918" y="connsiteY1918"/>
                  </a:cxn>
                  <a:cxn ang="0">
                    <a:pos x="connsiteX1919" y="connsiteY1919"/>
                  </a:cxn>
                  <a:cxn ang="0">
                    <a:pos x="connsiteX1920" y="connsiteY1920"/>
                  </a:cxn>
                  <a:cxn ang="0">
                    <a:pos x="connsiteX1921" y="connsiteY1921"/>
                  </a:cxn>
                  <a:cxn ang="0">
                    <a:pos x="connsiteX1922" y="connsiteY1922"/>
                  </a:cxn>
                  <a:cxn ang="0">
                    <a:pos x="connsiteX1923" y="connsiteY1923"/>
                  </a:cxn>
                  <a:cxn ang="0">
                    <a:pos x="connsiteX1924" y="connsiteY1924"/>
                  </a:cxn>
                  <a:cxn ang="0">
                    <a:pos x="connsiteX1925" y="connsiteY1925"/>
                  </a:cxn>
                  <a:cxn ang="0">
                    <a:pos x="connsiteX1926" y="connsiteY1926"/>
                  </a:cxn>
                  <a:cxn ang="0">
                    <a:pos x="connsiteX1927" y="connsiteY1927"/>
                  </a:cxn>
                  <a:cxn ang="0">
                    <a:pos x="connsiteX1928" y="connsiteY1928"/>
                  </a:cxn>
                  <a:cxn ang="0">
                    <a:pos x="connsiteX1929" y="connsiteY1929"/>
                  </a:cxn>
                  <a:cxn ang="0">
                    <a:pos x="connsiteX1930" y="connsiteY1930"/>
                  </a:cxn>
                  <a:cxn ang="0">
                    <a:pos x="connsiteX1931" y="connsiteY1931"/>
                  </a:cxn>
                  <a:cxn ang="0">
                    <a:pos x="connsiteX1932" y="connsiteY1932"/>
                  </a:cxn>
                  <a:cxn ang="0">
                    <a:pos x="connsiteX1933" y="connsiteY1933"/>
                  </a:cxn>
                  <a:cxn ang="0">
                    <a:pos x="connsiteX1934" y="connsiteY1934"/>
                  </a:cxn>
                  <a:cxn ang="0">
                    <a:pos x="connsiteX1935" y="connsiteY1935"/>
                  </a:cxn>
                  <a:cxn ang="0">
                    <a:pos x="connsiteX1936" y="connsiteY1936"/>
                  </a:cxn>
                  <a:cxn ang="0">
                    <a:pos x="connsiteX1937" y="connsiteY1937"/>
                  </a:cxn>
                  <a:cxn ang="0">
                    <a:pos x="connsiteX1938" y="connsiteY1938"/>
                  </a:cxn>
                  <a:cxn ang="0">
                    <a:pos x="connsiteX1939" y="connsiteY1939"/>
                  </a:cxn>
                  <a:cxn ang="0">
                    <a:pos x="connsiteX1940" y="connsiteY1940"/>
                  </a:cxn>
                  <a:cxn ang="0">
                    <a:pos x="connsiteX1941" y="connsiteY1941"/>
                  </a:cxn>
                  <a:cxn ang="0">
                    <a:pos x="connsiteX1942" y="connsiteY1942"/>
                  </a:cxn>
                  <a:cxn ang="0">
                    <a:pos x="connsiteX1943" y="connsiteY1943"/>
                  </a:cxn>
                  <a:cxn ang="0">
                    <a:pos x="connsiteX1944" y="connsiteY1944"/>
                  </a:cxn>
                  <a:cxn ang="0">
                    <a:pos x="connsiteX1945" y="connsiteY1945"/>
                  </a:cxn>
                  <a:cxn ang="0">
                    <a:pos x="connsiteX1946" y="connsiteY1946"/>
                  </a:cxn>
                  <a:cxn ang="0">
                    <a:pos x="connsiteX1947" y="connsiteY1947"/>
                  </a:cxn>
                  <a:cxn ang="0">
                    <a:pos x="connsiteX1948" y="connsiteY1948"/>
                  </a:cxn>
                  <a:cxn ang="0">
                    <a:pos x="connsiteX1949" y="connsiteY1949"/>
                  </a:cxn>
                  <a:cxn ang="0">
                    <a:pos x="connsiteX1950" y="connsiteY1950"/>
                  </a:cxn>
                  <a:cxn ang="0">
                    <a:pos x="connsiteX1951" y="connsiteY1951"/>
                  </a:cxn>
                  <a:cxn ang="0">
                    <a:pos x="connsiteX1952" y="connsiteY1952"/>
                  </a:cxn>
                  <a:cxn ang="0">
                    <a:pos x="connsiteX1953" y="connsiteY1953"/>
                  </a:cxn>
                  <a:cxn ang="0">
                    <a:pos x="connsiteX1954" y="connsiteY1954"/>
                  </a:cxn>
                  <a:cxn ang="0">
                    <a:pos x="connsiteX1955" y="connsiteY1955"/>
                  </a:cxn>
                  <a:cxn ang="0">
                    <a:pos x="connsiteX1956" y="connsiteY1956"/>
                  </a:cxn>
                  <a:cxn ang="0">
                    <a:pos x="connsiteX1957" y="connsiteY1957"/>
                  </a:cxn>
                  <a:cxn ang="0">
                    <a:pos x="connsiteX1958" y="connsiteY1958"/>
                  </a:cxn>
                  <a:cxn ang="0">
                    <a:pos x="connsiteX1959" y="connsiteY1959"/>
                  </a:cxn>
                  <a:cxn ang="0">
                    <a:pos x="connsiteX1960" y="connsiteY1960"/>
                  </a:cxn>
                  <a:cxn ang="0">
                    <a:pos x="connsiteX1961" y="connsiteY1961"/>
                  </a:cxn>
                  <a:cxn ang="0">
                    <a:pos x="connsiteX1962" y="connsiteY1962"/>
                  </a:cxn>
                  <a:cxn ang="0">
                    <a:pos x="connsiteX1963" y="connsiteY1963"/>
                  </a:cxn>
                  <a:cxn ang="0">
                    <a:pos x="connsiteX1964" y="connsiteY1964"/>
                  </a:cxn>
                  <a:cxn ang="0">
                    <a:pos x="connsiteX1965" y="connsiteY1965"/>
                  </a:cxn>
                  <a:cxn ang="0">
                    <a:pos x="connsiteX1966" y="connsiteY1966"/>
                  </a:cxn>
                  <a:cxn ang="0">
                    <a:pos x="connsiteX1967" y="connsiteY1967"/>
                  </a:cxn>
                  <a:cxn ang="0">
                    <a:pos x="connsiteX1968" y="connsiteY1968"/>
                  </a:cxn>
                  <a:cxn ang="0">
                    <a:pos x="connsiteX1969" y="connsiteY1969"/>
                  </a:cxn>
                  <a:cxn ang="0">
                    <a:pos x="connsiteX1970" y="connsiteY1970"/>
                  </a:cxn>
                  <a:cxn ang="0">
                    <a:pos x="connsiteX1971" y="connsiteY1971"/>
                  </a:cxn>
                  <a:cxn ang="0">
                    <a:pos x="connsiteX1972" y="connsiteY1972"/>
                  </a:cxn>
                  <a:cxn ang="0">
                    <a:pos x="connsiteX1973" y="connsiteY1973"/>
                  </a:cxn>
                  <a:cxn ang="0">
                    <a:pos x="connsiteX1974" y="connsiteY1974"/>
                  </a:cxn>
                  <a:cxn ang="0">
                    <a:pos x="connsiteX1975" y="connsiteY1975"/>
                  </a:cxn>
                  <a:cxn ang="0">
                    <a:pos x="connsiteX1976" y="connsiteY1976"/>
                  </a:cxn>
                  <a:cxn ang="0">
                    <a:pos x="connsiteX1977" y="connsiteY1977"/>
                  </a:cxn>
                  <a:cxn ang="0">
                    <a:pos x="connsiteX1978" y="connsiteY1978"/>
                  </a:cxn>
                  <a:cxn ang="0">
                    <a:pos x="connsiteX1979" y="connsiteY1979"/>
                  </a:cxn>
                  <a:cxn ang="0">
                    <a:pos x="connsiteX1980" y="connsiteY1980"/>
                  </a:cxn>
                  <a:cxn ang="0">
                    <a:pos x="connsiteX1981" y="connsiteY1981"/>
                  </a:cxn>
                  <a:cxn ang="0">
                    <a:pos x="connsiteX1982" y="connsiteY1982"/>
                  </a:cxn>
                  <a:cxn ang="0">
                    <a:pos x="connsiteX1983" y="connsiteY1983"/>
                  </a:cxn>
                  <a:cxn ang="0">
                    <a:pos x="connsiteX1984" y="connsiteY1984"/>
                  </a:cxn>
                  <a:cxn ang="0">
                    <a:pos x="connsiteX1985" y="connsiteY1985"/>
                  </a:cxn>
                  <a:cxn ang="0">
                    <a:pos x="connsiteX1986" y="connsiteY1986"/>
                  </a:cxn>
                  <a:cxn ang="0">
                    <a:pos x="connsiteX1987" y="connsiteY1987"/>
                  </a:cxn>
                  <a:cxn ang="0">
                    <a:pos x="connsiteX1988" y="connsiteY1988"/>
                  </a:cxn>
                  <a:cxn ang="0">
                    <a:pos x="connsiteX1989" y="connsiteY1989"/>
                  </a:cxn>
                  <a:cxn ang="0">
                    <a:pos x="connsiteX1990" y="connsiteY1990"/>
                  </a:cxn>
                  <a:cxn ang="0">
                    <a:pos x="connsiteX1991" y="connsiteY1991"/>
                  </a:cxn>
                  <a:cxn ang="0">
                    <a:pos x="connsiteX1992" y="connsiteY1992"/>
                  </a:cxn>
                  <a:cxn ang="0">
                    <a:pos x="connsiteX1993" y="connsiteY1993"/>
                  </a:cxn>
                  <a:cxn ang="0">
                    <a:pos x="connsiteX1994" y="connsiteY1994"/>
                  </a:cxn>
                  <a:cxn ang="0">
                    <a:pos x="connsiteX1995" y="connsiteY1995"/>
                  </a:cxn>
                  <a:cxn ang="0">
                    <a:pos x="connsiteX1996" y="connsiteY1996"/>
                  </a:cxn>
                  <a:cxn ang="0">
                    <a:pos x="connsiteX1997" y="connsiteY1997"/>
                  </a:cxn>
                  <a:cxn ang="0">
                    <a:pos x="connsiteX1998" y="connsiteY1998"/>
                  </a:cxn>
                  <a:cxn ang="0">
                    <a:pos x="connsiteX1999" y="connsiteY1999"/>
                  </a:cxn>
                  <a:cxn ang="0">
                    <a:pos x="connsiteX2000" y="connsiteY2000"/>
                  </a:cxn>
                  <a:cxn ang="0">
                    <a:pos x="connsiteX2001" y="connsiteY2001"/>
                  </a:cxn>
                  <a:cxn ang="0">
                    <a:pos x="connsiteX2002" y="connsiteY2002"/>
                  </a:cxn>
                  <a:cxn ang="0">
                    <a:pos x="connsiteX2003" y="connsiteY2003"/>
                  </a:cxn>
                  <a:cxn ang="0">
                    <a:pos x="connsiteX2004" y="connsiteY2004"/>
                  </a:cxn>
                  <a:cxn ang="0">
                    <a:pos x="connsiteX2005" y="connsiteY2005"/>
                  </a:cxn>
                  <a:cxn ang="0">
                    <a:pos x="connsiteX2006" y="connsiteY2006"/>
                  </a:cxn>
                  <a:cxn ang="0">
                    <a:pos x="connsiteX2007" y="connsiteY2007"/>
                  </a:cxn>
                  <a:cxn ang="0">
                    <a:pos x="connsiteX2008" y="connsiteY2008"/>
                  </a:cxn>
                  <a:cxn ang="0">
                    <a:pos x="connsiteX2009" y="connsiteY2009"/>
                  </a:cxn>
                  <a:cxn ang="0">
                    <a:pos x="connsiteX2010" y="connsiteY2010"/>
                  </a:cxn>
                  <a:cxn ang="0">
                    <a:pos x="connsiteX2011" y="connsiteY2011"/>
                  </a:cxn>
                  <a:cxn ang="0">
                    <a:pos x="connsiteX2012" y="connsiteY2012"/>
                  </a:cxn>
                  <a:cxn ang="0">
                    <a:pos x="connsiteX2013" y="connsiteY2013"/>
                  </a:cxn>
                  <a:cxn ang="0">
                    <a:pos x="connsiteX2014" y="connsiteY2014"/>
                  </a:cxn>
                  <a:cxn ang="0">
                    <a:pos x="connsiteX2015" y="connsiteY2015"/>
                  </a:cxn>
                  <a:cxn ang="0">
                    <a:pos x="connsiteX2016" y="connsiteY2016"/>
                  </a:cxn>
                  <a:cxn ang="0">
                    <a:pos x="connsiteX2017" y="connsiteY2017"/>
                  </a:cxn>
                  <a:cxn ang="0">
                    <a:pos x="connsiteX2018" y="connsiteY2018"/>
                  </a:cxn>
                  <a:cxn ang="0">
                    <a:pos x="connsiteX2019" y="connsiteY2019"/>
                  </a:cxn>
                  <a:cxn ang="0">
                    <a:pos x="connsiteX2020" y="connsiteY2020"/>
                  </a:cxn>
                  <a:cxn ang="0">
                    <a:pos x="connsiteX2021" y="connsiteY2021"/>
                  </a:cxn>
                  <a:cxn ang="0">
                    <a:pos x="connsiteX2022" y="connsiteY2022"/>
                  </a:cxn>
                  <a:cxn ang="0">
                    <a:pos x="connsiteX2023" y="connsiteY2023"/>
                  </a:cxn>
                  <a:cxn ang="0">
                    <a:pos x="connsiteX2024" y="connsiteY2024"/>
                  </a:cxn>
                  <a:cxn ang="0">
                    <a:pos x="connsiteX2025" y="connsiteY2025"/>
                  </a:cxn>
                  <a:cxn ang="0">
                    <a:pos x="connsiteX2026" y="connsiteY2026"/>
                  </a:cxn>
                  <a:cxn ang="0">
                    <a:pos x="connsiteX2027" y="connsiteY2027"/>
                  </a:cxn>
                  <a:cxn ang="0">
                    <a:pos x="connsiteX2028" y="connsiteY2028"/>
                  </a:cxn>
                  <a:cxn ang="0">
                    <a:pos x="connsiteX2029" y="connsiteY2029"/>
                  </a:cxn>
                  <a:cxn ang="0">
                    <a:pos x="connsiteX2030" y="connsiteY2030"/>
                  </a:cxn>
                  <a:cxn ang="0">
                    <a:pos x="connsiteX2031" y="connsiteY2031"/>
                  </a:cxn>
                  <a:cxn ang="0">
                    <a:pos x="connsiteX2032" y="connsiteY2032"/>
                  </a:cxn>
                  <a:cxn ang="0">
                    <a:pos x="connsiteX2033" y="connsiteY2033"/>
                  </a:cxn>
                  <a:cxn ang="0">
                    <a:pos x="connsiteX2034" y="connsiteY2034"/>
                  </a:cxn>
                  <a:cxn ang="0">
                    <a:pos x="connsiteX2035" y="connsiteY2035"/>
                  </a:cxn>
                  <a:cxn ang="0">
                    <a:pos x="connsiteX2036" y="connsiteY2036"/>
                  </a:cxn>
                  <a:cxn ang="0">
                    <a:pos x="connsiteX2037" y="connsiteY2037"/>
                  </a:cxn>
                  <a:cxn ang="0">
                    <a:pos x="connsiteX2038" y="connsiteY2038"/>
                  </a:cxn>
                  <a:cxn ang="0">
                    <a:pos x="connsiteX2039" y="connsiteY2039"/>
                  </a:cxn>
                  <a:cxn ang="0">
                    <a:pos x="connsiteX2040" y="connsiteY2040"/>
                  </a:cxn>
                  <a:cxn ang="0">
                    <a:pos x="connsiteX2041" y="connsiteY2041"/>
                  </a:cxn>
                  <a:cxn ang="0">
                    <a:pos x="connsiteX2042" y="connsiteY2042"/>
                  </a:cxn>
                  <a:cxn ang="0">
                    <a:pos x="connsiteX2043" y="connsiteY2043"/>
                  </a:cxn>
                  <a:cxn ang="0">
                    <a:pos x="connsiteX2044" y="connsiteY2044"/>
                  </a:cxn>
                  <a:cxn ang="0">
                    <a:pos x="connsiteX2045" y="connsiteY2045"/>
                  </a:cxn>
                  <a:cxn ang="0">
                    <a:pos x="connsiteX2046" y="connsiteY2046"/>
                  </a:cxn>
                  <a:cxn ang="0">
                    <a:pos x="connsiteX2047" y="connsiteY2047"/>
                  </a:cxn>
                  <a:cxn ang="0">
                    <a:pos x="connsiteX2048" y="connsiteY2048"/>
                  </a:cxn>
                  <a:cxn ang="0">
                    <a:pos x="connsiteX2049" y="connsiteY2049"/>
                  </a:cxn>
                  <a:cxn ang="0">
                    <a:pos x="connsiteX2050" y="connsiteY2050"/>
                  </a:cxn>
                  <a:cxn ang="0">
                    <a:pos x="connsiteX2051" y="connsiteY2051"/>
                  </a:cxn>
                  <a:cxn ang="0">
                    <a:pos x="connsiteX2052" y="connsiteY2052"/>
                  </a:cxn>
                  <a:cxn ang="0">
                    <a:pos x="connsiteX2053" y="connsiteY2053"/>
                  </a:cxn>
                  <a:cxn ang="0">
                    <a:pos x="connsiteX2054" y="connsiteY2054"/>
                  </a:cxn>
                  <a:cxn ang="0">
                    <a:pos x="connsiteX2055" y="connsiteY2055"/>
                  </a:cxn>
                  <a:cxn ang="0">
                    <a:pos x="connsiteX2056" y="connsiteY2056"/>
                  </a:cxn>
                  <a:cxn ang="0">
                    <a:pos x="connsiteX2057" y="connsiteY2057"/>
                  </a:cxn>
                  <a:cxn ang="0">
                    <a:pos x="connsiteX2058" y="connsiteY2058"/>
                  </a:cxn>
                  <a:cxn ang="0">
                    <a:pos x="connsiteX2059" y="connsiteY2059"/>
                  </a:cxn>
                  <a:cxn ang="0">
                    <a:pos x="connsiteX2060" y="connsiteY2060"/>
                  </a:cxn>
                  <a:cxn ang="0">
                    <a:pos x="connsiteX2061" y="connsiteY2061"/>
                  </a:cxn>
                  <a:cxn ang="0">
                    <a:pos x="connsiteX2062" y="connsiteY2062"/>
                  </a:cxn>
                  <a:cxn ang="0">
                    <a:pos x="connsiteX2063" y="connsiteY2063"/>
                  </a:cxn>
                  <a:cxn ang="0">
                    <a:pos x="connsiteX2064" y="connsiteY2064"/>
                  </a:cxn>
                  <a:cxn ang="0">
                    <a:pos x="connsiteX2065" y="connsiteY2065"/>
                  </a:cxn>
                  <a:cxn ang="0">
                    <a:pos x="connsiteX2066" y="connsiteY2066"/>
                  </a:cxn>
                  <a:cxn ang="0">
                    <a:pos x="connsiteX2067" y="connsiteY2067"/>
                  </a:cxn>
                  <a:cxn ang="0">
                    <a:pos x="connsiteX2068" y="connsiteY2068"/>
                  </a:cxn>
                  <a:cxn ang="0">
                    <a:pos x="connsiteX2069" y="connsiteY2069"/>
                  </a:cxn>
                  <a:cxn ang="0">
                    <a:pos x="connsiteX2070" y="connsiteY2070"/>
                  </a:cxn>
                  <a:cxn ang="0">
                    <a:pos x="connsiteX2071" y="connsiteY2071"/>
                  </a:cxn>
                  <a:cxn ang="0">
                    <a:pos x="connsiteX2072" y="connsiteY2072"/>
                  </a:cxn>
                  <a:cxn ang="0">
                    <a:pos x="connsiteX2073" y="connsiteY2073"/>
                  </a:cxn>
                  <a:cxn ang="0">
                    <a:pos x="connsiteX2074" y="connsiteY2074"/>
                  </a:cxn>
                  <a:cxn ang="0">
                    <a:pos x="connsiteX2075" y="connsiteY2075"/>
                  </a:cxn>
                  <a:cxn ang="0">
                    <a:pos x="connsiteX2076" y="connsiteY2076"/>
                  </a:cxn>
                  <a:cxn ang="0">
                    <a:pos x="connsiteX2077" y="connsiteY2077"/>
                  </a:cxn>
                  <a:cxn ang="0">
                    <a:pos x="connsiteX2078" y="connsiteY2078"/>
                  </a:cxn>
                  <a:cxn ang="0">
                    <a:pos x="connsiteX2079" y="connsiteY2079"/>
                  </a:cxn>
                  <a:cxn ang="0">
                    <a:pos x="connsiteX2080" y="connsiteY2080"/>
                  </a:cxn>
                  <a:cxn ang="0">
                    <a:pos x="connsiteX2081" y="connsiteY2081"/>
                  </a:cxn>
                  <a:cxn ang="0">
                    <a:pos x="connsiteX2082" y="connsiteY2082"/>
                  </a:cxn>
                  <a:cxn ang="0">
                    <a:pos x="connsiteX2083" y="connsiteY2083"/>
                  </a:cxn>
                  <a:cxn ang="0">
                    <a:pos x="connsiteX2084" y="connsiteY2084"/>
                  </a:cxn>
                  <a:cxn ang="0">
                    <a:pos x="connsiteX2085" y="connsiteY2085"/>
                  </a:cxn>
                  <a:cxn ang="0">
                    <a:pos x="connsiteX2086" y="connsiteY2086"/>
                  </a:cxn>
                  <a:cxn ang="0">
                    <a:pos x="connsiteX2087" y="connsiteY2087"/>
                  </a:cxn>
                </a:cxnLst>
                <a:rect l="l" t="t" r="r" b="b"/>
                <a:pathLst>
                  <a:path w="2420099" h="1530350">
                    <a:moveTo>
                      <a:pt x="961405" y="1439174"/>
                    </a:moveTo>
                    <a:lnTo>
                      <a:pt x="909777" y="1472773"/>
                    </a:lnTo>
                    <a:lnTo>
                      <a:pt x="961405" y="1506371"/>
                    </a:lnTo>
                    <a:lnTo>
                      <a:pt x="1013031" y="1472772"/>
                    </a:lnTo>
                    <a:close/>
                    <a:moveTo>
                      <a:pt x="1097057" y="1439173"/>
                    </a:moveTo>
                    <a:lnTo>
                      <a:pt x="1045430" y="1472773"/>
                    </a:lnTo>
                    <a:lnTo>
                      <a:pt x="1097058" y="1506371"/>
                    </a:lnTo>
                    <a:lnTo>
                      <a:pt x="1148677" y="1472771"/>
                    </a:lnTo>
                    <a:close/>
                    <a:moveTo>
                      <a:pt x="1232701" y="1439172"/>
                    </a:moveTo>
                    <a:lnTo>
                      <a:pt x="1181074" y="1472771"/>
                    </a:lnTo>
                    <a:lnTo>
                      <a:pt x="1232701" y="1506371"/>
                    </a:lnTo>
                    <a:lnTo>
                      <a:pt x="1284328" y="1472771"/>
                    </a:lnTo>
                    <a:close/>
                    <a:moveTo>
                      <a:pt x="1368352" y="1439171"/>
                    </a:moveTo>
                    <a:lnTo>
                      <a:pt x="1316725" y="1472771"/>
                    </a:lnTo>
                    <a:lnTo>
                      <a:pt x="1368353" y="1506371"/>
                    </a:lnTo>
                    <a:lnTo>
                      <a:pt x="1419980" y="1472772"/>
                    </a:lnTo>
                    <a:close/>
                    <a:moveTo>
                      <a:pt x="1029232" y="1395032"/>
                    </a:moveTo>
                    <a:lnTo>
                      <a:pt x="977604" y="1428632"/>
                    </a:lnTo>
                    <a:lnTo>
                      <a:pt x="1029231" y="1462230"/>
                    </a:lnTo>
                    <a:lnTo>
                      <a:pt x="1080856" y="1428630"/>
                    </a:lnTo>
                    <a:close/>
                    <a:moveTo>
                      <a:pt x="757929" y="1395032"/>
                    </a:moveTo>
                    <a:lnTo>
                      <a:pt x="706304" y="1428632"/>
                    </a:lnTo>
                    <a:lnTo>
                      <a:pt x="757927" y="1462231"/>
                    </a:lnTo>
                    <a:lnTo>
                      <a:pt x="809558" y="1428631"/>
                    </a:lnTo>
                    <a:close/>
                    <a:moveTo>
                      <a:pt x="893577" y="1395032"/>
                    </a:moveTo>
                    <a:lnTo>
                      <a:pt x="841954" y="1428631"/>
                    </a:lnTo>
                    <a:lnTo>
                      <a:pt x="893580" y="1462231"/>
                    </a:lnTo>
                    <a:lnTo>
                      <a:pt x="945207" y="1428632"/>
                    </a:lnTo>
                    <a:close/>
                    <a:moveTo>
                      <a:pt x="1164877" y="1395031"/>
                    </a:moveTo>
                    <a:lnTo>
                      <a:pt x="1113249" y="1428630"/>
                    </a:lnTo>
                    <a:lnTo>
                      <a:pt x="1164876" y="1462229"/>
                    </a:lnTo>
                    <a:lnTo>
                      <a:pt x="1216503" y="1428630"/>
                    </a:lnTo>
                    <a:close/>
                    <a:moveTo>
                      <a:pt x="1571828" y="1395030"/>
                    </a:moveTo>
                    <a:lnTo>
                      <a:pt x="1520201" y="1428630"/>
                    </a:lnTo>
                    <a:lnTo>
                      <a:pt x="1571828" y="1462229"/>
                    </a:lnTo>
                    <a:lnTo>
                      <a:pt x="1623455" y="1428629"/>
                    </a:lnTo>
                    <a:close/>
                    <a:moveTo>
                      <a:pt x="1436178" y="1395030"/>
                    </a:moveTo>
                    <a:lnTo>
                      <a:pt x="1384551" y="1428629"/>
                    </a:lnTo>
                    <a:lnTo>
                      <a:pt x="1436179" y="1462229"/>
                    </a:lnTo>
                    <a:lnTo>
                      <a:pt x="1487806" y="1428630"/>
                    </a:lnTo>
                    <a:close/>
                    <a:moveTo>
                      <a:pt x="1300527" y="1395030"/>
                    </a:moveTo>
                    <a:lnTo>
                      <a:pt x="1248899" y="1428630"/>
                    </a:lnTo>
                    <a:lnTo>
                      <a:pt x="1300526" y="1462229"/>
                    </a:lnTo>
                    <a:lnTo>
                      <a:pt x="1352153" y="1428629"/>
                    </a:lnTo>
                    <a:close/>
                    <a:moveTo>
                      <a:pt x="825754" y="1350890"/>
                    </a:moveTo>
                    <a:lnTo>
                      <a:pt x="774129" y="1384489"/>
                    </a:lnTo>
                    <a:lnTo>
                      <a:pt x="825754" y="1418089"/>
                    </a:lnTo>
                    <a:lnTo>
                      <a:pt x="877380" y="1384489"/>
                    </a:lnTo>
                    <a:close/>
                    <a:moveTo>
                      <a:pt x="961405" y="1350890"/>
                    </a:moveTo>
                    <a:lnTo>
                      <a:pt x="909777" y="1384490"/>
                    </a:lnTo>
                    <a:lnTo>
                      <a:pt x="961404" y="1418090"/>
                    </a:lnTo>
                    <a:lnTo>
                      <a:pt x="1013033" y="1384489"/>
                    </a:lnTo>
                    <a:close/>
                    <a:moveTo>
                      <a:pt x="690104" y="1350890"/>
                    </a:moveTo>
                    <a:lnTo>
                      <a:pt x="638477" y="1384489"/>
                    </a:lnTo>
                    <a:lnTo>
                      <a:pt x="690104" y="1418090"/>
                    </a:lnTo>
                    <a:lnTo>
                      <a:pt x="741734" y="1384489"/>
                    </a:lnTo>
                    <a:close/>
                    <a:moveTo>
                      <a:pt x="1097059" y="1350889"/>
                    </a:moveTo>
                    <a:lnTo>
                      <a:pt x="1045432" y="1384489"/>
                    </a:lnTo>
                    <a:lnTo>
                      <a:pt x="1097058" y="1418088"/>
                    </a:lnTo>
                    <a:lnTo>
                      <a:pt x="1148678" y="1384488"/>
                    </a:lnTo>
                    <a:close/>
                    <a:moveTo>
                      <a:pt x="1639654" y="1350889"/>
                    </a:moveTo>
                    <a:lnTo>
                      <a:pt x="1588027" y="1384488"/>
                    </a:lnTo>
                    <a:lnTo>
                      <a:pt x="1639653" y="1418087"/>
                    </a:lnTo>
                    <a:lnTo>
                      <a:pt x="1691280" y="1384488"/>
                    </a:lnTo>
                    <a:close/>
                    <a:moveTo>
                      <a:pt x="1232702" y="1350889"/>
                    </a:moveTo>
                    <a:lnTo>
                      <a:pt x="1181075" y="1384488"/>
                    </a:lnTo>
                    <a:lnTo>
                      <a:pt x="1232701" y="1418087"/>
                    </a:lnTo>
                    <a:lnTo>
                      <a:pt x="1284329" y="1384488"/>
                    </a:lnTo>
                    <a:close/>
                    <a:moveTo>
                      <a:pt x="1775305" y="1350888"/>
                    </a:moveTo>
                    <a:lnTo>
                      <a:pt x="1723678" y="1384488"/>
                    </a:lnTo>
                    <a:lnTo>
                      <a:pt x="1775304" y="1418087"/>
                    </a:lnTo>
                    <a:lnTo>
                      <a:pt x="1826932" y="1384488"/>
                    </a:lnTo>
                    <a:close/>
                    <a:moveTo>
                      <a:pt x="1504003" y="1350888"/>
                    </a:moveTo>
                    <a:lnTo>
                      <a:pt x="1452376" y="1384488"/>
                    </a:lnTo>
                    <a:lnTo>
                      <a:pt x="1504004" y="1418088"/>
                    </a:lnTo>
                    <a:lnTo>
                      <a:pt x="1555631" y="1384488"/>
                    </a:lnTo>
                    <a:close/>
                    <a:moveTo>
                      <a:pt x="1368352" y="1350888"/>
                    </a:moveTo>
                    <a:lnTo>
                      <a:pt x="1316726" y="1384488"/>
                    </a:lnTo>
                    <a:lnTo>
                      <a:pt x="1368352" y="1418087"/>
                    </a:lnTo>
                    <a:lnTo>
                      <a:pt x="1419979" y="1384488"/>
                    </a:lnTo>
                    <a:close/>
                    <a:moveTo>
                      <a:pt x="893578" y="1306748"/>
                    </a:moveTo>
                    <a:lnTo>
                      <a:pt x="841954" y="1340348"/>
                    </a:lnTo>
                    <a:lnTo>
                      <a:pt x="893577" y="1373948"/>
                    </a:lnTo>
                    <a:lnTo>
                      <a:pt x="945207" y="1340347"/>
                    </a:lnTo>
                    <a:close/>
                    <a:moveTo>
                      <a:pt x="757926" y="1306748"/>
                    </a:moveTo>
                    <a:lnTo>
                      <a:pt x="706304" y="1340347"/>
                    </a:lnTo>
                    <a:lnTo>
                      <a:pt x="757928" y="1373948"/>
                    </a:lnTo>
                    <a:lnTo>
                      <a:pt x="809558" y="1340348"/>
                    </a:lnTo>
                    <a:close/>
                    <a:moveTo>
                      <a:pt x="622278" y="1306748"/>
                    </a:moveTo>
                    <a:lnTo>
                      <a:pt x="570652" y="1340348"/>
                    </a:lnTo>
                    <a:lnTo>
                      <a:pt x="622278" y="1373947"/>
                    </a:lnTo>
                    <a:lnTo>
                      <a:pt x="673905" y="1340347"/>
                    </a:lnTo>
                    <a:close/>
                    <a:moveTo>
                      <a:pt x="486629" y="1306748"/>
                    </a:moveTo>
                    <a:lnTo>
                      <a:pt x="435002" y="1340348"/>
                    </a:lnTo>
                    <a:lnTo>
                      <a:pt x="486629" y="1373948"/>
                    </a:lnTo>
                    <a:lnTo>
                      <a:pt x="538257" y="1340348"/>
                    </a:lnTo>
                    <a:close/>
                    <a:moveTo>
                      <a:pt x="1029234" y="1306747"/>
                    </a:moveTo>
                    <a:lnTo>
                      <a:pt x="977604" y="1340348"/>
                    </a:lnTo>
                    <a:lnTo>
                      <a:pt x="1029232" y="1373948"/>
                    </a:lnTo>
                    <a:lnTo>
                      <a:pt x="1080862" y="1340347"/>
                    </a:lnTo>
                    <a:close/>
                    <a:moveTo>
                      <a:pt x="1843130" y="1306747"/>
                    </a:moveTo>
                    <a:lnTo>
                      <a:pt x="1791503" y="1340346"/>
                    </a:lnTo>
                    <a:lnTo>
                      <a:pt x="1843130" y="1373946"/>
                    </a:lnTo>
                    <a:lnTo>
                      <a:pt x="1894757" y="1340346"/>
                    </a:lnTo>
                    <a:close/>
                    <a:moveTo>
                      <a:pt x="1707480" y="1306747"/>
                    </a:moveTo>
                    <a:lnTo>
                      <a:pt x="1655852" y="1340346"/>
                    </a:lnTo>
                    <a:lnTo>
                      <a:pt x="1707478" y="1373946"/>
                    </a:lnTo>
                    <a:lnTo>
                      <a:pt x="1759106" y="1340346"/>
                    </a:lnTo>
                    <a:close/>
                    <a:moveTo>
                      <a:pt x="1571828" y="1306747"/>
                    </a:moveTo>
                    <a:lnTo>
                      <a:pt x="1520201" y="1340346"/>
                    </a:lnTo>
                    <a:lnTo>
                      <a:pt x="1571829" y="1373947"/>
                    </a:lnTo>
                    <a:lnTo>
                      <a:pt x="1623456" y="1340347"/>
                    </a:lnTo>
                    <a:close/>
                    <a:moveTo>
                      <a:pt x="1436178" y="1306747"/>
                    </a:moveTo>
                    <a:lnTo>
                      <a:pt x="1384551" y="1340346"/>
                    </a:lnTo>
                    <a:lnTo>
                      <a:pt x="1436178" y="1373946"/>
                    </a:lnTo>
                    <a:lnTo>
                      <a:pt x="1487804" y="1340346"/>
                    </a:lnTo>
                    <a:close/>
                    <a:moveTo>
                      <a:pt x="1300527" y="1306747"/>
                    </a:moveTo>
                    <a:lnTo>
                      <a:pt x="1248901" y="1340346"/>
                    </a:lnTo>
                    <a:lnTo>
                      <a:pt x="1300527" y="1373946"/>
                    </a:lnTo>
                    <a:lnTo>
                      <a:pt x="1352153" y="1340346"/>
                    </a:lnTo>
                    <a:close/>
                    <a:moveTo>
                      <a:pt x="1164877" y="1306747"/>
                    </a:moveTo>
                    <a:lnTo>
                      <a:pt x="1113249" y="1340347"/>
                    </a:lnTo>
                    <a:lnTo>
                      <a:pt x="1164877" y="1373947"/>
                    </a:lnTo>
                    <a:lnTo>
                      <a:pt x="1216504" y="1340346"/>
                    </a:lnTo>
                    <a:close/>
                    <a:moveTo>
                      <a:pt x="418806" y="1262609"/>
                    </a:moveTo>
                    <a:lnTo>
                      <a:pt x="367179" y="1296208"/>
                    </a:lnTo>
                    <a:lnTo>
                      <a:pt x="418804" y="1329806"/>
                    </a:lnTo>
                    <a:lnTo>
                      <a:pt x="470430" y="1296207"/>
                    </a:lnTo>
                    <a:close/>
                    <a:moveTo>
                      <a:pt x="690104" y="1262607"/>
                    </a:moveTo>
                    <a:lnTo>
                      <a:pt x="638477" y="1296206"/>
                    </a:lnTo>
                    <a:lnTo>
                      <a:pt x="690104" y="1329805"/>
                    </a:lnTo>
                    <a:lnTo>
                      <a:pt x="741730" y="1296206"/>
                    </a:lnTo>
                    <a:close/>
                    <a:moveTo>
                      <a:pt x="554454" y="1262606"/>
                    </a:moveTo>
                    <a:lnTo>
                      <a:pt x="502827" y="1296207"/>
                    </a:lnTo>
                    <a:lnTo>
                      <a:pt x="554454" y="1329806"/>
                    </a:lnTo>
                    <a:lnTo>
                      <a:pt x="606081" y="1296206"/>
                    </a:lnTo>
                    <a:close/>
                    <a:moveTo>
                      <a:pt x="1097057" y="1262606"/>
                    </a:moveTo>
                    <a:lnTo>
                      <a:pt x="1045435" y="1296206"/>
                    </a:lnTo>
                    <a:lnTo>
                      <a:pt x="1097059" y="1329805"/>
                    </a:lnTo>
                    <a:lnTo>
                      <a:pt x="1148680" y="1296206"/>
                    </a:lnTo>
                    <a:close/>
                    <a:moveTo>
                      <a:pt x="961405" y="1262606"/>
                    </a:moveTo>
                    <a:lnTo>
                      <a:pt x="909777" y="1296206"/>
                    </a:lnTo>
                    <a:lnTo>
                      <a:pt x="961404" y="1329806"/>
                    </a:lnTo>
                    <a:lnTo>
                      <a:pt x="1013034" y="1296205"/>
                    </a:lnTo>
                    <a:close/>
                    <a:moveTo>
                      <a:pt x="825754" y="1262606"/>
                    </a:moveTo>
                    <a:lnTo>
                      <a:pt x="774128" y="1296206"/>
                    </a:lnTo>
                    <a:lnTo>
                      <a:pt x="825754" y="1329806"/>
                    </a:lnTo>
                    <a:lnTo>
                      <a:pt x="877380" y="1296206"/>
                    </a:lnTo>
                    <a:close/>
                    <a:moveTo>
                      <a:pt x="1368353" y="1262605"/>
                    </a:moveTo>
                    <a:lnTo>
                      <a:pt x="1316726" y="1296205"/>
                    </a:lnTo>
                    <a:lnTo>
                      <a:pt x="1368352" y="1329804"/>
                    </a:lnTo>
                    <a:lnTo>
                      <a:pt x="1419979" y="1296204"/>
                    </a:lnTo>
                    <a:close/>
                    <a:moveTo>
                      <a:pt x="1232702" y="1262605"/>
                    </a:moveTo>
                    <a:lnTo>
                      <a:pt x="1181075" y="1296205"/>
                    </a:lnTo>
                    <a:lnTo>
                      <a:pt x="1232702" y="1329804"/>
                    </a:lnTo>
                    <a:lnTo>
                      <a:pt x="1284329" y="1296205"/>
                    </a:lnTo>
                    <a:close/>
                    <a:moveTo>
                      <a:pt x="1910956" y="1262605"/>
                    </a:moveTo>
                    <a:lnTo>
                      <a:pt x="1859328" y="1296204"/>
                    </a:lnTo>
                    <a:lnTo>
                      <a:pt x="1910955" y="1329804"/>
                    </a:lnTo>
                    <a:lnTo>
                      <a:pt x="1962582" y="1296204"/>
                    </a:lnTo>
                    <a:close/>
                    <a:moveTo>
                      <a:pt x="1775305" y="1262605"/>
                    </a:moveTo>
                    <a:lnTo>
                      <a:pt x="1723678" y="1296204"/>
                    </a:lnTo>
                    <a:lnTo>
                      <a:pt x="1775304" y="1329804"/>
                    </a:lnTo>
                    <a:lnTo>
                      <a:pt x="1826931" y="1296204"/>
                    </a:lnTo>
                    <a:close/>
                    <a:moveTo>
                      <a:pt x="1639654" y="1262605"/>
                    </a:moveTo>
                    <a:lnTo>
                      <a:pt x="1588026" y="1296204"/>
                    </a:lnTo>
                    <a:lnTo>
                      <a:pt x="1639654" y="1329804"/>
                    </a:lnTo>
                    <a:lnTo>
                      <a:pt x="1691281" y="1296204"/>
                    </a:lnTo>
                    <a:close/>
                    <a:moveTo>
                      <a:pt x="1504003" y="1262605"/>
                    </a:moveTo>
                    <a:lnTo>
                      <a:pt x="1452376" y="1296204"/>
                    </a:lnTo>
                    <a:lnTo>
                      <a:pt x="1504003" y="1329804"/>
                    </a:lnTo>
                    <a:lnTo>
                      <a:pt x="1555630" y="1296204"/>
                    </a:lnTo>
                    <a:close/>
                    <a:moveTo>
                      <a:pt x="486631" y="1218466"/>
                    </a:moveTo>
                    <a:lnTo>
                      <a:pt x="435006" y="1252066"/>
                    </a:lnTo>
                    <a:lnTo>
                      <a:pt x="486629" y="1285664"/>
                    </a:lnTo>
                    <a:lnTo>
                      <a:pt x="538257" y="1252064"/>
                    </a:lnTo>
                    <a:close/>
                    <a:moveTo>
                      <a:pt x="350977" y="1218466"/>
                    </a:moveTo>
                    <a:lnTo>
                      <a:pt x="299352" y="1252065"/>
                    </a:lnTo>
                    <a:lnTo>
                      <a:pt x="350979" y="1285666"/>
                    </a:lnTo>
                    <a:lnTo>
                      <a:pt x="402605" y="1252066"/>
                    </a:lnTo>
                    <a:close/>
                    <a:moveTo>
                      <a:pt x="1029234" y="1218465"/>
                    </a:moveTo>
                    <a:lnTo>
                      <a:pt x="977606" y="1252064"/>
                    </a:lnTo>
                    <a:lnTo>
                      <a:pt x="1029234" y="1285663"/>
                    </a:lnTo>
                    <a:lnTo>
                      <a:pt x="1080860" y="1252064"/>
                    </a:lnTo>
                    <a:close/>
                    <a:moveTo>
                      <a:pt x="757927" y="1218465"/>
                    </a:moveTo>
                    <a:lnTo>
                      <a:pt x="706304" y="1252065"/>
                    </a:lnTo>
                    <a:lnTo>
                      <a:pt x="757926" y="1285664"/>
                    </a:lnTo>
                    <a:lnTo>
                      <a:pt x="809557" y="1252064"/>
                    </a:lnTo>
                    <a:close/>
                    <a:moveTo>
                      <a:pt x="622278" y="1218465"/>
                    </a:moveTo>
                    <a:lnTo>
                      <a:pt x="570653" y="1252064"/>
                    </a:lnTo>
                    <a:lnTo>
                      <a:pt x="622278" y="1285664"/>
                    </a:lnTo>
                    <a:lnTo>
                      <a:pt x="673905" y="1252064"/>
                    </a:lnTo>
                    <a:close/>
                    <a:moveTo>
                      <a:pt x="1164877" y="1218464"/>
                    </a:moveTo>
                    <a:lnTo>
                      <a:pt x="1113251" y="1252064"/>
                    </a:lnTo>
                    <a:lnTo>
                      <a:pt x="1164878" y="1285663"/>
                    </a:lnTo>
                    <a:lnTo>
                      <a:pt x="1216505" y="1252064"/>
                    </a:lnTo>
                    <a:close/>
                    <a:moveTo>
                      <a:pt x="893577" y="1218464"/>
                    </a:moveTo>
                    <a:lnTo>
                      <a:pt x="841954" y="1252064"/>
                    </a:lnTo>
                    <a:lnTo>
                      <a:pt x="893578" y="1285664"/>
                    </a:lnTo>
                    <a:lnTo>
                      <a:pt x="945208" y="1252064"/>
                    </a:lnTo>
                    <a:close/>
                    <a:moveTo>
                      <a:pt x="1436179" y="1218463"/>
                    </a:moveTo>
                    <a:lnTo>
                      <a:pt x="1384552" y="1252063"/>
                    </a:lnTo>
                    <a:lnTo>
                      <a:pt x="1436178" y="1285662"/>
                    </a:lnTo>
                    <a:lnTo>
                      <a:pt x="1487804" y="1252062"/>
                    </a:lnTo>
                    <a:close/>
                    <a:moveTo>
                      <a:pt x="1300528" y="1218463"/>
                    </a:moveTo>
                    <a:lnTo>
                      <a:pt x="1248901" y="1252063"/>
                    </a:lnTo>
                    <a:lnTo>
                      <a:pt x="1300527" y="1285663"/>
                    </a:lnTo>
                    <a:lnTo>
                      <a:pt x="1352154" y="1252063"/>
                    </a:lnTo>
                    <a:close/>
                    <a:moveTo>
                      <a:pt x="1978781" y="1218463"/>
                    </a:moveTo>
                    <a:lnTo>
                      <a:pt x="1927154" y="1252062"/>
                    </a:lnTo>
                    <a:lnTo>
                      <a:pt x="1978781" y="1285662"/>
                    </a:lnTo>
                    <a:lnTo>
                      <a:pt x="2030408" y="1252062"/>
                    </a:lnTo>
                    <a:close/>
                    <a:moveTo>
                      <a:pt x="1843130" y="1218463"/>
                    </a:moveTo>
                    <a:lnTo>
                      <a:pt x="1791503" y="1252062"/>
                    </a:lnTo>
                    <a:lnTo>
                      <a:pt x="1843130" y="1285662"/>
                    </a:lnTo>
                    <a:lnTo>
                      <a:pt x="1894757" y="1252062"/>
                    </a:lnTo>
                    <a:close/>
                    <a:moveTo>
                      <a:pt x="1707479" y="1218463"/>
                    </a:moveTo>
                    <a:lnTo>
                      <a:pt x="1655852" y="1252062"/>
                    </a:lnTo>
                    <a:lnTo>
                      <a:pt x="1707480" y="1285662"/>
                    </a:lnTo>
                    <a:lnTo>
                      <a:pt x="1759106" y="1252062"/>
                    </a:lnTo>
                    <a:close/>
                    <a:moveTo>
                      <a:pt x="1571828" y="1218463"/>
                    </a:moveTo>
                    <a:lnTo>
                      <a:pt x="1520201" y="1252062"/>
                    </a:lnTo>
                    <a:lnTo>
                      <a:pt x="1571828" y="1285662"/>
                    </a:lnTo>
                    <a:lnTo>
                      <a:pt x="1623456" y="1252062"/>
                    </a:lnTo>
                    <a:close/>
                    <a:moveTo>
                      <a:pt x="554459" y="1174325"/>
                    </a:moveTo>
                    <a:lnTo>
                      <a:pt x="502829" y="1207924"/>
                    </a:lnTo>
                    <a:lnTo>
                      <a:pt x="554454" y="1241522"/>
                    </a:lnTo>
                    <a:lnTo>
                      <a:pt x="606081" y="1207923"/>
                    </a:lnTo>
                    <a:close/>
                    <a:moveTo>
                      <a:pt x="283152" y="1174325"/>
                    </a:moveTo>
                    <a:lnTo>
                      <a:pt x="231528" y="1207924"/>
                    </a:lnTo>
                    <a:lnTo>
                      <a:pt x="283152" y="1241523"/>
                    </a:lnTo>
                    <a:lnTo>
                      <a:pt x="334779" y="1207923"/>
                    </a:lnTo>
                    <a:close/>
                    <a:moveTo>
                      <a:pt x="418806" y="1174324"/>
                    </a:moveTo>
                    <a:lnTo>
                      <a:pt x="367179" y="1207923"/>
                    </a:lnTo>
                    <a:lnTo>
                      <a:pt x="418806" y="1241524"/>
                    </a:lnTo>
                    <a:lnTo>
                      <a:pt x="470434" y="1207924"/>
                    </a:lnTo>
                    <a:close/>
                    <a:moveTo>
                      <a:pt x="690104" y="1174323"/>
                    </a:moveTo>
                    <a:lnTo>
                      <a:pt x="638477" y="1207923"/>
                    </a:lnTo>
                    <a:lnTo>
                      <a:pt x="690104" y="1241522"/>
                    </a:lnTo>
                    <a:lnTo>
                      <a:pt x="741734" y="1207922"/>
                    </a:lnTo>
                    <a:close/>
                    <a:moveTo>
                      <a:pt x="1368353" y="1174322"/>
                    </a:moveTo>
                    <a:lnTo>
                      <a:pt x="1316726" y="1207922"/>
                    </a:lnTo>
                    <a:lnTo>
                      <a:pt x="1368353" y="1241521"/>
                    </a:lnTo>
                    <a:lnTo>
                      <a:pt x="1419980" y="1207921"/>
                    </a:lnTo>
                    <a:close/>
                    <a:moveTo>
                      <a:pt x="1232702" y="1174322"/>
                    </a:moveTo>
                    <a:lnTo>
                      <a:pt x="1181075" y="1207922"/>
                    </a:lnTo>
                    <a:lnTo>
                      <a:pt x="1232703" y="1241521"/>
                    </a:lnTo>
                    <a:lnTo>
                      <a:pt x="1284329" y="1207922"/>
                    </a:lnTo>
                    <a:close/>
                    <a:moveTo>
                      <a:pt x="1097059" y="1174322"/>
                    </a:moveTo>
                    <a:lnTo>
                      <a:pt x="1045432" y="1207923"/>
                    </a:lnTo>
                    <a:lnTo>
                      <a:pt x="1097058" y="1241521"/>
                    </a:lnTo>
                    <a:lnTo>
                      <a:pt x="1148679" y="1207922"/>
                    </a:lnTo>
                    <a:close/>
                    <a:moveTo>
                      <a:pt x="961404" y="1174322"/>
                    </a:moveTo>
                    <a:lnTo>
                      <a:pt x="909777" y="1207922"/>
                    </a:lnTo>
                    <a:lnTo>
                      <a:pt x="961405" y="1241521"/>
                    </a:lnTo>
                    <a:lnTo>
                      <a:pt x="1013034" y="1207922"/>
                    </a:lnTo>
                    <a:close/>
                    <a:moveTo>
                      <a:pt x="825754" y="1174322"/>
                    </a:moveTo>
                    <a:lnTo>
                      <a:pt x="774128" y="1207923"/>
                    </a:lnTo>
                    <a:lnTo>
                      <a:pt x="825754" y="1241522"/>
                    </a:lnTo>
                    <a:lnTo>
                      <a:pt x="877380" y="1207922"/>
                    </a:lnTo>
                    <a:close/>
                    <a:moveTo>
                      <a:pt x="2046607" y="1174321"/>
                    </a:moveTo>
                    <a:lnTo>
                      <a:pt x="1994979" y="1207921"/>
                    </a:lnTo>
                    <a:lnTo>
                      <a:pt x="2046606" y="1241521"/>
                    </a:lnTo>
                    <a:lnTo>
                      <a:pt x="2098233" y="1207921"/>
                    </a:lnTo>
                    <a:close/>
                    <a:moveTo>
                      <a:pt x="1910956" y="1174321"/>
                    </a:moveTo>
                    <a:lnTo>
                      <a:pt x="1859329" y="1207921"/>
                    </a:lnTo>
                    <a:lnTo>
                      <a:pt x="1910955" y="1241520"/>
                    </a:lnTo>
                    <a:lnTo>
                      <a:pt x="1962582" y="1207921"/>
                    </a:lnTo>
                    <a:close/>
                    <a:moveTo>
                      <a:pt x="1639654" y="1174321"/>
                    </a:moveTo>
                    <a:lnTo>
                      <a:pt x="1588027" y="1207921"/>
                    </a:lnTo>
                    <a:lnTo>
                      <a:pt x="1639654" y="1241520"/>
                    </a:lnTo>
                    <a:lnTo>
                      <a:pt x="1691280" y="1207921"/>
                    </a:lnTo>
                    <a:close/>
                    <a:moveTo>
                      <a:pt x="1504004" y="1174321"/>
                    </a:moveTo>
                    <a:lnTo>
                      <a:pt x="1452376" y="1207922"/>
                    </a:lnTo>
                    <a:lnTo>
                      <a:pt x="1504003" y="1241521"/>
                    </a:lnTo>
                    <a:lnTo>
                      <a:pt x="1555630" y="1207921"/>
                    </a:lnTo>
                    <a:close/>
                    <a:moveTo>
                      <a:pt x="1775305" y="1174321"/>
                    </a:moveTo>
                    <a:lnTo>
                      <a:pt x="1723678" y="1207921"/>
                    </a:lnTo>
                    <a:lnTo>
                      <a:pt x="1775306" y="1241521"/>
                    </a:lnTo>
                    <a:lnTo>
                      <a:pt x="1826933" y="1207921"/>
                    </a:lnTo>
                    <a:close/>
                    <a:moveTo>
                      <a:pt x="622282" y="1130183"/>
                    </a:moveTo>
                    <a:lnTo>
                      <a:pt x="570655" y="1163783"/>
                    </a:lnTo>
                    <a:lnTo>
                      <a:pt x="622278" y="1197380"/>
                    </a:lnTo>
                    <a:lnTo>
                      <a:pt x="673905" y="1163781"/>
                    </a:lnTo>
                    <a:close/>
                    <a:moveTo>
                      <a:pt x="350979" y="1130183"/>
                    </a:moveTo>
                    <a:lnTo>
                      <a:pt x="299352" y="1163782"/>
                    </a:lnTo>
                    <a:lnTo>
                      <a:pt x="350977" y="1197381"/>
                    </a:lnTo>
                    <a:lnTo>
                      <a:pt x="402604" y="1163781"/>
                    </a:lnTo>
                    <a:close/>
                    <a:moveTo>
                      <a:pt x="486629" y="1130182"/>
                    </a:moveTo>
                    <a:lnTo>
                      <a:pt x="435005" y="1163782"/>
                    </a:lnTo>
                    <a:lnTo>
                      <a:pt x="486631" y="1197382"/>
                    </a:lnTo>
                    <a:lnTo>
                      <a:pt x="538257" y="1163782"/>
                    </a:lnTo>
                    <a:close/>
                    <a:moveTo>
                      <a:pt x="893580" y="1130181"/>
                    </a:moveTo>
                    <a:lnTo>
                      <a:pt x="841957" y="1163780"/>
                    </a:lnTo>
                    <a:lnTo>
                      <a:pt x="893578" y="1197380"/>
                    </a:lnTo>
                    <a:lnTo>
                      <a:pt x="945207" y="1163780"/>
                    </a:lnTo>
                    <a:close/>
                    <a:moveTo>
                      <a:pt x="1164877" y="1130181"/>
                    </a:moveTo>
                    <a:lnTo>
                      <a:pt x="1113250" y="1163780"/>
                    </a:lnTo>
                    <a:lnTo>
                      <a:pt x="1164877" y="1197379"/>
                    </a:lnTo>
                    <a:lnTo>
                      <a:pt x="1216504" y="1163780"/>
                    </a:lnTo>
                    <a:close/>
                    <a:moveTo>
                      <a:pt x="757928" y="1130181"/>
                    </a:moveTo>
                    <a:lnTo>
                      <a:pt x="706303" y="1163781"/>
                    </a:lnTo>
                    <a:lnTo>
                      <a:pt x="757928" y="1197380"/>
                    </a:lnTo>
                    <a:lnTo>
                      <a:pt x="809557" y="1163780"/>
                    </a:lnTo>
                    <a:close/>
                    <a:moveTo>
                      <a:pt x="1436179" y="1130180"/>
                    </a:moveTo>
                    <a:lnTo>
                      <a:pt x="1384552" y="1163780"/>
                    </a:lnTo>
                    <a:lnTo>
                      <a:pt x="1436178" y="1197379"/>
                    </a:lnTo>
                    <a:lnTo>
                      <a:pt x="1487805" y="1163779"/>
                    </a:lnTo>
                    <a:close/>
                    <a:moveTo>
                      <a:pt x="1300528" y="1130180"/>
                    </a:moveTo>
                    <a:lnTo>
                      <a:pt x="1248901" y="1163780"/>
                    </a:lnTo>
                    <a:lnTo>
                      <a:pt x="1300528" y="1197380"/>
                    </a:lnTo>
                    <a:lnTo>
                      <a:pt x="1352156" y="1163780"/>
                    </a:lnTo>
                    <a:close/>
                    <a:moveTo>
                      <a:pt x="1029234" y="1130180"/>
                    </a:moveTo>
                    <a:lnTo>
                      <a:pt x="977605" y="1163780"/>
                    </a:lnTo>
                    <a:lnTo>
                      <a:pt x="1029232" y="1197380"/>
                    </a:lnTo>
                    <a:lnTo>
                      <a:pt x="1080862" y="1163780"/>
                    </a:lnTo>
                    <a:close/>
                    <a:moveTo>
                      <a:pt x="2114433" y="1130179"/>
                    </a:moveTo>
                    <a:lnTo>
                      <a:pt x="2062805" y="1163780"/>
                    </a:lnTo>
                    <a:lnTo>
                      <a:pt x="2114431" y="1197379"/>
                    </a:lnTo>
                    <a:lnTo>
                      <a:pt x="2166059" y="1163779"/>
                    </a:lnTo>
                    <a:close/>
                    <a:moveTo>
                      <a:pt x="1978781" y="1130179"/>
                    </a:moveTo>
                    <a:lnTo>
                      <a:pt x="1927154" y="1163780"/>
                    </a:lnTo>
                    <a:lnTo>
                      <a:pt x="1978781" y="1197379"/>
                    </a:lnTo>
                    <a:lnTo>
                      <a:pt x="2030408" y="1163779"/>
                    </a:lnTo>
                    <a:close/>
                    <a:moveTo>
                      <a:pt x="1843130" y="1130179"/>
                    </a:moveTo>
                    <a:lnTo>
                      <a:pt x="1791503" y="1163779"/>
                    </a:lnTo>
                    <a:lnTo>
                      <a:pt x="1843131" y="1197379"/>
                    </a:lnTo>
                    <a:lnTo>
                      <a:pt x="1894757" y="1163780"/>
                    </a:lnTo>
                    <a:close/>
                    <a:moveTo>
                      <a:pt x="1707480" y="1130179"/>
                    </a:moveTo>
                    <a:lnTo>
                      <a:pt x="1655852" y="1163779"/>
                    </a:lnTo>
                    <a:lnTo>
                      <a:pt x="1707479" y="1197379"/>
                    </a:lnTo>
                    <a:lnTo>
                      <a:pt x="1759106" y="1163779"/>
                    </a:lnTo>
                    <a:close/>
                    <a:moveTo>
                      <a:pt x="1571828" y="1130179"/>
                    </a:moveTo>
                    <a:lnTo>
                      <a:pt x="1520202" y="1163780"/>
                    </a:lnTo>
                    <a:lnTo>
                      <a:pt x="1571828" y="1197379"/>
                    </a:lnTo>
                    <a:lnTo>
                      <a:pt x="1623456" y="1163779"/>
                    </a:lnTo>
                    <a:close/>
                    <a:moveTo>
                      <a:pt x="418806" y="1086041"/>
                    </a:moveTo>
                    <a:lnTo>
                      <a:pt x="367179" y="1119640"/>
                    </a:lnTo>
                    <a:lnTo>
                      <a:pt x="418804" y="1153239"/>
                    </a:lnTo>
                    <a:lnTo>
                      <a:pt x="470430" y="1119640"/>
                    </a:lnTo>
                    <a:close/>
                    <a:moveTo>
                      <a:pt x="283152" y="1086041"/>
                    </a:moveTo>
                    <a:lnTo>
                      <a:pt x="231529" y="1119640"/>
                    </a:lnTo>
                    <a:lnTo>
                      <a:pt x="283152" y="1153241"/>
                    </a:lnTo>
                    <a:lnTo>
                      <a:pt x="334780" y="1119640"/>
                    </a:lnTo>
                    <a:close/>
                    <a:moveTo>
                      <a:pt x="690109" y="1086040"/>
                    </a:moveTo>
                    <a:lnTo>
                      <a:pt x="638480" y="1119640"/>
                    </a:lnTo>
                    <a:lnTo>
                      <a:pt x="690104" y="1153238"/>
                    </a:lnTo>
                    <a:lnTo>
                      <a:pt x="741734" y="1119638"/>
                    </a:lnTo>
                    <a:close/>
                    <a:moveTo>
                      <a:pt x="554455" y="1086040"/>
                    </a:moveTo>
                    <a:lnTo>
                      <a:pt x="502827" y="1119640"/>
                    </a:lnTo>
                    <a:lnTo>
                      <a:pt x="554459" y="1153241"/>
                    </a:lnTo>
                    <a:lnTo>
                      <a:pt x="606084" y="1119640"/>
                    </a:lnTo>
                    <a:close/>
                    <a:moveTo>
                      <a:pt x="825754" y="1086039"/>
                    </a:moveTo>
                    <a:lnTo>
                      <a:pt x="774129" y="1119638"/>
                    </a:lnTo>
                    <a:lnTo>
                      <a:pt x="825754" y="1153238"/>
                    </a:lnTo>
                    <a:lnTo>
                      <a:pt x="877380" y="1119638"/>
                    </a:lnTo>
                    <a:close/>
                    <a:moveTo>
                      <a:pt x="1504004" y="1086039"/>
                    </a:moveTo>
                    <a:lnTo>
                      <a:pt x="1452377" y="1119638"/>
                    </a:lnTo>
                    <a:lnTo>
                      <a:pt x="1504004" y="1153237"/>
                    </a:lnTo>
                    <a:lnTo>
                      <a:pt x="1555630" y="1119638"/>
                    </a:lnTo>
                    <a:close/>
                    <a:moveTo>
                      <a:pt x="1368354" y="1086039"/>
                    </a:moveTo>
                    <a:lnTo>
                      <a:pt x="1316726" y="1119638"/>
                    </a:lnTo>
                    <a:lnTo>
                      <a:pt x="1368354" y="1153238"/>
                    </a:lnTo>
                    <a:lnTo>
                      <a:pt x="1419980" y="1119638"/>
                    </a:lnTo>
                    <a:close/>
                    <a:moveTo>
                      <a:pt x="1232703" y="1086039"/>
                    </a:moveTo>
                    <a:lnTo>
                      <a:pt x="1181075" y="1119638"/>
                    </a:lnTo>
                    <a:lnTo>
                      <a:pt x="1232702" y="1153238"/>
                    </a:lnTo>
                    <a:lnTo>
                      <a:pt x="1284329" y="1119638"/>
                    </a:lnTo>
                    <a:close/>
                    <a:moveTo>
                      <a:pt x="1097058" y="1086039"/>
                    </a:moveTo>
                    <a:lnTo>
                      <a:pt x="1045430" y="1119638"/>
                    </a:lnTo>
                    <a:lnTo>
                      <a:pt x="1097059" y="1153238"/>
                    </a:lnTo>
                    <a:lnTo>
                      <a:pt x="1148680" y="1119639"/>
                    </a:lnTo>
                    <a:close/>
                    <a:moveTo>
                      <a:pt x="961407" y="1086039"/>
                    </a:moveTo>
                    <a:lnTo>
                      <a:pt x="909777" y="1119639"/>
                    </a:lnTo>
                    <a:lnTo>
                      <a:pt x="961404" y="1153238"/>
                    </a:lnTo>
                    <a:lnTo>
                      <a:pt x="1013034" y="1119638"/>
                    </a:lnTo>
                    <a:close/>
                    <a:moveTo>
                      <a:pt x="2182257" y="1086037"/>
                    </a:moveTo>
                    <a:lnTo>
                      <a:pt x="2130630" y="1119638"/>
                    </a:lnTo>
                    <a:lnTo>
                      <a:pt x="2182257" y="1153237"/>
                    </a:lnTo>
                    <a:lnTo>
                      <a:pt x="2233885" y="1119637"/>
                    </a:lnTo>
                    <a:close/>
                    <a:moveTo>
                      <a:pt x="2046607" y="1086037"/>
                    </a:moveTo>
                    <a:lnTo>
                      <a:pt x="1994979" y="1119638"/>
                    </a:lnTo>
                    <a:lnTo>
                      <a:pt x="2046607" y="1153237"/>
                    </a:lnTo>
                    <a:lnTo>
                      <a:pt x="2098233" y="1119638"/>
                    </a:lnTo>
                    <a:close/>
                    <a:moveTo>
                      <a:pt x="1910955" y="1086037"/>
                    </a:moveTo>
                    <a:lnTo>
                      <a:pt x="1859328" y="1119638"/>
                    </a:lnTo>
                    <a:lnTo>
                      <a:pt x="1910955" y="1153237"/>
                    </a:lnTo>
                    <a:lnTo>
                      <a:pt x="1962582" y="1119638"/>
                    </a:lnTo>
                    <a:close/>
                    <a:moveTo>
                      <a:pt x="1775305" y="1086037"/>
                    </a:moveTo>
                    <a:lnTo>
                      <a:pt x="1723678" y="1119637"/>
                    </a:lnTo>
                    <a:lnTo>
                      <a:pt x="1775305" y="1153236"/>
                    </a:lnTo>
                    <a:lnTo>
                      <a:pt x="1826932" y="1119637"/>
                    </a:lnTo>
                    <a:close/>
                    <a:moveTo>
                      <a:pt x="1639654" y="1086037"/>
                    </a:moveTo>
                    <a:lnTo>
                      <a:pt x="1588028" y="1119638"/>
                    </a:lnTo>
                    <a:lnTo>
                      <a:pt x="1639654" y="1153237"/>
                    </a:lnTo>
                    <a:lnTo>
                      <a:pt x="1691281" y="1119637"/>
                    </a:lnTo>
                    <a:close/>
                    <a:moveTo>
                      <a:pt x="350979" y="1041899"/>
                    </a:moveTo>
                    <a:lnTo>
                      <a:pt x="299352" y="1075499"/>
                    </a:lnTo>
                    <a:lnTo>
                      <a:pt x="350979" y="1109098"/>
                    </a:lnTo>
                    <a:lnTo>
                      <a:pt x="402605" y="1075498"/>
                    </a:lnTo>
                    <a:close/>
                    <a:moveTo>
                      <a:pt x="757935" y="1041899"/>
                    </a:moveTo>
                    <a:lnTo>
                      <a:pt x="706307" y="1075498"/>
                    </a:lnTo>
                    <a:lnTo>
                      <a:pt x="757928" y="1109096"/>
                    </a:lnTo>
                    <a:lnTo>
                      <a:pt x="809558" y="1075496"/>
                    </a:lnTo>
                    <a:close/>
                    <a:moveTo>
                      <a:pt x="486631" y="1041899"/>
                    </a:moveTo>
                    <a:lnTo>
                      <a:pt x="435006" y="1075499"/>
                    </a:lnTo>
                    <a:lnTo>
                      <a:pt x="486629" y="1109097"/>
                    </a:lnTo>
                    <a:lnTo>
                      <a:pt x="538257" y="1075497"/>
                    </a:lnTo>
                    <a:close/>
                    <a:moveTo>
                      <a:pt x="215330" y="1041899"/>
                    </a:moveTo>
                    <a:lnTo>
                      <a:pt x="163703" y="1075499"/>
                    </a:lnTo>
                    <a:lnTo>
                      <a:pt x="215328" y="1109098"/>
                    </a:lnTo>
                    <a:lnTo>
                      <a:pt x="266955" y="1075498"/>
                    </a:lnTo>
                    <a:close/>
                    <a:moveTo>
                      <a:pt x="1029234" y="1041898"/>
                    </a:moveTo>
                    <a:lnTo>
                      <a:pt x="977606" y="1075496"/>
                    </a:lnTo>
                    <a:lnTo>
                      <a:pt x="1029234" y="1109096"/>
                    </a:lnTo>
                    <a:lnTo>
                      <a:pt x="1080861" y="1075496"/>
                    </a:lnTo>
                    <a:close/>
                    <a:moveTo>
                      <a:pt x="622281" y="1041898"/>
                    </a:moveTo>
                    <a:lnTo>
                      <a:pt x="570652" y="1075498"/>
                    </a:lnTo>
                    <a:lnTo>
                      <a:pt x="622282" y="1109098"/>
                    </a:lnTo>
                    <a:lnTo>
                      <a:pt x="673911" y="1075498"/>
                    </a:lnTo>
                    <a:close/>
                    <a:moveTo>
                      <a:pt x="1436179" y="1041897"/>
                    </a:moveTo>
                    <a:lnTo>
                      <a:pt x="1384552" y="1075496"/>
                    </a:lnTo>
                    <a:lnTo>
                      <a:pt x="1436179" y="1109096"/>
                    </a:lnTo>
                    <a:lnTo>
                      <a:pt x="1487806" y="1075496"/>
                    </a:lnTo>
                    <a:close/>
                    <a:moveTo>
                      <a:pt x="1300528" y="1041897"/>
                    </a:moveTo>
                    <a:lnTo>
                      <a:pt x="1248901" y="1075496"/>
                    </a:lnTo>
                    <a:lnTo>
                      <a:pt x="1300527" y="1109096"/>
                    </a:lnTo>
                    <a:lnTo>
                      <a:pt x="1352155" y="1075496"/>
                    </a:lnTo>
                    <a:close/>
                    <a:moveTo>
                      <a:pt x="893578" y="1041897"/>
                    </a:moveTo>
                    <a:lnTo>
                      <a:pt x="841954" y="1075497"/>
                    </a:lnTo>
                    <a:lnTo>
                      <a:pt x="893578" y="1109097"/>
                    </a:lnTo>
                    <a:lnTo>
                      <a:pt x="945208" y="1075496"/>
                    </a:lnTo>
                    <a:close/>
                    <a:moveTo>
                      <a:pt x="2250083" y="1041896"/>
                    </a:moveTo>
                    <a:lnTo>
                      <a:pt x="2198455" y="1075496"/>
                    </a:lnTo>
                    <a:lnTo>
                      <a:pt x="2250082" y="1109095"/>
                    </a:lnTo>
                    <a:lnTo>
                      <a:pt x="2301709" y="1075495"/>
                    </a:lnTo>
                    <a:close/>
                    <a:moveTo>
                      <a:pt x="2114433" y="1041896"/>
                    </a:moveTo>
                    <a:lnTo>
                      <a:pt x="2062805" y="1075496"/>
                    </a:lnTo>
                    <a:lnTo>
                      <a:pt x="2114431" y="1109095"/>
                    </a:lnTo>
                    <a:lnTo>
                      <a:pt x="2166059" y="1075495"/>
                    </a:lnTo>
                    <a:close/>
                    <a:moveTo>
                      <a:pt x="1843130" y="1041896"/>
                    </a:moveTo>
                    <a:lnTo>
                      <a:pt x="1791502" y="1075496"/>
                    </a:lnTo>
                    <a:lnTo>
                      <a:pt x="1843130" y="1109095"/>
                    </a:lnTo>
                    <a:lnTo>
                      <a:pt x="1894757" y="1075495"/>
                    </a:lnTo>
                    <a:close/>
                    <a:moveTo>
                      <a:pt x="1707479" y="1041896"/>
                    </a:moveTo>
                    <a:lnTo>
                      <a:pt x="1655854" y="1075496"/>
                    </a:lnTo>
                    <a:lnTo>
                      <a:pt x="1707480" y="1109095"/>
                    </a:lnTo>
                    <a:lnTo>
                      <a:pt x="1759106" y="1075495"/>
                    </a:lnTo>
                    <a:close/>
                    <a:moveTo>
                      <a:pt x="1571830" y="1041896"/>
                    </a:moveTo>
                    <a:lnTo>
                      <a:pt x="1520202" y="1075496"/>
                    </a:lnTo>
                    <a:lnTo>
                      <a:pt x="1571828" y="1109095"/>
                    </a:lnTo>
                    <a:lnTo>
                      <a:pt x="1623456" y="1075495"/>
                    </a:lnTo>
                    <a:close/>
                    <a:moveTo>
                      <a:pt x="1164877" y="1041896"/>
                    </a:moveTo>
                    <a:lnTo>
                      <a:pt x="1113249" y="1075496"/>
                    </a:lnTo>
                    <a:lnTo>
                      <a:pt x="1164878" y="1109097"/>
                    </a:lnTo>
                    <a:lnTo>
                      <a:pt x="1216504" y="1075496"/>
                    </a:lnTo>
                    <a:close/>
                    <a:moveTo>
                      <a:pt x="1978781" y="1041896"/>
                    </a:moveTo>
                    <a:lnTo>
                      <a:pt x="1927153" y="1075496"/>
                    </a:lnTo>
                    <a:lnTo>
                      <a:pt x="1978780" y="1109095"/>
                    </a:lnTo>
                    <a:lnTo>
                      <a:pt x="2030408" y="1075496"/>
                    </a:lnTo>
                    <a:close/>
                    <a:moveTo>
                      <a:pt x="283152" y="997758"/>
                    </a:moveTo>
                    <a:lnTo>
                      <a:pt x="231529" y="1031357"/>
                    </a:lnTo>
                    <a:lnTo>
                      <a:pt x="283152" y="1064956"/>
                    </a:lnTo>
                    <a:lnTo>
                      <a:pt x="334780" y="1031357"/>
                    </a:lnTo>
                    <a:close/>
                    <a:moveTo>
                      <a:pt x="147504" y="997757"/>
                    </a:moveTo>
                    <a:lnTo>
                      <a:pt x="95876" y="1031357"/>
                    </a:lnTo>
                    <a:lnTo>
                      <a:pt x="147503" y="1064957"/>
                    </a:lnTo>
                    <a:lnTo>
                      <a:pt x="199131" y="1031357"/>
                    </a:lnTo>
                    <a:close/>
                    <a:moveTo>
                      <a:pt x="418806" y="997757"/>
                    </a:moveTo>
                    <a:lnTo>
                      <a:pt x="367179" y="1031357"/>
                    </a:lnTo>
                    <a:lnTo>
                      <a:pt x="418806" y="1064957"/>
                    </a:lnTo>
                    <a:lnTo>
                      <a:pt x="470432" y="1031357"/>
                    </a:lnTo>
                    <a:close/>
                    <a:moveTo>
                      <a:pt x="825758" y="997756"/>
                    </a:moveTo>
                    <a:lnTo>
                      <a:pt x="774129" y="1031357"/>
                    </a:lnTo>
                    <a:lnTo>
                      <a:pt x="825754" y="1064955"/>
                    </a:lnTo>
                    <a:lnTo>
                      <a:pt x="877380" y="1031354"/>
                    </a:lnTo>
                    <a:close/>
                    <a:moveTo>
                      <a:pt x="690104" y="997756"/>
                    </a:moveTo>
                    <a:lnTo>
                      <a:pt x="638479" y="1031355"/>
                    </a:lnTo>
                    <a:lnTo>
                      <a:pt x="690109" y="1064956"/>
                    </a:lnTo>
                    <a:lnTo>
                      <a:pt x="741735" y="1031357"/>
                    </a:lnTo>
                    <a:close/>
                    <a:moveTo>
                      <a:pt x="554459" y="997756"/>
                    </a:moveTo>
                    <a:lnTo>
                      <a:pt x="502829" y="1031357"/>
                    </a:lnTo>
                    <a:lnTo>
                      <a:pt x="554454" y="1064956"/>
                    </a:lnTo>
                    <a:lnTo>
                      <a:pt x="606084" y="1031355"/>
                    </a:lnTo>
                    <a:close/>
                    <a:moveTo>
                      <a:pt x="961404" y="997756"/>
                    </a:moveTo>
                    <a:lnTo>
                      <a:pt x="909777" y="1031354"/>
                    </a:lnTo>
                    <a:lnTo>
                      <a:pt x="961407" y="1064955"/>
                    </a:lnTo>
                    <a:lnTo>
                      <a:pt x="1013034" y="1031355"/>
                    </a:lnTo>
                    <a:close/>
                    <a:moveTo>
                      <a:pt x="1639654" y="997755"/>
                    </a:moveTo>
                    <a:lnTo>
                      <a:pt x="1588028" y="1031354"/>
                    </a:lnTo>
                    <a:lnTo>
                      <a:pt x="1639654" y="1064953"/>
                    </a:lnTo>
                    <a:lnTo>
                      <a:pt x="1691280" y="1031354"/>
                    </a:lnTo>
                    <a:close/>
                    <a:moveTo>
                      <a:pt x="1368354" y="997755"/>
                    </a:moveTo>
                    <a:lnTo>
                      <a:pt x="1316727" y="1031354"/>
                    </a:lnTo>
                    <a:lnTo>
                      <a:pt x="1368354" y="1064954"/>
                    </a:lnTo>
                    <a:lnTo>
                      <a:pt x="1419980" y="1031354"/>
                    </a:lnTo>
                    <a:close/>
                    <a:moveTo>
                      <a:pt x="1097059" y="997755"/>
                    </a:moveTo>
                    <a:lnTo>
                      <a:pt x="1045432" y="1031355"/>
                    </a:lnTo>
                    <a:lnTo>
                      <a:pt x="1097057" y="1064955"/>
                    </a:lnTo>
                    <a:lnTo>
                      <a:pt x="1148678" y="1031354"/>
                    </a:lnTo>
                    <a:close/>
                    <a:moveTo>
                      <a:pt x="1775306" y="997755"/>
                    </a:moveTo>
                    <a:lnTo>
                      <a:pt x="1723678" y="1031354"/>
                    </a:lnTo>
                    <a:lnTo>
                      <a:pt x="1775304" y="1064953"/>
                    </a:lnTo>
                    <a:lnTo>
                      <a:pt x="1826932" y="1031354"/>
                    </a:lnTo>
                    <a:close/>
                    <a:moveTo>
                      <a:pt x="1504004" y="997755"/>
                    </a:moveTo>
                    <a:lnTo>
                      <a:pt x="1452377" y="1031354"/>
                    </a:lnTo>
                    <a:lnTo>
                      <a:pt x="1504004" y="1064955"/>
                    </a:lnTo>
                    <a:lnTo>
                      <a:pt x="1555632" y="1031354"/>
                    </a:lnTo>
                    <a:close/>
                    <a:moveTo>
                      <a:pt x="2182257" y="997754"/>
                    </a:moveTo>
                    <a:lnTo>
                      <a:pt x="2130630" y="1031354"/>
                    </a:lnTo>
                    <a:lnTo>
                      <a:pt x="2182257" y="1064953"/>
                    </a:lnTo>
                    <a:lnTo>
                      <a:pt x="2233885" y="1031354"/>
                    </a:lnTo>
                    <a:close/>
                    <a:moveTo>
                      <a:pt x="2046607" y="997754"/>
                    </a:moveTo>
                    <a:lnTo>
                      <a:pt x="1994979" y="1031354"/>
                    </a:lnTo>
                    <a:lnTo>
                      <a:pt x="2046607" y="1064953"/>
                    </a:lnTo>
                    <a:lnTo>
                      <a:pt x="2098233" y="1031354"/>
                    </a:lnTo>
                    <a:close/>
                    <a:moveTo>
                      <a:pt x="1910955" y="997754"/>
                    </a:moveTo>
                    <a:lnTo>
                      <a:pt x="1859328" y="1031354"/>
                    </a:lnTo>
                    <a:lnTo>
                      <a:pt x="1910954" y="1064953"/>
                    </a:lnTo>
                    <a:lnTo>
                      <a:pt x="1962582" y="1031353"/>
                    </a:lnTo>
                    <a:close/>
                    <a:moveTo>
                      <a:pt x="1232701" y="997754"/>
                    </a:moveTo>
                    <a:lnTo>
                      <a:pt x="1181075" y="1031354"/>
                    </a:lnTo>
                    <a:lnTo>
                      <a:pt x="1232702" y="1064955"/>
                    </a:lnTo>
                    <a:lnTo>
                      <a:pt x="1284329" y="1031354"/>
                    </a:lnTo>
                    <a:close/>
                    <a:moveTo>
                      <a:pt x="350979" y="953616"/>
                    </a:moveTo>
                    <a:lnTo>
                      <a:pt x="299352" y="987216"/>
                    </a:lnTo>
                    <a:lnTo>
                      <a:pt x="350979" y="1020815"/>
                    </a:lnTo>
                    <a:lnTo>
                      <a:pt x="402604" y="987215"/>
                    </a:lnTo>
                    <a:close/>
                    <a:moveTo>
                      <a:pt x="215329" y="953616"/>
                    </a:moveTo>
                    <a:lnTo>
                      <a:pt x="163703" y="987215"/>
                    </a:lnTo>
                    <a:lnTo>
                      <a:pt x="215330" y="1020815"/>
                    </a:lnTo>
                    <a:lnTo>
                      <a:pt x="266955" y="987215"/>
                    </a:lnTo>
                    <a:close/>
                    <a:moveTo>
                      <a:pt x="893580" y="953615"/>
                    </a:moveTo>
                    <a:lnTo>
                      <a:pt x="841957" y="987214"/>
                    </a:lnTo>
                    <a:lnTo>
                      <a:pt x="893578" y="1020813"/>
                    </a:lnTo>
                    <a:lnTo>
                      <a:pt x="945204" y="987213"/>
                    </a:lnTo>
                    <a:close/>
                    <a:moveTo>
                      <a:pt x="622281" y="953615"/>
                    </a:moveTo>
                    <a:lnTo>
                      <a:pt x="570655" y="987214"/>
                    </a:lnTo>
                    <a:lnTo>
                      <a:pt x="622282" y="1020813"/>
                    </a:lnTo>
                    <a:lnTo>
                      <a:pt x="673905" y="987213"/>
                    </a:lnTo>
                    <a:close/>
                    <a:moveTo>
                      <a:pt x="486633" y="953614"/>
                    </a:moveTo>
                    <a:lnTo>
                      <a:pt x="435005" y="987215"/>
                    </a:lnTo>
                    <a:lnTo>
                      <a:pt x="486631" y="1020814"/>
                    </a:lnTo>
                    <a:lnTo>
                      <a:pt x="538259" y="987214"/>
                    </a:lnTo>
                    <a:close/>
                    <a:moveTo>
                      <a:pt x="1707480" y="953613"/>
                    </a:moveTo>
                    <a:lnTo>
                      <a:pt x="1655854" y="987212"/>
                    </a:lnTo>
                    <a:lnTo>
                      <a:pt x="1707479" y="1020812"/>
                    </a:lnTo>
                    <a:lnTo>
                      <a:pt x="1759106" y="987212"/>
                    </a:lnTo>
                    <a:close/>
                    <a:moveTo>
                      <a:pt x="1571830" y="953613"/>
                    </a:moveTo>
                    <a:lnTo>
                      <a:pt x="1520203" y="987212"/>
                    </a:lnTo>
                    <a:lnTo>
                      <a:pt x="1571830" y="1020813"/>
                    </a:lnTo>
                    <a:lnTo>
                      <a:pt x="1623456" y="987213"/>
                    </a:lnTo>
                    <a:close/>
                    <a:moveTo>
                      <a:pt x="1436179" y="953613"/>
                    </a:moveTo>
                    <a:lnTo>
                      <a:pt x="1384552" y="987213"/>
                    </a:lnTo>
                    <a:lnTo>
                      <a:pt x="1436179" y="1020813"/>
                    </a:lnTo>
                    <a:lnTo>
                      <a:pt x="1487806" y="987212"/>
                    </a:lnTo>
                    <a:close/>
                    <a:moveTo>
                      <a:pt x="1164877" y="953613"/>
                    </a:moveTo>
                    <a:lnTo>
                      <a:pt x="1113250" y="987213"/>
                    </a:lnTo>
                    <a:lnTo>
                      <a:pt x="1164877" y="1020813"/>
                    </a:lnTo>
                    <a:lnTo>
                      <a:pt x="1216504" y="987212"/>
                    </a:lnTo>
                    <a:close/>
                    <a:moveTo>
                      <a:pt x="1029234" y="953613"/>
                    </a:moveTo>
                    <a:lnTo>
                      <a:pt x="977604" y="987213"/>
                    </a:lnTo>
                    <a:lnTo>
                      <a:pt x="1029232" y="1020813"/>
                    </a:lnTo>
                    <a:lnTo>
                      <a:pt x="1080862" y="987213"/>
                    </a:lnTo>
                    <a:close/>
                    <a:moveTo>
                      <a:pt x="757929" y="953613"/>
                    </a:moveTo>
                    <a:lnTo>
                      <a:pt x="706304" y="987213"/>
                    </a:lnTo>
                    <a:lnTo>
                      <a:pt x="757932" y="1020815"/>
                    </a:lnTo>
                    <a:lnTo>
                      <a:pt x="809561" y="987214"/>
                    </a:lnTo>
                    <a:close/>
                    <a:moveTo>
                      <a:pt x="1843130" y="953613"/>
                    </a:moveTo>
                    <a:lnTo>
                      <a:pt x="1791504" y="987212"/>
                    </a:lnTo>
                    <a:lnTo>
                      <a:pt x="1843130" y="1020812"/>
                    </a:lnTo>
                    <a:lnTo>
                      <a:pt x="1894758" y="987212"/>
                    </a:lnTo>
                    <a:close/>
                    <a:moveTo>
                      <a:pt x="1300527" y="953613"/>
                    </a:moveTo>
                    <a:lnTo>
                      <a:pt x="1248901" y="987212"/>
                    </a:lnTo>
                    <a:lnTo>
                      <a:pt x="1300529" y="1020813"/>
                    </a:lnTo>
                    <a:lnTo>
                      <a:pt x="1352155" y="987213"/>
                    </a:lnTo>
                    <a:close/>
                    <a:moveTo>
                      <a:pt x="2250083" y="953612"/>
                    </a:moveTo>
                    <a:lnTo>
                      <a:pt x="2198456" y="987212"/>
                    </a:lnTo>
                    <a:lnTo>
                      <a:pt x="2250083" y="1020812"/>
                    </a:lnTo>
                    <a:lnTo>
                      <a:pt x="2301709" y="987212"/>
                    </a:lnTo>
                    <a:close/>
                    <a:moveTo>
                      <a:pt x="2114432" y="953612"/>
                    </a:moveTo>
                    <a:lnTo>
                      <a:pt x="2062805" y="987212"/>
                    </a:lnTo>
                    <a:lnTo>
                      <a:pt x="2114432" y="1020812"/>
                    </a:lnTo>
                    <a:lnTo>
                      <a:pt x="2166059" y="987212"/>
                    </a:lnTo>
                    <a:close/>
                    <a:moveTo>
                      <a:pt x="1978781" y="953612"/>
                    </a:moveTo>
                    <a:lnTo>
                      <a:pt x="1927154" y="987212"/>
                    </a:lnTo>
                    <a:lnTo>
                      <a:pt x="1978780" y="1020812"/>
                    </a:lnTo>
                    <a:lnTo>
                      <a:pt x="2030408" y="987212"/>
                    </a:lnTo>
                    <a:close/>
                    <a:moveTo>
                      <a:pt x="147504" y="909475"/>
                    </a:moveTo>
                    <a:lnTo>
                      <a:pt x="95878" y="943074"/>
                    </a:lnTo>
                    <a:lnTo>
                      <a:pt x="147504" y="976673"/>
                    </a:lnTo>
                    <a:lnTo>
                      <a:pt x="199131" y="943074"/>
                    </a:lnTo>
                    <a:close/>
                    <a:moveTo>
                      <a:pt x="283152" y="909474"/>
                    </a:moveTo>
                    <a:lnTo>
                      <a:pt x="231528" y="943074"/>
                    </a:lnTo>
                    <a:lnTo>
                      <a:pt x="283152" y="976673"/>
                    </a:lnTo>
                    <a:lnTo>
                      <a:pt x="334780" y="943074"/>
                    </a:lnTo>
                    <a:close/>
                    <a:moveTo>
                      <a:pt x="554459" y="909474"/>
                    </a:moveTo>
                    <a:lnTo>
                      <a:pt x="502832" y="943072"/>
                    </a:lnTo>
                    <a:lnTo>
                      <a:pt x="554459" y="976672"/>
                    </a:lnTo>
                    <a:lnTo>
                      <a:pt x="606084" y="943073"/>
                    </a:lnTo>
                    <a:close/>
                    <a:moveTo>
                      <a:pt x="418807" y="909474"/>
                    </a:moveTo>
                    <a:lnTo>
                      <a:pt x="367179" y="943074"/>
                    </a:lnTo>
                    <a:lnTo>
                      <a:pt x="418806" y="976673"/>
                    </a:lnTo>
                    <a:lnTo>
                      <a:pt x="470434" y="943072"/>
                    </a:lnTo>
                    <a:close/>
                    <a:moveTo>
                      <a:pt x="961408" y="909472"/>
                    </a:moveTo>
                    <a:lnTo>
                      <a:pt x="909777" y="943073"/>
                    </a:lnTo>
                    <a:lnTo>
                      <a:pt x="961405" y="976671"/>
                    </a:lnTo>
                    <a:lnTo>
                      <a:pt x="1013034" y="943071"/>
                    </a:lnTo>
                    <a:close/>
                    <a:moveTo>
                      <a:pt x="825754" y="909472"/>
                    </a:moveTo>
                    <a:lnTo>
                      <a:pt x="774129" y="943072"/>
                    </a:lnTo>
                    <a:lnTo>
                      <a:pt x="825758" y="976672"/>
                    </a:lnTo>
                    <a:lnTo>
                      <a:pt x="877384" y="943073"/>
                    </a:lnTo>
                    <a:close/>
                    <a:moveTo>
                      <a:pt x="690109" y="909472"/>
                    </a:moveTo>
                    <a:lnTo>
                      <a:pt x="638479" y="943073"/>
                    </a:lnTo>
                    <a:lnTo>
                      <a:pt x="690104" y="976672"/>
                    </a:lnTo>
                    <a:lnTo>
                      <a:pt x="741734" y="943071"/>
                    </a:lnTo>
                    <a:close/>
                    <a:moveTo>
                      <a:pt x="1504004" y="909472"/>
                    </a:moveTo>
                    <a:lnTo>
                      <a:pt x="1452377" y="943071"/>
                    </a:lnTo>
                    <a:lnTo>
                      <a:pt x="1504004" y="976670"/>
                    </a:lnTo>
                    <a:lnTo>
                      <a:pt x="1555631" y="943072"/>
                    </a:lnTo>
                    <a:close/>
                    <a:moveTo>
                      <a:pt x="1232703" y="909472"/>
                    </a:moveTo>
                    <a:lnTo>
                      <a:pt x="1181076" y="943072"/>
                    </a:lnTo>
                    <a:lnTo>
                      <a:pt x="1232702" y="976670"/>
                    </a:lnTo>
                    <a:lnTo>
                      <a:pt x="1284329" y="943071"/>
                    </a:lnTo>
                    <a:close/>
                    <a:moveTo>
                      <a:pt x="1097058" y="909472"/>
                    </a:moveTo>
                    <a:lnTo>
                      <a:pt x="1045435" y="943072"/>
                    </a:lnTo>
                    <a:lnTo>
                      <a:pt x="1097058" y="976671"/>
                    </a:lnTo>
                    <a:lnTo>
                      <a:pt x="1148680" y="943072"/>
                    </a:lnTo>
                    <a:close/>
                    <a:moveTo>
                      <a:pt x="1775306" y="909471"/>
                    </a:moveTo>
                    <a:lnTo>
                      <a:pt x="1723678" y="943071"/>
                    </a:lnTo>
                    <a:lnTo>
                      <a:pt x="1775304" y="976670"/>
                    </a:lnTo>
                    <a:lnTo>
                      <a:pt x="1826933" y="943070"/>
                    </a:lnTo>
                    <a:close/>
                    <a:moveTo>
                      <a:pt x="1639655" y="909471"/>
                    </a:moveTo>
                    <a:lnTo>
                      <a:pt x="1588028" y="943072"/>
                    </a:lnTo>
                    <a:lnTo>
                      <a:pt x="1639656" y="976671"/>
                    </a:lnTo>
                    <a:lnTo>
                      <a:pt x="1691282" y="943071"/>
                    </a:lnTo>
                    <a:close/>
                    <a:moveTo>
                      <a:pt x="2317909" y="909471"/>
                    </a:moveTo>
                    <a:lnTo>
                      <a:pt x="2266281" y="943070"/>
                    </a:lnTo>
                    <a:lnTo>
                      <a:pt x="2317907" y="976670"/>
                    </a:lnTo>
                    <a:lnTo>
                      <a:pt x="2369535" y="943070"/>
                    </a:lnTo>
                    <a:close/>
                    <a:moveTo>
                      <a:pt x="2046607" y="909471"/>
                    </a:moveTo>
                    <a:lnTo>
                      <a:pt x="1994979" y="943070"/>
                    </a:lnTo>
                    <a:lnTo>
                      <a:pt x="2046606" y="976670"/>
                    </a:lnTo>
                    <a:lnTo>
                      <a:pt x="2098233" y="943070"/>
                    </a:lnTo>
                    <a:close/>
                    <a:moveTo>
                      <a:pt x="1910955" y="909471"/>
                    </a:moveTo>
                    <a:lnTo>
                      <a:pt x="1859329" y="943071"/>
                    </a:lnTo>
                    <a:lnTo>
                      <a:pt x="1910955" y="976670"/>
                    </a:lnTo>
                    <a:lnTo>
                      <a:pt x="1962582" y="943070"/>
                    </a:lnTo>
                    <a:close/>
                    <a:moveTo>
                      <a:pt x="1368353" y="909471"/>
                    </a:moveTo>
                    <a:lnTo>
                      <a:pt x="1316726" y="943071"/>
                    </a:lnTo>
                    <a:lnTo>
                      <a:pt x="1368354" y="976671"/>
                    </a:lnTo>
                    <a:lnTo>
                      <a:pt x="1419981" y="943071"/>
                    </a:lnTo>
                    <a:close/>
                    <a:moveTo>
                      <a:pt x="2182257" y="909470"/>
                    </a:moveTo>
                    <a:lnTo>
                      <a:pt x="2130630" y="943070"/>
                    </a:lnTo>
                    <a:lnTo>
                      <a:pt x="2182257" y="976670"/>
                    </a:lnTo>
                    <a:lnTo>
                      <a:pt x="2233885" y="943070"/>
                    </a:lnTo>
                    <a:close/>
                    <a:moveTo>
                      <a:pt x="215330" y="865333"/>
                    </a:moveTo>
                    <a:lnTo>
                      <a:pt x="163703" y="898932"/>
                    </a:lnTo>
                    <a:lnTo>
                      <a:pt x="215330" y="932532"/>
                    </a:lnTo>
                    <a:lnTo>
                      <a:pt x="266958" y="898932"/>
                    </a:lnTo>
                    <a:close/>
                    <a:moveTo>
                      <a:pt x="79679" y="865332"/>
                    </a:moveTo>
                    <a:lnTo>
                      <a:pt x="28052" y="898932"/>
                    </a:lnTo>
                    <a:lnTo>
                      <a:pt x="79680" y="932532"/>
                    </a:lnTo>
                    <a:lnTo>
                      <a:pt x="131307" y="898932"/>
                    </a:lnTo>
                    <a:close/>
                    <a:moveTo>
                      <a:pt x="1029234" y="865332"/>
                    </a:moveTo>
                    <a:lnTo>
                      <a:pt x="977609" y="898931"/>
                    </a:lnTo>
                    <a:lnTo>
                      <a:pt x="1029234" y="932529"/>
                    </a:lnTo>
                    <a:lnTo>
                      <a:pt x="1080861" y="898929"/>
                    </a:lnTo>
                    <a:close/>
                    <a:moveTo>
                      <a:pt x="757932" y="865332"/>
                    </a:moveTo>
                    <a:lnTo>
                      <a:pt x="706307" y="898931"/>
                    </a:lnTo>
                    <a:lnTo>
                      <a:pt x="757928" y="932529"/>
                    </a:lnTo>
                    <a:lnTo>
                      <a:pt x="809557" y="898930"/>
                    </a:lnTo>
                    <a:close/>
                    <a:moveTo>
                      <a:pt x="486631" y="865332"/>
                    </a:moveTo>
                    <a:lnTo>
                      <a:pt x="435005" y="898931"/>
                    </a:lnTo>
                    <a:lnTo>
                      <a:pt x="486633" y="932530"/>
                    </a:lnTo>
                    <a:lnTo>
                      <a:pt x="538257" y="898931"/>
                    </a:lnTo>
                    <a:close/>
                    <a:moveTo>
                      <a:pt x="350981" y="865331"/>
                    </a:moveTo>
                    <a:lnTo>
                      <a:pt x="299352" y="898932"/>
                    </a:lnTo>
                    <a:lnTo>
                      <a:pt x="350979" y="932531"/>
                    </a:lnTo>
                    <a:lnTo>
                      <a:pt x="402608" y="898931"/>
                    </a:lnTo>
                    <a:close/>
                    <a:moveTo>
                      <a:pt x="622282" y="865330"/>
                    </a:moveTo>
                    <a:lnTo>
                      <a:pt x="570655" y="898932"/>
                    </a:lnTo>
                    <a:lnTo>
                      <a:pt x="622282" y="932531"/>
                    </a:lnTo>
                    <a:lnTo>
                      <a:pt x="673911" y="898931"/>
                    </a:lnTo>
                    <a:close/>
                    <a:moveTo>
                      <a:pt x="1571830" y="865330"/>
                    </a:moveTo>
                    <a:lnTo>
                      <a:pt x="1520203" y="898929"/>
                    </a:lnTo>
                    <a:lnTo>
                      <a:pt x="1571829" y="932529"/>
                    </a:lnTo>
                    <a:lnTo>
                      <a:pt x="1623456" y="898929"/>
                    </a:lnTo>
                    <a:close/>
                    <a:moveTo>
                      <a:pt x="1300529" y="865330"/>
                    </a:moveTo>
                    <a:lnTo>
                      <a:pt x="1248902" y="898930"/>
                    </a:lnTo>
                    <a:lnTo>
                      <a:pt x="1300527" y="932529"/>
                    </a:lnTo>
                    <a:lnTo>
                      <a:pt x="1352155" y="898929"/>
                    </a:lnTo>
                    <a:close/>
                    <a:moveTo>
                      <a:pt x="1164877" y="865330"/>
                    </a:moveTo>
                    <a:lnTo>
                      <a:pt x="1113251" y="898930"/>
                    </a:lnTo>
                    <a:lnTo>
                      <a:pt x="1164877" y="932529"/>
                    </a:lnTo>
                    <a:lnTo>
                      <a:pt x="1216504" y="898929"/>
                    </a:lnTo>
                    <a:close/>
                    <a:moveTo>
                      <a:pt x="893578" y="865330"/>
                    </a:moveTo>
                    <a:lnTo>
                      <a:pt x="841954" y="898930"/>
                    </a:lnTo>
                    <a:lnTo>
                      <a:pt x="893580" y="932530"/>
                    </a:lnTo>
                    <a:lnTo>
                      <a:pt x="945208" y="898931"/>
                    </a:lnTo>
                    <a:close/>
                    <a:moveTo>
                      <a:pt x="1843131" y="865329"/>
                    </a:moveTo>
                    <a:lnTo>
                      <a:pt x="1791504" y="898929"/>
                    </a:lnTo>
                    <a:lnTo>
                      <a:pt x="1843130" y="932528"/>
                    </a:lnTo>
                    <a:lnTo>
                      <a:pt x="1894758" y="898928"/>
                    </a:lnTo>
                    <a:close/>
                    <a:moveTo>
                      <a:pt x="1707481" y="865329"/>
                    </a:moveTo>
                    <a:lnTo>
                      <a:pt x="1655854" y="898929"/>
                    </a:lnTo>
                    <a:lnTo>
                      <a:pt x="1707480" y="932529"/>
                    </a:lnTo>
                    <a:lnTo>
                      <a:pt x="1759107" y="898929"/>
                    </a:lnTo>
                    <a:close/>
                    <a:moveTo>
                      <a:pt x="1436178" y="865329"/>
                    </a:moveTo>
                    <a:lnTo>
                      <a:pt x="1384552" y="898929"/>
                    </a:lnTo>
                    <a:lnTo>
                      <a:pt x="1436179" y="932529"/>
                    </a:lnTo>
                    <a:lnTo>
                      <a:pt x="1487806" y="898930"/>
                    </a:lnTo>
                    <a:close/>
                    <a:moveTo>
                      <a:pt x="2250083" y="865329"/>
                    </a:moveTo>
                    <a:lnTo>
                      <a:pt x="2198455" y="898928"/>
                    </a:lnTo>
                    <a:lnTo>
                      <a:pt x="2250083" y="932528"/>
                    </a:lnTo>
                    <a:lnTo>
                      <a:pt x="2301709" y="898929"/>
                    </a:lnTo>
                    <a:close/>
                    <a:moveTo>
                      <a:pt x="2114433" y="865329"/>
                    </a:moveTo>
                    <a:lnTo>
                      <a:pt x="2062805" y="898928"/>
                    </a:lnTo>
                    <a:lnTo>
                      <a:pt x="2114432" y="932528"/>
                    </a:lnTo>
                    <a:lnTo>
                      <a:pt x="2166059" y="898928"/>
                    </a:lnTo>
                    <a:close/>
                    <a:moveTo>
                      <a:pt x="1978781" y="865329"/>
                    </a:moveTo>
                    <a:lnTo>
                      <a:pt x="1927154" y="898929"/>
                    </a:lnTo>
                    <a:lnTo>
                      <a:pt x="1978780" y="932528"/>
                    </a:lnTo>
                    <a:lnTo>
                      <a:pt x="2030408" y="898928"/>
                    </a:lnTo>
                    <a:close/>
                    <a:moveTo>
                      <a:pt x="418806" y="821191"/>
                    </a:moveTo>
                    <a:lnTo>
                      <a:pt x="367180" y="854789"/>
                    </a:lnTo>
                    <a:lnTo>
                      <a:pt x="418809" y="888388"/>
                    </a:lnTo>
                    <a:lnTo>
                      <a:pt x="470432" y="854790"/>
                    </a:lnTo>
                    <a:close/>
                    <a:moveTo>
                      <a:pt x="147504" y="821190"/>
                    </a:moveTo>
                    <a:lnTo>
                      <a:pt x="95877" y="854790"/>
                    </a:lnTo>
                    <a:lnTo>
                      <a:pt x="147504" y="888390"/>
                    </a:lnTo>
                    <a:lnTo>
                      <a:pt x="199132" y="854790"/>
                    </a:lnTo>
                    <a:close/>
                    <a:moveTo>
                      <a:pt x="283157" y="821190"/>
                    </a:moveTo>
                    <a:lnTo>
                      <a:pt x="231529" y="854791"/>
                    </a:lnTo>
                    <a:lnTo>
                      <a:pt x="283152" y="888390"/>
                    </a:lnTo>
                    <a:lnTo>
                      <a:pt x="334786" y="854789"/>
                    </a:lnTo>
                    <a:close/>
                    <a:moveTo>
                      <a:pt x="1097059" y="821189"/>
                    </a:moveTo>
                    <a:lnTo>
                      <a:pt x="1045435" y="854790"/>
                    </a:lnTo>
                    <a:lnTo>
                      <a:pt x="1097057" y="888387"/>
                    </a:lnTo>
                    <a:lnTo>
                      <a:pt x="1148679" y="854787"/>
                    </a:lnTo>
                    <a:close/>
                    <a:moveTo>
                      <a:pt x="961407" y="821189"/>
                    </a:moveTo>
                    <a:lnTo>
                      <a:pt x="909777" y="854788"/>
                    </a:lnTo>
                    <a:lnTo>
                      <a:pt x="961405" y="888388"/>
                    </a:lnTo>
                    <a:lnTo>
                      <a:pt x="1013036" y="854790"/>
                    </a:lnTo>
                    <a:close/>
                    <a:moveTo>
                      <a:pt x="825758" y="821189"/>
                    </a:moveTo>
                    <a:lnTo>
                      <a:pt x="774129" y="854790"/>
                    </a:lnTo>
                    <a:lnTo>
                      <a:pt x="825754" y="888387"/>
                    </a:lnTo>
                    <a:lnTo>
                      <a:pt x="877380" y="854788"/>
                    </a:lnTo>
                    <a:close/>
                    <a:moveTo>
                      <a:pt x="690104" y="821189"/>
                    </a:moveTo>
                    <a:lnTo>
                      <a:pt x="638480" y="854788"/>
                    </a:lnTo>
                    <a:lnTo>
                      <a:pt x="690106" y="888388"/>
                    </a:lnTo>
                    <a:lnTo>
                      <a:pt x="741734" y="854789"/>
                    </a:lnTo>
                    <a:close/>
                    <a:moveTo>
                      <a:pt x="554460" y="821189"/>
                    </a:moveTo>
                    <a:lnTo>
                      <a:pt x="502829" y="854790"/>
                    </a:lnTo>
                    <a:lnTo>
                      <a:pt x="554459" y="888388"/>
                    </a:lnTo>
                    <a:lnTo>
                      <a:pt x="606084" y="854788"/>
                    </a:lnTo>
                    <a:close/>
                    <a:moveTo>
                      <a:pt x="1910956" y="821188"/>
                    </a:moveTo>
                    <a:lnTo>
                      <a:pt x="1859329" y="854788"/>
                    </a:lnTo>
                    <a:lnTo>
                      <a:pt x="1910955" y="888387"/>
                    </a:lnTo>
                    <a:lnTo>
                      <a:pt x="1962582" y="854787"/>
                    </a:lnTo>
                    <a:close/>
                    <a:moveTo>
                      <a:pt x="1775306" y="821188"/>
                    </a:moveTo>
                    <a:lnTo>
                      <a:pt x="1723678" y="854788"/>
                    </a:lnTo>
                    <a:lnTo>
                      <a:pt x="1775306" y="888387"/>
                    </a:lnTo>
                    <a:lnTo>
                      <a:pt x="1826933" y="854788"/>
                    </a:lnTo>
                    <a:close/>
                    <a:moveTo>
                      <a:pt x="1639655" y="821188"/>
                    </a:moveTo>
                    <a:lnTo>
                      <a:pt x="1588028" y="854788"/>
                    </a:lnTo>
                    <a:lnTo>
                      <a:pt x="1639655" y="888387"/>
                    </a:lnTo>
                    <a:lnTo>
                      <a:pt x="1691282" y="854788"/>
                    </a:lnTo>
                    <a:close/>
                    <a:moveTo>
                      <a:pt x="1368354" y="821188"/>
                    </a:moveTo>
                    <a:lnTo>
                      <a:pt x="1316727" y="854788"/>
                    </a:lnTo>
                    <a:lnTo>
                      <a:pt x="1368354" y="888387"/>
                    </a:lnTo>
                    <a:lnTo>
                      <a:pt x="1419980" y="854787"/>
                    </a:lnTo>
                    <a:close/>
                    <a:moveTo>
                      <a:pt x="1232703" y="821188"/>
                    </a:moveTo>
                    <a:lnTo>
                      <a:pt x="1181075" y="854788"/>
                    </a:lnTo>
                    <a:lnTo>
                      <a:pt x="1232703" y="888387"/>
                    </a:lnTo>
                    <a:lnTo>
                      <a:pt x="1284329" y="854787"/>
                    </a:lnTo>
                    <a:close/>
                    <a:moveTo>
                      <a:pt x="2182257" y="821187"/>
                    </a:moveTo>
                    <a:lnTo>
                      <a:pt x="2130630" y="854787"/>
                    </a:lnTo>
                    <a:lnTo>
                      <a:pt x="2182257" y="888386"/>
                    </a:lnTo>
                    <a:lnTo>
                      <a:pt x="2233885" y="854787"/>
                    </a:lnTo>
                    <a:close/>
                    <a:moveTo>
                      <a:pt x="2046607" y="821187"/>
                    </a:moveTo>
                    <a:lnTo>
                      <a:pt x="1994980" y="854787"/>
                    </a:lnTo>
                    <a:lnTo>
                      <a:pt x="2046607" y="888386"/>
                    </a:lnTo>
                    <a:lnTo>
                      <a:pt x="2098234" y="854787"/>
                    </a:lnTo>
                    <a:close/>
                    <a:moveTo>
                      <a:pt x="1504004" y="821187"/>
                    </a:moveTo>
                    <a:lnTo>
                      <a:pt x="1452377" y="854787"/>
                    </a:lnTo>
                    <a:lnTo>
                      <a:pt x="1504004" y="888387"/>
                    </a:lnTo>
                    <a:lnTo>
                      <a:pt x="1555632" y="854788"/>
                    </a:lnTo>
                    <a:close/>
                    <a:moveTo>
                      <a:pt x="2317908" y="821187"/>
                    </a:moveTo>
                    <a:lnTo>
                      <a:pt x="2266281" y="854787"/>
                    </a:lnTo>
                    <a:lnTo>
                      <a:pt x="2317908" y="888387"/>
                    </a:lnTo>
                    <a:lnTo>
                      <a:pt x="2369535" y="854787"/>
                    </a:lnTo>
                    <a:close/>
                    <a:moveTo>
                      <a:pt x="79680" y="777049"/>
                    </a:moveTo>
                    <a:lnTo>
                      <a:pt x="28052" y="810648"/>
                    </a:lnTo>
                    <a:lnTo>
                      <a:pt x="79679" y="844248"/>
                    </a:lnTo>
                    <a:lnTo>
                      <a:pt x="131307" y="810648"/>
                    </a:lnTo>
                    <a:close/>
                    <a:moveTo>
                      <a:pt x="622282" y="777049"/>
                    </a:moveTo>
                    <a:lnTo>
                      <a:pt x="570659" y="810647"/>
                    </a:lnTo>
                    <a:lnTo>
                      <a:pt x="622282" y="844246"/>
                    </a:lnTo>
                    <a:lnTo>
                      <a:pt x="673909" y="810647"/>
                    </a:lnTo>
                    <a:close/>
                    <a:moveTo>
                      <a:pt x="486633" y="777048"/>
                    </a:moveTo>
                    <a:lnTo>
                      <a:pt x="435006" y="810648"/>
                    </a:lnTo>
                    <a:lnTo>
                      <a:pt x="486631" y="844248"/>
                    </a:lnTo>
                    <a:lnTo>
                      <a:pt x="538259" y="810647"/>
                    </a:lnTo>
                    <a:close/>
                    <a:moveTo>
                      <a:pt x="350979" y="777048"/>
                    </a:moveTo>
                    <a:lnTo>
                      <a:pt x="299352" y="810647"/>
                    </a:lnTo>
                    <a:lnTo>
                      <a:pt x="350981" y="844246"/>
                    </a:lnTo>
                    <a:lnTo>
                      <a:pt x="402605" y="810648"/>
                    </a:lnTo>
                    <a:close/>
                    <a:moveTo>
                      <a:pt x="757929" y="777048"/>
                    </a:moveTo>
                    <a:lnTo>
                      <a:pt x="706304" y="810647"/>
                    </a:lnTo>
                    <a:lnTo>
                      <a:pt x="757929" y="844248"/>
                    </a:lnTo>
                    <a:lnTo>
                      <a:pt x="809558" y="810647"/>
                    </a:lnTo>
                    <a:close/>
                    <a:moveTo>
                      <a:pt x="215330" y="777048"/>
                    </a:moveTo>
                    <a:lnTo>
                      <a:pt x="163702" y="810648"/>
                    </a:lnTo>
                    <a:lnTo>
                      <a:pt x="215330" y="844248"/>
                    </a:lnTo>
                    <a:lnTo>
                      <a:pt x="266958" y="810648"/>
                    </a:lnTo>
                    <a:close/>
                    <a:moveTo>
                      <a:pt x="1707481" y="777047"/>
                    </a:moveTo>
                    <a:lnTo>
                      <a:pt x="1655854" y="810646"/>
                    </a:lnTo>
                    <a:lnTo>
                      <a:pt x="1707480" y="844245"/>
                    </a:lnTo>
                    <a:lnTo>
                      <a:pt x="1759108" y="810646"/>
                    </a:lnTo>
                    <a:close/>
                    <a:moveTo>
                      <a:pt x="1164879" y="777047"/>
                    </a:moveTo>
                    <a:lnTo>
                      <a:pt x="1113251" y="810647"/>
                    </a:lnTo>
                    <a:lnTo>
                      <a:pt x="1164877" y="844245"/>
                    </a:lnTo>
                    <a:lnTo>
                      <a:pt x="1216504" y="810645"/>
                    </a:lnTo>
                    <a:close/>
                    <a:moveTo>
                      <a:pt x="1029236" y="777047"/>
                    </a:moveTo>
                    <a:lnTo>
                      <a:pt x="977606" y="810647"/>
                    </a:lnTo>
                    <a:lnTo>
                      <a:pt x="1029234" y="844248"/>
                    </a:lnTo>
                    <a:lnTo>
                      <a:pt x="1080866" y="810647"/>
                    </a:lnTo>
                    <a:close/>
                    <a:moveTo>
                      <a:pt x="893580" y="777047"/>
                    </a:moveTo>
                    <a:lnTo>
                      <a:pt x="841957" y="810647"/>
                    </a:lnTo>
                    <a:lnTo>
                      <a:pt x="893577" y="844245"/>
                    </a:lnTo>
                    <a:lnTo>
                      <a:pt x="945208" y="810646"/>
                    </a:lnTo>
                    <a:close/>
                    <a:moveTo>
                      <a:pt x="1978783" y="777047"/>
                    </a:moveTo>
                    <a:lnTo>
                      <a:pt x="1927155" y="810646"/>
                    </a:lnTo>
                    <a:lnTo>
                      <a:pt x="1978781" y="844245"/>
                    </a:lnTo>
                    <a:lnTo>
                      <a:pt x="2030408" y="810645"/>
                    </a:lnTo>
                    <a:close/>
                    <a:moveTo>
                      <a:pt x="1436179" y="777047"/>
                    </a:moveTo>
                    <a:lnTo>
                      <a:pt x="1384552" y="810646"/>
                    </a:lnTo>
                    <a:lnTo>
                      <a:pt x="1436178" y="844245"/>
                    </a:lnTo>
                    <a:lnTo>
                      <a:pt x="1487806" y="810646"/>
                    </a:lnTo>
                    <a:close/>
                    <a:moveTo>
                      <a:pt x="1300527" y="777047"/>
                    </a:moveTo>
                    <a:lnTo>
                      <a:pt x="1248902" y="810646"/>
                    </a:lnTo>
                    <a:lnTo>
                      <a:pt x="1300528" y="844245"/>
                    </a:lnTo>
                    <a:lnTo>
                      <a:pt x="1352154" y="810646"/>
                    </a:lnTo>
                    <a:close/>
                    <a:moveTo>
                      <a:pt x="2250082" y="777046"/>
                    </a:moveTo>
                    <a:lnTo>
                      <a:pt x="2198455" y="810645"/>
                    </a:lnTo>
                    <a:lnTo>
                      <a:pt x="2250082" y="844245"/>
                    </a:lnTo>
                    <a:lnTo>
                      <a:pt x="2301709" y="810645"/>
                    </a:lnTo>
                    <a:close/>
                    <a:moveTo>
                      <a:pt x="2114433" y="777046"/>
                    </a:moveTo>
                    <a:lnTo>
                      <a:pt x="2062805" y="810645"/>
                    </a:lnTo>
                    <a:lnTo>
                      <a:pt x="2114432" y="844245"/>
                    </a:lnTo>
                    <a:lnTo>
                      <a:pt x="2166059" y="810645"/>
                    </a:lnTo>
                    <a:close/>
                    <a:moveTo>
                      <a:pt x="1843131" y="777046"/>
                    </a:moveTo>
                    <a:lnTo>
                      <a:pt x="1791504" y="810646"/>
                    </a:lnTo>
                    <a:lnTo>
                      <a:pt x="1843131" y="844246"/>
                    </a:lnTo>
                    <a:lnTo>
                      <a:pt x="1894758" y="810646"/>
                    </a:lnTo>
                    <a:close/>
                    <a:moveTo>
                      <a:pt x="1571829" y="777046"/>
                    </a:moveTo>
                    <a:lnTo>
                      <a:pt x="1520202" y="810646"/>
                    </a:lnTo>
                    <a:lnTo>
                      <a:pt x="1571829" y="844246"/>
                    </a:lnTo>
                    <a:lnTo>
                      <a:pt x="1623457" y="810646"/>
                    </a:lnTo>
                    <a:close/>
                    <a:moveTo>
                      <a:pt x="554459" y="732907"/>
                    </a:moveTo>
                    <a:lnTo>
                      <a:pt x="502832" y="766505"/>
                    </a:lnTo>
                    <a:lnTo>
                      <a:pt x="554460" y="800105"/>
                    </a:lnTo>
                    <a:lnTo>
                      <a:pt x="606084" y="766506"/>
                    </a:lnTo>
                    <a:close/>
                    <a:moveTo>
                      <a:pt x="283152" y="732907"/>
                    </a:moveTo>
                    <a:lnTo>
                      <a:pt x="231530" y="766505"/>
                    </a:lnTo>
                    <a:lnTo>
                      <a:pt x="283156" y="800106"/>
                    </a:lnTo>
                    <a:lnTo>
                      <a:pt x="334785" y="766506"/>
                    </a:lnTo>
                    <a:close/>
                    <a:moveTo>
                      <a:pt x="961405" y="732906"/>
                    </a:moveTo>
                    <a:lnTo>
                      <a:pt x="909777" y="766505"/>
                    </a:lnTo>
                    <a:lnTo>
                      <a:pt x="961404" y="800104"/>
                    </a:lnTo>
                    <a:lnTo>
                      <a:pt x="1013036" y="766504"/>
                    </a:lnTo>
                    <a:close/>
                    <a:moveTo>
                      <a:pt x="690110" y="732906"/>
                    </a:moveTo>
                    <a:lnTo>
                      <a:pt x="638479" y="766506"/>
                    </a:lnTo>
                    <a:lnTo>
                      <a:pt x="690104" y="800106"/>
                    </a:lnTo>
                    <a:lnTo>
                      <a:pt x="741734" y="766505"/>
                    </a:lnTo>
                    <a:close/>
                    <a:moveTo>
                      <a:pt x="418809" y="732906"/>
                    </a:moveTo>
                    <a:lnTo>
                      <a:pt x="367179" y="766506"/>
                    </a:lnTo>
                    <a:lnTo>
                      <a:pt x="418806" y="800106"/>
                    </a:lnTo>
                    <a:lnTo>
                      <a:pt x="470434" y="766505"/>
                    </a:lnTo>
                    <a:close/>
                    <a:moveTo>
                      <a:pt x="147507" y="732906"/>
                    </a:moveTo>
                    <a:lnTo>
                      <a:pt x="95878" y="766508"/>
                    </a:lnTo>
                    <a:lnTo>
                      <a:pt x="147503" y="800106"/>
                    </a:lnTo>
                    <a:lnTo>
                      <a:pt x="199133" y="766506"/>
                    </a:lnTo>
                    <a:close/>
                    <a:moveTo>
                      <a:pt x="1232703" y="732906"/>
                    </a:moveTo>
                    <a:lnTo>
                      <a:pt x="1181078" y="766505"/>
                    </a:lnTo>
                    <a:lnTo>
                      <a:pt x="1232702" y="800103"/>
                    </a:lnTo>
                    <a:lnTo>
                      <a:pt x="1284329" y="766504"/>
                    </a:lnTo>
                    <a:close/>
                    <a:moveTo>
                      <a:pt x="1097058" y="732905"/>
                    </a:moveTo>
                    <a:lnTo>
                      <a:pt x="1045436" y="766505"/>
                    </a:lnTo>
                    <a:lnTo>
                      <a:pt x="1097059" y="800104"/>
                    </a:lnTo>
                    <a:lnTo>
                      <a:pt x="1148681" y="766505"/>
                    </a:lnTo>
                    <a:close/>
                    <a:moveTo>
                      <a:pt x="825754" y="732905"/>
                    </a:moveTo>
                    <a:lnTo>
                      <a:pt x="774129" y="766505"/>
                    </a:lnTo>
                    <a:lnTo>
                      <a:pt x="825758" y="800104"/>
                    </a:lnTo>
                    <a:lnTo>
                      <a:pt x="877384" y="766505"/>
                    </a:lnTo>
                    <a:close/>
                    <a:moveTo>
                      <a:pt x="2046608" y="732905"/>
                    </a:moveTo>
                    <a:lnTo>
                      <a:pt x="1994980" y="766504"/>
                    </a:lnTo>
                    <a:lnTo>
                      <a:pt x="2046607" y="800103"/>
                    </a:lnTo>
                    <a:lnTo>
                      <a:pt x="2098233" y="766504"/>
                    </a:lnTo>
                    <a:close/>
                    <a:moveTo>
                      <a:pt x="1775306" y="732905"/>
                    </a:moveTo>
                    <a:lnTo>
                      <a:pt x="1723678" y="766504"/>
                    </a:lnTo>
                    <a:lnTo>
                      <a:pt x="1775306" y="800104"/>
                    </a:lnTo>
                    <a:lnTo>
                      <a:pt x="1826933" y="766504"/>
                    </a:lnTo>
                    <a:close/>
                    <a:moveTo>
                      <a:pt x="1639654" y="732905"/>
                    </a:moveTo>
                    <a:lnTo>
                      <a:pt x="1588028" y="766504"/>
                    </a:lnTo>
                    <a:lnTo>
                      <a:pt x="1639655" y="800104"/>
                    </a:lnTo>
                    <a:lnTo>
                      <a:pt x="1691282" y="766504"/>
                    </a:lnTo>
                    <a:close/>
                    <a:moveTo>
                      <a:pt x="1504004" y="732905"/>
                    </a:moveTo>
                    <a:lnTo>
                      <a:pt x="1452377" y="766505"/>
                    </a:lnTo>
                    <a:lnTo>
                      <a:pt x="1504004" y="800103"/>
                    </a:lnTo>
                    <a:lnTo>
                      <a:pt x="1555631" y="766504"/>
                    </a:lnTo>
                    <a:close/>
                    <a:moveTo>
                      <a:pt x="1368354" y="732905"/>
                    </a:moveTo>
                    <a:lnTo>
                      <a:pt x="1316726" y="766504"/>
                    </a:lnTo>
                    <a:lnTo>
                      <a:pt x="1368354" y="800103"/>
                    </a:lnTo>
                    <a:lnTo>
                      <a:pt x="1419980" y="766504"/>
                    </a:lnTo>
                    <a:close/>
                    <a:moveTo>
                      <a:pt x="2317908" y="732903"/>
                    </a:moveTo>
                    <a:lnTo>
                      <a:pt x="2266281" y="766504"/>
                    </a:lnTo>
                    <a:lnTo>
                      <a:pt x="2317909" y="800103"/>
                    </a:lnTo>
                    <a:lnTo>
                      <a:pt x="2369535" y="766504"/>
                    </a:lnTo>
                    <a:close/>
                    <a:moveTo>
                      <a:pt x="2182257" y="732903"/>
                    </a:moveTo>
                    <a:lnTo>
                      <a:pt x="2130630" y="766504"/>
                    </a:lnTo>
                    <a:lnTo>
                      <a:pt x="2182257" y="800103"/>
                    </a:lnTo>
                    <a:lnTo>
                      <a:pt x="2233885" y="766503"/>
                    </a:lnTo>
                    <a:close/>
                    <a:moveTo>
                      <a:pt x="1910956" y="732903"/>
                    </a:moveTo>
                    <a:lnTo>
                      <a:pt x="1859329" y="766504"/>
                    </a:lnTo>
                    <a:lnTo>
                      <a:pt x="1910957" y="800104"/>
                    </a:lnTo>
                    <a:lnTo>
                      <a:pt x="1962584" y="766504"/>
                    </a:lnTo>
                    <a:close/>
                    <a:moveTo>
                      <a:pt x="757935" y="688766"/>
                    </a:moveTo>
                    <a:lnTo>
                      <a:pt x="706307" y="722364"/>
                    </a:lnTo>
                    <a:lnTo>
                      <a:pt x="757929" y="755964"/>
                    </a:lnTo>
                    <a:lnTo>
                      <a:pt x="809558" y="722363"/>
                    </a:lnTo>
                    <a:close/>
                    <a:moveTo>
                      <a:pt x="215330" y="688766"/>
                    </a:moveTo>
                    <a:lnTo>
                      <a:pt x="163704" y="722364"/>
                    </a:lnTo>
                    <a:lnTo>
                      <a:pt x="215330" y="755964"/>
                    </a:lnTo>
                    <a:lnTo>
                      <a:pt x="266956" y="722365"/>
                    </a:lnTo>
                    <a:close/>
                    <a:moveTo>
                      <a:pt x="486631" y="688765"/>
                    </a:moveTo>
                    <a:lnTo>
                      <a:pt x="435005" y="722364"/>
                    </a:lnTo>
                    <a:lnTo>
                      <a:pt x="486633" y="755963"/>
                    </a:lnTo>
                    <a:lnTo>
                      <a:pt x="538257" y="722364"/>
                    </a:lnTo>
                    <a:close/>
                    <a:moveTo>
                      <a:pt x="1029234" y="688765"/>
                    </a:moveTo>
                    <a:lnTo>
                      <a:pt x="977606" y="722363"/>
                    </a:lnTo>
                    <a:lnTo>
                      <a:pt x="1029234" y="755963"/>
                    </a:lnTo>
                    <a:lnTo>
                      <a:pt x="1080862" y="722362"/>
                    </a:lnTo>
                    <a:close/>
                    <a:moveTo>
                      <a:pt x="622282" y="688765"/>
                    </a:moveTo>
                    <a:lnTo>
                      <a:pt x="570655" y="722365"/>
                    </a:lnTo>
                    <a:lnTo>
                      <a:pt x="622282" y="755965"/>
                    </a:lnTo>
                    <a:lnTo>
                      <a:pt x="673911" y="722364"/>
                    </a:lnTo>
                    <a:close/>
                    <a:moveTo>
                      <a:pt x="79680" y="688764"/>
                    </a:moveTo>
                    <a:lnTo>
                      <a:pt x="28051" y="722364"/>
                    </a:lnTo>
                    <a:lnTo>
                      <a:pt x="79679" y="755965"/>
                    </a:lnTo>
                    <a:lnTo>
                      <a:pt x="131307" y="722364"/>
                    </a:lnTo>
                    <a:close/>
                    <a:moveTo>
                      <a:pt x="1300529" y="688764"/>
                    </a:moveTo>
                    <a:lnTo>
                      <a:pt x="1248902" y="722363"/>
                    </a:lnTo>
                    <a:lnTo>
                      <a:pt x="1300527" y="755961"/>
                    </a:lnTo>
                    <a:lnTo>
                      <a:pt x="1352154" y="722362"/>
                    </a:lnTo>
                    <a:close/>
                    <a:moveTo>
                      <a:pt x="1164877" y="688764"/>
                    </a:moveTo>
                    <a:lnTo>
                      <a:pt x="1113252" y="722363"/>
                    </a:lnTo>
                    <a:lnTo>
                      <a:pt x="1164879" y="755964"/>
                    </a:lnTo>
                    <a:lnTo>
                      <a:pt x="1216505" y="722363"/>
                    </a:lnTo>
                    <a:close/>
                    <a:moveTo>
                      <a:pt x="893578" y="688764"/>
                    </a:moveTo>
                    <a:lnTo>
                      <a:pt x="841954" y="722363"/>
                    </a:lnTo>
                    <a:lnTo>
                      <a:pt x="893580" y="755964"/>
                    </a:lnTo>
                    <a:lnTo>
                      <a:pt x="945208" y="722363"/>
                    </a:lnTo>
                    <a:close/>
                    <a:moveTo>
                      <a:pt x="350982" y="688764"/>
                    </a:moveTo>
                    <a:lnTo>
                      <a:pt x="299352" y="722364"/>
                    </a:lnTo>
                    <a:lnTo>
                      <a:pt x="350979" y="755965"/>
                    </a:lnTo>
                    <a:lnTo>
                      <a:pt x="402609" y="722364"/>
                    </a:lnTo>
                    <a:close/>
                    <a:moveTo>
                      <a:pt x="2114433" y="688763"/>
                    </a:moveTo>
                    <a:lnTo>
                      <a:pt x="2062805" y="722362"/>
                    </a:lnTo>
                    <a:lnTo>
                      <a:pt x="2114432" y="755961"/>
                    </a:lnTo>
                    <a:lnTo>
                      <a:pt x="2166059" y="722362"/>
                    </a:lnTo>
                    <a:close/>
                    <a:moveTo>
                      <a:pt x="1843132" y="688763"/>
                    </a:moveTo>
                    <a:lnTo>
                      <a:pt x="1791505" y="722363"/>
                    </a:lnTo>
                    <a:lnTo>
                      <a:pt x="1843130" y="755961"/>
                    </a:lnTo>
                    <a:lnTo>
                      <a:pt x="1894758" y="722362"/>
                    </a:lnTo>
                    <a:close/>
                    <a:moveTo>
                      <a:pt x="1571830" y="688763"/>
                    </a:moveTo>
                    <a:lnTo>
                      <a:pt x="1520203" y="722363"/>
                    </a:lnTo>
                    <a:lnTo>
                      <a:pt x="1571830" y="755963"/>
                    </a:lnTo>
                    <a:lnTo>
                      <a:pt x="1623456" y="722363"/>
                    </a:lnTo>
                    <a:close/>
                    <a:moveTo>
                      <a:pt x="1436179" y="688763"/>
                    </a:moveTo>
                    <a:lnTo>
                      <a:pt x="1384552" y="722362"/>
                    </a:lnTo>
                    <a:lnTo>
                      <a:pt x="1436179" y="755962"/>
                    </a:lnTo>
                    <a:lnTo>
                      <a:pt x="1487806" y="722363"/>
                    </a:lnTo>
                    <a:close/>
                    <a:moveTo>
                      <a:pt x="2250083" y="688763"/>
                    </a:moveTo>
                    <a:lnTo>
                      <a:pt x="2198456" y="722362"/>
                    </a:lnTo>
                    <a:lnTo>
                      <a:pt x="2250082" y="755961"/>
                    </a:lnTo>
                    <a:lnTo>
                      <a:pt x="2301709" y="722362"/>
                    </a:lnTo>
                    <a:close/>
                    <a:moveTo>
                      <a:pt x="1978782" y="688763"/>
                    </a:moveTo>
                    <a:lnTo>
                      <a:pt x="1927154" y="722362"/>
                    </a:lnTo>
                    <a:lnTo>
                      <a:pt x="1978783" y="755963"/>
                    </a:lnTo>
                    <a:lnTo>
                      <a:pt x="2030409" y="722363"/>
                    </a:lnTo>
                    <a:close/>
                    <a:moveTo>
                      <a:pt x="1707480" y="688763"/>
                    </a:moveTo>
                    <a:lnTo>
                      <a:pt x="1655853" y="722362"/>
                    </a:lnTo>
                    <a:lnTo>
                      <a:pt x="1707480" y="755963"/>
                    </a:lnTo>
                    <a:lnTo>
                      <a:pt x="1759108" y="722363"/>
                    </a:lnTo>
                    <a:close/>
                    <a:moveTo>
                      <a:pt x="418806" y="644624"/>
                    </a:moveTo>
                    <a:lnTo>
                      <a:pt x="367181" y="678223"/>
                    </a:lnTo>
                    <a:lnTo>
                      <a:pt x="418809" y="711822"/>
                    </a:lnTo>
                    <a:lnTo>
                      <a:pt x="470434" y="678224"/>
                    </a:lnTo>
                    <a:close/>
                    <a:moveTo>
                      <a:pt x="825759" y="644623"/>
                    </a:moveTo>
                    <a:lnTo>
                      <a:pt x="774129" y="678224"/>
                    </a:lnTo>
                    <a:lnTo>
                      <a:pt x="825754" y="711822"/>
                    </a:lnTo>
                    <a:lnTo>
                      <a:pt x="877384" y="678223"/>
                    </a:lnTo>
                    <a:close/>
                    <a:moveTo>
                      <a:pt x="690105" y="644623"/>
                    </a:moveTo>
                    <a:lnTo>
                      <a:pt x="638480" y="678223"/>
                    </a:lnTo>
                    <a:lnTo>
                      <a:pt x="690106" y="711822"/>
                    </a:lnTo>
                    <a:lnTo>
                      <a:pt x="741735" y="678223"/>
                    </a:lnTo>
                    <a:close/>
                    <a:moveTo>
                      <a:pt x="554460" y="644623"/>
                    </a:moveTo>
                    <a:lnTo>
                      <a:pt x="502829" y="678224"/>
                    </a:lnTo>
                    <a:lnTo>
                      <a:pt x="554459" y="711822"/>
                    </a:lnTo>
                    <a:lnTo>
                      <a:pt x="606084" y="678223"/>
                    </a:lnTo>
                    <a:close/>
                    <a:moveTo>
                      <a:pt x="283156" y="644623"/>
                    </a:moveTo>
                    <a:lnTo>
                      <a:pt x="231530" y="678224"/>
                    </a:lnTo>
                    <a:lnTo>
                      <a:pt x="283153" y="711823"/>
                    </a:lnTo>
                    <a:lnTo>
                      <a:pt x="334786" y="678223"/>
                    </a:lnTo>
                    <a:close/>
                    <a:moveTo>
                      <a:pt x="147505" y="644623"/>
                    </a:moveTo>
                    <a:lnTo>
                      <a:pt x="95878" y="678223"/>
                    </a:lnTo>
                    <a:lnTo>
                      <a:pt x="147507" y="711822"/>
                    </a:lnTo>
                    <a:lnTo>
                      <a:pt x="199131" y="678224"/>
                    </a:lnTo>
                    <a:close/>
                    <a:moveTo>
                      <a:pt x="1368355" y="644623"/>
                    </a:moveTo>
                    <a:lnTo>
                      <a:pt x="1316727" y="678222"/>
                    </a:lnTo>
                    <a:lnTo>
                      <a:pt x="1368353" y="711821"/>
                    </a:lnTo>
                    <a:lnTo>
                      <a:pt x="1419980" y="678221"/>
                    </a:lnTo>
                    <a:close/>
                    <a:moveTo>
                      <a:pt x="1097059" y="644623"/>
                    </a:moveTo>
                    <a:lnTo>
                      <a:pt x="1045435" y="678223"/>
                    </a:lnTo>
                    <a:lnTo>
                      <a:pt x="1097057" y="711821"/>
                    </a:lnTo>
                    <a:lnTo>
                      <a:pt x="1148678" y="678221"/>
                    </a:lnTo>
                    <a:close/>
                    <a:moveTo>
                      <a:pt x="961405" y="644623"/>
                    </a:moveTo>
                    <a:lnTo>
                      <a:pt x="909777" y="678223"/>
                    </a:lnTo>
                    <a:lnTo>
                      <a:pt x="961407" y="711821"/>
                    </a:lnTo>
                    <a:lnTo>
                      <a:pt x="1013036" y="678223"/>
                    </a:lnTo>
                    <a:close/>
                    <a:moveTo>
                      <a:pt x="2182258" y="644622"/>
                    </a:moveTo>
                    <a:lnTo>
                      <a:pt x="2130631" y="678221"/>
                    </a:lnTo>
                    <a:lnTo>
                      <a:pt x="2182257" y="711820"/>
                    </a:lnTo>
                    <a:lnTo>
                      <a:pt x="2233885" y="678221"/>
                    </a:lnTo>
                    <a:close/>
                    <a:moveTo>
                      <a:pt x="1504004" y="644622"/>
                    </a:moveTo>
                    <a:lnTo>
                      <a:pt x="1452377" y="678221"/>
                    </a:lnTo>
                    <a:lnTo>
                      <a:pt x="1504004" y="711821"/>
                    </a:lnTo>
                    <a:lnTo>
                      <a:pt x="1555632" y="678221"/>
                    </a:lnTo>
                    <a:close/>
                    <a:moveTo>
                      <a:pt x="2317909" y="644622"/>
                    </a:moveTo>
                    <a:lnTo>
                      <a:pt x="2266281" y="678221"/>
                    </a:lnTo>
                    <a:lnTo>
                      <a:pt x="2317908" y="711819"/>
                    </a:lnTo>
                    <a:lnTo>
                      <a:pt x="2369535" y="678221"/>
                    </a:lnTo>
                    <a:close/>
                    <a:moveTo>
                      <a:pt x="2046608" y="644622"/>
                    </a:moveTo>
                    <a:lnTo>
                      <a:pt x="1994980" y="678221"/>
                    </a:lnTo>
                    <a:lnTo>
                      <a:pt x="2046608" y="711821"/>
                    </a:lnTo>
                    <a:lnTo>
                      <a:pt x="2098235" y="678221"/>
                    </a:lnTo>
                    <a:close/>
                    <a:moveTo>
                      <a:pt x="1910956" y="644622"/>
                    </a:moveTo>
                    <a:lnTo>
                      <a:pt x="1859330" y="678221"/>
                    </a:lnTo>
                    <a:lnTo>
                      <a:pt x="1910956" y="711821"/>
                    </a:lnTo>
                    <a:lnTo>
                      <a:pt x="1962583" y="678221"/>
                    </a:lnTo>
                    <a:close/>
                    <a:moveTo>
                      <a:pt x="1775306" y="644622"/>
                    </a:moveTo>
                    <a:lnTo>
                      <a:pt x="1723678" y="678221"/>
                    </a:lnTo>
                    <a:lnTo>
                      <a:pt x="1775306" y="711820"/>
                    </a:lnTo>
                    <a:lnTo>
                      <a:pt x="1826934" y="678221"/>
                    </a:lnTo>
                    <a:close/>
                    <a:moveTo>
                      <a:pt x="1639656" y="644622"/>
                    </a:moveTo>
                    <a:lnTo>
                      <a:pt x="1588029" y="678221"/>
                    </a:lnTo>
                    <a:lnTo>
                      <a:pt x="1639655" y="711821"/>
                    </a:lnTo>
                    <a:lnTo>
                      <a:pt x="1691282" y="678221"/>
                    </a:lnTo>
                    <a:close/>
                    <a:moveTo>
                      <a:pt x="1232703" y="644622"/>
                    </a:moveTo>
                    <a:lnTo>
                      <a:pt x="1181075" y="678222"/>
                    </a:lnTo>
                    <a:lnTo>
                      <a:pt x="1232704" y="711822"/>
                    </a:lnTo>
                    <a:lnTo>
                      <a:pt x="1284331" y="678223"/>
                    </a:lnTo>
                    <a:close/>
                    <a:moveTo>
                      <a:pt x="350979" y="600483"/>
                    </a:moveTo>
                    <a:lnTo>
                      <a:pt x="299352" y="634082"/>
                    </a:lnTo>
                    <a:lnTo>
                      <a:pt x="350981" y="667681"/>
                    </a:lnTo>
                    <a:lnTo>
                      <a:pt x="402605" y="634082"/>
                    </a:lnTo>
                    <a:close/>
                    <a:moveTo>
                      <a:pt x="1164879" y="600482"/>
                    </a:moveTo>
                    <a:lnTo>
                      <a:pt x="1113251" y="634081"/>
                    </a:lnTo>
                    <a:lnTo>
                      <a:pt x="1164877" y="667679"/>
                    </a:lnTo>
                    <a:lnTo>
                      <a:pt x="1216504" y="634080"/>
                    </a:lnTo>
                    <a:close/>
                    <a:moveTo>
                      <a:pt x="893580" y="600482"/>
                    </a:moveTo>
                    <a:lnTo>
                      <a:pt x="841957" y="634081"/>
                    </a:lnTo>
                    <a:lnTo>
                      <a:pt x="893577" y="667680"/>
                    </a:lnTo>
                    <a:lnTo>
                      <a:pt x="945208" y="634081"/>
                    </a:lnTo>
                    <a:close/>
                    <a:moveTo>
                      <a:pt x="757932" y="600482"/>
                    </a:moveTo>
                    <a:lnTo>
                      <a:pt x="706307" y="634081"/>
                    </a:lnTo>
                    <a:lnTo>
                      <a:pt x="757933" y="667681"/>
                    </a:lnTo>
                    <a:lnTo>
                      <a:pt x="809561" y="634082"/>
                    </a:lnTo>
                    <a:close/>
                    <a:moveTo>
                      <a:pt x="622282" y="600482"/>
                    </a:moveTo>
                    <a:lnTo>
                      <a:pt x="570655" y="634082"/>
                    </a:lnTo>
                    <a:lnTo>
                      <a:pt x="622282" y="667680"/>
                    </a:lnTo>
                    <a:lnTo>
                      <a:pt x="673909" y="634081"/>
                    </a:lnTo>
                    <a:close/>
                    <a:moveTo>
                      <a:pt x="486633" y="600482"/>
                    </a:moveTo>
                    <a:lnTo>
                      <a:pt x="435005" y="634082"/>
                    </a:lnTo>
                    <a:lnTo>
                      <a:pt x="486631" y="667681"/>
                    </a:lnTo>
                    <a:lnTo>
                      <a:pt x="538259" y="634082"/>
                    </a:lnTo>
                    <a:close/>
                    <a:moveTo>
                      <a:pt x="215330" y="600482"/>
                    </a:moveTo>
                    <a:lnTo>
                      <a:pt x="163702" y="634082"/>
                    </a:lnTo>
                    <a:lnTo>
                      <a:pt x="215330" y="667681"/>
                    </a:lnTo>
                    <a:lnTo>
                      <a:pt x="266958" y="634081"/>
                    </a:lnTo>
                    <a:close/>
                    <a:moveTo>
                      <a:pt x="79679" y="600482"/>
                    </a:moveTo>
                    <a:lnTo>
                      <a:pt x="28054" y="634082"/>
                    </a:lnTo>
                    <a:lnTo>
                      <a:pt x="79680" y="667680"/>
                    </a:lnTo>
                    <a:lnTo>
                      <a:pt x="131307" y="634082"/>
                    </a:lnTo>
                    <a:close/>
                    <a:moveTo>
                      <a:pt x="1436180" y="600481"/>
                    </a:moveTo>
                    <a:lnTo>
                      <a:pt x="1384553" y="634081"/>
                    </a:lnTo>
                    <a:lnTo>
                      <a:pt x="1436178" y="667679"/>
                    </a:lnTo>
                    <a:lnTo>
                      <a:pt x="1487806" y="634080"/>
                    </a:lnTo>
                    <a:close/>
                    <a:moveTo>
                      <a:pt x="1300528" y="600481"/>
                    </a:moveTo>
                    <a:lnTo>
                      <a:pt x="1248902" y="634081"/>
                    </a:lnTo>
                    <a:lnTo>
                      <a:pt x="1300530" y="667680"/>
                    </a:lnTo>
                    <a:lnTo>
                      <a:pt x="1352156" y="634081"/>
                    </a:lnTo>
                    <a:close/>
                    <a:moveTo>
                      <a:pt x="1029234" y="600481"/>
                    </a:moveTo>
                    <a:lnTo>
                      <a:pt x="977606" y="634080"/>
                    </a:lnTo>
                    <a:lnTo>
                      <a:pt x="1029234" y="667681"/>
                    </a:lnTo>
                    <a:lnTo>
                      <a:pt x="1080866" y="634082"/>
                    </a:lnTo>
                    <a:close/>
                    <a:moveTo>
                      <a:pt x="2250085" y="600481"/>
                    </a:moveTo>
                    <a:lnTo>
                      <a:pt x="2198457" y="634080"/>
                    </a:lnTo>
                    <a:lnTo>
                      <a:pt x="2250083" y="667679"/>
                    </a:lnTo>
                    <a:lnTo>
                      <a:pt x="2301709" y="634079"/>
                    </a:lnTo>
                    <a:close/>
                    <a:moveTo>
                      <a:pt x="2114433" y="600481"/>
                    </a:moveTo>
                    <a:lnTo>
                      <a:pt x="2062806" y="634079"/>
                    </a:lnTo>
                    <a:lnTo>
                      <a:pt x="2114433" y="667679"/>
                    </a:lnTo>
                    <a:lnTo>
                      <a:pt x="2166060" y="634080"/>
                    </a:lnTo>
                    <a:close/>
                    <a:moveTo>
                      <a:pt x="1978783" y="600481"/>
                    </a:moveTo>
                    <a:lnTo>
                      <a:pt x="1927155" y="634080"/>
                    </a:lnTo>
                    <a:lnTo>
                      <a:pt x="1978782" y="667679"/>
                    </a:lnTo>
                    <a:lnTo>
                      <a:pt x="2030409" y="634079"/>
                    </a:lnTo>
                    <a:close/>
                    <a:moveTo>
                      <a:pt x="1843130" y="600481"/>
                    </a:moveTo>
                    <a:lnTo>
                      <a:pt x="1791504" y="634079"/>
                    </a:lnTo>
                    <a:lnTo>
                      <a:pt x="1843131" y="667679"/>
                    </a:lnTo>
                    <a:lnTo>
                      <a:pt x="1894758" y="634080"/>
                    </a:lnTo>
                    <a:close/>
                    <a:moveTo>
                      <a:pt x="1707482" y="600481"/>
                    </a:moveTo>
                    <a:lnTo>
                      <a:pt x="1655854" y="634080"/>
                    </a:lnTo>
                    <a:lnTo>
                      <a:pt x="1707480" y="667679"/>
                    </a:lnTo>
                    <a:lnTo>
                      <a:pt x="1759107" y="634079"/>
                    </a:lnTo>
                    <a:close/>
                    <a:moveTo>
                      <a:pt x="1571830" y="600481"/>
                    </a:moveTo>
                    <a:lnTo>
                      <a:pt x="1520204" y="634080"/>
                    </a:lnTo>
                    <a:lnTo>
                      <a:pt x="1571830" y="667679"/>
                    </a:lnTo>
                    <a:lnTo>
                      <a:pt x="1623457" y="634080"/>
                    </a:lnTo>
                    <a:close/>
                    <a:moveTo>
                      <a:pt x="961405" y="556341"/>
                    </a:moveTo>
                    <a:lnTo>
                      <a:pt x="909777" y="589940"/>
                    </a:lnTo>
                    <a:lnTo>
                      <a:pt x="961407" y="623539"/>
                    </a:lnTo>
                    <a:lnTo>
                      <a:pt x="1013036" y="589939"/>
                    </a:lnTo>
                    <a:close/>
                    <a:moveTo>
                      <a:pt x="690109" y="556341"/>
                    </a:moveTo>
                    <a:lnTo>
                      <a:pt x="638480" y="589941"/>
                    </a:lnTo>
                    <a:lnTo>
                      <a:pt x="690105" y="623539"/>
                    </a:lnTo>
                    <a:lnTo>
                      <a:pt x="741734" y="589940"/>
                    </a:lnTo>
                    <a:close/>
                    <a:moveTo>
                      <a:pt x="554460" y="556341"/>
                    </a:moveTo>
                    <a:lnTo>
                      <a:pt x="502832" y="589940"/>
                    </a:lnTo>
                    <a:lnTo>
                      <a:pt x="554459" y="623539"/>
                    </a:lnTo>
                    <a:lnTo>
                      <a:pt x="606084" y="589941"/>
                    </a:lnTo>
                    <a:close/>
                    <a:moveTo>
                      <a:pt x="418807" y="556341"/>
                    </a:moveTo>
                    <a:lnTo>
                      <a:pt x="367179" y="589940"/>
                    </a:lnTo>
                    <a:lnTo>
                      <a:pt x="418806" y="623541"/>
                    </a:lnTo>
                    <a:lnTo>
                      <a:pt x="470434" y="589940"/>
                    </a:lnTo>
                    <a:close/>
                    <a:moveTo>
                      <a:pt x="283152" y="556341"/>
                    </a:moveTo>
                    <a:lnTo>
                      <a:pt x="231529" y="589939"/>
                    </a:lnTo>
                    <a:lnTo>
                      <a:pt x="283156" y="623539"/>
                    </a:lnTo>
                    <a:lnTo>
                      <a:pt x="334785" y="589941"/>
                    </a:lnTo>
                    <a:close/>
                    <a:moveTo>
                      <a:pt x="1232703" y="556341"/>
                    </a:moveTo>
                    <a:lnTo>
                      <a:pt x="1181078" y="589940"/>
                    </a:lnTo>
                    <a:lnTo>
                      <a:pt x="1232702" y="623538"/>
                    </a:lnTo>
                    <a:lnTo>
                      <a:pt x="1284329" y="589939"/>
                    </a:lnTo>
                    <a:close/>
                    <a:moveTo>
                      <a:pt x="1097059" y="556341"/>
                    </a:moveTo>
                    <a:lnTo>
                      <a:pt x="1045436" y="589939"/>
                    </a:lnTo>
                    <a:lnTo>
                      <a:pt x="1097059" y="623539"/>
                    </a:lnTo>
                    <a:lnTo>
                      <a:pt x="1148681" y="589940"/>
                    </a:lnTo>
                    <a:close/>
                    <a:moveTo>
                      <a:pt x="825758" y="556341"/>
                    </a:moveTo>
                    <a:lnTo>
                      <a:pt x="774129" y="589940"/>
                    </a:lnTo>
                    <a:lnTo>
                      <a:pt x="825758" y="623539"/>
                    </a:lnTo>
                    <a:lnTo>
                      <a:pt x="877384" y="589940"/>
                    </a:lnTo>
                    <a:close/>
                    <a:moveTo>
                      <a:pt x="2317910" y="556340"/>
                    </a:moveTo>
                    <a:lnTo>
                      <a:pt x="2266283" y="589939"/>
                    </a:lnTo>
                    <a:lnTo>
                      <a:pt x="2317908" y="623537"/>
                    </a:lnTo>
                    <a:lnTo>
                      <a:pt x="2369535" y="589938"/>
                    </a:lnTo>
                    <a:close/>
                    <a:moveTo>
                      <a:pt x="2046608" y="556340"/>
                    </a:moveTo>
                    <a:lnTo>
                      <a:pt x="1994980" y="589939"/>
                    </a:lnTo>
                    <a:lnTo>
                      <a:pt x="2046607" y="623538"/>
                    </a:lnTo>
                    <a:lnTo>
                      <a:pt x="2098235" y="589939"/>
                    </a:lnTo>
                    <a:close/>
                    <a:moveTo>
                      <a:pt x="1775306" y="556340"/>
                    </a:moveTo>
                    <a:lnTo>
                      <a:pt x="1723679" y="589939"/>
                    </a:lnTo>
                    <a:lnTo>
                      <a:pt x="1775306" y="623538"/>
                    </a:lnTo>
                    <a:lnTo>
                      <a:pt x="1826933" y="589939"/>
                    </a:lnTo>
                    <a:close/>
                    <a:moveTo>
                      <a:pt x="1504005" y="556340"/>
                    </a:moveTo>
                    <a:lnTo>
                      <a:pt x="1452378" y="589940"/>
                    </a:lnTo>
                    <a:lnTo>
                      <a:pt x="1504004" y="623538"/>
                    </a:lnTo>
                    <a:lnTo>
                      <a:pt x="1555631" y="589938"/>
                    </a:lnTo>
                    <a:close/>
                    <a:moveTo>
                      <a:pt x="147507" y="556340"/>
                    </a:moveTo>
                    <a:lnTo>
                      <a:pt x="95878" y="589941"/>
                    </a:lnTo>
                    <a:lnTo>
                      <a:pt x="147503" y="623539"/>
                    </a:lnTo>
                    <a:lnTo>
                      <a:pt x="199131" y="589939"/>
                    </a:lnTo>
                    <a:close/>
                    <a:moveTo>
                      <a:pt x="2182258" y="556339"/>
                    </a:moveTo>
                    <a:lnTo>
                      <a:pt x="2130630" y="589938"/>
                    </a:lnTo>
                    <a:lnTo>
                      <a:pt x="2182258" y="623538"/>
                    </a:lnTo>
                    <a:lnTo>
                      <a:pt x="2233887" y="589939"/>
                    </a:lnTo>
                    <a:close/>
                    <a:moveTo>
                      <a:pt x="1910956" y="556339"/>
                    </a:moveTo>
                    <a:lnTo>
                      <a:pt x="1859328" y="589938"/>
                    </a:lnTo>
                    <a:lnTo>
                      <a:pt x="1910956" y="623538"/>
                    </a:lnTo>
                    <a:lnTo>
                      <a:pt x="1962584" y="589939"/>
                    </a:lnTo>
                    <a:close/>
                    <a:moveTo>
                      <a:pt x="1639655" y="556339"/>
                    </a:moveTo>
                    <a:lnTo>
                      <a:pt x="1588028" y="589939"/>
                    </a:lnTo>
                    <a:lnTo>
                      <a:pt x="1639655" y="623538"/>
                    </a:lnTo>
                    <a:lnTo>
                      <a:pt x="1691282" y="589939"/>
                    </a:lnTo>
                    <a:close/>
                    <a:moveTo>
                      <a:pt x="1368354" y="556339"/>
                    </a:moveTo>
                    <a:lnTo>
                      <a:pt x="1316727" y="589939"/>
                    </a:lnTo>
                    <a:lnTo>
                      <a:pt x="1368355" y="623539"/>
                    </a:lnTo>
                    <a:lnTo>
                      <a:pt x="1419983" y="589940"/>
                    </a:lnTo>
                    <a:close/>
                    <a:moveTo>
                      <a:pt x="1029236" y="512200"/>
                    </a:moveTo>
                    <a:lnTo>
                      <a:pt x="977609" y="545799"/>
                    </a:lnTo>
                    <a:lnTo>
                      <a:pt x="1029236" y="579397"/>
                    </a:lnTo>
                    <a:lnTo>
                      <a:pt x="1080862" y="545798"/>
                    </a:lnTo>
                    <a:close/>
                    <a:moveTo>
                      <a:pt x="215330" y="512200"/>
                    </a:moveTo>
                    <a:lnTo>
                      <a:pt x="163704" y="545799"/>
                    </a:lnTo>
                    <a:lnTo>
                      <a:pt x="215331" y="579397"/>
                    </a:lnTo>
                    <a:lnTo>
                      <a:pt x="266955" y="545799"/>
                    </a:lnTo>
                    <a:close/>
                    <a:moveTo>
                      <a:pt x="757935" y="512200"/>
                    </a:moveTo>
                    <a:lnTo>
                      <a:pt x="706307" y="545799"/>
                    </a:lnTo>
                    <a:lnTo>
                      <a:pt x="757932" y="579399"/>
                    </a:lnTo>
                    <a:lnTo>
                      <a:pt x="809557" y="545799"/>
                    </a:lnTo>
                    <a:close/>
                    <a:moveTo>
                      <a:pt x="486631" y="512200"/>
                    </a:moveTo>
                    <a:lnTo>
                      <a:pt x="435005" y="545799"/>
                    </a:lnTo>
                    <a:lnTo>
                      <a:pt x="486633" y="579398"/>
                    </a:lnTo>
                    <a:lnTo>
                      <a:pt x="538259" y="545799"/>
                    </a:lnTo>
                    <a:close/>
                    <a:moveTo>
                      <a:pt x="1300530" y="512199"/>
                    </a:moveTo>
                    <a:lnTo>
                      <a:pt x="1248903" y="545799"/>
                    </a:lnTo>
                    <a:lnTo>
                      <a:pt x="1300527" y="579397"/>
                    </a:lnTo>
                    <a:lnTo>
                      <a:pt x="1352155" y="545797"/>
                    </a:lnTo>
                    <a:close/>
                    <a:moveTo>
                      <a:pt x="1164877" y="512199"/>
                    </a:moveTo>
                    <a:lnTo>
                      <a:pt x="1113251" y="545798"/>
                    </a:lnTo>
                    <a:lnTo>
                      <a:pt x="1164879" y="579397"/>
                    </a:lnTo>
                    <a:lnTo>
                      <a:pt x="1216505" y="545798"/>
                    </a:lnTo>
                    <a:close/>
                    <a:moveTo>
                      <a:pt x="893580" y="512199"/>
                    </a:moveTo>
                    <a:lnTo>
                      <a:pt x="841957" y="545799"/>
                    </a:lnTo>
                    <a:lnTo>
                      <a:pt x="893580" y="579398"/>
                    </a:lnTo>
                    <a:lnTo>
                      <a:pt x="945208" y="545799"/>
                    </a:lnTo>
                    <a:close/>
                    <a:moveTo>
                      <a:pt x="622281" y="512199"/>
                    </a:moveTo>
                    <a:lnTo>
                      <a:pt x="570655" y="545799"/>
                    </a:lnTo>
                    <a:lnTo>
                      <a:pt x="622283" y="579399"/>
                    </a:lnTo>
                    <a:lnTo>
                      <a:pt x="673913" y="545799"/>
                    </a:lnTo>
                    <a:close/>
                    <a:moveTo>
                      <a:pt x="350981" y="512199"/>
                    </a:moveTo>
                    <a:lnTo>
                      <a:pt x="299352" y="545798"/>
                    </a:lnTo>
                    <a:lnTo>
                      <a:pt x="350979" y="579399"/>
                    </a:lnTo>
                    <a:lnTo>
                      <a:pt x="402609" y="545799"/>
                    </a:lnTo>
                    <a:close/>
                    <a:moveTo>
                      <a:pt x="1843132" y="512199"/>
                    </a:moveTo>
                    <a:lnTo>
                      <a:pt x="1791504" y="545798"/>
                    </a:lnTo>
                    <a:lnTo>
                      <a:pt x="1843130" y="579397"/>
                    </a:lnTo>
                    <a:lnTo>
                      <a:pt x="1894758" y="545797"/>
                    </a:lnTo>
                    <a:close/>
                    <a:moveTo>
                      <a:pt x="1571832" y="512199"/>
                    </a:moveTo>
                    <a:lnTo>
                      <a:pt x="1520204" y="545798"/>
                    </a:lnTo>
                    <a:lnTo>
                      <a:pt x="1571829" y="579397"/>
                    </a:lnTo>
                    <a:lnTo>
                      <a:pt x="1623456" y="545797"/>
                    </a:lnTo>
                    <a:close/>
                    <a:moveTo>
                      <a:pt x="2250083" y="512198"/>
                    </a:moveTo>
                    <a:lnTo>
                      <a:pt x="2198457" y="545797"/>
                    </a:lnTo>
                    <a:lnTo>
                      <a:pt x="2250085" y="579396"/>
                    </a:lnTo>
                    <a:lnTo>
                      <a:pt x="2301711" y="545798"/>
                    </a:lnTo>
                    <a:close/>
                    <a:moveTo>
                      <a:pt x="2114434" y="512198"/>
                    </a:moveTo>
                    <a:lnTo>
                      <a:pt x="2062806" y="545798"/>
                    </a:lnTo>
                    <a:lnTo>
                      <a:pt x="2114433" y="579396"/>
                    </a:lnTo>
                    <a:lnTo>
                      <a:pt x="2166060" y="545797"/>
                    </a:lnTo>
                    <a:close/>
                    <a:moveTo>
                      <a:pt x="1707480" y="512198"/>
                    </a:moveTo>
                    <a:lnTo>
                      <a:pt x="1655854" y="545797"/>
                    </a:lnTo>
                    <a:lnTo>
                      <a:pt x="1707481" y="579397"/>
                    </a:lnTo>
                    <a:lnTo>
                      <a:pt x="1759107" y="545798"/>
                    </a:lnTo>
                    <a:close/>
                    <a:moveTo>
                      <a:pt x="1436179" y="512198"/>
                    </a:moveTo>
                    <a:lnTo>
                      <a:pt x="1384552" y="545797"/>
                    </a:lnTo>
                    <a:lnTo>
                      <a:pt x="1436180" y="579398"/>
                    </a:lnTo>
                    <a:lnTo>
                      <a:pt x="1487807" y="545798"/>
                    </a:lnTo>
                    <a:close/>
                    <a:moveTo>
                      <a:pt x="1978782" y="512198"/>
                    </a:moveTo>
                    <a:lnTo>
                      <a:pt x="1927154" y="545797"/>
                    </a:lnTo>
                    <a:lnTo>
                      <a:pt x="1978783" y="579396"/>
                    </a:lnTo>
                    <a:lnTo>
                      <a:pt x="2030409" y="545798"/>
                    </a:lnTo>
                    <a:close/>
                    <a:moveTo>
                      <a:pt x="825758" y="468059"/>
                    </a:moveTo>
                    <a:lnTo>
                      <a:pt x="774129" y="501657"/>
                    </a:lnTo>
                    <a:lnTo>
                      <a:pt x="825758" y="535256"/>
                    </a:lnTo>
                    <a:lnTo>
                      <a:pt x="877384" y="501658"/>
                    </a:lnTo>
                    <a:close/>
                    <a:moveTo>
                      <a:pt x="1910957" y="468058"/>
                    </a:moveTo>
                    <a:lnTo>
                      <a:pt x="1859330" y="501657"/>
                    </a:lnTo>
                    <a:lnTo>
                      <a:pt x="1910956" y="535255"/>
                    </a:lnTo>
                    <a:lnTo>
                      <a:pt x="1962583" y="501656"/>
                    </a:lnTo>
                    <a:close/>
                    <a:moveTo>
                      <a:pt x="1639656" y="468058"/>
                    </a:moveTo>
                    <a:lnTo>
                      <a:pt x="1588030" y="501656"/>
                    </a:lnTo>
                    <a:lnTo>
                      <a:pt x="1639655" y="535255"/>
                    </a:lnTo>
                    <a:lnTo>
                      <a:pt x="1691281" y="501656"/>
                    </a:lnTo>
                    <a:close/>
                    <a:moveTo>
                      <a:pt x="1368355" y="468058"/>
                    </a:moveTo>
                    <a:lnTo>
                      <a:pt x="1316728" y="501657"/>
                    </a:lnTo>
                    <a:lnTo>
                      <a:pt x="1368354" y="535255"/>
                    </a:lnTo>
                    <a:lnTo>
                      <a:pt x="1419980" y="501656"/>
                    </a:lnTo>
                    <a:close/>
                    <a:moveTo>
                      <a:pt x="1097059" y="468058"/>
                    </a:moveTo>
                    <a:lnTo>
                      <a:pt x="1045435" y="501659"/>
                    </a:lnTo>
                    <a:lnTo>
                      <a:pt x="1097059" y="535256"/>
                    </a:lnTo>
                    <a:lnTo>
                      <a:pt x="1148680" y="501657"/>
                    </a:lnTo>
                    <a:close/>
                    <a:moveTo>
                      <a:pt x="961408" y="468058"/>
                    </a:moveTo>
                    <a:lnTo>
                      <a:pt x="909777" y="501658"/>
                    </a:lnTo>
                    <a:lnTo>
                      <a:pt x="961407" y="535256"/>
                    </a:lnTo>
                    <a:lnTo>
                      <a:pt x="1013036" y="501658"/>
                    </a:lnTo>
                    <a:close/>
                    <a:moveTo>
                      <a:pt x="554460" y="468058"/>
                    </a:moveTo>
                    <a:lnTo>
                      <a:pt x="502829" y="501657"/>
                    </a:lnTo>
                    <a:lnTo>
                      <a:pt x="554460" y="535258"/>
                    </a:lnTo>
                    <a:lnTo>
                      <a:pt x="606087" y="501657"/>
                    </a:lnTo>
                    <a:close/>
                    <a:moveTo>
                      <a:pt x="418806" y="468058"/>
                    </a:moveTo>
                    <a:lnTo>
                      <a:pt x="367181" y="501657"/>
                    </a:lnTo>
                    <a:lnTo>
                      <a:pt x="418809" y="535256"/>
                    </a:lnTo>
                    <a:lnTo>
                      <a:pt x="470432" y="501658"/>
                    </a:lnTo>
                    <a:close/>
                    <a:moveTo>
                      <a:pt x="283156" y="468058"/>
                    </a:moveTo>
                    <a:lnTo>
                      <a:pt x="231530" y="501658"/>
                    </a:lnTo>
                    <a:lnTo>
                      <a:pt x="283152" y="535257"/>
                    </a:lnTo>
                    <a:lnTo>
                      <a:pt x="334785" y="501657"/>
                    </a:lnTo>
                    <a:close/>
                    <a:moveTo>
                      <a:pt x="147504" y="468058"/>
                    </a:moveTo>
                    <a:lnTo>
                      <a:pt x="95879" y="501657"/>
                    </a:lnTo>
                    <a:lnTo>
                      <a:pt x="147506" y="535256"/>
                    </a:lnTo>
                    <a:lnTo>
                      <a:pt x="199131" y="501657"/>
                    </a:lnTo>
                    <a:close/>
                    <a:moveTo>
                      <a:pt x="2182258" y="468058"/>
                    </a:moveTo>
                    <a:lnTo>
                      <a:pt x="2130633" y="501656"/>
                    </a:lnTo>
                    <a:lnTo>
                      <a:pt x="2182258" y="535255"/>
                    </a:lnTo>
                    <a:lnTo>
                      <a:pt x="2233885" y="501656"/>
                    </a:lnTo>
                    <a:close/>
                    <a:moveTo>
                      <a:pt x="690106" y="468058"/>
                    </a:moveTo>
                    <a:lnTo>
                      <a:pt x="638480" y="501657"/>
                    </a:lnTo>
                    <a:lnTo>
                      <a:pt x="690110" y="535257"/>
                    </a:lnTo>
                    <a:lnTo>
                      <a:pt x="741734" y="501657"/>
                    </a:lnTo>
                    <a:close/>
                    <a:moveTo>
                      <a:pt x="2046608" y="468057"/>
                    </a:moveTo>
                    <a:lnTo>
                      <a:pt x="1994980" y="501656"/>
                    </a:lnTo>
                    <a:lnTo>
                      <a:pt x="2046608" y="535255"/>
                    </a:lnTo>
                    <a:lnTo>
                      <a:pt x="2098236" y="501656"/>
                    </a:lnTo>
                    <a:close/>
                    <a:moveTo>
                      <a:pt x="1775307" y="468057"/>
                    </a:moveTo>
                    <a:lnTo>
                      <a:pt x="1723678" y="501657"/>
                    </a:lnTo>
                    <a:lnTo>
                      <a:pt x="1775306" y="535255"/>
                    </a:lnTo>
                    <a:lnTo>
                      <a:pt x="1826933" y="501656"/>
                    </a:lnTo>
                    <a:close/>
                    <a:moveTo>
                      <a:pt x="1504005" y="468057"/>
                    </a:moveTo>
                    <a:lnTo>
                      <a:pt x="1452377" y="501656"/>
                    </a:lnTo>
                    <a:lnTo>
                      <a:pt x="1504006" y="535256"/>
                    </a:lnTo>
                    <a:lnTo>
                      <a:pt x="1555633" y="501656"/>
                    </a:lnTo>
                    <a:close/>
                    <a:moveTo>
                      <a:pt x="1232704" y="468057"/>
                    </a:moveTo>
                    <a:lnTo>
                      <a:pt x="1181076" y="501657"/>
                    </a:lnTo>
                    <a:lnTo>
                      <a:pt x="1232703" y="535256"/>
                    </a:lnTo>
                    <a:lnTo>
                      <a:pt x="1284331" y="501656"/>
                    </a:lnTo>
                    <a:close/>
                    <a:moveTo>
                      <a:pt x="893580" y="423917"/>
                    </a:moveTo>
                    <a:lnTo>
                      <a:pt x="841957" y="457516"/>
                    </a:lnTo>
                    <a:lnTo>
                      <a:pt x="893577" y="491116"/>
                    </a:lnTo>
                    <a:lnTo>
                      <a:pt x="945208" y="457516"/>
                    </a:lnTo>
                    <a:close/>
                    <a:moveTo>
                      <a:pt x="622283" y="423917"/>
                    </a:moveTo>
                    <a:lnTo>
                      <a:pt x="570659" y="457517"/>
                    </a:lnTo>
                    <a:lnTo>
                      <a:pt x="622282" y="491116"/>
                    </a:lnTo>
                    <a:lnTo>
                      <a:pt x="673909" y="457516"/>
                    </a:lnTo>
                    <a:close/>
                    <a:moveTo>
                      <a:pt x="350979" y="423917"/>
                    </a:moveTo>
                    <a:lnTo>
                      <a:pt x="299352" y="457516"/>
                    </a:lnTo>
                    <a:lnTo>
                      <a:pt x="350981" y="491115"/>
                    </a:lnTo>
                    <a:lnTo>
                      <a:pt x="402605" y="457517"/>
                    </a:lnTo>
                    <a:close/>
                    <a:moveTo>
                      <a:pt x="757929" y="423917"/>
                    </a:moveTo>
                    <a:lnTo>
                      <a:pt x="706307" y="457516"/>
                    </a:lnTo>
                    <a:lnTo>
                      <a:pt x="757935" y="491116"/>
                    </a:lnTo>
                    <a:lnTo>
                      <a:pt x="809561" y="457516"/>
                    </a:lnTo>
                    <a:close/>
                    <a:moveTo>
                      <a:pt x="215330" y="423917"/>
                    </a:moveTo>
                    <a:lnTo>
                      <a:pt x="163703" y="457517"/>
                    </a:lnTo>
                    <a:lnTo>
                      <a:pt x="215328" y="491116"/>
                    </a:lnTo>
                    <a:lnTo>
                      <a:pt x="266955" y="457516"/>
                    </a:lnTo>
                    <a:close/>
                    <a:moveTo>
                      <a:pt x="1571830" y="423916"/>
                    </a:moveTo>
                    <a:lnTo>
                      <a:pt x="1520204" y="457515"/>
                    </a:lnTo>
                    <a:lnTo>
                      <a:pt x="1571832" y="491114"/>
                    </a:lnTo>
                    <a:lnTo>
                      <a:pt x="1623458" y="457516"/>
                    </a:lnTo>
                    <a:close/>
                    <a:moveTo>
                      <a:pt x="1300529" y="423916"/>
                    </a:moveTo>
                    <a:lnTo>
                      <a:pt x="1248902" y="457516"/>
                    </a:lnTo>
                    <a:lnTo>
                      <a:pt x="1300529" y="491115"/>
                    </a:lnTo>
                    <a:lnTo>
                      <a:pt x="1352156" y="457516"/>
                    </a:lnTo>
                    <a:close/>
                    <a:moveTo>
                      <a:pt x="1029239" y="423916"/>
                    </a:moveTo>
                    <a:lnTo>
                      <a:pt x="977606" y="457517"/>
                    </a:lnTo>
                    <a:lnTo>
                      <a:pt x="1029234" y="491116"/>
                    </a:lnTo>
                    <a:lnTo>
                      <a:pt x="1080866" y="457516"/>
                    </a:lnTo>
                    <a:close/>
                    <a:moveTo>
                      <a:pt x="486633" y="423916"/>
                    </a:moveTo>
                    <a:lnTo>
                      <a:pt x="435007" y="457517"/>
                    </a:lnTo>
                    <a:lnTo>
                      <a:pt x="486631" y="491116"/>
                    </a:lnTo>
                    <a:lnTo>
                      <a:pt x="538259" y="457516"/>
                    </a:lnTo>
                    <a:close/>
                    <a:moveTo>
                      <a:pt x="1843131" y="423916"/>
                    </a:moveTo>
                    <a:lnTo>
                      <a:pt x="1791505" y="457516"/>
                    </a:lnTo>
                    <a:lnTo>
                      <a:pt x="1843132" y="491114"/>
                    </a:lnTo>
                    <a:lnTo>
                      <a:pt x="1894758" y="457516"/>
                    </a:lnTo>
                    <a:close/>
                    <a:moveTo>
                      <a:pt x="1707482" y="423916"/>
                    </a:moveTo>
                    <a:lnTo>
                      <a:pt x="1655854" y="457516"/>
                    </a:lnTo>
                    <a:lnTo>
                      <a:pt x="1707480" y="491114"/>
                    </a:lnTo>
                    <a:lnTo>
                      <a:pt x="1759108" y="457515"/>
                    </a:lnTo>
                    <a:close/>
                    <a:moveTo>
                      <a:pt x="1436181" y="423916"/>
                    </a:moveTo>
                    <a:lnTo>
                      <a:pt x="1384552" y="457516"/>
                    </a:lnTo>
                    <a:lnTo>
                      <a:pt x="1436178" y="491115"/>
                    </a:lnTo>
                    <a:lnTo>
                      <a:pt x="1487806" y="457514"/>
                    </a:lnTo>
                    <a:close/>
                    <a:moveTo>
                      <a:pt x="1164879" y="423916"/>
                    </a:moveTo>
                    <a:lnTo>
                      <a:pt x="1113251" y="457516"/>
                    </a:lnTo>
                    <a:lnTo>
                      <a:pt x="1164877" y="491115"/>
                    </a:lnTo>
                    <a:lnTo>
                      <a:pt x="1216505" y="457516"/>
                    </a:lnTo>
                    <a:close/>
                    <a:moveTo>
                      <a:pt x="1978783" y="423915"/>
                    </a:moveTo>
                    <a:lnTo>
                      <a:pt x="1927155" y="457516"/>
                    </a:lnTo>
                    <a:lnTo>
                      <a:pt x="1978782" y="491114"/>
                    </a:lnTo>
                    <a:lnTo>
                      <a:pt x="2030411" y="457514"/>
                    </a:lnTo>
                    <a:close/>
                    <a:moveTo>
                      <a:pt x="2250085" y="423915"/>
                    </a:moveTo>
                    <a:lnTo>
                      <a:pt x="2198458" y="457516"/>
                    </a:lnTo>
                    <a:lnTo>
                      <a:pt x="2250083" y="491114"/>
                    </a:lnTo>
                    <a:lnTo>
                      <a:pt x="2301711" y="457515"/>
                    </a:lnTo>
                    <a:close/>
                    <a:moveTo>
                      <a:pt x="2114433" y="423915"/>
                    </a:moveTo>
                    <a:lnTo>
                      <a:pt x="2062806" y="457514"/>
                    </a:lnTo>
                    <a:lnTo>
                      <a:pt x="2114434" y="491114"/>
                    </a:lnTo>
                    <a:lnTo>
                      <a:pt x="2166060" y="457516"/>
                    </a:lnTo>
                    <a:close/>
                    <a:moveTo>
                      <a:pt x="1097059" y="379774"/>
                    </a:moveTo>
                    <a:lnTo>
                      <a:pt x="1045436" y="413375"/>
                    </a:lnTo>
                    <a:lnTo>
                      <a:pt x="1097059" y="446974"/>
                    </a:lnTo>
                    <a:lnTo>
                      <a:pt x="1148681" y="413375"/>
                    </a:lnTo>
                    <a:close/>
                    <a:moveTo>
                      <a:pt x="961408" y="379774"/>
                    </a:moveTo>
                    <a:lnTo>
                      <a:pt x="909777" y="413376"/>
                    </a:lnTo>
                    <a:lnTo>
                      <a:pt x="961405" y="446973"/>
                    </a:lnTo>
                    <a:lnTo>
                      <a:pt x="1013036" y="413375"/>
                    </a:lnTo>
                    <a:close/>
                    <a:moveTo>
                      <a:pt x="418809" y="379774"/>
                    </a:moveTo>
                    <a:lnTo>
                      <a:pt x="367179" y="413375"/>
                    </a:lnTo>
                    <a:lnTo>
                      <a:pt x="418806" y="446973"/>
                    </a:lnTo>
                    <a:lnTo>
                      <a:pt x="470434" y="413374"/>
                    </a:lnTo>
                    <a:close/>
                    <a:moveTo>
                      <a:pt x="2046608" y="379774"/>
                    </a:moveTo>
                    <a:lnTo>
                      <a:pt x="1994981" y="413373"/>
                    </a:lnTo>
                    <a:lnTo>
                      <a:pt x="2046608" y="446973"/>
                    </a:lnTo>
                    <a:lnTo>
                      <a:pt x="2098235" y="413373"/>
                    </a:lnTo>
                    <a:close/>
                    <a:moveTo>
                      <a:pt x="1775307" y="379774"/>
                    </a:moveTo>
                    <a:lnTo>
                      <a:pt x="1723680" y="413373"/>
                    </a:lnTo>
                    <a:lnTo>
                      <a:pt x="1775306" y="446973"/>
                    </a:lnTo>
                    <a:lnTo>
                      <a:pt x="1826933" y="413373"/>
                    </a:lnTo>
                    <a:close/>
                    <a:moveTo>
                      <a:pt x="1504005" y="379774"/>
                    </a:moveTo>
                    <a:lnTo>
                      <a:pt x="1452380" y="413373"/>
                    </a:lnTo>
                    <a:lnTo>
                      <a:pt x="1504005" y="446973"/>
                    </a:lnTo>
                    <a:lnTo>
                      <a:pt x="1555631" y="413373"/>
                    </a:lnTo>
                    <a:close/>
                    <a:moveTo>
                      <a:pt x="1232704" y="379774"/>
                    </a:moveTo>
                    <a:lnTo>
                      <a:pt x="1181078" y="413374"/>
                    </a:lnTo>
                    <a:lnTo>
                      <a:pt x="1232703" y="446973"/>
                    </a:lnTo>
                    <a:lnTo>
                      <a:pt x="1284329" y="413374"/>
                    </a:lnTo>
                    <a:close/>
                    <a:moveTo>
                      <a:pt x="690106" y="379774"/>
                    </a:moveTo>
                    <a:lnTo>
                      <a:pt x="638480" y="413374"/>
                    </a:lnTo>
                    <a:lnTo>
                      <a:pt x="690106" y="446973"/>
                    </a:lnTo>
                    <a:lnTo>
                      <a:pt x="741734" y="413374"/>
                    </a:lnTo>
                    <a:close/>
                    <a:moveTo>
                      <a:pt x="554460" y="379774"/>
                    </a:moveTo>
                    <a:lnTo>
                      <a:pt x="502832" y="413374"/>
                    </a:lnTo>
                    <a:lnTo>
                      <a:pt x="554460" y="446974"/>
                    </a:lnTo>
                    <a:lnTo>
                      <a:pt x="606084" y="413374"/>
                    </a:lnTo>
                    <a:close/>
                    <a:moveTo>
                      <a:pt x="283152" y="379774"/>
                    </a:moveTo>
                    <a:lnTo>
                      <a:pt x="231529" y="413374"/>
                    </a:lnTo>
                    <a:lnTo>
                      <a:pt x="283152" y="446974"/>
                    </a:lnTo>
                    <a:lnTo>
                      <a:pt x="334780" y="413374"/>
                    </a:lnTo>
                    <a:close/>
                    <a:moveTo>
                      <a:pt x="1910957" y="379773"/>
                    </a:moveTo>
                    <a:lnTo>
                      <a:pt x="1859330" y="413373"/>
                    </a:lnTo>
                    <a:lnTo>
                      <a:pt x="1910957" y="446973"/>
                    </a:lnTo>
                    <a:lnTo>
                      <a:pt x="1962584" y="413373"/>
                    </a:lnTo>
                    <a:close/>
                    <a:moveTo>
                      <a:pt x="1639656" y="379773"/>
                    </a:moveTo>
                    <a:lnTo>
                      <a:pt x="1588028" y="413374"/>
                    </a:lnTo>
                    <a:lnTo>
                      <a:pt x="1639656" y="446974"/>
                    </a:lnTo>
                    <a:lnTo>
                      <a:pt x="1691284" y="413373"/>
                    </a:lnTo>
                    <a:close/>
                    <a:moveTo>
                      <a:pt x="1368355" y="379773"/>
                    </a:moveTo>
                    <a:lnTo>
                      <a:pt x="1316727" y="413374"/>
                    </a:lnTo>
                    <a:lnTo>
                      <a:pt x="1368355" y="446973"/>
                    </a:lnTo>
                    <a:lnTo>
                      <a:pt x="1419982" y="413373"/>
                    </a:lnTo>
                    <a:close/>
                    <a:moveTo>
                      <a:pt x="825754" y="379773"/>
                    </a:moveTo>
                    <a:lnTo>
                      <a:pt x="774129" y="413374"/>
                    </a:lnTo>
                    <a:lnTo>
                      <a:pt x="825758" y="446974"/>
                    </a:lnTo>
                    <a:lnTo>
                      <a:pt x="877384" y="413376"/>
                    </a:lnTo>
                    <a:close/>
                    <a:moveTo>
                      <a:pt x="2182257" y="379771"/>
                    </a:moveTo>
                    <a:lnTo>
                      <a:pt x="2130630" y="413373"/>
                    </a:lnTo>
                    <a:lnTo>
                      <a:pt x="2182258" y="446973"/>
                    </a:lnTo>
                    <a:lnTo>
                      <a:pt x="2233887" y="413373"/>
                    </a:lnTo>
                    <a:close/>
                    <a:moveTo>
                      <a:pt x="1029236" y="335633"/>
                    </a:moveTo>
                    <a:lnTo>
                      <a:pt x="977609" y="369233"/>
                    </a:lnTo>
                    <a:lnTo>
                      <a:pt x="1029239" y="402832"/>
                    </a:lnTo>
                    <a:lnTo>
                      <a:pt x="1080862" y="369232"/>
                    </a:lnTo>
                    <a:close/>
                    <a:moveTo>
                      <a:pt x="757935" y="335633"/>
                    </a:moveTo>
                    <a:lnTo>
                      <a:pt x="706307" y="369233"/>
                    </a:lnTo>
                    <a:lnTo>
                      <a:pt x="757929" y="402832"/>
                    </a:lnTo>
                    <a:lnTo>
                      <a:pt x="809558" y="369233"/>
                    </a:lnTo>
                    <a:close/>
                    <a:moveTo>
                      <a:pt x="486631" y="335632"/>
                    </a:moveTo>
                    <a:lnTo>
                      <a:pt x="435005" y="369232"/>
                    </a:lnTo>
                    <a:lnTo>
                      <a:pt x="486633" y="402832"/>
                    </a:lnTo>
                    <a:lnTo>
                      <a:pt x="538259" y="369233"/>
                    </a:lnTo>
                    <a:close/>
                    <a:moveTo>
                      <a:pt x="1571832" y="335632"/>
                    </a:moveTo>
                    <a:lnTo>
                      <a:pt x="1520204" y="369232"/>
                    </a:lnTo>
                    <a:lnTo>
                      <a:pt x="1571829" y="402830"/>
                    </a:lnTo>
                    <a:lnTo>
                      <a:pt x="1623457" y="369229"/>
                    </a:lnTo>
                    <a:close/>
                    <a:moveTo>
                      <a:pt x="1300531" y="335632"/>
                    </a:moveTo>
                    <a:lnTo>
                      <a:pt x="1248902" y="369233"/>
                    </a:lnTo>
                    <a:lnTo>
                      <a:pt x="1300529" y="402831"/>
                    </a:lnTo>
                    <a:lnTo>
                      <a:pt x="1352156" y="369229"/>
                    </a:lnTo>
                    <a:close/>
                    <a:moveTo>
                      <a:pt x="2114433" y="335631"/>
                    </a:moveTo>
                    <a:lnTo>
                      <a:pt x="2062806" y="369229"/>
                    </a:lnTo>
                    <a:lnTo>
                      <a:pt x="2114433" y="402830"/>
                    </a:lnTo>
                    <a:lnTo>
                      <a:pt x="2166060" y="369229"/>
                    </a:lnTo>
                    <a:close/>
                    <a:moveTo>
                      <a:pt x="1707481" y="335631"/>
                    </a:moveTo>
                    <a:lnTo>
                      <a:pt x="1655854" y="369230"/>
                    </a:lnTo>
                    <a:lnTo>
                      <a:pt x="1707482" y="402832"/>
                    </a:lnTo>
                    <a:lnTo>
                      <a:pt x="1759109" y="369230"/>
                    </a:lnTo>
                    <a:close/>
                    <a:moveTo>
                      <a:pt x="1436179" y="335631"/>
                    </a:moveTo>
                    <a:lnTo>
                      <a:pt x="1384553" y="369230"/>
                    </a:lnTo>
                    <a:lnTo>
                      <a:pt x="1436180" y="402831"/>
                    </a:lnTo>
                    <a:lnTo>
                      <a:pt x="1487807" y="369230"/>
                    </a:lnTo>
                    <a:close/>
                    <a:moveTo>
                      <a:pt x="1164877" y="335631"/>
                    </a:moveTo>
                    <a:lnTo>
                      <a:pt x="1113252" y="369230"/>
                    </a:lnTo>
                    <a:lnTo>
                      <a:pt x="1164879" y="402832"/>
                    </a:lnTo>
                    <a:lnTo>
                      <a:pt x="1216505" y="369233"/>
                    </a:lnTo>
                    <a:close/>
                    <a:moveTo>
                      <a:pt x="893578" y="335631"/>
                    </a:moveTo>
                    <a:lnTo>
                      <a:pt x="841957" y="369231"/>
                    </a:lnTo>
                    <a:lnTo>
                      <a:pt x="893580" y="402833"/>
                    </a:lnTo>
                    <a:lnTo>
                      <a:pt x="945208" y="369233"/>
                    </a:lnTo>
                    <a:close/>
                    <a:moveTo>
                      <a:pt x="622281" y="335631"/>
                    </a:moveTo>
                    <a:lnTo>
                      <a:pt x="570655" y="369231"/>
                    </a:lnTo>
                    <a:lnTo>
                      <a:pt x="622283" y="402832"/>
                    </a:lnTo>
                    <a:lnTo>
                      <a:pt x="673911" y="369232"/>
                    </a:lnTo>
                    <a:close/>
                    <a:moveTo>
                      <a:pt x="350981" y="335631"/>
                    </a:moveTo>
                    <a:lnTo>
                      <a:pt x="299352" y="369233"/>
                    </a:lnTo>
                    <a:lnTo>
                      <a:pt x="350979" y="402832"/>
                    </a:lnTo>
                    <a:lnTo>
                      <a:pt x="402608" y="369231"/>
                    </a:lnTo>
                    <a:close/>
                    <a:moveTo>
                      <a:pt x="1978783" y="335631"/>
                    </a:moveTo>
                    <a:lnTo>
                      <a:pt x="1927156" y="369229"/>
                    </a:lnTo>
                    <a:lnTo>
                      <a:pt x="1978783" y="402830"/>
                    </a:lnTo>
                    <a:lnTo>
                      <a:pt x="2030410" y="369229"/>
                    </a:lnTo>
                    <a:close/>
                    <a:moveTo>
                      <a:pt x="1843133" y="335631"/>
                    </a:moveTo>
                    <a:lnTo>
                      <a:pt x="1791505" y="369231"/>
                    </a:lnTo>
                    <a:lnTo>
                      <a:pt x="1843130" y="402830"/>
                    </a:lnTo>
                    <a:lnTo>
                      <a:pt x="1894758" y="369229"/>
                    </a:lnTo>
                    <a:close/>
                    <a:moveTo>
                      <a:pt x="1368355" y="291493"/>
                    </a:moveTo>
                    <a:lnTo>
                      <a:pt x="1316729" y="325090"/>
                    </a:lnTo>
                    <a:lnTo>
                      <a:pt x="1368355" y="358689"/>
                    </a:lnTo>
                    <a:lnTo>
                      <a:pt x="1419980" y="325090"/>
                    </a:lnTo>
                    <a:close/>
                    <a:moveTo>
                      <a:pt x="1097059" y="291492"/>
                    </a:moveTo>
                    <a:lnTo>
                      <a:pt x="1045436" y="325091"/>
                    </a:lnTo>
                    <a:lnTo>
                      <a:pt x="1097059" y="358689"/>
                    </a:lnTo>
                    <a:lnTo>
                      <a:pt x="1148680" y="325090"/>
                    </a:lnTo>
                    <a:close/>
                    <a:moveTo>
                      <a:pt x="825758" y="291492"/>
                    </a:moveTo>
                    <a:lnTo>
                      <a:pt x="774129" y="325091"/>
                    </a:lnTo>
                    <a:lnTo>
                      <a:pt x="825754" y="358689"/>
                    </a:lnTo>
                    <a:lnTo>
                      <a:pt x="877384" y="325091"/>
                    </a:lnTo>
                    <a:close/>
                    <a:moveTo>
                      <a:pt x="1910957" y="291492"/>
                    </a:moveTo>
                    <a:lnTo>
                      <a:pt x="1859332" y="325090"/>
                    </a:lnTo>
                    <a:lnTo>
                      <a:pt x="1910956" y="358688"/>
                    </a:lnTo>
                    <a:lnTo>
                      <a:pt x="1962583" y="325089"/>
                    </a:lnTo>
                    <a:close/>
                    <a:moveTo>
                      <a:pt x="1639656" y="291492"/>
                    </a:moveTo>
                    <a:lnTo>
                      <a:pt x="1588030" y="325090"/>
                    </a:lnTo>
                    <a:lnTo>
                      <a:pt x="1639655" y="358688"/>
                    </a:lnTo>
                    <a:lnTo>
                      <a:pt x="1691282" y="325090"/>
                    </a:lnTo>
                    <a:close/>
                    <a:moveTo>
                      <a:pt x="690105" y="291492"/>
                    </a:moveTo>
                    <a:lnTo>
                      <a:pt x="638480" y="325090"/>
                    </a:lnTo>
                    <a:lnTo>
                      <a:pt x="690106" y="358689"/>
                    </a:lnTo>
                    <a:lnTo>
                      <a:pt x="741734" y="325090"/>
                    </a:lnTo>
                    <a:close/>
                    <a:moveTo>
                      <a:pt x="554459" y="291492"/>
                    </a:moveTo>
                    <a:lnTo>
                      <a:pt x="502829" y="325090"/>
                    </a:lnTo>
                    <a:lnTo>
                      <a:pt x="554459" y="358689"/>
                    </a:lnTo>
                    <a:lnTo>
                      <a:pt x="606084" y="325090"/>
                    </a:lnTo>
                    <a:close/>
                    <a:moveTo>
                      <a:pt x="418806" y="291492"/>
                    </a:moveTo>
                    <a:lnTo>
                      <a:pt x="367181" y="325090"/>
                    </a:lnTo>
                    <a:lnTo>
                      <a:pt x="418807" y="358689"/>
                    </a:lnTo>
                    <a:lnTo>
                      <a:pt x="470432" y="325091"/>
                    </a:lnTo>
                    <a:close/>
                    <a:moveTo>
                      <a:pt x="1232704" y="291491"/>
                    </a:moveTo>
                    <a:lnTo>
                      <a:pt x="1181077" y="325090"/>
                    </a:lnTo>
                    <a:lnTo>
                      <a:pt x="1232704" y="358689"/>
                    </a:lnTo>
                    <a:lnTo>
                      <a:pt x="1284332" y="325090"/>
                    </a:lnTo>
                    <a:close/>
                    <a:moveTo>
                      <a:pt x="961405" y="291491"/>
                    </a:moveTo>
                    <a:lnTo>
                      <a:pt x="909777" y="325090"/>
                    </a:lnTo>
                    <a:lnTo>
                      <a:pt x="961405" y="358689"/>
                    </a:lnTo>
                    <a:lnTo>
                      <a:pt x="1013036" y="325091"/>
                    </a:lnTo>
                    <a:close/>
                    <a:moveTo>
                      <a:pt x="283152" y="291491"/>
                    </a:moveTo>
                    <a:lnTo>
                      <a:pt x="231529" y="325090"/>
                    </a:lnTo>
                    <a:lnTo>
                      <a:pt x="283152" y="358689"/>
                    </a:lnTo>
                    <a:lnTo>
                      <a:pt x="334785" y="325090"/>
                    </a:lnTo>
                    <a:close/>
                    <a:moveTo>
                      <a:pt x="2046608" y="291491"/>
                    </a:moveTo>
                    <a:lnTo>
                      <a:pt x="1994980" y="325090"/>
                    </a:lnTo>
                    <a:lnTo>
                      <a:pt x="2046608" y="358689"/>
                    </a:lnTo>
                    <a:lnTo>
                      <a:pt x="2098235" y="325089"/>
                    </a:lnTo>
                    <a:close/>
                    <a:moveTo>
                      <a:pt x="1775307" y="291491"/>
                    </a:moveTo>
                    <a:lnTo>
                      <a:pt x="1723679" y="325090"/>
                    </a:lnTo>
                    <a:lnTo>
                      <a:pt x="1775307" y="358689"/>
                    </a:lnTo>
                    <a:lnTo>
                      <a:pt x="1826935" y="325090"/>
                    </a:lnTo>
                    <a:close/>
                    <a:moveTo>
                      <a:pt x="1504006" y="291491"/>
                    </a:moveTo>
                    <a:lnTo>
                      <a:pt x="1452377" y="325090"/>
                    </a:lnTo>
                    <a:lnTo>
                      <a:pt x="1504005" y="358689"/>
                    </a:lnTo>
                    <a:lnTo>
                      <a:pt x="1555633" y="325090"/>
                    </a:lnTo>
                    <a:close/>
                    <a:moveTo>
                      <a:pt x="1029236" y="247352"/>
                    </a:moveTo>
                    <a:lnTo>
                      <a:pt x="977606" y="280949"/>
                    </a:lnTo>
                    <a:lnTo>
                      <a:pt x="1029236" y="314549"/>
                    </a:lnTo>
                    <a:lnTo>
                      <a:pt x="1080866" y="280950"/>
                    </a:lnTo>
                    <a:close/>
                    <a:moveTo>
                      <a:pt x="622282" y="247352"/>
                    </a:moveTo>
                    <a:lnTo>
                      <a:pt x="570655" y="280950"/>
                    </a:lnTo>
                    <a:lnTo>
                      <a:pt x="622281" y="314548"/>
                    </a:lnTo>
                    <a:lnTo>
                      <a:pt x="673909" y="280950"/>
                    </a:lnTo>
                    <a:close/>
                    <a:moveTo>
                      <a:pt x="486633" y="247352"/>
                    </a:moveTo>
                    <a:lnTo>
                      <a:pt x="435007" y="280950"/>
                    </a:lnTo>
                    <a:lnTo>
                      <a:pt x="486631" y="314548"/>
                    </a:lnTo>
                    <a:lnTo>
                      <a:pt x="538259" y="280950"/>
                    </a:lnTo>
                    <a:close/>
                    <a:moveTo>
                      <a:pt x="1843131" y="247352"/>
                    </a:moveTo>
                    <a:lnTo>
                      <a:pt x="1791505" y="280949"/>
                    </a:lnTo>
                    <a:lnTo>
                      <a:pt x="1843134" y="314548"/>
                    </a:lnTo>
                    <a:lnTo>
                      <a:pt x="1894759" y="280950"/>
                    </a:lnTo>
                    <a:close/>
                    <a:moveTo>
                      <a:pt x="1571830" y="247352"/>
                    </a:moveTo>
                    <a:lnTo>
                      <a:pt x="1520204" y="280949"/>
                    </a:lnTo>
                    <a:lnTo>
                      <a:pt x="1571832" y="314548"/>
                    </a:lnTo>
                    <a:lnTo>
                      <a:pt x="1623457" y="280950"/>
                    </a:lnTo>
                    <a:close/>
                    <a:moveTo>
                      <a:pt x="1300528" y="247352"/>
                    </a:moveTo>
                    <a:lnTo>
                      <a:pt x="1248903" y="280949"/>
                    </a:lnTo>
                    <a:lnTo>
                      <a:pt x="1300530" y="314548"/>
                    </a:lnTo>
                    <a:lnTo>
                      <a:pt x="1352156" y="280950"/>
                    </a:lnTo>
                    <a:close/>
                    <a:moveTo>
                      <a:pt x="757927" y="247352"/>
                    </a:moveTo>
                    <a:lnTo>
                      <a:pt x="706304" y="280950"/>
                    </a:lnTo>
                    <a:lnTo>
                      <a:pt x="757929" y="314548"/>
                    </a:lnTo>
                    <a:lnTo>
                      <a:pt x="809557" y="280950"/>
                    </a:lnTo>
                    <a:close/>
                    <a:moveTo>
                      <a:pt x="1164879" y="247351"/>
                    </a:moveTo>
                    <a:lnTo>
                      <a:pt x="1113252" y="280950"/>
                    </a:lnTo>
                    <a:lnTo>
                      <a:pt x="1164877" y="314548"/>
                    </a:lnTo>
                    <a:lnTo>
                      <a:pt x="1216506" y="280949"/>
                    </a:lnTo>
                    <a:close/>
                    <a:moveTo>
                      <a:pt x="893580" y="247351"/>
                    </a:moveTo>
                    <a:lnTo>
                      <a:pt x="841957" y="280950"/>
                    </a:lnTo>
                    <a:lnTo>
                      <a:pt x="893578" y="314548"/>
                    </a:lnTo>
                    <a:lnTo>
                      <a:pt x="945208" y="280949"/>
                    </a:lnTo>
                    <a:close/>
                    <a:moveTo>
                      <a:pt x="1436181" y="247350"/>
                    </a:moveTo>
                    <a:lnTo>
                      <a:pt x="1384553" y="280950"/>
                    </a:lnTo>
                    <a:lnTo>
                      <a:pt x="1436179" y="314548"/>
                    </a:lnTo>
                    <a:lnTo>
                      <a:pt x="1487807" y="280950"/>
                    </a:lnTo>
                    <a:close/>
                    <a:moveTo>
                      <a:pt x="350981" y="247350"/>
                    </a:moveTo>
                    <a:lnTo>
                      <a:pt x="299352" y="280950"/>
                    </a:lnTo>
                    <a:lnTo>
                      <a:pt x="350981" y="314548"/>
                    </a:lnTo>
                    <a:lnTo>
                      <a:pt x="402605" y="280950"/>
                    </a:lnTo>
                    <a:close/>
                    <a:moveTo>
                      <a:pt x="1978784" y="247350"/>
                    </a:moveTo>
                    <a:lnTo>
                      <a:pt x="1927156" y="280950"/>
                    </a:lnTo>
                    <a:lnTo>
                      <a:pt x="1978781" y="314547"/>
                    </a:lnTo>
                    <a:lnTo>
                      <a:pt x="2030409" y="280949"/>
                    </a:lnTo>
                    <a:close/>
                    <a:moveTo>
                      <a:pt x="1707482" y="247350"/>
                    </a:moveTo>
                    <a:lnTo>
                      <a:pt x="1655854" y="280950"/>
                    </a:lnTo>
                    <a:lnTo>
                      <a:pt x="1707480" y="314547"/>
                    </a:lnTo>
                    <a:lnTo>
                      <a:pt x="1759108" y="280949"/>
                    </a:lnTo>
                    <a:close/>
                    <a:moveTo>
                      <a:pt x="1232704" y="203209"/>
                    </a:moveTo>
                    <a:lnTo>
                      <a:pt x="1181078" y="236808"/>
                    </a:lnTo>
                    <a:lnTo>
                      <a:pt x="1232704" y="270407"/>
                    </a:lnTo>
                    <a:lnTo>
                      <a:pt x="1284330" y="236810"/>
                    </a:lnTo>
                    <a:close/>
                    <a:moveTo>
                      <a:pt x="690106" y="203209"/>
                    </a:moveTo>
                    <a:lnTo>
                      <a:pt x="638479" y="236810"/>
                    </a:lnTo>
                    <a:lnTo>
                      <a:pt x="690104" y="270407"/>
                    </a:lnTo>
                    <a:lnTo>
                      <a:pt x="741734" y="236810"/>
                    </a:lnTo>
                    <a:close/>
                    <a:moveTo>
                      <a:pt x="1775306" y="203208"/>
                    </a:moveTo>
                    <a:lnTo>
                      <a:pt x="1723681" y="236808"/>
                    </a:lnTo>
                    <a:lnTo>
                      <a:pt x="1775306" y="270407"/>
                    </a:lnTo>
                    <a:lnTo>
                      <a:pt x="1826933" y="236809"/>
                    </a:lnTo>
                    <a:close/>
                    <a:moveTo>
                      <a:pt x="1504006" y="203208"/>
                    </a:moveTo>
                    <a:lnTo>
                      <a:pt x="1452379" y="236808"/>
                    </a:lnTo>
                    <a:lnTo>
                      <a:pt x="1504005" y="270407"/>
                    </a:lnTo>
                    <a:lnTo>
                      <a:pt x="1555632" y="236810"/>
                    </a:lnTo>
                    <a:close/>
                    <a:moveTo>
                      <a:pt x="961407" y="203208"/>
                    </a:moveTo>
                    <a:lnTo>
                      <a:pt x="909777" y="236810"/>
                    </a:lnTo>
                    <a:lnTo>
                      <a:pt x="961405" y="270407"/>
                    </a:lnTo>
                    <a:lnTo>
                      <a:pt x="1013036" y="236809"/>
                    </a:lnTo>
                    <a:close/>
                    <a:moveTo>
                      <a:pt x="554459" y="203208"/>
                    </a:moveTo>
                    <a:lnTo>
                      <a:pt x="502832" y="236810"/>
                    </a:lnTo>
                    <a:lnTo>
                      <a:pt x="554459" y="270409"/>
                    </a:lnTo>
                    <a:lnTo>
                      <a:pt x="606084" y="236810"/>
                    </a:lnTo>
                    <a:close/>
                    <a:moveTo>
                      <a:pt x="418809" y="203208"/>
                    </a:moveTo>
                    <a:lnTo>
                      <a:pt x="367179" y="236810"/>
                    </a:lnTo>
                    <a:lnTo>
                      <a:pt x="418806" y="270407"/>
                    </a:lnTo>
                    <a:lnTo>
                      <a:pt x="470434" y="236810"/>
                    </a:lnTo>
                    <a:close/>
                    <a:moveTo>
                      <a:pt x="1910958" y="203207"/>
                    </a:moveTo>
                    <a:lnTo>
                      <a:pt x="1859330" y="236810"/>
                    </a:lnTo>
                    <a:lnTo>
                      <a:pt x="1910959" y="270409"/>
                    </a:lnTo>
                    <a:lnTo>
                      <a:pt x="1962585" y="236810"/>
                    </a:lnTo>
                    <a:close/>
                    <a:moveTo>
                      <a:pt x="1639657" y="203207"/>
                    </a:moveTo>
                    <a:lnTo>
                      <a:pt x="1588028" y="236810"/>
                    </a:lnTo>
                    <a:lnTo>
                      <a:pt x="1639656" y="270409"/>
                    </a:lnTo>
                    <a:lnTo>
                      <a:pt x="1691283" y="236808"/>
                    </a:lnTo>
                    <a:close/>
                    <a:moveTo>
                      <a:pt x="1368355" y="203207"/>
                    </a:moveTo>
                    <a:lnTo>
                      <a:pt x="1316727" y="236810"/>
                    </a:lnTo>
                    <a:lnTo>
                      <a:pt x="1368354" y="270409"/>
                    </a:lnTo>
                    <a:lnTo>
                      <a:pt x="1419982" y="236808"/>
                    </a:lnTo>
                    <a:close/>
                    <a:moveTo>
                      <a:pt x="1097059" y="203207"/>
                    </a:moveTo>
                    <a:lnTo>
                      <a:pt x="1045436" y="236809"/>
                    </a:lnTo>
                    <a:lnTo>
                      <a:pt x="1097059" y="270409"/>
                    </a:lnTo>
                    <a:lnTo>
                      <a:pt x="1148682" y="236810"/>
                    </a:lnTo>
                    <a:close/>
                    <a:moveTo>
                      <a:pt x="825754" y="203207"/>
                    </a:moveTo>
                    <a:lnTo>
                      <a:pt x="774129" y="236810"/>
                    </a:lnTo>
                    <a:lnTo>
                      <a:pt x="825754" y="270409"/>
                    </a:lnTo>
                    <a:lnTo>
                      <a:pt x="877384" y="236808"/>
                    </a:lnTo>
                    <a:close/>
                    <a:moveTo>
                      <a:pt x="1300531" y="159064"/>
                    </a:moveTo>
                    <a:lnTo>
                      <a:pt x="1248903" y="192666"/>
                    </a:lnTo>
                    <a:lnTo>
                      <a:pt x="1300529" y="226267"/>
                    </a:lnTo>
                    <a:lnTo>
                      <a:pt x="1352156" y="192663"/>
                    </a:lnTo>
                    <a:close/>
                    <a:moveTo>
                      <a:pt x="1029236" y="159064"/>
                    </a:moveTo>
                    <a:lnTo>
                      <a:pt x="977606" y="192665"/>
                    </a:lnTo>
                    <a:lnTo>
                      <a:pt x="1029239" y="226267"/>
                    </a:lnTo>
                    <a:lnTo>
                      <a:pt x="1080862" y="192666"/>
                    </a:lnTo>
                    <a:close/>
                    <a:moveTo>
                      <a:pt x="757932" y="159064"/>
                    </a:moveTo>
                    <a:lnTo>
                      <a:pt x="706307" y="192665"/>
                    </a:lnTo>
                    <a:lnTo>
                      <a:pt x="757928" y="226267"/>
                    </a:lnTo>
                    <a:lnTo>
                      <a:pt x="809557" y="192663"/>
                    </a:lnTo>
                    <a:close/>
                    <a:moveTo>
                      <a:pt x="486631" y="159064"/>
                    </a:moveTo>
                    <a:lnTo>
                      <a:pt x="435005" y="192666"/>
                    </a:lnTo>
                    <a:lnTo>
                      <a:pt x="486633" y="226267"/>
                    </a:lnTo>
                    <a:lnTo>
                      <a:pt x="538259" y="192665"/>
                    </a:lnTo>
                    <a:close/>
                    <a:moveTo>
                      <a:pt x="1571832" y="159063"/>
                    </a:moveTo>
                    <a:lnTo>
                      <a:pt x="1520204" y="192666"/>
                    </a:lnTo>
                    <a:lnTo>
                      <a:pt x="1571830" y="226267"/>
                    </a:lnTo>
                    <a:lnTo>
                      <a:pt x="1623458" y="192664"/>
                    </a:lnTo>
                    <a:close/>
                    <a:moveTo>
                      <a:pt x="1843132" y="159062"/>
                    </a:moveTo>
                    <a:lnTo>
                      <a:pt x="1791506" y="192663"/>
                    </a:lnTo>
                    <a:lnTo>
                      <a:pt x="1843131" y="226267"/>
                    </a:lnTo>
                    <a:lnTo>
                      <a:pt x="1894759" y="192663"/>
                    </a:lnTo>
                    <a:close/>
                    <a:moveTo>
                      <a:pt x="1707481" y="159062"/>
                    </a:moveTo>
                    <a:lnTo>
                      <a:pt x="1655854" y="192664"/>
                    </a:lnTo>
                    <a:lnTo>
                      <a:pt x="1707482" y="226265"/>
                    </a:lnTo>
                    <a:lnTo>
                      <a:pt x="1759109" y="192663"/>
                    </a:lnTo>
                    <a:close/>
                    <a:moveTo>
                      <a:pt x="1436179" y="159062"/>
                    </a:moveTo>
                    <a:lnTo>
                      <a:pt x="1384553" y="192663"/>
                    </a:lnTo>
                    <a:lnTo>
                      <a:pt x="1436179" y="226265"/>
                    </a:lnTo>
                    <a:lnTo>
                      <a:pt x="1487807" y="192663"/>
                    </a:lnTo>
                    <a:close/>
                    <a:moveTo>
                      <a:pt x="1164877" y="159062"/>
                    </a:moveTo>
                    <a:lnTo>
                      <a:pt x="1113252" y="192663"/>
                    </a:lnTo>
                    <a:lnTo>
                      <a:pt x="1164880" y="226267"/>
                    </a:lnTo>
                    <a:lnTo>
                      <a:pt x="1216505" y="192666"/>
                    </a:lnTo>
                    <a:close/>
                    <a:moveTo>
                      <a:pt x="893577" y="159062"/>
                    </a:moveTo>
                    <a:lnTo>
                      <a:pt x="841957" y="192663"/>
                    </a:lnTo>
                    <a:lnTo>
                      <a:pt x="893580" y="226265"/>
                    </a:lnTo>
                    <a:lnTo>
                      <a:pt x="945208" y="192663"/>
                    </a:lnTo>
                    <a:close/>
                    <a:moveTo>
                      <a:pt x="622282" y="159062"/>
                    </a:moveTo>
                    <a:lnTo>
                      <a:pt x="570655" y="192665"/>
                    </a:lnTo>
                    <a:lnTo>
                      <a:pt x="622281" y="226267"/>
                    </a:lnTo>
                    <a:lnTo>
                      <a:pt x="673911" y="192663"/>
                    </a:lnTo>
                    <a:close/>
                    <a:moveTo>
                      <a:pt x="1368355" y="114923"/>
                    </a:moveTo>
                    <a:lnTo>
                      <a:pt x="1316728" y="148521"/>
                    </a:lnTo>
                    <a:lnTo>
                      <a:pt x="1368354" y="182121"/>
                    </a:lnTo>
                    <a:lnTo>
                      <a:pt x="1419982" y="148520"/>
                    </a:lnTo>
                    <a:close/>
                    <a:moveTo>
                      <a:pt x="1639656" y="114923"/>
                    </a:moveTo>
                    <a:lnTo>
                      <a:pt x="1588030" y="148522"/>
                    </a:lnTo>
                    <a:lnTo>
                      <a:pt x="1639656" y="182121"/>
                    </a:lnTo>
                    <a:lnTo>
                      <a:pt x="1691282" y="148520"/>
                    </a:lnTo>
                    <a:close/>
                    <a:moveTo>
                      <a:pt x="1097059" y="114923"/>
                    </a:moveTo>
                    <a:lnTo>
                      <a:pt x="1045435" y="148522"/>
                    </a:lnTo>
                    <a:lnTo>
                      <a:pt x="1097059" y="182123"/>
                    </a:lnTo>
                    <a:lnTo>
                      <a:pt x="1148680" y="148522"/>
                    </a:lnTo>
                    <a:close/>
                    <a:moveTo>
                      <a:pt x="825754" y="114923"/>
                    </a:moveTo>
                    <a:lnTo>
                      <a:pt x="774129" y="148521"/>
                    </a:lnTo>
                    <a:lnTo>
                      <a:pt x="825754" y="182123"/>
                    </a:lnTo>
                    <a:lnTo>
                      <a:pt x="877384" y="148520"/>
                    </a:lnTo>
                    <a:close/>
                    <a:moveTo>
                      <a:pt x="690104" y="114923"/>
                    </a:moveTo>
                    <a:lnTo>
                      <a:pt x="638480" y="148520"/>
                    </a:lnTo>
                    <a:lnTo>
                      <a:pt x="690106" y="182123"/>
                    </a:lnTo>
                    <a:lnTo>
                      <a:pt x="741734" y="148521"/>
                    </a:lnTo>
                    <a:close/>
                    <a:moveTo>
                      <a:pt x="1775306" y="114922"/>
                    </a:moveTo>
                    <a:lnTo>
                      <a:pt x="1723680" y="148520"/>
                    </a:lnTo>
                    <a:lnTo>
                      <a:pt x="1775307" y="182123"/>
                    </a:lnTo>
                    <a:lnTo>
                      <a:pt x="1826934" y="148521"/>
                    </a:lnTo>
                    <a:close/>
                    <a:moveTo>
                      <a:pt x="1504005" y="114922"/>
                    </a:moveTo>
                    <a:lnTo>
                      <a:pt x="1452377" y="148520"/>
                    </a:lnTo>
                    <a:lnTo>
                      <a:pt x="1504005" y="182123"/>
                    </a:lnTo>
                    <a:lnTo>
                      <a:pt x="1555633" y="148522"/>
                    </a:lnTo>
                    <a:close/>
                    <a:moveTo>
                      <a:pt x="1232703" y="114922"/>
                    </a:moveTo>
                    <a:lnTo>
                      <a:pt x="1181075" y="148520"/>
                    </a:lnTo>
                    <a:lnTo>
                      <a:pt x="1232704" y="182123"/>
                    </a:lnTo>
                    <a:lnTo>
                      <a:pt x="1284332" y="148521"/>
                    </a:lnTo>
                    <a:close/>
                    <a:moveTo>
                      <a:pt x="961405" y="114922"/>
                    </a:moveTo>
                    <a:lnTo>
                      <a:pt x="909777" y="148520"/>
                    </a:lnTo>
                    <a:lnTo>
                      <a:pt x="961405" y="182123"/>
                    </a:lnTo>
                    <a:lnTo>
                      <a:pt x="1013036" y="148522"/>
                    </a:lnTo>
                    <a:close/>
                    <a:moveTo>
                      <a:pt x="893580" y="70782"/>
                    </a:moveTo>
                    <a:lnTo>
                      <a:pt x="841957" y="104381"/>
                    </a:lnTo>
                    <a:lnTo>
                      <a:pt x="893577" y="137978"/>
                    </a:lnTo>
                    <a:lnTo>
                      <a:pt x="945208" y="104380"/>
                    </a:lnTo>
                    <a:close/>
                    <a:moveTo>
                      <a:pt x="1707482" y="70781"/>
                    </a:moveTo>
                    <a:lnTo>
                      <a:pt x="1655854" y="104380"/>
                    </a:lnTo>
                    <a:lnTo>
                      <a:pt x="1707481" y="137979"/>
                    </a:lnTo>
                    <a:lnTo>
                      <a:pt x="1759108" y="104380"/>
                    </a:lnTo>
                    <a:close/>
                    <a:moveTo>
                      <a:pt x="1436180" y="70781"/>
                    </a:moveTo>
                    <a:lnTo>
                      <a:pt x="1384553" y="104381"/>
                    </a:lnTo>
                    <a:lnTo>
                      <a:pt x="1436179" y="137978"/>
                    </a:lnTo>
                    <a:lnTo>
                      <a:pt x="1487807" y="104380"/>
                    </a:lnTo>
                    <a:close/>
                    <a:moveTo>
                      <a:pt x="1164879" y="70781"/>
                    </a:moveTo>
                    <a:lnTo>
                      <a:pt x="1113251" y="104381"/>
                    </a:lnTo>
                    <a:lnTo>
                      <a:pt x="1164877" y="137978"/>
                    </a:lnTo>
                    <a:lnTo>
                      <a:pt x="1216505" y="104380"/>
                    </a:lnTo>
                    <a:close/>
                    <a:moveTo>
                      <a:pt x="1571830" y="70781"/>
                    </a:moveTo>
                    <a:lnTo>
                      <a:pt x="1520204" y="104380"/>
                    </a:lnTo>
                    <a:lnTo>
                      <a:pt x="1571832" y="137979"/>
                    </a:lnTo>
                    <a:lnTo>
                      <a:pt x="1623458" y="104381"/>
                    </a:lnTo>
                    <a:close/>
                    <a:moveTo>
                      <a:pt x="1300528" y="70781"/>
                    </a:moveTo>
                    <a:lnTo>
                      <a:pt x="1248902" y="104380"/>
                    </a:lnTo>
                    <a:lnTo>
                      <a:pt x="1300530" y="137979"/>
                    </a:lnTo>
                    <a:lnTo>
                      <a:pt x="1352157" y="104381"/>
                    </a:lnTo>
                    <a:close/>
                    <a:moveTo>
                      <a:pt x="1029234" y="70781"/>
                    </a:moveTo>
                    <a:lnTo>
                      <a:pt x="977606" y="104380"/>
                    </a:lnTo>
                    <a:lnTo>
                      <a:pt x="1029236" y="137980"/>
                    </a:lnTo>
                    <a:lnTo>
                      <a:pt x="1080866" y="104380"/>
                    </a:lnTo>
                    <a:close/>
                    <a:moveTo>
                      <a:pt x="757929" y="70781"/>
                    </a:moveTo>
                    <a:lnTo>
                      <a:pt x="706304" y="104381"/>
                    </a:lnTo>
                    <a:lnTo>
                      <a:pt x="757929" y="137979"/>
                    </a:lnTo>
                    <a:lnTo>
                      <a:pt x="809558" y="104380"/>
                    </a:lnTo>
                    <a:close/>
                    <a:moveTo>
                      <a:pt x="1504006" y="26640"/>
                    </a:moveTo>
                    <a:lnTo>
                      <a:pt x="1452380" y="60239"/>
                    </a:lnTo>
                    <a:lnTo>
                      <a:pt x="1504005" y="93838"/>
                    </a:lnTo>
                    <a:lnTo>
                      <a:pt x="1555632" y="60239"/>
                    </a:lnTo>
                    <a:close/>
                    <a:moveTo>
                      <a:pt x="1232704" y="26640"/>
                    </a:moveTo>
                    <a:lnTo>
                      <a:pt x="1181077" y="60239"/>
                    </a:lnTo>
                    <a:lnTo>
                      <a:pt x="1232703" y="93838"/>
                    </a:lnTo>
                    <a:lnTo>
                      <a:pt x="1284330" y="60239"/>
                    </a:lnTo>
                    <a:close/>
                    <a:moveTo>
                      <a:pt x="961405" y="26640"/>
                    </a:moveTo>
                    <a:lnTo>
                      <a:pt x="909777" y="60239"/>
                    </a:lnTo>
                    <a:lnTo>
                      <a:pt x="961405" y="93838"/>
                    </a:lnTo>
                    <a:lnTo>
                      <a:pt x="1013036" y="60238"/>
                    </a:lnTo>
                    <a:close/>
                    <a:moveTo>
                      <a:pt x="1097059" y="26639"/>
                    </a:moveTo>
                    <a:lnTo>
                      <a:pt x="1045436" y="60238"/>
                    </a:lnTo>
                    <a:lnTo>
                      <a:pt x="1097059" y="93839"/>
                    </a:lnTo>
                    <a:lnTo>
                      <a:pt x="1148680" y="60239"/>
                    </a:lnTo>
                    <a:close/>
                    <a:moveTo>
                      <a:pt x="1368354" y="26639"/>
                    </a:moveTo>
                    <a:lnTo>
                      <a:pt x="1316727" y="60238"/>
                    </a:lnTo>
                    <a:lnTo>
                      <a:pt x="1368355" y="93839"/>
                    </a:lnTo>
                    <a:lnTo>
                      <a:pt x="1419983" y="60239"/>
                    </a:lnTo>
                    <a:close/>
                    <a:moveTo>
                      <a:pt x="1208926" y="0"/>
                    </a:moveTo>
                    <a:lnTo>
                      <a:pt x="1224953" y="511"/>
                    </a:lnTo>
                    <a:lnTo>
                      <a:pt x="1232703" y="5555"/>
                    </a:lnTo>
                    <a:lnTo>
                      <a:pt x="1239730" y="981"/>
                    </a:lnTo>
                    <a:lnTo>
                      <a:pt x="1270616" y="1965"/>
                    </a:lnTo>
                    <a:lnTo>
                      <a:pt x="1248902" y="16098"/>
                    </a:lnTo>
                    <a:lnTo>
                      <a:pt x="1300529" y="49697"/>
                    </a:lnTo>
                    <a:lnTo>
                      <a:pt x="1352156" y="16097"/>
                    </a:lnTo>
                    <a:lnTo>
                      <a:pt x="1333591" y="4014"/>
                    </a:lnTo>
                    <a:lnTo>
                      <a:pt x="1394158" y="9846"/>
                    </a:lnTo>
                    <a:lnTo>
                      <a:pt x="1384553" y="16097"/>
                    </a:lnTo>
                    <a:lnTo>
                      <a:pt x="1436181" y="49697"/>
                    </a:lnTo>
                    <a:lnTo>
                      <a:pt x="1480491" y="20860"/>
                    </a:lnTo>
                    <a:lnTo>
                      <a:pt x="1547765" y="34034"/>
                    </a:lnTo>
                    <a:lnTo>
                      <a:pt x="1571831" y="49697"/>
                    </a:lnTo>
                    <a:lnTo>
                      <a:pt x="1584763" y="41280"/>
                    </a:lnTo>
                    <a:lnTo>
                      <a:pt x="1609667" y="46157"/>
                    </a:lnTo>
                    <a:lnTo>
                      <a:pt x="1588030" y="60239"/>
                    </a:lnTo>
                    <a:lnTo>
                      <a:pt x="1639656" y="93839"/>
                    </a:lnTo>
                    <a:lnTo>
                      <a:pt x="1687854" y="62471"/>
                    </a:lnTo>
                    <a:lnTo>
                      <a:pt x="1770700" y="90840"/>
                    </a:lnTo>
                    <a:lnTo>
                      <a:pt x="1775306" y="93838"/>
                    </a:lnTo>
                    <a:lnTo>
                      <a:pt x="1776736" y="92907"/>
                    </a:lnTo>
                    <a:lnTo>
                      <a:pt x="1797964" y="100176"/>
                    </a:lnTo>
                    <a:lnTo>
                      <a:pt x="1791504" y="104380"/>
                    </a:lnTo>
                    <a:lnTo>
                      <a:pt x="1843133" y="137979"/>
                    </a:lnTo>
                    <a:lnTo>
                      <a:pt x="1865620" y="123345"/>
                    </a:lnTo>
                    <a:lnTo>
                      <a:pt x="1886848" y="130614"/>
                    </a:lnTo>
                    <a:lnTo>
                      <a:pt x="1859330" y="148521"/>
                    </a:lnTo>
                    <a:lnTo>
                      <a:pt x="1910957" y="182121"/>
                    </a:lnTo>
                    <a:lnTo>
                      <a:pt x="1944244" y="160456"/>
                    </a:lnTo>
                    <a:lnTo>
                      <a:pt x="1962245" y="169826"/>
                    </a:lnTo>
                    <a:lnTo>
                      <a:pt x="1927156" y="192663"/>
                    </a:lnTo>
                    <a:lnTo>
                      <a:pt x="1978784" y="226267"/>
                    </a:lnTo>
                    <a:lnTo>
                      <a:pt x="2019618" y="199690"/>
                    </a:lnTo>
                    <a:lnTo>
                      <a:pt x="2037618" y="209060"/>
                    </a:lnTo>
                    <a:lnTo>
                      <a:pt x="1994982" y="236810"/>
                    </a:lnTo>
                    <a:lnTo>
                      <a:pt x="2046608" y="270407"/>
                    </a:lnTo>
                    <a:lnTo>
                      <a:pt x="2090082" y="242116"/>
                    </a:lnTo>
                    <a:lnTo>
                      <a:pt x="2104977" y="253505"/>
                    </a:lnTo>
                    <a:lnTo>
                      <a:pt x="2062806" y="280948"/>
                    </a:lnTo>
                    <a:lnTo>
                      <a:pt x="2114434" y="314547"/>
                    </a:lnTo>
                    <a:lnTo>
                      <a:pt x="2152451" y="289806"/>
                    </a:lnTo>
                    <a:lnTo>
                      <a:pt x="2167347" y="301196"/>
                    </a:lnTo>
                    <a:lnTo>
                      <a:pt x="2130632" y="325089"/>
                    </a:lnTo>
                    <a:lnTo>
                      <a:pt x="2182258" y="358688"/>
                    </a:lnTo>
                    <a:lnTo>
                      <a:pt x="2214781" y="337522"/>
                    </a:lnTo>
                    <a:lnTo>
                      <a:pt x="2226409" y="351038"/>
                    </a:lnTo>
                    <a:lnTo>
                      <a:pt x="2198457" y="369229"/>
                    </a:lnTo>
                    <a:lnTo>
                      <a:pt x="2250085" y="402831"/>
                    </a:lnTo>
                    <a:lnTo>
                      <a:pt x="2263473" y="394118"/>
                    </a:lnTo>
                    <a:lnTo>
                      <a:pt x="2275101" y="407634"/>
                    </a:lnTo>
                    <a:lnTo>
                      <a:pt x="2266283" y="413373"/>
                    </a:lnTo>
                    <a:lnTo>
                      <a:pt x="2297542" y="433717"/>
                    </a:lnTo>
                    <a:lnTo>
                      <a:pt x="2326464" y="467335"/>
                    </a:lnTo>
                    <a:lnTo>
                      <a:pt x="2331017" y="476587"/>
                    </a:lnTo>
                    <a:lnTo>
                      <a:pt x="2317909" y="468056"/>
                    </a:lnTo>
                    <a:lnTo>
                      <a:pt x="2266282" y="501656"/>
                    </a:lnTo>
                    <a:lnTo>
                      <a:pt x="2317910" y="535255"/>
                    </a:lnTo>
                    <a:lnTo>
                      <a:pt x="2349703" y="514564"/>
                    </a:lnTo>
                    <a:lnTo>
                      <a:pt x="2357561" y="530534"/>
                    </a:lnTo>
                    <a:lnTo>
                      <a:pt x="2334107" y="545798"/>
                    </a:lnTo>
                    <a:lnTo>
                      <a:pt x="2379656" y="575441"/>
                    </a:lnTo>
                    <a:lnTo>
                      <a:pt x="2394916" y="606456"/>
                    </a:lnTo>
                    <a:lnTo>
                      <a:pt x="2385734" y="600480"/>
                    </a:lnTo>
                    <a:lnTo>
                      <a:pt x="2334107" y="634079"/>
                    </a:lnTo>
                    <a:lnTo>
                      <a:pt x="2385734" y="667678"/>
                    </a:lnTo>
                    <a:lnTo>
                      <a:pt x="2404270" y="655615"/>
                    </a:lnTo>
                    <a:lnTo>
                      <a:pt x="2407321" y="674713"/>
                    </a:lnTo>
                    <a:lnTo>
                      <a:pt x="2401931" y="678221"/>
                    </a:lnTo>
                    <a:lnTo>
                      <a:pt x="2408573" y="682543"/>
                    </a:lnTo>
                    <a:lnTo>
                      <a:pt x="2412332" y="706073"/>
                    </a:lnTo>
                    <a:lnTo>
                      <a:pt x="2385734" y="688763"/>
                    </a:lnTo>
                    <a:lnTo>
                      <a:pt x="2334107" y="722362"/>
                    </a:lnTo>
                    <a:lnTo>
                      <a:pt x="2385733" y="755961"/>
                    </a:lnTo>
                    <a:lnTo>
                      <a:pt x="2417048" y="735582"/>
                    </a:lnTo>
                    <a:lnTo>
                      <a:pt x="2420099" y="754680"/>
                    </a:lnTo>
                    <a:lnTo>
                      <a:pt x="2401932" y="766504"/>
                    </a:lnTo>
                    <a:lnTo>
                      <a:pt x="2419715" y="778077"/>
                    </a:lnTo>
                    <a:lnTo>
                      <a:pt x="2416663" y="797175"/>
                    </a:lnTo>
                    <a:lnTo>
                      <a:pt x="2385734" y="777046"/>
                    </a:lnTo>
                    <a:lnTo>
                      <a:pt x="2334106" y="810645"/>
                    </a:lnTo>
                    <a:lnTo>
                      <a:pt x="2385733" y="844245"/>
                    </a:lnTo>
                    <a:lnTo>
                      <a:pt x="2411859" y="827243"/>
                    </a:lnTo>
                    <a:lnTo>
                      <a:pt x="2408099" y="850773"/>
                    </a:lnTo>
                    <a:lnTo>
                      <a:pt x="2401931" y="854787"/>
                    </a:lnTo>
                    <a:lnTo>
                      <a:pt x="2406937" y="858045"/>
                    </a:lnTo>
                    <a:lnTo>
                      <a:pt x="2403885" y="877142"/>
                    </a:lnTo>
                    <a:lnTo>
                      <a:pt x="2385734" y="865329"/>
                    </a:lnTo>
                    <a:lnTo>
                      <a:pt x="2334107" y="898929"/>
                    </a:lnTo>
                    <a:lnTo>
                      <a:pt x="2385733" y="932528"/>
                    </a:lnTo>
                    <a:lnTo>
                      <a:pt x="2392993" y="927804"/>
                    </a:lnTo>
                    <a:lnTo>
                      <a:pt x="2377732" y="958820"/>
                    </a:lnTo>
                    <a:lnTo>
                      <a:pt x="2334107" y="987212"/>
                    </a:lnTo>
                    <a:lnTo>
                      <a:pt x="2356569" y="1001831"/>
                    </a:lnTo>
                    <a:lnTo>
                      <a:pt x="2348712" y="1017801"/>
                    </a:lnTo>
                    <a:lnTo>
                      <a:pt x="2317909" y="997754"/>
                    </a:lnTo>
                    <a:lnTo>
                      <a:pt x="2266281" y="1031354"/>
                    </a:lnTo>
                    <a:lnTo>
                      <a:pt x="2317908" y="1064953"/>
                    </a:lnTo>
                    <a:lnTo>
                      <a:pt x="2329093" y="1057674"/>
                    </a:lnTo>
                    <a:lnTo>
                      <a:pt x="2326464" y="1063016"/>
                    </a:lnTo>
                    <a:lnTo>
                      <a:pt x="2292343" y="1102677"/>
                    </a:lnTo>
                    <a:lnTo>
                      <a:pt x="2266281" y="1119638"/>
                    </a:lnTo>
                    <a:lnTo>
                      <a:pt x="2273633" y="1124423"/>
                    </a:lnTo>
                    <a:lnTo>
                      <a:pt x="2262005" y="1137938"/>
                    </a:lnTo>
                    <a:lnTo>
                      <a:pt x="2250083" y="1130179"/>
                    </a:lnTo>
                    <a:lnTo>
                      <a:pt x="2198455" y="1163779"/>
                    </a:lnTo>
                    <a:lnTo>
                      <a:pt x="2224943" y="1181017"/>
                    </a:lnTo>
                    <a:lnTo>
                      <a:pt x="2214641" y="1192992"/>
                    </a:lnTo>
                    <a:lnTo>
                      <a:pt x="2212942" y="1194291"/>
                    </a:lnTo>
                    <a:lnTo>
                      <a:pt x="2182257" y="1174321"/>
                    </a:lnTo>
                    <a:lnTo>
                      <a:pt x="2130630" y="1207921"/>
                    </a:lnTo>
                    <a:lnTo>
                      <a:pt x="2165466" y="1230593"/>
                    </a:lnTo>
                    <a:lnTo>
                      <a:pt x="2150571" y="1241982"/>
                    </a:lnTo>
                    <a:lnTo>
                      <a:pt x="2114432" y="1218463"/>
                    </a:lnTo>
                    <a:lnTo>
                      <a:pt x="2062805" y="1252062"/>
                    </a:lnTo>
                    <a:lnTo>
                      <a:pt x="2103095" y="1278284"/>
                    </a:lnTo>
                    <a:lnTo>
                      <a:pt x="2088200" y="1289674"/>
                    </a:lnTo>
                    <a:lnTo>
                      <a:pt x="2046607" y="1262605"/>
                    </a:lnTo>
                    <a:lnTo>
                      <a:pt x="1994980" y="1296204"/>
                    </a:lnTo>
                    <a:lnTo>
                      <a:pt x="2035345" y="1322474"/>
                    </a:lnTo>
                    <a:lnTo>
                      <a:pt x="2017345" y="1331844"/>
                    </a:lnTo>
                    <a:lnTo>
                      <a:pt x="1978782" y="1306747"/>
                    </a:lnTo>
                    <a:lnTo>
                      <a:pt x="1927154" y="1340346"/>
                    </a:lnTo>
                    <a:lnTo>
                      <a:pt x="1959975" y="1361707"/>
                    </a:lnTo>
                    <a:lnTo>
                      <a:pt x="1941975" y="1371076"/>
                    </a:lnTo>
                    <a:lnTo>
                      <a:pt x="1910956" y="1350889"/>
                    </a:lnTo>
                    <a:lnTo>
                      <a:pt x="1859329" y="1384488"/>
                    </a:lnTo>
                    <a:lnTo>
                      <a:pt x="1884169" y="1400654"/>
                    </a:lnTo>
                    <a:lnTo>
                      <a:pt x="1862941" y="1407923"/>
                    </a:lnTo>
                    <a:lnTo>
                      <a:pt x="1843130" y="1395030"/>
                    </a:lnTo>
                    <a:lnTo>
                      <a:pt x="1791503" y="1428630"/>
                    </a:lnTo>
                    <a:lnTo>
                      <a:pt x="1795285" y="1431091"/>
                    </a:lnTo>
                    <a:lnTo>
                      <a:pt x="1710949" y="1459971"/>
                    </a:lnTo>
                    <a:lnTo>
                      <a:pt x="1759106" y="1428630"/>
                    </a:lnTo>
                    <a:lnTo>
                      <a:pt x="1707479" y="1395030"/>
                    </a:lnTo>
                    <a:lnTo>
                      <a:pt x="1655852" y="1428630"/>
                    </a:lnTo>
                    <a:lnTo>
                      <a:pt x="1706402" y="1461528"/>
                    </a:lnTo>
                    <a:lnTo>
                      <a:pt x="1685174" y="1468797"/>
                    </a:lnTo>
                    <a:lnTo>
                      <a:pt x="1639654" y="1439172"/>
                    </a:lnTo>
                    <a:lnTo>
                      <a:pt x="1588027" y="1472771"/>
                    </a:lnTo>
                    <a:lnTo>
                      <a:pt x="1606523" y="1484809"/>
                    </a:lnTo>
                    <a:lnTo>
                      <a:pt x="1581620" y="1489686"/>
                    </a:lnTo>
                    <a:lnTo>
                      <a:pt x="1571828" y="1483313"/>
                    </a:lnTo>
                    <a:lnTo>
                      <a:pt x="1553607" y="1495172"/>
                    </a:lnTo>
                    <a:lnTo>
                      <a:pt x="1507264" y="1504248"/>
                    </a:lnTo>
                    <a:lnTo>
                      <a:pt x="1555630" y="1472771"/>
                    </a:lnTo>
                    <a:lnTo>
                      <a:pt x="1504004" y="1439172"/>
                    </a:lnTo>
                    <a:lnTo>
                      <a:pt x="1452376" y="1472771"/>
                    </a:lnTo>
                    <a:lnTo>
                      <a:pt x="1502250" y="1505230"/>
                    </a:lnTo>
                    <a:lnTo>
                      <a:pt x="1477347" y="1510107"/>
                    </a:lnTo>
                    <a:lnTo>
                      <a:pt x="1436178" y="1483313"/>
                    </a:lnTo>
                    <a:lnTo>
                      <a:pt x="1384551" y="1516914"/>
                    </a:lnTo>
                    <a:lnTo>
                      <a:pt x="1390595" y="1520848"/>
                    </a:lnTo>
                    <a:lnTo>
                      <a:pt x="1338385" y="1525875"/>
                    </a:lnTo>
                    <a:lnTo>
                      <a:pt x="1352154" y="1516914"/>
                    </a:lnTo>
                    <a:lnTo>
                      <a:pt x="1300526" y="1483313"/>
                    </a:lnTo>
                    <a:lnTo>
                      <a:pt x="1248899" y="1516913"/>
                    </a:lnTo>
                    <a:lnTo>
                      <a:pt x="1266717" y="1528509"/>
                    </a:lnTo>
                    <a:lnTo>
                      <a:pt x="1235833" y="1529493"/>
                    </a:lnTo>
                    <a:lnTo>
                      <a:pt x="1232701" y="1527455"/>
                    </a:lnTo>
                    <a:lnTo>
                      <a:pt x="1229248" y="1529703"/>
                    </a:lnTo>
                    <a:lnTo>
                      <a:pt x="1208926" y="1530350"/>
                    </a:lnTo>
                    <a:lnTo>
                      <a:pt x="1196467" y="1529953"/>
                    </a:lnTo>
                    <a:lnTo>
                      <a:pt x="1216504" y="1516914"/>
                    </a:lnTo>
                    <a:lnTo>
                      <a:pt x="1164876" y="1483313"/>
                    </a:lnTo>
                    <a:lnTo>
                      <a:pt x="1113249" y="1516914"/>
                    </a:lnTo>
                    <a:lnTo>
                      <a:pt x="1130033" y="1527837"/>
                    </a:lnTo>
                    <a:lnTo>
                      <a:pt x="1084919" y="1526400"/>
                    </a:lnTo>
                    <a:lnTo>
                      <a:pt x="1068682" y="1524836"/>
                    </a:lnTo>
                    <a:lnTo>
                      <a:pt x="1080856" y="1516913"/>
                    </a:lnTo>
                    <a:lnTo>
                      <a:pt x="1029231" y="1483315"/>
                    </a:lnTo>
                    <a:lnTo>
                      <a:pt x="978738" y="1516176"/>
                    </a:lnTo>
                    <a:lnTo>
                      <a:pt x="964494" y="1514805"/>
                    </a:lnTo>
                    <a:lnTo>
                      <a:pt x="932265" y="1508493"/>
                    </a:lnTo>
                    <a:lnTo>
                      <a:pt x="893580" y="1483315"/>
                    </a:lnTo>
                    <a:lnTo>
                      <a:pt x="872791" y="1496845"/>
                    </a:lnTo>
                    <a:lnTo>
                      <a:pt x="847887" y="1491968"/>
                    </a:lnTo>
                    <a:lnTo>
                      <a:pt x="877380" y="1472773"/>
                    </a:lnTo>
                    <a:lnTo>
                      <a:pt x="825754" y="1439174"/>
                    </a:lnTo>
                    <a:lnTo>
                      <a:pt x="774129" y="1472774"/>
                    </a:lnTo>
                    <a:lnTo>
                      <a:pt x="784568" y="1479568"/>
                    </a:lnTo>
                    <a:lnTo>
                      <a:pt x="738227" y="1470493"/>
                    </a:lnTo>
                    <a:lnTo>
                      <a:pt x="690104" y="1439174"/>
                    </a:lnTo>
                    <a:lnTo>
                      <a:pt x="674957" y="1449031"/>
                    </a:lnTo>
                    <a:lnTo>
                      <a:pt x="653730" y="1441762"/>
                    </a:lnTo>
                    <a:lnTo>
                      <a:pt x="673905" y="1428632"/>
                    </a:lnTo>
                    <a:lnTo>
                      <a:pt x="622278" y="1395031"/>
                    </a:lnTo>
                    <a:lnTo>
                      <a:pt x="586074" y="1418594"/>
                    </a:lnTo>
                    <a:lnTo>
                      <a:pt x="564847" y="1411326"/>
                    </a:lnTo>
                    <a:lnTo>
                      <a:pt x="606081" y="1384489"/>
                    </a:lnTo>
                    <a:lnTo>
                      <a:pt x="554454" y="1350890"/>
                    </a:lnTo>
                    <a:lnTo>
                      <a:pt x="502827" y="1384489"/>
                    </a:lnTo>
                    <a:lnTo>
                      <a:pt x="507548" y="1387561"/>
                    </a:lnTo>
                    <a:lnTo>
                      <a:pt x="351312" y="1306235"/>
                    </a:lnTo>
                    <a:cubicBezTo>
                      <a:pt x="296441" y="1271618"/>
                      <a:pt x="246803" y="1233699"/>
                      <a:pt x="203212" y="1192992"/>
                    </a:cubicBezTo>
                    <a:lnTo>
                      <a:pt x="196378" y="1185048"/>
                    </a:lnTo>
                    <a:lnTo>
                      <a:pt x="215328" y="1197382"/>
                    </a:lnTo>
                    <a:lnTo>
                      <a:pt x="266955" y="1163782"/>
                    </a:lnTo>
                    <a:lnTo>
                      <a:pt x="215328" y="1130183"/>
                    </a:lnTo>
                    <a:lnTo>
                      <a:pt x="172920" y="1157783"/>
                    </a:lnTo>
                    <a:lnTo>
                      <a:pt x="161292" y="1144267"/>
                    </a:lnTo>
                    <a:lnTo>
                      <a:pt x="199131" y="1119640"/>
                    </a:lnTo>
                    <a:lnTo>
                      <a:pt x="147505" y="1086041"/>
                    </a:lnTo>
                    <a:lnTo>
                      <a:pt x="124230" y="1101189"/>
                    </a:lnTo>
                    <a:lnTo>
                      <a:pt x="112601" y="1087672"/>
                    </a:lnTo>
                    <a:lnTo>
                      <a:pt x="131306" y="1075498"/>
                    </a:lnTo>
                    <a:lnTo>
                      <a:pt x="81619" y="1043162"/>
                    </a:lnTo>
                    <a:lnTo>
                      <a:pt x="66358" y="1012146"/>
                    </a:lnTo>
                    <a:lnTo>
                      <a:pt x="79679" y="1020815"/>
                    </a:lnTo>
                    <a:lnTo>
                      <a:pt x="131307" y="987216"/>
                    </a:lnTo>
                    <a:lnTo>
                      <a:pt x="79680" y="953616"/>
                    </a:lnTo>
                    <a:lnTo>
                      <a:pt x="47776" y="974380"/>
                    </a:lnTo>
                    <a:lnTo>
                      <a:pt x="39918" y="958409"/>
                    </a:lnTo>
                    <a:lnTo>
                      <a:pt x="63481" y="943074"/>
                    </a:lnTo>
                    <a:lnTo>
                      <a:pt x="19978" y="914762"/>
                    </a:lnTo>
                    <a:lnTo>
                      <a:pt x="15396" y="886084"/>
                    </a:lnTo>
                    <a:lnTo>
                      <a:pt x="63480" y="854790"/>
                    </a:lnTo>
                    <a:lnTo>
                      <a:pt x="11854" y="821191"/>
                    </a:lnTo>
                    <a:lnTo>
                      <a:pt x="5670" y="825215"/>
                    </a:lnTo>
                    <a:lnTo>
                      <a:pt x="474" y="792701"/>
                    </a:lnTo>
                    <a:lnTo>
                      <a:pt x="11854" y="800107"/>
                    </a:lnTo>
                    <a:lnTo>
                      <a:pt x="63481" y="766506"/>
                    </a:lnTo>
                    <a:lnTo>
                      <a:pt x="11853" y="732906"/>
                    </a:lnTo>
                    <a:lnTo>
                      <a:pt x="0" y="740621"/>
                    </a:lnTo>
                    <a:lnTo>
                      <a:pt x="5284" y="707548"/>
                    </a:lnTo>
                    <a:lnTo>
                      <a:pt x="11853" y="711822"/>
                    </a:lnTo>
                    <a:lnTo>
                      <a:pt x="63481" y="678222"/>
                    </a:lnTo>
                    <a:lnTo>
                      <a:pt x="15011" y="646676"/>
                    </a:lnTo>
                    <a:lnTo>
                      <a:pt x="19503" y="618561"/>
                    </a:lnTo>
                    <a:lnTo>
                      <a:pt x="63481" y="589940"/>
                    </a:lnTo>
                    <a:lnTo>
                      <a:pt x="38925" y="573960"/>
                    </a:lnTo>
                    <a:lnTo>
                      <a:pt x="46783" y="557989"/>
                    </a:lnTo>
                    <a:lnTo>
                      <a:pt x="79679" y="579399"/>
                    </a:lnTo>
                    <a:lnTo>
                      <a:pt x="131307" y="545798"/>
                    </a:lnTo>
                    <a:lnTo>
                      <a:pt x="79680" y="512199"/>
                    </a:lnTo>
                    <a:lnTo>
                      <a:pt x="64430" y="522124"/>
                    </a:lnTo>
                    <a:lnTo>
                      <a:pt x="79690" y="491109"/>
                    </a:lnTo>
                    <a:lnTo>
                      <a:pt x="131307" y="457516"/>
                    </a:lnTo>
                    <a:lnTo>
                      <a:pt x="111132" y="444386"/>
                    </a:lnTo>
                    <a:lnTo>
                      <a:pt x="122760" y="430870"/>
                    </a:lnTo>
                    <a:lnTo>
                      <a:pt x="147504" y="446974"/>
                    </a:lnTo>
                    <a:lnTo>
                      <a:pt x="199131" y="413374"/>
                    </a:lnTo>
                    <a:lnTo>
                      <a:pt x="159823" y="387791"/>
                    </a:lnTo>
                    <a:lnTo>
                      <a:pt x="171451" y="374275"/>
                    </a:lnTo>
                    <a:lnTo>
                      <a:pt x="215330" y="402832"/>
                    </a:lnTo>
                    <a:lnTo>
                      <a:pt x="266955" y="369232"/>
                    </a:lnTo>
                    <a:lnTo>
                      <a:pt x="215330" y="335633"/>
                    </a:lnTo>
                    <a:lnTo>
                      <a:pt x="191166" y="351360"/>
                    </a:lnTo>
                    <a:lnTo>
                      <a:pt x="203212" y="337359"/>
                    </a:lnTo>
                    <a:lnTo>
                      <a:pt x="334285" y="237134"/>
                    </a:lnTo>
                    <a:lnTo>
                      <a:pt x="334784" y="236810"/>
                    </a:lnTo>
                    <a:lnTo>
                      <a:pt x="334744" y="236784"/>
                    </a:lnTo>
                    <a:lnTo>
                      <a:pt x="349640" y="225393"/>
                    </a:lnTo>
                    <a:lnTo>
                      <a:pt x="350981" y="226267"/>
                    </a:lnTo>
                    <a:lnTo>
                      <a:pt x="366173" y="216379"/>
                    </a:lnTo>
                    <a:lnTo>
                      <a:pt x="527989" y="132149"/>
                    </a:lnTo>
                    <a:lnTo>
                      <a:pt x="502829" y="148522"/>
                    </a:lnTo>
                    <a:lnTo>
                      <a:pt x="554459" y="182123"/>
                    </a:lnTo>
                    <a:lnTo>
                      <a:pt x="606088" y="148521"/>
                    </a:lnTo>
                    <a:lnTo>
                      <a:pt x="562171" y="119941"/>
                    </a:lnTo>
                    <a:lnTo>
                      <a:pt x="583396" y="112673"/>
                    </a:lnTo>
                    <a:lnTo>
                      <a:pt x="622282" y="137978"/>
                    </a:lnTo>
                    <a:lnTo>
                      <a:pt x="673909" y="104381"/>
                    </a:lnTo>
                    <a:lnTo>
                      <a:pt x="651051" y="89505"/>
                    </a:lnTo>
                    <a:lnTo>
                      <a:pt x="672278" y="82237"/>
                    </a:lnTo>
                    <a:lnTo>
                      <a:pt x="690104" y="93839"/>
                    </a:lnTo>
                    <a:lnTo>
                      <a:pt x="741734" y="60239"/>
                    </a:lnTo>
                    <a:lnTo>
                      <a:pt x="740473" y="59418"/>
                    </a:lnTo>
                    <a:lnTo>
                      <a:pt x="790420" y="49637"/>
                    </a:lnTo>
                    <a:lnTo>
                      <a:pt x="774129" y="60239"/>
                    </a:lnTo>
                    <a:lnTo>
                      <a:pt x="825754" y="93839"/>
                    </a:lnTo>
                    <a:lnTo>
                      <a:pt x="877384" y="60238"/>
                    </a:lnTo>
                    <a:lnTo>
                      <a:pt x="844744" y="38998"/>
                    </a:lnTo>
                    <a:lnTo>
                      <a:pt x="869648" y="34120"/>
                    </a:lnTo>
                    <a:lnTo>
                      <a:pt x="893580" y="49697"/>
                    </a:lnTo>
                    <a:lnTo>
                      <a:pt x="938117" y="20712"/>
                    </a:lnTo>
                    <a:lnTo>
                      <a:pt x="964494" y="15546"/>
                    </a:lnTo>
                    <a:lnTo>
                      <a:pt x="980876" y="13968"/>
                    </a:lnTo>
                    <a:lnTo>
                      <a:pt x="977606" y="16097"/>
                    </a:lnTo>
                    <a:lnTo>
                      <a:pt x="1029234" y="49696"/>
                    </a:lnTo>
                    <a:lnTo>
                      <a:pt x="1080862" y="16097"/>
                    </a:lnTo>
                    <a:lnTo>
                      <a:pt x="1065127" y="5856"/>
                    </a:lnTo>
                    <a:lnTo>
                      <a:pt x="1084919" y="3951"/>
                    </a:lnTo>
                    <a:lnTo>
                      <a:pt x="1094142" y="3657"/>
                    </a:lnTo>
                    <a:lnTo>
                      <a:pt x="1097058" y="5555"/>
                    </a:lnTo>
                    <a:lnTo>
                      <a:pt x="1100273" y="3462"/>
                    </a:lnTo>
                    <a:lnTo>
                      <a:pt x="1134332" y="2377"/>
                    </a:lnTo>
                    <a:lnTo>
                      <a:pt x="1113251" y="16097"/>
                    </a:lnTo>
                    <a:lnTo>
                      <a:pt x="1164878" y="49697"/>
                    </a:lnTo>
                    <a:lnTo>
                      <a:pt x="1216505" y="16097"/>
                    </a:lnTo>
                    <a:lnTo>
                      <a:pt x="1192572" y="521"/>
                    </a:lnTo>
                    <a:close/>
                  </a:path>
                </a:pathLst>
              </a:custGeom>
              <a:solidFill>
                <a:srgbClr val="CC9900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4" name="フリーフォーム: 図形 203">
              <a:extLst>
                <a:ext uri="{FF2B5EF4-FFF2-40B4-BE49-F238E27FC236}">
                  <a16:creationId xmlns:a16="http://schemas.microsoft.com/office/drawing/2014/main" id="{75395AC4-BEBE-490A-A049-222348DCE51A}"/>
                </a:ext>
              </a:extLst>
            </p:cNvPr>
            <p:cNvSpPr/>
            <p:nvPr/>
          </p:nvSpPr>
          <p:spPr>
            <a:xfrm>
              <a:off x="3680759" y="1441452"/>
              <a:ext cx="2544482" cy="763587"/>
            </a:xfrm>
            <a:custGeom>
              <a:avLst/>
              <a:gdLst>
                <a:gd name="connsiteX0" fmla="*/ 1272241 w 2544482"/>
                <a:gd name="connsiteY0" fmla="*/ 0 h 763587"/>
                <a:gd name="connsiteX1" fmla="*/ 2540980 w 2544482"/>
                <a:gd name="connsiteY1" fmla="*/ 719977 h 763587"/>
                <a:gd name="connsiteX2" fmla="*/ 2544482 w 2544482"/>
                <a:gd name="connsiteY2" fmla="*/ 763587 h 763587"/>
                <a:gd name="connsiteX3" fmla="*/ 2483397 w 2544482"/>
                <a:gd name="connsiteY3" fmla="*/ 763587 h 763587"/>
                <a:gd name="connsiteX4" fmla="*/ 2478829 w 2544482"/>
                <a:gd name="connsiteY4" fmla="*/ 707937 h 763587"/>
                <a:gd name="connsiteX5" fmla="*/ 1272241 w 2544482"/>
                <a:gd name="connsiteY5" fmla="*/ 38099 h 763587"/>
                <a:gd name="connsiteX6" fmla="*/ 65653 w 2544482"/>
                <a:gd name="connsiteY6" fmla="*/ 707937 h 763587"/>
                <a:gd name="connsiteX7" fmla="*/ 61085 w 2544482"/>
                <a:gd name="connsiteY7" fmla="*/ 763587 h 763587"/>
                <a:gd name="connsiteX8" fmla="*/ 0 w 2544482"/>
                <a:gd name="connsiteY8" fmla="*/ 763587 h 763587"/>
                <a:gd name="connsiteX9" fmla="*/ 3502 w 2544482"/>
                <a:gd name="connsiteY9" fmla="*/ 719977 h 763587"/>
                <a:gd name="connsiteX10" fmla="*/ 1272241 w 2544482"/>
                <a:gd name="connsiteY10" fmla="*/ 0 h 763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44482" h="763587">
                  <a:moveTo>
                    <a:pt x="1272241" y="0"/>
                  </a:moveTo>
                  <a:cubicBezTo>
                    <a:pt x="1932561" y="0"/>
                    <a:pt x="2475671" y="315577"/>
                    <a:pt x="2540980" y="719977"/>
                  </a:cubicBezTo>
                  <a:lnTo>
                    <a:pt x="2544482" y="763587"/>
                  </a:lnTo>
                  <a:lnTo>
                    <a:pt x="2483397" y="763587"/>
                  </a:lnTo>
                  <a:lnTo>
                    <a:pt x="2478829" y="707937"/>
                  </a:lnTo>
                  <a:cubicBezTo>
                    <a:pt x="2416719" y="331699"/>
                    <a:pt x="1900215" y="38099"/>
                    <a:pt x="1272241" y="38099"/>
                  </a:cubicBezTo>
                  <a:cubicBezTo>
                    <a:pt x="644267" y="38099"/>
                    <a:pt x="127763" y="331699"/>
                    <a:pt x="65653" y="707937"/>
                  </a:cubicBezTo>
                  <a:lnTo>
                    <a:pt x="61085" y="763587"/>
                  </a:lnTo>
                  <a:lnTo>
                    <a:pt x="0" y="763587"/>
                  </a:lnTo>
                  <a:lnTo>
                    <a:pt x="3502" y="719977"/>
                  </a:lnTo>
                  <a:cubicBezTo>
                    <a:pt x="68812" y="315577"/>
                    <a:pt x="611922" y="0"/>
                    <a:pt x="1272241" y="0"/>
                  </a:cubicBezTo>
                  <a:close/>
                </a:path>
              </a:pathLst>
            </a:custGeom>
            <a:grpFill/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</p:grp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A5E9DD67-B39A-4094-B44F-F102F3B19FD6}"/>
              </a:ext>
            </a:extLst>
          </p:cNvPr>
          <p:cNvSpPr txBox="1"/>
          <p:nvPr/>
        </p:nvSpPr>
        <p:spPr>
          <a:xfrm>
            <a:off x="276046" y="232912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ライム</a:t>
            </a:r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9F7272F7-F32D-45F1-A51D-716F2E677BB1}"/>
              </a:ext>
            </a:extLst>
          </p:cNvPr>
          <p:cNvGrpSpPr/>
          <p:nvPr/>
        </p:nvGrpSpPr>
        <p:grpSpPr>
          <a:xfrm>
            <a:off x="3808125" y="1533070"/>
            <a:ext cx="2289750" cy="1494752"/>
            <a:chOff x="4910001" y="3723164"/>
            <a:chExt cx="1953690" cy="1275374"/>
          </a:xfrm>
        </p:grpSpPr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324C79AD-2535-44E6-9C94-774D0A3A05B3}"/>
                </a:ext>
              </a:extLst>
            </p:cNvPr>
            <p:cNvGrpSpPr/>
            <p:nvPr/>
          </p:nvGrpSpPr>
          <p:grpSpPr>
            <a:xfrm>
              <a:off x="4970961" y="3746024"/>
              <a:ext cx="894510" cy="681014"/>
              <a:chOff x="967076" y="2506163"/>
              <a:chExt cx="1136911" cy="865560"/>
            </a:xfrm>
          </p:grpSpPr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3C795FB0-CC8C-49C0-8960-3222A365AF1D}"/>
                  </a:ext>
                </a:extLst>
              </p:cNvPr>
              <p:cNvSpPr/>
              <p:nvPr/>
            </p:nvSpPr>
            <p:spPr>
              <a:xfrm>
                <a:off x="967076" y="2506163"/>
                <a:ext cx="1136910" cy="856022"/>
              </a:xfrm>
              <a:custGeom>
                <a:avLst/>
                <a:gdLst>
                  <a:gd name="connsiteX0" fmla="*/ 573352 w 1136910"/>
                  <a:gd name="connsiteY0" fmla="*/ 0 h 856022"/>
                  <a:gd name="connsiteX1" fmla="*/ 1045402 w 1136910"/>
                  <a:gd name="connsiteY1" fmla="*/ 261410 h 856022"/>
                  <a:gd name="connsiteX2" fmla="*/ 1073505 w 1136910"/>
                  <a:gd name="connsiteY2" fmla="*/ 337046 h 856022"/>
                  <a:gd name="connsiteX3" fmla="*/ 1092238 w 1136910"/>
                  <a:gd name="connsiteY3" fmla="*/ 349320 h 856022"/>
                  <a:gd name="connsiteX4" fmla="*/ 1136910 w 1136910"/>
                  <a:gd name="connsiteY4" fmla="*/ 428011 h 856022"/>
                  <a:gd name="connsiteX5" fmla="*/ 1092238 w 1136910"/>
                  <a:gd name="connsiteY5" fmla="*/ 506702 h 856022"/>
                  <a:gd name="connsiteX6" fmla="*/ 1073505 w 1136910"/>
                  <a:gd name="connsiteY6" fmla="*/ 518976 h 856022"/>
                  <a:gd name="connsiteX7" fmla="*/ 1045402 w 1136910"/>
                  <a:gd name="connsiteY7" fmla="*/ 594612 h 856022"/>
                  <a:gd name="connsiteX8" fmla="*/ 573352 w 1136910"/>
                  <a:gd name="connsiteY8" fmla="*/ 856022 h 856022"/>
                  <a:gd name="connsiteX9" fmla="*/ 101302 w 1136910"/>
                  <a:gd name="connsiteY9" fmla="*/ 594612 h 856022"/>
                  <a:gd name="connsiteX10" fmla="*/ 76351 w 1136910"/>
                  <a:gd name="connsiteY10" fmla="*/ 527459 h 856022"/>
                  <a:gd name="connsiteX11" fmla="*/ 44672 w 1136910"/>
                  <a:gd name="connsiteY11" fmla="*/ 506702 h 856022"/>
                  <a:gd name="connsiteX12" fmla="*/ 0 w 1136910"/>
                  <a:gd name="connsiteY12" fmla="*/ 428011 h 856022"/>
                  <a:gd name="connsiteX13" fmla="*/ 44672 w 1136910"/>
                  <a:gd name="connsiteY13" fmla="*/ 349320 h 856022"/>
                  <a:gd name="connsiteX14" fmla="*/ 76351 w 1136910"/>
                  <a:gd name="connsiteY14" fmla="*/ 328564 h 856022"/>
                  <a:gd name="connsiteX15" fmla="*/ 101302 w 1136910"/>
                  <a:gd name="connsiteY15" fmla="*/ 261410 h 856022"/>
                  <a:gd name="connsiteX16" fmla="*/ 573352 w 1136910"/>
                  <a:gd name="connsiteY16" fmla="*/ 0 h 856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36910" h="856022">
                    <a:moveTo>
                      <a:pt x="573352" y="0"/>
                    </a:moveTo>
                    <a:cubicBezTo>
                      <a:pt x="785558" y="0"/>
                      <a:pt x="967629" y="107790"/>
                      <a:pt x="1045402" y="261410"/>
                    </a:cubicBezTo>
                    <a:lnTo>
                      <a:pt x="1073505" y="337046"/>
                    </a:lnTo>
                    <a:lnTo>
                      <a:pt x="1092238" y="349320"/>
                    </a:lnTo>
                    <a:cubicBezTo>
                      <a:pt x="1121003" y="373506"/>
                      <a:pt x="1136910" y="400098"/>
                      <a:pt x="1136910" y="428011"/>
                    </a:cubicBezTo>
                    <a:cubicBezTo>
                      <a:pt x="1136910" y="455924"/>
                      <a:pt x="1121003" y="482516"/>
                      <a:pt x="1092238" y="506702"/>
                    </a:cubicBezTo>
                    <a:lnTo>
                      <a:pt x="1073505" y="518976"/>
                    </a:lnTo>
                    <a:lnTo>
                      <a:pt x="1045402" y="594612"/>
                    </a:lnTo>
                    <a:cubicBezTo>
                      <a:pt x="967629" y="748232"/>
                      <a:pt x="785558" y="856022"/>
                      <a:pt x="573352" y="856022"/>
                    </a:cubicBezTo>
                    <a:cubicBezTo>
                      <a:pt x="361146" y="856022"/>
                      <a:pt x="179075" y="748232"/>
                      <a:pt x="101302" y="594612"/>
                    </a:cubicBezTo>
                    <a:lnTo>
                      <a:pt x="76351" y="527459"/>
                    </a:lnTo>
                    <a:lnTo>
                      <a:pt x="44672" y="506702"/>
                    </a:lnTo>
                    <a:cubicBezTo>
                      <a:pt x="15907" y="482516"/>
                      <a:pt x="0" y="455924"/>
                      <a:pt x="0" y="428011"/>
                    </a:cubicBezTo>
                    <a:cubicBezTo>
                      <a:pt x="0" y="400098"/>
                      <a:pt x="15907" y="373506"/>
                      <a:pt x="44672" y="349320"/>
                    </a:cubicBezTo>
                    <a:lnTo>
                      <a:pt x="76351" y="328564"/>
                    </a:lnTo>
                    <a:lnTo>
                      <a:pt x="101302" y="261410"/>
                    </a:lnTo>
                    <a:cubicBezTo>
                      <a:pt x="179075" y="107790"/>
                      <a:pt x="361146" y="0"/>
                      <a:pt x="573352" y="0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008000"/>
                  </a:gs>
                  <a:gs pos="0">
                    <a:srgbClr val="92D050"/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795E24FB-8693-4E22-BC81-6C3882EC0D3E}"/>
                  </a:ext>
                </a:extLst>
              </p:cNvPr>
              <p:cNvSpPr/>
              <p:nvPr/>
            </p:nvSpPr>
            <p:spPr>
              <a:xfrm>
                <a:off x="1007652" y="2535679"/>
                <a:ext cx="1096335" cy="831850"/>
              </a:xfrm>
              <a:custGeom>
                <a:avLst/>
                <a:gdLst>
                  <a:gd name="connsiteX0" fmla="*/ 505095 w 1096335"/>
                  <a:gd name="connsiteY0" fmla="*/ 817167 h 831850"/>
                  <a:gd name="connsiteX1" fmla="*/ 518942 w 1096335"/>
                  <a:gd name="connsiteY1" fmla="*/ 828917 h 831850"/>
                  <a:gd name="connsiteX2" fmla="*/ 517510 w 1096335"/>
                  <a:gd name="connsiteY2" fmla="*/ 831850 h 831850"/>
                  <a:gd name="connsiteX3" fmla="*/ 491889 w 1096335"/>
                  <a:gd name="connsiteY3" fmla="*/ 830231 h 831850"/>
                  <a:gd name="connsiteX4" fmla="*/ 491248 w 1096335"/>
                  <a:gd name="connsiteY4" fmla="*/ 828917 h 831850"/>
                  <a:gd name="connsiteX5" fmla="*/ 505095 w 1096335"/>
                  <a:gd name="connsiteY5" fmla="*/ 817167 h 831850"/>
                  <a:gd name="connsiteX6" fmla="*/ 319544 w 1096335"/>
                  <a:gd name="connsiteY6" fmla="*/ 777927 h 831850"/>
                  <a:gd name="connsiteX7" fmla="*/ 333391 w 1096335"/>
                  <a:gd name="connsiteY7" fmla="*/ 789676 h 831850"/>
                  <a:gd name="connsiteX8" fmla="*/ 329853 w 1096335"/>
                  <a:gd name="connsiteY8" fmla="*/ 796924 h 831850"/>
                  <a:gd name="connsiteX9" fmla="*/ 310669 w 1096335"/>
                  <a:gd name="connsiteY9" fmla="*/ 790609 h 831850"/>
                  <a:gd name="connsiteX10" fmla="*/ 306272 w 1096335"/>
                  <a:gd name="connsiteY10" fmla="*/ 788497 h 831850"/>
                  <a:gd name="connsiteX11" fmla="*/ 309752 w 1096335"/>
                  <a:gd name="connsiteY11" fmla="*/ 781368 h 831850"/>
                  <a:gd name="connsiteX12" fmla="*/ 319544 w 1096335"/>
                  <a:gd name="connsiteY12" fmla="*/ 777927 h 831850"/>
                  <a:gd name="connsiteX13" fmla="*/ 562102 w 1096335"/>
                  <a:gd name="connsiteY13" fmla="*/ 770793 h 831850"/>
                  <a:gd name="connsiteX14" fmla="*/ 575949 w 1096335"/>
                  <a:gd name="connsiteY14" fmla="*/ 782543 h 831850"/>
                  <a:gd name="connsiteX15" fmla="*/ 562102 w 1096335"/>
                  <a:gd name="connsiteY15" fmla="*/ 794293 h 831850"/>
                  <a:gd name="connsiteX16" fmla="*/ 548254 w 1096335"/>
                  <a:gd name="connsiteY16" fmla="*/ 782543 h 831850"/>
                  <a:gd name="connsiteX17" fmla="*/ 562102 w 1096335"/>
                  <a:gd name="connsiteY17" fmla="*/ 770793 h 831850"/>
                  <a:gd name="connsiteX18" fmla="*/ 777880 w 1096335"/>
                  <a:gd name="connsiteY18" fmla="*/ 766030 h 831850"/>
                  <a:gd name="connsiteX19" fmla="*/ 787671 w 1096335"/>
                  <a:gd name="connsiteY19" fmla="*/ 769472 h 831850"/>
                  <a:gd name="connsiteX20" fmla="*/ 789804 w 1096335"/>
                  <a:gd name="connsiteY20" fmla="*/ 773841 h 831850"/>
                  <a:gd name="connsiteX21" fmla="*/ 767369 w 1096335"/>
                  <a:gd name="connsiteY21" fmla="*/ 784614 h 831850"/>
                  <a:gd name="connsiteX22" fmla="*/ 764032 w 1096335"/>
                  <a:gd name="connsiteY22" fmla="*/ 777780 h 831850"/>
                  <a:gd name="connsiteX23" fmla="*/ 777880 w 1096335"/>
                  <a:gd name="connsiteY23" fmla="*/ 766030 h 831850"/>
                  <a:gd name="connsiteX24" fmla="*/ 656218 w 1096335"/>
                  <a:gd name="connsiteY24" fmla="*/ 753877 h 831850"/>
                  <a:gd name="connsiteX25" fmla="*/ 670065 w 1096335"/>
                  <a:gd name="connsiteY25" fmla="*/ 765627 h 831850"/>
                  <a:gd name="connsiteX26" fmla="*/ 656218 w 1096335"/>
                  <a:gd name="connsiteY26" fmla="*/ 777376 h 831850"/>
                  <a:gd name="connsiteX27" fmla="*/ 642371 w 1096335"/>
                  <a:gd name="connsiteY27" fmla="*/ 765627 h 831850"/>
                  <a:gd name="connsiteX28" fmla="*/ 656218 w 1096335"/>
                  <a:gd name="connsiteY28" fmla="*/ 753877 h 831850"/>
                  <a:gd name="connsiteX29" fmla="*/ 421363 w 1096335"/>
                  <a:gd name="connsiteY29" fmla="*/ 752009 h 831850"/>
                  <a:gd name="connsiteX30" fmla="*/ 435210 w 1096335"/>
                  <a:gd name="connsiteY30" fmla="*/ 763759 h 831850"/>
                  <a:gd name="connsiteX31" fmla="*/ 421363 w 1096335"/>
                  <a:gd name="connsiteY31" fmla="*/ 775508 h 831850"/>
                  <a:gd name="connsiteX32" fmla="*/ 407515 w 1096335"/>
                  <a:gd name="connsiteY32" fmla="*/ 763759 h 831850"/>
                  <a:gd name="connsiteX33" fmla="*/ 421363 w 1096335"/>
                  <a:gd name="connsiteY33" fmla="*/ 752009 h 831850"/>
                  <a:gd name="connsiteX34" fmla="*/ 723384 w 1096335"/>
                  <a:gd name="connsiteY34" fmla="*/ 717711 h 831850"/>
                  <a:gd name="connsiteX35" fmla="*/ 737231 w 1096335"/>
                  <a:gd name="connsiteY35" fmla="*/ 729460 h 831850"/>
                  <a:gd name="connsiteX36" fmla="*/ 723384 w 1096335"/>
                  <a:gd name="connsiteY36" fmla="*/ 741210 h 831850"/>
                  <a:gd name="connsiteX37" fmla="*/ 709536 w 1096335"/>
                  <a:gd name="connsiteY37" fmla="*/ 729460 h 831850"/>
                  <a:gd name="connsiteX38" fmla="*/ 723384 w 1096335"/>
                  <a:gd name="connsiteY38" fmla="*/ 717711 h 831850"/>
                  <a:gd name="connsiteX39" fmla="*/ 845976 w 1096335"/>
                  <a:gd name="connsiteY39" fmla="*/ 716334 h 831850"/>
                  <a:gd name="connsiteX40" fmla="*/ 859823 w 1096335"/>
                  <a:gd name="connsiteY40" fmla="*/ 728083 h 831850"/>
                  <a:gd name="connsiteX41" fmla="*/ 859197 w 1096335"/>
                  <a:gd name="connsiteY41" fmla="*/ 729366 h 831850"/>
                  <a:gd name="connsiteX42" fmla="*/ 845588 w 1096335"/>
                  <a:gd name="connsiteY42" fmla="*/ 739697 h 831850"/>
                  <a:gd name="connsiteX43" fmla="*/ 836185 w 1096335"/>
                  <a:gd name="connsiteY43" fmla="*/ 736392 h 831850"/>
                  <a:gd name="connsiteX44" fmla="*/ 832129 w 1096335"/>
                  <a:gd name="connsiteY44" fmla="*/ 728083 h 831850"/>
                  <a:gd name="connsiteX45" fmla="*/ 845976 w 1096335"/>
                  <a:gd name="connsiteY45" fmla="*/ 716334 h 831850"/>
                  <a:gd name="connsiteX46" fmla="*/ 511553 w 1096335"/>
                  <a:gd name="connsiteY46" fmla="*/ 713836 h 831850"/>
                  <a:gd name="connsiteX47" fmla="*/ 525401 w 1096335"/>
                  <a:gd name="connsiteY47" fmla="*/ 725585 h 831850"/>
                  <a:gd name="connsiteX48" fmla="*/ 511553 w 1096335"/>
                  <a:gd name="connsiteY48" fmla="*/ 737335 h 831850"/>
                  <a:gd name="connsiteX49" fmla="*/ 497706 w 1096335"/>
                  <a:gd name="connsiteY49" fmla="*/ 725585 h 831850"/>
                  <a:gd name="connsiteX50" fmla="*/ 511553 w 1096335"/>
                  <a:gd name="connsiteY50" fmla="*/ 713836 h 831850"/>
                  <a:gd name="connsiteX51" fmla="*/ 289079 w 1096335"/>
                  <a:gd name="connsiteY51" fmla="*/ 711500 h 831850"/>
                  <a:gd name="connsiteX52" fmla="*/ 302926 w 1096335"/>
                  <a:gd name="connsiteY52" fmla="*/ 723250 h 831850"/>
                  <a:gd name="connsiteX53" fmla="*/ 289079 w 1096335"/>
                  <a:gd name="connsiteY53" fmla="*/ 735000 h 831850"/>
                  <a:gd name="connsiteX54" fmla="*/ 275232 w 1096335"/>
                  <a:gd name="connsiteY54" fmla="*/ 723250 h 831850"/>
                  <a:gd name="connsiteX55" fmla="*/ 289079 w 1096335"/>
                  <a:gd name="connsiteY55" fmla="*/ 711500 h 831850"/>
                  <a:gd name="connsiteX56" fmla="*/ 383195 w 1096335"/>
                  <a:gd name="connsiteY56" fmla="*/ 694584 h 831850"/>
                  <a:gd name="connsiteX57" fmla="*/ 397042 w 1096335"/>
                  <a:gd name="connsiteY57" fmla="*/ 706334 h 831850"/>
                  <a:gd name="connsiteX58" fmla="*/ 383195 w 1096335"/>
                  <a:gd name="connsiteY58" fmla="*/ 718083 h 831850"/>
                  <a:gd name="connsiteX59" fmla="*/ 369348 w 1096335"/>
                  <a:gd name="connsiteY59" fmla="*/ 706334 h 831850"/>
                  <a:gd name="connsiteX60" fmla="*/ 383195 w 1096335"/>
                  <a:gd name="connsiteY60" fmla="*/ 694584 h 831850"/>
                  <a:gd name="connsiteX61" fmla="*/ 654926 w 1096335"/>
                  <a:gd name="connsiteY61" fmla="*/ 671211 h 831850"/>
                  <a:gd name="connsiteX62" fmla="*/ 668774 w 1096335"/>
                  <a:gd name="connsiteY62" fmla="*/ 682961 h 831850"/>
                  <a:gd name="connsiteX63" fmla="*/ 654926 w 1096335"/>
                  <a:gd name="connsiteY63" fmla="*/ 694711 h 831850"/>
                  <a:gd name="connsiteX64" fmla="*/ 641079 w 1096335"/>
                  <a:gd name="connsiteY64" fmla="*/ 682961 h 831850"/>
                  <a:gd name="connsiteX65" fmla="*/ 654926 w 1096335"/>
                  <a:gd name="connsiteY65" fmla="*/ 671211 h 831850"/>
                  <a:gd name="connsiteX66" fmla="*/ 579650 w 1096335"/>
                  <a:gd name="connsiteY66" fmla="*/ 664140 h 831850"/>
                  <a:gd name="connsiteX67" fmla="*/ 593497 w 1096335"/>
                  <a:gd name="connsiteY67" fmla="*/ 675889 h 831850"/>
                  <a:gd name="connsiteX68" fmla="*/ 579650 w 1096335"/>
                  <a:gd name="connsiteY68" fmla="*/ 687639 h 831850"/>
                  <a:gd name="connsiteX69" fmla="*/ 565802 w 1096335"/>
                  <a:gd name="connsiteY69" fmla="*/ 675889 h 831850"/>
                  <a:gd name="connsiteX70" fmla="*/ 579650 w 1096335"/>
                  <a:gd name="connsiteY70" fmla="*/ 664140 h 831850"/>
                  <a:gd name="connsiteX71" fmla="*/ 450361 w 1096335"/>
                  <a:gd name="connsiteY71" fmla="*/ 658418 h 831850"/>
                  <a:gd name="connsiteX72" fmla="*/ 464208 w 1096335"/>
                  <a:gd name="connsiteY72" fmla="*/ 670167 h 831850"/>
                  <a:gd name="connsiteX73" fmla="*/ 450361 w 1096335"/>
                  <a:gd name="connsiteY73" fmla="*/ 681917 h 831850"/>
                  <a:gd name="connsiteX74" fmla="*/ 436513 w 1096335"/>
                  <a:gd name="connsiteY74" fmla="*/ 670167 h 831850"/>
                  <a:gd name="connsiteX75" fmla="*/ 450361 w 1096335"/>
                  <a:gd name="connsiteY75" fmla="*/ 658418 h 831850"/>
                  <a:gd name="connsiteX76" fmla="*/ 238531 w 1096335"/>
                  <a:gd name="connsiteY76" fmla="*/ 654543 h 831850"/>
                  <a:gd name="connsiteX77" fmla="*/ 252378 w 1096335"/>
                  <a:gd name="connsiteY77" fmla="*/ 666292 h 831850"/>
                  <a:gd name="connsiteX78" fmla="*/ 238531 w 1096335"/>
                  <a:gd name="connsiteY78" fmla="*/ 678042 h 831850"/>
                  <a:gd name="connsiteX79" fmla="*/ 224683 w 1096335"/>
                  <a:gd name="connsiteY79" fmla="*/ 666292 h 831850"/>
                  <a:gd name="connsiteX80" fmla="*/ 238531 w 1096335"/>
                  <a:gd name="connsiteY80" fmla="*/ 654543 h 831850"/>
                  <a:gd name="connsiteX81" fmla="*/ 825529 w 1096335"/>
                  <a:gd name="connsiteY81" fmla="*/ 643384 h 831850"/>
                  <a:gd name="connsiteX82" fmla="*/ 839376 w 1096335"/>
                  <a:gd name="connsiteY82" fmla="*/ 655134 h 831850"/>
                  <a:gd name="connsiteX83" fmla="*/ 825529 w 1096335"/>
                  <a:gd name="connsiteY83" fmla="*/ 666884 h 831850"/>
                  <a:gd name="connsiteX84" fmla="*/ 811681 w 1096335"/>
                  <a:gd name="connsiteY84" fmla="*/ 655134 h 831850"/>
                  <a:gd name="connsiteX85" fmla="*/ 825529 w 1096335"/>
                  <a:gd name="connsiteY85" fmla="*/ 643384 h 831850"/>
                  <a:gd name="connsiteX86" fmla="*/ 104630 w 1096335"/>
                  <a:gd name="connsiteY86" fmla="*/ 631859 h 831850"/>
                  <a:gd name="connsiteX87" fmla="*/ 112158 w 1096335"/>
                  <a:gd name="connsiteY87" fmla="*/ 634505 h 831850"/>
                  <a:gd name="connsiteX88" fmla="*/ 116214 w 1096335"/>
                  <a:gd name="connsiteY88" fmla="*/ 642813 h 831850"/>
                  <a:gd name="connsiteX89" fmla="*/ 114755 w 1096335"/>
                  <a:gd name="connsiteY89" fmla="*/ 645802 h 831850"/>
                  <a:gd name="connsiteX90" fmla="*/ 738057 w 1096335"/>
                  <a:gd name="connsiteY90" fmla="*/ 623332 h 831850"/>
                  <a:gd name="connsiteX91" fmla="*/ 751905 w 1096335"/>
                  <a:gd name="connsiteY91" fmla="*/ 635082 h 831850"/>
                  <a:gd name="connsiteX92" fmla="*/ 738057 w 1096335"/>
                  <a:gd name="connsiteY92" fmla="*/ 646832 h 831850"/>
                  <a:gd name="connsiteX93" fmla="*/ 724210 w 1096335"/>
                  <a:gd name="connsiteY93" fmla="*/ 635082 h 831850"/>
                  <a:gd name="connsiteX94" fmla="*/ 738057 w 1096335"/>
                  <a:gd name="connsiteY94" fmla="*/ 623332 h 831850"/>
                  <a:gd name="connsiteX95" fmla="*/ 927348 w 1096335"/>
                  <a:gd name="connsiteY95" fmla="*/ 617466 h 831850"/>
                  <a:gd name="connsiteX96" fmla="*/ 941195 w 1096335"/>
                  <a:gd name="connsiteY96" fmla="*/ 629216 h 831850"/>
                  <a:gd name="connsiteX97" fmla="*/ 927348 w 1096335"/>
                  <a:gd name="connsiteY97" fmla="*/ 640966 h 831850"/>
                  <a:gd name="connsiteX98" fmla="*/ 913500 w 1096335"/>
                  <a:gd name="connsiteY98" fmla="*/ 629216 h 831850"/>
                  <a:gd name="connsiteX99" fmla="*/ 927348 w 1096335"/>
                  <a:gd name="connsiteY99" fmla="*/ 617466 h 831850"/>
                  <a:gd name="connsiteX100" fmla="*/ 381903 w 1096335"/>
                  <a:gd name="connsiteY100" fmla="*/ 611918 h 831850"/>
                  <a:gd name="connsiteX101" fmla="*/ 395751 w 1096335"/>
                  <a:gd name="connsiteY101" fmla="*/ 623668 h 831850"/>
                  <a:gd name="connsiteX102" fmla="*/ 381903 w 1096335"/>
                  <a:gd name="connsiteY102" fmla="*/ 635418 h 831850"/>
                  <a:gd name="connsiteX103" fmla="*/ 368056 w 1096335"/>
                  <a:gd name="connsiteY103" fmla="*/ 623668 h 831850"/>
                  <a:gd name="connsiteX104" fmla="*/ 381903 w 1096335"/>
                  <a:gd name="connsiteY104" fmla="*/ 611918 h 831850"/>
                  <a:gd name="connsiteX105" fmla="*/ 542418 w 1096335"/>
                  <a:gd name="connsiteY105" fmla="*/ 609883 h 831850"/>
                  <a:gd name="connsiteX106" fmla="*/ 556265 w 1096335"/>
                  <a:gd name="connsiteY106" fmla="*/ 621632 h 831850"/>
                  <a:gd name="connsiteX107" fmla="*/ 542418 w 1096335"/>
                  <a:gd name="connsiteY107" fmla="*/ 633382 h 831850"/>
                  <a:gd name="connsiteX108" fmla="*/ 528571 w 1096335"/>
                  <a:gd name="connsiteY108" fmla="*/ 621632 h 831850"/>
                  <a:gd name="connsiteX109" fmla="*/ 542418 w 1096335"/>
                  <a:gd name="connsiteY109" fmla="*/ 609883 h 831850"/>
                  <a:gd name="connsiteX110" fmla="*/ 306627 w 1096335"/>
                  <a:gd name="connsiteY110" fmla="*/ 604847 h 831850"/>
                  <a:gd name="connsiteX111" fmla="*/ 320474 w 1096335"/>
                  <a:gd name="connsiteY111" fmla="*/ 616596 h 831850"/>
                  <a:gd name="connsiteX112" fmla="*/ 306627 w 1096335"/>
                  <a:gd name="connsiteY112" fmla="*/ 628346 h 831850"/>
                  <a:gd name="connsiteX113" fmla="*/ 292780 w 1096335"/>
                  <a:gd name="connsiteY113" fmla="*/ 616596 h 831850"/>
                  <a:gd name="connsiteX114" fmla="*/ 306627 w 1096335"/>
                  <a:gd name="connsiteY114" fmla="*/ 604847 h 831850"/>
                  <a:gd name="connsiteX115" fmla="*/ 169533 w 1096335"/>
                  <a:gd name="connsiteY115" fmla="*/ 594897 h 831850"/>
                  <a:gd name="connsiteX116" fmla="*/ 183380 w 1096335"/>
                  <a:gd name="connsiteY116" fmla="*/ 606647 h 831850"/>
                  <a:gd name="connsiteX117" fmla="*/ 169533 w 1096335"/>
                  <a:gd name="connsiteY117" fmla="*/ 618397 h 831850"/>
                  <a:gd name="connsiteX118" fmla="*/ 155685 w 1096335"/>
                  <a:gd name="connsiteY118" fmla="*/ 606647 h 831850"/>
                  <a:gd name="connsiteX119" fmla="*/ 169533 w 1096335"/>
                  <a:gd name="connsiteY119" fmla="*/ 594897 h 831850"/>
                  <a:gd name="connsiteX120" fmla="*/ 454947 w 1096335"/>
                  <a:gd name="connsiteY120" fmla="*/ 589830 h 831850"/>
                  <a:gd name="connsiteX121" fmla="*/ 468794 w 1096335"/>
                  <a:gd name="connsiteY121" fmla="*/ 601580 h 831850"/>
                  <a:gd name="connsiteX122" fmla="*/ 454947 w 1096335"/>
                  <a:gd name="connsiteY122" fmla="*/ 613330 h 831850"/>
                  <a:gd name="connsiteX123" fmla="*/ 441100 w 1096335"/>
                  <a:gd name="connsiteY123" fmla="*/ 601580 h 831850"/>
                  <a:gd name="connsiteX124" fmla="*/ 454947 w 1096335"/>
                  <a:gd name="connsiteY124" fmla="*/ 589830 h 831850"/>
                  <a:gd name="connsiteX125" fmla="*/ 644237 w 1096335"/>
                  <a:gd name="connsiteY125" fmla="*/ 583965 h 831850"/>
                  <a:gd name="connsiteX126" fmla="*/ 658084 w 1096335"/>
                  <a:gd name="connsiteY126" fmla="*/ 595714 h 831850"/>
                  <a:gd name="connsiteX127" fmla="*/ 644237 w 1096335"/>
                  <a:gd name="connsiteY127" fmla="*/ 607464 h 831850"/>
                  <a:gd name="connsiteX128" fmla="*/ 630390 w 1096335"/>
                  <a:gd name="connsiteY128" fmla="*/ 595714 h 831850"/>
                  <a:gd name="connsiteX129" fmla="*/ 644237 w 1096335"/>
                  <a:gd name="connsiteY129" fmla="*/ 583965 h 831850"/>
                  <a:gd name="connsiteX130" fmla="*/ 795064 w 1096335"/>
                  <a:gd name="connsiteY130" fmla="*/ 576958 h 831850"/>
                  <a:gd name="connsiteX131" fmla="*/ 808911 w 1096335"/>
                  <a:gd name="connsiteY131" fmla="*/ 588708 h 831850"/>
                  <a:gd name="connsiteX132" fmla="*/ 795064 w 1096335"/>
                  <a:gd name="connsiteY132" fmla="*/ 600457 h 831850"/>
                  <a:gd name="connsiteX133" fmla="*/ 781217 w 1096335"/>
                  <a:gd name="connsiteY133" fmla="*/ 588708 h 831850"/>
                  <a:gd name="connsiteX134" fmla="*/ 795064 w 1096335"/>
                  <a:gd name="connsiteY134" fmla="*/ 576958 h 831850"/>
                  <a:gd name="connsiteX135" fmla="*/ 889180 w 1096335"/>
                  <a:gd name="connsiteY135" fmla="*/ 560042 h 831850"/>
                  <a:gd name="connsiteX136" fmla="*/ 903028 w 1096335"/>
                  <a:gd name="connsiteY136" fmla="*/ 571791 h 831850"/>
                  <a:gd name="connsiteX137" fmla="*/ 889180 w 1096335"/>
                  <a:gd name="connsiteY137" fmla="*/ 583541 h 831850"/>
                  <a:gd name="connsiteX138" fmla="*/ 875333 w 1096335"/>
                  <a:gd name="connsiteY138" fmla="*/ 571791 h 831850"/>
                  <a:gd name="connsiteX139" fmla="*/ 889180 w 1096335"/>
                  <a:gd name="connsiteY139" fmla="*/ 560042 h 831850"/>
                  <a:gd name="connsiteX140" fmla="*/ 101075 w 1096335"/>
                  <a:gd name="connsiteY140" fmla="*/ 548398 h 831850"/>
                  <a:gd name="connsiteX141" fmla="*/ 114923 w 1096335"/>
                  <a:gd name="connsiteY141" fmla="*/ 560148 h 831850"/>
                  <a:gd name="connsiteX142" fmla="*/ 101075 w 1096335"/>
                  <a:gd name="connsiteY142" fmla="*/ 571898 h 831850"/>
                  <a:gd name="connsiteX143" fmla="*/ 87228 w 1096335"/>
                  <a:gd name="connsiteY143" fmla="*/ 560148 h 831850"/>
                  <a:gd name="connsiteX144" fmla="*/ 101075 w 1096335"/>
                  <a:gd name="connsiteY144" fmla="*/ 548398 h 831850"/>
                  <a:gd name="connsiteX145" fmla="*/ 258247 w 1096335"/>
                  <a:gd name="connsiteY145" fmla="*/ 546362 h 831850"/>
                  <a:gd name="connsiteX146" fmla="*/ 272094 w 1096335"/>
                  <a:gd name="connsiteY146" fmla="*/ 558112 h 831850"/>
                  <a:gd name="connsiteX147" fmla="*/ 258247 w 1096335"/>
                  <a:gd name="connsiteY147" fmla="*/ 569862 h 831850"/>
                  <a:gd name="connsiteX148" fmla="*/ 244400 w 1096335"/>
                  <a:gd name="connsiteY148" fmla="*/ 558112 h 831850"/>
                  <a:gd name="connsiteX149" fmla="*/ 258247 w 1096335"/>
                  <a:gd name="connsiteY149" fmla="*/ 546362 h 831850"/>
                  <a:gd name="connsiteX150" fmla="*/ 511953 w 1096335"/>
                  <a:gd name="connsiteY150" fmla="*/ 543456 h 831850"/>
                  <a:gd name="connsiteX151" fmla="*/ 525801 w 1096335"/>
                  <a:gd name="connsiteY151" fmla="*/ 555206 h 831850"/>
                  <a:gd name="connsiteX152" fmla="*/ 511953 w 1096335"/>
                  <a:gd name="connsiteY152" fmla="*/ 566956 h 831850"/>
                  <a:gd name="connsiteX153" fmla="*/ 498106 w 1096335"/>
                  <a:gd name="connsiteY153" fmla="*/ 555206 h 831850"/>
                  <a:gd name="connsiteX154" fmla="*/ 511953 w 1096335"/>
                  <a:gd name="connsiteY154" fmla="*/ 543456 h 831850"/>
                  <a:gd name="connsiteX155" fmla="*/ 606070 w 1096335"/>
                  <a:gd name="connsiteY155" fmla="*/ 526540 h 831850"/>
                  <a:gd name="connsiteX156" fmla="*/ 619917 w 1096335"/>
                  <a:gd name="connsiteY156" fmla="*/ 538290 h 831850"/>
                  <a:gd name="connsiteX157" fmla="*/ 606070 w 1096335"/>
                  <a:gd name="connsiteY157" fmla="*/ 550039 h 831850"/>
                  <a:gd name="connsiteX158" fmla="*/ 592222 w 1096335"/>
                  <a:gd name="connsiteY158" fmla="*/ 538290 h 831850"/>
                  <a:gd name="connsiteX159" fmla="*/ 606070 w 1096335"/>
                  <a:gd name="connsiteY159" fmla="*/ 526540 h 831850"/>
                  <a:gd name="connsiteX160" fmla="*/ 170776 w 1096335"/>
                  <a:gd name="connsiteY160" fmla="*/ 526310 h 831850"/>
                  <a:gd name="connsiteX161" fmla="*/ 184623 w 1096335"/>
                  <a:gd name="connsiteY161" fmla="*/ 538060 h 831850"/>
                  <a:gd name="connsiteX162" fmla="*/ 170776 w 1096335"/>
                  <a:gd name="connsiteY162" fmla="*/ 549810 h 831850"/>
                  <a:gd name="connsiteX163" fmla="*/ 156929 w 1096335"/>
                  <a:gd name="connsiteY163" fmla="*/ 538060 h 831850"/>
                  <a:gd name="connsiteX164" fmla="*/ 170776 w 1096335"/>
                  <a:gd name="connsiteY164" fmla="*/ 526310 h 831850"/>
                  <a:gd name="connsiteX165" fmla="*/ 956346 w 1096335"/>
                  <a:gd name="connsiteY165" fmla="*/ 523875 h 831850"/>
                  <a:gd name="connsiteX166" fmla="*/ 970193 w 1096335"/>
                  <a:gd name="connsiteY166" fmla="*/ 535625 h 831850"/>
                  <a:gd name="connsiteX167" fmla="*/ 956346 w 1096335"/>
                  <a:gd name="connsiteY167" fmla="*/ 547375 h 831850"/>
                  <a:gd name="connsiteX168" fmla="*/ 942499 w 1096335"/>
                  <a:gd name="connsiteY168" fmla="*/ 535625 h 831850"/>
                  <a:gd name="connsiteX169" fmla="*/ 956346 w 1096335"/>
                  <a:gd name="connsiteY169" fmla="*/ 523875 h 831850"/>
                  <a:gd name="connsiteX170" fmla="*/ 360066 w 1096335"/>
                  <a:gd name="connsiteY170" fmla="*/ 520444 h 831850"/>
                  <a:gd name="connsiteX171" fmla="*/ 373913 w 1096335"/>
                  <a:gd name="connsiteY171" fmla="*/ 532194 h 831850"/>
                  <a:gd name="connsiteX172" fmla="*/ 360066 w 1096335"/>
                  <a:gd name="connsiteY172" fmla="*/ 543944 h 831850"/>
                  <a:gd name="connsiteX173" fmla="*/ 346219 w 1096335"/>
                  <a:gd name="connsiteY173" fmla="*/ 532194 h 831850"/>
                  <a:gd name="connsiteX174" fmla="*/ 360066 w 1096335"/>
                  <a:gd name="connsiteY174" fmla="*/ 520444 h 831850"/>
                  <a:gd name="connsiteX175" fmla="*/ 744516 w 1096335"/>
                  <a:gd name="connsiteY175" fmla="*/ 520000 h 831850"/>
                  <a:gd name="connsiteX176" fmla="*/ 758363 w 1096335"/>
                  <a:gd name="connsiteY176" fmla="*/ 531750 h 831850"/>
                  <a:gd name="connsiteX177" fmla="*/ 744516 w 1096335"/>
                  <a:gd name="connsiteY177" fmla="*/ 543500 h 831850"/>
                  <a:gd name="connsiteX178" fmla="*/ 730668 w 1096335"/>
                  <a:gd name="connsiteY178" fmla="*/ 531750 h 831850"/>
                  <a:gd name="connsiteX179" fmla="*/ 744516 w 1096335"/>
                  <a:gd name="connsiteY179" fmla="*/ 520000 h 831850"/>
                  <a:gd name="connsiteX180" fmla="*/ 673235 w 1096335"/>
                  <a:gd name="connsiteY180" fmla="*/ 490374 h 831850"/>
                  <a:gd name="connsiteX181" fmla="*/ 687083 w 1096335"/>
                  <a:gd name="connsiteY181" fmla="*/ 502123 h 831850"/>
                  <a:gd name="connsiteX182" fmla="*/ 673235 w 1096335"/>
                  <a:gd name="connsiteY182" fmla="*/ 513873 h 831850"/>
                  <a:gd name="connsiteX183" fmla="*/ 659388 w 1096335"/>
                  <a:gd name="connsiteY183" fmla="*/ 502123 h 831850"/>
                  <a:gd name="connsiteX184" fmla="*/ 673235 w 1096335"/>
                  <a:gd name="connsiteY184" fmla="*/ 490374 h 831850"/>
                  <a:gd name="connsiteX185" fmla="*/ 461405 w 1096335"/>
                  <a:gd name="connsiteY185" fmla="*/ 486499 h 831850"/>
                  <a:gd name="connsiteX186" fmla="*/ 475252 w 1096335"/>
                  <a:gd name="connsiteY186" fmla="*/ 498248 h 831850"/>
                  <a:gd name="connsiteX187" fmla="*/ 461405 w 1096335"/>
                  <a:gd name="connsiteY187" fmla="*/ 509998 h 831850"/>
                  <a:gd name="connsiteX188" fmla="*/ 447558 w 1096335"/>
                  <a:gd name="connsiteY188" fmla="*/ 498248 h 831850"/>
                  <a:gd name="connsiteX189" fmla="*/ 461405 w 1096335"/>
                  <a:gd name="connsiteY189" fmla="*/ 486499 h 831850"/>
                  <a:gd name="connsiteX190" fmla="*/ 227782 w 1096335"/>
                  <a:gd name="connsiteY190" fmla="*/ 479936 h 831850"/>
                  <a:gd name="connsiteX191" fmla="*/ 241630 w 1096335"/>
                  <a:gd name="connsiteY191" fmla="*/ 491686 h 831850"/>
                  <a:gd name="connsiteX192" fmla="*/ 227782 w 1096335"/>
                  <a:gd name="connsiteY192" fmla="*/ 503435 h 831850"/>
                  <a:gd name="connsiteX193" fmla="*/ 213935 w 1096335"/>
                  <a:gd name="connsiteY193" fmla="*/ 491686 h 831850"/>
                  <a:gd name="connsiteX194" fmla="*/ 227782 w 1096335"/>
                  <a:gd name="connsiteY194" fmla="*/ 479936 h 831850"/>
                  <a:gd name="connsiteX195" fmla="*/ 887889 w 1096335"/>
                  <a:gd name="connsiteY195" fmla="*/ 477376 h 831850"/>
                  <a:gd name="connsiteX196" fmla="*/ 901736 w 1096335"/>
                  <a:gd name="connsiteY196" fmla="*/ 489126 h 831850"/>
                  <a:gd name="connsiteX197" fmla="*/ 887889 w 1096335"/>
                  <a:gd name="connsiteY197" fmla="*/ 500876 h 831850"/>
                  <a:gd name="connsiteX198" fmla="*/ 874041 w 1096335"/>
                  <a:gd name="connsiteY198" fmla="*/ 489126 h 831850"/>
                  <a:gd name="connsiteX199" fmla="*/ 887889 w 1096335"/>
                  <a:gd name="connsiteY199" fmla="*/ 477376 h 831850"/>
                  <a:gd name="connsiteX200" fmla="*/ 1045060 w 1096335"/>
                  <a:gd name="connsiteY200" fmla="*/ 475340 h 831850"/>
                  <a:gd name="connsiteX201" fmla="*/ 1054852 w 1096335"/>
                  <a:gd name="connsiteY201" fmla="*/ 478782 h 831850"/>
                  <a:gd name="connsiteX202" fmla="*/ 1055184 w 1096335"/>
                  <a:gd name="connsiteY202" fmla="*/ 479461 h 831850"/>
                  <a:gd name="connsiteX203" fmla="*/ 1051663 w 1096335"/>
                  <a:gd name="connsiteY203" fmla="*/ 483495 h 831850"/>
                  <a:gd name="connsiteX204" fmla="*/ 1034839 w 1096335"/>
                  <a:gd name="connsiteY204" fmla="*/ 494518 h 831850"/>
                  <a:gd name="connsiteX205" fmla="*/ 1031213 w 1096335"/>
                  <a:gd name="connsiteY205" fmla="*/ 487090 h 831850"/>
                  <a:gd name="connsiteX206" fmla="*/ 1045060 w 1096335"/>
                  <a:gd name="connsiteY206" fmla="*/ 475340 h 831850"/>
                  <a:gd name="connsiteX207" fmla="*/ 812612 w 1096335"/>
                  <a:gd name="connsiteY207" fmla="*/ 470304 h 831850"/>
                  <a:gd name="connsiteX208" fmla="*/ 826460 w 1096335"/>
                  <a:gd name="connsiteY208" fmla="*/ 482054 h 831850"/>
                  <a:gd name="connsiteX209" fmla="*/ 812612 w 1096335"/>
                  <a:gd name="connsiteY209" fmla="*/ 493804 h 831850"/>
                  <a:gd name="connsiteX210" fmla="*/ 798765 w 1096335"/>
                  <a:gd name="connsiteY210" fmla="*/ 482054 h 831850"/>
                  <a:gd name="connsiteX211" fmla="*/ 812612 w 1096335"/>
                  <a:gd name="connsiteY211" fmla="*/ 470304 h 831850"/>
                  <a:gd name="connsiteX212" fmla="*/ 321899 w 1096335"/>
                  <a:gd name="connsiteY212" fmla="*/ 463019 h 831850"/>
                  <a:gd name="connsiteX213" fmla="*/ 335746 w 1096335"/>
                  <a:gd name="connsiteY213" fmla="*/ 474769 h 831850"/>
                  <a:gd name="connsiteX214" fmla="*/ 321899 w 1096335"/>
                  <a:gd name="connsiteY214" fmla="*/ 486519 h 831850"/>
                  <a:gd name="connsiteX215" fmla="*/ 308051 w 1096335"/>
                  <a:gd name="connsiteY215" fmla="*/ 474769 h 831850"/>
                  <a:gd name="connsiteX216" fmla="*/ 321899 w 1096335"/>
                  <a:gd name="connsiteY216" fmla="*/ 463019 h 831850"/>
                  <a:gd name="connsiteX217" fmla="*/ 52711 w 1096335"/>
                  <a:gd name="connsiteY217" fmla="*/ 457930 h 831850"/>
                  <a:gd name="connsiteX218" fmla="*/ 66559 w 1096335"/>
                  <a:gd name="connsiteY218" fmla="*/ 469680 h 831850"/>
                  <a:gd name="connsiteX219" fmla="*/ 52711 w 1096335"/>
                  <a:gd name="connsiteY219" fmla="*/ 481429 h 831850"/>
                  <a:gd name="connsiteX220" fmla="*/ 38864 w 1096335"/>
                  <a:gd name="connsiteY220" fmla="*/ 469680 h 831850"/>
                  <a:gd name="connsiteX221" fmla="*/ 52711 w 1096335"/>
                  <a:gd name="connsiteY221" fmla="*/ 457930 h 831850"/>
                  <a:gd name="connsiteX222" fmla="*/ 957589 w 1096335"/>
                  <a:gd name="connsiteY222" fmla="*/ 455288 h 831850"/>
                  <a:gd name="connsiteX223" fmla="*/ 971436 w 1096335"/>
                  <a:gd name="connsiteY223" fmla="*/ 467038 h 831850"/>
                  <a:gd name="connsiteX224" fmla="*/ 957589 w 1096335"/>
                  <a:gd name="connsiteY224" fmla="*/ 478788 h 831850"/>
                  <a:gd name="connsiteX225" fmla="*/ 943742 w 1096335"/>
                  <a:gd name="connsiteY225" fmla="*/ 467038 h 831850"/>
                  <a:gd name="connsiteX226" fmla="*/ 957589 w 1096335"/>
                  <a:gd name="connsiteY226" fmla="*/ 455288 h 831850"/>
                  <a:gd name="connsiteX227" fmla="*/ 604778 w 1096335"/>
                  <a:gd name="connsiteY227" fmla="*/ 443874 h 831850"/>
                  <a:gd name="connsiteX228" fmla="*/ 618625 w 1096335"/>
                  <a:gd name="connsiteY228" fmla="*/ 455624 h 831850"/>
                  <a:gd name="connsiteX229" fmla="*/ 604778 w 1096335"/>
                  <a:gd name="connsiteY229" fmla="*/ 467374 h 831850"/>
                  <a:gd name="connsiteX230" fmla="*/ 590931 w 1096335"/>
                  <a:gd name="connsiteY230" fmla="*/ 455624 h 831850"/>
                  <a:gd name="connsiteX231" fmla="*/ 604778 w 1096335"/>
                  <a:gd name="connsiteY231" fmla="*/ 443874 h 831850"/>
                  <a:gd name="connsiteX232" fmla="*/ 529502 w 1096335"/>
                  <a:gd name="connsiteY232" fmla="*/ 436803 h 831850"/>
                  <a:gd name="connsiteX233" fmla="*/ 543349 w 1096335"/>
                  <a:gd name="connsiteY233" fmla="*/ 448552 h 831850"/>
                  <a:gd name="connsiteX234" fmla="*/ 529502 w 1096335"/>
                  <a:gd name="connsiteY234" fmla="*/ 460302 h 831850"/>
                  <a:gd name="connsiteX235" fmla="*/ 515654 w 1096335"/>
                  <a:gd name="connsiteY235" fmla="*/ 448552 h 831850"/>
                  <a:gd name="connsiteX236" fmla="*/ 529502 w 1096335"/>
                  <a:gd name="connsiteY236" fmla="*/ 436803 h 831850"/>
                  <a:gd name="connsiteX237" fmla="*/ 389064 w 1096335"/>
                  <a:gd name="connsiteY237" fmla="*/ 426853 h 831850"/>
                  <a:gd name="connsiteX238" fmla="*/ 402912 w 1096335"/>
                  <a:gd name="connsiteY238" fmla="*/ 438603 h 831850"/>
                  <a:gd name="connsiteX239" fmla="*/ 389064 w 1096335"/>
                  <a:gd name="connsiteY239" fmla="*/ 450353 h 831850"/>
                  <a:gd name="connsiteX240" fmla="*/ 375217 w 1096335"/>
                  <a:gd name="connsiteY240" fmla="*/ 438603 h 831850"/>
                  <a:gd name="connsiteX241" fmla="*/ 389064 w 1096335"/>
                  <a:gd name="connsiteY241" fmla="*/ 426853 h 831850"/>
                  <a:gd name="connsiteX242" fmla="*/ 177234 w 1096335"/>
                  <a:gd name="connsiteY242" fmla="*/ 422978 h 831850"/>
                  <a:gd name="connsiteX243" fmla="*/ 191081 w 1096335"/>
                  <a:gd name="connsiteY243" fmla="*/ 434728 h 831850"/>
                  <a:gd name="connsiteX244" fmla="*/ 177234 w 1096335"/>
                  <a:gd name="connsiteY244" fmla="*/ 446478 h 831850"/>
                  <a:gd name="connsiteX245" fmla="*/ 163387 w 1096335"/>
                  <a:gd name="connsiteY245" fmla="*/ 434728 h 831850"/>
                  <a:gd name="connsiteX246" fmla="*/ 177234 w 1096335"/>
                  <a:gd name="connsiteY246" fmla="*/ 422978 h 831850"/>
                  <a:gd name="connsiteX247" fmla="*/ 737706 w 1096335"/>
                  <a:gd name="connsiteY247" fmla="*/ 412826 h 831850"/>
                  <a:gd name="connsiteX248" fmla="*/ 751553 w 1096335"/>
                  <a:gd name="connsiteY248" fmla="*/ 424575 h 831850"/>
                  <a:gd name="connsiteX249" fmla="*/ 737706 w 1096335"/>
                  <a:gd name="connsiteY249" fmla="*/ 436325 h 831850"/>
                  <a:gd name="connsiteX250" fmla="*/ 723858 w 1096335"/>
                  <a:gd name="connsiteY250" fmla="*/ 424575 h 831850"/>
                  <a:gd name="connsiteX251" fmla="*/ 737706 w 1096335"/>
                  <a:gd name="connsiteY251" fmla="*/ 412826 h 831850"/>
                  <a:gd name="connsiteX252" fmla="*/ 1014596 w 1096335"/>
                  <a:gd name="connsiteY252" fmla="*/ 408914 h 831850"/>
                  <a:gd name="connsiteX253" fmla="*/ 1028443 w 1096335"/>
                  <a:gd name="connsiteY253" fmla="*/ 420664 h 831850"/>
                  <a:gd name="connsiteX254" fmla="*/ 1014596 w 1096335"/>
                  <a:gd name="connsiteY254" fmla="*/ 432413 h 831850"/>
                  <a:gd name="connsiteX255" fmla="*/ 1000748 w 1096335"/>
                  <a:gd name="connsiteY255" fmla="*/ 420664 h 831850"/>
                  <a:gd name="connsiteX256" fmla="*/ 1014596 w 1096335"/>
                  <a:gd name="connsiteY256" fmla="*/ 408914 h 831850"/>
                  <a:gd name="connsiteX257" fmla="*/ 1095606 w 1096335"/>
                  <a:gd name="connsiteY257" fmla="*/ 402230 h 831850"/>
                  <a:gd name="connsiteX258" fmla="*/ 1096335 w 1096335"/>
                  <a:gd name="connsiteY258" fmla="*/ 404804 h 831850"/>
                  <a:gd name="connsiteX259" fmla="*/ 1095985 w 1096335"/>
                  <a:gd name="connsiteY259" fmla="*/ 406040 h 831850"/>
                  <a:gd name="connsiteX260" fmla="*/ 1094865 w 1096335"/>
                  <a:gd name="connsiteY260" fmla="*/ 403747 h 831850"/>
                  <a:gd name="connsiteX261" fmla="*/ 14544 w 1096335"/>
                  <a:gd name="connsiteY261" fmla="*/ 400505 h 831850"/>
                  <a:gd name="connsiteX262" fmla="*/ 28391 w 1096335"/>
                  <a:gd name="connsiteY262" fmla="*/ 412255 h 831850"/>
                  <a:gd name="connsiteX263" fmla="*/ 14544 w 1096335"/>
                  <a:gd name="connsiteY263" fmla="*/ 424004 h 831850"/>
                  <a:gd name="connsiteX264" fmla="*/ 697 w 1096335"/>
                  <a:gd name="connsiteY264" fmla="*/ 412255 h 831850"/>
                  <a:gd name="connsiteX265" fmla="*/ 14544 w 1096335"/>
                  <a:gd name="connsiteY265" fmla="*/ 400505 h 831850"/>
                  <a:gd name="connsiteX266" fmla="*/ 650234 w 1096335"/>
                  <a:gd name="connsiteY266" fmla="*/ 392774 h 831850"/>
                  <a:gd name="connsiteX267" fmla="*/ 664081 w 1096335"/>
                  <a:gd name="connsiteY267" fmla="*/ 404523 h 831850"/>
                  <a:gd name="connsiteX268" fmla="*/ 650234 w 1096335"/>
                  <a:gd name="connsiteY268" fmla="*/ 416273 h 831850"/>
                  <a:gd name="connsiteX269" fmla="*/ 636387 w 1096335"/>
                  <a:gd name="connsiteY269" fmla="*/ 404523 h 831850"/>
                  <a:gd name="connsiteX270" fmla="*/ 650234 w 1096335"/>
                  <a:gd name="connsiteY270" fmla="*/ 392774 h 831850"/>
                  <a:gd name="connsiteX271" fmla="*/ 839525 w 1096335"/>
                  <a:gd name="connsiteY271" fmla="*/ 386908 h 831850"/>
                  <a:gd name="connsiteX272" fmla="*/ 853372 w 1096335"/>
                  <a:gd name="connsiteY272" fmla="*/ 398658 h 831850"/>
                  <a:gd name="connsiteX273" fmla="*/ 839525 w 1096335"/>
                  <a:gd name="connsiteY273" fmla="*/ 410407 h 831850"/>
                  <a:gd name="connsiteX274" fmla="*/ 825677 w 1096335"/>
                  <a:gd name="connsiteY274" fmla="*/ 398658 h 831850"/>
                  <a:gd name="connsiteX275" fmla="*/ 839525 w 1096335"/>
                  <a:gd name="connsiteY275" fmla="*/ 386908 h 831850"/>
                  <a:gd name="connsiteX276" fmla="*/ 320607 w 1096335"/>
                  <a:gd name="connsiteY276" fmla="*/ 380354 h 831850"/>
                  <a:gd name="connsiteX277" fmla="*/ 334454 w 1096335"/>
                  <a:gd name="connsiteY277" fmla="*/ 392104 h 831850"/>
                  <a:gd name="connsiteX278" fmla="*/ 320607 w 1096335"/>
                  <a:gd name="connsiteY278" fmla="*/ 403854 h 831850"/>
                  <a:gd name="connsiteX279" fmla="*/ 306760 w 1096335"/>
                  <a:gd name="connsiteY279" fmla="*/ 392104 h 831850"/>
                  <a:gd name="connsiteX280" fmla="*/ 320607 w 1096335"/>
                  <a:gd name="connsiteY280" fmla="*/ 380354 h 831850"/>
                  <a:gd name="connsiteX281" fmla="*/ 245331 w 1096335"/>
                  <a:gd name="connsiteY281" fmla="*/ 373282 h 831850"/>
                  <a:gd name="connsiteX282" fmla="*/ 259178 w 1096335"/>
                  <a:gd name="connsiteY282" fmla="*/ 385032 h 831850"/>
                  <a:gd name="connsiteX283" fmla="*/ 245331 w 1096335"/>
                  <a:gd name="connsiteY283" fmla="*/ 396782 h 831850"/>
                  <a:gd name="connsiteX284" fmla="*/ 231483 w 1096335"/>
                  <a:gd name="connsiteY284" fmla="*/ 385032 h 831850"/>
                  <a:gd name="connsiteX285" fmla="*/ 245331 w 1096335"/>
                  <a:gd name="connsiteY285" fmla="*/ 373282 h 831850"/>
                  <a:gd name="connsiteX286" fmla="*/ 444555 w 1096335"/>
                  <a:gd name="connsiteY286" fmla="*/ 365539 h 831850"/>
                  <a:gd name="connsiteX287" fmla="*/ 458403 w 1096335"/>
                  <a:gd name="connsiteY287" fmla="*/ 377289 h 831850"/>
                  <a:gd name="connsiteX288" fmla="*/ 444555 w 1096335"/>
                  <a:gd name="connsiteY288" fmla="*/ 389038 h 831850"/>
                  <a:gd name="connsiteX289" fmla="*/ 430708 w 1096335"/>
                  <a:gd name="connsiteY289" fmla="*/ 377289 h 831850"/>
                  <a:gd name="connsiteX290" fmla="*/ 444555 w 1096335"/>
                  <a:gd name="connsiteY290" fmla="*/ 365539 h 831850"/>
                  <a:gd name="connsiteX291" fmla="*/ 81710 w 1096335"/>
                  <a:gd name="connsiteY291" fmla="*/ 364339 h 831850"/>
                  <a:gd name="connsiteX292" fmla="*/ 95557 w 1096335"/>
                  <a:gd name="connsiteY292" fmla="*/ 376088 h 831850"/>
                  <a:gd name="connsiteX293" fmla="*/ 81710 w 1096335"/>
                  <a:gd name="connsiteY293" fmla="*/ 387838 h 831850"/>
                  <a:gd name="connsiteX294" fmla="*/ 67862 w 1096335"/>
                  <a:gd name="connsiteY294" fmla="*/ 376088 h 831850"/>
                  <a:gd name="connsiteX295" fmla="*/ 81710 w 1096335"/>
                  <a:gd name="connsiteY295" fmla="*/ 364339 h 831850"/>
                  <a:gd name="connsiteX296" fmla="*/ 964047 w 1096335"/>
                  <a:gd name="connsiteY296" fmla="*/ 351956 h 831850"/>
                  <a:gd name="connsiteX297" fmla="*/ 977895 w 1096335"/>
                  <a:gd name="connsiteY297" fmla="*/ 363706 h 831850"/>
                  <a:gd name="connsiteX298" fmla="*/ 964047 w 1096335"/>
                  <a:gd name="connsiteY298" fmla="*/ 375456 h 831850"/>
                  <a:gd name="connsiteX299" fmla="*/ 950200 w 1096335"/>
                  <a:gd name="connsiteY299" fmla="*/ 363706 h 831850"/>
                  <a:gd name="connsiteX300" fmla="*/ 964047 w 1096335"/>
                  <a:gd name="connsiteY300" fmla="*/ 351956 h 831850"/>
                  <a:gd name="connsiteX301" fmla="*/ 707241 w 1096335"/>
                  <a:gd name="connsiteY301" fmla="*/ 346399 h 831850"/>
                  <a:gd name="connsiteX302" fmla="*/ 721088 w 1096335"/>
                  <a:gd name="connsiteY302" fmla="*/ 358149 h 831850"/>
                  <a:gd name="connsiteX303" fmla="*/ 707241 w 1096335"/>
                  <a:gd name="connsiteY303" fmla="*/ 369899 h 831850"/>
                  <a:gd name="connsiteX304" fmla="*/ 693393 w 1096335"/>
                  <a:gd name="connsiteY304" fmla="*/ 358149 h 831850"/>
                  <a:gd name="connsiteX305" fmla="*/ 707241 w 1096335"/>
                  <a:gd name="connsiteY305" fmla="*/ 346399 h 831850"/>
                  <a:gd name="connsiteX306" fmla="*/ 357084 w 1096335"/>
                  <a:gd name="connsiteY306" fmla="*/ 345487 h 831850"/>
                  <a:gd name="connsiteX307" fmla="*/ 370931 w 1096335"/>
                  <a:gd name="connsiteY307" fmla="*/ 357236 h 831850"/>
                  <a:gd name="connsiteX308" fmla="*/ 357084 w 1096335"/>
                  <a:gd name="connsiteY308" fmla="*/ 368986 h 831850"/>
                  <a:gd name="connsiteX309" fmla="*/ 343237 w 1096335"/>
                  <a:gd name="connsiteY309" fmla="*/ 357236 h 831850"/>
                  <a:gd name="connsiteX310" fmla="*/ 357084 w 1096335"/>
                  <a:gd name="connsiteY310" fmla="*/ 345487 h 831850"/>
                  <a:gd name="connsiteX311" fmla="*/ 546374 w 1096335"/>
                  <a:gd name="connsiteY311" fmla="*/ 339621 h 831850"/>
                  <a:gd name="connsiteX312" fmla="*/ 560222 w 1096335"/>
                  <a:gd name="connsiteY312" fmla="*/ 351371 h 831850"/>
                  <a:gd name="connsiteX313" fmla="*/ 546374 w 1096335"/>
                  <a:gd name="connsiteY313" fmla="*/ 363120 h 831850"/>
                  <a:gd name="connsiteX314" fmla="*/ 532527 w 1096335"/>
                  <a:gd name="connsiteY314" fmla="*/ 351371 h 831850"/>
                  <a:gd name="connsiteX315" fmla="*/ 546374 w 1096335"/>
                  <a:gd name="connsiteY315" fmla="*/ 339621 h 831850"/>
                  <a:gd name="connsiteX316" fmla="*/ 801357 w 1096335"/>
                  <a:gd name="connsiteY316" fmla="*/ 329483 h 831850"/>
                  <a:gd name="connsiteX317" fmla="*/ 815204 w 1096335"/>
                  <a:gd name="connsiteY317" fmla="*/ 341233 h 831850"/>
                  <a:gd name="connsiteX318" fmla="*/ 801357 w 1096335"/>
                  <a:gd name="connsiteY318" fmla="*/ 352982 h 831850"/>
                  <a:gd name="connsiteX319" fmla="*/ 787510 w 1096335"/>
                  <a:gd name="connsiteY319" fmla="*/ 341233 h 831850"/>
                  <a:gd name="connsiteX320" fmla="*/ 801357 w 1096335"/>
                  <a:gd name="connsiteY320" fmla="*/ 329483 h 831850"/>
                  <a:gd name="connsiteX321" fmla="*/ 15513 w 1096335"/>
                  <a:gd name="connsiteY321" fmla="*/ 318634 h 831850"/>
                  <a:gd name="connsiteX322" fmla="*/ 23044 w 1096335"/>
                  <a:gd name="connsiteY322" fmla="*/ 321281 h 831850"/>
                  <a:gd name="connsiteX323" fmla="*/ 27100 w 1096335"/>
                  <a:gd name="connsiteY323" fmla="*/ 329589 h 831850"/>
                  <a:gd name="connsiteX324" fmla="*/ 13252 w 1096335"/>
                  <a:gd name="connsiteY324" fmla="*/ 341339 h 831850"/>
                  <a:gd name="connsiteX325" fmla="*/ 3461 w 1096335"/>
                  <a:gd name="connsiteY325" fmla="*/ 337898 h 831850"/>
                  <a:gd name="connsiteX326" fmla="*/ 0 w 1096335"/>
                  <a:gd name="connsiteY326" fmla="*/ 330807 h 831850"/>
                  <a:gd name="connsiteX327" fmla="*/ 4097 w 1096335"/>
                  <a:gd name="connsiteY327" fmla="*/ 326113 h 831850"/>
                  <a:gd name="connsiteX328" fmla="*/ 178229 w 1096335"/>
                  <a:gd name="connsiteY328" fmla="*/ 313345 h 831850"/>
                  <a:gd name="connsiteX329" fmla="*/ 192077 w 1096335"/>
                  <a:gd name="connsiteY329" fmla="*/ 325094 h 831850"/>
                  <a:gd name="connsiteX330" fmla="*/ 178229 w 1096335"/>
                  <a:gd name="connsiteY330" fmla="*/ 336844 h 831850"/>
                  <a:gd name="connsiteX331" fmla="*/ 164382 w 1096335"/>
                  <a:gd name="connsiteY331" fmla="*/ 325094 h 831850"/>
                  <a:gd name="connsiteX332" fmla="*/ 178229 w 1096335"/>
                  <a:gd name="connsiteY332" fmla="*/ 313345 h 831850"/>
                  <a:gd name="connsiteX333" fmla="*/ 1029034 w 1096335"/>
                  <a:gd name="connsiteY333" fmla="*/ 303353 h 831850"/>
                  <a:gd name="connsiteX334" fmla="*/ 1032930 w 1096335"/>
                  <a:gd name="connsiteY334" fmla="*/ 313839 h 831850"/>
                  <a:gd name="connsiteX335" fmla="*/ 1042889 w 1096335"/>
                  <a:gd name="connsiteY335" fmla="*/ 320364 h 831850"/>
                  <a:gd name="connsiteX336" fmla="*/ 1041935 w 1096335"/>
                  <a:gd name="connsiteY336" fmla="*/ 322319 h 831850"/>
                  <a:gd name="connsiteX337" fmla="*/ 1032144 w 1096335"/>
                  <a:gd name="connsiteY337" fmla="*/ 325760 h 831850"/>
                  <a:gd name="connsiteX338" fmla="*/ 1018297 w 1096335"/>
                  <a:gd name="connsiteY338" fmla="*/ 314010 h 831850"/>
                  <a:gd name="connsiteX339" fmla="*/ 1022353 w 1096335"/>
                  <a:gd name="connsiteY339" fmla="*/ 305702 h 831850"/>
                  <a:gd name="connsiteX340" fmla="*/ 414091 w 1096335"/>
                  <a:gd name="connsiteY340" fmla="*/ 299112 h 831850"/>
                  <a:gd name="connsiteX341" fmla="*/ 427938 w 1096335"/>
                  <a:gd name="connsiteY341" fmla="*/ 310862 h 831850"/>
                  <a:gd name="connsiteX342" fmla="*/ 414091 w 1096335"/>
                  <a:gd name="connsiteY342" fmla="*/ 322612 h 831850"/>
                  <a:gd name="connsiteX343" fmla="*/ 400243 w 1096335"/>
                  <a:gd name="connsiteY343" fmla="*/ 310862 h 831850"/>
                  <a:gd name="connsiteX344" fmla="*/ 414091 w 1096335"/>
                  <a:gd name="connsiteY344" fmla="*/ 299112 h 831850"/>
                  <a:gd name="connsiteX345" fmla="*/ 868523 w 1096335"/>
                  <a:gd name="connsiteY345" fmla="*/ 293316 h 831850"/>
                  <a:gd name="connsiteX346" fmla="*/ 882370 w 1096335"/>
                  <a:gd name="connsiteY346" fmla="*/ 305066 h 831850"/>
                  <a:gd name="connsiteX347" fmla="*/ 868523 w 1096335"/>
                  <a:gd name="connsiteY347" fmla="*/ 316816 h 831850"/>
                  <a:gd name="connsiteX348" fmla="*/ 854675 w 1096335"/>
                  <a:gd name="connsiteY348" fmla="*/ 305066 h 831850"/>
                  <a:gd name="connsiteX349" fmla="*/ 868523 w 1096335"/>
                  <a:gd name="connsiteY349" fmla="*/ 293316 h 831850"/>
                  <a:gd name="connsiteX350" fmla="*/ 90758 w 1096335"/>
                  <a:gd name="connsiteY350" fmla="*/ 293292 h 831850"/>
                  <a:gd name="connsiteX351" fmla="*/ 104605 w 1096335"/>
                  <a:gd name="connsiteY351" fmla="*/ 305042 h 831850"/>
                  <a:gd name="connsiteX352" fmla="*/ 90758 w 1096335"/>
                  <a:gd name="connsiteY352" fmla="*/ 316792 h 831850"/>
                  <a:gd name="connsiteX353" fmla="*/ 76911 w 1096335"/>
                  <a:gd name="connsiteY353" fmla="*/ 305042 h 831850"/>
                  <a:gd name="connsiteX354" fmla="*/ 90758 w 1096335"/>
                  <a:gd name="connsiteY354" fmla="*/ 293292 h 831850"/>
                  <a:gd name="connsiteX355" fmla="*/ 656692 w 1096335"/>
                  <a:gd name="connsiteY355" fmla="*/ 289441 h 831850"/>
                  <a:gd name="connsiteX356" fmla="*/ 670540 w 1096335"/>
                  <a:gd name="connsiteY356" fmla="*/ 301191 h 831850"/>
                  <a:gd name="connsiteX357" fmla="*/ 656692 w 1096335"/>
                  <a:gd name="connsiteY357" fmla="*/ 312941 h 831850"/>
                  <a:gd name="connsiteX358" fmla="*/ 642845 w 1096335"/>
                  <a:gd name="connsiteY358" fmla="*/ 301191 h 831850"/>
                  <a:gd name="connsiteX359" fmla="*/ 656692 w 1096335"/>
                  <a:gd name="connsiteY359" fmla="*/ 289441 h 831850"/>
                  <a:gd name="connsiteX360" fmla="*/ 280048 w 1096335"/>
                  <a:gd name="connsiteY360" fmla="*/ 287426 h 831850"/>
                  <a:gd name="connsiteX361" fmla="*/ 293896 w 1096335"/>
                  <a:gd name="connsiteY361" fmla="*/ 299176 h 831850"/>
                  <a:gd name="connsiteX362" fmla="*/ 280048 w 1096335"/>
                  <a:gd name="connsiteY362" fmla="*/ 310926 h 831850"/>
                  <a:gd name="connsiteX363" fmla="*/ 266201 w 1096335"/>
                  <a:gd name="connsiteY363" fmla="*/ 299176 h 831850"/>
                  <a:gd name="connsiteX364" fmla="*/ 280048 w 1096335"/>
                  <a:gd name="connsiteY364" fmla="*/ 287426 h 831850"/>
                  <a:gd name="connsiteX365" fmla="*/ 508207 w 1096335"/>
                  <a:gd name="connsiteY365" fmla="*/ 282195 h 831850"/>
                  <a:gd name="connsiteX366" fmla="*/ 522054 w 1096335"/>
                  <a:gd name="connsiteY366" fmla="*/ 293945 h 831850"/>
                  <a:gd name="connsiteX367" fmla="*/ 508207 w 1096335"/>
                  <a:gd name="connsiteY367" fmla="*/ 305695 h 831850"/>
                  <a:gd name="connsiteX368" fmla="*/ 494359 w 1096335"/>
                  <a:gd name="connsiteY368" fmla="*/ 293945 h 831850"/>
                  <a:gd name="connsiteX369" fmla="*/ 508207 w 1096335"/>
                  <a:gd name="connsiteY369" fmla="*/ 282195 h 831850"/>
                  <a:gd name="connsiteX370" fmla="*/ 147765 w 1096335"/>
                  <a:gd name="connsiteY370" fmla="*/ 246918 h 831850"/>
                  <a:gd name="connsiteX371" fmla="*/ 161612 w 1096335"/>
                  <a:gd name="connsiteY371" fmla="*/ 258667 h 831850"/>
                  <a:gd name="connsiteX372" fmla="*/ 147765 w 1096335"/>
                  <a:gd name="connsiteY372" fmla="*/ 270417 h 831850"/>
                  <a:gd name="connsiteX373" fmla="*/ 133917 w 1096335"/>
                  <a:gd name="connsiteY373" fmla="*/ 258667 h 831850"/>
                  <a:gd name="connsiteX374" fmla="*/ 147765 w 1096335"/>
                  <a:gd name="connsiteY374" fmla="*/ 246918 h 831850"/>
                  <a:gd name="connsiteX375" fmla="*/ 800065 w 1096335"/>
                  <a:gd name="connsiteY375" fmla="*/ 246817 h 831850"/>
                  <a:gd name="connsiteX376" fmla="*/ 813913 w 1096335"/>
                  <a:gd name="connsiteY376" fmla="*/ 258567 h 831850"/>
                  <a:gd name="connsiteX377" fmla="*/ 800065 w 1096335"/>
                  <a:gd name="connsiteY377" fmla="*/ 270316 h 831850"/>
                  <a:gd name="connsiteX378" fmla="*/ 786218 w 1096335"/>
                  <a:gd name="connsiteY378" fmla="*/ 258567 h 831850"/>
                  <a:gd name="connsiteX379" fmla="*/ 800065 w 1096335"/>
                  <a:gd name="connsiteY379" fmla="*/ 246817 h 831850"/>
                  <a:gd name="connsiteX380" fmla="*/ 575372 w 1096335"/>
                  <a:gd name="connsiteY380" fmla="*/ 246029 h 831850"/>
                  <a:gd name="connsiteX381" fmla="*/ 589220 w 1096335"/>
                  <a:gd name="connsiteY381" fmla="*/ 257779 h 831850"/>
                  <a:gd name="connsiteX382" fmla="*/ 575372 w 1096335"/>
                  <a:gd name="connsiteY382" fmla="*/ 269529 h 831850"/>
                  <a:gd name="connsiteX383" fmla="*/ 561525 w 1096335"/>
                  <a:gd name="connsiteY383" fmla="*/ 257779 h 831850"/>
                  <a:gd name="connsiteX384" fmla="*/ 575372 w 1096335"/>
                  <a:gd name="connsiteY384" fmla="*/ 246029 h 831850"/>
                  <a:gd name="connsiteX385" fmla="*/ 965043 w 1096335"/>
                  <a:gd name="connsiteY385" fmla="*/ 242322 h 831850"/>
                  <a:gd name="connsiteX386" fmla="*/ 978890 w 1096335"/>
                  <a:gd name="connsiteY386" fmla="*/ 254072 h 831850"/>
                  <a:gd name="connsiteX387" fmla="*/ 965043 w 1096335"/>
                  <a:gd name="connsiteY387" fmla="*/ 265822 h 831850"/>
                  <a:gd name="connsiteX388" fmla="*/ 951195 w 1096335"/>
                  <a:gd name="connsiteY388" fmla="*/ 254072 h 831850"/>
                  <a:gd name="connsiteX389" fmla="*/ 965043 w 1096335"/>
                  <a:gd name="connsiteY389" fmla="*/ 242322 h 831850"/>
                  <a:gd name="connsiteX390" fmla="*/ 363542 w 1096335"/>
                  <a:gd name="connsiteY390" fmla="*/ 242154 h 831850"/>
                  <a:gd name="connsiteX391" fmla="*/ 377390 w 1096335"/>
                  <a:gd name="connsiteY391" fmla="*/ 253904 h 831850"/>
                  <a:gd name="connsiteX392" fmla="*/ 363542 w 1096335"/>
                  <a:gd name="connsiteY392" fmla="*/ 265654 h 831850"/>
                  <a:gd name="connsiteX393" fmla="*/ 349695 w 1096335"/>
                  <a:gd name="connsiteY393" fmla="*/ 253904 h 831850"/>
                  <a:gd name="connsiteX394" fmla="*/ 363542 w 1096335"/>
                  <a:gd name="connsiteY394" fmla="*/ 242154 h 831850"/>
                  <a:gd name="connsiteX395" fmla="*/ 724789 w 1096335"/>
                  <a:gd name="connsiteY395" fmla="*/ 239745 h 831850"/>
                  <a:gd name="connsiteX396" fmla="*/ 738636 w 1096335"/>
                  <a:gd name="connsiteY396" fmla="*/ 251495 h 831850"/>
                  <a:gd name="connsiteX397" fmla="*/ 724789 w 1096335"/>
                  <a:gd name="connsiteY397" fmla="*/ 263245 h 831850"/>
                  <a:gd name="connsiteX398" fmla="*/ 710941 w 1096335"/>
                  <a:gd name="connsiteY398" fmla="*/ 251495 h 831850"/>
                  <a:gd name="connsiteX399" fmla="*/ 724789 w 1096335"/>
                  <a:gd name="connsiteY399" fmla="*/ 239745 h 831850"/>
                  <a:gd name="connsiteX400" fmla="*/ 241881 w 1096335"/>
                  <a:gd name="connsiteY400" fmla="*/ 230001 h 831850"/>
                  <a:gd name="connsiteX401" fmla="*/ 255728 w 1096335"/>
                  <a:gd name="connsiteY401" fmla="*/ 241751 h 831850"/>
                  <a:gd name="connsiteX402" fmla="*/ 241881 w 1096335"/>
                  <a:gd name="connsiteY402" fmla="*/ 253501 h 831850"/>
                  <a:gd name="connsiteX403" fmla="*/ 228034 w 1096335"/>
                  <a:gd name="connsiteY403" fmla="*/ 241751 h 831850"/>
                  <a:gd name="connsiteX404" fmla="*/ 241881 w 1096335"/>
                  <a:gd name="connsiteY404" fmla="*/ 230001 h 831850"/>
                  <a:gd name="connsiteX405" fmla="*/ 877571 w 1096335"/>
                  <a:gd name="connsiteY405" fmla="*/ 222270 h 831850"/>
                  <a:gd name="connsiteX406" fmla="*/ 891419 w 1096335"/>
                  <a:gd name="connsiteY406" fmla="*/ 234020 h 831850"/>
                  <a:gd name="connsiteX407" fmla="*/ 877571 w 1096335"/>
                  <a:gd name="connsiteY407" fmla="*/ 245770 h 831850"/>
                  <a:gd name="connsiteX408" fmla="*/ 863724 w 1096335"/>
                  <a:gd name="connsiteY408" fmla="*/ 234020 h 831850"/>
                  <a:gd name="connsiteX409" fmla="*/ 877571 w 1096335"/>
                  <a:gd name="connsiteY409" fmla="*/ 222270 h 831850"/>
                  <a:gd name="connsiteX410" fmla="*/ 506915 w 1096335"/>
                  <a:gd name="connsiteY410" fmla="*/ 199530 h 831850"/>
                  <a:gd name="connsiteX411" fmla="*/ 520762 w 1096335"/>
                  <a:gd name="connsiteY411" fmla="*/ 211280 h 831850"/>
                  <a:gd name="connsiteX412" fmla="*/ 506915 w 1096335"/>
                  <a:gd name="connsiteY412" fmla="*/ 223030 h 831850"/>
                  <a:gd name="connsiteX413" fmla="*/ 493068 w 1096335"/>
                  <a:gd name="connsiteY413" fmla="*/ 211280 h 831850"/>
                  <a:gd name="connsiteX414" fmla="*/ 506915 w 1096335"/>
                  <a:gd name="connsiteY414" fmla="*/ 199530 h 831850"/>
                  <a:gd name="connsiteX415" fmla="*/ 309047 w 1096335"/>
                  <a:gd name="connsiteY415" fmla="*/ 193835 h 831850"/>
                  <a:gd name="connsiteX416" fmla="*/ 322894 w 1096335"/>
                  <a:gd name="connsiteY416" fmla="*/ 205585 h 831850"/>
                  <a:gd name="connsiteX417" fmla="*/ 309047 w 1096335"/>
                  <a:gd name="connsiteY417" fmla="*/ 217335 h 831850"/>
                  <a:gd name="connsiteX418" fmla="*/ 295199 w 1096335"/>
                  <a:gd name="connsiteY418" fmla="*/ 205585 h 831850"/>
                  <a:gd name="connsiteX419" fmla="*/ 309047 w 1096335"/>
                  <a:gd name="connsiteY419" fmla="*/ 193835 h 831850"/>
                  <a:gd name="connsiteX420" fmla="*/ 431639 w 1096335"/>
                  <a:gd name="connsiteY420" fmla="*/ 192458 h 831850"/>
                  <a:gd name="connsiteX421" fmla="*/ 445486 w 1096335"/>
                  <a:gd name="connsiteY421" fmla="*/ 204208 h 831850"/>
                  <a:gd name="connsiteX422" fmla="*/ 431639 w 1096335"/>
                  <a:gd name="connsiteY422" fmla="*/ 215958 h 831850"/>
                  <a:gd name="connsiteX423" fmla="*/ 417791 w 1096335"/>
                  <a:gd name="connsiteY423" fmla="*/ 204208 h 831850"/>
                  <a:gd name="connsiteX424" fmla="*/ 431639 w 1096335"/>
                  <a:gd name="connsiteY424" fmla="*/ 192458 h 831850"/>
                  <a:gd name="connsiteX425" fmla="*/ 97216 w 1096335"/>
                  <a:gd name="connsiteY425" fmla="*/ 189960 h 831850"/>
                  <a:gd name="connsiteX426" fmla="*/ 111064 w 1096335"/>
                  <a:gd name="connsiteY426" fmla="*/ 201710 h 831850"/>
                  <a:gd name="connsiteX427" fmla="*/ 97216 w 1096335"/>
                  <a:gd name="connsiteY427" fmla="*/ 213460 h 831850"/>
                  <a:gd name="connsiteX428" fmla="*/ 87425 w 1096335"/>
                  <a:gd name="connsiteY428" fmla="*/ 210019 h 831850"/>
                  <a:gd name="connsiteX429" fmla="*/ 84921 w 1096335"/>
                  <a:gd name="connsiteY429" fmla="*/ 204888 h 831850"/>
                  <a:gd name="connsiteX430" fmla="*/ 95263 w 1096335"/>
                  <a:gd name="connsiteY430" fmla="*/ 190647 h 831850"/>
                  <a:gd name="connsiteX431" fmla="*/ 692020 w 1096335"/>
                  <a:gd name="connsiteY431" fmla="*/ 183029 h 831850"/>
                  <a:gd name="connsiteX432" fmla="*/ 705867 w 1096335"/>
                  <a:gd name="connsiteY432" fmla="*/ 194779 h 831850"/>
                  <a:gd name="connsiteX433" fmla="*/ 692020 w 1096335"/>
                  <a:gd name="connsiteY433" fmla="*/ 206529 h 831850"/>
                  <a:gd name="connsiteX434" fmla="*/ 678172 w 1096335"/>
                  <a:gd name="connsiteY434" fmla="*/ 194779 h 831850"/>
                  <a:gd name="connsiteX435" fmla="*/ 692020 w 1096335"/>
                  <a:gd name="connsiteY435" fmla="*/ 183029 h 831850"/>
                  <a:gd name="connsiteX436" fmla="*/ 934578 w 1096335"/>
                  <a:gd name="connsiteY436" fmla="*/ 175896 h 831850"/>
                  <a:gd name="connsiteX437" fmla="*/ 948425 w 1096335"/>
                  <a:gd name="connsiteY437" fmla="*/ 187645 h 831850"/>
                  <a:gd name="connsiteX438" fmla="*/ 934578 w 1096335"/>
                  <a:gd name="connsiteY438" fmla="*/ 199395 h 831850"/>
                  <a:gd name="connsiteX439" fmla="*/ 920731 w 1096335"/>
                  <a:gd name="connsiteY439" fmla="*/ 187645 h 831850"/>
                  <a:gd name="connsiteX440" fmla="*/ 934578 w 1096335"/>
                  <a:gd name="connsiteY440" fmla="*/ 175896 h 831850"/>
                  <a:gd name="connsiteX441" fmla="*/ 604548 w 1096335"/>
                  <a:gd name="connsiteY441" fmla="*/ 162977 h 831850"/>
                  <a:gd name="connsiteX442" fmla="*/ 618396 w 1096335"/>
                  <a:gd name="connsiteY442" fmla="*/ 174727 h 831850"/>
                  <a:gd name="connsiteX443" fmla="*/ 604548 w 1096335"/>
                  <a:gd name="connsiteY443" fmla="*/ 186477 h 831850"/>
                  <a:gd name="connsiteX444" fmla="*/ 590701 w 1096335"/>
                  <a:gd name="connsiteY444" fmla="*/ 174727 h 831850"/>
                  <a:gd name="connsiteX445" fmla="*/ 604548 w 1096335"/>
                  <a:gd name="connsiteY445" fmla="*/ 162977 h 831850"/>
                  <a:gd name="connsiteX446" fmla="*/ 793839 w 1096335"/>
                  <a:gd name="connsiteY446" fmla="*/ 157111 h 831850"/>
                  <a:gd name="connsiteX447" fmla="*/ 807686 w 1096335"/>
                  <a:gd name="connsiteY447" fmla="*/ 168861 h 831850"/>
                  <a:gd name="connsiteX448" fmla="*/ 793839 w 1096335"/>
                  <a:gd name="connsiteY448" fmla="*/ 180611 h 831850"/>
                  <a:gd name="connsiteX449" fmla="*/ 779992 w 1096335"/>
                  <a:gd name="connsiteY449" fmla="*/ 168861 h 831850"/>
                  <a:gd name="connsiteX450" fmla="*/ 793839 w 1096335"/>
                  <a:gd name="connsiteY450" fmla="*/ 157111 h 831850"/>
                  <a:gd name="connsiteX451" fmla="*/ 240589 w 1096335"/>
                  <a:gd name="connsiteY451" fmla="*/ 147336 h 831850"/>
                  <a:gd name="connsiteX452" fmla="*/ 254437 w 1096335"/>
                  <a:gd name="connsiteY452" fmla="*/ 159086 h 831850"/>
                  <a:gd name="connsiteX453" fmla="*/ 240589 w 1096335"/>
                  <a:gd name="connsiteY453" fmla="*/ 170835 h 831850"/>
                  <a:gd name="connsiteX454" fmla="*/ 226742 w 1096335"/>
                  <a:gd name="connsiteY454" fmla="*/ 159086 h 831850"/>
                  <a:gd name="connsiteX455" fmla="*/ 240589 w 1096335"/>
                  <a:gd name="connsiteY455" fmla="*/ 147336 h 831850"/>
                  <a:gd name="connsiteX456" fmla="*/ 165313 w 1096335"/>
                  <a:gd name="connsiteY456" fmla="*/ 140264 h 831850"/>
                  <a:gd name="connsiteX457" fmla="*/ 179160 w 1096335"/>
                  <a:gd name="connsiteY457" fmla="*/ 152014 h 831850"/>
                  <a:gd name="connsiteX458" fmla="*/ 165313 w 1096335"/>
                  <a:gd name="connsiteY458" fmla="*/ 163764 h 831850"/>
                  <a:gd name="connsiteX459" fmla="*/ 151465 w 1096335"/>
                  <a:gd name="connsiteY459" fmla="*/ 152014 h 831850"/>
                  <a:gd name="connsiteX460" fmla="*/ 165313 w 1096335"/>
                  <a:gd name="connsiteY460" fmla="*/ 140264 h 831850"/>
                  <a:gd name="connsiteX461" fmla="*/ 411191 w 1096335"/>
                  <a:gd name="connsiteY461" fmla="*/ 119509 h 831850"/>
                  <a:gd name="connsiteX462" fmla="*/ 425039 w 1096335"/>
                  <a:gd name="connsiteY462" fmla="*/ 131259 h 831850"/>
                  <a:gd name="connsiteX463" fmla="*/ 411191 w 1096335"/>
                  <a:gd name="connsiteY463" fmla="*/ 143008 h 831850"/>
                  <a:gd name="connsiteX464" fmla="*/ 397344 w 1096335"/>
                  <a:gd name="connsiteY464" fmla="*/ 131259 h 831850"/>
                  <a:gd name="connsiteX465" fmla="*/ 411191 w 1096335"/>
                  <a:gd name="connsiteY465" fmla="*/ 119509 h 831850"/>
                  <a:gd name="connsiteX466" fmla="*/ 884030 w 1096335"/>
                  <a:gd name="connsiteY466" fmla="*/ 118938 h 831850"/>
                  <a:gd name="connsiteX467" fmla="*/ 897877 w 1096335"/>
                  <a:gd name="connsiteY467" fmla="*/ 130688 h 831850"/>
                  <a:gd name="connsiteX468" fmla="*/ 884030 w 1096335"/>
                  <a:gd name="connsiteY468" fmla="*/ 142438 h 831850"/>
                  <a:gd name="connsiteX469" fmla="*/ 870182 w 1096335"/>
                  <a:gd name="connsiteY469" fmla="*/ 130688 h 831850"/>
                  <a:gd name="connsiteX470" fmla="*/ 884030 w 1096335"/>
                  <a:gd name="connsiteY470" fmla="*/ 118938 h 831850"/>
                  <a:gd name="connsiteX471" fmla="*/ 661555 w 1096335"/>
                  <a:gd name="connsiteY471" fmla="*/ 116603 h 831850"/>
                  <a:gd name="connsiteX472" fmla="*/ 675402 w 1096335"/>
                  <a:gd name="connsiteY472" fmla="*/ 128352 h 831850"/>
                  <a:gd name="connsiteX473" fmla="*/ 661555 w 1096335"/>
                  <a:gd name="connsiteY473" fmla="*/ 140102 h 831850"/>
                  <a:gd name="connsiteX474" fmla="*/ 647708 w 1096335"/>
                  <a:gd name="connsiteY474" fmla="*/ 128352 h 831850"/>
                  <a:gd name="connsiteX475" fmla="*/ 661555 w 1096335"/>
                  <a:gd name="connsiteY475" fmla="*/ 116603 h 831850"/>
                  <a:gd name="connsiteX476" fmla="*/ 755671 w 1096335"/>
                  <a:gd name="connsiteY476" fmla="*/ 99686 h 831850"/>
                  <a:gd name="connsiteX477" fmla="*/ 769519 w 1096335"/>
                  <a:gd name="connsiteY477" fmla="*/ 111436 h 831850"/>
                  <a:gd name="connsiteX478" fmla="*/ 755671 w 1096335"/>
                  <a:gd name="connsiteY478" fmla="*/ 123186 h 831850"/>
                  <a:gd name="connsiteX479" fmla="*/ 741824 w 1096335"/>
                  <a:gd name="connsiteY479" fmla="*/ 111436 h 831850"/>
                  <a:gd name="connsiteX480" fmla="*/ 755671 w 1096335"/>
                  <a:gd name="connsiteY480" fmla="*/ 99686 h 831850"/>
                  <a:gd name="connsiteX481" fmla="*/ 323720 w 1096335"/>
                  <a:gd name="connsiteY481" fmla="*/ 99457 h 831850"/>
                  <a:gd name="connsiteX482" fmla="*/ 337567 w 1096335"/>
                  <a:gd name="connsiteY482" fmla="*/ 111207 h 831850"/>
                  <a:gd name="connsiteX483" fmla="*/ 323720 w 1096335"/>
                  <a:gd name="connsiteY483" fmla="*/ 122956 h 831850"/>
                  <a:gd name="connsiteX484" fmla="*/ 309873 w 1096335"/>
                  <a:gd name="connsiteY484" fmla="*/ 111207 h 831850"/>
                  <a:gd name="connsiteX485" fmla="*/ 323720 w 1096335"/>
                  <a:gd name="connsiteY485" fmla="*/ 99457 h 831850"/>
                  <a:gd name="connsiteX486" fmla="*/ 513010 w 1096335"/>
                  <a:gd name="connsiteY486" fmla="*/ 93591 h 831850"/>
                  <a:gd name="connsiteX487" fmla="*/ 526858 w 1096335"/>
                  <a:gd name="connsiteY487" fmla="*/ 105341 h 831850"/>
                  <a:gd name="connsiteX488" fmla="*/ 513010 w 1096335"/>
                  <a:gd name="connsiteY488" fmla="*/ 117091 h 831850"/>
                  <a:gd name="connsiteX489" fmla="*/ 499163 w 1096335"/>
                  <a:gd name="connsiteY489" fmla="*/ 105341 h 831850"/>
                  <a:gd name="connsiteX490" fmla="*/ 513010 w 1096335"/>
                  <a:gd name="connsiteY490" fmla="*/ 93591 h 831850"/>
                  <a:gd name="connsiteX491" fmla="*/ 822837 w 1096335"/>
                  <a:gd name="connsiteY491" fmla="*/ 63520 h 831850"/>
                  <a:gd name="connsiteX492" fmla="*/ 836684 w 1096335"/>
                  <a:gd name="connsiteY492" fmla="*/ 75270 h 831850"/>
                  <a:gd name="connsiteX493" fmla="*/ 822837 w 1096335"/>
                  <a:gd name="connsiteY493" fmla="*/ 87020 h 831850"/>
                  <a:gd name="connsiteX494" fmla="*/ 808990 w 1096335"/>
                  <a:gd name="connsiteY494" fmla="*/ 75270 h 831850"/>
                  <a:gd name="connsiteX495" fmla="*/ 822837 w 1096335"/>
                  <a:gd name="connsiteY495" fmla="*/ 63520 h 831850"/>
                  <a:gd name="connsiteX496" fmla="*/ 231954 w 1096335"/>
                  <a:gd name="connsiteY496" fmla="*/ 60811 h 831850"/>
                  <a:gd name="connsiteX497" fmla="*/ 239692 w 1096335"/>
                  <a:gd name="connsiteY497" fmla="*/ 63531 h 831850"/>
                  <a:gd name="connsiteX498" fmla="*/ 243747 w 1096335"/>
                  <a:gd name="connsiteY498" fmla="*/ 71839 h 831850"/>
                  <a:gd name="connsiteX499" fmla="*/ 229900 w 1096335"/>
                  <a:gd name="connsiteY499" fmla="*/ 83589 h 831850"/>
                  <a:gd name="connsiteX500" fmla="*/ 220109 w 1096335"/>
                  <a:gd name="connsiteY500" fmla="*/ 80148 h 831850"/>
                  <a:gd name="connsiteX501" fmla="*/ 216425 w 1096335"/>
                  <a:gd name="connsiteY501" fmla="*/ 72600 h 831850"/>
                  <a:gd name="connsiteX502" fmla="*/ 611007 w 1096335"/>
                  <a:gd name="connsiteY502" fmla="*/ 59645 h 831850"/>
                  <a:gd name="connsiteX503" fmla="*/ 624854 w 1096335"/>
                  <a:gd name="connsiteY503" fmla="*/ 71395 h 831850"/>
                  <a:gd name="connsiteX504" fmla="*/ 611007 w 1096335"/>
                  <a:gd name="connsiteY504" fmla="*/ 83145 h 831850"/>
                  <a:gd name="connsiteX505" fmla="*/ 597159 w 1096335"/>
                  <a:gd name="connsiteY505" fmla="*/ 71395 h 831850"/>
                  <a:gd name="connsiteX506" fmla="*/ 611007 w 1096335"/>
                  <a:gd name="connsiteY506" fmla="*/ 59645 h 831850"/>
                  <a:gd name="connsiteX507" fmla="*/ 380727 w 1096335"/>
                  <a:gd name="connsiteY507" fmla="*/ 53082 h 831850"/>
                  <a:gd name="connsiteX508" fmla="*/ 394574 w 1096335"/>
                  <a:gd name="connsiteY508" fmla="*/ 64832 h 831850"/>
                  <a:gd name="connsiteX509" fmla="*/ 380727 w 1096335"/>
                  <a:gd name="connsiteY509" fmla="*/ 76582 h 831850"/>
                  <a:gd name="connsiteX510" fmla="*/ 366879 w 1096335"/>
                  <a:gd name="connsiteY510" fmla="*/ 64832 h 831850"/>
                  <a:gd name="connsiteX511" fmla="*/ 380727 w 1096335"/>
                  <a:gd name="connsiteY511" fmla="*/ 53082 h 831850"/>
                  <a:gd name="connsiteX512" fmla="*/ 474843 w 1096335"/>
                  <a:gd name="connsiteY512" fmla="*/ 36166 h 831850"/>
                  <a:gd name="connsiteX513" fmla="*/ 488690 w 1096335"/>
                  <a:gd name="connsiteY513" fmla="*/ 47916 h 831850"/>
                  <a:gd name="connsiteX514" fmla="*/ 474843 w 1096335"/>
                  <a:gd name="connsiteY514" fmla="*/ 59666 h 831850"/>
                  <a:gd name="connsiteX515" fmla="*/ 460996 w 1096335"/>
                  <a:gd name="connsiteY515" fmla="*/ 47916 h 831850"/>
                  <a:gd name="connsiteX516" fmla="*/ 474843 w 1096335"/>
                  <a:gd name="connsiteY516" fmla="*/ 36166 h 831850"/>
                  <a:gd name="connsiteX517" fmla="*/ 751717 w 1096335"/>
                  <a:gd name="connsiteY517" fmla="*/ 17957 h 831850"/>
                  <a:gd name="connsiteX518" fmla="*/ 754885 w 1096335"/>
                  <a:gd name="connsiteY518" fmla="*/ 19000 h 831850"/>
                  <a:gd name="connsiteX519" fmla="*/ 766082 w 1096335"/>
                  <a:gd name="connsiteY519" fmla="*/ 24376 h 831850"/>
                  <a:gd name="connsiteX520" fmla="*/ 768227 w 1096335"/>
                  <a:gd name="connsiteY520" fmla="*/ 28771 h 831850"/>
                  <a:gd name="connsiteX521" fmla="*/ 754380 w 1096335"/>
                  <a:gd name="connsiteY521" fmla="*/ 40520 h 831850"/>
                  <a:gd name="connsiteX522" fmla="*/ 740532 w 1096335"/>
                  <a:gd name="connsiteY522" fmla="*/ 28771 h 831850"/>
                  <a:gd name="connsiteX523" fmla="*/ 744588 w 1096335"/>
                  <a:gd name="connsiteY523" fmla="*/ 20463 h 831850"/>
                  <a:gd name="connsiteX524" fmla="*/ 679103 w 1096335"/>
                  <a:gd name="connsiteY524" fmla="*/ 9949 h 831850"/>
                  <a:gd name="connsiteX525" fmla="*/ 692950 w 1096335"/>
                  <a:gd name="connsiteY525" fmla="*/ 21699 h 831850"/>
                  <a:gd name="connsiteX526" fmla="*/ 679103 w 1096335"/>
                  <a:gd name="connsiteY526" fmla="*/ 33449 h 831850"/>
                  <a:gd name="connsiteX527" fmla="*/ 665256 w 1096335"/>
                  <a:gd name="connsiteY527" fmla="*/ 21699 h 831850"/>
                  <a:gd name="connsiteX528" fmla="*/ 679103 w 1096335"/>
                  <a:gd name="connsiteY528" fmla="*/ 9949 h 831850"/>
                  <a:gd name="connsiteX529" fmla="*/ 343942 w 1096335"/>
                  <a:gd name="connsiteY529" fmla="*/ 8047 h 831850"/>
                  <a:gd name="connsiteX530" fmla="*/ 339970 w 1096335"/>
                  <a:gd name="connsiteY530" fmla="*/ 16184 h 831850"/>
                  <a:gd name="connsiteX531" fmla="*/ 330178 w 1096335"/>
                  <a:gd name="connsiteY531" fmla="*/ 19625 h 831850"/>
                  <a:gd name="connsiteX532" fmla="*/ 320387 w 1096335"/>
                  <a:gd name="connsiteY532" fmla="*/ 16184 h 831850"/>
                  <a:gd name="connsiteX533" fmla="*/ 320226 w 1096335"/>
                  <a:gd name="connsiteY533" fmla="*/ 15854 h 831850"/>
                  <a:gd name="connsiteX534" fmla="*/ 542009 w 1096335"/>
                  <a:gd name="connsiteY534" fmla="*/ 0 h 831850"/>
                  <a:gd name="connsiteX535" fmla="*/ 555856 w 1096335"/>
                  <a:gd name="connsiteY535" fmla="*/ 11750 h 831850"/>
                  <a:gd name="connsiteX536" fmla="*/ 542009 w 1096335"/>
                  <a:gd name="connsiteY536" fmla="*/ 23499 h 831850"/>
                  <a:gd name="connsiteX537" fmla="*/ 528161 w 1096335"/>
                  <a:gd name="connsiteY537" fmla="*/ 11750 h 831850"/>
                  <a:gd name="connsiteX538" fmla="*/ 542009 w 1096335"/>
                  <a:gd name="connsiteY538" fmla="*/ 0 h 831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</a:cxnLst>
                <a:rect l="l" t="t" r="r" b="b"/>
                <a:pathLst>
                  <a:path w="1096335" h="831850">
                    <a:moveTo>
                      <a:pt x="505095" y="817167"/>
                    </a:moveTo>
                    <a:cubicBezTo>
                      <a:pt x="512742" y="817167"/>
                      <a:pt x="518942" y="822428"/>
                      <a:pt x="518942" y="828917"/>
                    </a:cubicBezTo>
                    <a:lnTo>
                      <a:pt x="517510" y="831850"/>
                    </a:lnTo>
                    <a:lnTo>
                      <a:pt x="491889" y="830231"/>
                    </a:lnTo>
                    <a:lnTo>
                      <a:pt x="491248" y="828917"/>
                    </a:lnTo>
                    <a:cubicBezTo>
                      <a:pt x="491248" y="822428"/>
                      <a:pt x="497448" y="817167"/>
                      <a:pt x="505095" y="817167"/>
                    </a:cubicBezTo>
                    <a:close/>
                    <a:moveTo>
                      <a:pt x="319544" y="777927"/>
                    </a:moveTo>
                    <a:cubicBezTo>
                      <a:pt x="327191" y="777927"/>
                      <a:pt x="333391" y="783187"/>
                      <a:pt x="333391" y="789676"/>
                    </a:cubicBezTo>
                    <a:lnTo>
                      <a:pt x="329853" y="796924"/>
                    </a:lnTo>
                    <a:lnTo>
                      <a:pt x="310669" y="790609"/>
                    </a:lnTo>
                    <a:lnTo>
                      <a:pt x="306272" y="788497"/>
                    </a:lnTo>
                    <a:lnTo>
                      <a:pt x="309752" y="781368"/>
                    </a:lnTo>
                    <a:cubicBezTo>
                      <a:pt x="312258" y="779242"/>
                      <a:pt x="315720" y="777927"/>
                      <a:pt x="319544" y="777927"/>
                    </a:cubicBezTo>
                    <a:close/>
                    <a:moveTo>
                      <a:pt x="562102" y="770793"/>
                    </a:moveTo>
                    <a:cubicBezTo>
                      <a:pt x="569749" y="770793"/>
                      <a:pt x="575949" y="776054"/>
                      <a:pt x="575949" y="782543"/>
                    </a:cubicBezTo>
                    <a:cubicBezTo>
                      <a:pt x="575949" y="789032"/>
                      <a:pt x="569749" y="794293"/>
                      <a:pt x="562102" y="794293"/>
                    </a:cubicBezTo>
                    <a:cubicBezTo>
                      <a:pt x="554454" y="794293"/>
                      <a:pt x="548254" y="789032"/>
                      <a:pt x="548254" y="782543"/>
                    </a:cubicBezTo>
                    <a:cubicBezTo>
                      <a:pt x="548254" y="776054"/>
                      <a:pt x="554454" y="770793"/>
                      <a:pt x="562102" y="770793"/>
                    </a:cubicBezTo>
                    <a:close/>
                    <a:moveTo>
                      <a:pt x="777880" y="766030"/>
                    </a:moveTo>
                    <a:cubicBezTo>
                      <a:pt x="781704" y="766030"/>
                      <a:pt x="785165" y="767345"/>
                      <a:pt x="787671" y="769472"/>
                    </a:cubicBezTo>
                    <a:lnTo>
                      <a:pt x="789804" y="773841"/>
                    </a:lnTo>
                    <a:lnTo>
                      <a:pt x="767369" y="784614"/>
                    </a:lnTo>
                    <a:lnTo>
                      <a:pt x="764032" y="777780"/>
                    </a:lnTo>
                    <a:cubicBezTo>
                      <a:pt x="764032" y="771290"/>
                      <a:pt x="770232" y="766030"/>
                      <a:pt x="777880" y="766030"/>
                    </a:cubicBezTo>
                    <a:close/>
                    <a:moveTo>
                      <a:pt x="656218" y="753877"/>
                    </a:moveTo>
                    <a:cubicBezTo>
                      <a:pt x="663865" y="753877"/>
                      <a:pt x="670065" y="759137"/>
                      <a:pt x="670065" y="765627"/>
                    </a:cubicBezTo>
                    <a:cubicBezTo>
                      <a:pt x="670065" y="772116"/>
                      <a:pt x="663865" y="777376"/>
                      <a:pt x="656218" y="777376"/>
                    </a:cubicBezTo>
                    <a:cubicBezTo>
                      <a:pt x="648570" y="777376"/>
                      <a:pt x="642371" y="772116"/>
                      <a:pt x="642371" y="765627"/>
                    </a:cubicBezTo>
                    <a:cubicBezTo>
                      <a:pt x="642371" y="759137"/>
                      <a:pt x="648570" y="753877"/>
                      <a:pt x="656218" y="753877"/>
                    </a:cubicBezTo>
                    <a:close/>
                    <a:moveTo>
                      <a:pt x="421363" y="752009"/>
                    </a:moveTo>
                    <a:cubicBezTo>
                      <a:pt x="429010" y="752009"/>
                      <a:pt x="435210" y="757269"/>
                      <a:pt x="435210" y="763759"/>
                    </a:cubicBezTo>
                    <a:cubicBezTo>
                      <a:pt x="435210" y="770248"/>
                      <a:pt x="429010" y="775508"/>
                      <a:pt x="421363" y="775508"/>
                    </a:cubicBezTo>
                    <a:cubicBezTo>
                      <a:pt x="413715" y="775508"/>
                      <a:pt x="407515" y="770248"/>
                      <a:pt x="407515" y="763759"/>
                    </a:cubicBezTo>
                    <a:cubicBezTo>
                      <a:pt x="407515" y="757269"/>
                      <a:pt x="413715" y="752009"/>
                      <a:pt x="421363" y="752009"/>
                    </a:cubicBezTo>
                    <a:close/>
                    <a:moveTo>
                      <a:pt x="723384" y="717711"/>
                    </a:moveTo>
                    <a:cubicBezTo>
                      <a:pt x="731031" y="717711"/>
                      <a:pt x="737231" y="722971"/>
                      <a:pt x="737231" y="729460"/>
                    </a:cubicBezTo>
                    <a:cubicBezTo>
                      <a:pt x="737231" y="735949"/>
                      <a:pt x="731031" y="741210"/>
                      <a:pt x="723384" y="741210"/>
                    </a:cubicBezTo>
                    <a:cubicBezTo>
                      <a:pt x="715736" y="741210"/>
                      <a:pt x="709536" y="735949"/>
                      <a:pt x="709536" y="729460"/>
                    </a:cubicBezTo>
                    <a:cubicBezTo>
                      <a:pt x="709536" y="722971"/>
                      <a:pt x="715736" y="717711"/>
                      <a:pt x="723384" y="717711"/>
                    </a:cubicBezTo>
                    <a:close/>
                    <a:moveTo>
                      <a:pt x="845976" y="716334"/>
                    </a:moveTo>
                    <a:cubicBezTo>
                      <a:pt x="853623" y="716334"/>
                      <a:pt x="859823" y="721594"/>
                      <a:pt x="859823" y="728083"/>
                    </a:cubicBezTo>
                    <a:lnTo>
                      <a:pt x="859197" y="729366"/>
                    </a:lnTo>
                    <a:lnTo>
                      <a:pt x="845588" y="739697"/>
                    </a:lnTo>
                    <a:lnTo>
                      <a:pt x="836185" y="736392"/>
                    </a:lnTo>
                    <a:cubicBezTo>
                      <a:pt x="833679" y="734266"/>
                      <a:pt x="832129" y="731328"/>
                      <a:pt x="832129" y="728083"/>
                    </a:cubicBezTo>
                    <a:cubicBezTo>
                      <a:pt x="832129" y="721594"/>
                      <a:pt x="838329" y="716334"/>
                      <a:pt x="845976" y="716334"/>
                    </a:cubicBezTo>
                    <a:close/>
                    <a:moveTo>
                      <a:pt x="511553" y="713836"/>
                    </a:moveTo>
                    <a:cubicBezTo>
                      <a:pt x="519201" y="713836"/>
                      <a:pt x="525401" y="719096"/>
                      <a:pt x="525401" y="725585"/>
                    </a:cubicBezTo>
                    <a:cubicBezTo>
                      <a:pt x="525401" y="732075"/>
                      <a:pt x="519201" y="737335"/>
                      <a:pt x="511553" y="737335"/>
                    </a:cubicBezTo>
                    <a:cubicBezTo>
                      <a:pt x="503906" y="737335"/>
                      <a:pt x="497706" y="732075"/>
                      <a:pt x="497706" y="725585"/>
                    </a:cubicBezTo>
                    <a:cubicBezTo>
                      <a:pt x="497706" y="719096"/>
                      <a:pt x="503906" y="713836"/>
                      <a:pt x="511553" y="713836"/>
                    </a:cubicBezTo>
                    <a:close/>
                    <a:moveTo>
                      <a:pt x="289079" y="711500"/>
                    </a:moveTo>
                    <a:cubicBezTo>
                      <a:pt x="296726" y="711500"/>
                      <a:pt x="302926" y="716761"/>
                      <a:pt x="302926" y="723250"/>
                    </a:cubicBezTo>
                    <a:cubicBezTo>
                      <a:pt x="302926" y="729739"/>
                      <a:pt x="296726" y="735000"/>
                      <a:pt x="289079" y="735000"/>
                    </a:cubicBezTo>
                    <a:cubicBezTo>
                      <a:pt x="281431" y="735000"/>
                      <a:pt x="275232" y="729739"/>
                      <a:pt x="275232" y="723250"/>
                    </a:cubicBezTo>
                    <a:cubicBezTo>
                      <a:pt x="275232" y="716761"/>
                      <a:pt x="281431" y="711500"/>
                      <a:pt x="289079" y="711500"/>
                    </a:cubicBezTo>
                    <a:close/>
                    <a:moveTo>
                      <a:pt x="383195" y="694584"/>
                    </a:moveTo>
                    <a:cubicBezTo>
                      <a:pt x="390842" y="694584"/>
                      <a:pt x="397042" y="699844"/>
                      <a:pt x="397042" y="706334"/>
                    </a:cubicBezTo>
                    <a:cubicBezTo>
                      <a:pt x="397042" y="712823"/>
                      <a:pt x="390842" y="718083"/>
                      <a:pt x="383195" y="718083"/>
                    </a:cubicBezTo>
                    <a:cubicBezTo>
                      <a:pt x="375548" y="718083"/>
                      <a:pt x="369348" y="712823"/>
                      <a:pt x="369348" y="706334"/>
                    </a:cubicBezTo>
                    <a:cubicBezTo>
                      <a:pt x="369348" y="699844"/>
                      <a:pt x="375548" y="694584"/>
                      <a:pt x="383195" y="694584"/>
                    </a:cubicBezTo>
                    <a:close/>
                    <a:moveTo>
                      <a:pt x="654926" y="671211"/>
                    </a:moveTo>
                    <a:cubicBezTo>
                      <a:pt x="662574" y="671211"/>
                      <a:pt x="668774" y="676472"/>
                      <a:pt x="668774" y="682961"/>
                    </a:cubicBezTo>
                    <a:cubicBezTo>
                      <a:pt x="668774" y="689450"/>
                      <a:pt x="662574" y="694711"/>
                      <a:pt x="654926" y="694711"/>
                    </a:cubicBezTo>
                    <a:cubicBezTo>
                      <a:pt x="647279" y="694711"/>
                      <a:pt x="641079" y="689450"/>
                      <a:pt x="641079" y="682961"/>
                    </a:cubicBezTo>
                    <a:cubicBezTo>
                      <a:pt x="641079" y="676472"/>
                      <a:pt x="647279" y="671211"/>
                      <a:pt x="654926" y="671211"/>
                    </a:cubicBezTo>
                    <a:close/>
                    <a:moveTo>
                      <a:pt x="579650" y="664140"/>
                    </a:moveTo>
                    <a:cubicBezTo>
                      <a:pt x="587297" y="664140"/>
                      <a:pt x="593497" y="669400"/>
                      <a:pt x="593497" y="675889"/>
                    </a:cubicBezTo>
                    <a:cubicBezTo>
                      <a:pt x="593497" y="682378"/>
                      <a:pt x="587297" y="687639"/>
                      <a:pt x="579650" y="687639"/>
                    </a:cubicBezTo>
                    <a:cubicBezTo>
                      <a:pt x="572002" y="687639"/>
                      <a:pt x="565802" y="682378"/>
                      <a:pt x="565802" y="675889"/>
                    </a:cubicBezTo>
                    <a:cubicBezTo>
                      <a:pt x="565802" y="669400"/>
                      <a:pt x="572002" y="664140"/>
                      <a:pt x="579650" y="664140"/>
                    </a:cubicBezTo>
                    <a:close/>
                    <a:moveTo>
                      <a:pt x="450361" y="658418"/>
                    </a:moveTo>
                    <a:cubicBezTo>
                      <a:pt x="458008" y="658418"/>
                      <a:pt x="464208" y="663678"/>
                      <a:pt x="464208" y="670167"/>
                    </a:cubicBezTo>
                    <a:cubicBezTo>
                      <a:pt x="464208" y="676657"/>
                      <a:pt x="458008" y="681917"/>
                      <a:pt x="450361" y="681917"/>
                    </a:cubicBezTo>
                    <a:cubicBezTo>
                      <a:pt x="442713" y="681917"/>
                      <a:pt x="436513" y="676657"/>
                      <a:pt x="436513" y="670167"/>
                    </a:cubicBezTo>
                    <a:cubicBezTo>
                      <a:pt x="436513" y="663678"/>
                      <a:pt x="442713" y="658418"/>
                      <a:pt x="450361" y="658418"/>
                    </a:cubicBezTo>
                    <a:close/>
                    <a:moveTo>
                      <a:pt x="238531" y="654543"/>
                    </a:moveTo>
                    <a:cubicBezTo>
                      <a:pt x="246178" y="654543"/>
                      <a:pt x="252378" y="659803"/>
                      <a:pt x="252378" y="666292"/>
                    </a:cubicBezTo>
                    <a:cubicBezTo>
                      <a:pt x="252378" y="672782"/>
                      <a:pt x="246178" y="678042"/>
                      <a:pt x="238531" y="678042"/>
                    </a:cubicBezTo>
                    <a:cubicBezTo>
                      <a:pt x="230883" y="678042"/>
                      <a:pt x="224683" y="672782"/>
                      <a:pt x="224683" y="666292"/>
                    </a:cubicBezTo>
                    <a:cubicBezTo>
                      <a:pt x="224683" y="659803"/>
                      <a:pt x="230883" y="654543"/>
                      <a:pt x="238531" y="654543"/>
                    </a:cubicBezTo>
                    <a:close/>
                    <a:moveTo>
                      <a:pt x="825529" y="643384"/>
                    </a:moveTo>
                    <a:cubicBezTo>
                      <a:pt x="833176" y="643384"/>
                      <a:pt x="839376" y="648645"/>
                      <a:pt x="839376" y="655134"/>
                    </a:cubicBezTo>
                    <a:cubicBezTo>
                      <a:pt x="839376" y="661623"/>
                      <a:pt x="833176" y="666884"/>
                      <a:pt x="825529" y="666884"/>
                    </a:cubicBezTo>
                    <a:cubicBezTo>
                      <a:pt x="817881" y="666884"/>
                      <a:pt x="811681" y="661623"/>
                      <a:pt x="811681" y="655134"/>
                    </a:cubicBezTo>
                    <a:cubicBezTo>
                      <a:pt x="811681" y="648645"/>
                      <a:pt x="817881" y="643384"/>
                      <a:pt x="825529" y="643384"/>
                    </a:cubicBezTo>
                    <a:close/>
                    <a:moveTo>
                      <a:pt x="104630" y="631859"/>
                    </a:moveTo>
                    <a:lnTo>
                      <a:pt x="112158" y="634505"/>
                    </a:lnTo>
                    <a:cubicBezTo>
                      <a:pt x="114664" y="636632"/>
                      <a:pt x="116214" y="639569"/>
                      <a:pt x="116214" y="642813"/>
                    </a:cubicBezTo>
                    <a:lnTo>
                      <a:pt x="114755" y="645802"/>
                    </a:lnTo>
                    <a:close/>
                    <a:moveTo>
                      <a:pt x="738057" y="623332"/>
                    </a:moveTo>
                    <a:cubicBezTo>
                      <a:pt x="745705" y="623332"/>
                      <a:pt x="751905" y="628593"/>
                      <a:pt x="751905" y="635082"/>
                    </a:cubicBezTo>
                    <a:cubicBezTo>
                      <a:pt x="751905" y="641571"/>
                      <a:pt x="745705" y="646832"/>
                      <a:pt x="738057" y="646832"/>
                    </a:cubicBezTo>
                    <a:cubicBezTo>
                      <a:pt x="730410" y="646832"/>
                      <a:pt x="724210" y="641571"/>
                      <a:pt x="724210" y="635082"/>
                    </a:cubicBezTo>
                    <a:cubicBezTo>
                      <a:pt x="724210" y="628593"/>
                      <a:pt x="730410" y="623332"/>
                      <a:pt x="738057" y="623332"/>
                    </a:cubicBezTo>
                    <a:close/>
                    <a:moveTo>
                      <a:pt x="927348" y="617466"/>
                    </a:moveTo>
                    <a:cubicBezTo>
                      <a:pt x="934995" y="617466"/>
                      <a:pt x="941195" y="622727"/>
                      <a:pt x="941195" y="629216"/>
                    </a:cubicBezTo>
                    <a:cubicBezTo>
                      <a:pt x="941195" y="635705"/>
                      <a:pt x="934995" y="640966"/>
                      <a:pt x="927348" y="640966"/>
                    </a:cubicBezTo>
                    <a:cubicBezTo>
                      <a:pt x="919700" y="640966"/>
                      <a:pt x="913500" y="635705"/>
                      <a:pt x="913500" y="629216"/>
                    </a:cubicBezTo>
                    <a:cubicBezTo>
                      <a:pt x="913500" y="622727"/>
                      <a:pt x="919700" y="617466"/>
                      <a:pt x="927348" y="617466"/>
                    </a:cubicBezTo>
                    <a:close/>
                    <a:moveTo>
                      <a:pt x="381903" y="611918"/>
                    </a:moveTo>
                    <a:cubicBezTo>
                      <a:pt x="389551" y="611918"/>
                      <a:pt x="395751" y="617179"/>
                      <a:pt x="395751" y="623668"/>
                    </a:cubicBezTo>
                    <a:cubicBezTo>
                      <a:pt x="395751" y="630157"/>
                      <a:pt x="389551" y="635418"/>
                      <a:pt x="381903" y="635418"/>
                    </a:cubicBezTo>
                    <a:cubicBezTo>
                      <a:pt x="374256" y="635418"/>
                      <a:pt x="368056" y="630157"/>
                      <a:pt x="368056" y="623668"/>
                    </a:cubicBezTo>
                    <a:cubicBezTo>
                      <a:pt x="368056" y="617179"/>
                      <a:pt x="374256" y="611918"/>
                      <a:pt x="381903" y="611918"/>
                    </a:cubicBezTo>
                    <a:close/>
                    <a:moveTo>
                      <a:pt x="542418" y="609883"/>
                    </a:moveTo>
                    <a:cubicBezTo>
                      <a:pt x="550065" y="609883"/>
                      <a:pt x="556265" y="615143"/>
                      <a:pt x="556265" y="621632"/>
                    </a:cubicBezTo>
                    <a:cubicBezTo>
                      <a:pt x="556265" y="628121"/>
                      <a:pt x="550065" y="633382"/>
                      <a:pt x="542418" y="633382"/>
                    </a:cubicBezTo>
                    <a:cubicBezTo>
                      <a:pt x="534771" y="633382"/>
                      <a:pt x="528571" y="628121"/>
                      <a:pt x="528571" y="621632"/>
                    </a:cubicBezTo>
                    <a:cubicBezTo>
                      <a:pt x="528571" y="615143"/>
                      <a:pt x="534771" y="609883"/>
                      <a:pt x="542418" y="609883"/>
                    </a:cubicBezTo>
                    <a:close/>
                    <a:moveTo>
                      <a:pt x="306627" y="604847"/>
                    </a:moveTo>
                    <a:cubicBezTo>
                      <a:pt x="314274" y="604847"/>
                      <a:pt x="320474" y="610107"/>
                      <a:pt x="320474" y="616596"/>
                    </a:cubicBezTo>
                    <a:cubicBezTo>
                      <a:pt x="320474" y="623085"/>
                      <a:pt x="314274" y="628346"/>
                      <a:pt x="306627" y="628346"/>
                    </a:cubicBezTo>
                    <a:cubicBezTo>
                      <a:pt x="298980" y="628346"/>
                      <a:pt x="292780" y="623085"/>
                      <a:pt x="292780" y="616596"/>
                    </a:cubicBezTo>
                    <a:cubicBezTo>
                      <a:pt x="292780" y="610107"/>
                      <a:pt x="298980" y="604847"/>
                      <a:pt x="306627" y="604847"/>
                    </a:cubicBezTo>
                    <a:close/>
                    <a:moveTo>
                      <a:pt x="169533" y="594897"/>
                    </a:moveTo>
                    <a:cubicBezTo>
                      <a:pt x="177180" y="594897"/>
                      <a:pt x="183380" y="600158"/>
                      <a:pt x="183380" y="606647"/>
                    </a:cubicBezTo>
                    <a:cubicBezTo>
                      <a:pt x="183380" y="613136"/>
                      <a:pt x="177180" y="618397"/>
                      <a:pt x="169533" y="618397"/>
                    </a:cubicBezTo>
                    <a:cubicBezTo>
                      <a:pt x="161885" y="618397"/>
                      <a:pt x="155685" y="613136"/>
                      <a:pt x="155685" y="606647"/>
                    </a:cubicBezTo>
                    <a:cubicBezTo>
                      <a:pt x="155685" y="600158"/>
                      <a:pt x="161885" y="594897"/>
                      <a:pt x="169533" y="594897"/>
                    </a:cubicBezTo>
                    <a:close/>
                    <a:moveTo>
                      <a:pt x="454947" y="589830"/>
                    </a:moveTo>
                    <a:cubicBezTo>
                      <a:pt x="462594" y="589830"/>
                      <a:pt x="468794" y="595091"/>
                      <a:pt x="468794" y="601580"/>
                    </a:cubicBezTo>
                    <a:cubicBezTo>
                      <a:pt x="468794" y="608069"/>
                      <a:pt x="462594" y="613330"/>
                      <a:pt x="454947" y="613330"/>
                    </a:cubicBezTo>
                    <a:cubicBezTo>
                      <a:pt x="447299" y="613330"/>
                      <a:pt x="441100" y="608069"/>
                      <a:pt x="441100" y="601580"/>
                    </a:cubicBezTo>
                    <a:cubicBezTo>
                      <a:pt x="441100" y="595091"/>
                      <a:pt x="447299" y="589830"/>
                      <a:pt x="454947" y="589830"/>
                    </a:cubicBezTo>
                    <a:close/>
                    <a:moveTo>
                      <a:pt x="644237" y="583965"/>
                    </a:moveTo>
                    <a:cubicBezTo>
                      <a:pt x="651885" y="583965"/>
                      <a:pt x="658084" y="589225"/>
                      <a:pt x="658084" y="595714"/>
                    </a:cubicBezTo>
                    <a:cubicBezTo>
                      <a:pt x="658084" y="602204"/>
                      <a:pt x="651885" y="607464"/>
                      <a:pt x="644237" y="607464"/>
                    </a:cubicBezTo>
                    <a:cubicBezTo>
                      <a:pt x="636590" y="607464"/>
                      <a:pt x="630390" y="602204"/>
                      <a:pt x="630390" y="595714"/>
                    </a:cubicBezTo>
                    <a:cubicBezTo>
                      <a:pt x="630390" y="589225"/>
                      <a:pt x="636590" y="583965"/>
                      <a:pt x="644237" y="583965"/>
                    </a:cubicBezTo>
                    <a:close/>
                    <a:moveTo>
                      <a:pt x="795064" y="576958"/>
                    </a:moveTo>
                    <a:cubicBezTo>
                      <a:pt x="802711" y="576958"/>
                      <a:pt x="808911" y="582219"/>
                      <a:pt x="808911" y="588708"/>
                    </a:cubicBezTo>
                    <a:cubicBezTo>
                      <a:pt x="808911" y="595197"/>
                      <a:pt x="802711" y="600457"/>
                      <a:pt x="795064" y="600457"/>
                    </a:cubicBezTo>
                    <a:cubicBezTo>
                      <a:pt x="787417" y="600457"/>
                      <a:pt x="781217" y="595197"/>
                      <a:pt x="781217" y="588708"/>
                    </a:cubicBezTo>
                    <a:cubicBezTo>
                      <a:pt x="781217" y="582219"/>
                      <a:pt x="787417" y="576958"/>
                      <a:pt x="795064" y="576958"/>
                    </a:cubicBezTo>
                    <a:close/>
                    <a:moveTo>
                      <a:pt x="889180" y="560042"/>
                    </a:moveTo>
                    <a:cubicBezTo>
                      <a:pt x="896828" y="560042"/>
                      <a:pt x="903028" y="565302"/>
                      <a:pt x="903028" y="571791"/>
                    </a:cubicBezTo>
                    <a:cubicBezTo>
                      <a:pt x="903028" y="578280"/>
                      <a:pt x="896828" y="583541"/>
                      <a:pt x="889180" y="583541"/>
                    </a:cubicBezTo>
                    <a:cubicBezTo>
                      <a:pt x="881533" y="583541"/>
                      <a:pt x="875333" y="578280"/>
                      <a:pt x="875333" y="571791"/>
                    </a:cubicBezTo>
                    <a:cubicBezTo>
                      <a:pt x="875333" y="565302"/>
                      <a:pt x="881533" y="560042"/>
                      <a:pt x="889180" y="560042"/>
                    </a:cubicBezTo>
                    <a:close/>
                    <a:moveTo>
                      <a:pt x="101075" y="548398"/>
                    </a:moveTo>
                    <a:cubicBezTo>
                      <a:pt x="108723" y="548398"/>
                      <a:pt x="114923" y="553659"/>
                      <a:pt x="114923" y="560148"/>
                    </a:cubicBezTo>
                    <a:cubicBezTo>
                      <a:pt x="114923" y="566637"/>
                      <a:pt x="108723" y="571898"/>
                      <a:pt x="101075" y="571898"/>
                    </a:cubicBezTo>
                    <a:cubicBezTo>
                      <a:pt x="93428" y="571898"/>
                      <a:pt x="87228" y="566637"/>
                      <a:pt x="87228" y="560148"/>
                    </a:cubicBezTo>
                    <a:cubicBezTo>
                      <a:pt x="87228" y="553659"/>
                      <a:pt x="93428" y="548398"/>
                      <a:pt x="101075" y="548398"/>
                    </a:cubicBezTo>
                    <a:close/>
                    <a:moveTo>
                      <a:pt x="258247" y="546362"/>
                    </a:moveTo>
                    <a:cubicBezTo>
                      <a:pt x="265895" y="546362"/>
                      <a:pt x="272094" y="551623"/>
                      <a:pt x="272094" y="558112"/>
                    </a:cubicBezTo>
                    <a:cubicBezTo>
                      <a:pt x="272094" y="564601"/>
                      <a:pt x="265895" y="569862"/>
                      <a:pt x="258247" y="569862"/>
                    </a:cubicBezTo>
                    <a:cubicBezTo>
                      <a:pt x="250600" y="569862"/>
                      <a:pt x="244400" y="564601"/>
                      <a:pt x="244400" y="558112"/>
                    </a:cubicBezTo>
                    <a:cubicBezTo>
                      <a:pt x="244400" y="551623"/>
                      <a:pt x="250600" y="546362"/>
                      <a:pt x="258247" y="546362"/>
                    </a:cubicBezTo>
                    <a:close/>
                    <a:moveTo>
                      <a:pt x="511953" y="543456"/>
                    </a:moveTo>
                    <a:cubicBezTo>
                      <a:pt x="519601" y="543456"/>
                      <a:pt x="525801" y="548717"/>
                      <a:pt x="525801" y="555206"/>
                    </a:cubicBezTo>
                    <a:cubicBezTo>
                      <a:pt x="525801" y="561695"/>
                      <a:pt x="519601" y="566956"/>
                      <a:pt x="511953" y="566956"/>
                    </a:cubicBezTo>
                    <a:cubicBezTo>
                      <a:pt x="504306" y="566956"/>
                      <a:pt x="498106" y="561695"/>
                      <a:pt x="498106" y="555206"/>
                    </a:cubicBezTo>
                    <a:cubicBezTo>
                      <a:pt x="498106" y="548717"/>
                      <a:pt x="504306" y="543456"/>
                      <a:pt x="511953" y="543456"/>
                    </a:cubicBezTo>
                    <a:close/>
                    <a:moveTo>
                      <a:pt x="606070" y="526540"/>
                    </a:moveTo>
                    <a:cubicBezTo>
                      <a:pt x="613717" y="526540"/>
                      <a:pt x="619917" y="531800"/>
                      <a:pt x="619917" y="538290"/>
                    </a:cubicBezTo>
                    <a:cubicBezTo>
                      <a:pt x="619917" y="544779"/>
                      <a:pt x="613717" y="550039"/>
                      <a:pt x="606070" y="550039"/>
                    </a:cubicBezTo>
                    <a:cubicBezTo>
                      <a:pt x="598422" y="550039"/>
                      <a:pt x="592222" y="544779"/>
                      <a:pt x="592222" y="538290"/>
                    </a:cubicBezTo>
                    <a:cubicBezTo>
                      <a:pt x="592222" y="531800"/>
                      <a:pt x="598422" y="526540"/>
                      <a:pt x="606070" y="526540"/>
                    </a:cubicBezTo>
                    <a:close/>
                    <a:moveTo>
                      <a:pt x="170776" y="526310"/>
                    </a:moveTo>
                    <a:cubicBezTo>
                      <a:pt x="178423" y="526310"/>
                      <a:pt x="184623" y="531571"/>
                      <a:pt x="184623" y="538060"/>
                    </a:cubicBezTo>
                    <a:cubicBezTo>
                      <a:pt x="184623" y="544549"/>
                      <a:pt x="178423" y="549810"/>
                      <a:pt x="170776" y="549810"/>
                    </a:cubicBezTo>
                    <a:cubicBezTo>
                      <a:pt x="163128" y="549810"/>
                      <a:pt x="156929" y="544549"/>
                      <a:pt x="156929" y="538060"/>
                    </a:cubicBezTo>
                    <a:cubicBezTo>
                      <a:pt x="156929" y="531571"/>
                      <a:pt x="163128" y="526310"/>
                      <a:pt x="170776" y="526310"/>
                    </a:cubicBezTo>
                    <a:close/>
                    <a:moveTo>
                      <a:pt x="956346" y="523875"/>
                    </a:moveTo>
                    <a:cubicBezTo>
                      <a:pt x="963993" y="523875"/>
                      <a:pt x="970193" y="529136"/>
                      <a:pt x="970193" y="535625"/>
                    </a:cubicBezTo>
                    <a:cubicBezTo>
                      <a:pt x="970193" y="542114"/>
                      <a:pt x="963993" y="547375"/>
                      <a:pt x="956346" y="547375"/>
                    </a:cubicBezTo>
                    <a:cubicBezTo>
                      <a:pt x="948699" y="547375"/>
                      <a:pt x="942499" y="542114"/>
                      <a:pt x="942499" y="535625"/>
                    </a:cubicBezTo>
                    <a:cubicBezTo>
                      <a:pt x="942499" y="529136"/>
                      <a:pt x="948699" y="523875"/>
                      <a:pt x="956346" y="523875"/>
                    </a:cubicBezTo>
                    <a:close/>
                    <a:moveTo>
                      <a:pt x="360066" y="520444"/>
                    </a:moveTo>
                    <a:cubicBezTo>
                      <a:pt x="367714" y="520444"/>
                      <a:pt x="373913" y="525705"/>
                      <a:pt x="373913" y="532194"/>
                    </a:cubicBezTo>
                    <a:cubicBezTo>
                      <a:pt x="373913" y="538683"/>
                      <a:pt x="367714" y="543944"/>
                      <a:pt x="360066" y="543944"/>
                    </a:cubicBezTo>
                    <a:cubicBezTo>
                      <a:pt x="352419" y="543944"/>
                      <a:pt x="346219" y="538683"/>
                      <a:pt x="346219" y="532194"/>
                    </a:cubicBezTo>
                    <a:cubicBezTo>
                      <a:pt x="346219" y="525705"/>
                      <a:pt x="352419" y="520444"/>
                      <a:pt x="360066" y="520444"/>
                    </a:cubicBezTo>
                    <a:close/>
                    <a:moveTo>
                      <a:pt x="744516" y="520000"/>
                    </a:moveTo>
                    <a:cubicBezTo>
                      <a:pt x="752163" y="520000"/>
                      <a:pt x="758363" y="525261"/>
                      <a:pt x="758363" y="531750"/>
                    </a:cubicBezTo>
                    <a:cubicBezTo>
                      <a:pt x="758363" y="538239"/>
                      <a:pt x="752163" y="543500"/>
                      <a:pt x="744516" y="543500"/>
                    </a:cubicBezTo>
                    <a:cubicBezTo>
                      <a:pt x="736868" y="543500"/>
                      <a:pt x="730668" y="538239"/>
                      <a:pt x="730668" y="531750"/>
                    </a:cubicBezTo>
                    <a:cubicBezTo>
                      <a:pt x="730668" y="525261"/>
                      <a:pt x="736868" y="520000"/>
                      <a:pt x="744516" y="520000"/>
                    </a:cubicBezTo>
                    <a:close/>
                    <a:moveTo>
                      <a:pt x="673235" y="490374"/>
                    </a:moveTo>
                    <a:cubicBezTo>
                      <a:pt x="680883" y="490374"/>
                      <a:pt x="687083" y="495634"/>
                      <a:pt x="687083" y="502123"/>
                    </a:cubicBezTo>
                    <a:cubicBezTo>
                      <a:pt x="687083" y="508613"/>
                      <a:pt x="680883" y="513873"/>
                      <a:pt x="673235" y="513873"/>
                    </a:cubicBezTo>
                    <a:cubicBezTo>
                      <a:pt x="665588" y="513873"/>
                      <a:pt x="659388" y="508613"/>
                      <a:pt x="659388" y="502123"/>
                    </a:cubicBezTo>
                    <a:cubicBezTo>
                      <a:pt x="659388" y="495634"/>
                      <a:pt x="665588" y="490374"/>
                      <a:pt x="673235" y="490374"/>
                    </a:cubicBezTo>
                    <a:close/>
                    <a:moveTo>
                      <a:pt x="461405" y="486499"/>
                    </a:moveTo>
                    <a:cubicBezTo>
                      <a:pt x="469052" y="486499"/>
                      <a:pt x="475252" y="491759"/>
                      <a:pt x="475252" y="498248"/>
                    </a:cubicBezTo>
                    <a:cubicBezTo>
                      <a:pt x="475252" y="504738"/>
                      <a:pt x="469052" y="509998"/>
                      <a:pt x="461405" y="509998"/>
                    </a:cubicBezTo>
                    <a:cubicBezTo>
                      <a:pt x="453758" y="509998"/>
                      <a:pt x="447558" y="504738"/>
                      <a:pt x="447558" y="498248"/>
                    </a:cubicBezTo>
                    <a:cubicBezTo>
                      <a:pt x="447558" y="491759"/>
                      <a:pt x="453758" y="486499"/>
                      <a:pt x="461405" y="486499"/>
                    </a:cubicBezTo>
                    <a:close/>
                    <a:moveTo>
                      <a:pt x="227782" y="479936"/>
                    </a:moveTo>
                    <a:cubicBezTo>
                      <a:pt x="235430" y="479936"/>
                      <a:pt x="241630" y="485196"/>
                      <a:pt x="241630" y="491686"/>
                    </a:cubicBezTo>
                    <a:cubicBezTo>
                      <a:pt x="241630" y="498175"/>
                      <a:pt x="235430" y="503435"/>
                      <a:pt x="227782" y="503435"/>
                    </a:cubicBezTo>
                    <a:cubicBezTo>
                      <a:pt x="220135" y="503435"/>
                      <a:pt x="213935" y="498175"/>
                      <a:pt x="213935" y="491686"/>
                    </a:cubicBezTo>
                    <a:cubicBezTo>
                      <a:pt x="213935" y="485196"/>
                      <a:pt x="220135" y="479936"/>
                      <a:pt x="227782" y="479936"/>
                    </a:cubicBezTo>
                    <a:close/>
                    <a:moveTo>
                      <a:pt x="887889" y="477376"/>
                    </a:moveTo>
                    <a:cubicBezTo>
                      <a:pt x="895536" y="477376"/>
                      <a:pt x="901736" y="482637"/>
                      <a:pt x="901736" y="489126"/>
                    </a:cubicBezTo>
                    <a:cubicBezTo>
                      <a:pt x="901736" y="495615"/>
                      <a:pt x="895536" y="500876"/>
                      <a:pt x="887889" y="500876"/>
                    </a:cubicBezTo>
                    <a:cubicBezTo>
                      <a:pt x="880241" y="500876"/>
                      <a:pt x="874041" y="495615"/>
                      <a:pt x="874041" y="489126"/>
                    </a:cubicBezTo>
                    <a:cubicBezTo>
                      <a:pt x="874041" y="482637"/>
                      <a:pt x="880241" y="477376"/>
                      <a:pt x="887889" y="477376"/>
                    </a:cubicBezTo>
                    <a:close/>
                    <a:moveTo>
                      <a:pt x="1045060" y="475340"/>
                    </a:moveTo>
                    <a:cubicBezTo>
                      <a:pt x="1048884" y="475340"/>
                      <a:pt x="1052346" y="476655"/>
                      <a:pt x="1054852" y="478782"/>
                    </a:cubicBezTo>
                    <a:lnTo>
                      <a:pt x="1055184" y="479461"/>
                    </a:lnTo>
                    <a:lnTo>
                      <a:pt x="1051663" y="483495"/>
                    </a:lnTo>
                    <a:lnTo>
                      <a:pt x="1034839" y="494518"/>
                    </a:lnTo>
                    <a:lnTo>
                      <a:pt x="1031213" y="487090"/>
                    </a:lnTo>
                    <a:cubicBezTo>
                      <a:pt x="1031213" y="480601"/>
                      <a:pt x="1037413" y="475340"/>
                      <a:pt x="1045060" y="475340"/>
                    </a:cubicBezTo>
                    <a:close/>
                    <a:moveTo>
                      <a:pt x="812612" y="470304"/>
                    </a:moveTo>
                    <a:cubicBezTo>
                      <a:pt x="820260" y="470304"/>
                      <a:pt x="826460" y="475565"/>
                      <a:pt x="826460" y="482054"/>
                    </a:cubicBezTo>
                    <a:cubicBezTo>
                      <a:pt x="826460" y="488543"/>
                      <a:pt x="820260" y="493804"/>
                      <a:pt x="812612" y="493804"/>
                    </a:cubicBezTo>
                    <a:cubicBezTo>
                      <a:pt x="804965" y="493804"/>
                      <a:pt x="798765" y="488543"/>
                      <a:pt x="798765" y="482054"/>
                    </a:cubicBezTo>
                    <a:cubicBezTo>
                      <a:pt x="798765" y="475565"/>
                      <a:pt x="804965" y="470304"/>
                      <a:pt x="812612" y="470304"/>
                    </a:cubicBezTo>
                    <a:close/>
                    <a:moveTo>
                      <a:pt x="321899" y="463019"/>
                    </a:moveTo>
                    <a:cubicBezTo>
                      <a:pt x="329546" y="463019"/>
                      <a:pt x="335746" y="468280"/>
                      <a:pt x="335746" y="474769"/>
                    </a:cubicBezTo>
                    <a:cubicBezTo>
                      <a:pt x="335746" y="481258"/>
                      <a:pt x="329546" y="486519"/>
                      <a:pt x="321899" y="486519"/>
                    </a:cubicBezTo>
                    <a:cubicBezTo>
                      <a:pt x="314251" y="486519"/>
                      <a:pt x="308051" y="481258"/>
                      <a:pt x="308051" y="474769"/>
                    </a:cubicBezTo>
                    <a:cubicBezTo>
                      <a:pt x="308051" y="468280"/>
                      <a:pt x="314251" y="463019"/>
                      <a:pt x="321899" y="463019"/>
                    </a:cubicBezTo>
                    <a:close/>
                    <a:moveTo>
                      <a:pt x="52711" y="457930"/>
                    </a:moveTo>
                    <a:cubicBezTo>
                      <a:pt x="60359" y="457930"/>
                      <a:pt x="66559" y="463190"/>
                      <a:pt x="66559" y="469680"/>
                    </a:cubicBezTo>
                    <a:cubicBezTo>
                      <a:pt x="66559" y="476169"/>
                      <a:pt x="60359" y="481429"/>
                      <a:pt x="52711" y="481429"/>
                    </a:cubicBezTo>
                    <a:cubicBezTo>
                      <a:pt x="45064" y="481429"/>
                      <a:pt x="38864" y="476169"/>
                      <a:pt x="38864" y="469680"/>
                    </a:cubicBezTo>
                    <a:cubicBezTo>
                      <a:pt x="38864" y="463190"/>
                      <a:pt x="45064" y="457930"/>
                      <a:pt x="52711" y="457930"/>
                    </a:cubicBezTo>
                    <a:close/>
                    <a:moveTo>
                      <a:pt x="957589" y="455288"/>
                    </a:moveTo>
                    <a:cubicBezTo>
                      <a:pt x="965237" y="455288"/>
                      <a:pt x="971436" y="460549"/>
                      <a:pt x="971436" y="467038"/>
                    </a:cubicBezTo>
                    <a:cubicBezTo>
                      <a:pt x="971436" y="473527"/>
                      <a:pt x="965237" y="478788"/>
                      <a:pt x="957589" y="478788"/>
                    </a:cubicBezTo>
                    <a:cubicBezTo>
                      <a:pt x="949942" y="478788"/>
                      <a:pt x="943742" y="473527"/>
                      <a:pt x="943742" y="467038"/>
                    </a:cubicBezTo>
                    <a:cubicBezTo>
                      <a:pt x="943742" y="460549"/>
                      <a:pt x="949942" y="455288"/>
                      <a:pt x="957589" y="455288"/>
                    </a:cubicBezTo>
                    <a:close/>
                    <a:moveTo>
                      <a:pt x="604778" y="443874"/>
                    </a:moveTo>
                    <a:cubicBezTo>
                      <a:pt x="612425" y="443874"/>
                      <a:pt x="618625" y="449135"/>
                      <a:pt x="618625" y="455624"/>
                    </a:cubicBezTo>
                    <a:cubicBezTo>
                      <a:pt x="618625" y="462113"/>
                      <a:pt x="612425" y="467374"/>
                      <a:pt x="604778" y="467374"/>
                    </a:cubicBezTo>
                    <a:cubicBezTo>
                      <a:pt x="597131" y="467374"/>
                      <a:pt x="590931" y="462113"/>
                      <a:pt x="590931" y="455624"/>
                    </a:cubicBezTo>
                    <a:cubicBezTo>
                      <a:pt x="590931" y="449135"/>
                      <a:pt x="597131" y="443874"/>
                      <a:pt x="604778" y="443874"/>
                    </a:cubicBezTo>
                    <a:close/>
                    <a:moveTo>
                      <a:pt x="529502" y="436803"/>
                    </a:moveTo>
                    <a:cubicBezTo>
                      <a:pt x="537149" y="436803"/>
                      <a:pt x="543349" y="442063"/>
                      <a:pt x="543349" y="448552"/>
                    </a:cubicBezTo>
                    <a:cubicBezTo>
                      <a:pt x="543349" y="455041"/>
                      <a:pt x="537149" y="460302"/>
                      <a:pt x="529502" y="460302"/>
                    </a:cubicBezTo>
                    <a:cubicBezTo>
                      <a:pt x="521854" y="460302"/>
                      <a:pt x="515654" y="455041"/>
                      <a:pt x="515654" y="448552"/>
                    </a:cubicBezTo>
                    <a:cubicBezTo>
                      <a:pt x="515654" y="442063"/>
                      <a:pt x="521854" y="436803"/>
                      <a:pt x="529502" y="436803"/>
                    </a:cubicBezTo>
                    <a:close/>
                    <a:moveTo>
                      <a:pt x="389064" y="426853"/>
                    </a:moveTo>
                    <a:cubicBezTo>
                      <a:pt x="396712" y="426853"/>
                      <a:pt x="402912" y="432114"/>
                      <a:pt x="402912" y="438603"/>
                    </a:cubicBezTo>
                    <a:cubicBezTo>
                      <a:pt x="402912" y="445092"/>
                      <a:pt x="396712" y="450353"/>
                      <a:pt x="389064" y="450353"/>
                    </a:cubicBezTo>
                    <a:cubicBezTo>
                      <a:pt x="381417" y="450353"/>
                      <a:pt x="375217" y="445092"/>
                      <a:pt x="375217" y="438603"/>
                    </a:cubicBezTo>
                    <a:cubicBezTo>
                      <a:pt x="375217" y="432114"/>
                      <a:pt x="381417" y="426853"/>
                      <a:pt x="389064" y="426853"/>
                    </a:cubicBezTo>
                    <a:close/>
                    <a:moveTo>
                      <a:pt x="177234" y="422978"/>
                    </a:moveTo>
                    <a:cubicBezTo>
                      <a:pt x="184882" y="422978"/>
                      <a:pt x="191081" y="428239"/>
                      <a:pt x="191081" y="434728"/>
                    </a:cubicBezTo>
                    <a:cubicBezTo>
                      <a:pt x="191081" y="441217"/>
                      <a:pt x="184882" y="446478"/>
                      <a:pt x="177234" y="446478"/>
                    </a:cubicBezTo>
                    <a:cubicBezTo>
                      <a:pt x="169587" y="446478"/>
                      <a:pt x="163387" y="441217"/>
                      <a:pt x="163387" y="434728"/>
                    </a:cubicBezTo>
                    <a:cubicBezTo>
                      <a:pt x="163387" y="428239"/>
                      <a:pt x="169587" y="422978"/>
                      <a:pt x="177234" y="422978"/>
                    </a:cubicBezTo>
                    <a:close/>
                    <a:moveTo>
                      <a:pt x="737706" y="412826"/>
                    </a:moveTo>
                    <a:cubicBezTo>
                      <a:pt x="745353" y="412826"/>
                      <a:pt x="751553" y="418086"/>
                      <a:pt x="751553" y="424575"/>
                    </a:cubicBezTo>
                    <a:cubicBezTo>
                      <a:pt x="751553" y="431065"/>
                      <a:pt x="745353" y="436325"/>
                      <a:pt x="737706" y="436325"/>
                    </a:cubicBezTo>
                    <a:cubicBezTo>
                      <a:pt x="730058" y="436325"/>
                      <a:pt x="723858" y="431065"/>
                      <a:pt x="723858" y="424575"/>
                    </a:cubicBezTo>
                    <a:cubicBezTo>
                      <a:pt x="723858" y="418086"/>
                      <a:pt x="730058" y="412826"/>
                      <a:pt x="737706" y="412826"/>
                    </a:cubicBezTo>
                    <a:close/>
                    <a:moveTo>
                      <a:pt x="1014596" y="408914"/>
                    </a:moveTo>
                    <a:cubicBezTo>
                      <a:pt x="1022243" y="408914"/>
                      <a:pt x="1028443" y="414174"/>
                      <a:pt x="1028443" y="420664"/>
                    </a:cubicBezTo>
                    <a:cubicBezTo>
                      <a:pt x="1028443" y="427153"/>
                      <a:pt x="1022243" y="432413"/>
                      <a:pt x="1014596" y="432413"/>
                    </a:cubicBezTo>
                    <a:cubicBezTo>
                      <a:pt x="1006948" y="432413"/>
                      <a:pt x="1000748" y="427153"/>
                      <a:pt x="1000748" y="420664"/>
                    </a:cubicBezTo>
                    <a:cubicBezTo>
                      <a:pt x="1000748" y="414174"/>
                      <a:pt x="1006948" y="408914"/>
                      <a:pt x="1014596" y="408914"/>
                    </a:cubicBezTo>
                    <a:close/>
                    <a:moveTo>
                      <a:pt x="1095606" y="402230"/>
                    </a:moveTo>
                    <a:lnTo>
                      <a:pt x="1096335" y="404804"/>
                    </a:lnTo>
                    <a:lnTo>
                      <a:pt x="1095985" y="406040"/>
                    </a:lnTo>
                    <a:lnTo>
                      <a:pt x="1094865" y="403747"/>
                    </a:lnTo>
                    <a:close/>
                    <a:moveTo>
                      <a:pt x="14544" y="400505"/>
                    </a:moveTo>
                    <a:cubicBezTo>
                      <a:pt x="22191" y="400505"/>
                      <a:pt x="28391" y="405765"/>
                      <a:pt x="28391" y="412255"/>
                    </a:cubicBezTo>
                    <a:cubicBezTo>
                      <a:pt x="28391" y="418744"/>
                      <a:pt x="22191" y="424004"/>
                      <a:pt x="14544" y="424004"/>
                    </a:cubicBezTo>
                    <a:cubicBezTo>
                      <a:pt x="6896" y="424004"/>
                      <a:pt x="697" y="418744"/>
                      <a:pt x="697" y="412255"/>
                    </a:cubicBezTo>
                    <a:cubicBezTo>
                      <a:pt x="697" y="405765"/>
                      <a:pt x="6896" y="400505"/>
                      <a:pt x="14544" y="400505"/>
                    </a:cubicBezTo>
                    <a:close/>
                    <a:moveTo>
                      <a:pt x="650234" y="392774"/>
                    </a:moveTo>
                    <a:cubicBezTo>
                      <a:pt x="657881" y="392774"/>
                      <a:pt x="664081" y="398034"/>
                      <a:pt x="664081" y="404523"/>
                    </a:cubicBezTo>
                    <a:cubicBezTo>
                      <a:pt x="664081" y="411012"/>
                      <a:pt x="657881" y="416273"/>
                      <a:pt x="650234" y="416273"/>
                    </a:cubicBezTo>
                    <a:cubicBezTo>
                      <a:pt x="642587" y="416273"/>
                      <a:pt x="636387" y="411012"/>
                      <a:pt x="636387" y="404523"/>
                    </a:cubicBezTo>
                    <a:cubicBezTo>
                      <a:pt x="636387" y="398034"/>
                      <a:pt x="642587" y="392774"/>
                      <a:pt x="650234" y="392774"/>
                    </a:cubicBezTo>
                    <a:close/>
                    <a:moveTo>
                      <a:pt x="839525" y="386908"/>
                    </a:moveTo>
                    <a:cubicBezTo>
                      <a:pt x="847172" y="386908"/>
                      <a:pt x="853372" y="392168"/>
                      <a:pt x="853372" y="398658"/>
                    </a:cubicBezTo>
                    <a:cubicBezTo>
                      <a:pt x="853372" y="405147"/>
                      <a:pt x="847172" y="410407"/>
                      <a:pt x="839525" y="410407"/>
                    </a:cubicBezTo>
                    <a:cubicBezTo>
                      <a:pt x="831877" y="410407"/>
                      <a:pt x="825677" y="405147"/>
                      <a:pt x="825677" y="398658"/>
                    </a:cubicBezTo>
                    <a:cubicBezTo>
                      <a:pt x="825677" y="392168"/>
                      <a:pt x="831877" y="386908"/>
                      <a:pt x="839525" y="386908"/>
                    </a:cubicBezTo>
                    <a:close/>
                    <a:moveTo>
                      <a:pt x="320607" y="380354"/>
                    </a:moveTo>
                    <a:cubicBezTo>
                      <a:pt x="328254" y="380354"/>
                      <a:pt x="334454" y="385615"/>
                      <a:pt x="334454" y="392104"/>
                    </a:cubicBezTo>
                    <a:cubicBezTo>
                      <a:pt x="334454" y="398593"/>
                      <a:pt x="328254" y="403854"/>
                      <a:pt x="320607" y="403854"/>
                    </a:cubicBezTo>
                    <a:cubicBezTo>
                      <a:pt x="312960" y="403854"/>
                      <a:pt x="306760" y="398593"/>
                      <a:pt x="306760" y="392104"/>
                    </a:cubicBezTo>
                    <a:cubicBezTo>
                      <a:pt x="306760" y="385615"/>
                      <a:pt x="312960" y="380354"/>
                      <a:pt x="320607" y="380354"/>
                    </a:cubicBezTo>
                    <a:close/>
                    <a:moveTo>
                      <a:pt x="245331" y="373282"/>
                    </a:moveTo>
                    <a:cubicBezTo>
                      <a:pt x="252978" y="373282"/>
                      <a:pt x="259178" y="378543"/>
                      <a:pt x="259178" y="385032"/>
                    </a:cubicBezTo>
                    <a:cubicBezTo>
                      <a:pt x="259178" y="391521"/>
                      <a:pt x="252978" y="396782"/>
                      <a:pt x="245331" y="396782"/>
                    </a:cubicBezTo>
                    <a:cubicBezTo>
                      <a:pt x="237683" y="396782"/>
                      <a:pt x="231483" y="391521"/>
                      <a:pt x="231483" y="385032"/>
                    </a:cubicBezTo>
                    <a:cubicBezTo>
                      <a:pt x="231483" y="378543"/>
                      <a:pt x="237683" y="373282"/>
                      <a:pt x="245331" y="373282"/>
                    </a:cubicBezTo>
                    <a:close/>
                    <a:moveTo>
                      <a:pt x="444555" y="365539"/>
                    </a:moveTo>
                    <a:cubicBezTo>
                      <a:pt x="452203" y="365539"/>
                      <a:pt x="458403" y="370799"/>
                      <a:pt x="458403" y="377289"/>
                    </a:cubicBezTo>
                    <a:cubicBezTo>
                      <a:pt x="458403" y="383778"/>
                      <a:pt x="452203" y="389038"/>
                      <a:pt x="444555" y="389038"/>
                    </a:cubicBezTo>
                    <a:cubicBezTo>
                      <a:pt x="436908" y="389038"/>
                      <a:pt x="430708" y="383778"/>
                      <a:pt x="430708" y="377289"/>
                    </a:cubicBezTo>
                    <a:cubicBezTo>
                      <a:pt x="430708" y="370799"/>
                      <a:pt x="436908" y="365539"/>
                      <a:pt x="444555" y="365539"/>
                    </a:cubicBezTo>
                    <a:close/>
                    <a:moveTo>
                      <a:pt x="81710" y="364339"/>
                    </a:moveTo>
                    <a:cubicBezTo>
                      <a:pt x="89357" y="364339"/>
                      <a:pt x="95557" y="369599"/>
                      <a:pt x="95557" y="376088"/>
                    </a:cubicBezTo>
                    <a:cubicBezTo>
                      <a:pt x="95557" y="382578"/>
                      <a:pt x="89357" y="387838"/>
                      <a:pt x="81710" y="387838"/>
                    </a:cubicBezTo>
                    <a:cubicBezTo>
                      <a:pt x="74062" y="387838"/>
                      <a:pt x="67862" y="382578"/>
                      <a:pt x="67862" y="376088"/>
                    </a:cubicBezTo>
                    <a:cubicBezTo>
                      <a:pt x="67862" y="369599"/>
                      <a:pt x="74062" y="364339"/>
                      <a:pt x="81710" y="364339"/>
                    </a:cubicBezTo>
                    <a:close/>
                    <a:moveTo>
                      <a:pt x="964047" y="351956"/>
                    </a:moveTo>
                    <a:cubicBezTo>
                      <a:pt x="971695" y="351956"/>
                      <a:pt x="977895" y="357217"/>
                      <a:pt x="977895" y="363706"/>
                    </a:cubicBezTo>
                    <a:cubicBezTo>
                      <a:pt x="977895" y="370195"/>
                      <a:pt x="971695" y="375456"/>
                      <a:pt x="964047" y="375456"/>
                    </a:cubicBezTo>
                    <a:cubicBezTo>
                      <a:pt x="956400" y="375456"/>
                      <a:pt x="950200" y="370195"/>
                      <a:pt x="950200" y="363706"/>
                    </a:cubicBezTo>
                    <a:cubicBezTo>
                      <a:pt x="950200" y="357217"/>
                      <a:pt x="956400" y="351956"/>
                      <a:pt x="964047" y="351956"/>
                    </a:cubicBezTo>
                    <a:close/>
                    <a:moveTo>
                      <a:pt x="707241" y="346399"/>
                    </a:moveTo>
                    <a:cubicBezTo>
                      <a:pt x="714888" y="346399"/>
                      <a:pt x="721088" y="351660"/>
                      <a:pt x="721088" y="358149"/>
                    </a:cubicBezTo>
                    <a:cubicBezTo>
                      <a:pt x="721088" y="364638"/>
                      <a:pt x="714888" y="369899"/>
                      <a:pt x="707241" y="369899"/>
                    </a:cubicBezTo>
                    <a:cubicBezTo>
                      <a:pt x="699593" y="369899"/>
                      <a:pt x="693393" y="364638"/>
                      <a:pt x="693393" y="358149"/>
                    </a:cubicBezTo>
                    <a:cubicBezTo>
                      <a:pt x="693393" y="351660"/>
                      <a:pt x="699593" y="346399"/>
                      <a:pt x="707241" y="346399"/>
                    </a:cubicBezTo>
                    <a:close/>
                    <a:moveTo>
                      <a:pt x="357084" y="345487"/>
                    </a:moveTo>
                    <a:cubicBezTo>
                      <a:pt x="364731" y="345487"/>
                      <a:pt x="370931" y="350747"/>
                      <a:pt x="370931" y="357236"/>
                    </a:cubicBezTo>
                    <a:cubicBezTo>
                      <a:pt x="370931" y="363725"/>
                      <a:pt x="364731" y="368986"/>
                      <a:pt x="357084" y="368986"/>
                    </a:cubicBezTo>
                    <a:cubicBezTo>
                      <a:pt x="349437" y="368986"/>
                      <a:pt x="343237" y="363725"/>
                      <a:pt x="343237" y="357236"/>
                    </a:cubicBezTo>
                    <a:cubicBezTo>
                      <a:pt x="343237" y="350747"/>
                      <a:pt x="349437" y="345487"/>
                      <a:pt x="357084" y="345487"/>
                    </a:cubicBezTo>
                    <a:close/>
                    <a:moveTo>
                      <a:pt x="546374" y="339621"/>
                    </a:moveTo>
                    <a:cubicBezTo>
                      <a:pt x="554022" y="339621"/>
                      <a:pt x="560222" y="344881"/>
                      <a:pt x="560222" y="351371"/>
                    </a:cubicBezTo>
                    <a:cubicBezTo>
                      <a:pt x="560222" y="357860"/>
                      <a:pt x="554022" y="363120"/>
                      <a:pt x="546374" y="363120"/>
                    </a:cubicBezTo>
                    <a:cubicBezTo>
                      <a:pt x="538727" y="363120"/>
                      <a:pt x="532527" y="357860"/>
                      <a:pt x="532527" y="351371"/>
                    </a:cubicBezTo>
                    <a:cubicBezTo>
                      <a:pt x="532527" y="344881"/>
                      <a:pt x="538727" y="339621"/>
                      <a:pt x="546374" y="339621"/>
                    </a:cubicBezTo>
                    <a:close/>
                    <a:moveTo>
                      <a:pt x="801357" y="329483"/>
                    </a:moveTo>
                    <a:cubicBezTo>
                      <a:pt x="809004" y="329483"/>
                      <a:pt x="815204" y="334743"/>
                      <a:pt x="815204" y="341233"/>
                    </a:cubicBezTo>
                    <a:cubicBezTo>
                      <a:pt x="815204" y="347722"/>
                      <a:pt x="809004" y="352982"/>
                      <a:pt x="801357" y="352982"/>
                    </a:cubicBezTo>
                    <a:cubicBezTo>
                      <a:pt x="793710" y="352982"/>
                      <a:pt x="787510" y="347722"/>
                      <a:pt x="787510" y="341233"/>
                    </a:cubicBezTo>
                    <a:cubicBezTo>
                      <a:pt x="787510" y="334743"/>
                      <a:pt x="793710" y="329483"/>
                      <a:pt x="801357" y="329483"/>
                    </a:cubicBezTo>
                    <a:close/>
                    <a:moveTo>
                      <a:pt x="15513" y="318634"/>
                    </a:moveTo>
                    <a:lnTo>
                      <a:pt x="23044" y="321281"/>
                    </a:lnTo>
                    <a:cubicBezTo>
                      <a:pt x="25550" y="323407"/>
                      <a:pt x="27100" y="326345"/>
                      <a:pt x="27100" y="329589"/>
                    </a:cubicBezTo>
                    <a:cubicBezTo>
                      <a:pt x="27100" y="336078"/>
                      <a:pt x="20900" y="341339"/>
                      <a:pt x="13252" y="341339"/>
                    </a:cubicBezTo>
                    <a:cubicBezTo>
                      <a:pt x="9429" y="341339"/>
                      <a:pt x="5967" y="340024"/>
                      <a:pt x="3461" y="337898"/>
                    </a:cubicBezTo>
                    <a:lnTo>
                      <a:pt x="0" y="330807"/>
                    </a:lnTo>
                    <a:lnTo>
                      <a:pt x="4097" y="326113"/>
                    </a:lnTo>
                    <a:close/>
                    <a:moveTo>
                      <a:pt x="178229" y="313345"/>
                    </a:moveTo>
                    <a:cubicBezTo>
                      <a:pt x="185877" y="313345"/>
                      <a:pt x="192077" y="318605"/>
                      <a:pt x="192077" y="325094"/>
                    </a:cubicBezTo>
                    <a:cubicBezTo>
                      <a:pt x="192077" y="331583"/>
                      <a:pt x="185877" y="336844"/>
                      <a:pt x="178229" y="336844"/>
                    </a:cubicBezTo>
                    <a:cubicBezTo>
                      <a:pt x="170582" y="336844"/>
                      <a:pt x="164382" y="331583"/>
                      <a:pt x="164382" y="325094"/>
                    </a:cubicBezTo>
                    <a:cubicBezTo>
                      <a:pt x="164382" y="318605"/>
                      <a:pt x="170582" y="313345"/>
                      <a:pt x="178229" y="313345"/>
                    </a:cubicBezTo>
                    <a:close/>
                    <a:moveTo>
                      <a:pt x="1029034" y="303353"/>
                    </a:moveTo>
                    <a:lnTo>
                      <a:pt x="1032930" y="313839"/>
                    </a:lnTo>
                    <a:lnTo>
                      <a:pt x="1042889" y="320364"/>
                    </a:lnTo>
                    <a:lnTo>
                      <a:pt x="1041935" y="322319"/>
                    </a:lnTo>
                    <a:cubicBezTo>
                      <a:pt x="1039429" y="324445"/>
                      <a:pt x="1035968" y="325760"/>
                      <a:pt x="1032144" y="325760"/>
                    </a:cubicBezTo>
                    <a:cubicBezTo>
                      <a:pt x="1024497" y="325760"/>
                      <a:pt x="1018297" y="320499"/>
                      <a:pt x="1018297" y="314010"/>
                    </a:cubicBezTo>
                    <a:cubicBezTo>
                      <a:pt x="1018297" y="310766"/>
                      <a:pt x="1019847" y="307828"/>
                      <a:pt x="1022353" y="305702"/>
                    </a:cubicBezTo>
                    <a:close/>
                    <a:moveTo>
                      <a:pt x="414091" y="299112"/>
                    </a:moveTo>
                    <a:cubicBezTo>
                      <a:pt x="421738" y="299112"/>
                      <a:pt x="427938" y="304373"/>
                      <a:pt x="427938" y="310862"/>
                    </a:cubicBezTo>
                    <a:cubicBezTo>
                      <a:pt x="427938" y="317351"/>
                      <a:pt x="421738" y="322612"/>
                      <a:pt x="414091" y="322612"/>
                    </a:cubicBezTo>
                    <a:cubicBezTo>
                      <a:pt x="406443" y="322612"/>
                      <a:pt x="400243" y="317351"/>
                      <a:pt x="400243" y="310862"/>
                    </a:cubicBezTo>
                    <a:cubicBezTo>
                      <a:pt x="400243" y="304373"/>
                      <a:pt x="406443" y="299112"/>
                      <a:pt x="414091" y="299112"/>
                    </a:cubicBezTo>
                    <a:close/>
                    <a:moveTo>
                      <a:pt x="868523" y="293316"/>
                    </a:moveTo>
                    <a:cubicBezTo>
                      <a:pt x="876170" y="293316"/>
                      <a:pt x="882370" y="298577"/>
                      <a:pt x="882370" y="305066"/>
                    </a:cubicBezTo>
                    <a:cubicBezTo>
                      <a:pt x="882370" y="311556"/>
                      <a:pt x="876170" y="316816"/>
                      <a:pt x="868523" y="316816"/>
                    </a:cubicBezTo>
                    <a:cubicBezTo>
                      <a:pt x="860875" y="316816"/>
                      <a:pt x="854675" y="311556"/>
                      <a:pt x="854675" y="305066"/>
                    </a:cubicBezTo>
                    <a:cubicBezTo>
                      <a:pt x="854675" y="298577"/>
                      <a:pt x="860875" y="293316"/>
                      <a:pt x="868523" y="293316"/>
                    </a:cubicBezTo>
                    <a:close/>
                    <a:moveTo>
                      <a:pt x="90758" y="293292"/>
                    </a:moveTo>
                    <a:cubicBezTo>
                      <a:pt x="98405" y="293292"/>
                      <a:pt x="104605" y="298553"/>
                      <a:pt x="104605" y="305042"/>
                    </a:cubicBezTo>
                    <a:cubicBezTo>
                      <a:pt x="104605" y="311531"/>
                      <a:pt x="98405" y="316792"/>
                      <a:pt x="90758" y="316792"/>
                    </a:cubicBezTo>
                    <a:cubicBezTo>
                      <a:pt x="83111" y="316792"/>
                      <a:pt x="76911" y="311531"/>
                      <a:pt x="76911" y="305042"/>
                    </a:cubicBezTo>
                    <a:cubicBezTo>
                      <a:pt x="76911" y="298553"/>
                      <a:pt x="83111" y="293292"/>
                      <a:pt x="90758" y="293292"/>
                    </a:cubicBezTo>
                    <a:close/>
                    <a:moveTo>
                      <a:pt x="656692" y="289441"/>
                    </a:moveTo>
                    <a:cubicBezTo>
                      <a:pt x="664340" y="289441"/>
                      <a:pt x="670540" y="294702"/>
                      <a:pt x="670540" y="301191"/>
                    </a:cubicBezTo>
                    <a:cubicBezTo>
                      <a:pt x="670540" y="307681"/>
                      <a:pt x="664340" y="312941"/>
                      <a:pt x="656692" y="312941"/>
                    </a:cubicBezTo>
                    <a:cubicBezTo>
                      <a:pt x="649045" y="312941"/>
                      <a:pt x="642845" y="307681"/>
                      <a:pt x="642845" y="301191"/>
                    </a:cubicBezTo>
                    <a:cubicBezTo>
                      <a:pt x="642845" y="294702"/>
                      <a:pt x="649045" y="289441"/>
                      <a:pt x="656692" y="289441"/>
                    </a:cubicBezTo>
                    <a:close/>
                    <a:moveTo>
                      <a:pt x="280048" y="287426"/>
                    </a:moveTo>
                    <a:cubicBezTo>
                      <a:pt x="287696" y="287426"/>
                      <a:pt x="293896" y="292687"/>
                      <a:pt x="293896" y="299176"/>
                    </a:cubicBezTo>
                    <a:cubicBezTo>
                      <a:pt x="293896" y="305666"/>
                      <a:pt x="287696" y="310926"/>
                      <a:pt x="280048" y="310926"/>
                    </a:cubicBezTo>
                    <a:cubicBezTo>
                      <a:pt x="272401" y="310926"/>
                      <a:pt x="266201" y="305666"/>
                      <a:pt x="266201" y="299176"/>
                    </a:cubicBezTo>
                    <a:cubicBezTo>
                      <a:pt x="266201" y="292687"/>
                      <a:pt x="272401" y="287426"/>
                      <a:pt x="280048" y="287426"/>
                    </a:cubicBezTo>
                    <a:close/>
                    <a:moveTo>
                      <a:pt x="508207" y="282195"/>
                    </a:moveTo>
                    <a:cubicBezTo>
                      <a:pt x="515854" y="282195"/>
                      <a:pt x="522054" y="287456"/>
                      <a:pt x="522054" y="293945"/>
                    </a:cubicBezTo>
                    <a:cubicBezTo>
                      <a:pt x="522054" y="300434"/>
                      <a:pt x="515854" y="305695"/>
                      <a:pt x="508207" y="305695"/>
                    </a:cubicBezTo>
                    <a:cubicBezTo>
                      <a:pt x="500559" y="305695"/>
                      <a:pt x="494359" y="300434"/>
                      <a:pt x="494359" y="293945"/>
                    </a:cubicBezTo>
                    <a:cubicBezTo>
                      <a:pt x="494359" y="287456"/>
                      <a:pt x="500559" y="282195"/>
                      <a:pt x="508207" y="282195"/>
                    </a:cubicBezTo>
                    <a:close/>
                    <a:moveTo>
                      <a:pt x="147765" y="246918"/>
                    </a:moveTo>
                    <a:cubicBezTo>
                      <a:pt x="155412" y="246918"/>
                      <a:pt x="161612" y="252178"/>
                      <a:pt x="161612" y="258667"/>
                    </a:cubicBezTo>
                    <a:cubicBezTo>
                      <a:pt x="161612" y="265157"/>
                      <a:pt x="155412" y="270417"/>
                      <a:pt x="147765" y="270417"/>
                    </a:cubicBezTo>
                    <a:cubicBezTo>
                      <a:pt x="140117" y="270417"/>
                      <a:pt x="133917" y="265157"/>
                      <a:pt x="133917" y="258667"/>
                    </a:cubicBezTo>
                    <a:cubicBezTo>
                      <a:pt x="133917" y="252178"/>
                      <a:pt x="140117" y="246918"/>
                      <a:pt x="147765" y="246918"/>
                    </a:cubicBezTo>
                    <a:close/>
                    <a:moveTo>
                      <a:pt x="800065" y="246817"/>
                    </a:moveTo>
                    <a:cubicBezTo>
                      <a:pt x="807713" y="246817"/>
                      <a:pt x="813913" y="252078"/>
                      <a:pt x="813913" y="258567"/>
                    </a:cubicBezTo>
                    <a:cubicBezTo>
                      <a:pt x="813913" y="265056"/>
                      <a:pt x="807713" y="270316"/>
                      <a:pt x="800065" y="270316"/>
                    </a:cubicBezTo>
                    <a:cubicBezTo>
                      <a:pt x="792418" y="270316"/>
                      <a:pt x="786218" y="265056"/>
                      <a:pt x="786218" y="258567"/>
                    </a:cubicBezTo>
                    <a:cubicBezTo>
                      <a:pt x="786218" y="252078"/>
                      <a:pt x="792418" y="246817"/>
                      <a:pt x="800065" y="246817"/>
                    </a:cubicBezTo>
                    <a:close/>
                    <a:moveTo>
                      <a:pt x="575372" y="246029"/>
                    </a:moveTo>
                    <a:cubicBezTo>
                      <a:pt x="583020" y="246029"/>
                      <a:pt x="589220" y="251290"/>
                      <a:pt x="589220" y="257779"/>
                    </a:cubicBezTo>
                    <a:cubicBezTo>
                      <a:pt x="589220" y="264268"/>
                      <a:pt x="583020" y="269529"/>
                      <a:pt x="575372" y="269529"/>
                    </a:cubicBezTo>
                    <a:cubicBezTo>
                      <a:pt x="567725" y="269529"/>
                      <a:pt x="561525" y="264268"/>
                      <a:pt x="561525" y="257779"/>
                    </a:cubicBezTo>
                    <a:cubicBezTo>
                      <a:pt x="561525" y="251290"/>
                      <a:pt x="567725" y="246029"/>
                      <a:pt x="575372" y="246029"/>
                    </a:cubicBezTo>
                    <a:close/>
                    <a:moveTo>
                      <a:pt x="965043" y="242322"/>
                    </a:moveTo>
                    <a:cubicBezTo>
                      <a:pt x="972690" y="242322"/>
                      <a:pt x="978890" y="247583"/>
                      <a:pt x="978890" y="254072"/>
                    </a:cubicBezTo>
                    <a:cubicBezTo>
                      <a:pt x="978890" y="260561"/>
                      <a:pt x="972690" y="265822"/>
                      <a:pt x="965043" y="265822"/>
                    </a:cubicBezTo>
                    <a:cubicBezTo>
                      <a:pt x="957395" y="265822"/>
                      <a:pt x="951195" y="260561"/>
                      <a:pt x="951195" y="254072"/>
                    </a:cubicBezTo>
                    <a:cubicBezTo>
                      <a:pt x="951195" y="247583"/>
                      <a:pt x="957395" y="242322"/>
                      <a:pt x="965043" y="242322"/>
                    </a:cubicBezTo>
                    <a:close/>
                    <a:moveTo>
                      <a:pt x="363542" y="242154"/>
                    </a:moveTo>
                    <a:cubicBezTo>
                      <a:pt x="371190" y="242154"/>
                      <a:pt x="377390" y="247415"/>
                      <a:pt x="377390" y="253904"/>
                    </a:cubicBezTo>
                    <a:cubicBezTo>
                      <a:pt x="377390" y="260393"/>
                      <a:pt x="371190" y="265654"/>
                      <a:pt x="363542" y="265654"/>
                    </a:cubicBezTo>
                    <a:cubicBezTo>
                      <a:pt x="355895" y="265654"/>
                      <a:pt x="349695" y="260393"/>
                      <a:pt x="349695" y="253904"/>
                    </a:cubicBezTo>
                    <a:cubicBezTo>
                      <a:pt x="349695" y="247415"/>
                      <a:pt x="355895" y="242154"/>
                      <a:pt x="363542" y="242154"/>
                    </a:cubicBezTo>
                    <a:close/>
                    <a:moveTo>
                      <a:pt x="724789" y="239745"/>
                    </a:moveTo>
                    <a:cubicBezTo>
                      <a:pt x="732436" y="239745"/>
                      <a:pt x="738636" y="245006"/>
                      <a:pt x="738636" y="251495"/>
                    </a:cubicBezTo>
                    <a:cubicBezTo>
                      <a:pt x="738636" y="257984"/>
                      <a:pt x="732436" y="263245"/>
                      <a:pt x="724789" y="263245"/>
                    </a:cubicBezTo>
                    <a:cubicBezTo>
                      <a:pt x="717141" y="263245"/>
                      <a:pt x="710941" y="257984"/>
                      <a:pt x="710941" y="251495"/>
                    </a:cubicBezTo>
                    <a:cubicBezTo>
                      <a:pt x="710941" y="245006"/>
                      <a:pt x="717141" y="239745"/>
                      <a:pt x="724789" y="239745"/>
                    </a:cubicBezTo>
                    <a:close/>
                    <a:moveTo>
                      <a:pt x="241881" y="230001"/>
                    </a:moveTo>
                    <a:cubicBezTo>
                      <a:pt x="249528" y="230001"/>
                      <a:pt x="255728" y="235262"/>
                      <a:pt x="255728" y="241751"/>
                    </a:cubicBezTo>
                    <a:cubicBezTo>
                      <a:pt x="255728" y="248240"/>
                      <a:pt x="249528" y="253501"/>
                      <a:pt x="241881" y="253501"/>
                    </a:cubicBezTo>
                    <a:cubicBezTo>
                      <a:pt x="234233" y="253501"/>
                      <a:pt x="228034" y="248240"/>
                      <a:pt x="228034" y="241751"/>
                    </a:cubicBezTo>
                    <a:cubicBezTo>
                      <a:pt x="228034" y="235262"/>
                      <a:pt x="234233" y="230001"/>
                      <a:pt x="241881" y="230001"/>
                    </a:cubicBezTo>
                    <a:close/>
                    <a:moveTo>
                      <a:pt x="877571" y="222270"/>
                    </a:moveTo>
                    <a:cubicBezTo>
                      <a:pt x="885219" y="222270"/>
                      <a:pt x="891419" y="227531"/>
                      <a:pt x="891419" y="234020"/>
                    </a:cubicBezTo>
                    <a:cubicBezTo>
                      <a:pt x="891419" y="240509"/>
                      <a:pt x="885219" y="245770"/>
                      <a:pt x="877571" y="245770"/>
                    </a:cubicBezTo>
                    <a:cubicBezTo>
                      <a:pt x="869924" y="245770"/>
                      <a:pt x="863724" y="240509"/>
                      <a:pt x="863724" y="234020"/>
                    </a:cubicBezTo>
                    <a:cubicBezTo>
                      <a:pt x="863724" y="227531"/>
                      <a:pt x="869924" y="222270"/>
                      <a:pt x="877571" y="222270"/>
                    </a:cubicBezTo>
                    <a:close/>
                    <a:moveTo>
                      <a:pt x="506915" y="199530"/>
                    </a:moveTo>
                    <a:cubicBezTo>
                      <a:pt x="514563" y="199530"/>
                      <a:pt x="520762" y="204791"/>
                      <a:pt x="520762" y="211280"/>
                    </a:cubicBezTo>
                    <a:cubicBezTo>
                      <a:pt x="520762" y="217769"/>
                      <a:pt x="514563" y="223030"/>
                      <a:pt x="506915" y="223030"/>
                    </a:cubicBezTo>
                    <a:cubicBezTo>
                      <a:pt x="499268" y="223030"/>
                      <a:pt x="493068" y="217769"/>
                      <a:pt x="493068" y="211280"/>
                    </a:cubicBezTo>
                    <a:cubicBezTo>
                      <a:pt x="493068" y="204791"/>
                      <a:pt x="499268" y="199530"/>
                      <a:pt x="506915" y="199530"/>
                    </a:cubicBezTo>
                    <a:close/>
                    <a:moveTo>
                      <a:pt x="309047" y="193835"/>
                    </a:moveTo>
                    <a:cubicBezTo>
                      <a:pt x="316694" y="193835"/>
                      <a:pt x="322894" y="199096"/>
                      <a:pt x="322894" y="205585"/>
                    </a:cubicBezTo>
                    <a:cubicBezTo>
                      <a:pt x="322894" y="212074"/>
                      <a:pt x="316694" y="217335"/>
                      <a:pt x="309047" y="217335"/>
                    </a:cubicBezTo>
                    <a:cubicBezTo>
                      <a:pt x="301399" y="217335"/>
                      <a:pt x="295199" y="212074"/>
                      <a:pt x="295199" y="205585"/>
                    </a:cubicBezTo>
                    <a:cubicBezTo>
                      <a:pt x="295199" y="199096"/>
                      <a:pt x="301399" y="193835"/>
                      <a:pt x="309047" y="193835"/>
                    </a:cubicBezTo>
                    <a:close/>
                    <a:moveTo>
                      <a:pt x="431639" y="192458"/>
                    </a:moveTo>
                    <a:cubicBezTo>
                      <a:pt x="439286" y="192458"/>
                      <a:pt x="445486" y="197719"/>
                      <a:pt x="445486" y="204208"/>
                    </a:cubicBezTo>
                    <a:cubicBezTo>
                      <a:pt x="445486" y="210697"/>
                      <a:pt x="439286" y="215958"/>
                      <a:pt x="431639" y="215958"/>
                    </a:cubicBezTo>
                    <a:cubicBezTo>
                      <a:pt x="423991" y="215958"/>
                      <a:pt x="417791" y="210697"/>
                      <a:pt x="417791" y="204208"/>
                    </a:cubicBezTo>
                    <a:cubicBezTo>
                      <a:pt x="417791" y="197719"/>
                      <a:pt x="423991" y="192458"/>
                      <a:pt x="431639" y="192458"/>
                    </a:cubicBezTo>
                    <a:close/>
                    <a:moveTo>
                      <a:pt x="97216" y="189960"/>
                    </a:moveTo>
                    <a:cubicBezTo>
                      <a:pt x="104864" y="189960"/>
                      <a:pt x="111064" y="195221"/>
                      <a:pt x="111064" y="201710"/>
                    </a:cubicBezTo>
                    <a:cubicBezTo>
                      <a:pt x="111064" y="208199"/>
                      <a:pt x="104864" y="213460"/>
                      <a:pt x="97216" y="213460"/>
                    </a:cubicBezTo>
                    <a:cubicBezTo>
                      <a:pt x="93393" y="213460"/>
                      <a:pt x="89931" y="212145"/>
                      <a:pt x="87425" y="210019"/>
                    </a:cubicBezTo>
                    <a:lnTo>
                      <a:pt x="84921" y="204888"/>
                    </a:lnTo>
                    <a:lnTo>
                      <a:pt x="95263" y="190647"/>
                    </a:lnTo>
                    <a:close/>
                    <a:moveTo>
                      <a:pt x="692020" y="183029"/>
                    </a:moveTo>
                    <a:cubicBezTo>
                      <a:pt x="699667" y="183029"/>
                      <a:pt x="705867" y="188290"/>
                      <a:pt x="705867" y="194779"/>
                    </a:cubicBezTo>
                    <a:cubicBezTo>
                      <a:pt x="705867" y="201268"/>
                      <a:pt x="699667" y="206529"/>
                      <a:pt x="692020" y="206529"/>
                    </a:cubicBezTo>
                    <a:cubicBezTo>
                      <a:pt x="684372" y="206529"/>
                      <a:pt x="678172" y="201268"/>
                      <a:pt x="678172" y="194779"/>
                    </a:cubicBezTo>
                    <a:cubicBezTo>
                      <a:pt x="678172" y="188290"/>
                      <a:pt x="684372" y="183029"/>
                      <a:pt x="692020" y="183029"/>
                    </a:cubicBezTo>
                    <a:close/>
                    <a:moveTo>
                      <a:pt x="934578" y="175896"/>
                    </a:moveTo>
                    <a:cubicBezTo>
                      <a:pt x="942225" y="175896"/>
                      <a:pt x="948425" y="181156"/>
                      <a:pt x="948425" y="187645"/>
                    </a:cubicBezTo>
                    <a:cubicBezTo>
                      <a:pt x="948425" y="194135"/>
                      <a:pt x="942225" y="199395"/>
                      <a:pt x="934578" y="199395"/>
                    </a:cubicBezTo>
                    <a:cubicBezTo>
                      <a:pt x="926931" y="199395"/>
                      <a:pt x="920731" y="194135"/>
                      <a:pt x="920731" y="187645"/>
                    </a:cubicBezTo>
                    <a:cubicBezTo>
                      <a:pt x="920731" y="181156"/>
                      <a:pt x="926931" y="175896"/>
                      <a:pt x="934578" y="175896"/>
                    </a:cubicBezTo>
                    <a:close/>
                    <a:moveTo>
                      <a:pt x="604548" y="162977"/>
                    </a:moveTo>
                    <a:cubicBezTo>
                      <a:pt x="612196" y="162977"/>
                      <a:pt x="618396" y="168238"/>
                      <a:pt x="618396" y="174727"/>
                    </a:cubicBezTo>
                    <a:cubicBezTo>
                      <a:pt x="618396" y="181216"/>
                      <a:pt x="612196" y="186477"/>
                      <a:pt x="604548" y="186477"/>
                    </a:cubicBezTo>
                    <a:cubicBezTo>
                      <a:pt x="596901" y="186477"/>
                      <a:pt x="590701" y="181216"/>
                      <a:pt x="590701" y="174727"/>
                    </a:cubicBezTo>
                    <a:cubicBezTo>
                      <a:pt x="590701" y="168238"/>
                      <a:pt x="596901" y="162977"/>
                      <a:pt x="604548" y="162977"/>
                    </a:cubicBezTo>
                    <a:close/>
                    <a:moveTo>
                      <a:pt x="793839" y="157111"/>
                    </a:moveTo>
                    <a:cubicBezTo>
                      <a:pt x="801486" y="157111"/>
                      <a:pt x="807686" y="162372"/>
                      <a:pt x="807686" y="168861"/>
                    </a:cubicBezTo>
                    <a:cubicBezTo>
                      <a:pt x="807686" y="175350"/>
                      <a:pt x="801486" y="180611"/>
                      <a:pt x="793839" y="180611"/>
                    </a:cubicBezTo>
                    <a:cubicBezTo>
                      <a:pt x="786191" y="180611"/>
                      <a:pt x="779992" y="175350"/>
                      <a:pt x="779992" y="168861"/>
                    </a:cubicBezTo>
                    <a:cubicBezTo>
                      <a:pt x="779992" y="162372"/>
                      <a:pt x="786191" y="157111"/>
                      <a:pt x="793839" y="157111"/>
                    </a:cubicBezTo>
                    <a:close/>
                    <a:moveTo>
                      <a:pt x="240589" y="147336"/>
                    </a:moveTo>
                    <a:cubicBezTo>
                      <a:pt x="248237" y="147336"/>
                      <a:pt x="254437" y="152596"/>
                      <a:pt x="254437" y="159086"/>
                    </a:cubicBezTo>
                    <a:cubicBezTo>
                      <a:pt x="254437" y="165575"/>
                      <a:pt x="248237" y="170835"/>
                      <a:pt x="240589" y="170835"/>
                    </a:cubicBezTo>
                    <a:cubicBezTo>
                      <a:pt x="232942" y="170835"/>
                      <a:pt x="226742" y="165575"/>
                      <a:pt x="226742" y="159086"/>
                    </a:cubicBezTo>
                    <a:cubicBezTo>
                      <a:pt x="226742" y="152596"/>
                      <a:pt x="232942" y="147336"/>
                      <a:pt x="240589" y="147336"/>
                    </a:cubicBezTo>
                    <a:close/>
                    <a:moveTo>
                      <a:pt x="165313" y="140264"/>
                    </a:moveTo>
                    <a:cubicBezTo>
                      <a:pt x="172960" y="140264"/>
                      <a:pt x="179160" y="145525"/>
                      <a:pt x="179160" y="152014"/>
                    </a:cubicBezTo>
                    <a:cubicBezTo>
                      <a:pt x="179160" y="158503"/>
                      <a:pt x="172960" y="163764"/>
                      <a:pt x="165313" y="163764"/>
                    </a:cubicBezTo>
                    <a:cubicBezTo>
                      <a:pt x="157665" y="163764"/>
                      <a:pt x="151465" y="158503"/>
                      <a:pt x="151465" y="152014"/>
                    </a:cubicBezTo>
                    <a:cubicBezTo>
                      <a:pt x="151465" y="145525"/>
                      <a:pt x="157665" y="140264"/>
                      <a:pt x="165313" y="140264"/>
                    </a:cubicBezTo>
                    <a:close/>
                    <a:moveTo>
                      <a:pt x="411191" y="119509"/>
                    </a:moveTo>
                    <a:cubicBezTo>
                      <a:pt x="418839" y="119509"/>
                      <a:pt x="425039" y="124770"/>
                      <a:pt x="425039" y="131259"/>
                    </a:cubicBezTo>
                    <a:cubicBezTo>
                      <a:pt x="425039" y="137748"/>
                      <a:pt x="418839" y="143008"/>
                      <a:pt x="411191" y="143008"/>
                    </a:cubicBezTo>
                    <a:cubicBezTo>
                      <a:pt x="403544" y="143008"/>
                      <a:pt x="397344" y="137748"/>
                      <a:pt x="397344" y="131259"/>
                    </a:cubicBezTo>
                    <a:cubicBezTo>
                      <a:pt x="397344" y="124770"/>
                      <a:pt x="403544" y="119509"/>
                      <a:pt x="411191" y="119509"/>
                    </a:cubicBezTo>
                    <a:close/>
                    <a:moveTo>
                      <a:pt x="884030" y="118938"/>
                    </a:moveTo>
                    <a:cubicBezTo>
                      <a:pt x="891677" y="118938"/>
                      <a:pt x="897877" y="124199"/>
                      <a:pt x="897877" y="130688"/>
                    </a:cubicBezTo>
                    <a:cubicBezTo>
                      <a:pt x="897877" y="137177"/>
                      <a:pt x="891677" y="142438"/>
                      <a:pt x="884030" y="142438"/>
                    </a:cubicBezTo>
                    <a:cubicBezTo>
                      <a:pt x="876382" y="142438"/>
                      <a:pt x="870182" y="137177"/>
                      <a:pt x="870182" y="130688"/>
                    </a:cubicBezTo>
                    <a:cubicBezTo>
                      <a:pt x="870182" y="124199"/>
                      <a:pt x="876382" y="118938"/>
                      <a:pt x="884030" y="118938"/>
                    </a:cubicBezTo>
                    <a:close/>
                    <a:moveTo>
                      <a:pt x="661555" y="116603"/>
                    </a:moveTo>
                    <a:cubicBezTo>
                      <a:pt x="669202" y="116603"/>
                      <a:pt x="675402" y="121863"/>
                      <a:pt x="675402" y="128352"/>
                    </a:cubicBezTo>
                    <a:cubicBezTo>
                      <a:pt x="675402" y="134842"/>
                      <a:pt x="669202" y="140102"/>
                      <a:pt x="661555" y="140102"/>
                    </a:cubicBezTo>
                    <a:cubicBezTo>
                      <a:pt x="653907" y="140102"/>
                      <a:pt x="647708" y="134842"/>
                      <a:pt x="647708" y="128352"/>
                    </a:cubicBezTo>
                    <a:cubicBezTo>
                      <a:pt x="647708" y="121863"/>
                      <a:pt x="653907" y="116603"/>
                      <a:pt x="661555" y="116603"/>
                    </a:cubicBezTo>
                    <a:close/>
                    <a:moveTo>
                      <a:pt x="755671" y="99686"/>
                    </a:moveTo>
                    <a:cubicBezTo>
                      <a:pt x="763319" y="99686"/>
                      <a:pt x="769519" y="104947"/>
                      <a:pt x="769519" y="111436"/>
                    </a:cubicBezTo>
                    <a:cubicBezTo>
                      <a:pt x="769519" y="117925"/>
                      <a:pt x="763319" y="123186"/>
                      <a:pt x="755671" y="123186"/>
                    </a:cubicBezTo>
                    <a:cubicBezTo>
                      <a:pt x="748024" y="123186"/>
                      <a:pt x="741824" y="117925"/>
                      <a:pt x="741824" y="111436"/>
                    </a:cubicBezTo>
                    <a:cubicBezTo>
                      <a:pt x="741824" y="104947"/>
                      <a:pt x="748024" y="99686"/>
                      <a:pt x="755671" y="99686"/>
                    </a:cubicBezTo>
                    <a:close/>
                    <a:moveTo>
                      <a:pt x="323720" y="99457"/>
                    </a:moveTo>
                    <a:cubicBezTo>
                      <a:pt x="331368" y="99457"/>
                      <a:pt x="337567" y="104717"/>
                      <a:pt x="337567" y="111207"/>
                    </a:cubicBezTo>
                    <a:cubicBezTo>
                      <a:pt x="337567" y="117696"/>
                      <a:pt x="331368" y="122956"/>
                      <a:pt x="323720" y="122956"/>
                    </a:cubicBezTo>
                    <a:cubicBezTo>
                      <a:pt x="316073" y="122956"/>
                      <a:pt x="309873" y="117696"/>
                      <a:pt x="309873" y="111207"/>
                    </a:cubicBezTo>
                    <a:cubicBezTo>
                      <a:pt x="309873" y="104717"/>
                      <a:pt x="316073" y="99457"/>
                      <a:pt x="323720" y="99457"/>
                    </a:cubicBezTo>
                    <a:close/>
                    <a:moveTo>
                      <a:pt x="513010" y="93591"/>
                    </a:moveTo>
                    <a:cubicBezTo>
                      <a:pt x="520658" y="93591"/>
                      <a:pt x="526858" y="98852"/>
                      <a:pt x="526858" y="105341"/>
                    </a:cubicBezTo>
                    <a:cubicBezTo>
                      <a:pt x="526858" y="111830"/>
                      <a:pt x="520658" y="117091"/>
                      <a:pt x="513010" y="117091"/>
                    </a:cubicBezTo>
                    <a:cubicBezTo>
                      <a:pt x="505363" y="117091"/>
                      <a:pt x="499163" y="111830"/>
                      <a:pt x="499163" y="105341"/>
                    </a:cubicBezTo>
                    <a:cubicBezTo>
                      <a:pt x="499163" y="98852"/>
                      <a:pt x="505363" y="93591"/>
                      <a:pt x="513010" y="93591"/>
                    </a:cubicBezTo>
                    <a:close/>
                    <a:moveTo>
                      <a:pt x="822837" y="63520"/>
                    </a:moveTo>
                    <a:cubicBezTo>
                      <a:pt x="830484" y="63520"/>
                      <a:pt x="836684" y="68781"/>
                      <a:pt x="836684" y="75270"/>
                    </a:cubicBezTo>
                    <a:cubicBezTo>
                      <a:pt x="836684" y="81759"/>
                      <a:pt x="830484" y="87020"/>
                      <a:pt x="822837" y="87020"/>
                    </a:cubicBezTo>
                    <a:cubicBezTo>
                      <a:pt x="815190" y="87020"/>
                      <a:pt x="808990" y="81759"/>
                      <a:pt x="808990" y="75270"/>
                    </a:cubicBezTo>
                    <a:cubicBezTo>
                      <a:pt x="808990" y="68781"/>
                      <a:pt x="815190" y="63520"/>
                      <a:pt x="822837" y="63520"/>
                    </a:cubicBezTo>
                    <a:close/>
                    <a:moveTo>
                      <a:pt x="231954" y="60811"/>
                    </a:moveTo>
                    <a:lnTo>
                      <a:pt x="239692" y="63531"/>
                    </a:lnTo>
                    <a:cubicBezTo>
                      <a:pt x="242197" y="65657"/>
                      <a:pt x="243747" y="68595"/>
                      <a:pt x="243747" y="71839"/>
                    </a:cubicBezTo>
                    <a:cubicBezTo>
                      <a:pt x="243747" y="78328"/>
                      <a:pt x="237548" y="83589"/>
                      <a:pt x="229900" y="83589"/>
                    </a:cubicBezTo>
                    <a:cubicBezTo>
                      <a:pt x="226077" y="83589"/>
                      <a:pt x="222615" y="82274"/>
                      <a:pt x="220109" y="80148"/>
                    </a:cubicBezTo>
                    <a:lnTo>
                      <a:pt x="216425" y="72600"/>
                    </a:lnTo>
                    <a:close/>
                    <a:moveTo>
                      <a:pt x="611007" y="59645"/>
                    </a:moveTo>
                    <a:cubicBezTo>
                      <a:pt x="618654" y="59645"/>
                      <a:pt x="624854" y="64906"/>
                      <a:pt x="624854" y="71395"/>
                    </a:cubicBezTo>
                    <a:cubicBezTo>
                      <a:pt x="624854" y="77884"/>
                      <a:pt x="618654" y="83145"/>
                      <a:pt x="611007" y="83145"/>
                    </a:cubicBezTo>
                    <a:cubicBezTo>
                      <a:pt x="603359" y="83145"/>
                      <a:pt x="597159" y="77884"/>
                      <a:pt x="597159" y="71395"/>
                    </a:cubicBezTo>
                    <a:cubicBezTo>
                      <a:pt x="597159" y="64906"/>
                      <a:pt x="603359" y="59645"/>
                      <a:pt x="611007" y="59645"/>
                    </a:cubicBezTo>
                    <a:close/>
                    <a:moveTo>
                      <a:pt x="380727" y="53082"/>
                    </a:moveTo>
                    <a:cubicBezTo>
                      <a:pt x="388374" y="53082"/>
                      <a:pt x="394574" y="58343"/>
                      <a:pt x="394574" y="64832"/>
                    </a:cubicBezTo>
                    <a:cubicBezTo>
                      <a:pt x="394574" y="71321"/>
                      <a:pt x="388374" y="76582"/>
                      <a:pt x="380727" y="76582"/>
                    </a:cubicBezTo>
                    <a:cubicBezTo>
                      <a:pt x="373079" y="76582"/>
                      <a:pt x="366879" y="71321"/>
                      <a:pt x="366879" y="64832"/>
                    </a:cubicBezTo>
                    <a:cubicBezTo>
                      <a:pt x="366879" y="58343"/>
                      <a:pt x="373079" y="53082"/>
                      <a:pt x="380727" y="53082"/>
                    </a:cubicBezTo>
                    <a:close/>
                    <a:moveTo>
                      <a:pt x="474843" y="36166"/>
                    </a:moveTo>
                    <a:cubicBezTo>
                      <a:pt x="482490" y="36166"/>
                      <a:pt x="488690" y="41427"/>
                      <a:pt x="488690" y="47916"/>
                    </a:cubicBezTo>
                    <a:cubicBezTo>
                      <a:pt x="488690" y="54405"/>
                      <a:pt x="482490" y="59666"/>
                      <a:pt x="474843" y="59666"/>
                    </a:cubicBezTo>
                    <a:cubicBezTo>
                      <a:pt x="467196" y="59666"/>
                      <a:pt x="460996" y="54405"/>
                      <a:pt x="460996" y="47916"/>
                    </a:cubicBezTo>
                    <a:cubicBezTo>
                      <a:pt x="460996" y="41427"/>
                      <a:pt x="467196" y="36166"/>
                      <a:pt x="474843" y="36166"/>
                    </a:cubicBezTo>
                    <a:close/>
                    <a:moveTo>
                      <a:pt x="751717" y="17957"/>
                    </a:moveTo>
                    <a:lnTo>
                      <a:pt x="754885" y="19000"/>
                    </a:lnTo>
                    <a:lnTo>
                      <a:pt x="766082" y="24376"/>
                    </a:lnTo>
                    <a:lnTo>
                      <a:pt x="768227" y="28771"/>
                    </a:lnTo>
                    <a:cubicBezTo>
                      <a:pt x="768227" y="35260"/>
                      <a:pt x="762027" y="40520"/>
                      <a:pt x="754380" y="40520"/>
                    </a:cubicBezTo>
                    <a:cubicBezTo>
                      <a:pt x="746732" y="40520"/>
                      <a:pt x="740532" y="35260"/>
                      <a:pt x="740532" y="28771"/>
                    </a:cubicBezTo>
                    <a:cubicBezTo>
                      <a:pt x="740532" y="25527"/>
                      <a:pt x="742082" y="22589"/>
                      <a:pt x="744588" y="20463"/>
                    </a:cubicBezTo>
                    <a:close/>
                    <a:moveTo>
                      <a:pt x="679103" y="9949"/>
                    </a:moveTo>
                    <a:cubicBezTo>
                      <a:pt x="686750" y="9949"/>
                      <a:pt x="692950" y="15210"/>
                      <a:pt x="692950" y="21699"/>
                    </a:cubicBezTo>
                    <a:cubicBezTo>
                      <a:pt x="692950" y="28188"/>
                      <a:pt x="686750" y="33449"/>
                      <a:pt x="679103" y="33449"/>
                    </a:cubicBezTo>
                    <a:cubicBezTo>
                      <a:pt x="671456" y="33449"/>
                      <a:pt x="665256" y="28188"/>
                      <a:pt x="665256" y="21699"/>
                    </a:cubicBezTo>
                    <a:cubicBezTo>
                      <a:pt x="665256" y="15210"/>
                      <a:pt x="671456" y="9949"/>
                      <a:pt x="679103" y="9949"/>
                    </a:cubicBezTo>
                    <a:close/>
                    <a:moveTo>
                      <a:pt x="343942" y="8047"/>
                    </a:moveTo>
                    <a:lnTo>
                      <a:pt x="339970" y="16184"/>
                    </a:lnTo>
                    <a:cubicBezTo>
                      <a:pt x="337464" y="18310"/>
                      <a:pt x="334002" y="19625"/>
                      <a:pt x="330178" y="19625"/>
                    </a:cubicBezTo>
                    <a:cubicBezTo>
                      <a:pt x="326355" y="19625"/>
                      <a:pt x="322893" y="18310"/>
                      <a:pt x="320387" y="16184"/>
                    </a:cubicBezTo>
                    <a:lnTo>
                      <a:pt x="320226" y="15854"/>
                    </a:lnTo>
                    <a:close/>
                    <a:moveTo>
                      <a:pt x="542009" y="0"/>
                    </a:moveTo>
                    <a:cubicBezTo>
                      <a:pt x="549656" y="0"/>
                      <a:pt x="555856" y="5261"/>
                      <a:pt x="555856" y="11750"/>
                    </a:cubicBezTo>
                    <a:cubicBezTo>
                      <a:pt x="555856" y="18239"/>
                      <a:pt x="549656" y="23499"/>
                      <a:pt x="542009" y="23499"/>
                    </a:cubicBezTo>
                    <a:cubicBezTo>
                      <a:pt x="534361" y="23499"/>
                      <a:pt x="528161" y="18239"/>
                      <a:pt x="528161" y="11750"/>
                    </a:cubicBezTo>
                    <a:cubicBezTo>
                      <a:pt x="528161" y="5261"/>
                      <a:pt x="534361" y="0"/>
                      <a:pt x="542009" y="0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3E03102C-36B1-4A78-A43F-709358C4B7C6}"/>
                  </a:ext>
                </a:extLst>
              </p:cNvPr>
              <p:cNvSpPr/>
              <p:nvPr/>
            </p:nvSpPr>
            <p:spPr>
              <a:xfrm>
                <a:off x="1726982" y="2592455"/>
                <a:ext cx="180975" cy="155104"/>
              </a:xfrm>
              <a:custGeom>
                <a:avLst/>
                <a:gdLst>
                  <a:gd name="connsiteX0" fmla="*/ 145189 w 304116"/>
                  <a:gd name="connsiteY0" fmla="*/ 61656 h 260642"/>
                  <a:gd name="connsiteX1" fmla="*/ 254626 w 304116"/>
                  <a:gd name="connsiteY1" fmla="*/ 114864 h 260642"/>
                  <a:gd name="connsiteX2" fmla="*/ 282220 w 304116"/>
                  <a:gd name="connsiteY2" fmla="*/ 259201 h 260642"/>
                  <a:gd name="connsiteX3" fmla="*/ 189519 w 304116"/>
                  <a:gd name="connsiteY3" fmla="*/ 179971 h 260642"/>
                  <a:gd name="connsiteX4" fmla="*/ 116176 w 304116"/>
                  <a:gd name="connsiteY4" fmla="*/ 83631 h 260642"/>
                  <a:gd name="connsiteX5" fmla="*/ 145189 w 304116"/>
                  <a:gd name="connsiteY5" fmla="*/ 61656 h 260642"/>
                  <a:gd name="connsiteX6" fmla="*/ 46549 w 304116"/>
                  <a:gd name="connsiteY6" fmla="*/ 0 h 260642"/>
                  <a:gd name="connsiteX7" fmla="*/ 93098 w 304116"/>
                  <a:gd name="connsiteY7" fmla="*/ 46549 h 260642"/>
                  <a:gd name="connsiteX8" fmla="*/ 46549 w 304116"/>
                  <a:gd name="connsiteY8" fmla="*/ 93098 h 260642"/>
                  <a:gd name="connsiteX9" fmla="*/ 0 w 304116"/>
                  <a:gd name="connsiteY9" fmla="*/ 46549 h 260642"/>
                  <a:gd name="connsiteX10" fmla="*/ 46549 w 304116"/>
                  <a:gd name="connsiteY10" fmla="*/ 0 h 260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04116" h="260642">
                    <a:moveTo>
                      <a:pt x="145189" y="61656"/>
                    </a:moveTo>
                    <a:cubicBezTo>
                      <a:pt x="181399" y="56002"/>
                      <a:pt x="233871" y="92917"/>
                      <a:pt x="254626" y="114864"/>
                    </a:cubicBezTo>
                    <a:cubicBezTo>
                      <a:pt x="282300" y="144126"/>
                      <a:pt x="333494" y="247578"/>
                      <a:pt x="282220" y="259201"/>
                    </a:cubicBezTo>
                    <a:cubicBezTo>
                      <a:pt x="230946" y="270824"/>
                      <a:pt x="217193" y="209232"/>
                      <a:pt x="189519" y="179971"/>
                    </a:cubicBezTo>
                    <a:cubicBezTo>
                      <a:pt x="161846" y="150709"/>
                      <a:pt x="89459" y="137532"/>
                      <a:pt x="116176" y="83631"/>
                    </a:cubicBezTo>
                    <a:cubicBezTo>
                      <a:pt x="122855" y="70155"/>
                      <a:pt x="133118" y="63541"/>
                      <a:pt x="145189" y="61656"/>
                    </a:cubicBezTo>
                    <a:close/>
                    <a:moveTo>
                      <a:pt x="46549" y="0"/>
                    </a:moveTo>
                    <a:cubicBezTo>
                      <a:pt x="72257" y="0"/>
                      <a:pt x="93098" y="20841"/>
                      <a:pt x="93098" y="46549"/>
                    </a:cubicBezTo>
                    <a:cubicBezTo>
                      <a:pt x="93098" y="72257"/>
                      <a:pt x="72257" y="93098"/>
                      <a:pt x="46549" y="93098"/>
                    </a:cubicBezTo>
                    <a:cubicBezTo>
                      <a:pt x="20841" y="93098"/>
                      <a:pt x="0" y="72257"/>
                      <a:pt x="0" y="46549"/>
                    </a:cubicBezTo>
                    <a:cubicBezTo>
                      <a:pt x="0" y="20841"/>
                      <a:pt x="20841" y="0"/>
                      <a:pt x="4654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0CED16FF-BC0A-4E89-B282-187C5B691DA6}"/>
                  </a:ext>
                </a:extLst>
              </p:cNvPr>
              <p:cNvSpPr/>
              <p:nvPr/>
            </p:nvSpPr>
            <p:spPr>
              <a:xfrm>
                <a:off x="1061108" y="3090745"/>
                <a:ext cx="957574" cy="280978"/>
              </a:xfrm>
              <a:custGeom>
                <a:avLst/>
                <a:gdLst>
                  <a:gd name="connsiteX0" fmla="*/ 0 w 957574"/>
                  <a:gd name="connsiteY0" fmla="*/ 0 h 280978"/>
                  <a:gd name="connsiteX1" fmla="*/ 1472 w 957574"/>
                  <a:gd name="connsiteY1" fmla="*/ 1092 h 280978"/>
                  <a:gd name="connsiteX2" fmla="*/ 20424 w 957574"/>
                  <a:gd name="connsiteY2" fmla="*/ 10889 h 280978"/>
                  <a:gd name="connsiteX3" fmla="*/ 46212 w 957574"/>
                  <a:gd name="connsiteY3" fmla="*/ 46399 h 280978"/>
                  <a:gd name="connsiteX4" fmla="*/ 479794 w 957574"/>
                  <a:gd name="connsiteY4" fmla="*/ 217229 h 280978"/>
                  <a:gd name="connsiteX5" fmla="*/ 913376 w 957574"/>
                  <a:gd name="connsiteY5" fmla="*/ 46399 h 280978"/>
                  <a:gd name="connsiteX6" fmla="*/ 937421 w 957574"/>
                  <a:gd name="connsiteY6" fmla="*/ 13288 h 280978"/>
                  <a:gd name="connsiteX7" fmla="*/ 957574 w 957574"/>
                  <a:gd name="connsiteY7" fmla="*/ 2871 h 280978"/>
                  <a:gd name="connsiteX8" fmla="*/ 951370 w 957574"/>
                  <a:gd name="connsiteY8" fmla="*/ 19568 h 280978"/>
                  <a:gd name="connsiteX9" fmla="*/ 479320 w 957574"/>
                  <a:gd name="connsiteY9" fmla="*/ 280978 h 280978"/>
                  <a:gd name="connsiteX10" fmla="*/ 7270 w 957574"/>
                  <a:gd name="connsiteY10" fmla="*/ 19568 h 280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57574" h="280978">
                    <a:moveTo>
                      <a:pt x="0" y="0"/>
                    </a:moveTo>
                    <a:lnTo>
                      <a:pt x="1472" y="1092"/>
                    </a:lnTo>
                    <a:lnTo>
                      <a:pt x="20424" y="10889"/>
                    </a:lnTo>
                    <a:lnTo>
                      <a:pt x="46212" y="46399"/>
                    </a:lnTo>
                    <a:cubicBezTo>
                      <a:pt x="149271" y="150729"/>
                      <a:pt x="305237" y="217229"/>
                      <a:pt x="479794" y="217229"/>
                    </a:cubicBezTo>
                    <a:cubicBezTo>
                      <a:pt x="654351" y="217229"/>
                      <a:pt x="810317" y="150729"/>
                      <a:pt x="913376" y="46399"/>
                    </a:cubicBezTo>
                    <a:lnTo>
                      <a:pt x="937421" y="13288"/>
                    </a:lnTo>
                    <a:lnTo>
                      <a:pt x="957574" y="2871"/>
                    </a:lnTo>
                    <a:lnTo>
                      <a:pt x="951370" y="19568"/>
                    </a:lnTo>
                    <a:cubicBezTo>
                      <a:pt x="873597" y="173188"/>
                      <a:pt x="691526" y="280978"/>
                      <a:pt x="479320" y="280978"/>
                    </a:cubicBezTo>
                    <a:cubicBezTo>
                      <a:pt x="267114" y="280978"/>
                      <a:pt x="85043" y="173188"/>
                      <a:pt x="7270" y="19568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EC94DD4F-C594-4806-A884-A957353F159B}"/>
                </a:ext>
              </a:extLst>
            </p:cNvPr>
            <p:cNvGrpSpPr/>
            <p:nvPr/>
          </p:nvGrpSpPr>
          <p:grpSpPr>
            <a:xfrm>
              <a:off x="5953941" y="3723164"/>
              <a:ext cx="894510" cy="681014"/>
              <a:chOff x="967076" y="2506163"/>
              <a:chExt cx="1136911" cy="865560"/>
            </a:xfrm>
          </p:grpSpPr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64081C47-053B-4AEC-8ED6-B79797AD0BF4}"/>
                  </a:ext>
                </a:extLst>
              </p:cNvPr>
              <p:cNvSpPr/>
              <p:nvPr/>
            </p:nvSpPr>
            <p:spPr>
              <a:xfrm>
                <a:off x="967076" y="2506163"/>
                <a:ext cx="1136910" cy="856022"/>
              </a:xfrm>
              <a:custGeom>
                <a:avLst/>
                <a:gdLst>
                  <a:gd name="connsiteX0" fmla="*/ 573352 w 1136910"/>
                  <a:gd name="connsiteY0" fmla="*/ 0 h 856022"/>
                  <a:gd name="connsiteX1" fmla="*/ 1045402 w 1136910"/>
                  <a:gd name="connsiteY1" fmla="*/ 261410 h 856022"/>
                  <a:gd name="connsiteX2" fmla="*/ 1073505 w 1136910"/>
                  <a:gd name="connsiteY2" fmla="*/ 337046 h 856022"/>
                  <a:gd name="connsiteX3" fmla="*/ 1092238 w 1136910"/>
                  <a:gd name="connsiteY3" fmla="*/ 349320 h 856022"/>
                  <a:gd name="connsiteX4" fmla="*/ 1136910 w 1136910"/>
                  <a:gd name="connsiteY4" fmla="*/ 428011 h 856022"/>
                  <a:gd name="connsiteX5" fmla="*/ 1092238 w 1136910"/>
                  <a:gd name="connsiteY5" fmla="*/ 506702 h 856022"/>
                  <a:gd name="connsiteX6" fmla="*/ 1073505 w 1136910"/>
                  <a:gd name="connsiteY6" fmla="*/ 518976 h 856022"/>
                  <a:gd name="connsiteX7" fmla="*/ 1045402 w 1136910"/>
                  <a:gd name="connsiteY7" fmla="*/ 594612 h 856022"/>
                  <a:gd name="connsiteX8" fmla="*/ 573352 w 1136910"/>
                  <a:gd name="connsiteY8" fmla="*/ 856022 h 856022"/>
                  <a:gd name="connsiteX9" fmla="*/ 101302 w 1136910"/>
                  <a:gd name="connsiteY9" fmla="*/ 594612 h 856022"/>
                  <a:gd name="connsiteX10" fmla="*/ 76351 w 1136910"/>
                  <a:gd name="connsiteY10" fmla="*/ 527459 h 856022"/>
                  <a:gd name="connsiteX11" fmla="*/ 44672 w 1136910"/>
                  <a:gd name="connsiteY11" fmla="*/ 506702 h 856022"/>
                  <a:gd name="connsiteX12" fmla="*/ 0 w 1136910"/>
                  <a:gd name="connsiteY12" fmla="*/ 428011 h 856022"/>
                  <a:gd name="connsiteX13" fmla="*/ 44672 w 1136910"/>
                  <a:gd name="connsiteY13" fmla="*/ 349320 h 856022"/>
                  <a:gd name="connsiteX14" fmla="*/ 76351 w 1136910"/>
                  <a:gd name="connsiteY14" fmla="*/ 328564 h 856022"/>
                  <a:gd name="connsiteX15" fmla="*/ 101302 w 1136910"/>
                  <a:gd name="connsiteY15" fmla="*/ 261410 h 856022"/>
                  <a:gd name="connsiteX16" fmla="*/ 573352 w 1136910"/>
                  <a:gd name="connsiteY16" fmla="*/ 0 h 856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36910" h="856022">
                    <a:moveTo>
                      <a:pt x="573352" y="0"/>
                    </a:moveTo>
                    <a:cubicBezTo>
                      <a:pt x="785558" y="0"/>
                      <a:pt x="967629" y="107790"/>
                      <a:pt x="1045402" y="261410"/>
                    </a:cubicBezTo>
                    <a:lnTo>
                      <a:pt x="1073505" y="337046"/>
                    </a:lnTo>
                    <a:lnTo>
                      <a:pt x="1092238" y="349320"/>
                    </a:lnTo>
                    <a:cubicBezTo>
                      <a:pt x="1121003" y="373506"/>
                      <a:pt x="1136910" y="400098"/>
                      <a:pt x="1136910" y="428011"/>
                    </a:cubicBezTo>
                    <a:cubicBezTo>
                      <a:pt x="1136910" y="455924"/>
                      <a:pt x="1121003" y="482516"/>
                      <a:pt x="1092238" y="506702"/>
                    </a:cubicBezTo>
                    <a:lnTo>
                      <a:pt x="1073505" y="518976"/>
                    </a:lnTo>
                    <a:lnTo>
                      <a:pt x="1045402" y="594612"/>
                    </a:lnTo>
                    <a:cubicBezTo>
                      <a:pt x="967629" y="748232"/>
                      <a:pt x="785558" y="856022"/>
                      <a:pt x="573352" y="856022"/>
                    </a:cubicBezTo>
                    <a:cubicBezTo>
                      <a:pt x="361146" y="856022"/>
                      <a:pt x="179075" y="748232"/>
                      <a:pt x="101302" y="594612"/>
                    </a:cubicBezTo>
                    <a:lnTo>
                      <a:pt x="76351" y="527459"/>
                    </a:lnTo>
                    <a:lnTo>
                      <a:pt x="44672" y="506702"/>
                    </a:lnTo>
                    <a:cubicBezTo>
                      <a:pt x="15907" y="482516"/>
                      <a:pt x="0" y="455924"/>
                      <a:pt x="0" y="428011"/>
                    </a:cubicBezTo>
                    <a:cubicBezTo>
                      <a:pt x="0" y="400098"/>
                      <a:pt x="15907" y="373506"/>
                      <a:pt x="44672" y="349320"/>
                    </a:cubicBezTo>
                    <a:lnTo>
                      <a:pt x="76351" y="328564"/>
                    </a:lnTo>
                    <a:lnTo>
                      <a:pt x="101302" y="261410"/>
                    </a:lnTo>
                    <a:cubicBezTo>
                      <a:pt x="179075" y="107790"/>
                      <a:pt x="361146" y="0"/>
                      <a:pt x="573352" y="0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008000"/>
                  </a:gs>
                  <a:gs pos="0">
                    <a:srgbClr val="92D050"/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31EC7CF8-312B-466B-9D7D-EDBF64CB7030}"/>
                  </a:ext>
                </a:extLst>
              </p:cNvPr>
              <p:cNvSpPr/>
              <p:nvPr/>
            </p:nvSpPr>
            <p:spPr>
              <a:xfrm>
                <a:off x="1007652" y="2535679"/>
                <a:ext cx="1096335" cy="831850"/>
              </a:xfrm>
              <a:custGeom>
                <a:avLst/>
                <a:gdLst>
                  <a:gd name="connsiteX0" fmla="*/ 505095 w 1096335"/>
                  <a:gd name="connsiteY0" fmla="*/ 817167 h 831850"/>
                  <a:gd name="connsiteX1" fmla="*/ 518942 w 1096335"/>
                  <a:gd name="connsiteY1" fmla="*/ 828917 h 831850"/>
                  <a:gd name="connsiteX2" fmla="*/ 517510 w 1096335"/>
                  <a:gd name="connsiteY2" fmla="*/ 831850 h 831850"/>
                  <a:gd name="connsiteX3" fmla="*/ 491889 w 1096335"/>
                  <a:gd name="connsiteY3" fmla="*/ 830231 h 831850"/>
                  <a:gd name="connsiteX4" fmla="*/ 491248 w 1096335"/>
                  <a:gd name="connsiteY4" fmla="*/ 828917 h 831850"/>
                  <a:gd name="connsiteX5" fmla="*/ 505095 w 1096335"/>
                  <a:gd name="connsiteY5" fmla="*/ 817167 h 831850"/>
                  <a:gd name="connsiteX6" fmla="*/ 319544 w 1096335"/>
                  <a:gd name="connsiteY6" fmla="*/ 777927 h 831850"/>
                  <a:gd name="connsiteX7" fmla="*/ 333391 w 1096335"/>
                  <a:gd name="connsiteY7" fmla="*/ 789676 h 831850"/>
                  <a:gd name="connsiteX8" fmla="*/ 329853 w 1096335"/>
                  <a:gd name="connsiteY8" fmla="*/ 796924 h 831850"/>
                  <a:gd name="connsiteX9" fmla="*/ 310669 w 1096335"/>
                  <a:gd name="connsiteY9" fmla="*/ 790609 h 831850"/>
                  <a:gd name="connsiteX10" fmla="*/ 306272 w 1096335"/>
                  <a:gd name="connsiteY10" fmla="*/ 788497 h 831850"/>
                  <a:gd name="connsiteX11" fmla="*/ 309752 w 1096335"/>
                  <a:gd name="connsiteY11" fmla="*/ 781368 h 831850"/>
                  <a:gd name="connsiteX12" fmla="*/ 319544 w 1096335"/>
                  <a:gd name="connsiteY12" fmla="*/ 777927 h 831850"/>
                  <a:gd name="connsiteX13" fmla="*/ 562102 w 1096335"/>
                  <a:gd name="connsiteY13" fmla="*/ 770793 h 831850"/>
                  <a:gd name="connsiteX14" fmla="*/ 575949 w 1096335"/>
                  <a:gd name="connsiteY14" fmla="*/ 782543 h 831850"/>
                  <a:gd name="connsiteX15" fmla="*/ 562102 w 1096335"/>
                  <a:gd name="connsiteY15" fmla="*/ 794293 h 831850"/>
                  <a:gd name="connsiteX16" fmla="*/ 548254 w 1096335"/>
                  <a:gd name="connsiteY16" fmla="*/ 782543 h 831850"/>
                  <a:gd name="connsiteX17" fmla="*/ 562102 w 1096335"/>
                  <a:gd name="connsiteY17" fmla="*/ 770793 h 831850"/>
                  <a:gd name="connsiteX18" fmla="*/ 777880 w 1096335"/>
                  <a:gd name="connsiteY18" fmla="*/ 766030 h 831850"/>
                  <a:gd name="connsiteX19" fmla="*/ 787671 w 1096335"/>
                  <a:gd name="connsiteY19" fmla="*/ 769472 h 831850"/>
                  <a:gd name="connsiteX20" fmla="*/ 789804 w 1096335"/>
                  <a:gd name="connsiteY20" fmla="*/ 773841 h 831850"/>
                  <a:gd name="connsiteX21" fmla="*/ 767369 w 1096335"/>
                  <a:gd name="connsiteY21" fmla="*/ 784614 h 831850"/>
                  <a:gd name="connsiteX22" fmla="*/ 764032 w 1096335"/>
                  <a:gd name="connsiteY22" fmla="*/ 777780 h 831850"/>
                  <a:gd name="connsiteX23" fmla="*/ 777880 w 1096335"/>
                  <a:gd name="connsiteY23" fmla="*/ 766030 h 831850"/>
                  <a:gd name="connsiteX24" fmla="*/ 656218 w 1096335"/>
                  <a:gd name="connsiteY24" fmla="*/ 753877 h 831850"/>
                  <a:gd name="connsiteX25" fmla="*/ 670065 w 1096335"/>
                  <a:gd name="connsiteY25" fmla="*/ 765627 h 831850"/>
                  <a:gd name="connsiteX26" fmla="*/ 656218 w 1096335"/>
                  <a:gd name="connsiteY26" fmla="*/ 777376 h 831850"/>
                  <a:gd name="connsiteX27" fmla="*/ 642371 w 1096335"/>
                  <a:gd name="connsiteY27" fmla="*/ 765627 h 831850"/>
                  <a:gd name="connsiteX28" fmla="*/ 656218 w 1096335"/>
                  <a:gd name="connsiteY28" fmla="*/ 753877 h 831850"/>
                  <a:gd name="connsiteX29" fmla="*/ 421363 w 1096335"/>
                  <a:gd name="connsiteY29" fmla="*/ 752009 h 831850"/>
                  <a:gd name="connsiteX30" fmla="*/ 435210 w 1096335"/>
                  <a:gd name="connsiteY30" fmla="*/ 763759 h 831850"/>
                  <a:gd name="connsiteX31" fmla="*/ 421363 w 1096335"/>
                  <a:gd name="connsiteY31" fmla="*/ 775508 h 831850"/>
                  <a:gd name="connsiteX32" fmla="*/ 407515 w 1096335"/>
                  <a:gd name="connsiteY32" fmla="*/ 763759 h 831850"/>
                  <a:gd name="connsiteX33" fmla="*/ 421363 w 1096335"/>
                  <a:gd name="connsiteY33" fmla="*/ 752009 h 831850"/>
                  <a:gd name="connsiteX34" fmla="*/ 723384 w 1096335"/>
                  <a:gd name="connsiteY34" fmla="*/ 717711 h 831850"/>
                  <a:gd name="connsiteX35" fmla="*/ 737231 w 1096335"/>
                  <a:gd name="connsiteY35" fmla="*/ 729460 h 831850"/>
                  <a:gd name="connsiteX36" fmla="*/ 723384 w 1096335"/>
                  <a:gd name="connsiteY36" fmla="*/ 741210 h 831850"/>
                  <a:gd name="connsiteX37" fmla="*/ 709536 w 1096335"/>
                  <a:gd name="connsiteY37" fmla="*/ 729460 h 831850"/>
                  <a:gd name="connsiteX38" fmla="*/ 723384 w 1096335"/>
                  <a:gd name="connsiteY38" fmla="*/ 717711 h 831850"/>
                  <a:gd name="connsiteX39" fmla="*/ 845976 w 1096335"/>
                  <a:gd name="connsiteY39" fmla="*/ 716334 h 831850"/>
                  <a:gd name="connsiteX40" fmla="*/ 859823 w 1096335"/>
                  <a:gd name="connsiteY40" fmla="*/ 728083 h 831850"/>
                  <a:gd name="connsiteX41" fmla="*/ 859197 w 1096335"/>
                  <a:gd name="connsiteY41" fmla="*/ 729366 h 831850"/>
                  <a:gd name="connsiteX42" fmla="*/ 845588 w 1096335"/>
                  <a:gd name="connsiteY42" fmla="*/ 739697 h 831850"/>
                  <a:gd name="connsiteX43" fmla="*/ 836185 w 1096335"/>
                  <a:gd name="connsiteY43" fmla="*/ 736392 h 831850"/>
                  <a:gd name="connsiteX44" fmla="*/ 832129 w 1096335"/>
                  <a:gd name="connsiteY44" fmla="*/ 728083 h 831850"/>
                  <a:gd name="connsiteX45" fmla="*/ 845976 w 1096335"/>
                  <a:gd name="connsiteY45" fmla="*/ 716334 h 831850"/>
                  <a:gd name="connsiteX46" fmla="*/ 511553 w 1096335"/>
                  <a:gd name="connsiteY46" fmla="*/ 713836 h 831850"/>
                  <a:gd name="connsiteX47" fmla="*/ 525401 w 1096335"/>
                  <a:gd name="connsiteY47" fmla="*/ 725585 h 831850"/>
                  <a:gd name="connsiteX48" fmla="*/ 511553 w 1096335"/>
                  <a:gd name="connsiteY48" fmla="*/ 737335 h 831850"/>
                  <a:gd name="connsiteX49" fmla="*/ 497706 w 1096335"/>
                  <a:gd name="connsiteY49" fmla="*/ 725585 h 831850"/>
                  <a:gd name="connsiteX50" fmla="*/ 511553 w 1096335"/>
                  <a:gd name="connsiteY50" fmla="*/ 713836 h 831850"/>
                  <a:gd name="connsiteX51" fmla="*/ 289079 w 1096335"/>
                  <a:gd name="connsiteY51" fmla="*/ 711500 h 831850"/>
                  <a:gd name="connsiteX52" fmla="*/ 302926 w 1096335"/>
                  <a:gd name="connsiteY52" fmla="*/ 723250 h 831850"/>
                  <a:gd name="connsiteX53" fmla="*/ 289079 w 1096335"/>
                  <a:gd name="connsiteY53" fmla="*/ 735000 h 831850"/>
                  <a:gd name="connsiteX54" fmla="*/ 275232 w 1096335"/>
                  <a:gd name="connsiteY54" fmla="*/ 723250 h 831850"/>
                  <a:gd name="connsiteX55" fmla="*/ 289079 w 1096335"/>
                  <a:gd name="connsiteY55" fmla="*/ 711500 h 831850"/>
                  <a:gd name="connsiteX56" fmla="*/ 383195 w 1096335"/>
                  <a:gd name="connsiteY56" fmla="*/ 694584 h 831850"/>
                  <a:gd name="connsiteX57" fmla="*/ 397042 w 1096335"/>
                  <a:gd name="connsiteY57" fmla="*/ 706334 h 831850"/>
                  <a:gd name="connsiteX58" fmla="*/ 383195 w 1096335"/>
                  <a:gd name="connsiteY58" fmla="*/ 718083 h 831850"/>
                  <a:gd name="connsiteX59" fmla="*/ 369348 w 1096335"/>
                  <a:gd name="connsiteY59" fmla="*/ 706334 h 831850"/>
                  <a:gd name="connsiteX60" fmla="*/ 383195 w 1096335"/>
                  <a:gd name="connsiteY60" fmla="*/ 694584 h 831850"/>
                  <a:gd name="connsiteX61" fmla="*/ 654926 w 1096335"/>
                  <a:gd name="connsiteY61" fmla="*/ 671211 h 831850"/>
                  <a:gd name="connsiteX62" fmla="*/ 668774 w 1096335"/>
                  <a:gd name="connsiteY62" fmla="*/ 682961 h 831850"/>
                  <a:gd name="connsiteX63" fmla="*/ 654926 w 1096335"/>
                  <a:gd name="connsiteY63" fmla="*/ 694711 h 831850"/>
                  <a:gd name="connsiteX64" fmla="*/ 641079 w 1096335"/>
                  <a:gd name="connsiteY64" fmla="*/ 682961 h 831850"/>
                  <a:gd name="connsiteX65" fmla="*/ 654926 w 1096335"/>
                  <a:gd name="connsiteY65" fmla="*/ 671211 h 831850"/>
                  <a:gd name="connsiteX66" fmla="*/ 579650 w 1096335"/>
                  <a:gd name="connsiteY66" fmla="*/ 664140 h 831850"/>
                  <a:gd name="connsiteX67" fmla="*/ 593497 w 1096335"/>
                  <a:gd name="connsiteY67" fmla="*/ 675889 h 831850"/>
                  <a:gd name="connsiteX68" fmla="*/ 579650 w 1096335"/>
                  <a:gd name="connsiteY68" fmla="*/ 687639 h 831850"/>
                  <a:gd name="connsiteX69" fmla="*/ 565802 w 1096335"/>
                  <a:gd name="connsiteY69" fmla="*/ 675889 h 831850"/>
                  <a:gd name="connsiteX70" fmla="*/ 579650 w 1096335"/>
                  <a:gd name="connsiteY70" fmla="*/ 664140 h 831850"/>
                  <a:gd name="connsiteX71" fmla="*/ 450361 w 1096335"/>
                  <a:gd name="connsiteY71" fmla="*/ 658418 h 831850"/>
                  <a:gd name="connsiteX72" fmla="*/ 464208 w 1096335"/>
                  <a:gd name="connsiteY72" fmla="*/ 670167 h 831850"/>
                  <a:gd name="connsiteX73" fmla="*/ 450361 w 1096335"/>
                  <a:gd name="connsiteY73" fmla="*/ 681917 h 831850"/>
                  <a:gd name="connsiteX74" fmla="*/ 436513 w 1096335"/>
                  <a:gd name="connsiteY74" fmla="*/ 670167 h 831850"/>
                  <a:gd name="connsiteX75" fmla="*/ 450361 w 1096335"/>
                  <a:gd name="connsiteY75" fmla="*/ 658418 h 831850"/>
                  <a:gd name="connsiteX76" fmla="*/ 238531 w 1096335"/>
                  <a:gd name="connsiteY76" fmla="*/ 654543 h 831850"/>
                  <a:gd name="connsiteX77" fmla="*/ 252378 w 1096335"/>
                  <a:gd name="connsiteY77" fmla="*/ 666292 h 831850"/>
                  <a:gd name="connsiteX78" fmla="*/ 238531 w 1096335"/>
                  <a:gd name="connsiteY78" fmla="*/ 678042 h 831850"/>
                  <a:gd name="connsiteX79" fmla="*/ 224683 w 1096335"/>
                  <a:gd name="connsiteY79" fmla="*/ 666292 h 831850"/>
                  <a:gd name="connsiteX80" fmla="*/ 238531 w 1096335"/>
                  <a:gd name="connsiteY80" fmla="*/ 654543 h 831850"/>
                  <a:gd name="connsiteX81" fmla="*/ 825529 w 1096335"/>
                  <a:gd name="connsiteY81" fmla="*/ 643384 h 831850"/>
                  <a:gd name="connsiteX82" fmla="*/ 839376 w 1096335"/>
                  <a:gd name="connsiteY82" fmla="*/ 655134 h 831850"/>
                  <a:gd name="connsiteX83" fmla="*/ 825529 w 1096335"/>
                  <a:gd name="connsiteY83" fmla="*/ 666884 h 831850"/>
                  <a:gd name="connsiteX84" fmla="*/ 811681 w 1096335"/>
                  <a:gd name="connsiteY84" fmla="*/ 655134 h 831850"/>
                  <a:gd name="connsiteX85" fmla="*/ 825529 w 1096335"/>
                  <a:gd name="connsiteY85" fmla="*/ 643384 h 831850"/>
                  <a:gd name="connsiteX86" fmla="*/ 104630 w 1096335"/>
                  <a:gd name="connsiteY86" fmla="*/ 631859 h 831850"/>
                  <a:gd name="connsiteX87" fmla="*/ 112158 w 1096335"/>
                  <a:gd name="connsiteY87" fmla="*/ 634505 h 831850"/>
                  <a:gd name="connsiteX88" fmla="*/ 116214 w 1096335"/>
                  <a:gd name="connsiteY88" fmla="*/ 642813 h 831850"/>
                  <a:gd name="connsiteX89" fmla="*/ 114755 w 1096335"/>
                  <a:gd name="connsiteY89" fmla="*/ 645802 h 831850"/>
                  <a:gd name="connsiteX90" fmla="*/ 738057 w 1096335"/>
                  <a:gd name="connsiteY90" fmla="*/ 623332 h 831850"/>
                  <a:gd name="connsiteX91" fmla="*/ 751905 w 1096335"/>
                  <a:gd name="connsiteY91" fmla="*/ 635082 h 831850"/>
                  <a:gd name="connsiteX92" fmla="*/ 738057 w 1096335"/>
                  <a:gd name="connsiteY92" fmla="*/ 646832 h 831850"/>
                  <a:gd name="connsiteX93" fmla="*/ 724210 w 1096335"/>
                  <a:gd name="connsiteY93" fmla="*/ 635082 h 831850"/>
                  <a:gd name="connsiteX94" fmla="*/ 738057 w 1096335"/>
                  <a:gd name="connsiteY94" fmla="*/ 623332 h 831850"/>
                  <a:gd name="connsiteX95" fmla="*/ 927348 w 1096335"/>
                  <a:gd name="connsiteY95" fmla="*/ 617466 h 831850"/>
                  <a:gd name="connsiteX96" fmla="*/ 941195 w 1096335"/>
                  <a:gd name="connsiteY96" fmla="*/ 629216 h 831850"/>
                  <a:gd name="connsiteX97" fmla="*/ 927348 w 1096335"/>
                  <a:gd name="connsiteY97" fmla="*/ 640966 h 831850"/>
                  <a:gd name="connsiteX98" fmla="*/ 913500 w 1096335"/>
                  <a:gd name="connsiteY98" fmla="*/ 629216 h 831850"/>
                  <a:gd name="connsiteX99" fmla="*/ 927348 w 1096335"/>
                  <a:gd name="connsiteY99" fmla="*/ 617466 h 831850"/>
                  <a:gd name="connsiteX100" fmla="*/ 381903 w 1096335"/>
                  <a:gd name="connsiteY100" fmla="*/ 611918 h 831850"/>
                  <a:gd name="connsiteX101" fmla="*/ 395751 w 1096335"/>
                  <a:gd name="connsiteY101" fmla="*/ 623668 h 831850"/>
                  <a:gd name="connsiteX102" fmla="*/ 381903 w 1096335"/>
                  <a:gd name="connsiteY102" fmla="*/ 635418 h 831850"/>
                  <a:gd name="connsiteX103" fmla="*/ 368056 w 1096335"/>
                  <a:gd name="connsiteY103" fmla="*/ 623668 h 831850"/>
                  <a:gd name="connsiteX104" fmla="*/ 381903 w 1096335"/>
                  <a:gd name="connsiteY104" fmla="*/ 611918 h 831850"/>
                  <a:gd name="connsiteX105" fmla="*/ 542418 w 1096335"/>
                  <a:gd name="connsiteY105" fmla="*/ 609883 h 831850"/>
                  <a:gd name="connsiteX106" fmla="*/ 556265 w 1096335"/>
                  <a:gd name="connsiteY106" fmla="*/ 621632 h 831850"/>
                  <a:gd name="connsiteX107" fmla="*/ 542418 w 1096335"/>
                  <a:gd name="connsiteY107" fmla="*/ 633382 h 831850"/>
                  <a:gd name="connsiteX108" fmla="*/ 528571 w 1096335"/>
                  <a:gd name="connsiteY108" fmla="*/ 621632 h 831850"/>
                  <a:gd name="connsiteX109" fmla="*/ 542418 w 1096335"/>
                  <a:gd name="connsiteY109" fmla="*/ 609883 h 831850"/>
                  <a:gd name="connsiteX110" fmla="*/ 306627 w 1096335"/>
                  <a:gd name="connsiteY110" fmla="*/ 604847 h 831850"/>
                  <a:gd name="connsiteX111" fmla="*/ 320474 w 1096335"/>
                  <a:gd name="connsiteY111" fmla="*/ 616596 h 831850"/>
                  <a:gd name="connsiteX112" fmla="*/ 306627 w 1096335"/>
                  <a:gd name="connsiteY112" fmla="*/ 628346 h 831850"/>
                  <a:gd name="connsiteX113" fmla="*/ 292780 w 1096335"/>
                  <a:gd name="connsiteY113" fmla="*/ 616596 h 831850"/>
                  <a:gd name="connsiteX114" fmla="*/ 306627 w 1096335"/>
                  <a:gd name="connsiteY114" fmla="*/ 604847 h 831850"/>
                  <a:gd name="connsiteX115" fmla="*/ 169533 w 1096335"/>
                  <a:gd name="connsiteY115" fmla="*/ 594897 h 831850"/>
                  <a:gd name="connsiteX116" fmla="*/ 183380 w 1096335"/>
                  <a:gd name="connsiteY116" fmla="*/ 606647 h 831850"/>
                  <a:gd name="connsiteX117" fmla="*/ 169533 w 1096335"/>
                  <a:gd name="connsiteY117" fmla="*/ 618397 h 831850"/>
                  <a:gd name="connsiteX118" fmla="*/ 155685 w 1096335"/>
                  <a:gd name="connsiteY118" fmla="*/ 606647 h 831850"/>
                  <a:gd name="connsiteX119" fmla="*/ 169533 w 1096335"/>
                  <a:gd name="connsiteY119" fmla="*/ 594897 h 831850"/>
                  <a:gd name="connsiteX120" fmla="*/ 454947 w 1096335"/>
                  <a:gd name="connsiteY120" fmla="*/ 589830 h 831850"/>
                  <a:gd name="connsiteX121" fmla="*/ 468794 w 1096335"/>
                  <a:gd name="connsiteY121" fmla="*/ 601580 h 831850"/>
                  <a:gd name="connsiteX122" fmla="*/ 454947 w 1096335"/>
                  <a:gd name="connsiteY122" fmla="*/ 613330 h 831850"/>
                  <a:gd name="connsiteX123" fmla="*/ 441100 w 1096335"/>
                  <a:gd name="connsiteY123" fmla="*/ 601580 h 831850"/>
                  <a:gd name="connsiteX124" fmla="*/ 454947 w 1096335"/>
                  <a:gd name="connsiteY124" fmla="*/ 589830 h 831850"/>
                  <a:gd name="connsiteX125" fmla="*/ 644237 w 1096335"/>
                  <a:gd name="connsiteY125" fmla="*/ 583965 h 831850"/>
                  <a:gd name="connsiteX126" fmla="*/ 658084 w 1096335"/>
                  <a:gd name="connsiteY126" fmla="*/ 595714 h 831850"/>
                  <a:gd name="connsiteX127" fmla="*/ 644237 w 1096335"/>
                  <a:gd name="connsiteY127" fmla="*/ 607464 h 831850"/>
                  <a:gd name="connsiteX128" fmla="*/ 630390 w 1096335"/>
                  <a:gd name="connsiteY128" fmla="*/ 595714 h 831850"/>
                  <a:gd name="connsiteX129" fmla="*/ 644237 w 1096335"/>
                  <a:gd name="connsiteY129" fmla="*/ 583965 h 831850"/>
                  <a:gd name="connsiteX130" fmla="*/ 795064 w 1096335"/>
                  <a:gd name="connsiteY130" fmla="*/ 576958 h 831850"/>
                  <a:gd name="connsiteX131" fmla="*/ 808911 w 1096335"/>
                  <a:gd name="connsiteY131" fmla="*/ 588708 h 831850"/>
                  <a:gd name="connsiteX132" fmla="*/ 795064 w 1096335"/>
                  <a:gd name="connsiteY132" fmla="*/ 600457 h 831850"/>
                  <a:gd name="connsiteX133" fmla="*/ 781217 w 1096335"/>
                  <a:gd name="connsiteY133" fmla="*/ 588708 h 831850"/>
                  <a:gd name="connsiteX134" fmla="*/ 795064 w 1096335"/>
                  <a:gd name="connsiteY134" fmla="*/ 576958 h 831850"/>
                  <a:gd name="connsiteX135" fmla="*/ 889180 w 1096335"/>
                  <a:gd name="connsiteY135" fmla="*/ 560042 h 831850"/>
                  <a:gd name="connsiteX136" fmla="*/ 903028 w 1096335"/>
                  <a:gd name="connsiteY136" fmla="*/ 571791 h 831850"/>
                  <a:gd name="connsiteX137" fmla="*/ 889180 w 1096335"/>
                  <a:gd name="connsiteY137" fmla="*/ 583541 h 831850"/>
                  <a:gd name="connsiteX138" fmla="*/ 875333 w 1096335"/>
                  <a:gd name="connsiteY138" fmla="*/ 571791 h 831850"/>
                  <a:gd name="connsiteX139" fmla="*/ 889180 w 1096335"/>
                  <a:gd name="connsiteY139" fmla="*/ 560042 h 831850"/>
                  <a:gd name="connsiteX140" fmla="*/ 101075 w 1096335"/>
                  <a:gd name="connsiteY140" fmla="*/ 548398 h 831850"/>
                  <a:gd name="connsiteX141" fmla="*/ 114923 w 1096335"/>
                  <a:gd name="connsiteY141" fmla="*/ 560148 h 831850"/>
                  <a:gd name="connsiteX142" fmla="*/ 101075 w 1096335"/>
                  <a:gd name="connsiteY142" fmla="*/ 571898 h 831850"/>
                  <a:gd name="connsiteX143" fmla="*/ 87228 w 1096335"/>
                  <a:gd name="connsiteY143" fmla="*/ 560148 h 831850"/>
                  <a:gd name="connsiteX144" fmla="*/ 101075 w 1096335"/>
                  <a:gd name="connsiteY144" fmla="*/ 548398 h 831850"/>
                  <a:gd name="connsiteX145" fmla="*/ 258247 w 1096335"/>
                  <a:gd name="connsiteY145" fmla="*/ 546362 h 831850"/>
                  <a:gd name="connsiteX146" fmla="*/ 272094 w 1096335"/>
                  <a:gd name="connsiteY146" fmla="*/ 558112 h 831850"/>
                  <a:gd name="connsiteX147" fmla="*/ 258247 w 1096335"/>
                  <a:gd name="connsiteY147" fmla="*/ 569862 h 831850"/>
                  <a:gd name="connsiteX148" fmla="*/ 244400 w 1096335"/>
                  <a:gd name="connsiteY148" fmla="*/ 558112 h 831850"/>
                  <a:gd name="connsiteX149" fmla="*/ 258247 w 1096335"/>
                  <a:gd name="connsiteY149" fmla="*/ 546362 h 831850"/>
                  <a:gd name="connsiteX150" fmla="*/ 511953 w 1096335"/>
                  <a:gd name="connsiteY150" fmla="*/ 543456 h 831850"/>
                  <a:gd name="connsiteX151" fmla="*/ 525801 w 1096335"/>
                  <a:gd name="connsiteY151" fmla="*/ 555206 h 831850"/>
                  <a:gd name="connsiteX152" fmla="*/ 511953 w 1096335"/>
                  <a:gd name="connsiteY152" fmla="*/ 566956 h 831850"/>
                  <a:gd name="connsiteX153" fmla="*/ 498106 w 1096335"/>
                  <a:gd name="connsiteY153" fmla="*/ 555206 h 831850"/>
                  <a:gd name="connsiteX154" fmla="*/ 511953 w 1096335"/>
                  <a:gd name="connsiteY154" fmla="*/ 543456 h 831850"/>
                  <a:gd name="connsiteX155" fmla="*/ 606070 w 1096335"/>
                  <a:gd name="connsiteY155" fmla="*/ 526540 h 831850"/>
                  <a:gd name="connsiteX156" fmla="*/ 619917 w 1096335"/>
                  <a:gd name="connsiteY156" fmla="*/ 538290 h 831850"/>
                  <a:gd name="connsiteX157" fmla="*/ 606070 w 1096335"/>
                  <a:gd name="connsiteY157" fmla="*/ 550039 h 831850"/>
                  <a:gd name="connsiteX158" fmla="*/ 592222 w 1096335"/>
                  <a:gd name="connsiteY158" fmla="*/ 538290 h 831850"/>
                  <a:gd name="connsiteX159" fmla="*/ 606070 w 1096335"/>
                  <a:gd name="connsiteY159" fmla="*/ 526540 h 831850"/>
                  <a:gd name="connsiteX160" fmla="*/ 170776 w 1096335"/>
                  <a:gd name="connsiteY160" fmla="*/ 526310 h 831850"/>
                  <a:gd name="connsiteX161" fmla="*/ 184623 w 1096335"/>
                  <a:gd name="connsiteY161" fmla="*/ 538060 h 831850"/>
                  <a:gd name="connsiteX162" fmla="*/ 170776 w 1096335"/>
                  <a:gd name="connsiteY162" fmla="*/ 549810 h 831850"/>
                  <a:gd name="connsiteX163" fmla="*/ 156929 w 1096335"/>
                  <a:gd name="connsiteY163" fmla="*/ 538060 h 831850"/>
                  <a:gd name="connsiteX164" fmla="*/ 170776 w 1096335"/>
                  <a:gd name="connsiteY164" fmla="*/ 526310 h 831850"/>
                  <a:gd name="connsiteX165" fmla="*/ 956346 w 1096335"/>
                  <a:gd name="connsiteY165" fmla="*/ 523875 h 831850"/>
                  <a:gd name="connsiteX166" fmla="*/ 970193 w 1096335"/>
                  <a:gd name="connsiteY166" fmla="*/ 535625 h 831850"/>
                  <a:gd name="connsiteX167" fmla="*/ 956346 w 1096335"/>
                  <a:gd name="connsiteY167" fmla="*/ 547375 h 831850"/>
                  <a:gd name="connsiteX168" fmla="*/ 942499 w 1096335"/>
                  <a:gd name="connsiteY168" fmla="*/ 535625 h 831850"/>
                  <a:gd name="connsiteX169" fmla="*/ 956346 w 1096335"/>
                  <a:gd name="connsiteY169" fmla="*/ 523875 h 831850"/>
                  <a:gd name="connsiteX170" fmla="*/ 360066 w 1096335"/>
                  <a:gd name="connsiteY170" fmla="*/ 520444 h 831850"/>
                  <a:gd name="connsiteX171" fmla="*/ 373913 w 1096335"/>
                  <a:gd name="connsiteY171" fmla="*/ 532194 h 831850"/>
                  <a:gd name="connsiteX172" fmla="*/ 360066 w 1096335"/>
                  <a:gd name="connsiteY172" fmla="*/ 543944 h 831850"/>
                  <a:gd name="connsiteX173" fmla="*/ 346219 w 1096335"/>
                  <a:gd name="connsiteY173" fmla="*/ 532194 h 831850"/>
                  <a:gd name="connsiteX174" fmla="*/ 360066 w 1096335"/>
                  <a:gd name="connsiteY174" fmla="*/ 520444 h 831850"/>
                  <a:gd name="connsiteX175" fmla="*/ 744516 w 1096335"/>
                  <a:gd name="connsiteY175" fmla="*/ 520000 h 831850"/>
                  <a:gd name="connsiteX176" fmla="*/ 758363 w 1096335"/>
                  <a:gd name="connsiteY176" fmla="*/ 531750 h 831850"/>
                  <a:gd name="connsiteX177" fmla="*/ 744516 w 1096335"/>
                  <a:gd name="connsiteY177" fmla="*/ 543500 h 831850"/>
                  <a:gd name="connsiteX178" fmla="*/ 730668 w 1096335"/>
                  <a:gd name="connsiteY178" fmla="*/ 531750 h 831850"/>
                  <a:gd name="connsiteX179" fmla="*/ 744516 w 1096335"/>
                  <a:gd name="connsiteY179" fmla="*/ 520000 h 831850"/>
                  <a:gd name="connsiteX180" fmla="*/ 673235 w 1096335"/>
                  <a:gd name="connsiteY180" fmla="*/ 490374 h 831850"/>
                  <a:gd name="connsiteX181" fmla="*/ 687083 w 1096335"/>
                  <a:gd name="connsiteY181" fmla="*/ 502123 h 831850"/>
                  <a:gd name="connsiteX182" fmla="*/ 673235 w 1096335"/>
                  <a:gd name="connsiteY182" fmla="*/ 513873 h 831850"/>
                  <a:gd name="connsiteX183" fmla="*/ 659388 w 1096335"/>
                  <a:gd name="connsiteY183" fmla="*/ 502123 h 831850"/>
                  <a:gd name="connsiteX184" fmla="*/ 673235 w 1096335"/>
                  <a:gd name="connsiteY184" fmla="*/ 490374 h 831850"/>
                  <a:gd name="connsiteX185" fmla="*/ 461405 w 1096335"/>
                  <a:gd name="connsiteY185" fmla="*/ 486499 h 831850"/>
                  <a:gd name="connsiteX186" fmla="*/ 475252 w 1096335"/>
                  <a:gd name="connsiteY186" fmla="*/ 498248 h 831850"/>
                  <a:gd name="connsiteX187" fmla="*/ 461405 w 1096335"/>
                  <a:gd name="connsiteY187" fmla="*/ 509998 h 831850"/>
                  <a:gd name="connsiteX188" fmla="*/ 447558 w 1096335"/>
                  <a:gd name="connsiteY188" fmla="*/ 498248 h 831850"/>
                  <a:gd name="connsiteX189" fmla="*/ 461405 w 1096335"/>
                  <a:gd name="connsiteY189" fmla="*/ 486499 h 831850"/>
                  <a:gd name="connsiteX190" fmla="*/ 227782 w 1096335"/>
                  <a:gd name="connsiteY190" fmla="*/ 479936 h 831850"/>
                  <a:gd name="connsiteX191" fmla="*/ 241630 w 1096335"/>
                  <a:gd name="connsiteY191" fmla="*/ 491686 h 831850"/>
                  <a:gd name="connsiteX192" fmla="*/ 227782 w 1096335"/>
                  <a:gd name="connsiteY192" fmla="*/ 503435 h 831850"/>
                  <a:gd name="connsiteX193" fmla="*/ 213935 w 1096335"/>
                  <a:gd name="connsiteY193" fmla="*/ 491686 h 831850"/>
                  <a:gd name="connsiteX194" fmla="*/ 227782 w 1096335"/>
                  <a:gd name="connsiteY194" fmla="*/ 479936 h 831850"/>
                  <a:gd name="connsiteX195" fmla="*/ 887889 w 1096335"/>
                  <a:gd name="connsiteY195" fmla="*/ 477376 h 831850"/>
                  <a:gd name="connsiteX196" fmla="*/ 901736 w 1096335"/>
                  <a:gd name="connsiteY196" fmla="*/ 489126 h 831850"/>
                  <a:gd name="connsiteX197" fmla="*/ 887889 w 1096335"/>
                  <a:gd name="connsiteY197" fmla="*/ 500876 h 831850"/>
                  <a:gd name="connsiteX198" fmla="*/ 874041 w 1096335"/>
                  <a:gd name="connsiteY198" fmla="*/ 489126 h 831850"/>
                  <a:gd name="connsiteX199" fmla="*/ 887889 w 1096335"/>
                  <a:gd name="connsiteY199" fmla="*/ 477376 h 831850"/>
                  <a:gd name="connsiteX200" fmla="*/ 1045060 w 1096335"/>
                  <a:gd name="connsiteY200" fmla="*/ 475340 h 831850"/>
                  <a:gd name="connsiteX201" fmla="*/ 1054852 w 1096335"/>
                  <a:gd name="connsiteY201" fmla="*/ 478782 h 831850"/>
                  <a:gd name="connsiteX202" fmla="*/ 1055184 w 1096335"/>
                  <a:gd name="connsiteY202" fmla="*/ 479461 h 831850"/>
                  <a:gd name="connsiteX203" fmla="*/ 1051663 w 1096335"/>
                  <a:gd name="connsiteY203" fmla="*/ 483495 h 831850"/>
                  <a:gd name="connsiteX204" fmla="*/ 1034839 w 1096335"/>
                  <a:gd name="connsiteY204" fmla="*/ 494518 h 831850"/>
                  <a:gd name="connsiteX205" fmla="*/ 1031213 w 1096335"/>
                  <a:gd name="connsiteY205" fmla="*/ 487090 h 831850"/>
                  <a:gd name="connsiteX206" fmla="*/ 1045060 w 1096335"/>
                  <a:gd name="connsiteY206" fmla="*/ 475340 h 831850"/>
                  <a:gd name="connsiteX207" fmla="*/ 812612 w 1096335"/>
                  <a:gd name="connsiteY207" fmla="*/ 470304 h 831850"/>
                  <a:gd name="connsiteX208" fmla="*/ 826460 w 1096335"/>
                  <a:gd name="connsiteY208" fmla="*/ 482054 h 831850"/>
                  <a:gd name="connsiteX209" fmla="*/ 812612 w 1096335"/>
                  <a:gd name="connsiteY209" fmla="*/ 493804 h 831850"/>
                  <a:gd name="connsiteX210" fmla="*/ 798765 w 1096335"/>
                  <a:gd name="connsiteY210" fmla="*/ 482054 h 831850"/>
                  <a:gd name="connsiteX211" fmla="*/ 812612 w 1096335"/>
                  <a:gd name="connsiteY211" fmla="*/ 470304 h 831850"/>
                  <a:gd name="connsiteX212" fmla="*/ 321899 w 1096335"/>
                  <a:gd name="connsiteY212" fmla="*/ 463019 h 831850"/>
                  <a:gd name="connsiteX213" fmla="*/ 335746 w 1096335"/>
                  <a:gd name="connsiteY213" fmla="*/ 474769 h 831850"/>
                  <a:gd name="connsiteX214" fmla="*/ 321899 w 1096335"/>
                  <a:gd name="connsiteY214" fmla="*/ 486519 h 831850"/>
                  <a:gd name="connsiteX215" fmla="*/ 308051 w 1096335"/>
                  <a:gd name="connsiteY215" fmla="*/ 474769 h 831850"/>
                  <a:gd name="connsiteX216" fmla="*/ 321899 w 1096335"/>
                  <a:gd name="connsiteY216" fmla="*/ 463019 h 831850"/>
                  <a:gd name="connsiteX217" fmla="*/ 52711 w 1096335"/>
                  <a:gd name="connsiteY217" fmla="*/ 457930 h 831850"/>
                  <a:gd name="connsiteX218" fmla="*/ 66559 w 1096335"/>
                  <a:gd name="connsiteY218" fmla="*/ 469680 h 831850"/>
                  <a:gd name="connsiteX219" fmla="*/ 52711 w 1096335"/>
                  <a:gd name="connsiteY219" fmla="*/ 481429 h 831850"/>
                  <a:gd name="connsiteX220" fmla="*/ 38864 w 1096335"/>
                  <a:gd name="connsiteY220" fmla="*/ 469680 h 831850"/>
                  <a:gd name="connsiteX221" fmla="*/ 52711 w 1096335"/>
                  <a:gd name="connsiteY221" fmla="*/ 457930 h 831850"/>
                  <a:gd name="connsiteX222" fmla="*/ 957589 w 1096335"/>
                  <a:gd name="connsiteY222" fmla="*/ 455288 h 831850"/>
                  <a:gd name="connsiteX223" fmla="*/ 971436 w 1096335"/>
                  <a:gd name="connsiteY223" fmla="*/ 467038 h 831850"/>
                  <a:gd name="connsiteX224" fmla="*/ 957589 w 1096335"/>
                  <a:gd name="connsiteY224" fmla="*/ 478788 h 831850"/>
                  <a:gd name="connsiteX225" fmla="*/ 943742 w 1096335"/>
                  <a:gd name="connsiteY225" fmla="*/ 467038 h 831850"/>
                  <a:gd name="connsiteX226" fmla="*/ 957589 w 1096335"/>
                  <a:gd name="connsiteY226" fmla="*/ 455288 h 831850"/>
                  <a:gd name="connsiteX227" fmla="*/ 604778 w 1096335"/>
                  <a:gd name="connsiteY227" fmla="*/ 443874 h 831850"/>
                  <a:gd name="connsiteX228" fmla="*/ 618625 w 1096335"/>
                  <a:gd name="connsiteY228" fmla="*/ 455624 h 831850"/>
                  <a:gd name="connsiteX229" fmla="*/ 604778 w 1096335"/>
                  <a:gd name="connsiteY229" fmla="*/ 467374 h 831850"/>
                  <a:gd name="connsiteX230" fmla="*/ 590931 w 1096335"/>
                  <a:gd name="connsiteY230" fmla="*/ 455624 h 831850"/>
                  <a:gd name="connsiteX231" fmla="*/ 604778 w 1096335"/>
                  <a:gd name="connsiteY231" fmla="*/ 443874 h 831850"/>
                  <a:gd name="connsiteX232" fmla="*/ 529502 w 1096335"/>
                  <a:gd name="connsiteY232" fmla="*/ 436803 h 831850"/>
                  <a:gd name="connsiteX233" fmla="*/ 543349 w 1096335"/>
                  <a:gd name="connsiteY233" fmla="*/ 448552 h 831850"/>
                  <a:gd name="connsiteX234" fmla="*/ 529502 w 1096335"/>
                  <a:gd name="connsiteY234" fmla="*/ 460302 h 831850"/>
                  <a:gd name="connsiteX235" fmla="*/ 515654 w 1096335"/>
                  <a:gd name="connsiteY235" fmla="*/ 448552 h 831850"/>
                  <a:gd name="connsiteX236" fmla="*/ 529502 w 1096335"/>
                  <a:gd name="connsiteY236" fmla="*/ 436803 h 831850"/>
                  <a:gd name="connsiteX237" fmla="*/ 389064 w 1096335"/>
                  <a:gd name="connsiteY237" fmla="*/ 426853 h 831850"/>
                  <a:gd name="connsiteX238" fmla="*/ 402912 w 1096335"/>
                  <a:gd name="connsiteY238" fmla="*/ 438603 h 831850"/>
                  <a:gd name="connsiteX239" fmla="*/ 389064 w 1096335"/>
                  <a:gd name="connsiteY239" fmla="*/ 450353 h 831850"/>
                  <a:gd name="connsiteX240" fmla="*/ 375217 w 1096335"/>
                  <a:gd name="connsiteY240" fmla="*/ 438603 h 831850"/>
                  <a:gd name="connsiteX241" fmla="*/ 389064 w 1096335"/>
                  <a:gd name="connsiteY241" fmla="*/ 426853 h 831850"/>
                  <a:gd name="connsiteX242" fmla="*/ 177234 w 1096335"/>
                  <a:gd name="connsiteY242" fmla="*/ 422978 h 831850"/>
                  <a:gd name="connsiteX243" fmla="*/ 191081 w 1096335"/>
                  <a:gd name="connsiteY243" fmla="*/ 434728 h 831850"/>
                  <a:gd name="connsiteX244" fmla="*/ 177234 w 1096335"/>
                  <a:gd name="connsiteY244" fmla="*/ 446478 h 831850"/>
                  <a:gd name="connsiteX245" fmla="*/ 163387 w 1096335"/>
                  <a:gd name="connsiteY245" fmla="*/ 434728 h 831850"/>
                  <a:gd name="connsiteX246" fmla="*/ 177234 w 1096335"/>
                  <a:gd name="connsiteY246" fmla="*/ 422978 h 831850"/>
                  <a:gd name="connsiteX247" fmla="*/ 737706 w 1096335"/>
                  <a:gd name="connsiteY247" fmla="*/ 412826 h 831850"/>
                  <a:gd name="connsiteX248" fmla="*/ 751553 w 1096335"/>
                  <a:gd name="connsiteY248" fmla="*/ 424575 h 831850"/>
                  <a:gd name="connsiteX249" fmla="*/ 737706 w 1096335"/>
                  <a:gd name="connsiteY249" fmla="*/ 436325 h 831850"/>
                  <a:gd name="connsiteX250" fmla="*/ 723858 w 1096335"/>
                  <a:gd name="connsiteY250" fmla="*/ 424575 h 831850"/>
                  <a:gd name="connsiteX251" fmla="*/ 737706 w 1096335"/>
                  <a:gd name="connsiteY251" fmla="*/ 412826 h 831850"/>
                  <a:gd name="connsiteX252" fmla="*/ 1014596 w 1096335"/>
                  <a:gd name="connsiteY252" fmla="*/ 408914 h 831850"/>
                  <a:gd name="connsiteX253" fmla="*/ 1028443 w 1096335"/>
                  <a:gd name="connsiteY253" fmla="*/ 420664 h 831850"/>
                  <a:gd name="connsiteX254" fmla="*/ 1014596 w 1096335"/>
                  <a:gd name="connsiteY254" fmla="*/ 432413 h 831850"/>
                  <a:gd name="connsiteX255" fmla="*/ 1000748 w 1096335"/>
                  <a:gd name="connsiteY255" fmla="*/ 420664 h 831850"/>
                  <a:gd name="connsiteX256" fmla="*/ 1014596 w 1096335"/>
                  <a:gd name="connsiteY256" fmla="*/ 408914 h 831850"/>
                  <a:gd name="connsiteX257" fmla="*/ 1095606 w 1096335"/>
                  <a:gd name="connsiteY257" fmla="*/ 402230 h 831850"/>
                  <a:gd name="connsiteX258" fmla="*/ 1096335 w 1096335"/>
                  <a:gd name="connsiteY258" fmla="*/ 404804 h 831850"/>
                  <a:gd name="connsiteX259" fmla="*/ 1095985 w 1096335"/>
                  <a:gd name="connsiteY259" fmla="*/ 406040 h 831850"/>
                  <a:gd name="connsiteX260" fmla="*/ 1094865 w 1096335"/>
                  <a:gd name="connsiteY260" fmla="*/ 403747 h 831850"/>
                  <a:gd name="connsiteX261" fmla="*/ 14544 w 1096335"/>
                  <a:gd name="connsiteY261" fmla="*/ 400505 h 831850"/>
                  <a:gd name="connsiteX262" fmla="*/ 28391 w 1096335"/>
                  <a:gd name="connsiteY262" fmla="*/ 412255 h 831850"/>
                  <a:gd name="connsiteX263" fmla="*/ 14544 w 1096335"/>
                  <a:gd name="connsiteY263" fmla="*/ 424004 h 831850"/>
                  <a:gd name="connsiteX264" fmla="*/ 697 w 1096335"/>
                  <a:gd name="connsiteY264" fmla="*/ 412255 h 831850"/>
                  <a:gd name="connsiteX265" fmla="*/ 14544 w 1096335"/>
                  <a:gd name="connsiteY265" fmla="*/ 400505 h 831850"/>
                  <a:gd name="connsiteX266" fmla="*/ 650234 w 1096335"/>
                  <a:gd name="connsiteY266" fmla="*/ 392774 h 831850"/>
                  <a:gd name="connsiteX267" fmla="*/ 664081 w 1096335"/>
                  <a:gd name="connsiteY267" fmla="*/ 404523 h 831850"/>
                  <a:gd name="connsiteX268" fmla="*/ 650234 w 1096335"/>
                  <a:gd name="connsiteY268" fmla="*/ 416273 h 831850"/>
                  <a:gd name="connsiteX269" fmla="*/ 636387 w 1096335"/>
                  <a:gd name="connsiteY269" fmla="*/ 404523 h 831850"/>
                  <a:gd name="connsiteX270" fmla="*/ 650234 w 1096335"/>
                  <a:gd name="connsiteY270" fmla="*/ 392774 h 831850"/>
                  <a:gd name="connsiteX271" fmla="*/ 839525 w 1096335"/>
                  <a:gd name="connsiteY271" fmla="*/ 386908 h 831850"/>
                  <a:gd name="connsiteX272" fmla="*/ 853372 w 1096335"/>
                  <a:gd name="connsiteY272" fmla="*/ 398658 h 831850"/>
                  <a:gd name="connsiteX273" fmla="*/ 839525 w 1096335"/>
                  <a:gd name="connsiteY273" fmla="*/ 410407 h 831850"/>
                  <a:gd name="connsiteX274" fmla="*/ 825677 w 1096335"/>
                  <a:gd name="connsiteY274" fmla="*/ 398658 h 831850"/>
                  <a:gd name="connsiteX275" fmla="*/ 839525 w 1096335"/>
                  <a:gd name="connsiteY275" fmla="*/ 386908 h 831850"/>
                  <a:gd name="connsiteX276" fmla="*/ 320607 w 1096335"/>
                  <a:gd name="connsiteY276" fmla="*/ 380354 h 831850"/>
                  <a:gd name="connsiteX277" fmla="*/ 334454 w 1096335"/>
                  <a:gd name="connsiteY277" fmla="*/ 392104 h 831850"/>
                  <a:gd name="connsiteX278" fmla="*/ 320607 w 1096335"/>
                  <a:gd name="connsiteY278" fmla="*/ 403854 h 831850"/>
                  <a:gd name="connsiteX279" fmla="*/ 306760 w 1096335"/>
                  <a:gd name="connsiteY279" fmla="*/ 392104 h 831850"/>
                  <a:gd name="connsiteX280" fmla="*/ 320607 w 1096335"/>
                  <a:gd name="connsiteY280" fmla="*/ 380354 h 831850"/>
                  <a:gd name="connsiteX281" fmla="*/ 245331 w 1096335"/>
                  <a:gd name="connsiteY281" fmla="*/ 373282 h 831850"/>
                  <a:gd name="connsiteX282" fmla="*/ 259178 w 1096335"/>
                  <a:gd name="connsiteY282" fmla="*/ 385032 h 831850"/>
                  <a:gd name="connsiteX283" fmla="*/ 245331 w 1096335"/>
                  <a:gd name="connsiteY283" fmla="*/ 396782 h 831850"/>
                  <a:gd name="connsiteX284" fmla="*/ 231483 w 1096335"/>
                  <a:gd name="connsiteY284" fmla="*/ 385032 h 831850"/>
                  <a:gd name="connsiteX285" fmla="*/ 245331 w 1096335"/>
                  <a:gd name="connsiteY285" fmla="*/ 373282 h 831850"/>
                  <a:gd name="connsiteX286" fmla="*/ 444555 w 1096335"/>
                  <a:gd name="connsiteY286" fmla="*/ 365539 h 831850"/>
                  <a:gd name="connsiteX287" fmla="*/ 458403 w 1096335"/>
                  <a:gd name="connsiteY287" fmla="*/ 377289 h 831850"/>
                  <a:gd name="connsiteX288" fmla="*/ 444555 w 1096335"/>
                  <a:gd name="connsiteY288" fmla="*/ 389038 h 831850"/>
                  <a:gd name="connsiteX289" fmla="*/ 430708 w 1096335"/>
                  <a:gd name="connsiteY289" fmla="*/ 377289 h 831850"/>
                  <a:gd name="connsiteX290" fmla="*/ 444555 w 1096335"/>
                  <a:gd name="connsiteY290" fmla="*/ 365539 h 831850"/>
                  <a:gd name="connsiteX291" fmla="*/ 81710 w 1096335"/>
                  <a:gd name="connsiteY291" fmla="*/ 364339 h 831850"/>
                  <a:gd name="connsiteX292" fmla="*/ 95557 w 1096335"/>
                  <a:gd name="connsiteY292" fmla="*/ 376088 h 831850"/>
                  <a:gd name="connsiteX293" fmla="*/ 81710 w 1096335"/>
                  <a:gd name="connsiteY293" fmla="*/ 387838 h 831850"/>
                  <a:gd name="connsiteX294" fmla="*/ 67862 w 1096335"/>
                  <a:gd name="connsiteY294" fmla="*/ 376088 h 831850"/>
                  <a:gd name="connsiteX295" fmla="*/ 81710 w 1096335"/>
                  <a:gd name="connsiteY295" fmla="*/ 364339 h 831850"/>
                  <a:gd name="connsiteX296" fmla="*/ 964047 w 1096335"/>
                  <a:gd name="connsiteY296" fmla="*/ 351956 h 831850"/>
                  <a:gd name="connsiteX297" fmla="*/ 977895 w 1096335"/>
                  <a:gd name="connsiteY297" fmla="*/ 363706 h 831850"/>
                  <a:gd name="connsiteX298" fmla="*/ 964047 w 1096335"/>
                  <a:gd name="connsiteY298" fmla="*/ 375456 h 831850"/>
                  <a:gd name="connsiteX299" fmla="*/ 950200 w 1096335"/>
                  <a:gd name="connsiteY299" fmla="*/ 363706 h 831850"/>
                  <a:gd name="connsiteX300" fmla="*/ 964047 w 1096335"/>
                  <a:gd name="connsiteY300" fmla="*/ 351956 h 831850"/>
                  <a:gd name="connsiteX301" fmla="*/ 707241 w 1096335"/>
                  <a:gd name="connsiteY301" fmla="*/ 346399 h 831850"/>
                  <a:gd name="connsiteX302" fmla="*/ 721088 w 1096335"/>
                  <a:gd name="connsiteY302" fmla="*/ 358149 h 831850"/>
                  <a:gd name="connsiteX303" fmla="*/ 707241 w 1096335"/>
                  <a:gd name="connsiteY303" fmla="*/ 369899 h 831850"/>
                  <a:gd name="connsiteX304" fmla="*/ 693393 w 1096335"/>
                  <a:gd name="connsiteY304" fmla="*/ 358149 h 831850"/>
                  <a:gd name="connsiteX305" fmla="*/ 707241 w 1096335"/>
                  <a:gd name="connsiteY305" fmla="*/ 346399 h 831850"/>
                  <a:gd name="connsiteX306" fmla="*/ 357084 w 1096335"/>
                  <a:gd name="connsiteY306" fmla="*/ 345487 h 831850"/>
                  <a:gd name="connsiteX307" fmla="*/ 370931 w 1096335"/>
                  <a:gd name="connsiteY307" fmla="*/ 357236 h 831850"/>
                  <a:gd name="connsiteX308" fmla="*/ 357084 w 1096335"/>
                  <a:gd name="connsiteY308" fmla="*/ 368986 h 831850"/>
                  <a:gd name="connsiteX309" fmla="*/ 343237 w 1096335"/>
                  <a:gd name="connsiteY309" fmla="*/ 357236 h 831850"/>
                  <a:gd name="connsiteX310" fmla="*/ 357084 w 1096335"/>
                  <a:gd name="connsiteY310" fmla="*/ 345487 h 831850"/>
                  <a:gd name="connsiteX311" fmla="*/ 546374 w 1096335"/>
                  <a:gd name="connsiteY311" fmla="*/ 339621 h 831850"/>
                  <a:gd name="connsiteX312" fmla="*/ 560222 w 1096335"/>
                  <a:gd name="connsiteY312" fmla="*/ 351371 h 831850"/>
                  <a:gd name="connsiteX313" fmla="*/ 546374 w 1096335"/>
                  <a:gd name="connsiteY313" fmla="*/ 363120 h 831850"/>
                  <a:gd name="connsiteX314" fmla="*/ 532527 w 1096335"/>
                  <a:gd name="connsiteY314" fmla="*/ 351371 h 831850"/>
                  <a:gd name="connsiteX315" fmla="*/ 546374 w 1096335"/>
                  <a:gd name="connsiteY315" fmla="*/ 339621 h 831850"/>
                  <a:gd name="connsiteX316" fmla="*/ 801357 w 1096335"/>
                  <a:gd name="connsiteY316" fmla="*/ 329483 h 831850"/>
                  <a:gd name="connsiteX317" fmla="*/ 815204 w 1096335"/>
                  <a:gd name="connsiteY317" fmla="*/ 341233 h 831850"/>
                  <a:gd name="connsiteX318" fmla="*/ 801357 w 1096335"/>
                  <a:gd name="connsiteY318" fmla="*/ 352982 h 831850"/>
                  <a:gd name="connsiteX319" fmla="*/ 787510 w 1096335"/>
                  <a:gd name="connsiteY319" fmla="*/ 341233 h 831850"/>
                  <a:gd name="connsiteX320" fmla="*/ 801357 w 1096335"/>
                  <a:gd name="connsiteY320" fmla="*/ 329483 h 831850"/>
                  <a:gd name="connsiteX321" fmla="*/ 15513 w 1096335"/>
                  <a:gd name="connsiteY321" fmla="*/ 318634 h 831850"/>
                  <a:gd name="connsiteX322" fmla="*/ 23044 w 1096335"/>
                  <a:gd name="connsiteY322" fmla="*/ 321281 h 831850"/>
                  <a:gd name="connsiteX323" fmla="*/ 27100 w 1096335"/>
                  <a:gd name="connsiteY323" fmla="*/ 329589 h 831850"/>
                  <a:gd name="connsiteX324" fmla="*/ 13252 w 1096335"/>
                  <a:gd name="connsiteY324" fmla="*/ 341339 h 831850"/>
                  <a:gd name="connsiteX325" fmla="*/ 3461 w 1096335"/>
                  <a:gd name="connsiteY325" fmla="*/ 337898 h 831850"/>
                  <a:gd name="connsiteX326" fmla="*/ 0 w 1096335"/>
                  <a:gd name="connsiteY326" fmla="*/ 330807 h 831850"/>
                  <a:gd name="connsiteX327" fmla="*/ 4097 w 1096335"/>
                  <a:gd name="connsiteY327" fmla="*/ 326113 h 831850"/>
                  <a:gd name="connsiteX328" fmla="*/ 178229 w 1096335"/>
                  <a:gd name="connsiteY328" fmla="*/ 313345 h 831850"/>
                  <a:gd name="connsiteX329" fmla="*/ 192077 w 1096335"/>
                  <a:gd name="connsiteY329" fmla="*/ 325094 h 831850"/>
                  <a:gd name="connsiteX330" fmla="*/ 178229 w 1096335"/>
                  <a:gd name="connsiteY330" fmla="*/ 336844 h 831850"/>
                  <a:gd name="connsiteX331" fmla="*/ 164382 w 1096335"/>
                  <a:gd name="connsiteY331" fmla="*/ 325094 h 831850"/>
                  <a:gd name="connsiteX332" fmla="*/ 178229 w 1096335"/>
                  <a:gd name="connsiteY332" fmla="*/ 313345 h 831850"/>
                  <a:gd name="connsiteX333" fmla="*/ 1029034 w 1096335"/>
                  <a:gd name="connsiteY333" fmla="*/ 303353 h 831850"/>
                  <a:gd name="connsiteX334" fmla="*/ 1032930 w 1096335"/>
                  <a:gd name="connsiteY334" fmla="*/ 313839 h 831850"/>
                  <a:gd name="connsiteX335" fmla="*/ 1042889 w 1096335"/>
                  <a:gd name="connsiteY335" fmla="*/ 320364 h 831850"/>
                  <a:gd name="connsiteX336" fmla="*/ 1041935 w 1096335"/>
                  <a:gd name="connsiteY336" fmla="*/ 322319 h 831850"/>
                  <a:gd name="connsiteX337" fmla="*/ 1032144 w 1096335"/>
                  <a:gd name="connsiteY337" fmla="*/ 325760 h 831850"/>
                  <a:gd name="connsiteX338" fmla="*/ 1018297 w 1096335"/>
                  <a:gd name="connsiteY338" fmla="*/ 314010 h 831850"/>
                  <a:gd name="connsiteX339" fmla="*/ 1022353 w 1096335"/>
                  <a:gd name="connsiteY339" fmla="*/ 305702 h 831850"/>
                  <a:gd name="connsiteX340" fmla="*/ 414091 w 1096335"/>
                  <a:gd name="connsiteY340" fmla="*/ 299112 h 831850"/>
                  <a:gd name="connsiteX341" fmla="*/ 427938 w 1096335"/>
                  <a:gd name="connsiteY341" fmla="*/ 310862 h 831850"/>
                  <a:gd name="connsiteX342" fmla="*/ 414091 w 1096335"/>
                  <a:gd name="connsiteY342" fmla="*/ 322612 h 831850"/>
                  <a:gd name="connsiteX343" fmla="*/ 400243 w 1096335"/>
                  <a:gd name="connsiteY343" fmla="*/ 310862 h 831850"/>
                  <a:gd name="connsiteX344" fmla="*/ 414091 w 1096335"/>
                  <a:gd name="connsiteY344" fmla="*/ 299112 h 831850"/>
                  <a:gd name="connsiteX345" fmla="*/ 868523 w 1096335"/>
                  <a:gd name="connsiteY345" fmla="*/ 293316 h 831850"/>
                  <a:gd name="connsiteX346" fmla="*/ 882370 w 1096335"/>
                  <a:gd name="connsiteY346" fmla="*/ 305066 h 831850"/>
                  <a:gd name="connsiteX347" fmla="*/ 868523 w 1096335"/>
                  <a:gd name="connsiteY347" fmla="*/ 316816 h 831850"/>
                  <a:gd name="connsiteX348" fmla="*/ 854675 w 1096335"/>
                  <a:gd name="connsiteY348" fmla="*/ 305066 h 831850"/>
                  <a:gd name="connsiteX349" fmla="*/ 868523 w 1096335"/>
                  <a:gd name="connsiteY349" fmla="*/ 293316 h 831850"/>
                  <a:gd name="connsiteX350" fmla="*/ 90758 w 1096335"/>
                  <a:gd name="connsiteY350" fmla="*/ 293292 h 831850"/>
                  <a:gd name="connsiteX351" fmla="*/ 104605 w 1096335"/>
                  <a:gd name="connsiteY351" fmla="*/ 305042 h 831850"/>
                  <a:gd name="connsiteX352" fmla="*/ 90758 w 1096335"/>
                  <a:gd name="connsiteY352" fmla="*/ 316792 h 831850"/>
                  <a:gd name="connsiteX353" fmla="*/ 76911 w 1096335"/>
                  <a:gd name="connsiteY353" fmla="*/ 305042 h 831850"/>
                  <a:gd name="connsiteX354" fmla="*/ 90758 w 1096335"/>
                  <a:gd name="connsiteY354" fmla="*/ 293292 h 831850"/>
                  <a:gd name="connsiteX355" fmla="*/ 656692 w 1096335"/>
                  <a:gd name="connsiteY355" fmla="*/ 289441 h 831850"/>
                  <a:gd name="connsiteX356" fmla="*/ 670540 w 1096335"/>
                  <a:gd name="connsiteY356" fmla="*/ 301191 h 831850"/>
                  <a:gd name="connsiteX357" fmla="*/ 656692 w 1096335"/>
                  <a:gd name="connsiteY357" fmla="*/ 312941 h 831850"/>
                  <a:gd name="connsiteX358" fmla="*/ 642845 w 1096335"/>
                  <a:gd name="connsiteY358" fmla="*/ 301191 h 831850"/>
                  <a:gd name="connsiteX359" fmla="*/ 656692 w 1096335"/>
                  <a:gd name="connsiteY359" fmla="*/ 289441 h 831850"/>
                  <a:gd name="connsiteX360" fmla="*/ 280048 w 1096335"/>
                  <a:gd name="connsiteY360" fmla="*/ 287426 h 831850"/>
                  <a:gd name="connsiteX361" fmla="*/ 293896 w 1096335"/>
                  <a:gd name="connsiteY361" fmla="*/ 299176 h 831850"/>
                  <a:gd name="connsiteX362" fmla="*/ 280048 w 1096335"/>
                  <a:gd name="connsiteY362" fmla="*/ 310926 h 831850"/>
                  <a:gd name="connsiteX363" fmla="*/ 266201 w 1096335"/>
                  <a:gd name="connsiteY363" fmla="*/ 299176 h 831850"/>
                  <a:gd name="connsiteX364" fmla="*/ 280048 w 1096335"/>
                  <a:gd name="connsiteY364" fmla="*/ 287426 h 831850"/>
                  <a:gd name="connsiteX365" fmla="*/ 508207 w 1096335"/>
                  <a:gd name="connsiteY365" fmla="*/ 282195 h 831850"/>
                  <a:gd name="connsiteX366" fmla="*/ 522054 w 1096335"/>
                  <a:gd name="connsiteY366" fmla="*/ 293945 h 831850"/>
                  <a:gd name="connsiteX367" fmla="*/ 508207 w 1096335"/>
                  <a:gd name="connsiteY367" fmla="*/ 305695 h 831850"/>
                  <a:gd name="connsiteX368" fmla="*/ 494359 w 1096335"/>
                  <a:gd name="connsiteY368" fmla="*/ 293945 h 831850"/>
                  <a:gd name="connsiteX369" fmla="*/ 508207 w 1096335"/>
                  <a:gd name="connsiteY369" fmla="*/ 282195 h 831850"/>
                  <a:gd name="connsiteX370" fmla="*/ 147765 w 1096335"/>
                  <a:gd name="connsiteY370" fmla="*/ 246918 h 831850"/>
                  <a:gd name="connsiteX371" fmla="*/ 161612 w 1096335"/>
                  <a:gd name="connsiteY371" fmla="*/ 258667 h 831850"/>
                  <a:gd name="connsiteX372" fmla="*/ 147765 w 1096335"/>
                  <a:gd name="connsiteY372" fmla="*/ 270417 h 831850"/>
                  <a:gd name="connsiteX373" fmla="*/ 133917 w 1096335"/>
                  <a:gd name="connsiteY373" fmla="*/ 258667 h 831850"/>
                  <a:gd name="connsiteX374" fmla="*/ 147765 w 1096335"/>
                  <a:gd name="connsiteY374" fmla="*/ 246918 h 831850"/>
                  <a:gd name="connsiteX375" fmla="*/ 800065 w 1096335"/>
                  <a:gd name="connsiteY375" fmla="*/ 246817 h 831850"/>
                  <a:gd name="connsiteX376" fmla="*/ 813913 w 1096335"/>
                  <a:gd name="connsiteY376" fmla="*/ 258567 h 831850"/>
                  <a:gd name="connsiteX377" fmla="*/ 800065 w 1096335"/>
                  <a:gd name="connsiteY377" fmla="*/ 270316 h 831850"/>
                  <a:gd name="connsiteX378" fmla="*/ 786218 w 1096335"/>
                  <a:gd name="connsiteY378" fmla="*/ 258567 h 831850"/>
                  <a:gd name="connsiteX379" fmla="*/ 800065 w 1096335"/>
                  <a:gd name="connsiteY379" fmla="*/ 246817 h 831850"/>
                  <a:gd name="connsiteX380" fmla="*/ 575372 w 1096335"/>
                  <a:gd name="connsiteY380" fmla="*/ 246029 h 831850"/>
                  <a:gd name="connsiteX381" fmla="*/ 589220 w 1096335"/>
                  <a:gd name="connsiteY381" fmla="*/ 257779 h 831850"/>
                  <a:gd name="connsiteX382" fmla="*/ 575372 w 1096335"/>
                  <a:gd name="connsiteY382" fmla="*/ 269529 h 831850"/>
                  <a:gd name="connsiteX383" fmla="*/ 561525 w 1096335"/>
                  <a:gd name="connsiteY383" fmla="*/ 257779 h 831850"/>
                  <a:gd name="connsiteX384" fmla="*/ 575372 w 1096335"/>
                  <a:gd name="connsiteY384" fmla="*/ 246029 h 831850"/>
                  <a:gd name="connsiteX385" fmla="*/ 965043 w 1096335"/>
                  <a:gd name="connsiteY385" fmla="*/ 242322 h 831850"/>
                  <a:gd name="connsiteX386" fmla="*/ 978890 w 1096335"/>
                  <a:gd name="connsiteY386" fmla="*/ 254072 h 831850"/>
                  <a:gd name="connsiteX387" fmla="*/ 965043 w 1096335"/>
                  <a:gd name="connsiteY387" fmla="*/ 265822 h 831850"/>
                  <a:gd name="connsiteX388" fmla="*/ 951195 w 1096335"/>
                  <a:gd name="connsiteY388" fmla="*/ 254072 h 831850"/>
                  <a:gd name="connsiteX389" fmla="*/ 965043 w 1096335"/>
                  <a:gd name="connsiteY389" fmla="*/ 242322 h 831850"/>
                  <a:gd name="connsiteX390" fmla="*/ 363542 w 1096335"/>
                  <a:gd name="connsiteY390" fmla="*/ 242154 h 831850"/>
                  <a:gd name="connsiteX391" fmla="*/ 377390 w 1096335"/>
                  <a:gd name="connsiteY391" fmla="*/ 253904 h 831850"/>
                  <a:gd name="connsiteX392" fmla="*/ 363542 w 1096335"/>
                  <a:gd name="connsiteY392" fmla="*/ 265654 h 831850"/>
                  <a:gd name="connsiteX393" fmla="*/ 349695 w 1096335"/>
                  <a:gd name="connsiteY393" fmla="*/ 253904 h 831850"/>
                  <a:gd name="connsiteX394" fmla="*/ 363542 w 1096335"/>
                  <a:gd name="connsiteY394" fmla="*/ 242154 h 831850"/>
                  <a:gd name="connsiteX395" fmla="*/ 724789 w 1096335"/>
                  <a:gd name="connsiteY395" fmla="*/ 239745 h 831850"/>
                  <a:gd name="connsiteX396" fmla="*/ 738636 w 1096335"/>
                  <a:gd name="connsiteY396" fmla="*/ 251495 h 831850"/>
                  <a:gd name="connsiteX397" fmla="*/ 724789 w 1096335"/>
                  <a:gd name="connsiteY397" fmla="*/ 263245 h 831850"/>
                  <a:gd name="connsiteX398" fmla="*/ 710941 w 1096335"/>
                  <a:gd name="connsiteY398" fmla="*/ 251495 h 831850"/>
                  <a:gd name="connsiteX399" fmla="*/ 724789 w 1096335"/>
                  <a:gd name="connsiteY399" fmla="*/ 239745 h 831850"/>
                  <a:gd name="connsiteX400" fmla="*/ 241881 w 1096335"/>
                  <a:gd name="connsiteY400" fmla="*/ 230001 h 831850"/>
                  <a:gd name="connsiteX401" fmla="*/ 255728 w 1096335"/>
                  <a:gd name="connsiteY401" fmla="*/ 241751 h 831850"/>
                  <a:gd name="connsiteX402" fmla="*/ 241881 w 1096335"/>
                  <a:gd name="connsiteY402" fmla="*/ 253501 h 831850"/>
                  <a:gd name="connsiteX403" fmla="*/ 228034 w 1096335"/>
                  <a:gd name="connsiteY403" fmla="*/ 241751 h 831850"/>
                  <a:gd name="connsiteX404" fmla="*/ 241881 w 1096335"/>
                  <a:gd name="connsiteY404" fmla="*/ 230001 h 831850"/>
                  <a:gd name="connsiteX405" fmla="*/ 877571 w 1096335"/>
                  <a:gd name="connsiteY405" fmla="*/ 222270 h 831850"/>
                  <a:gd name="connsiteX406" fmla="*/ 891419 w 1096335"/>
                  <a:gd name="connsiteY406" fmla="*/ 234020 h 831850"/>
                  <a:gd name="connsiteX407" fmla="*/ 877571 w 1096335"/>
                  <a:gd name="connsiteY407" fmla="*/ 245770 h 831850"/>
                  <a:gd name="connsiteX408" fmla="*/ 863724 w 1096335"/>
                  <a:gd name="connsiteY408" fmla="*/ 234020 h 831850"/>
                  <a:gd name="connsiteX409" fmla="*/ 877571 w 1096335"/>
                  <a:gd name="connsiteY409" fmla="*/ 222270 h 831850"/>
                  <a:gd name="connsiteX410" fmla="*/ 506915 w 1096335"/>
                  <a:gd name="connsiteY410" fmla="*/ 199530 h 831850"/>
                  <a:gd name="connsiteX411" fmla="*/ 520762 w 1096335"/>
                  <a:gd name="connsiteY411" fmla="*/ 211280 h 831850"/>
                  <a:gd name="connsiteX412" fmla="*/ 506915 w 1096335"/>
                  <a:gd name="connsiteY412" fmla="*/ 223030 h 831850"/>
                  <a:gd name="connsiteX413" fmla="*/ 493068 w 1096335"/>
                  <a:gd name="connsiteY413" fmla="*/ 211280 h 831850"/>
                  <a:gd name="connsiteX414" fmla="*/ 506915 w 1096335"/>
                  <a:gd name="connsiteY414" fmla="*/ 199530 h 831850"/>
                  <a:gd name="connsiteX415" fmla="*/ 309047 w 1096335"/>
                  <a:gd name="connsiteY415" fmla="*/ 193835 h 831850"/>
                  <a:gd name="connsiteX416" fmla="*/ 322894 w 1096335"/>
                  <a:gd name="connsiteY416" fmla="*/ 205585 h 831850"/>
                  <a:gd name="connsiteX417" fmla="*/ 309047 w 1096335"/>
                  <a:gd name="connsiteY417" fmla="*/ 217335 h 831850"/>
                  <a:gd name="connsiteX418" fmla="*/ 295199 w 1096335"/>
                  <a:gd name="connsiteY418" fmla="*/ 205585 h 831850"/>
                  <a:gd name="connsiteX419" fmla="*/ 309047 w 1096335"/>
                  <a:gd name="connsiteY419" fmla="*/ 193835 h 831850"/>
                  <a:gd name="connsiteX420" fmla="*/ 431639 w 1096335"/>
                  <a:gd name="connsiteY420" fmla="*/ 192458 h 831850"/>
                  <a:gd name="connsiteX421" fmla="*/ 445486 w 1096335"/>
                  <a:gd name="connsiteY421" fmla="*/ 204208 h 831850"/>
                  <a:gd name="connsiteX422" fmla="*/ 431639 w 1096335"/>
                  <a:gd name="connsiteY422" fmla="*/ 215958 h 831850"/>
                  <a:gd name="connsiteX423" fmla="*/ 417791 w 1096335"/>
                  <a:gd name="connsiteY423" fmla="*/ 204208 h 831850"/>
                  <a:gd name="connsiteX424" fmla="*/ 431639 w 1096335"/>
                  <a:gd name="connsiteY424" fmla="*/ 192458 h 831850"/>
                  <a:gd name="connsiteX425" fmla="*/ 97216 w 1096335"/>
                  <a:gd name="connsiteY425" fmla="*/ 189960 h 831850"/>
                  <a:gd name="connsiteX426" fmla="*/ 111064 w 1096335"/>
                  <a:gd name="connsiteY426" fmla="*/ 201710 h 831850"/>
                  <a:gd name="connsiteX427" fmla="*/ 97216 w 1096335"/>
                  <a:gd name="connsiteY427" fmla="*/ 213460 h 831850"/>
                  <a:gd name="connsiteX428" fmla="*/ 87425 w 1096335"/>
                  <a:gd name="connsiteY428" fmla="*/ 210019 h 831850"/>
                  <a:gd name="connsiteX429" fmla="*/ 84921 w 1096335"/>
                  <a:gd name="connsiteY429" fmla="*/ 204888 h 831850"/>
                  <a:gd name="connsiteX430" fmla="*/ 95263 w 1096335"/>
                  <a:gd name="connsiteY430" fmla="*/ 190647 h 831850"/>
                  <a:gd name="connsiteX431" fmla="*/ 692020 w 1096335"/>
                  <a:gd name="connsiteY431" fmla="*/ 183029 h 831850"/>
                  <a:gd name="connsiteX432" fmla="*/ 705867 w 1096335"/>
                  <a:gd name="connsiteY432" fmla="*/ 194779 h 831850"/>
                  <a:gd name="connsiteX433" fmla="*/ 692020 w 1096335"/>
                  <a:gd name="connsiteY433" fmla="*/ 206529 h 831850"/>
                  <a:gd name="connsiteX434" fmla="*/ 678172 w 1096335"/>
                  <a:gd name="connsiteY434" fmla="*/ 194779 h 831850"/>
                  <a:gd name="connsiteX435" fmla="*/ 692020 w 1096335"/>
                  <a:gd name="connsiteY435" fmla="*/ 183029 h 831850"/>
                  <a:gd name="connsiteX436" fmla="*/ 934578 w 1096335"/>
                  <a:gd name="connsiteY436" fmla="*/ 175896 h 831850"/>
                  <a:gd name="connsiteX437" fmla="*/ 948425 w 1096335"/>
                  <a:gd name="connsiteY437" fmla="*/ 187645 h 831850"/>
                  <a:gd name="connsiteX438" fmla="*/ 934578 w 1096335"/>
                  <a:gd name="connsiteY438" fmla="*/ 199395 h 831850"/>
                  <a:gd name="connsiteX439" fmla="*/ 920731 w 1096335"/>
                  <a:gd name="connsiteY439" fmla="*/ 187645 h 831850"/>
                  <a:gd name="connsiteX440" fmla="*/ 934578 w 1096335"/>
                  <a:gd name="connsiteY440" fmla="*/ 175896 h 831850"/>
                  <a:gd name="connsiteX441" fmla="*/ 604548 w 1096335"/>
                  <a:gd name="connsiteY441" fmla="*/ 162977 h 831850"/>
                  <a:gd name="connsiteX442" fmla="*/ 618396 w 1096335"/>
                  <a:gd name="connsiteY442" fmla="*/ 174727 h 831850"/>
                  <a:gd name="connsiteX443" fmla="*/ 604548 w 1096335"/>
                  <a:gd name="connsiteY443" fmla="*/ 186477 h 831850"/>
                  <a:gd name="connsiteX444" fmla="*/ 590701 w 1096335"/>
                  <a:gd name="connsiteY444" fmla="*/ 174727 h 831850"/>
                  <a:gd name="connsiteX445" fmla="*/ 604548 w 1096335"/>
                  <a:gd name="connsiteY445" fmla="*/ 162977 h 831850"/>
                  <a:gd name="connsiteX446" fmla="*/ 793839 w 1096335"/>
                  <a:gd name="connsiteY446" fmla="*/ 157111 h 831850"/>
                  <a:gd name="connsiteX447" fmla="*/ 807686 w 1096335"/>
                  <a:gd name="connsiteY447" fmla="*/ 168861 h 831850"/>
                  <a:gd name="connsiteX448" fmla="*/ 793839 w 1096335"/>
                  <a:gd name="connsiteY448" fmla="*/ 180611 h 831850"/>
                  <a:gd name="connsiteX449" fmla="*/ 779992 w 1096335"/>
                  <a:gd name="connsiteY449" fmla="*/ 168861 h 831850"/>
                  <a:gd name="connsiteX450" fmla="*/ 793839 w 1096335"/>
                  <a:gd name="connsiteY450" fmla="*/ 157111 h 831850"/>
                  <a:gd name="connsiteX451" fmla="*/ 240589 w 1096335"/>
                  <a:gd name="connsiteY451" fmla="*/ 147336 h 831850"/>
                  <a:gd name="connsiteX452" fmla="*/ 254437 w 1096335"/>
                  <a:gd name="connsiteY452" fmla="*/ 159086 h 831850"/>
                  <a:gd name="connsiteX453" fmla="*/ 240589 w 1096335"/>
                  <a:gd name="connsiteY453" fmla="*/ 170835 h 831850"/>
                  <a:gd name="connsiteX454" fmla="*/ 226742 w 1096335"/>
                  <a:gd name="connsiteY454" fmla="*/ 159086 h 831850"/>
                  <a:gd name="connsiteX455" fmla="*/ 240589 w 1096335"/>
                  <a:gd name="connsiteY455" fmla="*/ 147336 h 831850"/>
                  <a:gd name="connsiteX456" fmla="*/ 165313 w 1096335"/>
                  <a:gd name="connsiteY456" fmla="*/ 140264 h 831850"/>
                  <a:gd name="connsiteX457" fmla="*/ 179160 w 1096335"/>
                  <a:gd name="connsiteY457" fmla="*/ 152014 h 831850"/>
                  <a:gd name="connsiteX458" fmla="*/ 165313 w 1096335"/>
                  <a:gd name="connsiteY458" fmla="*/ 163764 h 831850"/>
                  <a:gd name="connsiteX459" fmla="*/ 151465 w 1096335"/>
                  <a:gd name="connsiteY459" fmla="*/ 152014 h 831850"/>
                  <a:gd name="connsiteX460" fmla="*/ 165313 w 1096335"/>
                  <a:gd name="connsiteY460" fmla="*/ 140264 h 831850"/>
                  <a:gd name="connsiteX461" fmla="*/ 411191 w 1096335"/>
                  <a:gd name="connsiteY461" fmla="*/ 119509 h 831850"/>
                  <a:gd name="connsiteX462" fmla="*/ 425039 w 1096335"/>
                  <a:gd name="connsiteY462" fmla="*/ 131259 h 831850"/>
                  <a:gd name="connsiteX463" fmla="*/ 411191 w 1096335"/>
                  <a:gd name="connsiteY463" fmla="*/ 143008 h 831850"/>
                  <a:gd name="connsiteX464" fmla="*/ 397344 w 1096335"/>
                  <a:gd name="connsiteY464" fmla="*/ 131259 h 831850"/>
                  <a:gd name="connsiteX465" fmla="*/ 411191 w 1096335"/>
                  <a:gd name="connsiteY465" fmla="*/ 119509 h 831850"/>
                  <a:gd name="connsiteX466" fmla="*/ 884030 w 1096335"/>
                  <a:gd name="connsiteY466" fmla="*/ 118938 h 831850"/>
                  <a:gd name="connsiteX467" fmla="*/ 897877 w 1096335"/>
                  <a:gd name="connsiteY467" fmla="*/ 130688 h 831850"/>
                  <a:gd name="connsiteX468" fmla="*/ 884030 w 1096335"/>
                  <a:gd name="connsiteY468" fmla="*/ 142438 h 831850"/>
                  <a:gd name="connsiteX469" fmla="*/ 870182 w 1096335"/>
                  <a:gd name="connsiteY469" fmla="*/ 130688 h 831850"/>
                  <a:gd name="connsiteX470" fmla="*/ 884030 w 1096335"/>
                  <a:gd name="connsiteY470" fmla="*/ 118938 h 831850"/>
                  <a:gd name="connsiteX471" fmla="*/ 661555 w 1096335"/>
                  <a:gd name="connsiteY471" fmla="*/ 116603 h 831850"/>
                  <a:gd name="connsiteX472" fmla="*/ 675402 w 1096335"/>
                  <a:gd name="connsiteY472" fmla="*/ 128352 h 831850"/>
                  <a:gd name="connsiteX473" fmla="*/ 661555 w 1096335"/>
                  <a:gd name="connsiteY473" fmla="*/ 140102 h 831850"/>
                  <a:gd name="connsiteX474" fmla="*/ 647708 w 1096335"/>
                  <a:gd name="connsiteY474" fmla="*/ 128352 h 831850"/>
                  <a:gd name="connsiteX475" fmla="*/ 661555 w 1096335"/>
                  <a:gd name="connsiteY475" fmla="*/ 116603 h 831850"/>
                  <a:gd name="connsiteX476" fmla="*/ 755671 w 1096335"/>
                  <a:gd name="connsiteY476" fmla="*/ 99686 h 831850"/>
                  <a:gd name="connsiteX477" fmla="*/ 769519 w 1096335"/>
                  <a:gd name="connsiteY477" fmla="*/ 111436 h 831850"/>
                  <a:gd name="connsiteX478" fmla="*/ 755671 w 1096335"/>
                  <a:gd name="connsiteY478" fmla="*/ 123186 h 831850"/>
                  <a:gd name="connsiteX479" fmla="*/ 741824 w 1096335"/>
                  <a:gd name="connsiteY479" fmla="*/ 111436 h 831850"/>
                  <a:gd name="connsiteX480" fmla="*/ 755671 w 1096335"/>
                  <a:gd name="connsiteY480" fmla="*/ 99686 h 831850"/>
                  <a:gd name="connsiteX481" fmla="*/ 323720 w 1096335"/>
                  <a:gd name="connsiteY481" fmla="*/ 99457 h 831850"/>
                  <a:gd name="connsiteX482" fmla="*/ 337567 w 1096335"/>
                  <a:gd name="connsiteY482" fmla="*/ 111207 h 831850"/>
                  <a:gd name="connsiteX483" fmla="*/ 323720 w 1096335"/>
                  <a:gd name="connsiteY483" fmla="*/ 122956 h 831850"/>
                  <a:gd name="connsiteX484" fmla="*/ 309873 w 1096335"/>
                  <a:gd name="connsiteY484" fmla="*/ 111207 h 831850"/>
                  <a:gd name="connsiteX485" fmla="*/ 323720 w 1096335"/>
                  <a:gd name="connsiteY485" fmla="*/ 99457 h 831850"/>
                  <a:gd name="connsiteX486" fmla="*/ 513010 w 1096335"/>
                  <a:gd name="connsiteY486" fmla="*/ 93591 h 831850"/>
                  <a:gd name="connsiteX487" fmla="*/ 526858 w 1096335"/>
                  <a:gd name="connsiteY487" fmla="*/ 105341 h 831850"/>
                  <a:gd name="connsiteX488" fmla="*/ 513010 w 1096335"/>
                  <a:gd name="connsiteY488" fmla="*/ 117091 h 831850"/>
                  <a:gd name="connsiteX489" fmla="*/ 499163 w 1096335"/>
                  <a:gd name="connsiteY489" fmla="*/ 105341 h 831850"/>
                  <a:gd name="connsiteX490" fmla="*/ 513010 w 1096335"/>
                  <a:gd name="connsiteY490" fmla="*/ 93591 h 831850"/>
                  <a:gd name="connsiteX491" fmla="*/ 822837 w 1096335"/>
                  <a:gd name="connsiteY491" fmla="*/ 63520 h 831850"/>
                  <a:gd name="connsiteX492" fmla="*/ 836684 w 1096335"/>
                  <a:gd name="connsiteY492" fmla="*/ 75270 h 831850"/>
                  <a:gd name="connsiteX493" fmla="*/ 822837 w 1096335"/>
                  <a:gd name="connsiteY493" fmla="*/ 87020 h 831850"/>
                  <a:gd name="connsiteX494" fmla="*/ 808990 w 1096335"/>
                  <a:gd name="connsiteY494" fmla="*/ 75270 h 831850"/>
                  <a:gd name="connsiteX495" fmla="*/ 822837 w 1096335"/>
                  <a:gd name="connsiteY495" fmla="*/ 63520 h 831850"/>
                  <a:gd name="connsiteX496" fmla="*/ 231954 w 1096335"/>
                  <a:gd name="connsiteY496" fmla="*/ 60811 h 831850"/>
                  <a:gd name="connsiteX497" fmla="*/ 239692 w 1096335"/>
                  <a:gd name="connsiteY497" fmla="*/ 63531 h 831850"/>
                  <a:gd name="connsiteX498" fmla="*/ 243747 w 1096335"/>
                  <a:gd name="connsiteY498" fmla="*/ 71839 h 831850"/>
                  <a:gd name="connsiteX499" fmla="*/ 229900 w 1096335"/>
                  <a:gd name="connsiteY499" fmla="*/ 83589 h 831850"/>
                  <a:gd name="connsiteX500" fmla="*/ 220109 w 1096335"/>
                  <a:gd name="connsiteY500" fmla="*/ 80148 h 831850"/>
                  <a:gd name="connsiteX501" fmla="*/ 216425 w 1096335"/>
                  <a:gd name="connsiteY501" fmla="*/ 72600 h 831850"/>
                  <a:gd name="connsiteX502" fmla="*/ 611007 w 1096335"/>
                  <a:gd name="connsiteY502" fmla="*/ 59645 h 831850"/>
                  <a:gd name="connsiteX503" fmla="*/ 624854 w 1096335"/>
                  <a:gd name="connsiteY503" fmla="*/ 71395 h 831850"/>
                  <a:gd name="connsiteX504" fmla="*/ 611007 w 1096335"/>
                  <a:gd name="connsiteY504" fmla="*/ 83145 h 831850"/>
                  <a:gd name="connsiteX505" fmla="*/ 597159 w 1096335"/>
                  <a:gd name="connsiteY505" fmla="*/ 71395 h 831850"/>
                  <a:gd name="connsiteX506" fmla="*/ 611007 w 1096335"/>
                  <a:gd name="connsiteY506" fmla="*/ 59645 h 831850"/>
                  <a:gd name="connsiteX507" fmla="*/ 380727 w 1096335"/>
                  <a:gd name="connsiteY507" fmla="*/ 53082 h 831850"/>
                  <a:gd name="connsiteX508" fmla="*/ 394574 w 1096335"/>
                  <a:gd name="connsiteY508" fmla="*/ 64832 h 831850"/>
                  <a:gd name="connsiteX509" fmla="*/ 380727 w 1096335"/>
                  <a:gd name="connsiteY509" fmla="*/ 76582 h 831850"/>
                  <a:gd name="connsiteX510" fmla="*/ 366879 w 1096335"/>
                  <a:gd name="connsiteY510" fmla="*/ 64832 h 831850"/>
                  <a:gd name="connsiteX511" fmla="*/ 380727 w 1096335"/>
                  <a:gd name="connsiteY511" fmla="*/ 53082 h 831850"/>
                  <a:gd name="connsiteX512" fmla="*/ 474843 w 1096335"/>
                  <a:gd name="connsiteY512" fmla="*/ 36166 h 831850"/>
                  <a:gd name="connsiteX513" fmla="*/ 488690 w 1096335"/>
                  <a:gd name="connsiteY513" fmla="*/ 47916 h 831850"/>
                  <a:gd name="connsiteX514" fmla="*/ 474843 w 1096335"/>
                  <a:gd name="connsiteY514" fmla="*/ 59666 h 831850"/>
                  <a:gd name="connsiteX515" fmla="*/ 460996 w 1096335"/>
                  <a:gd name="connsiteY515" fmla="*/ 47916 h 831850"/>
                  <a:gd name="connsiteX516" fmla="*/ 474843 w 1096335"/>
                  <a:gd name="connsiteY516" fmla="*/ 36166 h 831850"/>
                  <a:gd name="connsiteX517" fmla="*/ 751717 w 1096335"/>
                  <a:gd name="connsiteY517" fmla="*/ 17957 h 831850"/>
                  <a:gd name="connsiteX518" fmla="*/ 754885 w 1096335"/>
                  <a:gd name="connsiteY518" fmla="*/ 19000 h 831850"/>
                  <a:gd name="connsiteX519" fmla="*/ 766082 w 1096335"/>
                  <a:gd name="connsiteY519" fmla="*/ 24376 h 831850"/>
                  <a:gd name="connsiteX520" fmla="*/ 768227 w 1096335"/>
                  <a:gd name="connsiteY520" fmla="*/ 28771 h 831850"/>
                  <a:gd name="connsiteX521" fmla="*/ 754380 w 1096335"/>
                  <a:gd name="connsiteY521" fmla="*/ 40520 h 831850"/>
                  <a:gd name="connsiteX522" fmla="*/ 740532 w 1096335"/>
                  <a:gd name="connsiteY522" fmla="*/ 28771 h 831850"/>
                  <a:gd name="connsiteX523" fmla="*/ 744588 w 1096335"/>
                  <a:gd name="connsiteY523" fmla="*/ 20463 h 831850"/>
                  <a:gd name="connsiteX524" fmla="*/ 679103 w 1096335"/>
                  <a:gd name="connsiteY524" fmla="*/ 9949 h 831850"/>
                  <a:gd name="connsiteX525" fmla="*/ 692950 w 1096335"/>
                  <a:gd name="connsiteY525" fmla="*/ 21699 h 831850"/>
                  <a:gd name="connsiteX526" fmla="*/ 679103 w 1096335"/>
                  <a:gd name="connsiteY526" fmla="*/ 33449 h 831850"/>
                  <a:gd name="connsiteX527" fmla="*/ 665256 w 1096335"/>
                  <a:gd name="connsiteY527" fmla="*/ 21699 h 831850"/>
                  <a:gd name="connsiteX528" fmla="*/ 679103 w 1096335"/>
                  <a:gd name="connsiteY528" fmla="*/ 9949 h 831850"/>
                  <a:gd name="connsiteX529" fmla="*/ 343942 w 1096335"/>
                  <a:gd name="connsiteY529" fmla="*/ 8047 h 831850"/>
                  <a:gd name="connsiteX530" fmla="*/ 339970 w 1096335"/>
                  <a:gd name="connsiteY530" fmla="*/ 16184 h 831850"/>
                  <a:gd name="connsiteX531" fmla="*/ 330178 w 1096335"/>
                  <a:gd name="connsiteY531" fmla="*/ 19625 h 831850"/>
                  <a:gd name="connsiteX532" fmla="*/ 320387 w 1096335"/>
                  <a:gd name="connsiteY532" fmla="*/ 16184 h 831850"/>
                  <a:gd name="connsiteX533" fmla="*/ 320226 w 1096335"/>
                  <a:gd name="connsiteY533" fmla="*/ 15854 h 831850"/>
                  <a:gd name="connsiteX534" fmla="*/ 542009 w 1096335"/>
                  <a:gd name="connsiteY534" fmla="*/ 0 h 831850"/>
                  <a:gd name="connsiteX535" fmla="*/ 555856 w 1096335"/>
                  <a:gd name="connsiteY535" fmla="*/ 11750 h 831850"/>
                  <a:gd name="connsiteX536" fmla="*/ 542009 w 1096335"/>
                  <a:gd name="connsiteY536" fmla="*/ 23499 h 831850"/>
                  <a:gd name="connsiteX537" fmla="*/ 528161 w 1096335"/>
                  <a:gd name="connsiteY537" fmla="*/ 11750 h 831850"/>
                  <a:gd name="connsiteX538" fmla="*/ 542009 w 1096335"/>
                  <a:gd name="connsiteY538" fmla="*/ 0 h 831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</a:cxnLst>
                <a:rect l="l" t="t" r="r" b="b"/>
                <a:pathLst>
                  <a:path w="1096335" h="831850">
                    <a:moveTo>
                      <a:pt x="505095" y="817167"/>
                    </a:moveTo>
                    <a:cubicBezTo>
                      <a:pt x="512742" y="817167"/>
                      <a:pt x="518942" y="822428"/>
                      <a:pt x="518942" y="828917"/>
                    </a:cubicBezTo>
                    <a:lnTo>
                      <a:pt x="517510" y="831850"/>
                    </a:lnTo>
                    <a:lnTo>
                      <a:pt x="491889" y="830231"/>
                    </a:lnTo>
                    <a:lnTo>
                      <a:pt x="491248" y="828917"/>
                    </a:lnTo>
                    <a:cubicBezTo>
                      <a:pt x="491248" y="822428"/>
                      <a:pt x="497448" y="817167"/>
                      <a:pt x="505095" y="817167"/>
                    </a:cubicBezTo>
                    <a:close/>
                    <a:moveTo>
                      <a:pt x="319544" y="777927"/>
                    </a:moveTo>
                    <a:cubicBezTo>
                      <a:pt x="327191" y="777927"/>
                      <a:pt x="333391" y="783187"/>
                      <a:pt x="333391" y="789676"/>
                    </a:cubicBezTo>
                    <a:lnTo>
                      <a:pt x="329853" y="796924"/>
                    </a:lnTo>
                    <a:lnTo>
                      <a:pt x="310669" y="790609"/>
                    </a:lnTo>
                    <a:lnTo>
                      <a:pt x="306272" y="788497"/>
                    </a:lnTo>
                    <a:lnTo>
                      <a:pt x="309752" y="781368"/>
                    </a:lnTo>
                    <a:cubicBezTo>
                      <a:pt x="312258" y="779242"/>
                      <a:pt x="315720" y="777927"/>
                      <a:pt x="319544" y="777927"/>
                    </a:cubicBezTo>
                    <a:close/>
                    <a:moveTo>
                      <a:pt x="562102" y="770793"/>
                    </a:moveTo>
                    <a:cubicBezTo>
                      <a:pt x="569749" y="770793"/>
                      <a:pt x="575949" y="776054"/>
                      <a:pt x="575949" y="782543"/>
                    </a:cubicBezTo>
                    <a:cubicBezTo>
                      <a:pt x="575949" y="789032"/>
                      <a:pt x="569749" y="794293"/>
                      <a:pt x="562102" y="794293"/>
                    </a:cubicBezTo>
                    <a:cubicBezTo>
                      <a:pt x="554454" y="794293"/>
                      <a:pt x="548254" y="789032"/>
                      <a:pt x="548254" y="782543"/>
                    </a:cubicBezTo>
                    <a:cubicBezTo>
                      <a:pt x="548254" y="776054"/>
                      <a:pt x="554454" y="770793"/>
                      <a:pt x="562102" y="770793"/>
                    </a:cubicBezTo>
                    <a:close/>
                    <a:moveTo>
                      <a:pt x="777880" y="766030"/>
                    </a:moveTo>
                    <a:cubicBezTo>
                      <a:pt x="781704" y="766030"/>
                      <a:pt x="785165" y="767345"/>
                      <a:pt x="787671" y="769472"/>
                    </a:cubicBezTo>
                    <a:lnTo>
                      <a:pt x="789804" y="773841"/>
                    </a:lnTo>
                    <a:lnTo>
                      <a:pt x="767369" y="784614"/>
                    </a:lnTo>
                    <a:lnTo>
                      <a:pt x="764032" y="777780"/>
                    </a:lnTo>
                    <a:cubicBezTo>
                      <a:pt x="764032" y="771290"/>
                      <a:pt x="770232" y="766030"/>
                      <a:pt x="777880" y="766030"/>
                    </a:cubicBezTo>
                    <a:close/>
                    <a:moveTo>
                      <a:pt x="656218" y="753877"/>
                    </a:moveTo>
                    <a:cubicBezTo>
                      <a:pt x="663865" y="753877"/>
                      <a:pt x="670065" y="759137"/>
                      <a:pt x="670065" y="765627"/>
                    </a:cubicBezTo>
                    <a:cubicBezTo>
                      <a:pt x="670065" y="772116"/>
                      <a:pt x="663865" y="777376"/>
                      <a:pt x="656218" y="777376"/>
                    </a:cubicBezTo>
                    <a:cubicBezTo>
                      <a:pt x="648570" y="777376"/>
                      <a:pt x="642371" y="772116"/>
                      <a:pt x="642371" y="765627"/>
                    </a:cubicBezTo>
                    <a:cubicBezTo>
                      <a:pt x="642371" y="759137"/>
                      <a:pt x="648570" y="753877"/>
                      <a:pt x="656218" y="753877"/>
                    </a:cubicBezTo>
                    <a:close/>
                    <a:moveTo>
                      <a:pt x="421363" y="752009"/>
                    </a:moveTo>
                    <a:cubicBezTo>
                      <a:pt x="429010" y="752009"/>
                      <a:pt x="435210" y="757269"/>
                      <a:pt x="435210" y="763759"/>
                    </a:cubicBezTo>
                    <a:cubicBezTo>
                      <a:pt x="435210" y="770248"/>
                      <a:pt x="429010" y="775508"/>
                      <a:pt x="421363" y="775508"/>
                    </a:cubicBezTo>
                    <a:cubicBezTo>
                      <a:pt x="413715" y="775508"/>
                      <a:pt x="407515" y="770248"/>
                      <a:pt x="407515" y="763759"/>
                    </a:cubicBezTo>
                    <a:cubicBezTo>
                      <a:pt x="407515" y="757269"/>
                      <a:pt x="413715" y="752009"/>
                      <a:pt x="421363" y="752009"/>
                    </a:cubicBezTo>
                    <a:close/>
                    <a:moveTo>
                      <a:pt x="723384" y="717711"/>
                    </a:moveTo>
                    <a:cubicBezTo>
                      <a:pt x="731031" y="717711"/>
                      <a:pt x="737231" y="722971"/>
                      <a:pt x="737231" y="729460"/>
                    </a:cubicBezTo>
                    <a:cubicBezTo>
                      <a:pt x="737231" y="735949"/>
                      <a:pt x="731031" y="741210"/>
                      <a:pt x="723384" y="741210"/>
                    </a:cubicBezTo>
                    <a:cubicBezTo>
                      <a:pt x="715736" y="741210"/>
                      <a:pt x="709536" y="735949"/>
                      <a:pt x="709536" y="729460"/>
                    </a:cubicBezTo>
                    <a:cubicBezTo>
                      <a:pt x="709536" y="722971"/>
                      <a:pt x="715736" y="717711"/>
                      <a:pt x="723384" y="717711"/>
                    </a:cubicBezTo>
                    <a:close/>
                    <a:moveTo>
                      <a:pt x="845976" y="716334"/>
                    </a:moveTo>
                    <a:cubicBezTo>
                      <a:pt x="853623" y="716334"/>
                      <a:pt x="859823" y="721594"/>
                      <a:pt x="859823" y="728083"/>
                    </a:cubicBezTo>
                    <a:lnTo>
                      <a:pt x="859197" y="729366"/>
                    </a:lnTo>
                    <a:lnTo>
                      <a:pt x="845588" y="739697"/>
                    </a:lnTo>
                    <a:lnTo>
                      <a:pt x="836185" y="736392"/>
                    </a:lnTo>
                    <a:cubicBezTo>
                      <a:pt x="833679" y="734266"/>
                      <a:pt x="832129" y="731328"/>
                      <a:pt x="832129" y="728083"/>
                    </a:cubicBezTo>
                    <a:cubicBezTo>
                      <a:pt x="832129" y="721594"/>
                      <a:pt x="838329" y="716334"/>
                      <a:pt x="845976" y="716334"/>
                    </a:cubicBezTo>
                    <a:close/>
                    <a:moveTo>
                      <a:pt x="511553" y="713836"/>
                    </a:moveTo>
                    <a:cubicBezTo>
                      <a:pt x="519201" y="713836"/>
                      <a:pt x="525401" y="719096"/>
                      <a:pt x="525401" y="725585"/>
                    </a:cubicBezTo>
                    <a:cubicBezTo>
                      <a:pt x="525401" y="732075"/>
                      <a:pt x="519201" y="737335"/>
                      <a:pt x="511553" y="737335"/>
                    </a:cubicBezTo>
                    <a:cubicBezTo>
                      <a:pt x="503906" y="737335"/>
                      <a:pt x="497706" y="732075"/>
                      <a:pt x="497706" y="725585"/>
                    </a:cubicBezTo>
                    <a:cubicBezTo>
                      <a:pt x="497706" y="719096"/>
                      <a:pt x="503906" y="713836"/>
                      <a:pt x="511553" y="713836"/>
                    </a:cubicBezTo>
                    <a:close/>
                    <a:moveTo>
                      <a:pt x="289079" y="711500"/>
                    </a:moveTo>
                    <a:cubicBezTo>
                      <a:pt x="296726" y="711500"/>
                      <a:pt x="302926" y="716761"/>
                      <a:pt x="302926" y="723250"/>
                    </a:cubicBezTo>
                    <a:cubicBezTo>
                      <a:pt x="302926" y="729739"/>
                      <a:pt x="296726" y="735000"/>
                      <a:pt x="289079" y="735000"/>
                    </a:cubicBezTo>
                    <a:cubicBezTo>
                      <a:pt x="281431" y="735000"/>
                      <a:pt x="275232" y="729739"/>
                      <a:pt x="275232" y="723250"/>
                    </a:cubicBezTo>
                    <a:cubicBezTo>
                      <a:pt x="275232" y="716761"/>
                      <a:pt x="281431" y="711500"/>
                      <a:pt x="289079" y="711500"/>
                    </a:cubicBezTo>
                    <a:close/>
                    <a:moveTo>
                      <a:pt x="383195" y="694584"/>
                    </a:moveTo>
                    <a:cubicBezTo>
                      <a:pt x="390842" y="694584"/>
                      <a:pt x="397042" y="699844"/>
                      <a:pt x="397042" y="706334"/>
                    </a:cubicBezTo>
                    <a:cubicBezTo>
                      <a:pt x="397042" y="712823"/>
                      <a:pt x="390842" y="718083"/>
                      <a:pt x="383195" y="718083"/>
                    </a:cubicBezTo>
                    <a:cubicBezTo>
                      <a:pt x="375548" y="718083"/>
                      <a:pt x="369348" y="712823"/>
                      <a:pt x="369348" y="706334"/>
                    </a:cubicBezTo>
                    <a:cubicBezTo>
                      <a:pt x="369348" y="699844"/>
                      <a:pt x="375548" y="694584"/>
                      <a:pt x="383195" y="694584"/>
                    </a:cubicBezTo>
                    <a:close/>
                    <a:moveTo>
                      <a:pt x="654926" y="671211"/>
                    </a:moveTo>
                    <a:cubicBezTo>
                      <a:pt x="662574" y="671211"/>
                      <a:pt x="668774" y="676472"/>
                      <a:pt x="668774" y="682961"/>
                    </a:cubicBezTo>
                    <a:cubicBezTo>
                      <a:pt x="668774" y="689450"/>
                      <a:pt x="662574" y="694711"/>
                      <a:pt x="654926" y="694711"/>
                    </a:cubicBezTo>
                    <a:cubicBezTo>
                      <a:pt x="647279" y="694711"/>
                      <a:pt x="641079" y="689450"/>
                      <a:pt x="641079" y="682961"/>
                    </a:cubicBezTo>
                    <a:cubicBezTo>
                      <a:pt x="641079" y="676472"/>
                      <a:pt x="647279" y="671211"/>
                      <a:pt x="654926" y="671211"/>
                    </a:cubicBezTo>
                    <a:close/>
                    <a:moveTo>
                      <a:pt x="579650" y="664140"/>
                    </a:moveTo>
                    <a:cubicBezTo>
                      <a:pt x="587297" y="664140"/>
                      <a:pt x="593497" y="669400"/>
                      <a:pt x="593497" y="675889"/>
                    </a:cubicBezTo>
                    <a:cubicBezTo>
                      <a:pt x="593497" y="682378"/>
                      <a:pt x="587297" y="687639"/>
                      <a:pt x="579650" y="687639"/>
                    </a:cubicBezTo>
                    <a:cubicBezTo>
                      <a:pt x="572002" y="687639"/>
                      <a:pt x="565802" y="682378"/>
                      <a:pt x="565802" y="675889"/>
                    </a:cubicBezTo>
                    <a:cubicBezTo>
                      <a:pt x="565802" y="669400"/>
                      <a:pt x="572002" y="664140"/>
                      <a:pt x="579650" y="664140"/>
                    </a:cubicBezTo>
                    <a:close/>
                    <a:moveTo>
                      <a:pt x="450361" y="658418"/>
                    </a:moveTo>
                    <a:cubicBezTo>
                      <a:pt x="458008" y="658418"/>
                      <a:pt x="464208" y="663678"/>
                      <a:pt x="464208" y="670167"/>
                    </a:cubicBezTo>
                    <a:cubicBezTo>
                      <a:pt x="464208" y="676657"/>
                      <a:pt x="458008" y="681917"/>
                      <a:pt x="450361" y="681917"/>
                    </a:cubicBezTo>
                    <a:cubicBezTo>
                      <a:pt x="442713" y="681917"/>
                      <a:pt x="436513" y="676657"/>
                      <a:pt x="436513" y="670167"/>
                    </a:cubicBezTo>
                    <a:cubicBezTo>
                      <a:pt x="436513" y="663678"/>
                      <a:pt x="442713" y="658418"/>
                      <a:pt x="450361" y="658418"/>
                    </a:cubicBezTo>
                    <a:close/>
                    <a:moveTo>
                      <a:pt x="238531" y="654543"/>
                    </a:moveTo>
                    <a:cubicBezTo>
                      <a:pt x="246178" y="654543"/>
                      <a:pt x="252378" y="659803"/>
                      <a:pt x="252378" y="666292"/>
                    </a:cubicBezTo>
                    <a:cubicBezTo>
                      <a:pt x="252378" y="672782"/>
                      <a:pt x="246178" y="678042"/>
                      <a:pt x="238531" y="678042"/>
                    </a:cubicBezTo>
                    <a:cubicBezTo>
                      <a:pt x="230883" y="678042"/>
                      <a:pt x="224683" y="672782"/>
                      <a:pt x="224683" y="666292"/>
                    </a:cubicBezTo>
                    <a:cubicBezTo>
                      <a:pt x="224683" y="659803"/>
                      <a:pt x="230883" y="654543"/>
                      <a:pt x="238531" y="654543"/>
                    </a:cubicBezTo>
                    <a:close/>
                    <a:moveTo>
                      <a:pt x="825529" y="643384"/>
                    </a:moveTo>
                    <a:cubicBezTo>
                      <a:pt x="833176" y="643384"/>
                      <a:pt x="839376" y="648645"/>
                      <a:pt x="839376" y="655134"/>
                    </a:cubicBezTo>
                    <a:cubicBezTo>
                      <a:pt x="839376" y="661623"/>
                      <a:pt x="833176" y="666884"/>
                      <a:pt x="825529" y="666884"/>
                    </a:cubicBezTo>
                    <a:cubicBezTo>
                      <a:pt x="817881" y="666884"/>
                      <a:pt x="811681" y="661623"/>
                      <a:pt x="811681" y="655134"/>
                    </a:cubicBezTo>
                    <a:cubicBezTo>
                      <a:pt x="811681" y="648645"/>
                      <a:pt x="817881" y="643384"/>
                      <a:pt x="825529" y="643384"/>
                    </a:cubicBezTo>
                    <a:close/>
                    <a:moveTo>
                      <a:pt x="104630" y="631859"/>
                    </a:moveTo>
                    <a:lnTo>
                      <a:pt x="112158" y="634505"/>
                    </a:lnTo>
                    <a:cubicBezTo>
                      <a:pt x="114664" y="636632"/>
                      <a:pt x="116214" y="639569"/>
                      <a:pt x="116214" y="642813"/>
                    </a:cubicBezTo>
                    <a:lnTo>
                      <a:pt x="114755" y="645802"/>
                    </a:lnTo>
                    <a:close/>
                    <a:moveTo>
                      <a:pt x="738057" y="623332"/>
                    </a:moveTo>
                    <a:cubicBezTo>
                      <a:pt x="745705" y="623332"/>
                      <a:pt x="751905" y="628593"/>
                      <a:pt x="751905" y="635082"/>
                    </a:cubicBezTo>
                    <a:cubicBezTo>
                      <a:pt x="751905" y="641571"/>
                      <a:pt x="745705" y="646832"/>
                      <a:pt x="738057" y="646832"/>
                    </a:cubicBezTo>
                    <a:cubicBezTo>
                      <a:pt x="730410" y="646832"/>
                      <a:pt x="724210" y="641571"/>
                      <a:pt x="724210" y="635082"/>
                    </a:cubicBezTo>
                    <a:cubicBezTo>
                      <a:pt x="724210" y="628593"/>
                      <a:pt x="730410" y="623332"/>
                      <a:pt x="738057" y="623332"/>
                    </a:cubicBezTo>
                    <a:close/>
                    <a:moveTo>
                      <a:pt x="927348" y="617466"/>
                    </a:moveTo>
                    <a:cubicBezTo>
                      <a:pt x="934995" y="617466"/>
                      <a:pt x="941195" y="622727"/>
                      <a:pt x="941195" y="629216"/>
                    </a:cubicBezTo>
                    <a:cubicBezTo>
                      <a:pt x="941195" y="635705"/>
                      <a:pt x="934995" y="640966"/>
                      <a:pt x="927348" y="640966"/>
                    </a:cubicBezTo>
                    <a:cubicBezTo>
                      <a:pt x="919700" y="640966"/>
                      <a:pt x="913500" y="635705"/>
                      <a:pt x="913500" y="629216"/>
                    </a:cubicBezTo>
                    <a:cubicBezTo>
                      <a:pt x="913500" y="622727"/>
                      <a:pt x="919700" y="617466"/>
                      <a:pt x="927348" y="617466"/>
                    </a:cubicBezTo>
                    <a:close/>
                    <a:moveTo>
                      <a:pt x="381903" y="611918"/>
                    </a:moveTo>
                    <a:cubicBezTo>
                      <a:pt x="389551" y="611918"/>
                      <a:pt x="395751" y="617179"/>
                      <a:pt x="395751" y="623668"/>
                    </a:cubicBezTo>
                    <a:cubicBezTo>
                      <a:pt x="395751" y="630157"/>
                      <a:pt x="389551" y="635418"/>
                      <a:pt x="381903" y="635418"/>
                    </a:cubicBezTo>
                    <a:cubicBezTo>
                      <a:pt x="374256" y="635418"/>
                      <a:pt x="368056" y="630157"/>
                      <a:pt x="368056" y="623668"/>
                    </a:cubicBezTo>
                    <a:cubicBezTo>
                      <a:pt x="368056" y="617179"/>
                      <a:pt x="374256" y="611918"/>
                      <a:pt x="381903" y="611918"/>
                    </a:cubicBezTo>
                    <a:close/>
                    <a:moveTo>
                      <a:pt x="542418" y="609883"/>
                    </a:moveTo>
                    <a:cubicBezTo>
                      <a:pt x="550065" y="609883"/>
                      <a:pt x="556265" y="615143"/>
                      <a:pt x="556265" y="621632"/>
                    </a:cubicBezTo>
                    <a:cubicBezTo>
                      <a:pt x="556265" y="628121"/>
                      <a:pt x="550065" y="633382"/>
                      <a:pt x="542418" y="633382"/>
                    </a:cubicBezTo>
                    <a:cubicBezTo>
                      <a:pt x="534771" y="633382"/>
                      <a:pt x="528571" y="628121"/>
                      <a:pt x="528571" y="621632"/>
                    </a:cubicBezTo>
                    <a:cubicBezTo>
                      <a:pt x="528571" y="615143"/>
                      <a:pt x="534771" y="609883"/>
                      <a:pt x="542418" y="609883"/>
                    </a:cubicBezTo>
                    <a:close/>
                    <a:moveTo>
                      <a:pt x="306627" y="604847"/>
                    </a:moveTo>
                    <a:cubicBezTo>
                      <a:pt x="314274" y="604847"/>
                      <a:pt x="320474" y="610107"/>
                      <a:pt x="320474" y="616596"/>
                    </a:cubicBezTo>
                    <a:cubicBezTo>
                      <a:pt x="320474" y="623085"/>
                      <a:pt x="314274" y="628346"/>
                      <a:pt x="306627" y="628346"/>
                    </a:cubicBezTo>
                    <a:cubicBezTo>
                      <a:pt x="298980" y="628346"/>
                      <a:pt x="292780" y="623085"/>
                      <a:pt x="292780" y="616596"/>
                    </a:cubicBezTo>
                    <a:cubicBezTo>
                      <a:pt x="292780" y="610107"/>
                      <a:pt x="298980" y="604847"/>
                      <a:pt x="306627" y="604847"/>
                    </a:cubicBezTo>
                    <a:close/>
                    <a:moveTo>
                      <a:pt x="169533" y="594897"/>
                    </a:moveTo>
                    <a:cubicBezTo>
                      <a:pt x="177180" y="594897"/>
                      <a:pt x="183380" y="600158"/>
                      <a:pt x="183380" y="606647"/>
                    </a:cubicBezTo>
                    <a:cubicBezTo>
                      <a:pt x="183380" y="613136"/>
                      <a:pt x="177180" y="618397"/>
                      <a:pt x="169533" y="618397"/>
                    </a:cubicBezTo>
                    <a:cubicBezTo>
                      <a:pt x="161885" y="618397"/>
                      <a:pt x="155685" y="613136"/>
                      <a:pt x="155685" y="606647"/>
                    </a:cubicBezTo>
                    <a:cubicBezTo>
                      <a:pt x="155685" y="600158"/>
                      <a:pt x="161885" y="594897"/>
                      <a:pt x="169533" y="594897"/>
                    </a:cubicBezTo>
                    <a:close/>
                    <a:moveTo>
                      <a:pt x="454947" y="589830"/>
                    </a:moveTo>
                    <a:cubicBezTo>
                      <a:pt x="462594" y="589830"/>
                      <a:pt x="468794" y="595091"/>
                      <a:pt x="468794" y="601580"/>
                    </a:cubicBezTo>
                    <a:cubicBezTo>
                      <a:pt x="468794" y="608069"/>
                      <a:pt x="462594" y="613330"/>
                      <a:pt x="454947" y="613330"/>
                    </a:cubicBezTo>
                    <a:cubicBezTo>
                      <a:pt x="447299" y="613330"/>
                      <a:pt x="441100" y="608069"/>
                      <a:pt x="441100" y="601580"/>
                    </a:cubicBezTo>
                    <a:cubicBezTo>
                      <a:pt x="441100" y="595091"/>
                      <a:pt x="447299" y="589830"/>
                      <a:pt x="454947" y="589830"/>
                    </a:cubicBezTo>
                    <a:close/>
                    <a:moveTo>
                      <a:pt x="644237" y="583965"/>
                    </a:moveTo>
                    <a:cubicBezTo>
                      <a:pt x="651885" y="583965"/>
                      <a:pt x="658084" y="589225"/>
                      <a:pt x="658084" y="595714"/>
                    </a:cubicBezTo>
                    <a:cubicBezTo>
                      <a:pt x="658084" y="602204"/>
                      <a:pt x="651885" y="607464"/>
                      <a:pt x="644237" y="607464"/>
                    </a:cubicBezTo>
                    <a:cubicBezTo>
                      <a:pt x="636590" y="607464"/>
                      <a:pt x="630390" y="602204"/>
                      <a:pt x="630390" y="595714"/>
                    </a:cubicBezTo>
                    <a:cubicBezTo>
                      <a:pt x="630390" y="589225"/>
                      <a:pt x="636590" y="583965"/>
                      <a:pt x="644237" y="583965"/>
                    </a:cubicBezTo>
                    <a:close/>
                    <a:moveTo>
                      <a:pt x="795064" y="576958"/>
                    </a:moveTo>
                    <a:cubicBezTo>
                      <a:pt x="802711" y="576958"/>
                      <a:pt x="808911" y="582219"/>
                      <a:pt x="808911" y="588708"/>
                    </a:cubicBezTo>
                    <a:cubicBezTo>
                      <a:pt x="808911" y="595197"/>
                      <a:pt x="802711" y="600457"/>
                      <a:pt x="795064" y="600457"/>
                    </a:cubicBezTo>
                    <a:cubicBezTo>
                      <a:pt x="787417" y="600457"/>
                      <a:pt x="781217" y="595197"/>
                      <a:pt x="781217" y="588708"/>
                    </a:cubicBezTo>
                    <a:cubicBezTo>
                      <a:pt x="781217" y="582219"/>
                      <a:pt x="787417" y="576958"/>
                      <a:pt x="795064" y="576958"/>
                    </a:cubicBezTo>
                    <a:close/>
                    <a:moveTo>
                      <a:pt x="889180" y="560042"/>
                    </a:moveTo>
                    <a:cubicBezTo>
                      <a:pt x="896828" y="560042"/>
                      <a:pt x="903028" y="565302"/>
                      <a:pt x="903028" y="571791"/>
                    </a:cubicBezTo>
                    <a:cubicBezTo>
                      <a:pt x="903028" y="578280"/>
                      <a:pt x="896828" y="583541"/>
                      <a:pt x="889180" y="583541"/>
                    </a:cubicBezTo>
                    <a:cubicBezTo>
                      <a:pt x="881533" y="583541"/>
                      <a:pt x="875333" y="578280"/>
                      <a:pt x="875333" y="571791"/>
                    </a:cubicBezTo>
                    <a:cubicBezTo>
                      <a:pt x="875333" y="565302"/>
                      <a:pt x="881533" y="560042"/>
                      <a:pt x="889180" y="560042"/>
                    </a:cubicBezTo>
                    <a:close/>
                    <a:moveTo>
                      <a:pt x="101075" y="548398"/>
                    </a:moveTo>
                    <a:cubicBezTo>
                      <a:pt x="108723" y="548398"/>
                      <a:pt x="114923" y="553659"/>
                      <a:pt x="114923" y="560148"/>
                    </a:cubicBezTo>
                    <a:cubicBezTo>
                      <a:pt x="114923" y="566637"/>
                      <a:pt x="108723" y="571898"/>
                      <a:pt x="101075" y="571898"/>
                    </a:cubicBezTo>
                    <a:cubicBezTo>
                      <a:pt x="93428" y="571898"/>
                      <a:pt x="87228" y="566637"/>
                      <a:pt x="87228" y="560148"/>
                    </a:cubicBezTo>
                    <a:cubicBezTo>
                      <a:pt x="87228" y="553659"/>
                      <a:pt x="93428" y="548398"/>
                      <a:pt x="101075" y="548398"/>
                    </a:cubicBezTo>
                    <a:close/>
                    <a:moveTo>
                      <a:pt x="258247" y="546362"/>
                    </a:moveTo>
                    <a:cubicBezTo>
                      <a:pt x="265895" y="546362"/>
                      <a:pt x="272094" y="551623"/>
                      <a:pt x="272094" y="558112"/>
                    </a:cubicBezTo>
                    <a:cubicBezTo>
                      <a:pt x="272094" y="564601"/>
                      <a:pt x="265895" y="569862"/>
                      <a:pt x="258247" y="569862"/>
                    </a:cubicBezTo>
                    <a:cubicBezTo>
                      <a:pt x="250600" y="569862"/>
                      <a:pt x="244400" y="564601"/>
                      <a:pt x="244400" y="558112"/>
                    </a:cubicBezTo>
                    <a:cubicBezTo>
                      <a:pt x="244400" y="551623"/>
                      <a:pt x="250600" y="546362"/>
                      <a:pt x="258247" y="546362"/>
                    </a:cubicBezTo>
                    <a:close/>
                    <a:moveTo>
                      <a:pt x="511953" y="543456"/>
                    </a:moveTo>
                    <a:cubicBezTo>
                      <a:pt x="519601" y="543456"/>
                      <a:pt x="525801" y="548717"/>
                      <a:pt x="525801" y="555206"/>
                    </a:cubicBezTo>
                    <a:cubicBezTo>
                      <a:pt x="525801" y="561695"/>
                      <a:pt x="519601" y="566956"/>
                      <a:pt x="511953" y="566956"/>
                    </a:cubicBezTo>
                    <a:cubicBezTo>
                      <a:pt x="504306" y="566956"/>
                      <a:pt x="498106" y="561695"/>
                      <a:pt x="498106" y="555206"/>
                    </a:cubicBezTo>
                    <a:cubicBezTo>
                      <a:pt x="498106" y="548717"/>
                      <a:pt x="504306" y="543456"/>
                      <a:pt x="511953" y="543456"/>
                    </a:cubicBezTo>
                    <a:close/>
                    <a:moveTo>
                      <a:pt x="606070" y="526540"/>
                    </a:moveTo>
                    <a:cubicBezTo>
                      <a:pt x="613717" y="526540"/>
                      <a:pt x="619917" y="531800"/>
                      <a:pt x="619917" y="538290"/>
                    </a:cubicBezTo>
                    <a:cubicBezTo>
                      <a:pt x="619917" y="544779"/>
                      <a:pt x="613717" y="550039"/>
                      <a:pt x="606070" y="550039"/>
                    </a:cubicBezTo>
                    <a:cubicBezTo>
                      <a:pt x="598422" y="550039"/>
                      <a:pt x="592222" y="544779"/>
                      <a:pt x="592222" y="538290"/>
                    </a:cubicBezTo>
                    <a:cubicBezTo>
                      <a:pt x="592222" y="531800"/>
                      <a:pt x="598422" y="526540"/>
                      <a:pt x="606070" y="526540"/>
                    </a:cubicBezTo>
                    <a:close/>
                    <a:moveTo>
                      <a:pt x="170776" y="526310"/>
                    </a:moveTo>
                    <a:cubicBezTo>
                      <a:pt x="178423" y="526310"/>
                      <a:pt x="184623" y="531571"/>
                      <a:pt x="184623" y="538060"/>
                    </a:cubicBezTo>
                    <a:cubicBezTo>
                      <a:pt x="184623" y="544549"/>
                      <a:pt x="178423" y="549810"/>
                      <a:pt x="170776" y="549810"/>
                    </a:cubicBezTo>
                    <a:cubicBezTo>
                      <a:pt x="163128" y="549810"/>
                      <a:pt x="156929" y="544549"/>
                      <a:pt x="156929" y="538060"/>
                    </a:cubicBezTo>
                    <a:cubicBezTo>
                      <a:pt x="156929" y="531571"/>
                      <a:pt x="163128" y="526310"/>
                      <a:pt x="170776" y="526310"/>
                    </a:cubicBezTo>
                    <a:close/>
                    <a:moveTo>
                      <a:pt x="956346" y="523875"/>
                    </a:moveTo>
                    <a:cubicBezTo>
                      <a:pt x="963993" y="523875"/>
                      <a:pt x="970193" y="529136"/>
                      <a:pt x="970193" y="535625"/>
                    </a:cubicBezTo>
                    <a:cubicBezTo>
                      <a:pt x="970193" y="542114"/>
                      <a:pt x="963993" y="547375"/>
                      <a:pt x="956346" y="547375"/>
                    </a:cubicBezTo>
                    <a:cubicBezTo>
                      <a:pt x="948699" y="547375"/>
                      <a:pt x="942499" y="542114"/>
                      <a:pt x="942499" y="535625"/>
                    </a:cubicBezTo>
                    <a:cubicBezTo>
                      <a:pt x="942499" y="529136"/>
                      <a:pt x="948699" y="523875"/>
                      <a:pt x="956346" y="523875"/>
                    </a:cubicBezTo>
                    <a:close/>
                    <a:moveTo>
                      <a:pt x="360066" y="520444"/>
                    </a:moveTo>
                    <a:cubicBezTo>
                      <a:pt x="367714" y="520444"/>
                      <a:pt x="373913" y="525705"/>
                      <a:pt x="373913" y="532194"/>
                    </a:cubicBezTo>
                    <a:cubicBezTo>
                      <a:pt x="373913" y="538683"/>
                      <a:pt x="367714" y="543944"/>
                      <a:pt x="360066" y="543944"/>
                    </a:cubicBezTo>
                    <a:cubicBezTo>
                      <a:pt x="352419" y="543944"/>
                      <a:pt x="346219" y="538683"/>
                      <a:pt x="346219" y="532194"/>
                    </a:cubicBezTo>
                    <a:cubicBezTo>
                      <a:pt x="346219" y="525705"/>
                      <a:pt x="352419" y="520444"/>
                      <a:pt x="360066" y="520444"/>
                    </a:cubicBezTo>
                    <a:close/>
                    <a:moveTo>
                      <a:pt x="744516" y="520000"/>
                    </a:moveTo>
                    <a:cubicBezTo>
                      <a:pt x="752163" y="520000"/>
                      <a:pt x="758363" y="525261"/>
                      <a:pt x="758363" y="531750"/>
                    </a:cubicBezTo>
                    <a:cubicBezTo>
                      <a:pt x="758363" y="538239"/>
                      <a:pt x="752163" y="543500"/>
                      <a:pt x="744516" y="543500"/>
                    </a:cubicBezTo>
                    <a:cubicBezTo>
                      <a:pt x="736868" y="543500"/>
                      <a:pt x="730668" y="538239"/>
                      <a:pt x="730668" y="531750"/>
                    </a:cubicBezTo>
                    <a:cubicBezTo>
                      <a:pt x="730668" y="525261"/>
                      <a:pt x="736868" y="520000"/>
                      <a:pt x="744516" y="520000"/>
                    </a:cubicBezTo>
                    <a:close/>
                    <a:moveTo>
                      <a:pt x="673235" y="490374"/>
                    </a:moveTo>
                    <a:cubicBezTo>
                      <a:pt x="680883" y="490374"/>
                      <a:pt x="687083" y="495634"/>
                      <a:pt x="687083" y="502123"/>
                    </a:cubicBezTo>
                    <a:cubicBezTo>
                      <a:pt x="687083" y="508613"/>
                      <a:pt x="680883" y="513873"/>
                      <a:pt x="673235" y="513873"/>
                    </a:cubicBezTo>
                    <a:cubicBezTo>
                      <a:pt x="665588" y="513873"/>
                      <a:pt x="659388" y="508613"/>
                      <a:pt x="659388" y="502123"/>
                    </a:cubicBezTo>
                    <a:cubicBezTo>
                      <a:pt x="659388" y="495634"/>
                      <a:pt x="665588" y="490374"/>
                      <a:pt x="673235" y="490374"/>
                    </a:cubicBezTo>
                    <a:close/>
                    <a:moveTo>
                      <a:pt x="461405" y="486499"/>
                    </a:moveTo>
                    <a:cubicBezTo>
                      <a:pt x="469052" y="486499"/>
                      <a:pt x="475252" y="491759"/>
                      <a:pt x="475252" y="498248"/>
                    </a:cubicBezTo>
                    <a:cubicBezTo>
                      <a:pt x="475252" y="504738"/>
                      <a:pt x="469052" y="509998"/>
                      <a:pt x="461405" y="509998"/>
                    </a:cubicBezTo>
                    <a:cubicBezTo>
                      <a:pt x="453758" y="509998"/>
                      <a:pt x="447558" y="504738"/>
                      <a:pt x="447558" y="498248"/>
                    </a:cubicBezTo>
                    <a:cubicBezTo>
                      <a:pt x="447558" y="491759"/>
                      <a:pt x="453758" y="486499"/>
                      <a:pt x="461405" y="486499"/>
                    </a:cubicBezTo>
                    <a:close/>
                    <a:moveTo>
                      <a:pt x="227782" y="479936"/>
                    </a:moveTo>
                    <a:cubicBezTo>
                      <a:pt x="235430" y="479936"/>
                      <a:pt x="241630" y="485196"/>
                      <a:pt x="241630" y="491686"/>
                    </a:cubicBezTo>
                    <a:cubicBezTo>
                      <a:pt x="241630" y="498175"/>
                      <a:pt x="235430" y="503435"/>
                      <a:pt x="227782" y="503435"/>
                    </a:cubicBezTo>
                    <a:cubicBezTo>
                      <a:pt x="220135" y="503435"/>
                      <a:pt x="213935" y="498175"/>
                      <a:pt x="213935" y="491686"/>
                    </a:cubicBezTo>
                    <a:cubicBezTo>
                      <a:pt x="213935" y="485196"/>
                      <a:pt x="220135" y="479936"/>
                      <a:pt x="227782" y="479936"/>
                    </a:cubicBezTo>
                    <a:close/>
                    <a:moveTo>
                      <a:pt x="887889" y="477376"/>
                    </a:moveTo>
                    <a:cubicBezTo>
                      <a:pt x="895536" y="477376"/>
                      <a:pt x="901736" y="482637"/>
                      <a:pt x="901736" y="489126"/>
                    </a:cubicBezTo>
                    <a:cubicBezTo>
                      <a:pt x="901736" y="495615"/>
                      <a:pt x="895536" y="500876"/>
                      <a:pt x="887889" y="500876"/>
                    </a:cubicBezTo>
                    <a:cubicBezTo>
                      <a:pt x="880241" y="500876"/>
                      <a:pt x="874041" y="495615"/>
                      <a:pt x="874041" y="489126"/>
                    </a:cubicBezTo>
                    <a:cubicBezTo>
                      <a:pt x="874041" y="482637"/>
                      <a:pt x="880241" y="477376"/>
                      <a:pt x="887889" y="477376"/>
                    </a:cubicBezTo>
                    <a:close/>
                    <a:moveTo>
                      <a:pt x="1045060" y="475340"/>
                    </a:moveTo>
                    <a:cubicBezTo>
                      <a:pt x="1048884" y="475340"/>
                      <a:pt x="1052346" y="476655"/>
                      <a:pt x="1054852" y="478782"/>
                    </a:cubicBezTo>
                    <a:lnTo>
                      <a:pt x="1055184" y="479461"/>
                    </a:lnTo>
                    <a:lnTo>
                      <a:pt x="1051663" y="483495"/>
                    </a:lnTo>
                    <a:lnTo>
                      <a:pt x="1034839" y="494518"/>
                    </a:lnTo>
                    <a:lnTo>
                      <a:pt x="1031213" y="487090"/>
                    </a:lnTo>
                    <a:cubicBezTo>
                      <a:pt x="1031213" y="480601"/>
                      <a:pt x="1037413" y="475340"/>
                      <a:pt x="1045060" y="475340"/>
                    </a:cubicBezTo>
                    <a:close/>
                    <a:moveTo>
                      <a:pt x="812612" y="470304"/>
                    </a:moveTo>
                    <a:cubicBezTo>
                      <a:pt x="820260" y="470304"/>
                      <a:pt x="826460" y="475565"/>
                      <a:pt x="826460" y="482054"/>
                    </a:cubicBezTo>
                    <a:cubicBezTo>
                      <a:pt x="826460" y="488543"/>
                      <a:pt x="820260" y="493804"/>
                      <a:pt x="812612" y="493804"/>
                    </a:cubicBezTo>
                    <a:cubicBezTo>
                      <a:pt x="804965" y="493804"/>
                      <a:pt x="798765" y="488543"/>
                      <a:pt x="798765" y="482054"/>
                    </a:cubicBezTo>
                    <a:cubicBezTo>
                      <a:pt x="798765" y="475565"/>
                      <a:pt x="804965" y="470304"/>
                      <a:pt x="812612" y="470304"/>
                    </a:cubicBezTo>
                    <a:close/>
                    <a:moveTo>
                      <a:pt x="321899" y="463019"/>
                    </a:moveTo>
                    <a:cubicBezTo>
                      <a:pt x="329546" y="463019"/>
                      <a:pt x="335746" y="468280"/>
                      <a:pt x="335746" y="474769"/>
                    </a:cubicBezTo>
                    <a:cubicBezTo>
                      <a:pt x="335746" y="481258"/>
                      <a:pt x="329546" y="486519"/>
                      <a:pt x="321899" y="486519"/>
                    </a:cubicBezTo>
                    <a:cubicBezTo>
                      <a:pt x="314251" y="486519"/>
                      <a:pt x="308051" y="481258"/>
                      <a:pt x="308051" y="474769"/>
                    </a:cubicBezTo>
                    <a:cubicBezTo>
                      <a:pt x="308051" y="468280"/>
                      <a:pt x="314251" y="463019"/>
                      <a:pt x="321899" y="463019"/>
                    </a:cubicBezTo>
                    <a:close/>
                    <a:moveTo>
                      <a:pt x="52711" y="457930"/>
                    </a:moveTo>
                    <a:cubicBezTo>
                      <a:pt x="60359" y="457930"/>
                      <a:pt x="66559" y="463190"/>
                      <a:pt x="66559" y="469680"/>
                    </a:cubicBezTo>
                    <a:cubicBezTo>
                      <a:pt x="66559" y="476169"/>
                      <a:pt x="60359" y="481429"/>
                      <a:pt x="52711" y="481429"/>
                    </a:cubicBezTo>
                    <a:cubicBezTo>
                      <a:pt x="45064" y="481429"/>
                      <a:pt x="38864" y="476169"/>
                      <a:pt x="38864" y="469680"/>
                    </a:cubicBezTo>
                    <a:cubicBezTo>
                      <a:pt x="38864" y="463190"/>
                      <a:pt x="45064" y="457930"/>
                      <a:pt x="52711" y="457930"/>
                    </a:cubicBezTo>
                    <a:close/>
                    <a:moveTo>
                      <a:pt x="957589" y="455288"/>
                    </a:moveTo>
                    <a:cubicBezTo>
                      <a:pt x="965237" y="455288"/>
                      <a:pt x="971436" y="460549"/>
                      <a:pt x="971436" y="467038"/>
                    </a:cubicBezTo>
                    <a:cubicBezTo>
                      <a:pt x="971436" y="473527"/>
                      <a:pt x="965237" y="478788"/>
                      <a:pt x="957589" y="478788"/>
                    </a:cubicBezTo>
                    <a:cubicBezTo>
                      <a:pt x="949942" y="478788"/>
                      <a:pt x="943742" y="473527"/>
                      <a:pt x="943742" y="467038"/>
                    </a:cubicBezTo>
                    <a:cubicBezTo>
                      <a:pt x="943742" y="460549"/>
                      <a:pt x="949942" y="455288"/>
                      <a:pt x="957589" y="455288"/>
                    </a:cubicBezTo>
                    <a:close/>
                    <a:moveTo>
                      <a:pt x="604778" y="443874"/>
                    </a:moveTo>
                    <a:cubicBezTo>
                      <a:pt x="612425" y="443874"/>
                      <a:pt x="618625" y="449135"/>
                      <a:pt x="618625" y="455624"/>
                    </a:cubicBezTo>
                    <a:cubicBezTo>
                      <a:pt x="618625" y="462113"/>
                      <a:pt x="612425" y="467374"/>
                      <a:pt x="604778" y="467374"/>
                    </a:cubicBezTo>
                    <a:cubicBezTo>
                      <a:pt x="597131" y="467374"/>
                      <a:pt x="590931" y="462113"/>
                      <a:pt x="590931" y="455624"/>
                    </a:cubicBezTo>
                    <a:cubicBezTo>
                      <a:pt x="590931" y="449135"/>
                      <a:pt x="597131" y="443874"/>
                      <a:pt x="604778" y="443874"/>
                    </a:cubicBezTo>
                    <a:close/>
                    <a:moveTo>
                      <a:pt x="529502" y="436803"/>
                    </a:moveTo>
                    <a:cubicBezTo>
                      <a:pt x="537149" y="436803"/>
                      <a:pt x="543349" y="442063"/>
                      <a:pt x="543349" y="448552"/>
                    </a:cubicBezTo>
                    <a:cubicBezTo>
                      <a:pt x="543349" y="455041"/>
                      <a:pt x="537149" y="460302"/>
                      <a:pt x="529502" y="460302"/>
                    </a:cubicBezTo>
                    <a:cubicBezTo>
                      <a:pt x="521854" y="460302"/>
                      <a:pt x="515654" y="455041"/>
                      <a:pt x="515654" y="448552"/>
                    </a:cubicBezTo>
                    <a:cubicBezTo>
                      <a:pt x="515654" y="442063"/>
                      <a:pt x="521854" y="436803"/>
                      <a:pt x="529502" y="436803"/>
                    </a:cubicBezTo>
                    <a:close/>
                    <a:moveTo>
                      <a:pt x="389064" y="426853"/>
                    </a:moveTo>
                    <a:cubicBezTo>
                      <a:pt x="396712" y="426853"/>
                      <a:pt x="402912" y="432114"/>
                      <a:pt x="402912" y="438603"/>
                    </a:cubicBezTo>
                    <a:cubicBezTo>
                      <a:pt x="402912" y="445092"/>
                      <a:pt x="396712" y="450353"/>
                      <a:pt x="389064" y="450353"/>
                    </a:cubicBezTo>
                    <a:cubicBezTo>
                      <a:pt x="381417" y="450353"/>
                      <a:pt x="375217" y="445092"/>
                      <a:pt x="375217" y="438603"/>
                    </a:cubicBezTo>
                    <a:cubicBezTo>
                      <a:pt x="375217" y="432114"/>
                      <a:pt x="381417" y="426853"/>
                      <a:pt x="389064" y="426853"/>
                    </a:cubicBezTo>
                    <a:close/>
                    <a:moveTo>
                      <a:pt x="177234" y="422978"/>
                    </a:moveTo>
                    <a:cubicBezTo>
                      <a:pt x="184882" y="422978"/>
                      <a:pt x="191081" y="428239"/>
                      <a:pt x="191081" y="434728"/>
                    </a:cubicBezTo>
                    <a:cubicBezTo>
                      <a:pt x="191081" y="441217"/>
                      <a:pt x="184882" y="446478"/>
                      <a:pt x="177234" y="446478"/>
                    </a:cubicBezTo>
                    <a:cubicBezTo>
                      <a:pt x="169587" y="446478"/>
                      <a:pt x="163387" y="441217"/>
                      <a:pt x="163387" y="434728"/>
                    </a:cubicBezTo>
                    <a:cubicBezTo>
                      <a:pt x="163387" y="428239"/>
                      <a:pt x="169587" y="422978"/>
                      <a:pt x="177234" y="422978"/>
                    </a:cubicBezTo>
                    <a:close/>
                    <a:moveTo>
                      <a:pt x="737706" y="412826"/>
                    </a:moveTo>
                    <a:cubicBezTo>
                      <a:pt x="745353" y="412826"/>
                      <a:pt x="751553" y="418086"/>
                      <a:pt x="751553" y="424575"/>
                    </a:cubicBezTo>
                    <a:cubicBezTo>
                      <a:pt x="751553" y="431065"/>
                      <a:pt x="745353" y="436325"/>
                      <a:pt x="737706" y="436325"/>
                    </a:cubicBezTo>
                    <a:cubicBezTo>
                      <a:pt x="730058" y="436325"/>
                      <a:pt x="723858" y="431065"/>
                      <a:pt x="723858" y="424575"/>
                    </a:cubicBezTo>
                    <a:cubicBezTo>
                      <a:pt x="723858" y="418086"/>
                      <a:pt x="730058" y="412826"/>
                      <a:pt x="737706" y="412826"/>
                    </a:cubicBezTo>
                    <a:close/>
                    <a:moveTo>
                      <a:pt x="1014596" y="408914"/>
                    </a:moveTo>
                    <a:cubicBezTo>
                      <a:pt x="1022243" y="408914"/>
                      <a:pt x="1028443" y="414174"/>
                      <a:pt x="1028443" y="420664"/>
                    </a:cubicBezTo>
                    <a:cubicBezTo>
                      <a:pt x="1028443" y="427153"/>
                      <a:pt x="1022243" y="432413"/>
                      <a:pt x="1014596" y="432413"/>
                    </a:cubicBezTo>
                    <a:cubicBezTo>
                      <a:pt x="1006948" y="432413"/>
                      <a:pt x="1000748" y="427153"/>
                      <a:pt x="1000748" y="420664"/>
                    </a:cubicBezTo>
                    <a:cubicBezTo>
                      <a:pt x="1000748" y="414174"/>
                      <a:pt x="1006948" y="408914"/>
                      <a:pt x="1014596" y="408914"/>
                    </a:cubicBezTo>
                    <a:close/>
                    <a:moveTo>
                      <a:pt x="1095606" y="402230"/>
                    </a:moveTo>
                    <a:lnTo>
                      <a:pt x="1096335" y="404804"/>
                    </a:lnTo>
                    <a:lnTo>
                      <a:pt x="1095985" y="406040"/>
                    </a:lnTo>
                    <a:lnTo>
                      <a:pt x="1094865" y="403747"/>
                    </a:lnTo>
                    <a:close/>
                    <a:moveTo>
                      <a:pt x="14544" y="400505"/>
                    </a:moveTo>
                    <a:cubicBezTo>
                      <a:pt x="22191" y="400505"/>
                      <a:pt x="28391" y="405765"/>
                      <a:pt x="28391" y="412255"/>
                    </a:cubicBezTo>
                    <a:cubicBezTo>
                      <a:pt x="28391" y="418744"/>
                      <a:pt x="22191" y="424004"/>
                      <a:pt x="14544" y="424004"/>
                    </a:cubicBezTo>
                    <a:cubicBezTo>
                      <a:pt x="6896" y="424004"/>
                      <a:pt x="697" y="418744"/>
                      <a:pt x="697" y="412255"/>
                    </a:cubicBezTo>
                    <a:cubicBezTo>
                      <a:pt x="697" y="405765"/>
                      <a:pt x="6896" y="400505"/>
                      <a:pt x="14544" y="400505"/>
                    </a:cubicBezTo>
                    <a:close/>
                    <a:moveTo>
                      <a:pt x="650234" y="392774"/>
                    </a:moveTo>
                    <a:cubicBezTo>
                      <a:pt x="657881" y="392774"/>
                      <a:pt x="664081" y="398034"/>
                      <a:pt x="664081" y="404523"/>
                    </a:cubicBezTo>
                    <a:cubicBezTo>
                      <a:pt x="664081" y="411012"/>
                      <a:pt x="657881" y="416273"/>
                      <a:pt x="650234" y="416273"/>
                    </a:cubicBezTo>
                    <a:cubicBezTo>
                      <a:pt x="642587" y="416273"/>
                      <a:pt x="636387" y="411012"/>
                      <a:pt x="636387" y="404523"/>
                    </a:cubicBezTo>
                    <a:cubicBezTo>
                      <a:pt x="636387" y="398034"/>
                      <a:pt x="642587" y="392774"/>
                      <a:pt x="650234" y="392774"/>
                    </a:cubicBezTo>
                    <a:close/>
                    <a:moveTo>
                      <a:pt x="839525" y="386908"/>
                    </a:moveTo>
                    <a:cubicBezTo>
                      <a:pt x="847172" y="386908"/>
                      <a:pt x="853372" y="392168"/>
                      <a:pt x="853372" y="398658"/>
                    </a:cubicBezTo>
                    <a:cubicBezTo>
                      <a:pt x="853372" y="405147"/>
                      <a:pt x="847172" y="410407"/>
                      <a:pt x="839525" y="410407"/>
                    </a:cubicBezTo>
                    <a:cubicBezTo>
                      <a:pt x="831877" y="410407"/>
                      <a:pt x="825677" y="405147"/>
                      <a:pt x="825677" y="398658"/>
                    </a:cubicBezTo>
                    <a:cubicBezTo>
                      <a:pt x="825677" y="392168"/>
                      <a:pt x="831877" y="386908"/>
                      <a:pt x="839525" y="386908"/>
                    </a:cubicBezTo>
                    <a:close/>
                    <a:moveTo>
                      <a:pt x="320607" y="380354"/>
                    </a:moveTo>
                    <a:cubicBezTo>
                      <a:pt x="328254" y="380354"/>
                      <a:pt x="334454" y="385615"/>
                      <a:pt x="334454" y="392104"/>
                    </a:cubicBezTo>
                    <a:cubicBezTo>
                      <a:pt x="334454" y="398593"/>
                      <a:pt x="328254" y="403854"/>
                      <a:pt x="320607" y="403854"/>
                    </a:cubicBezTo>
                    <a:cubicBezTo>
                      <a:pt x="312960" y="403854"/>
                      <a:pt x="306760" y="398593"/>
                      <a:pt x="306760" y="392104"/>
                    </a:cubicBezTo>
                    <a:cubicBezTo>
                      <a:pt x="306760" y="385615"/>
                      <a:pt x="312960" y="380354"/>
                      <a:pt x="320607" y="380354"/>
                    </a:cubicBezTo>
                    <a:close/>
                    <a:moveTo>
                      <a:pt x="245331" y="373282"/>
                    </a:moveTo>
                    <a:cubicBezTo>
                      <a:pt x="252978" y="373282"/>
                      <a:pt x="259178" y="378543"/>
                      <a:pt x="259178" y="385032"/>
                    </a:cubicBezTo>
                    <a:cubicBezTo>
                      <a:pt x="259178" y="391521"/>
                      <a:pt x="252978" y="396782"/>
                      <a:pt x="245331" y="396782"/>
                    </a:cubicBezTo>
                    <a:cubicBezTo>
                      <a:pt x="237683" y="396782"/>
                      <a:pt x="231483" y="391521"/>
                      <a:pt x="231483" y="385032"/>
                    </a:cubicBezTo>
                    <a:cubicBezTo>
                      <a:pt x="231483" y="378543"/>
                      <a:pt x="237683" y="373282"/>
                      <a:pt x="245331" y="373282"/>
                    </a:cubicBezTo>
                    <a:close/>
                    <a:moveTo>
                      <a:pt x="444555" y="365539"/>
                    </a:moveTo>
                    <a:cubicBezTo>
                      <a:pt x="452203" y="365539"/>
                      <a:pt x="458403" y="370799"/>
                      <a:pt x="458403" y="377289"/>
                    </a:cubicBezTo>
                    <a:cubicBezTo>
                      <a:pt x="458403" y="383778"/>
                      <a:pt x="452203" y="389038"/>
                      <a:pt x="444555" y="389038"/>
                    </a:cubicBezTo>
                    <a:cubicBezTo>
                      <a:pt x="436908" y="389038"/>
                      <a:pt x="430708" y="383778"/>
                      <a:pt x="430708" y="377289"/>
                    </a:cubicBezTo>
                    <a:cubicBezTo>
                      <a:pt x="430708" y="370799"/>
                      <a:pt x="436908" y="365539"/>
                      <a:pt x="444555" y="365539"/>
                    </a:cubicBezTo>
                    <a:close/>
                    <a:moveTo>
                      <a:pt x="81710" y="364339"/>
                    </a:moveTo>
                    <a:cubicBezTo>
                      <a:pt x="89357" y="364339"/>
                      <a:pt x="95557" y="369599"/>
                      <a:pt x="95557" y="376088"/>
                    </a:cubicBezTo>
                    <a:cubicBezTo>
                      <a:pt x="95557" y="382578"/>
                      <a:pt x="89357" y="387838"/>
                      <a:pt x="81710" y="387838"/>
                    </a:cubicBezTo>
                    <a:cubicBezTo>
                      <a:pt x="74062" y="387838"/>
                      <a:pt x="67862" y="382578"/>
                      <a:pt x="67862" y="376088"/>
                    </a:cubicBezTo>
                    <a:cubicBezTo>
                      <a:pt x="67862" y="369599"/>
                      <a:pt x="74062" y="364339"/>
                      <a:pt x="81710" y="364339"/>
                    </a:cubicBezTo>
                    <a:close/>
                    <a:moveTo>
                      <a:pt x="964047" y="351956"/>
                    </a:moveTo>
                    <a:cubicBezTo>
                      <a:pt x="971695" y="351956"/>
                      <a:pt x="977895" y="357217"/>
                      <a:pt x="977895" y="363706"/>
                    </a:cubicBezTo>
                    <a:cubicBezTo>
                      <a:pt x="977895" y="370195"/>
                      <a:pt x="971695" y="375456"/>
                      <a:pt x="964047" y="375456"/>
                    </a:cubicBezTo>
                    <a:cubicBezTo>
                      <a:pt x="956400" y="375456"/>
                      <a:pt x="950200" y="370195"/>
                      <a:pt x="950200" y="363706"/>
                    </a:cubicBezTo>
                    <a:cubicBezTo>
                      <a:pt x="950200" y="357217"/>
                      <a:pt x="956400" y="351956"/>
                      <a:pt x="964047" y="351956"/>
                    </a:cubicBezTo>
                    <a:close/>
                    <a:moveTo>
                      <a:pt x="707241" y="346399"/>
                    </a:moveTo>
                    <a:cubicBezTo>
                      <a:pt x="714888" y="346399"/>
                      <a:pt x="721088" y="351660"/>
                      <a:pt x="721088" y="358149"/>
                    </a:cubicBezTo>
                    <a:cubicBezTo>
                      <a:pt x="721088" y="364638"/>
                      <a:pt x="714888" y="369899"/>
                      <a:pt x="707241" y="369899"/>
                    </a:cubicBezTo>
                    <a:cubicBezTo>
                      <a:pt x="699593" y="369899"/>
                      <a:pt x="693393" y="364638"/>
                      <a:pt x="693393" y="358149"/>
                    </a:cubicBezTo>
                    <a:cubicBezTo>
                      <a:pt x="693393" y="351660"/>
                      <a:pt x="699593" y="346399"/>
                      <a:pt x="707241" y="346399"/>
                    </a:cubicBezTo>
                    <a:close/>
                    <a:moveTo>
                      <a:pt x="357084" y="345487"/>
                    </a:moveTo>
                    <a:cubicBezTo>
                      <a:pt x="364731" y="345487"/>
                      <a:pt x="370931" y="350747"/>
                      <a:pt x="370931" y="357236"/>
                    </a:cubicBezTo>
                    <a:cubicBezTo>
                      <a:pt x="370931" y="363725"/>
                      <a:pt x="364731" y="368986"/>
                      <a:pt x="357084" y="368986"/>
                    </a:cubicBezTo>
                    <a:cubicBezTo>
                      <a:pt x="349437" y="368986"/>
                      <a:pt x="343237" y="363725"/>
                      <a:pt x="343237" y="357236"/>
                    </a:cubicBezTo>
                    <a:cubicBezTo>
                      <a:pt x="343237" y="350747"/>
                      <a:pt x="349437" y="345487"/>
                      <a:pt x="357084" y="345487"/>
                    </a:cubicBezTo>
                    <a:close/>
                    <a:moveTo>
                      <a:pt x="546374" y="339621"/>
                    </a:moveTo>
                    <a:cubicBezTo>
                      <a:pt x="554022" y="339621"/>
                      <a:pt x="560222" y="344881"/>
                      <a:pt x="560222" y="351371"/>
                    </a:cubicBezTo>
                    <a:cubicBezTo>
                      <a:pt x="560222" y="357860"/>
                      <a:pt x="554022" y="363120"/>
                      <a:pt x="546374" y="363120"/>
                    </a:cubicBezTo>
                    <a:cubicBezTo>
                      <a:pt x="538727" y="363120"/>
                      <a:pt x="532527" y="357860"/>
                      <a:pt x="532527" y="351371"/>
                    </a:cubicBezTo>
                    <a:cubicBezTo>
                      <a:pt x="532527" y="344881"/>
                      <a:pt x="538727" y="339621"/>
                      <a:pt x="546374" y="339621"/>
                    </a:cubicBezTo>
                    <a:close/>
                    <a:moveTo>
                      <a:pt x="801357" y="329483"/>
                    </a:moveTo>
                    <a:cubicBezTo>
                      <a:pt x="809004" y="329483"/>
                      <a:pt x="815204" y="334743"/>
                      <a:pt x="815204" y="341233"/>
                    </a:cubicBezTo>
                    <a:cubicBezTo>
                      <a:pt x="815204" y="347722"/>
                      <a:pt x="809004" y="352982"/>
                      <a:pt x="801357" y="352982"/>
                    </a:cubicBezTo>
                    <a:cubicBezTo>
                      <a:pt x="793710" y="352982"/>
                      <a:pt x="787510" y="347722"/>
                      <a:pt x="787510" y="341233"/>
                    </a:cubicBezTo>
                    <a:cubicBezTo>
                      <a:pt x="787510" y="334743"/>
                      <a:pt x="793710" y="329483"/>
                      <a:pt x="801357" y="329483"/>
                    </a:cubicBezTo>
                    <a:close/>
                    <a:moveTo>
                      <a:pt x="15513" y="318634"/>
                    </a:moveTo>
                    <a:lnTo>
                      <a:pt x="23044" y="321281"/>
                    </a:lnTo>
                    <a:cubicBezTo>
                      <a:pt x="25550" y="323407"/>
                      <a:pt x="27100" y="326345"/>
                      <a:pt x="27100" y="329589"/>
                    </a:cubicBezTo>
                    <a:cubicBezTo>
                      <a:pt x="27100" y="336078"/>
                      <a:pt x="20900" y="341339"/>
                      <a:pt x="13252" y="341339"/>
                    </a:cubicBezTo>
                    <a:cubicBezTo>
                      <a:pt x="9429" y="341339"/>
                      <a:pt x="5967" y="340024"/>
                      <a:pt x="3461" y="337898"/>
                    </a:cubicBezTo>
                    <a:lnTo>
                      <a:pt x="0" y="330807"/>
                    </a:lnTo>
                    <a:lnTo>
                      <a:pt x="4097" y="326113"/>
                    </a:lnTo>
                    <a:close/>
                    <a:moveTo>
                      <a:pt x="178229" y="313345"/>
                    </a:moveTo>
                    <a:cubicBezTo>
                      <a:pt x="185877" y="313345"/>
                      <a:pt x="192077" y="318605"/>
                      <a:pt x="192077" y="325094"/>
                    </a:cubicBezTo>
                    <a:cubicBezTo>
                      <a:pt x="192077" y="331583"/>
                      <a:pt x="185877" y="336844"/>
                      <a:pt x="178229" y="336844"/>
                    </a:cubicBezTo>
                    <a:cubicBezTo>
                      <a:pt x="170582" y="336844"/>
                      <a:pt x="164382" y="331583"/>
                      <a:pt x="164382" y="325094"/>
                    </a:cubicBezTo>
                    <a:cubicBezTo>
                      <a:pt x="164382" y="318605"/>
                      <a:pt x="170582" y="313345"/>
                      <a:pt x="178229" y="313345"/>
                    </a:cubicBezTo>
                    <a:close/>
                    <a:moveTo>
                      <a:pt x="1029034" y="303353"/>
                    </a:moveTo>
                    <a:lnTo>
                      <a:pt x="1032930" y="313839"/>
                    </a:lnTo>
                    <a:lnTo>
                      <a:pt x="1042889" y="320364"/>
                    </a:lnTo>
                    <a:lnTo>
                      <a:pt x="1041935" y="322319"/>
                    </a:lnTo>
                    <a:cubicBezTo>
                      <a:pt x="1039429" y="324445"/>
                      <a:pt x="1035968" y="325760"/>
                      <a:pt x="1032144" y="325760"/>
                    </a:cubicBezTo>
                    <a:cubicBezTo>
                      <a:pt x="1024497" y="325760"/>
                      <a:pt x="1018297" y="320499"/>
                      <a:pt x="1018297" y="314010"/>
                    </a:cubicBezTo>
                    <a:cubicBezTo>
                      <a:pt x="1018297" y="310766"/>
                      <a:pt x="1019847" y="307828"/>
                      <a:pt x="1022353" y="305702"/>
                    </a:cubicBezTo>
                    <a:close/>
                    <a:moveTo>
                      <a:pt x="414091" y="299112"/>
                    </a:moveTo>
                    <a:cubicBezTo>
                      <a:pt x="421738" y="299112"/>
                      <a:pt x="427938" y="304373"/>
                      <a:pt x="427938" y="310862"/>
                    </a:cubicBezTo>
                    <a:cubicBezTo>
                      <a:pt x="427938" y="317351"/>
                      <a:pt x="421738" y="322612"/>
                      <a:pt x="414091" y="322612"/>
                    </a:cubicBezTo>
                    <a:cubicBezTo>
                      <a:pt x="406443" y="322612"/>
                      <a:pt x="400243" y="317351"/>
                      <a:pt x="400243" y="310862"/>
                    </a:cubicBezTo>
                    <a:cubicBezTo>
                      <a:pt x="400243" y="304373"/>
                      <a:pt x="406443" y="299112"/>
                      <a:pt x="414091" y="299112"/>
                    </a:cubicBezTo>
                    <a:close/>
                    <a:moveTo>
                      <a:pt x="868523" y="293316"/>
                    </a:moveTo>
                    <a:cubicBezTo>
                      <a:pt x="876170" y="293316"/>
                      <a:pt x="882370" y="298577"/>
                      <a:pt x="882370" y="305066"/>
                    </a:cubicBezTo>
                    <a:cubicBezTo>
                      <a:pt x="882370" y="311556"/>
                      <a:pt x="876170" y="316816"/>
                      <a:pt x="868523" y="316816"/>
                    </a:cubicBezTo>
                    <a:cubicBezTo>
                      <a:pt x="860875" y="316816"/>
                      <a:pt x="854675" y="311556"/>
                      <a:pt x="854675" y="305066"/>
                    </a:cubicBezTo>
                    <a:cubicBezTo>
                      <a:pt x="854675" y="298577"/>
                      <a:pt x="860875" y="293316"/>
                      <a:pt x="868523" y="293316"/>
                    </a:cubicBezTo>
                    <a:close/>
                    <a:moveTo>
                      <a:pt x="90758" y="293292"/>
                    </a:moveTo>
                    <a:cubicBezTo>
                      <a:pt x="98405" y="293292"/>
                      <a:pt x="104605" y="298553"/>
                      <a:pt x="104605" y="305042"/>
                    </a:cubicBezTo>
                    <a:cubicBezTo>
                      <a:pt x="104605" y="311531"/>
                      <a:pt x="98405" y="316792"/>
                      <a:pt x="90758" y="316792"/>
                    </a:cubicBezTo>
                    <a:cubicBezTo>
                      <a:pt x="83111" y="316792"/>
                      <a:pt x="76911" y="311531"/>
                      <a:pt x="76911" y="305042"/>
                    </a:cubicBezTo>
                    <a:cubicBezTo>
                      <a:pt x="76911" y="298553"/>
                      <a:pt x="83111" y="293292"/>
                      <a:pt x="90758" y="293292"/>
                    </a:cubicBezTo>
                    <a:close/>
                    <a:moveTo>
                      <a:pt x="656692" y="289441"/>
                    </a:moveTo>
                    <a:cubicBezTo>
                      <a:pt x="664340" y="289441"/>
                      <a:pt x="670540" y="294702"/>
                      <a:pt x="670540" y="301191"/>
                    </a:cubicBezTo>
                    <a:cubicBezTo>
                      <a:pt x="670540" y="307681"/>
                      <a:pt x="664340" y="312941"/>
                      <a:pt x="656692" y="312941"/>
                    </a:cubicBezTo>
                    <a:cubicBezTo>
                      <a:pt x="649045" y="312941"/>
                      <a:pt x="642845" y="307681"/>
                      <a:pt x="642845" y="301191"/>
                    </a:cubicBezTo>
                    <a:cubicBezTo>
                      <a:pt x="642845" y="294702"/>
                      <a:pt x="649045" y="289441"/>
                      <a:pt x="656692" y="289441"/>
                    </a:cubicBezTo>
                    <a:close/>
                    <a:moveTo>
                      <a:pt x="280048" y="287426"/>
                    </a:moveTo>
                    <a:cubicBezTo>
                      <a:pt x="287696" y="287426"/>
                      <a:pt x="293896" y="292687"/>
                      <a:pt x="293896" y="299176"/>
                    </a:cubicBezTo>
                    <a:cubicBezTo>
                      <a:pt x="293896" y="305666"/>
                      <a:pt x="287696" y="310926"/>
                      <a:pt x="280048" y="310926"/>
                    </a:cubicBezTo>
                    <a:cubicBezTo>
                      <a:pt x="272401" y="310926"/>
                      <a:pt x="266201" y="305666"/>
                      <a:pt x="266201" y="299176"/>
                    </a:cubicBezTo>
                    <a:cubicBezTo>
                      <a:pt x="266201" y="292687"/>
                      <a:pt x="272401" y="287426"/>
                      <a:pt x="280048" y="287426"/>
                    </a:cubicBezTo>
                    <a:close/>
                    <a:moveTo>
                      <a:pt x="508207" y="282195"/>
                    </a:moveTo>
                    <a:cubicBezTo>
                      <a:pt x="515854" y="282195"/>
                      <a:pt x="522054" y="287456"/>
                      <a:pt x="522054" y="293945"/>
                    </a:cubicBezTo>
                    <a:cubicBezTo>
                      <a:pt x="522054" y="300434"/>
                      <a:pt x="515854" y="305695"/>
                      <a:pt x="508207" y="305695"/>
                    </a:cubicBezTo>
                    <a:cubicBezTo>
                      <a:pt x="500559" y="305695"/>
                      <a:pt x="494359" y="300434"/>
                      <a:pt x="494359" y="293945"/>
                    </a:cubicBezTo>
                    <a:cubicBezTo>
                      <a:pt x="494359" y="287456"/>
                      <a:pt x="500559" y="282195"/>
                      <a:pt x="508207" y="282195"/>
                    </a:cubicBezTo>
                    <a:close/>
                    <a:moveTo>
                      <a:pt x="147765" y="246918"/>
                    </a:moveTo>
                    <a:cubicBezTo>
                      <a:pt x="155412" y="246918"/>
                      <a:pt x="161612" y="252178"/>
                      <a:pt x="161612" y="258667"/>
                    </a:cubicBezTo>
                    <a:cubicBezTo>
                      <a:pt x="161612" y="265157"/>
                      <a:pt x="155412" y="270417"/>
                      <a:pt x="147765" y="270417"/>
                    </a:cubicBezTo>
                    <a:cubicBezTo>
                      <a:pt x="140117" y="270417"/>
                      <a:pt x="133917" y="265157"/>
                      <a:pt x="133917" y="258667"/>
                    </a:cubicBezTo>
                    <a:cubicBezTo>
                      <a:pt x="133917" y="252178"/>
                      <a:pt x="140117" y="246918"/>
                      <a:pt x="147765" y="246918"/>
                    </a:cubicBezTo>
                    <a:close/>
                    <a:moveTo>
                      <a:pt x="800065" y="246817"/>
                    </a:moveTo>
                    <a:cubicBezTo>
                      <a:pt x="807713" y="246817"/>
                      <a:pt x="813913" y="252078"/>
                      <a:pt x="813913" y="258567"/>
                    </a:cubicBezTo>
                    <a:cubicBezTo>
                      <a:pt x="813913" y="265056"/>
                      <a:pt x="807713" y="270316"/>
                      <a:pt x="800065" y="270316"/>
                    </a:cubicBezTo>
                    <a:cubicBezTo>
                      <a:pt x="792418" y="270316"/>
                      <a:pt x="786218" y="265056"/>
                      <a:pt x="786218" y="258567"/>
                    </a:cubicBezTo>
                    <a:cubicBezTo>
                      <a:pt x="786218" y="252078"/>
                      <a:pt x="792418" y="246817"/>
                      <a:pt x="800065" y="246817"/>
                    </a:cubicBezTo>
                    <a:close/>
                    <a:moveTo>
                      <a:pt x="575372" y="246029"/>
                    </a:moveTo>
                    <a:cubicBezTo>
                      <a:pt x="583020" y="246029"/>
                      <a:pt x="589220" y="251290"/>
                      <a:pt x="589220" y="257779"/>
                    </a:cubicBezTo>
                    <a:cubicBezTo>
                      <a:pt x="589220" y="264268"/>
                      <a:pt x="583020" y="269529"/>
                      <a:pt x="575372" y="269529"/>
                    </a:cubicBezTo>
                    <a:cubicBezTo>
                      <a:pt x="567725" y="269529"/>
                      <a:pt x="561525" y="264268"/>
                      <a:pt x="561525" y="257779"/>
                    </a:cubicBezTo>
                    <a:cubicBezTo>
                      <a:pt x="561525" y="251290"/>
                      <a:pt x="567725" y="246029"/>
                      <a:pt x="575372" y="246029"/>
                    </a:cubicBezTo>
                    <a:close/>
                    <a:moveTo>
                      <a:pt x="965043" y="242322"/>
                    </a:moveTo>
                    <a:cubicBezTo>
                      <a:pt x="972690" y="242322"/>
                      <a:pt x="978890" y="247583"/>
                      <a:pt x="978890" y="254072"/>
                    </a:cubicBezTo>
                    <a:cubicBezTo>
                      <a:pt x="978890" y="260561"/>
                      <a:pt x="972690" y="265822"/>
                      <a:pt x="965043" y="265822"/>
                    </a:cubicBezTo>
                    <a:cubicBezTo>
                      <a:pt x="957395" y="265822"/>
                      <a:pt x="951195" y="260561"/>
                      <a:pt x="951195" y="254072"/>
                    </a:cubicBezTo>
                    <a:cubicBezTo>
                      <a:pt x="951195" y="247583"/>
                      <a:pt x="957395" y="242322"/>
                      <a:pt x="965043" y="242322"/>
                    </a:cubicBezTo>
                    <a:close/>
                    <a:moveTo>
                      <a:pt x="363542" y="242154"/>
                    </a:moveTo>
                    <a:cubicBezTo>
                      <a:pt x="371190" y="242154"/>
                      <a:pt x="377390" y="247415"/>
                      <a:pt x="377390" y="253904"/>
                    </a:cubicBezTo>
                    <a:cubicBezTo>
                      <a:pt x="377390" y="260393"/>
                      <a:pt x="371190" y="265654"/>
                      <a:pt x="363542" y="265654"/>
                    </a:cubicBezTo>
                    <a:cubicBezTo>
                      <a:pt x="355895" y="265654"/>
                      <a:pt x="349695" y="260393"/>
                      <a:pt x="349695" y="253904"/>
                    </a:cubicBezTo>
                    <a:cubicBezTo>
                      <a:pt x="349695" y="247415"/>
                      <a:pt x="355895" y="242154"/>
                      <a:pt x="363542" y="242154"/>
                    </a:cubicBezTo>
                    <a:close/>
                    <a:moveTo>
                      <a:pt x="724789" y="239745"/>
                    </a:moveTo>
                    <a:cubicBezTo>
                      <a:pt x="732436" y="239745"/>
                      <a:pt x="738636" y="245006"/>
                      <a:pt x="738636" y="251495"/>
                    </a:cubicBezTo>
                    <a:cubicBezTo>
                      <a:pt x="738636" y="257984"/>
                      <a:pt x="732436" y="263245"/>
                      <a:pt x="724789" y="263245"/>
                    </a:cubicBezTo>
                    <a:cubicBezTo>
                      <a:pt x="717141" y="263245"/>
                      <a:pt x="710941" y="257984"/>
                      <a:pt x="710941" y="251495"/>
                    </a:cubicBezTo>
                    <a:cubicBezTo>
                      <a:pt x="710941" y="245006"/>
                      <a:pt x="717141" y="239745"/>
                      <a:pt x="724789" y="239745"/>
                    </a:cubicBezTo>
                    <a:close/>
                    <a:moveTo>
                      <a:pt x="241881" y="230001"/>
                    </a:moveTo>
                    <a:cubicBezTo>
                      <a:pt x="249528" y="230001"/>
                      <a:pt x="255728" y="235262"/>
                      <a:pt x="255728" y="241751"/>
                    </a:cubicBezTo>
                    <a:cubicBezTo>
                      <a:pt x="255728" y="248240"/>
                      <a:pt x="249528" y="253501"/>
                      <a:pt x="241881" y="253501"/>
                    </a:cubicBezTo>
                    <a:cubicBezTo>
                      <a:pt x="234233" y="253501"/>
                      <a:pt x="228034" y="248240"/>
                      <a:pt x="228034" y="241751"/>
                    </a:cubicBezTo>
                    <a:cubicBezTo>
                      <a:pt x="228034" y="235262"/>
                      <a:pt x="234233" y="230001"/>
                      <a:pt x="241881" y="230001"/>
                    </a:cubicBezTo>
                    <a:close/>
                    <a:moveTo>
                      <a:pt x="877571" y="222270"/>
                    </a:moveTo>
                    <a:cubicBezTo>
                      <a:pt x="885219" y="222270"/>
                      <a:pt x="891419" y="227531"/>
                      <a:pt x="891419" y="234020"/>
                    </a:cubicBezTo>
                    <a:cubicBezTo>
                      <a:pt x="891419" y="240509"/>
                      <a:pt x="885219" y="245770"/>
                      <a:pt x="877571" y="245770"/>
                    </a:cubicBezTo>
                    <a:cubicBezTo>
                      <a:pt x="869924" y="245770"/>
                      <a:pt x="863724" y="240509"/>
                      <a:pt x="863724" y="234020"/>
                    </a:cubicBezTo>
                    <a:cubicBezTo>
                      <a:pt x="863724" y="227531"/>
                      <a:pt x="869924" y="222270"/>
                      <a:pt x="877571" y="222270"/>
                    </a:cubicBezTo>
                    <a:close/>
                    <a:moveTo>
                      <a:pt x="506915" y="199530"/>
                    </a:moveTo>
                    <a:cubicBezTo>
                      <a:pt x="514563" y="199530"/>
                      <a:pt x="520762" y="204791"/>
                      <a:pt x="520762" y="211280"/>
                    </a:cubicBezTo>
                    <a:cubicBezTo>
                      <a:pt x="520762" y="217769"/>
                      <a:pt x="514563" y="223030"/>
                      <a:pt x="506915" y="223030"/>
                    </a:cubicBezTo>
                    <a:cubicBezTo>
                      <a:pt x="499268" y="223030"/>
                      <a:pt x="493068" y="217769"/>
                      <a:pt x="493068" y="211280"/>
                    </a:cubicBezTo>
                    <a:cubicBezTo>
                      <a:pt x="493068" y="204791"/>
                      <a:pt x="499268" y="199530"/>
                      <a:pt x="506915" y="199530"/>
                    </a:cubicBezTo>
                    <a:close/>
                    <a:moveTo>
                      <a:pt x="309047" y="193835"/>
                    </a:moveTo>
                    <a:cubicBezTo>
                      <a:pt x="316694" y="193835"/>
                      <a:pt x="322894" y="199096"/>
                      <a:pt x="322894" y="205585"/>
                    </a:cubicBezTo>
                    <a:cubicBezTo>
                      <a:pt x="322894" y="212074"/>
                      <a:pt x="316694" y="217335"/>
                      <a:pt x="309047" y="217335"/>
                    </a:cubicBezTo>
                    <a:cubicBezTo>
                      <a:pt x="301399" y="217335"/>
                      <a:pt x="295199" y="212074"/>
                      <a:pt x="295199" y="205585"/>
                    </a:cubicBezTo>
                    <a:cubicBezTo>
                      <a:pt x="295199" y="199096"/>
                      <a:pt x="301399" y="193835"/>
                      <a:pt x="309047" y="193835"/>
                    </a:cubicBezTo>
                    <a:close/>
                    <a:moveTo>
                      <a:pt x="431639" y="192458"/>
                    </a:moveTo>
                    <a:cubicBezTo>
                      <a:pt x="439286" y="192458"/>
                      <a:pt x="445486" y="197719"/>
                      <a:pt x="445486" y="204208"/>
                    </a:cubicBezTo>
                    <a:cubicBezTo>
                      <a:pt x="445486" y="210697"/>
                      <a:pt x="439286" y="215958"/>
                      <a:pt x="431639" y="215958"/>
                    </a:cubicBezTo>
                    <a:cubicBezTo>
                      <a:pt x="423991" y="215958"/>
                      <a:pt x="417791" y="210697"/>
                      <a:pt x="417791" y="204208"/>
                    </a:cubicBezTo>
                    <a:cubicBezTo>
                      <a:pt x="417791" y="197719"/>
                      <a:pt x="423991" y="192458"/>
                      <a:pt x="431639" y="192458"/>
                    </a:cubicBezTo>
                    <a:close/>
                    <a:moveTo>
                      <a:pt x="97216" y="189960"/>
                    </a:moveTo>
                    <a:cubicBezTo>
                      <a:pt x="104864" y="189960"/>
                      <a:pt x="111064" y="195221"/>
                      <a:pt x="111064" y="201710"/>
                    </a:cubicBezTo>
                    <a:cubicBezTo>
                      <a:pt x="111064" y="208199"/>
                      <a:pt x="104864" y="213460"/>
                      <a:pt x="97216" y="213460"/>
                    </a:cubicBezTo>
                    <a:cubicBezTo>
                      <a:pt x="93393" y="213460"/>
                      <a:pt x="89931" y="212145"/>
                      <a:pt x="87425" y="210019"/>
                    </a:cubicBezTo>
                    <a:lnTo>
                      <a:pt x="84921" y="204888"/>
                    </a:lnTo>
                    <a:lnTo>
                      <a:pt x="95263" y="190647"/>
                    </a:lnTo>
                    <a:close/>
                    <a:moveTo>
                      <a:pt x="692020" y="183029"/>
                    </a:moveTo>
                    <a:cubicBezTo>
                      <a:pt x="699667" y="183029"/>
                      <a:pt x="705867" y="188290"/>
                      <a:pt x="705867" y="194779"/>
                    </a:cubicBezTo>
                    <a:cubicBezTo>
                      <a:pt x="705867" y="201268"/>
                      <a:pt x="699667" y="206529"/>
                      <a:pt x="692020" y="206529"/>
                    </a:cubicBezTo>
                    <a:cubicBezTo>
                      <a:pt x="684372" y="206529"/>
                      <a:pt x="678172" y="201268"/>
                      <a:pt x="678172" y="194779"/>
                    </a:cubicBezTo>
                    <a:cubicBezTo>
                      <a:pt x="678172" y="188290"/>
                      <a:pt x="684372" y="183029"/>
                      <a:pt x="692020" y="183029"/>
                    </a:cubicBezTo>
                    <a:close/>
                    <a:moveTo>
                      <a:pt x="934578" y="175896"/>
                    </a:moveTo>
                    <a:cubicBezTo>
                      <a:pt x="942225" y="175896"/>
                      <a:pt x="948425" y="181156"/>
                      <a:pt x="948425" y="187645"/>
                    </a:cubicBezTo>
                    <a:cubicBezTo>
                      <a:pt x="948425" y="194135"/>
                      <a:pt x="942225" y="199395"/>
                      <a:pt x="934578" y="199395"/>
                    </a:cubicBezTo>
                    <a:cubicBezTo>
                      <a:pt x="926931" y="199395"/>
                      <a:pt x="920731" y="194135"/>
                      <a:pt x="920731" y="187645"/>
                    </a:cubicBezTo>
                    <a:cubicBezTo>
                      <a:pt x="920731" y="181156"/>
                      <a:pt x="926931" y="175896"/>
                      <a:pt x="934578" y="175896"/>
                    </a:cubicBezTo>
                    <a:close/>
                    <a:moveTo>
                      <a:pt x="604548" y="162977"/>
                    </a:moveTo>
                    <a:cubicBezTo>
                      <a:pt x="612196" y="162977"/>
                      <a:pt x="618396" y="168238"/>
                      <a:pt x="618396" y="174727"/>
                    </a:cubicBezTo>
                    <a:cubicBezTo>
                      <a:pt x="618396" y="181216"/>
                      <a:pt x="612196" y="186477"/>
                      <a:pt x="604548" y="186477"/>
                    </a:cubicBezTo>
                    <a:cubicBezTo>
                      <a:pt x="596901" y="186477"/>
                      <a:pt x="590701" y="181216"/>
                      <a:pt x="590701" y="174727"/>
                    </a:cubicBezTo>
                    <a:cubicBezTo>
                      <a:pt x="590701" y="168238"/>
                      <a:pt x="596901" y="162977"/>
                      <a:pt x="604548" y="162977"/>
                    </a:cubicBezTo>
                    <a:close/>
                    <a:moveTo>
                      <a:pt x="793839" y="157111"/>
                    </a:moveTo>
                    <a:cubicBezTo>
                      <a:pt x="801486" y="157111"/>
                      <a:pt x="807686" y="162372"/>
                      <a:pt x="807686" y="168861"/>
                    </a:cubicBezTo>
                    <a:cubicBezTo>
                      <a:pt x="807686" y="175350"/>
                      <a:pt x="801486" y="180611"/>
                      <a:pt x="793839" y="180611"/>
                    </a:cubicBezTo>
                    <a:cubicBezTo>
                      <a:pt x="786191" y="180611"/>
                      <a:pt x="779992" y="175350"/>
                      <a:pt x="779992" y="168861"/>
                    </a:cubicBezTo>
                    <a:cubicBezTo>
                      <a:pt x="779992" y="162372"/>
                      <a:pt x="786191" y="157111"/>
                      <a:pt x="793839" y="157111"/>
                    </a:cubicBezTo>
                    <a:close/>
                    <a:moveTo>
                      <a:pt x="240589" y="147336"/>
                    </a:moveTo>
                    <a:cubicBezTo>
                      <a:pt x="248237" y="147336"/>
                      <a:pt x="254437" y="152596"/>
                      <a:pt x="254437" y="159086"/>
                    </a:cubicBezTo>
                    <a:cubicBezTo>
                      <a:pt x="254437" y="165575"/>
                      <a:pt x="248237" y="170835"/>
                      <a:pt x="240589" y="170835"/>
                    </a:cubicBezTo>
                    <a:cubicBezTo>
                      <a:pt x="232942" y="170835"/>
                      <a:pt x="226742" y="165575"/>
                      <a:pt x="226742" y="159086"/>
                    </a:cubicBezTo>
                    <a:cubicBezTo>
                      <a:pt x="226742" y="152596"/>
                      <a:pt x="232942" y="147336"/>
                      <a:pt x="240589" y="147336"/>
                    </a:cubicBezTo>
                    <a:close/>
                    <a:moveTo>
                      <a:pt x="165313" y="140264"/>
                    </a:moveTo>
                    <a:cubicBezTo>
                      <a:pt x="172960" y="140264"/>
                      <a:pt x="179160" y="145525"/>
                      <a:pt x="179160" y="152014"/>
                    </a:cubicBezTo>
                    <a:cubicBezTo>
                      <a:pt x="179160" y="158503"/>
                      <a:pt x="172960" y="163764"/>
                      <a:pt x="165313" y="163764"/>
                    </a:cubicBezTo>
                    <a:cubicBezTo>
                      <a:pt x="157665" y="163764"/>
                      <a:pt x="151465" y="158503"/>
                      <a:pt x="151465" y="152014"/>
                    </a:cubicBezTo>
                    <a:cubicBezTo>
                      <a:pt x="151465" y="145525"/>
                      <a:pt x="157665" y="140264"/>
                      <a:pt x="165313" y="140264"/>
                    </a:cubicBezTo>
                    <a:close/>
                    <a:moveTo>
                      <a:pt x="411191" y="119509"/>
                    </a:moveTo>
                    <a:cubicBezTo>
                      <a:pt x="418839" y="119509"/>
                      <a:pt x="425039" y="124770"/>
                      <a:pt x="425039" y="131259"/>
                    </a:cubicBezTo>
                    <a:cubicBezTo>
                      <a:pt x="425039" y="137748"/>
                      <a:pt x="418839" y="143008"/>
                      <a:pt x="411191" y="143008"/>
                    </a:cubicBezTo>
                    <a:cubicBezTo>
                      <a:pt x="403544" y="143008"/>
                      <a:pt x="397344" y="137748"/>
                      <a:pt x="397344" y="131259"/>
                    </a:cubicBezTo>
                    <a:cubicBezTo>
                      <a:pt x="397344" y="124770"/>
                      <a:pt x="403544" y="119509"/>
                      <a:pt x="411191" y="119509"/>
                    </a:cubicBezTo>
                    <a:close/>
                    <a:moveTo>
                      <a:pt x="884030" y="118938"/>
                    </a:moveTo>
                    <a:cubicBezTo>
                      <a:pt x="891677" y="118938"/>
                      <a:pt x="897877" y="124199"/>
                      <a:pt x="897877" y="130688"/>
                    </a:cubicBezTo>
                    <a:cubicBezTo>
                      <a:pt x="897877" y="137177"/>
                      <a:pt x="891677" y="142438"/>
                      <a:pt x="884030" y="142438"/>
                    </a:cubicBezTo>
                    <a:cubicBezTo>
                      <a:pt x="876382" y="142438"/>
                      <a:pt x="870182" y="137177"/>
                      <a:pt x="870182" y="130688"/>
                    </a:cubicBezTo>
                    <a:cubicBezTo>
                      <a:pt x="870182" y="124199"/>
                      <a:pt x="876382" y="118938"/>
                      <a:pt x="884030" y="118938"/>
                    </a:cubicBezTo>
                    <a:close/>
                    <a:moveTo>
                      <a:pt x="661555" y="116603"/>
                    </a:moveTo>
                    <a:cubicBezTo>
                      <a:pt x="669202" y="116603"/>
                      <a:pt x="675402" y="121863"/>
                      <a:pt x="675402" y="128352"/>
                    </a:cubicBezTo>
                    <a:cubicBezTo>
                      <a:pt x="675402" y="134842"/>
                      <a:pt x="669202" y="140102"/>
                      <a:pt x="661555" y="140102"/>
                    </a:cubicBezTo>
                    <a:cubicBezTo>
                      <a:pt x="653907" y="140102"/>
                      <a:pt x="647708" y="134842"/>
                      <a:pt x="647708" y="128352"/>
                    </a:cubicBezTo>
                    <a:cubicBezTo>
                      <a:pt x="647708" y="121863"/>
                      <a:pt x="653907" y="116603"/>
                      <a:pt x="661555" y="116603"/>
                    </a:cubicBezTo>
                    <a:close/>
                    <a:moveTo>
                      <a:pt x="755671" y="99686"/>
                    </a:moveTo>
                    <a:cubicBezTo>
                      <a:pt x="763319" y="99686"/>
                      <a:pt x="769519" y="104947"/>
                      <a:pt x="769519" y="111436"/>
                    </a:cubicBezTo>
                    <a:cubicBezTo>
                      <a:pt x="769519" y="117925"/>
                      <a:pt x="763319" y="123186"/>
                      <a:pt x="755671" y="123186"/>
                    </a:cubicBezTo>
                    <a:cubicBezTo>
                      <a:pt x="748024" y="123186"/>
                      <a:pt x="741824" y="117925"/>
                      <a:pt x="741824" y="111436"/>
                    </a:cubicBezTo>
                    <a:cubicBezTo>
                      <a:pt x="741824" y="104947"/>
                      <a:pt x="748024" y="99686"/>
                      <a:pt x="755671" y="99686"/>
                    </a:cubicBezTo>
                    <a:close/>
                    <a:moveTo>
                      <a:pt x="323720" y="99457"/>
                    </a:moveTo>
                    <a:cubicBezTo>
                      <a:pt x="331368" y="99457"/>
                      <a:pt x="337567" y="104717"/>
                      <a:pt x="337567" y="111207"/>
                    </a:cubicBezTo>
                    <a:cubicBezTo>
                      <a:pt x="337567" y="117696"/>
                      <a:pt x="331368" y="122956"/>
                      <a:pt x="323720" y="122956"/>
                    </a:cubicBezTo>
                    <a:cubicBezTo>
                      <a:pt x="316073" y="122956"/>
                      <a:pt x="309873" y="117696"/>
                      <a:pt x="309873" y="111207"/>
                    </a:cubicBezTo>
                    <a:cubicBezTo>
                      <a:pt x="309873" y="104717"/>
                      <a:pt x="316073" y="99457"/>
                      <a:pt x="323720" y="99457"/>
                    </a:cubicBezTo>
                    <a:close/>
                    <a:moveTo>
                      <a:pt x="513010" y="93591"/>
                    </a:moveTo>
                    <a:cubicBezTo>
                      <a:pt x="520658" y="93591"/>
                      <a:pt x="526858" y="98852"/>
                      <a:pt x="526858" y="105341"/>
                    </a:cubicBezTo>
                    <a:cubicBezTo>
                      <a:pt x="526858" y="111830"/>
                      <a:pt x="520658" y="117091"/>
                      <a:pt x="513010" y="117091"/>
                    </a:cubicBezTo>
                    <a:cubicBezTo>
                      <a:pt x="505363" y="117091"/>
                      <a:pt x="499163" y="111830"/>
                      <a:pt x="499163" y="105341"/>
                    </a:cubicBezTo>
                    <a:cubicBezTo>
                      <a:pt x="499163" y="98852"/>
                      <a:pt x="505363" y="93591"/>
                      <a:pt x="513010" y="93591"/>
                    </a:cubicBezTo>
                    <a:close/>
                    <a:moveTo>
                      <a:pt x="822837" y="63520"/>
                    </a:moveTo>
                    <a:cubicBezTo>
                      <a:pt x="830484" y="63520"/>
                      <a:pt x="836684" y="68781"/>
                      <a:pt x="836684" y="75270"/>
                    </a:cubicBezTo>
                    <a:cubicBezTo>
                      <a:pt x="836684" y="81759"/>
                      <a:pt x="830484" y="87020"/>
                      <a:pt x="822837" y="87020"/>
                    </a:cubicBezTo>
                    <a:cubicBezTo>
                      <a:pt x="815190" y="87020"/>
                      <a:pt x="808990" y="81759"/>
                      <a:pt x="808990" y="75270"/>
                    </a:cubicBezTo>
                    <a:cubicBezTo>
                      <a:pt x="808990" y="68781"/>
                      <a:pt x="815190" y="63520"/>
                      <a:pt x="822837" y="63520"/>
                    </a:cubicBezTo>
                    <a:close/>
                    <a:moveTo>
                      <a:pt x="231954" y="60811"/>
                    </a:moveTo>
                    <a:lnTo>
                      <a:pt x="239692" y="63531"/>
                    </a:lnTo>
                    <a:cubicBezTo>
                      <a:pt x="242197" y="65657"/>
                      <a:pt x="243747" y="68595"/>
                      <a:pt x="243747" y="71839"/>
                    </a:cubicBezTo>
                    <a:cubicBezTo>
                      <a:pt x="243747" y="78328"/>
                      <a:pt x="237548" y="83589"/>
                      <a:pt x="229900" y="83589"/>
                    </a:cubicBezTo>
                    <a:cubicBezTo>
                      <a:pt x="226077" y="83589"/>
                      <a:pt x="222615" y="82274"/>
                      <a:pt x="220109" y="80148"/>
                    </a:cubicBezTo>
                    <a:lnTo>
                      <a:pt x="216425" y="72600"/>
                    </a:lnTo>
                    <a:close/>
                    <a:moveTo>
                      <a:pt x="611007" y="59645"/>
                    </a:moveTo>
                    <a:cubicBezTo>
                      <a:pt x="618654" y="59645"/>
                      <a:pt x="624854" y="64906"/>
                      <a:pt x="624854" y="71395"/>
                    </a:cubicBezTo>
                    <a:cubicBezTo>
                      <a:pt x="624854" y="77884"/>
                      <a:pt x="618654" y="83145"/>
                      <a:pt x="611007" y="83145"/>
                    </a:cubicBezTo>
                    <a:cubicBezTo>
                      <a:pt x="603359" y="83145"/>
                      <a:pt x="597159" y="77884"/>
                      <a:pt x="597159" y="71395"/>
                    </a:cubicBezTo>
                    <a:cubicBezTo>
                      <a:pt x="597159" y="64906"/>
                      <a:pt x="603359" y="59645"/>
                      <a:pt x="611007" y="59645"/>
                    </a:cubicBezTo>
                    <a:close/>
                    <a:moveTo>
                      <a:pt x="380727" y="53082"/>
                    </a:moveTo>
                    <a:cubicBezTo>
                      <a:pt x="388374" y="53082"/>
                      <a:pt x="394574" y="58343"/>
                      <a:pt x="394574" y="64832"/>
                    </a:cubicBezTo>
                    <a:cubicBezTo>
                      <a:pt x="394574" y="71321"/>
                      <a:pt x="388374" y="76582"/>
                      <a:pt x="380727" y="76582"/>
                    </a:cubicBezTo>
                    <a:cubicBezTo>
                      <a:pt x="373079" y="76582"/>
                      <a:pt x="366879" y="71321"/>
                      <a:pt x="366879" y="64832"/>
                    </a:cubicBezTo>
                    <a:cubicBezTo>
                      <a:pt x="366879" y="58343"/>
                      <a:pt x="373079" y="53082"/>
                      <a:pt x="380727" y="53082"/>
                    </a:cubicBezTo>
                    <a:close/>
                    <a:moveTo>
                      <a:pt x="474843" y="36166"/>
                    </a:moveTo>
                    <a:cubicBezTo>
                      <a:pt x="482490" y="36166"/>
                      <a:pt x="488690" y="41427"/>
                      <a:pt x="488690" y="47916"/>
                    </a:cubicBezTo>
                    <a:cubicBezTo>
                      <a:pt x="488690" y="54405"/>
                      <a:pt x="482490" y="59666"/>
                      <a:pt x="474843" y="59666"/>
                    </a:cubicBezTo>
                    <a:cubicBezTo>
                      <a:pt x="467196" y="59666"/>
                      <a:pt x="460996" y="54405"/>
                      <a:pt x="460996" y="47916"/>
                    </a:cubicBezTo>
                    <a:cubicBezTo>
                      <a:pt x="460996" y="41427"/>
                      <a:pt x="467196" y="36166"/>
                      <a:pt x="474843" y="36166"/>
                    </a:cubicBezTo>
                    <a:close/>
                    <a:moveTo>
                      <a:pt x="751717" y="17957"/>
                    </a:moveTo>
                    <a:lnTo>
                      <a:pt x="754885" y="19000"/>
                    </a:lnTo>
                    <a:lnTo>
                      <a:pt x="766082" y="24376"/>
                    </a:lnTo>
                    <a:lnTo>
                      <a:pt x="768227" y="28771"/>
                    </a:lnTo>
                    <a:cubicBezTo>
                      <a:pt x="768227" y="35260"/>
                      <a:pt x="762027" y="40520"/>
                      <a:pt x="754380" y="40520"/>
                    </a:cubicBezTo>
                    <a:cubicBezTo>
                      <a:pt x="746732" y="40520"/>
                      <a:pt x="740532" y="35260"/>
                      <a:pt x="740532" y="28771"/>
                    </a:cubicBezTo>
                    <a:cubicBezTo>
                      <a:pt x="740532" y="25527"/>
                      <a:pt x="742082" y="22589"/>
                      <a:pt x="744588" y="20463"/>
                    </a:cubicBezTo>
                    <a:close/>
                    <a:moveTo>
                      <a:pt x="679103" y="9949"/>
                    </a:moveTo>
                    <a:cubicBezTo>
                      <a:pt x="686750" y="9949"/>
                      <a:pt x="692950" y="15210"/>
                      <a:pt x="692950" y="21699"/>
                    </a:cubicBezTo>
                    <a:cubicBezTo>
                      <a:pt x="692950" y="28188"/>
                      <a:pt x="686750" y="33449"/>
                      <a:pt x="679103" y="33449"/>
                    </a:cubicBezTo>
                    <a:cubicBezTo>
                      <a:pt x="671456" y="33449"/>
                      <a:pt x="665256" y="28188"/>
                      <a:pt x="665256" y="21699"/>
                    </a:cubicBezTo>
                    <a:cubicBezTo>
                      <a:pt x="665256" y="15210"/>
                      <a:pt x="671456" y="9949"/>
                      <a:pt x="679103" y="9949"/>
                    </a:cubicBezTo>
                    <a:close/>
                    <a:moveTo>
                      <a:pt x="343942" y="8047"/>
                    </a:moveTo>
                    <a:lnTo>
                      <a:pt x="339970" y="16184"/>
                    </a:lnTo>
                    <a:cubicBezTo>
                      <a:pt x="337464" y="18310"/>
                      <a:pt x="334002" y="19625"/>
                      <a:pt x="330178" y="19625"/>
                    </a:cubicBezTo>
                    <a:cubicBezTo>
                      <a:pt x="326355" y="19625"/>
                      <a:pt x="322893" y="18310"/>
                      <a:pt x="320387" y="16184"/>
                    </a:cubicBezTo>
                    <a:lnTo>
                      <a:pt x="320226" y="15854"/>
                    </a:lnTo>
                    <a:close/>
                    <a:moveTo>
                      <a:pt x="542009" y="0"/>
                    </a:moveTo>
                    <a:cubicBezTo>
                      <a:pt x="549656" y="0"/>
                      <a:pt x="555856" y="5261"/>
                      <a:pt x="555856" y="11750"/>
                    </a:cubicBezTo>
                    <a:cubicBezTo>
                      <a:pt x="555856" y="18239"/>
                      <a:pt x="549656" y="23499"/>
                      <a:pt x="542009" y="23499"/>
                    </a:cubicBezTo>
                    <a:cubicBezTo>
                      <a:pt x="534361" y="23499"/>
                      <a:pt x="528161" y="18239"/>
                      <a:pt x="528161" y="11750"/>
                    </a:cubicBezTo>
                    <a:cubicBezTo>
                      <a:pt x="528161" y="5261"/>
                      <a:pt x="534361" y="0"/>
                      <a:pt x="542009" y="0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055A4209-AB55-492C-BD73-526DF025F970}"/>
                  </a:ext>
                </a:extLst>
              </p:cNvPr>
              <p:cNvSpPr/>
              <p:nvPr/>
            </p:nvSpPr>
            <p:spPr>
              <a:xfrm>
                <a:off x="1726982" y="2592455"/>
                <a:ext cx="180975" cy="155104"/>
              </a:xfrm>
              <a:custGeom>
                <a:avLst/>
                <a:gdLst>
                  <a:gd name="connsiteX0" fmla="*/ 145189 w 304116"/>
                  <a:gd name="connsiteY0" fmla="*/ 61656 h 260642"/>
                  <a:gd name="connsiteX1" fmla="*/ 254626 w 304116"/>
                  <a:gd name="connsiteY1" fmla="*/ 114864 h 260642"/>
                  <a:gd name="connsiteX2" fmla="*/ 282220 w 304116"/>
                  <a:gd name="connsiteY2" fmla="*/ 259201 h 260642"/>
                  <a:gd name="connsiteX3" fmla="*/ 189519 w 304116"/>
                  <a:gd name="connsiteY3" fmla="*/ 179971 h 260642"/>
                  <a:gd name="connsiteX4" fmla="*/ 116176 w 304116"/>
                  <a:gd name="connsiteY4" fmla="*/ 83631 h 260642"/>
                  <a:gd name="connsiteX5" fmla="*/ 145189 w 304116"/>
                  <a:gd name="connsiteY5" fmla="*/ 61656 h 260642"/>
                  <a:gd name="connsiteX6" fmla="*/ 46549 w 304116"/>
                  <a:gd name="connsiteY6" fmla="*/ 0 h 260642"/>
                  <a:gd name="connsiteX7" fmla="*/ 93098 w 304116"/>
                  <a:gd name="connsiteY7" fmla="*/ 46549 h 260642"/>
                  <a:gd name="connsiteX8" fmla="*/ 46549 w 304116"/>
                  <a:gd name="connsiteY8" fmla="*/ 93098 h 260642"/>
                  <a:gd name="connsiteX9" fmla="*/ 0 w 304116"/>
                  <a:gd name="connsiteY9" fmla="*/ 46549 h 260642"/>
                  <a:gd name="connsiteX10" fmla="*/ 46549 w 304116"/>
                  <a:gd name="connsiteY10" fmla="*/ 0 h 260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04116" h="260642">
                    <a:moveTo>
                      <a:pt x="145189" y="61656"/>
                    </a:moveTo>
                    <a:cubicBezTo>
                      <a:pt x="181399" y="56002"/>
                      <a:pt x="233871" y="92917"/>
                      <a:pt x="254626" y="114864"/>
                    </a:cubicBezTo>
                    <a:cubicBezTo>
                      <a:pt x="282300" y="144126"/>
                      <a:pt x="333494" y="247578"/>
                      <a:pt x="282220" y="259201"/>
                    </a:cubicBezTo>
                    <a:cubicBezTo>
                      <a:pt x="230946" y="270824"/>
                      <a:pt x="217193" y="209232"/>
                      <a:pt x="189519" y="179971"/>
                    </a:cubicBezTo>
                    <a:cubicBezTo>
                      <a:pt x="161846" y="150709"/>
                      <a:pt x="89459" y="137532"/>
                      <a:pt x="116176" y="83631"/>
                    </a:cubicBezTo>
                    <a:cubicBezTo>
                      <a:pt x="122855" y="70155"/>
                      <a:pt x="133118" y="63541"/>
                      <a:pt x="145189" y="61656"/>
                    </a:cubicBezTo>
                    <a:close/>
                    <a:moveTo>
                      <a:pt x="46549" y="0"/>
                    </a:moveTo>
                    <a:cubicBezTo>
                      <a:pt x="72257" y="0"/>
                      <a:pt x="93098" y="20841"/>
                      <a:pt x="93098" y="46549"/>
                    </a:cubicBezTo>
                    <a:cubicBezTo>
                      <a:pt x="93098" y="72257"/>
                      <a:pt x="72257" y="93098"/>
                      <a:pt x="46549" y="93098"/>
                    </a:cubicBezTo>
                    <a:cubicBezTo>
                      <a:pt x="20841" y="93098"/>
                      <a:pt x="0" y="72257"/>
                      <a:pt x="0" y="46549"/>
                    </a:cubicBezTo>
                    <a:cubicBezTo>
                      <a:pt x="0" y="20841"/>
                      <a:pt x="20841" y="0"/>
                      <a:pt x="4654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E687D31F-F848-4650-BFA4-C4E83C36FB39}"/>
                  </a:ext>
                </a:extLst>
              </p:cNvPr>
              <p:cNvSpPr/>
              <p:nvPr/>
            </p:nvSpPr>
            <p:spPr>
              <a:xfrm>
                <a:off x="1061108" y="3090745"/>
                <a:ext cx="957574" cy="280978"/>
              </a:xfrm>
              <a:custGeom>
                <a:avLst/>
                <a:gdLst>
                  <a:gd name="connsiteX0" fmla="*/ 0 w 957574"/>
                  <a:gd name="connsiteY0" fmla="*/ 0 h 280978"/>
                  <a:gd name="connsiteX1" fmla="*/ 1472 w 957574"/>
                  <a:gd name="connsiteY1" fmla="*/ 1092 h 280978"/>
                  <a:gd name="connsiteX2" fmla="*/ 20424 w 957574"/>
                  <a:gd name="connsiteY2" fmla="*/ 10889 h 280978"/>
                  <a:gd name="connsiteX3" fmla="*/ 46212 w 957574"/>
                  <a:gd name="connsiteY3" fmla="*/ 46399 h 280978"/>
                  <a:gd name="connsiteX4" fmla="*/ 479794 w 957574"/>
                  <a:gd name="connsiteY4" fmla="*/ 217229 h 280978"/>
                  <a:gd name="connsiteX5" fmla="*/ 913376 w 957574"/>
                  <a:gd name="connsiteY5" fmla="*/ 46399 h 280978"/>
                  <a:gd name="connsiteX6" fmla="*/ 937421 w 957574"/>
                  <a:gd name="connsiteY6" fmla="*/ 13288 h 280978"/>
                  <a:gd name="connsiteX7" fmla="*/ 957574 w 957574"/>
                  <a:gd name="connsiteY7" fmla="*/ 2871 h 280978"/>
                  <a:gd name="connsiteX8" fmla="*/ 951370 w 957574"/>
                  <a:gd name="connsiteY8" fmla="*/ 19568 h 280978"/>
                  <a:gd name="connsiteX9" fmla="*/ 479320 w 957574"/>
                  <a:gd name="connsiteY9" fmla="*/ 280978 h 280978"/>
                  <a:gd name="connsiteX10" fmla="*/ 7270 w 957574"/>
                  <a:gd name="connsiteY10" fmla="*/ 19568 h 280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57574" h="280978">
                    <a:moveTo>
                      <a:pt x="0" y="0"/>
                    </a:moveTo>
                    <a:lnTo>
                      <a:pt x="1472" y="1092"/>
                    </a:lnTo>
                    <a:lnTo>
                      <a:pt x="20424" y="10889"/>
                    </a:lnTo>
                    <a:lnTo>
                      <a:pt x="46212" y="46399"/>
                    </a:lnTo>
                    <a:cubicBezTo>
                      <a:pt x="149271" y="150729"/>
                      <a:pt x="305237" y="217229"/>
                      <a:pt x="479794" y="217229"/>
                    </a:cubicBezTo>
                    <a:cubicBezTo>
                      <a:pt x="654351" y="217229"/>
                      <a:pt x="810317" y="150729"/>
                      <a:pt x="913376" y="46399"/>
                    </a:cubicBezTo>
                    <a:lnTo>
                      <a:pt x="937421" y="13288"/>
                    </a:lnTo>
                    <a:lnTo>
                      <a:pt x="957574" y="2871"/>
                    </a:lnTo>
                    <a:lnTo>
                      <a:pt x="951370" y="19568"/>
                    </a:lnTo>
                    <a:cubicBezTo>
                      <a:pt x="873597" y="173188"/>
                      <a:pt x="691526" y="280978"/>
                      <a:pt x="479320" y="280978"/>
                    </a:cubicBezTo>
                    <a:cubicBezTo>
                      <a:pt x="267114" y="280978"/>
                      <a:pt x="85043" y="173188"/>
                      <a:pt x="7270" y="19568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E922E9C5-385B-45B7-8613-693C6AB2932E}"/>
                </a:ext>
              </a:extLst>
            </p:cNvPr>
            <p:cNvGrpSpPr/>
            <p:nvPr/>
          </p:nvGrpSpPr>
          <p:grpSpPr>
            <a:xfrm>
              <a:off x="5534841" y="4005104"/>
              <a:ext cx="894510" cy="681014"/>
              <a:chOff x="967076" y="2506163"/>
              <a:chExt cx="1136911" cy="865560"/>
            </a:xfrm>
          </p:grpSpPr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DFA3F391-0A7B-415D-ACAC-BAABF3A4B134}"/>
                  </a:ext>
                </a:extLst>
              </p:cNvPr>
              <p:cNvSpPr/>
              <p:nvPr/>
            </p:nvSpPr>
            <p:spPr>
              <a:xfrm>
                <a:off x="967076" y="2506163"/>
                <a:ext cx="1136910" cy="856022"/>
              </a:xfrm>
              <a:custGeom>
                <a:avLst/>
                <a:gdLst>
                  <a:gd name="connsiteX0" fmla="*/ 573352 w 1136910"/>
                  <a:gd name="connsiteY0" fmla="*/ 0 h 856022"/>
                  <a:gd name="connsiteX1" fmla="*/ 1045402 w 1136910"/>
                  <a:gd name="connsiteY1" fmla="*/ 261410 h 856022"/>
                  <a:gd name="connsiteX2" fmla="*/ 1073505 w 1136910"/>
                  <a:gd name="connsiteY2" fmla="*/ 337046 h 856022"/>
                  <a:gd name="connsiteX3" fmla="*/ 1092238 w 1136910"/>
                  <a:gd name="connsiteY3" fmla="*/ 349320 h 856022"/>
                  <a:gd name="connsiteX4" fmla="*/ 1136910 w 1136910"/>
                  <a:gd name="connsiteY4" fmla="*/ 428011 h 856022"/>
                  <a:gd name="connsiteX5" fmla="*/ 1092238 w 1136910"/>
                  <a:gd name="connsiteY5" fmla="*/ 506702 h 856022"/>
                  <a:gd name="connsiteX6" fmla="*/ 1073505 w 1136910"/>
                  <a:gd name="connsiteY6" fmla="*/ 518976 h 856022"/>
                  <a:gd name="connsiteX7" fmla="*/ 1045402 w 1136910"/>
                  <a:gd name="connsiteY7" fmla="*/ 594612 h 856022"/>
                  <a:gd name="connsiteX8" fmla="*/ 573352 w 1136910"/>
                  <a:gd name="connsiteY8" fmla="*/ 856022 h 856022"/>
                  <a:gd name="connsiteX9" fmla="*/ 101302 w 1136910"/>
                  <a:gd name="connsiteY9" fmla="*/ 594612 h 856022"/>
                  <a:gd name="connsiteX10" fmla="*/ 76351 w 1136910"/>
                  <a:gd name="connsiteY10" fmla="*/ 527459 h 856022"/>
                  <a:gd name="connsiteX11" fmla="*/ 44672 w 1136910"/>
                  <a:gd name="connsiteY11" fmla="*/ 506702 h 856022"/>
                  <a:gd name="connsiteX12" fmla="*/ 0 w 1136910"/>
                  <a:gd name="connsiteY12" fmla="*/ 428011 h 856022"/>
                  <a:gd name="connsiteX13" fmla="*/ 44672 w 1136910"/>
                  <a:gd name="connsiteY13" fmla="*/ 349320 h 856022"/>
                  <a:gd name="connsiteX14" fmla="*/ 76351 w 1136910"/>
                  <a:gd name="connsiteY14" fmla="*/ 328564 h 856022"/>
                  <a:gd name="connsiteX15" fmla="*/ 101302 w 1136910"/>
                  <a:gd name="connsiteY15" fmla="*/ 261410 h 856022"/>
                  <a:gd name="connsiteX16" fmla="*/ 573352 w 1136910"/>
                  <a:gd name="connsiteY16" fmla="*/ 0 h 856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36910" h="856022">
                    <a:moveTo>
                      <a:pt x="573352" y="0"/>
                    </a:moveTo>
                    <a:cubicBezTo>
                      <a:pt x="785558" y="0"/>
                      <a:pt x="967629" y="107790"/>
                      <a:pt x="1045402" y="261410"/>
                    </a:cubicBezTo>
                    <a:lnTo>
                      <a:pt x="1073505" y="337046"/>
                    </a:lnTo>
                    <a:lnTo>
                      <a:pt x="1092238" y="349320"/>
                    </a:lnTo>
                    <a:cubicBezTo>
                      <a:pt x="1121003" y="373506"/>
                      <a:pt x="1136910" y="400098"/>
                      <a:pt x="1136910" y="428011"/>
                    </a:cubicBezTo>
                    <a:cubicBezTo>
                      <a:pt x="1136910" y="455924"/>
                      <a:pt x="1121003" y="482516"/>
                      <a:pt x="1092238" y="506702"/>
                    </a:cubicBezTo>
                    <a:lnTo>
                      <a:pt x="1073505" y="518976"/>
                    </a:lnTo>
                    <a:lnTo>
                      <a:pt x="1045402" y="594612"/>
                    </a:lnTo>
                    <a:cubicBezTo>
                      <a:pt x="967629" y="748232"/>
                      <a:pt x="785558" y="856022"/>
                      <a:pt x="573352" y="856022"/>
                    </a:cubicBezTo>
                    <a:cubicBezTo>
                      <a:pt x="361146" y="856022"/>
                      <a:pt x="179075" y="748232"/>
                      <a:pt x="101302" y="594612"/>
                    </a:cubicBezTo>
                    <a:lnTo>
                      <a:pt x="76351" y="527459"/>
                    </a:lnTo>
                    <a:lnTo>
                      <a:pt x="44672" y="506702"/>
                    </a:lnTo>
                    <a:cubicBezTo>
                      <a:pt x="15907" y="482516"/>
                      <a:pt x="0" y="455924"/>
                      <a:pt x="0" y="428011"/>
                    </a:cubicBezTo>
                    <a:cubicBezTo>
                      <a:pt x="0" y="400098"/>
                      <a:pt x="15907" y="373506"/>
                      <a:pt x="44672" y="349320"/>
                    </a:cubicBezTo>
                    <a:lnTo>
                      <a:pt x="76351" y="328564"/>
                    </a:lnTo>
                    <a:lnTo>
                      <a:pt x="101302" y="261410"/>
                    </a:lnTo>
                    <a:cubicBezTo>
                      <a:pt x="179075" y="107790"/>
                      <a:pt x="361146" y="0"/>
                      <a:pt x="573352" y="0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008000"/>
                  </a:gs>
                  <a:gs pos="0">
                    <a:srgbClr val="92D050"/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944E2EAD-7024-42AC-AA6B-6C29F5DD6812}"/>
                  </a:ext>
                </a:extLst>
              </p:cNvPr>
              <p:cNvSpPr/>
              <p:nvPr/>
            </p:nvSpPr>
            <p:spPr>
              <a:xfrm>
                <a:off x="1007652" y="2535679"/>
                <a:ext cx="1096335" cy="831850"/>
              </a:xfrm>
              <a:custGeom>
                <a:avLst/>
                <a:gdLst>
                  <a:gd name="connsiteX0" fmla="*/ 505095 w 1096335"/>
                  <a:gd name="connsiteY0" fmla="*/ 817167 h 831850"/>
                  <a:gd name="connsiteX1" fmla="*/ 518942 w 1096335"/>
                  <a:gd name="connsiteY1" fmla="*/ 828917 h 831850"/>
                  <a:gd name="connsiteX2" fmla="*/ 517510 w 1096335"/>
                  <a:gd name="connsiteY2" fmla="*/ 831850 h 831850"/>
                  <a:gd name="connsiteX3" fmla="*/ 491889 w 1096335"/>
                  <a:gd name="connsiteY3" fmla="*/ 830231 h 831850"/>
                  <a:gd name="connsiteX4" fmla="*/ 491248 w 1096335"/>
                  <a:gd name="connsiteY4" fmla="*/ 828917 h 831850"/>
                  <a:gd name="connsiteX5" fmla="*/ 505095 w 1096335"/>
                  <a:gd name="connsiteY5" fmla="*/ 817167 h 831850"/>
                  <a:gd name="connsiteX6" fmla="*/ 319544 w 1096335"/>
                  <a:gd name="connsiteY6" fmla="*/ 777927 h 831850"/>
                  <a:gd name="connsiteX7" fmla="*/ 333391 w 1096335"/>
                  <a:gd name="connsiteY7" fmla="*/ 789676 h 831850"/>
                  <a:gd name="connsiteX8" fmla="*/ 329853 w 1096335"/>
                  <a:gd name="connsiteY8" fmla="*/ 796924 h 831850"/>
                  <a:gd name="connsiteX9" fmla="*/ 310669 w 1096335"/>
                  <a:gd name="connsiteY9" fmla="*/ 790609 h 831850"/>
                  <a:gd name="connsiteX10" fmla="*/ 306272 w 1096335"/>
                  <a:gd name="connsiteY10" fmla="*/ 788497 h 831850"/>
                  <a:gd name="connsiteX11" fmla="*/ 309752 w 1096335"/>
                  <a:gd name="connsiteY11" fmla="*/ 781368 h 831850"/>
                  <a:gd name="connsiteX12" fmla="*/ 319544 w 1096335"/>
                  <a:gd name="connsiteY12" fmla="*/ 777927 h 831850"/>
                  <a:gd name="connsiteX13" fmla="*/ 562102 w 1096335"/>
                  <a:gd name="connsiteY13" fmla="*/ 770793 h 831850"/>
                  <a:gd name="connsiteX14" fmla="*/ 575949 w 1096335"/>
                  <a:gd name="connsiteY14" fmla="*/ 782543 h 831850"/>
                  <a:gd name="connsiteX15" fmla="*/ 562102 w 1096335"/>
                  <a:gd name="connsiteY15" fmla="*/ 794293 h 831850"/>
                  <a:gd name="connsiteX16" fmla="*/ 548254 w 1096335"/>
                  <a:gd name="connsiteY16" fmla="*/ 782543 h 831850"/>
                  <a:gd name="connsiteX17" fmla="*/ 562102 w 1096335"/>
                  <a:gd name="connsiteY17" fmla="*/ 770793 h 831850"/>
                  <a:gd name="connsiteX18" fmla="*/ 777880 w 1096335"/>
                  <a:gd name="connsiteY18" fmla="*/ 766030 h 831850"/>
                  <a:gd name="connsiteX19" fmla="*/ 787671 w 1096335"/>
                  <a:gd name="connsiteY19" fmla="*/ 769472 h 831850"/>
                  <a:gd name="connsiteX20" fmla="*/ 789804 w 1096335"/>
                  <a:gd name="connsiteY20" fmla="*/ 773841 h 831850"/>
                  <a:gd name="connsiteX21" fmla="*/ 767369 w 1096335"/>
                  <a:gd name="connsiteY21" fmla="*/ 784614 h 831850"/>
                  <a:gd name="connsiteX22" fmla="*/ 764032 w 1096335"/>
                  <a:gd name="connsiteY22" fmla="*/ 777780 h 831850"/>
                  <a:gd name="connsiteX23" fmla="*/ 777880 w 1096335"/>
                  <a:gd name="connsiteY23" fmla="*/ 766030 h 831850"/>
                  <a:gd name="connsiteX24" fmla="*/ 656218 w 1096335"/>
                  <a:gd name="connsiteY24" fmla="*/ 753877 h 831850"/>
                  <a:gd name="connsiteX25" fmla="*/ 670065 w 1096335"/>
                  <a:gd name="connsiteY25" fmla="*/ 765627 h 831850"/>
                  <a:gd name="connsiteX26" fmla="*/ 656218 w 1096335"/>
                  <a:gd name="connsiteY26" fmla="*/ 777376 h 831850"/>
                  <a:gd name="connsiteX27" fmla="*/ 642371 w 1096335"/>
                  <a:gd name="connsiteY27" fmla="*/ 765627 h 831850"/>
                  <a:gd name="connsiteX28" fmla="*/ 656218 w 1096335"/>
                  <a:gd name="connsiteY28" fmla="*/ 753877 h 831850"/>
                  <a:gd name="connsiteX29" fmla="*/ 421363 w 1096335"/>
                  <a:gd name="connsiteY29" fmla="*/ 752009 h 831850"/>
                  <a:gd name="connsiteX30" fmla="*/ 435210 w 1096335"/>
                  <a:gd name="connsiteY30" fmla="*/ 763759 h 831850"/>
                  <a:gd name="connsiteX31" fmla="*/ 421363 w 1096335"/>
                  <a:gd name="connsiteY31" fmla="*/ 775508 h 831850"/>
                  <a:gd name="connsiteX32" fmla="*/ 407515 w 1096335"/>
                  <a:gd name="connsiteY32" fmla="*/ 763759 h 831850"/>
                  <a:gd name="connsiteX33" fmla="*/ 421363 w 1096335"/>
                  <a:gd name="connsiteY33" fmla="*/ 752009 h 831850"/>
                  <a:gd name="connsiteX34" fmla="*/ 723384 w 1096335"/>
                  <a:gd name="connsiteY34" fmla="*/ 717711 h 831850"/>
                  <a:gd name="connsiteX35" fmla="*/ 737231 w 1096335"/>
                  <a:gd name="connsiteY35" fmla="*/ 729460 h 831850"/>
                  <a:gd name="connsiteX36" fmla="*/ 723384 w 1096335"/>
                  <a:gd name="connsiteY36" fmla="*/ 741210 h 831850"/>
                  <a:gd name="connsiteX37" fmla="*/ 709536 w 1096335"/>
                  <a:gd name="connsiteY37" fmla="*/ 729460 h 831850"/>
                  <a:gd name="connsiteX38" fmla="*/ 723384 w 1096335"/>
                  <a:gd name="connsiteY38" fmla="*/ 717711 h 831850"/>
                  <a:gd name="connsiteX39" fmla="*/ 845976 w 1096335"/>
                  <a:gd name="connsiteY39" fmla="*/ 716334 h 831850"/>
                  <a:gd name="connsiteX40" fmla="*/ 859823 w 1096335"/>
                  <a:gd name="connsiteY40" fmla="*/ 728083 h 831850"/>
                  <a:gd name="connsiteX41" fmla="*/ 859197 w 1096335"/>
                  <a:gd name="connsiteY41" fmla="*/ 729366 h 831850"/>
                  <a:gd name="connsiteX42" fmla="*/ 845588 w 1096335"/>
                  <a:gd name="connsiteY42" fmla="*/ 739697 h 831850"/>
                  <a:gd name="connsiteX43" fmla="*/ 836185 w 1096335"/>
                  <a:gd name="connsiteY43" fmla="*/ 736392 h 831850"/>
                  <a:gd name="connsiteX44" fmla="*/ 832129 w 1096335"/>
                  <a:gd name="connsiteY44" fmla="*/ 728083 h 831850"/>
                  <a:gd name="connsiteX45" fmla="*/ 845976 w 1096335"/>
                  <a:gd name="connsiteY45" fmla="*/ 716334 h 831850"/>
                  <a:gd name="connsiteX46" fmla="*/ 511553 w 1096335"/>
                  <a:gd name="connsiteY46" fmla="*/ 713836 h 831850"/>
                  <a:gd name="connsiteX47" fmla="*/ 525401 w 1096335"/>
                  <a:gd name="connsiteY47" fmla="*/ 725585 h 831850"/>
                  <a:gd name="connsiteX48" fmla="*/ 511553 w 1096335"/>
                  <a:gd name="connsiteY48" fmla="*/ 737335 h 831850"/>
                  <a:gd name="connsiteX49" fmla="*/ 497706 w 1096335"/>
                  <a:gd name="connsiteY49" fmla="*/ 725585 h 831850"/>
                  <a:gd name="connsiteX50" fmla="*/ 511553 w 1096335"/>
                  <a:gd name="connsiteY50" fmla="*/ 713836 h 831850"/>
                  <a:gd name="connsiteX51" fmla="*/ 289079 w 1096335"/>
                  <a:gd name="connsiteY51" fmla="*/ 711500 h 831850"/>
                  <a:gd name="connsiteX52" fmla="*/ 302926 w 1096335"/>
                  <a:gd name="connsiteY52" fmla="*/ 723250 h 831850"/>
                  <a:gd name="connsiteX53" fmla="*/ 289079 w 1096335"/>
                  <a:gd name="connsiteY53" fmla="*/ 735000 h 831850"/>
                  <a:gd name="connsiteX54" fmla="*/ 275232 w 1096335"/>
                  <a:gd name="connsiteY54" fmla="*/ 723250 h 831850"/>
                  <a:gd name="connsiteX55" fmla="*/ 289079 w 1096335"/>
                  <a:gd name="connsiteY55" fmla="*/ 711500 h 831850"/>
                  <a:gd name="connsiteX56" fmla="*/ 383195 w 1096335"/>
                  <a:gd name="connsiteY56" fmla="*/ 694584 h 831850"/>
                  <a:gd name="connsiteX57" fmla="*/ 397042 w 1096335"/>
                  <a:gd name="connsiteY57" fmla="*/ 706334 h 831850"/>
                  <a:gd name="connsiteX58" fmla="*/ 383195 w 1096335"/>
                  <a:gd name="connsiteY58" fmla="*/ 718083 h 831850"/>
                  <a:gd name="connsiteX59" fmla="*/ 369348 w 1096335"/>
                  <a:gd name="connsiteY59" fmla="*/ 706334 h 831850"/>
                  <a:gd name="connsiteX60" fmla="*/ 383195 w 1096335"/>
                  <a:gd name="connsiteY60" fmla="*/ 694584 h 831850"/>
                  <a:gd name="connsiteX61" fmla="*/ 654926 w 1096335"/>
                  <a:gd name="connsiteY61" fmla="*/ 671211 h 831850"/>
                  <a:gd name="connsiteX62" fmla="*/ 668774 w 1096335"/>
                  <a:gd name="connsiteY62" fmla="*/ 682961 h 831850"/>
                  <a:gd name="connsiteX63" fmla="*/ 654926 w 1096335"/>
                  <a:gd name="connsiteY63" fmla="*/ 694711 h 831850"/>
                  <a:gd name="connsiteX64" fmla="*/ 641079 w 1096335"/>
                  <a:gd name="connsiteY64" fmla="*/ 682961 h 831850"/>
                  <a:gd name="connsiteX65" fmla="*/ 654926 w 1096335"/>
                  <a:gd name="connsiteY65" fmla="*/ 671211 h 831850"/>
                  <a:gd name="connsiteX66" fmla="*/ 579650 w 1096335"/>
                  <a:gd name="connsiteY66" fmla="*/ 664140 h 831850"/>
                  <a:gd name="connsiteX67" fmla="*/ 593497 w 1096335"/>
                  <a:gd name="connsiteY67" fmla="*/ 675889 h 831850"/>
                  <a:gd name="connsiteX68" fmla="*/ 579650 w 1096335"/>
                  <a:gd name="connsiteY68" fmla="*/ 687639 h 831850"/>
                  <a:gd name="connsiteX69" fmla="*/ 565802 w 1096335"/>
                  <a:gd name="connsiteY69" fmla="*/ 675889 h 831850"/>
                  <a:gd name="connsiteX70" fmla="*/ 579650 w 1096335"/>
                  <a:gd name="connsiteY70" fmla="*/ 664140 h 831850"/>
                  <a:gd name="connsiteX71" fmla="*/ 450361 w 1096335"/>
                  <a:gd name="connsiteY71" fmla="*/ 658418 h 831850"/>
                  <a:gd name="connsiteX72" fmla="*/ 464208 w 1096335"/>
                  <a:gd name="connsiteY72" fmla="*/ 670167 h 831850"/>
                  <a:gd name="connsiteX73" fmla="*/ 450361 w 1096335"/>
                  <a:gd name="connsiteY73" fmla="*/ 681917 h 831850"/>
                  <a:gd name="connsiteX74" fmla="*/ 436513 w 1096335"/>
                  <a:gd name="connsiteY74" fmla="*/ 670167 h 831850"/>
                  <a:gd name="connsiteX75" fmla="*/ 450361 w 1096335"/>
                  <a:gd name="connsiteY75" fmla="*/ 658418 h 831850"/>
                  <a:gd name="connsiteX76" fmla="*/ 238531 w 1096335"/>
                  <a:gd name="connsiteY76" fmla="*/ 654543 h 831850"/>
                  <a:gd name="connsiteX77" fmla="*/ 252378 w 1096335"/>
                  <a:gd name="connsiteY77" fmla="*/ 666292 h 831850"/>
                  <a:gd name="connsiteX78" fmla="*/ 238531 w 1096335"/>
                  <a:gd name="connsiteY78" fmla="*/ 678042 h 831850"/>
                  <a:gd name="connsiteX79" fmla="*/ 224683 w 1096335"/>
                  <a:gd name="connsiteY79" fmla="*/ 666292 h 831850"/>
                  <a:gd name="connsiteX80" fmla="*/ 238531 w 1096335"/>
                  <a:gd name="connsiteY80" fmla="*/ 654543 h 831850"/>
                  <a:gd name="connsiteX81" fmla="*/ 825529 w 1096335"/>
                  <a:gd name="connsiteY81" fmla="*/ 643384 h 831850"/>
                  <a:gd name="connsiteX82" fmla="*/ 839376 w 1096335"/>
                  <a:gd name="connsiteY82" fmla="*/ 655134 h 831850"/>
                  <a:gd name="connsiteX83" fmla="*/ 825529 w 1096335"/>
                  <a:gd name="connsiteY83" fmla="*/ 666884 h 831850"/>
                  <a:gd name="connsiteX84" fmla="*/ 811681 w 1096335"/>
                  <a:gd name="connsiteY84" fmla="*/ 655134 h 831850"/>
                  <a:gd name="connsiteX85" fmla="*/ 825529 w 1096335"/>
                  <a:gd name="connsiteY85" fmla="*/ 643384 h 831850"/>
                  <a:gd name="connsiteX86" fmla="*/ 104630 w 1096335"/>
                  <a:gd name="connsiteY86" fmla="*/ 631859 h 831850"/>
                  <a:gd name="connsiteX87" fmla="*/ 112158 w 1096335"/>
                  <a:gd name="connsiteY87" fmla="*/ 634505 h 831850"/>
                  <a:gd name="connsiteX88" fmla="*/ 116214 w 1096335"/>
                  <a:gd name="connsiteY88" fmla="*/ 642813 h 831850"/>
                  <a:gd name="connsiteX89" fmla="*/ 114755 w 1096335"/>
                  <a:gd name="connsiteY89" fmla="*/ 645802 h 831850"/>
                  <a:gd name="connsiteX90" fmla="*/ 738057 w 1096335"/>
                  <a:gd name="connsiteY90" fmla="*/ 623332 h 831850"/>
                  <a:gd name="connsiteX91" fmla="*/ 751905 w 1096335"/>
                  <a:gd name="connsiteY91" fmla="*/ 635082 h 831850"/>
                  <a:gd name="connsiteX92" fmla="*/ 738057 w 1096335"/>
                  <a:gd name="connsiteY92" fmla="*/ 646832 h 831850"/>
                  <a:gd name="connsiteX93" fmla="*/ 724210 w 1096335"/>
                  <a:gd name="connsiteY93" fmla="*/ 635082 h 831850"/>
                  <a:gd name="connsiteX94" fmla="*/ 738057 w 1096335"/>
                  <a:gd name="connsiteY94" fmla="*/ 623332 h 831850"/>
                  <a:gd name="connsiteX95" fmla="*/ 927348 w 1096335"/>
                  <a:gd name="connsiteY95" fmla="*/ 617466 h 831850"/>
                  <a:gd name="connsiteX96" fmla="*/ 941195 w 1096335"/>
                  <a:gd name="connsiteY96" fmla="*/ 629216 h 831850"/>
                  <a:gd name="connsiteX97" fmla="*/ 927348 w 1096335"/>
                  <a:gd name="connsiteY97" fmla="*/ 640966 h 831850"/>
                  <a:gd name="connsiteX98" fmla="*/ 913500 w 1096335"/>
                  <a:gd name="connsiteY98" fmla="*/ 629216 h 831850"/>
                  <a:gd name="connsiteX99" fmla="*/ 927348 w 1096335"/>
                  <a:gd name="connsiteY99" fmla="*/ 617466 h 831850"/>
                  <a:gd name="connsiteX100" fmla="*/ 381903 w 1096335"/>
                  <a:gd name="connsiteY100" fmla="*/ 611918 h 831850"/>
                  <a:gd name="connsiteX101" fmla="*/ 395751 w 1096335"/>
                  <a:gd name="connsiteY101" fmla="*/ 623668 h 831850"/>
                  <a:gd name="connsiteX102" fmla="*/ 381903 w 1096335"/>
                  <a:gd name="connsiteY102" fmla="*/ 635418 h 831850"/>
                  <a:gd name="connsiteX103" fmla="*/ 368056 w 1096335"/>
                  <a:gd name="connsiteY103" fmla="*/ 623668 h 831850"/>
                  <a:gd name="connsiteX104" fmla="*/ 381903 w 1096335"/>
                  <a:gd name="connsiteY104" fmla="*/ 611918 h 831850"/>
                  <a:gd name="connsiteX105" fmla="*/ 542418 w 1096335"/>
                  <a:gd name="connsiteY105" fmla="*/ 609883 h 831850"/>
                  <a:gd name="connsiteX106" fmla="*/ 556265 w 1096335"/>
                  <a:gd name="connsiteY106" fmla="*/ 621632 h 831850"/>
                  <a:gd name="connsiteX107" fmla="*/ 542418 w 1096335"/>
                  <a:gd name="connsiteY107" fmla="*/ 633382 h 831850"/>
                  <a:gd name="connsiteX108" fmla="*/ 528571 w 1096335"/>
                  <a:gd name="connsiteY108" fmla="*/ 621632 h 831850"/>
                  <a:gd name="connsiteX109" fmla="*/ 542418 w 1096335"/>
                  <a:gd name="connsiteY109" fmla="*/ 609883 h 831850"/>
                  <a:gd name="connsiteX110" fmla="*/ 306627 w 1096335"/>
                  <a:gd name="connsiteY110" fmla="*/ 604847 h 831850"/>
                  <a:gd name="connsiteX111" fmla="*/ 320474 w 1096335"/>
                  <a:gd name="connsiteY111" fmla="*/ 616596 h 831850"/>
                  <a:gd name="connsiteX112" fmla="*/ 306627 w 1096335"/>
                  <a:gd name="connsiteY112" fmla="*/ 628346 h 831850"/>
                  <a:gd name="connsiteX113" fmla="*/ 292780 w 1096335"/>
                  <a:gd name="connsiteY113" fmla="*/ 616596 h 831850"/>
                  <a:gd name="connsiteX114" fmla="*/ 306627 w 1096335"/>
                  <a:gd name="connsiteY114" fmla="*/ 604847 h 831850"/>
                  <a:gd name="connsiteX115" fmla="*/ 169533 w 1096335"/>
                  <a:gd name="connsiteY115" fmla="*/ 594897 h 831850"/>
                  <a:gd name="connsiteX116" fmla="*/ 183380 w 1096335"/>
                  <a:gd name="connsiteY116" fmla="*/ 606647 h 831850"/>
                  <a:gd name="connsiteX117" fmla="*/ 169533 w 1096335"/>
                  <a:gd name="connsiteY117" fmla="*/ 618397 h 831850"/>
                  <a:gd name="connsiteX118" fmla="*/ 155685 w 1096335"/>
                  <a:gd name="connsiteY118" fmla="*/ 606647 h 831850"/>
                  <a:gd name="connsiteX119" fmla="*/ 169533 w 1096335"/>
                  <a:gd name="connsiteY119" fmla="*/ 594897 h 831850"/>
                  <a:gd name="connsiteX120" fmla="*/ 454947 w 1096335"/>
                  <a:gd name="connsiteY120" fmla="*/ 589830 h 831850"/>
                  <a:gd name="connsiteX121" fmla="*/ 468794 w 1096335"/>
                  <a:gd name="connsiteY121" fmla="*/ 601580 h 831850"/>
                  <a:gd name="connsiteX122" fmla="*/ 454947 w 1096335"/>
                  <a:gd name="connsiteY122" fmla="*/ 613330 h 831850"/>
                  <a:gd name="connsiteX123" fmla="*/ 441100 w 1096335"/>
                  <a:gd name="connsiteY123" fmla="*/ 601580 h 831850"/>
                  <a:gd name="connsiteX124" fmla="*/ 454947 w 1096335"/>
                  <a:gd name="connsiteY124" fmla="*/ 589830 h 831850"/>
                  <a:gd name="connsiteX125" fmla="*/ 644237 w 1096335"/>
                  <a:gd name="connsiteY125" fmla="*/ 583965 h 831850"/>
                  <a:gd name="connsiteX126" fmla="*/ 658084 w 1096335"/>
                  <a:gd name="connsiteY126" fmla="*/ 595714 h 831850"/>
                  <a:gd name="connsiteX127" fmla="*/ 644237 w 1096335"/>
                  <a:gd name="connsiteY127" fmla="*/ 607464 h 831850"/>
                  <a:gd name="connsiteX128" fmla="*/ 630390 w 1096335"/>
                  <a:gd name="connsiteY128" fmla="*/ 595714 h 831850"/>
                  <a:gd name="connsiteX129" fmla="*/ 644237 w 1096335"/>
                  <a:gd name="connsiteY129" fmla="*/ 583965 h 831850"/>
                  <a:gd name="connsiteX130" fmla="*/ 795064 w 1096335"/>
                  <a:gd name="connsiteY130" fmla="*/ 576958 h 831850"/>
                  <a:gd name="connsiteX131" fmla="*/ 808911 w 1096335"/>
                  <a:gd name="connsiteY131" fmla="*/ 588708 h 831850"/>
                  <a:gd name="connsiteX132" fmla="*/ 795064 w 1096335"/>
                  <a:gd name="connsiteY132" fmla="*/ 600457 h 831850"/>
                  <a:gd name="connsiteX133" fmla="*/ 781217 w 1096335"/>
                  <a:gd name="connsiteY133" fmla="*/ 588708 h 831850"/>
                  <a:gd name="connsiteX134" fmla="*/ 795064 w 1096335"/>
                  <a:gd name="connsiteY134" fmla="*/ 576958 h 831850"/>
                  <a:gd name="connsiteX135" fmla="*/ 889180 w 1096335"/>
                  <a:gd name="connsiteY135" fmla="*/ 560042 h 831850"/>
                  <a:gd name="connsiteX136" fmla="*/ 903028 w 1096335"/>
                  <a:gd name="connsiteY136" fmla="*/ 571791 h 831850"/>
                  <a:gd name="connsiteX137" fmla="*/ 889180 w 1096335"/>
                  <a:gd name="connsiteY137" fmla="*/ 583541 h 831850"/>
                  <a:gd name="connsiteX138" fmla="*/ 875333 w 1096335"/>
                  <a:gd name="connsiteY138" fmla="*/ 571791 h 831850"/>
                  <a:gd name="connsiteX139" fmla="*/ 889180 w 1096335"/>
                  <a:gd name="connsiteY139" fmla="*/ 560042 h 831850"/>
                  <a:gd name="connsiteX140" fmla="*/ 101075 w 1096335"/>
                  <a:gd name="connsiteY140" fmla="*/ 548398 h 831850"/>
                  <a:gd name="connsiteX141" fmla="*/ 114923 w 1096335"/>
                  <a:gd name="connsiteY141" fmla="*/ 560148 h 831850"/>
                  <a:gd name="connsiteX142" fmla="*/ 101075 w 1096335"/>
                  <a:gd name="connsiteY142" fmla="*/ 571898 h 831850"/>
                  <a:gd name="connsiteX143" fmla="*/ 87228 w 1096335"/>
                  <a:gd name="connsiteY143" fmla="*/ 560148 h 831850"/>
                  <a:gd name="connsiteX144" fmla="*/ 101075 w 1096335"/>
                  <a:gd name="connsiteY144" fmla="*/ 548398 h 831850"/>
                  <a:gd name="connsiteX145" fmla="*/ 258247 w 1096335"/>
                  <a:gd name="connsiteY145" fmla="*/ 546362 h 831850"/>
                  <a:gd name="connsiteX146" fmla="*/ 272094 w 1096335"/>
                  <a:gd name="connsiteY146" fmla="*/ 558112 h 831850"/>
                  <a:gd name="connsiteX147" fmla="*/ 258247 w 1096335"/>
                  <a:gd name="connsiteY147" fmla="*/ 569862 h 831850"/>
                  <a:gd name="connsiteX148" fmla="*/ 244400 w 1096335"/>
                  <a:gd name="connsiteY148" fmla="*/ 558112 h 831850"/>
                  <a:gd name="connsiteX149" fmla="*/ 258247 w 1096335"/>
                  <a:gd name="connsiteY149" fmla="*/ 546362 h 831850"/>
                  <a:gd name="connsiteX150" fmla="*/ 511953 w 1096335"/>
                  <a:gd name="connsiteY150" fmla="*/ 543456 h 831850"/>
                  <a:gd name="connsiteX151" fmla="*/ 525801 w 1096335"/>
                  <a:gd name="connsiteY151" fmla="*/ 555206 h 831850"/>
                  <a:gd name="connsiteX152" fmla="*/ 511953 w 1096335"/>
                  <a:gd name="connsiteY152" fmla="*/ 566956 h 831850"/>
                  <a:gd name="connsiteX153" fmla="*/ 498106 w 1096335"/>
                  <a:gd name="connsiteY153" fmla="*/ 555206 h 831850"/>
                  <a:gd name="connsiteX154" fmla="*/ 511953 w 1096335"/>
                  <a:gd name="connsiteY154" fmla="*/ 543456 h 831850"/>
                  <a:gd name="connsiteX155" fmla="*/ 606070 w 1096335"/>
                  <a:gd name="connsiteY155" fmla="*/ 526540 h 831850"/>
                  <a:gd name="connsiteX156" fmla="*/ 619917 w 1096335"/>
                  <a:gd name="connsiteY156" fmla="*/ 538290 h 831850"/>
                  <a:gd name="connsiteX157" fmla="*/ 606070 w 1096335"/>
                  <a:gd name="connsiteY157" fmla="*/ 550039 h 831850"/>
                  <a:gd name="connsiteX158" fmla="*/ 592222 w 1096335"/>
                  <a:gd name="connsiteY158" fmla="*/ 538290 h 831850"/>
                  <a:gd name="connsiteX159" fmla="*/ 606070 w 1096335"/>
                  <a:gd name="connsiteY159" fmla="*/ 526540 h 831850"/>
                  <a:gd name="connsiteX160" fmla="*/ 170776 w 1096335"/>
                  <a:gd name="connsiteY160" fmla="*/ 526310 h 831850"/>
                  <a:gd name="connsiteX161" fmla="*/ 184623 w 1096335"/>
                  <a:gd name="connsiteY161" fmla="*/ 538060 h 831850"/>
                  <a:gd name="connsiteX162" fmla="*/ 170776 w 1096335"/>
                  <a:gd name="connsiteY162" fmla="*/ 549810 h 831850"/>
                  <a:gd name="connsiteX163" fmla="*/ 156929 w 1096335"/>
                  <a:gd name="connsiteY163" fmla="*/ 538060 h 831850"/>
                  <a:gd name="connsiteX164" fmla="*/ 170776 w 1096335"/>
                  <a:gd name="connsiteY164" fmla="*/ 526310 h 831850"/>
                  <a:gd name="connsiteX165" fmla="*/ 956346 w 1096335"/>
                  <a:gd name="connsiteY165" fmla="*/ 523875 h 831850"/>
                  <a:gd name="connsiteX166" fmla="*/ 970193 w 1096335"/>
                  <a:gd name="connsiteY166" fmla="*/ 535625 h 831850"/>
                  <a:gd name="connsiteX167" fmla="*/ 956346 w 1096335"/>
                  <a:gd name="connsiteY167" fmla="*/ 547375 h 831850"/>
                  <a:gd name="connsiteX168" fmla="*/ 942499 w 1096335"/>
                  <a:gd name="connsiteY168" fmla="*/ 535625 h 831850"/>
                  <a:gd name="connsiteX169" fmla="*/ 956346 w 1096335"/>
                  <a:gd name="connsiteY169" fmla="*/ 523875 h 831850"/>
                  <a:gd name="connsiteX170" fmla="*/ 360066 w 1096335"/>
                  <a:gd name="connsiteY170" fmla="*/ 520444 h 831850"/>
                  <a:gd name="connsiteX171" fmla="*/ 373913 w 1096335"/>
                  <a:gd name="connsiteY171" fmla="*/ 532194 h 831850"/>
                  <a:gd name="connsiteX172" fmla="*/ 360066 w 1096335"/>
                  <a:gd name="connsiteY172" fmla="*/ 543944 h 831850"/>
                  <a:gd name="connsiteX173" fmla="*/ 346219 w 1096335"/>
                  <a:gd name="connsiteY173" fmla="*/ 532194 h 831850"/>
                  <a:gd name="connsiteX174" fmla="*/ 360066 w 1096335"/>
                  <a:gd name="connsiteY174" fmla="*/ 520444 h 831850"/>
                  <a:gd name="connsiteX175" fmla="*/ 744516 w 1096335"/>
                  <a:gd name="connsiteY175" fmla="*/ 520000 h 831850"/>
                  <a:gd name="connsiteX176" fmla="*/ 758363 w 1096335"/>
                  <a:gd name="connsiteY176" fmla="*/ 531750 h 831850"/>
                  <a:gd name="connsiteX177" fmla="*/ 744516 w 1096335"/>
                  <a:gd name="connsiteY177" fmla="*/ 543500 h 831850"/>
                  <a:gd name="connsiteX178" fmla="*/ 730668 w 1096335"/>
                  <a:gd name="connsiteY178" fmla="*/ 531750 h 831850"/>
                  <a:gd name="connsiteX179" fmla="*/ 744516 w 1096335"/>
                  <a:gd name="connsiteY179" fmla="*/ 520000 h 831850"/>
                  <a:gd name="connsiteX180" fmla="*/ 673235 w 1096335"/>
                  <a:gd name="connsiteY180" fmla="*/ 490374 h 831850"/>
                  <a:gd name="connsiteX181" fmla="*/ 687083 w 1096335"/>
                  <a:gd name="connsiteY181" fmla="*/ 502123 h 831850"/>
                  <a:gd name="connsiteX182" fmla="*/ 673235 w 1096335"/>
                  <a:gd name="connsiteY182" fmla="*/ 513873 h 831850"/>
                  <a:gd name="connsiteX183" fmla="*/ 659388 w 1096335"/>
                  <a:gd name="connsiteY183" fmla="*/ 502123 h 831850"/>
                  <a:gd name="connsiteX184" fmla="*/ 673235 w 1096335"/>
                  <a:gd name="connsiteY184" fmla="*/ 490374 h 831850"/>
                  <a:gd name="connsiteX185" fmla="*/ 461405 w 1096335"/>
                  <a:gd name="connsiteY185" fmla="*/ 486499 h 831850"/>
                  <a:gd name="connsiteX186" fmla="*/ 475252 w 1096335"/>
                  <a:gd name="connsiteY186" fmla="*/ 498248 h 831850"/>
                  <a:gd name="connsiteX187" fmla="*/ 461405 w 1096335"/>
                  <a:gd name="connsiteY187" fmla="*/ 509998 h 831850"/>
                  <a:gd name="connsiteX188" fmla="*/ 447558 w 1096335"/>
                  <a:gd name="connsiteY188" fmla="*/ 498248 h 831850"/>
                  <a:gd name="connsiteX189" fmla="*/ 461405 w 1096335"/>
                  <a:gd name="connsiteY189" fmla="*/ 486499 h 831850"/>
                  <a:gd name="connsiteX190" fmla="*/ 227782 w 1096335"/>
                  <a:gd name="connsiteY190" fmla="*/ 479936 h 831850"/>
                  <a:gd name="connsiteX191" fmla="*/ 241630 w 1096335"/>
                  <a:gd name="connsiteY191" fmla="*/ 491686 h 831850"/>
                  <a:gd name="connsiteX192" fmla="*/ 227782 w 1096335"/>
                  <a:gd name="connsiteY192" fmla="*/ 503435 h 831850"/>
                  <a:gd name="connsiteX193" fmla="*/ 213935 w 1096335"/>
                  <a:gd name="connsiteY193" fmla="*/ 491686 h 831850"/>
                  <a:gd name="connsiteX194" fmla="*/ 227782 w 1096335"/>
                  <a:gd name="connsiteY194" fmla="*/ 479936 h 831850"/>
                  <a:gd name="connsiteX195" fmla="*/ 887889 w 1096335"/>
                  <a:gd name="connsiteY195" fmla="*/ 477376 h 831850"/>
                  <a:gd name="connsiteX196" fmla="*/ 901736 w 1096335"/>
                  <a:gd name="connsiteY196" fmla="*/ 489126 h 831850"/>
                  <a:gd name="connsiteX197" fmla="*/ 887889 w 1096335"/>
                  <a:gd name="connsiteY197" fmla="*/ 500876 h 831850"/>
                  <a:gd name="connsiteX198" fmla="*/ 874041 w 1096335"/>
                  <a:gd name="connsiteY198" fmla="*/ 489126 h 831850"/>
                  <a:gd name="connsiteX199" fmla="*/ 887889 w 1096335"/>
                  <a:gd name="connsiteY199" fmla="*/ 477376 h 831850"/>
                  <a:gd name="connsiteX200" fmla="*/ 1045060 w 1096335"/>
                  <a:gd name="connsiteY200" fmla="*/ 475340 h 831850"/>
                  <a:gd name="connsiteX201" fmla="*/ 1054852 w 1096335"/>
                  <a:gd name="connsiteY201" fmla="*/ 478782 h 831850"/>
                  <a:gd name="connsiteX202" fmla="*/ 1055184 w 1096335"/>
                  <a:gd name="connsiteY202" fmla="*/ 479461 h 831850"/>
                  <a:gd name="connsiteX203" fmla="*/ 1051663 w 1096335"/>
                  <a:gd name="connsiteY203" fmla="*/ 483495 h 831850"/>
                  <a:gd name="connsiteX204" fmla="*/ 1034839 w 1096335"/>
                  <a:gd name="connsiteY204" fmla="*/ 494518 h 831850"/>
                  <a:gd name="connsiteX205" fmla="*/ 1031213 w 1096335"/>
                  <a:gd name="connsiteY205" fmla="*/ 487090 h 831850"/>
                  <a:gd name="connsiteX206" fmla="*/ 1045060 w 1096335"/>
                  <a:gd name="connsiteY206" fmla="*/ 475340 h 831850"/>
                  <a:gd name="connsiteX207" fmla="*/ 812612 w 1096335"/>
                  <a:gd name="connsiteY207" fmla="*/ 470304 h 831850"/>
                  <a:gd name="connsiteX208" fmla="*/ 826460 w 1096335"/>
                  <a:gd name="connsiteY208" fmla="*/ 482054 h 831850"/>
                  <a:gd name="connsiteX209" fmla="*/ 812612 w 1096335"/>
                  <a:gd name="connsiteY209" fmla="*/ 493804 h 831850"/>
                  <a:gd name="connsiteX210" fmla="*/ 798765 w 1096335"/>
                  <a:gd name="connsiteY210" fmla="*/ 482054 h 831850"/>
                  <a:gd name="connsiteX211" fmla="*/ 812612 w 1096335"/>
                  <a:gd name="connsiteY211" fmla="*/ 470304 h 831850"/>
                  <a:gd name="connsiteX212" fmla="*/ 321899 w 1096335"/>
                  <a:gd name="connsiteY212" fmla="*/ 463019 h 831850"/>
                  <a:gd name="connsiteX213" fmla="*/ 335746 w 1096335"/>
                  <a:gd name="connsiteY213" fmla="*/ 474769 h 831850"/>
                  <a:gd name="connsiteX214" fmla="*/ 321899 w 1096335"/>
                  <a:gd name="connsiteY214" fmla="*/ 486519 h 831850"/>
                  <a:gd name="connsiteX215" fmla="*/ 308051 w 1096335"/>
                  <a:gd name="connsiteY215" fmla="*/ 474769 h 831850"/>
                  <a:gd name="connsiteX216" fmla="*/ 321899 w 1096335"/>
                  <a:gd name="connsiteY216" fmla="*/ 463019 h 831850"/>
                  <a:gd name="connsiteX217" fmla="*/ 52711 w 1096335"/>
                  <a:gd name="connsiteY217" fmla="*/ 457930 h 831850"/>
                  <a:gd name="connsiteX218" fmla="*/ 66559 w 1096335"/>
                  <a:gd name="connsiteY218" fmla="*/ 469680 h 831850"/>
                  <a:gd name="connsiteX219" fmla="*/ 52711 w 1096335"/>
                  <a:gd name="connsiteY219" fmla="*/ 481429 h 831850"/>
                  <a:gd name="connsiteX220" fmla="*/ 38864 w 1096335"/>
                  <a:gd name="connsiteY220" fmla="*/ 469680 h 831850"/>
                  <a:gd name="connsiteX221" fmla="*/ 52711 w 1096335"/>
                  <a:gd name="connsiteY221" fmla="*/ 457930 h 831850"/>
                  <a:gd name="connsiteX222" fmla="*/ 957589 w 1096335"/>
                  <a:gd name="connsiteY222" fmla="*/ 455288 h 831850"/>
                  <a:gd name="connsiteX223" fmla="*/ 971436 w 1096335"/>
                  <a:gd name="connsiteY223" fmla="*/ 467038 h 831850"/>
                  <a:gd name="connsiteX224" fmla="*/ 957589 w 1096335"/>
                  <a:gd name="connsiteY224" fmla="*/ 478788 h 831850"/>
                  <a:gd name="connsiteX225" fmla="*/ 943742 w 1096335"/>
                  <a:gd name="connsiteY225" fmla="*/ 467038 h 831850"/>
                  <a:gd name="connsiteX226" fmla="*/ 957589 w 1096335"/>
                  <a:gd name="connsiteY226" fmla="*/ 455288 h 831850"/>
                  <a:gd name="connsiteX227" fmla="*/ 604778 w 1096335"/>
                  <a:gd name="connsiteY227" fmla="*/ 443874 h 831850"/>
                  <a:gd name="connsiteX228" fmla="*/ 618625 w 1096335"/>
                  <a:gd name="connsiteY228" fmla="*/ 455624 h 831850"/>
                  <a:gd name="connsiteX229" fmla="*/ 604778 w 1096335"/>
                  <a:gd name="connsiteY229" fmla="*/ 467374 h 831850"/>
                  <a:gd name="connsiteX230" fmla="*/ 590931 w 1096335"/>
                  <a:gd name="connsiteY230" fmla="*/ 455624 h 831850"/>
                  <a:gd name="connsiteX231" fmla="*/ 604778 w 1096335"/>
                  <a:gd name="connsiteY231" fmla="*/ 443874 h 831850"/>
                  <a:gd name="connsiteX232" fmla="*/ 529502 w 1096335"/>
                  <a:gd name="connsiteY232" fmla="*/ 436803 h 831850"/>
                  <a:gd name="connsiteX233" fmla="*/ 543349 w 1096335"/>
                  <a:gd name="connsiteY233" fmla="*/ 448552 h 831850"/>
                  <a:gd name="connsiteX234" fmla="*/ 529502 w 1096335"/>
                  <a:gd name="connsiteY234" fmla="*/ 460302 h 831850"/>
                  <a:gd name="connsiteX235" fmla="*/ 515654 w 1096335"/>
                  <a:gd name="connsiteY235" fmla="*/ 448552 h 831850"/>
                  <a:gd name="connsiteX236" fmla="*/ 529502 w 1096335"/>
                  <a:gd name="connsiteY236" fmla="*/ 436803 h 831850"/>
                  <a:gd name="connsiteX237" fmla="*/ 389064 w 1096335"/>
                  <a:gd name="connsiteY237" fmla="*/ 426853 h 831850"/>
                  <a:gd name="connsiteX238" fmla="*/ 402912 w 1096335"/>
                  <a:gd name="connsiteY238" fmla="*/ 438603 h 831850"/>
                  <a:gd name="connsiteX239" fmla="*/ 389064 w 1096335"/>
                  <a:gd name="connsiteY239" fmla="*/ 450353 h 831850"/>
                  <a:gd name="connsiteX240" fmla="*/ 375217 w 1096335"/>
                  <a:gd name="connsiteY240" fmla="*/ 438603 h 831850"/>
                  <a:gd name="connsiteX241" fmla="*/ 389064 w 1096335"/>
                  <a:gd name="connsiteY241" fmla="*/ 426853 h 831850"/>
                  <a:gd name="connsiteX242" fmla="*/ 177234 w 1096335"/>
                  <a:gd name="connsiteY242" fmla="*/ 422978 h 831850"/>
                  <a:gd name="connsiteX243" fmla="*/ 191081 w 1096335"/>
                  <a:gd name="connsiteY243" fmla="*/ 434728 h 831850"/>
                  <a:gd name="connsiteX244" fmla="*/ 177234 w 1096335"/>
                  <a:gd name="connsiteY244" fmla="*/ 446478 h 831850"/>
                  <a:gd name="connsiteX245" fmla="*/ 163387 w 1096335"/>
                  <a:gd name="connsiteY245" fmla="*/ 434728 h 831850"/>
                  <a:gd name="connsiteX246" fmla="*/ 177234 w 1096335"/>
                  <a:gd name="connsiteY246" fmla="*/ 422978 h 831850"/>
                  <a:gd name="connsiteX247" fmla="*/ 737706 w 1096335"/>
                  <a:gd name="connsiteY247" fmla="*/ 412826 h 831850"/>
                  <a:gd name="connsiteX248" fmla="*/ 751553 w 1096335"/>
                  <a:gd name="connsiteY248" fmla="*/ 424575 h 831850"/>
                  <a:gd name="connsiteX249" fmla="*/ 737706 w 1096335"/>
                  <a:gd name="connsiteY249" fmla="*/ 436325 h 831850"/>
                  <a:gd name="connsiteX250" fmla="*/ 723858 w 1096335"/>
                  <a:gd name="connsiteY250" fmla="*/ 424575 h 831850"/>
                  <a:gd name="connsiteX251" fmla="*/ 737706 w 1096335"/>
                  <a:gd name="connsiteY251" fmla="*/ 412826 h 831850"/>
                  <a:gd name="connsiteX252" fmla="*/ 1014596 w 1096335"/>
                  <a:gd name="connsiteY252" fmla="*/ 408914 h 831850"/>
                  <a:gd name="connsiteX253" fmla="*/ 1028443 w 1096335"/>
                  <a:gd name="connsiteY253" fmla="*/ 420664 h 831850"/>
                  <a:gd name="connsiteX254" fmla="*/ 1014596 w 1096335"/>
                  <a:gd name="connsiteY254" fmla="*/ 432413 h 831850"/>
                  <a:gd name="connsiteX255" fmla="*/ 1000748 w 1096335"/>
                  <a:gd name="connsiteY255" fmla="*/ 420664 h 831850"/>
                  <a:gd name="connsiteX256" fmla="*/ 1014596 w 1096335"/>
                  <a:gd name="connsiteY256" fmla="*/ 408914 h 831850"/>
                  <a:gd name="connsiteX257" fmla="*/ 1095606 w 1096335"/>
                  <a:gd name="connsiteY257" fmla="*/ 402230 h 831850"/>
                  <a:gd name="connsiteX258" fmla="*/ 1096335 w 1096335"/>
                  <a:gd name="connsiteY258" fmla="*/ 404804 h 831850"/>
                  <a:gd name="connsiteX259" fmla="*/ 1095985 w 1096335"/>
                  <a:gd name="connsiteY259" fmla="*/ 406040 h 831850"/>
                  <a:gd name="connsiteX260" fmla="*/ 1094865 w 1096335"/>
                  <a:gd name="connsiteY260" fmla="*/ 403747 h 831850"/>
                  <a:gd name="connsiteX261" fmla="*/ 14544 w 1096335"/>
                  <a:gd name="connsiteY261" fmla="*/ 400505 h 831850"/>
                  <a:gd name="connsiteX262" fmla="*/ 28391 w 1096335"/>
                  <a:gd name="connsiteY262" fmla="*/ 412255 h 831850"/>
                  <a:gd name="connsiteX263" fmla="*/ 14544 w 1096335"/>
                  <a:gd name="connsiteY263" fmla="*/ 424004 h 831850"/>
                  <a:gd name="connsiteX264" fmla="*/ 697 w 1096335"/>
                  <a:gd name="connsiteY264" fmla="*/ 412255 h 831850"/>
                  <a:gd name="connsiteX265" fmla="*/ 14544 w 1096335"/>
                  <a:gd name="connsiteY265" fmla="*/ 400505 h 831850"/>
                  <a:gd name="connsiteX266" fmla="*/ 650234 w 1096335"/>
                  <a:gd name="connsiteY266" fmla="*/ 392774 h 831850"/>
                  <a:gd name="connsiteX267" fmla="*/ 664081 w 1096335"/>
                  <a:gd name="connsiteY267" fmla="*/ 404523 h 831850"/>
                  <a:gd name="connsiteX268" fmla="*/ 650234 w 1096335"/>
                  <a:gd name="connsiteY268" fmla="*/ 416273 h 831850"/>
                  <a:gd name="connsiteX269" fmla="*/ 636387 w 1096335"/>
                  <a:gd name="connsiteY269" fmla="*/ 404523 h 831850"/>
                  <a:gd name="connsiteX270" fmla="*/ 650234 w 1096335"/>
                  <a:gd name="connsiteY270" fmla="*/ 392774 h 831850"/>
                  <a:gd name="connsiteX271" fmla="*/ 839525 w 1096335"/>
                  <a:gd name="connsiteY271" fmla="*/ 386908 h 831850"/>
                  <a:gd name="connsiteX272" fmla="*/ 853372 w 1096335"/>
                  <a:gd name="connsiteY272" fmla="*/ 398658 h 831850"/>
                  <a:gd name="connsiteX273" fmla="*/ 839525 w 1096335"/>
                  <a:gd name="connsiteY273" fmla="*/ 410407 h 831850"/>
                  <a:gd name="connsiteX274" fmla="*/ 825677 w 1096335"/>
                  <a:gd name="connsiteY274" fmla="*/ 398658 h 831850"/>
                  <a:gd name="connsiteX275" fmla="*/ 839525 w 1096335"/>
                  <a:gd name="connsiteY275" fmla="*/ 386908 h 831850"/>
                  <a:gd name="connsiteX276" fmla="*/ 320607 w 1096335"/>
                  <a:gd name="connsiteY276" fmla="*/ 380354 h 831850"/>
                  <a:gd name="connsiteX277" fmla="*/ 334454 w 1096335"/>
                  <a:gd name="connsiteY277" fmla="*/ 392104 h 831850"/>
                  <a:gd name="connsiteX278" fmla="*/ 320607 w 1096335"/>
                  <a:gd name="connsiteY278" fmla="*/ 403854 h 831850"/>
                  <a:gd name="connsiteX279" fmla="*/ 306760 w 1096335"/>
                  <a:gd name="connsiteY279" fmla="*/ 392104 h 831850"/>
                  <a:gd name="connsiteX280" fmla="*/ 320607 w 1096335"/>
                  <a:gd name="connsiteY280" fmla="*/ 380354 h 831850"/>
                  <a:gd name="connsiteX281" fmla="*/ 245331 w 1096335"/>
                  <a:gd name="connsiteY281" fmla="*/ 373282 h 831850"/>
                  <a:gd name="connsiteX282" fmla="*/ 259178 w 1096335"/>
                  <a:gd name="connsiteY282" fmla="*/ 385032 h 831850"/>
                  <a:gd name="connsiteX283" fmla="*/ 245331 w 1096335"/>
                  <a:gd name="connsiteY283" fmla="*/ 396782 h 831850"/>
                  <a:gd name="connsiteX284" fmla="*/ 231483 w 1096335"/>
                  <a:gd name="connsiteY284" fmla="*/ 385032 h 831850"/>
                  <a:gd name="connsiteX285" fmla="*/ 245331 w 1096335"/>
                  <a:gd name="connsiteY285" fmla="*/ 373282 h 831850"/>
                  <a:gd name="connsiteX286" fmla="*/ 444555 w 1096335"/>
                  <a:gd name="connsiteY286" fmla="*/ 365539 h 831850"/>
                  <a:gd name="connsiteX287" fmla="*/ 458403 w 1096335"/>
                  <a:gd name="connsiteY287" fmla="*/ 377289 h 831850"/>
                  <a:gd name="connsiteX288" fmla="*/ 444555 w 1096335"/>
                  <a:gd name="connsiteY288" fmla="*/ 389038 h 831850"/>
                  <a:gd name="connsiteX289" fmla="*/ 430708 w 1096335"/>
                  <a:gd name="connsiteY289" fmla="*/ 377289 h 831850"/>
                  <a:gd name="connsiteX290" fmla="*/ 444555 w 1096335"/>
                  <a:gd name="connsiteY290" fmla="*/ 365539 h 831850"/>
                  <a:gd name="connsiteX291" fmla="*/ 81710 w 1096335"/>
                  <a:gd name="connsiteY291" fmla="*/ 364339 h 831850"/>
                  <a:gd name="connsiteX292" fmla="*/ 95557 w 1096335"/>
                  <a:gd name="connsiteY292" fmla="*/ 376088 h 831850"/>
                  <a:gd name="connsiteX293" fmla="*/ 81710 w 1096335"/>
                  <a:gd name="connsiteY293" fmla="*/ 387838 h 831850"/>
                  <a:gd name="connsiteX294" fmla="*/ 67862 w 1096335"/>
                  <a:gd name="connsiteY294" fmla="*/ 376088 h 831850"/>
                  <a:gd name="connsiteX295" fmla="*/ 81710 w 1096335"/>
                  <a:gd name="connsiteY295" fmla="*/ 364339 h 831850"/>
                  <a:gd name="connsiteX296" fmla="*/ 964047 w 1096335"/>
                  <a:gd name="connsiteY296" fmla="*/ 351956 h 831850"/>
                  <a:gd name="connsiteX297" fmla="*/ 977895 w 1096335"/>
                  <a:gd name="connsiteY297" fmla="*/ 363706 h 831850"/>
                  <a:gd name="connsiteX298" fmla="*/ 964047 w 1096335"/>
                  <a:gd name="connsiteY298" fmla="*/ 375456 h 831850"/>
                  <a:gd name="connsiteX299" fmla="*/ 950200 w 1096335"/>
                  <a:gd name="connsiteY299" fmla="*/ 363706 h 831850"/>
                  <a:gd name="connsiteX300" fmla="*/ 964047 w 1096335"/>
                  <a:gd name="connsiteY300" fmla="*/ 351956 h 831850"/>
                  <a:gd name="connsiteX301" fmla="*/ 707241 w 1096335"/>
                  <a:gd name="connsiteY301" fmla="*/ 346399 h 831850"/>
                  <a:gd name="connsiteX302" fmla="*/ 721088 w 1096335"/>
                  <a:gd name="connsiteY302" fmla="*/ 358149 h 831850"/>
                  <a:gd name="connsiteX303" fmla="*/ 707241 w 1096335"/>
                  <a:gd name="connsiteY303" fmla="*/ 369899 h 831850"/>
                  <a:gd name="connsiteX304" fmla="*/ 693393 w 1096335"/>
                  <a:gd name="connsiteY304" fmla="*/ 358149 h 831850"/>
                  <a:gd name="connsiteX305" fmla="*/ 707241 w 1096335"/>
                  <a:gd name="connsiteY305" fmla="*/ 346399 h 831850"/>
                  <a:gd name="connsiteX306" fmla="*/ 357084 w 1096335"/>
                  <a:gd name="connsiteY306" fmla="*/ 345487 h 831850"/>
                  <a:gd name="connsiteX307" fmla="*/ 370931 w 1096335"/>
                  <a:gd name="connsiteY307" fmla="*/ 357236 h 831850"/>
                  <a:gd name="connsiteX308" fmla="*/ 357084 w 1096335"/>
                  <a:gd name="connsiteY308" fmla="*/ 368986 h 831850"/>
                  <a:gd name="connsiteX309" fmla="*/ 343237 w 1096335"/>
                  <a:gd name="connsiteY309" fmla="*/ 357236 h 831850"/>
                  <a:gd name="connsiteX310" fmla="*/ 357084 w 1096335"/>
                  <a:gd name="connsiteY310" fmla="*/ 345487 h 831850"/>
                  <a:gd name="connsiteX311" fmla="*/ 546374 w 1096335"/>
                  <a:gd name="connsiteY311" fmla="*/ 339621 h 831850"/>
                  <a:gd name="connsiteX312" fmla="*/ 560222 w 1096335"/>
                  <a:gd name="connsiteY312" fmla="*/ 351371 h 831850"/>
                  <a:gd name="connsiteX313" fmla="*/ 546374 w 1096335"/>
                  <a:gd name="connsiteY313" fmla="*/ 363120 h 831850"/>
                  <a:gd name="connsiteX314" fmla="*/ 532527 w 1096335"/>
                  <a:gd name="connsiteY314" fmla="*/ 351371 h 831850"/>
                  <a:gd name="connsiteX315" fmla="*/ 546374 w 1096335"/>
                  <a:gd name="connsiteY315" fmla="*/ 339621 h 831850"/>
                  <a:gd name="connsiteX316" fmla="*/ 801357 w 1096335"/>
                  <a:gd name="connsiteY316" fmla="*/ 329483 h 831850"/>
                  <a:gd name="connsiteX317" fmla="*/ 815204 w 1096335"/>
                  <a:gd name="connsiteY317" fmla="*/ 341233 h 831850"/>
                  <a:gd name="connsiteX318" fmla="*/ 801357 w 1096335"/>
                  <a:gd name="connsiteY318" fmla="*/ 352982 h 831850"/>
                  <a:gd name="connsiteX319" fmla="*/ 787510 w 1096335"/>
                  <a:gd name="connsiteY319" fmla="*/ 341233 h 831850"/>
                  <a:gd name="connsiteX320" fmla="*/ 801357 w 1096335"/>
                  <a:gd name="connsiteY320" fmla="*/ 329483 h 831850"/>
                  <a:gd name="connsiteX321" fmla="*/ 15513 w 1096335"/>
                  <a:gd name="connsiteY321" fmla="*/ 318634 h 831850"/>
                  <a:gd name="connsiteX322" fmla="*/ 23044 w 1096335"/>
                  <a:gd name="connsiteY322" fmla="*/ 321281 h 831850"/>
                  <a:gd name="connsiteX323" fmla="*/ 27100 w 1096335"/>
                  <a:gd name="connsiteY323" fmla="*/ 329589 h 831850"/>
                  <a:gd name="connsiteX324" fmla="*/ 13252 w 1096335"/>
                  <a:gd name="connsiteY324" fmla="*/ 341339 h 831850"/>
                  <a:gd name="connsiteX325" fmla="*/ 3461 w 1096335"/>
                  <a:gd name="connsiteY325" fmla="*/ 337898 h 831850"/>
                  <a:gd name="connsiteX326" fmla="*/ 0 w 1096335"/>
                  <a:gd name="connsiteY326" fmla="*/ 330807 h 831850"/>
                  <a:gd name="connsiteX327" fmla="*/ 4097 w 1096335"/>
                  <a:gd name="connsiteY327" fmla="*/ 326113 h 831850"/>
                  <a:gd name="connsiteX328" fmla="*/ 178229 w 1096335"/>
                  <a:gd name="connsiteY328" fmla="*/ 313345 h 831850"/>
                  <a:gd name="connsiteX329" fmla="*/ 192077 w 1096335"/>
                  <a:gd name="connsiteY329" fmla="*/ 325094 h 831850"/>
                  <a:gd name="connsiteX330" fmla="*/ 178229 w 1096335"/>
                  <a:gd name="connsiteY330" fmla="*/ 336844 h 831850"/>
                  <a:gd name="connsiteX331" fmla="*/ 164382 w 1096335"/>
                  <a:gd name="connsiteY331" fmla="*/ 325094 h 831850"/>
                  <a:gd name="connsiteX332" fmla="*/ 178229 w 1096335"/>
                  <a:gd name="connsiteY332" fmla="*/ 313345 h 831850"/>
                  <a:gd name="connsiteX333" fmla="*/ 1029034 w 1096335"/>
                  <a:gd name="connsiteY333" fmla="*/ 303353 h 831850"/>
                  <a:gd name="connsiteX334" fmla="*/ 1032930 w 1096335"/>
                  <a:gd name="connsiteY334" fmla="*/ 313839 h 831850"/>
                  <a:gd name="connsiteX335" fmla="*/ 1042889 w 1096335"/>
                  <a:gd name="connsiteY335" fmla="*/ 320364 h 831850"/>
                  <a:gd name="connsiteX336" fmla="*/ 1041935 w 1096335"/>
                  <a:gd name="connsiteY336" fmla="*/ 322319 h 831850"/>
                  <a:gd name="connsiteX337" fmla="*/ 1032144 w 1096335"/>
                  <a:gd name="connsiteY337" fmla="*/ 325760 h 831850"/>
                  <a:gd name="connsiteX338" fmla="*/ 1018297 w 1096335"/>
                  <a:gd name="connsiteY338" fmla="*/ 314010 h 831850"/>
                  <a:gd name="connsiteX339" fmla="*/ 1022353 w 1096335"/>
                  <a:gd name="connsiteY339" fmla="*/ 305702 h 831850"/>
                  <a:gd name="connsiteX340" fmla="*/ 414091 w 1096335"/>
                  <a:gd name="connsiteY340" fmla="*/ 299112 h 831850"/>
                  <a:gd name="connsiteX341" fmla="*/ 427938 w 1096335"/>
                  <a:gd name="connsiteY341" fmla="*/ 310862 h 831850"/>
                  <a:gd name="connsiteX342" fmla="*/ 414091 w 1096335"/>
                  <a:gd name="connsiteY342" fmla="*/ 322612 h 831850"/>
                  <a:gd name="connsiteX343" fmla="*/ 400243 w 1096335"/>
                  <a:gd name="connsiteY343" fmla="*/ 310862 h 831850"/>
                  <a:gd name="connsiteX344" fmla="*/ 414091 w 1096335"/>
                  <a:gd name="connsiteY344" fmla="*/ 299112 h 831850"/>
                  <a:gd name="connsiteX345" fmla="*/ 868523 w 1096335"/>
                  <a:gd name="connsiteY345" fmla="*/ 293316 h 831850"/>
                  <a:gd name="connsiteX346" fmla="*/ 882370 w 1096335"/>
                  <a:gd name="connsiteY346" fmla="*/ 305066 h 831850"/>
                  <a:gd name="connsiteX347" fmla="*/ 868523 w 1096335"/>
                  <a:gd name="connsiteY347" fmla="*/ 316816 h 831850"/>
                  <a:gd name="connsiteX348" fmla="*/ 854675 w 1096335"/>
                  <a:gd name="connsiteY348" fmla="*/ 305066 h 831850"/>
                  <a:gd name="connsiteX349" fmla="*/ 868523 w 1096335"/>
                  <a:gd name="connsiteY349" fmla="*/ 293316 h 831850"/>
                  <a:gd name="connsiteX350" fmla="*/ 90758 w 1096335"/>
                  <a:gd name="connsiteY350" fmla="*/ 293292 h 831850"/>
                  <a:gd name="connsiteX351" fmla="*/ 104605 w 1096335"/>
                  <a:gd name="connsiteY351" fmla="*/ 305042 h 831850"/>
                  <a:gd name="connsiteX352" fmla="*/ 90758 w 1096335"/>
                  <a:gd name="connsiteY352" fmla="*/ 316792 h 831850"/>
                  <a:gd name="connsiteX353" fmla="*/ 76911 w 1096335"/>
                  <a:gd name="connsiteY353" fmla="*/ 305042 h 831850"/>
                  <a:gd name="connsiteX354" fmla="*/ 90758 w 1096335"/>
                  <a:gd name="connsiteY354" fmla="*/ 293292 h 831850"/>
                  <a:gd name="connsiteX355" fmla="*/ 656692 w 1096335"/>
                  <a:gd name="connsiteY355" fmla="*/ 289441 h 831850"/>
                  <a:gd name="connsiteX356" fmla="*/ 670540 w 1096335"/>
                  <a:gd name="connsiteY356" fmla="*/ 301191 h 831850"/>
                  <a:gd name="connsiteX357" fmla="*/ 656692 w 1096335"/>
                  <a:gd name="connsiteY357" fmla="*/ 312941 h 831850"/>
                  <a:gd name="connsiteX358" fmla="*/ 642845 w 1096335"/>
                  <a:gd name="connsiteY358" fmla="*/ 301191 h 831850"/>
                  <a:gd name="connsiteX359" fmla="*/ 656692 w 1096335"/>
                  <a:gd name="connsiteY359" fmla="*/ 289441 h 831850"/>
                  <a:gd name="connsiteX360" fmla="*/ 280048 w 1096335"/>
                  <a:gd name="connsiteY360" fmla="*/ 287426 h 831850"/>
                  <a:gd name="connsiteX361" fmla="*/ 293896 w 1096335"/>
                  <a:gd name="connsiteY361" fmla="*/ 299176 h 831850"/>
                  <a:gd name="connsiteX362" fmla="*/ 280048 w 1096335"/>
                  <a:gd name="connsiteY362" fmla="*/ 310926 h 831850"/>
                  <a:gd name="connsiteX363" fmla="*/ 266201 w 1096335"/>
                  <a:gd name="connsiteY363" fmla="*/ 299176 h 831850"/>
                  <a:gd name="connsiteX364" fmla="*/ 280048 w 1096335"/>
                  <a:gd name="connsiteY364" fmla="*/ 287426 h 831850"/>
                  <a:gd name="connsiteX365" fmla="*/ 508207 w 1096335"/>
                  <a:gd name="connsiteY365" fmla="*/ 282195 h 831850"/>
                  <a:gd name="connsiteX366" fmla="*/ 522054 w 1096335"/>
                  <a:gd name="connsiteY366" fmla="*/ 293945 h 831850"/>
                  <a:gd name="connsiteX367" fmla="*/ 508207 w 1096335"/>
                  <a:gd name="connsiteY367" fmla="*/ 305695 h 831850"/>
                  <a:gd name="connsiteX368" fmla="*/ 494359 w 1096335"/>
                  <a:gd name="connsiteY368" fmla="*/ 293945 h 831850"/>
                  <a:gd name="connsiteX369" fmla="*/ 508207 w 1096335"/>
                  <a:gd name="connsiteY369" fmla="*/ 282195 h 831850"/>
                  <a:gd name="connsiteX370" fmla="*/ 147765 w 1096335"/>
                  <a:gd name="connsiteY370" fmla="*/ 246918 h 831850"/>
                  <a:gd name="connsiteX371" fmla="*/ 161612 w 1096335"/>
                  <a:gd name="connsiteY371" fmla="*/ 258667 h 831850"/>
                  <a:gd name="connsiteX372" fmla="*/ 147765 w 1096335"/>
                  <a:gd name="connsiteY372" fmla="*/ 270417 h 831850"/>
                  <a:gd name="connsiteX373" fmla="*/ 133917 w 1096335"/>
                  <a:gd name="connsiteY373" fmla="*/ 258667 h 831850"/>
                  <a:gd name="connsiteX374" fmla="*/ 147765 w 1096335"/>
                  <a:gd name="connsiteY374" fmla="*/ 246918 h 831850"/>
                  <a:gd name="connsiteX375" fmla="*/ 800065 w 1096335"/>
                  <a:gd name="connsiteY375" fmla="*/ 246817 h 831850"/>
                  <a:gd name="connsiteX376" fmla="*/ 813913 w 1096335"/>
                  <a:gd name="connsiteY376" fmla="*/ 258567 h 831850"/>
                  <a:gd name="connsiteX377" fmla="*/ 800065 w 1096335"/>
                  <a:gd name="connsiteY377" fmla="*/ 270316 h 831850"/>
                  <a:gd name="connsiteX378" fmla="*/ 786218 w 1096335"/>
                  <a:gd name="connsiteY378" fmla="*/ 258567 h 831850"/>
                  <a:gd name="connsiteX379" fmla="*/ 800065 w 1096335"/>
                  <a:gd name="connsiteY379" fmla="*/ 246817 h 831850"/>
                  <a:gd name="connsiteX380" fmla="*/ 575372 w 1096335"/>
                  <a:gd name="connsiteY380" fmla="*/ 246029 h 831850"/>
                  <a:gd name="connsiteX381" fmla="*/ 589220 w 1096335"/>
                  <a:gd name="connsiteY381" fmla="*/ 257779 h 831850"/>
                  <a:gd name="connsiteX382" fmla="*/ 575372 w 1096335"/>
                  <a:gd name="connsiteY382" fmla="*/ 269529 h 831850"/>
                  <a:gd name="connsiteX383" fmla="*/ 561525 w 1096335"/>
                  <a:gd name="connsiteY383" fmla="*/ 257779 h 831850"/>
                  <a:gd name="connsiteX384" fmla="*/ 575372 w 1096335"/>
                  <a:gd name="connsiteY384" fmla="*/ 246029 h 831850"/>
                  <a:gd name="connsiteX385" fmla="*/ 965043 w 1096335"/>
                  <a:gd name="connsiteY385" fmla="*/ 242322 h 831850"/>
                  <a:gd name="connsiteX386" fmla="*/ 978890 w 1096335"/>
                  <a:gd name="connsiteY386" fmla="*/ 254072 h 831850"/>
                  <a:gd name="connsiteX387" fmla="*/ 965043 w 1096335"/>
                  <a:gd name="connsiteY387" fmla="*/ 265822 h 831850"/>
                  <a:gd name="connsiteX388" fmla="*/ 951195 w 1096335"/>
                  <a:gd name="connsiteY388" fmla="*/ 254072 h 831850"/>
                  <a:gd name="connsiteX389" fmla="*/ 965043 w 1096335"/>
                  <a:gd name="connsiteY389" fmla="*/ 242322 h 831850"/>
                  <a:gd name="connsiteX390" fmla="*/ 363542 w 1096335"/>
                  <a:gd name="connsiteY390" fmla="*/ 242154 h 831850"/>
                  <a:gd name="connsiteX391" fmla="*/ 377390 w 1096335"/>
                  <a:gd name="connsiteY391" fmla="*/ 253904 h 831850"/>
                  <a:gd name="connsiteX392" fmla="*/ 363542 w 1096335"/>
                  <a:gd name="connsiteY392" fmla="*/ 265654 h 831850"/>
                  <a:gd name="connsiteX393" fmla="*/ 349695 w 1096335"/>
                  <a:gd name="connsiteY393" fmla="*/ 253904 h 831850"/>
                  <a:gd name="connsiteX394" fmla="*/ 363542 w 1096335"/>
                  <a:gd name="connsiteY394" fmla="*/ 242154 h 831850"/>
                  <a:gd name="connsiteX395" fmla="*/ 724789 w 1096335"/>
                  <a:gd name="connsiteY395" fmla="*/ 239745 h 831850"/>
                  <a:gd name="connsiteX396" fmla="*/ 738636 w 1096335"/>
                  <a:gd name="connsiteY396" fmla="*/ 251495 h 831850"/>
                  <a:gd name="connsiteX397" fmla="*/ 724789 w 1096335"/>
                  <a:gd name="connsiteY397" fmla="*/ 263245 h 831850"/>
                  <a:gd name="connsiteX398" fmla="*/ 710941 w 1096335"/>
                  <a:gd name="connsiteY398" fmla="*/ 251495 h 831850"/>
                  <a:gd name="connsiteX399" fmla="*/ 724789 w 1096335"/>
                  <a:gd name="connsiteY399" fmla="*/ 239745 h 831850"/>
                  <a:gd name="connsiteX400" fmla="*/ 241881 w 1096335"/>
                  <a:gd name="connsiteY400" fmla="*/ 230001 h 831850"/>
                  <a:gd name="connsiteX401" fmla="*/ 255728 w 1096335"/>
                  <a:gd name="connsiteY401" fmla="*/ 241751 h 831850"/>
                  <a:gd name="connsiteX402" fmla="*/ 241881 w 1096335"/>
                  <a:gd name="connsiteY402" fmla="*/ 253501 h 831850"/>
                  <a:gd name="connsiteX403" fmla="*/ 228034 w 1096335"/>
                  <a:gd name="connsiteY403" fmla="*/ 241751 h 831850"/>
                  <a:gd name="connsiteX404" fmla="*/ 241881 w 1096335"/>
                  <a:gd name="connsiteY404" fmla="*/ 230001 h 831850"/>
                  <a:gd name="connsiteX405" fmla="*/ 877571 w 1096335"/>
                  <a:gd name="connsiteY405" fmla="*/ 222270 h 831850"/>
                  <a:gd name="connsiteX406" fmla="*/ 891419 w 1096335"/>
                  <a:gd name="connsiteY406" fmla="*/ 234020 h 831850"/>
                  <a:gd name="connsiteX407" fmla="*/ 877571 w 1096335"/>
                  <a:gd name="connsiteY407" fmla="*/ 245770 h 831850"/>
                  <a:gd name="connsiteX408" fmla="*/ 863724 w 1096335"/>
                  <a:gd name="connsiteY408" fmla="*/ 234020 h 831850"/>
                  <a:gd name="connsiteX409" fmla="*/ 877571 w 1096335"/>
                  <a:gd name="connsiteY409" fmla="*/ 222270 h 831850"/>
                  <a:gd name="connsiteX410" fmla="*/ 506915 w 1096335"/>
                  <a:gd name="connsiteY410" fmla="*/ 199530 h 831850"/>
                  <a:gd name="connsiteX411" fmla="*/ 520762 w 1096335"/>
                  <a:gd name="connsiteY411" fmla="*/ 211280 h 831850"/>
                  <a:gd name="connsiteX412" fmla="*/ 506915 w 1096335"/>
                  <a:gd name="connsiteY412" fmla="*/ 223030 h 831850"/>
                  <a:gd name="connsiteX413" fmla="*/ 493068 w 1096335"/>
                  <a:gd name="connsiteY413" fmla="*/ 211280 h 831850"/>
                  <a:gd name="connsiteX414" fmla="*/ 506915 w 1096335"/>
                  <a:gd name="connsiteY414" fmla="*/ 199530 h 831850"/>
                  <a:gd name="connsiteX415" fmla="*/ 309047 w 1096335"/>
                  <a:gd name="connsiteY415" fmla="*/ 193835 h 831850"/>
                  <a:gd name="connsiteX416" fmla="*/ 322894 w 1096335"/>
                  <a:gd name="connsiteY416" fmla="*/ 205585 h 831850"/>
                  <a:gd name="connsiteX417" fmla="*/ 309047 w 1096335"/>
                  <a:gd name="connsiteY417" fmla="*/ 217335 h 831850"/>
                  <a:gd name="connsiteX418" fmla="*/ 295199 w 1096335"/>
                  <a:gd name="connsiteY418" fmla="*/ 205585 h 831850"/>
                  <a:gd name="connsiteX419" fmla="*/ 309047 w 1096335"/>
                  <a:gd name="connsiteY419" fmla="*/ 193835 h 831850"/>
                  <a:gd name="connsiteX420" fmla="*/ 431639 w 1096335"/>
                  <a:gd name="connsiteY420" fmla="*/ 192458 h 831850"/>
                  <a:gd name="connsiteX421" fmla="*/ 445486 w 1096335"/>
                  <a:gd name="connsiteY421" fmla="*/ 204208 h 831850"/>
                  <a:gd name="connsiteX422" fmla="*/ 431639 w 1096335"/>
                  <a:gd name="connsiteY422" fmla="*/ 215958 h 831850"/>
                  <a:gd name="connsiteX423" fmla="*/ 417791 w 1096335"/>
                  <a:gd name="connsiteY423" fmla="*/ 204208 h 831850"/>
                  <a:gd name="connsiteX424" fmla="*/ 431639 w 1096335"/>
                  <a:gd name="connsiteY424" fmla="*/ 192458 h 831850"/>
                  <a:gd name="connsiteX425" fmla="*/ 97216 w 1096335"/>
                  <a:gd name="connsiteY425" fmla="*/ 189960 h 831850"/>
                  <a:gd name="connsiteX426" fmla="*/ 111064 w 1096335"/>
                  <a:gd name="connsiteY426" fmla="*/ 201710 h 831850"/>
                  <a:gd name="connsiteX427" fmla="*/ 97216 w 1096335"/>
                  <a:gd name="connsiteY427" fmla="*/ 213460 h 831850"/>
                  <a:gd name="connsiteX428" fmla="*/ 87425 w 1096335"/>
                  <a:gd name="connsiteY428" fmla="*/ 210019 h 831850"/>
                  <a:gd name="connsiteX429" fmla="*/ 84921 w 1096335"/>
                  <a:gd name="connsiteY429" fmla="*/ 204888 h 831850"/>
                  <a:gd name="connsiteX430" fmla="*/ 95263 w 1096335"/>
                  <a:gd name="connsiteY430" fmla="*/ 190647 h 831850"/>
                  <a:gd name="connsiteX431" fmla="*/ 692020 w 1096335"/>
                  <a:gd name="connsiteY431" fmla="*/ 183029 h 831850"/>
                  <a:gd name="connsiteX432" fmla="*/ 705867 w 1096335"/>
                  <a:gd name="connsiteY432" fmla="*/ 194779 h 831850"/>
                  <a:gd name="connsiteX433" fmla="*/ 692020 w 1096335"/>
                  <a:gd name="connsiteY433" fmla="*/ 206529 h 831850"/>
                  <a:gd name="connsiteX434" fmla="*/ 678172 w 1096335"/>
                  <a:gd name="connsiteY434" fmla="*/ 194779 h 831850"/>
                  <a:gd name="connsiteX435" fmla="*/ 692020 w 1096335"/>
                  <a:gd name="connsiteY435" fmla="*/ 183029 h 831850"/>
                  <a:gd name="connsiteX436" fmla="*/ 934578 w 1096335"/>
                  <a:gd name="connsiteY436" fmla="*/ 175896 h 831850"/>
                  <a:gd name="connsiteX437" fmla="*/ 948425 w 1096335"/>
                  <a:gd name="connsiteY437" fmla="*/ 187645 h 831850"/>
                  <a:gd name="connsiteX438" fmla="*/ 934578 w 1096335"/>
                  <a:gd name="connsiteY438" fmla="*/ 199395 h 831850"/>
                  <a:gd name="connsiteX439" fmla="*/ 920731 w 1096335"/>
                  <a:gd name="connsiteY439" fmla="*/ 187645 h 831850"/>
                  <a:gd name="connsiteX440" fmla="*/ 934578 w 1096335"/>
                  <a:gd name="connsiteY440" fmla="*/ 175896 h 831850"/>
                  <a:gd name="connsiteX441" fmla="*/ 604548 w 1096335"/>
                  <a:gd name="connsiteY441" fmla="*/ 162977 h 831850"/>
                  <a:gd name="connsiteX442" fmla="*/ 618396 w 1096335"/>
                  <a:gd name="connsiteY442" fmla="*/ 174727 h 831850"/>
                  <a:gd name="connsiteX443" fmla="*/ 604548 w 1096335"/>
                  <a:gd name="connsiteY443" fmla="*/ 186477 h 831850"/>
                  <a:gd name="connsiteX444" fmla="*/ 590701 w 1096335"/>
                  <a:gd name="connsiteY444" fmla="*/ 174727 h 831850"/>
                  <a:gd name="connsiteX445" fmla="*/ 604548 w 1096335"/>
                  <a:gd name="connsiteY445" fmla="*/ 162977 h 831850"/>
                  <a:gd name="connsiteX446" fmla="*/ 793839 w 1096335"/>
                  <a:gd name="connsiteY446" fmla="*/ 157111 h 831850"/>
                  <a:gd name="connsiteX447" fmla="*/ 807686 w 1096335"/>
                  <a:gd name="connsiteY447" fmla="*/ 168861 h 831850"/>
                  <a:gd name="connsiteX448" fmla="*/ 793839 w 1096335"/>
                  <a:gd name="connsiteY448" fmla="*/ 180611 h 831850"/>
                  <a:gd name="connsiteX449" fmla="*/ 779992 w 1096335"/>
                  <a:gd name="connsiteY449" fmla="*/ 168861 h 831850"/>
                  <a:gd name="connsiteX450" fmla="*/ 793839 w 1096335"/>
                  <a:gd name="connsiteY450" fmla="*/ 157111 h 831850"/>
                  <a:gd name="connsiteX451" fmla="*/ 240589 w 1096335"/>
                  <a:gd name="connsiteY451" fmla="*/ 147336 h 831850"/>
                  <a:gd name="connsiteX452" fmla="*/ 254437 w 1096335"/>
                  <a:gd name="connsiteY452" fmla="*/ 159086 h 831850"/>
                  <a:gd name="connsiteX453" fmla="*/ 240589 w 1096335"/>
                  <a:gd name="connsiteY453" fmla="*/ 170835 h 831850"/>
                  <a:gd name="connsiteX454" fmla="*/ 226742 w 1096335"/>
                  <a:gd name="connsiteY454" fmla="*/ 159086 h 831850"/>
                  <a:gd name="connsiteX455" fmla="*/ 240589 w 1096335"/>
                  <a:gd name="connsiteY455" fmla="*/ 147336 h 831850"/>
                  <a:gd name="connsiteX456" fmla="*/ 165313 w 1096335"/>
                  <a:gd name="connsiteY456" fmla="*/ 140264 h 831850"/>
                  <a:gd name="connsiteX457" fmla="*/ 179160 w 1096335"/>
                  <a:gd name="connsiteY457" fmla="*/ 152014 h 831850"/>
                  <a:gd name="connsiteX458" fmla="*/ 165313 w 1096335"/>
                  <a:gd name="connsiteY458" fmla="*/ 163764 h 831850"/>
                  <a:gd name="connsiteX459" fmla="*/ 151465 w 1096335"/>
                  <a:gd name="connsiteY459" fmla="*/ 152014 h 831850"/>
                  <a:gd name="connsiteX460" fmla="*/ 165313 w 1096335"/>
                  <a:gd name="connsiteY460" fmla="*/ 140264 h 831850"/>
                  <a:gd name="connsiteX461" fmla="*/ 411191 w 1096335"/>
                  <a:gd name="connsiteY461" fmla="*/ 119509 h 831850"/>
                  <a:gd name="connsiteX462" fmla="*/ 425039 w 1096335"/>
                  <a:gd name="connsiteY462" fmla="*/ 131259 h 831850"/>
                  <a:gd name="connsiteX463" fmla="*/ 411191 w 1096335"/>
                  <a:gd name="connsiteY463" fmla="*/ 143008 h 831850"/>
                  <a:gd name="connsiteX464" fmla="*/ 397344 w 1096335"/>
                  <a:gd name="connsiteY464" fmla="*/ 131259 h 831850"/>
                  <a:gd name="connsiteX465" fmla="*/ 411191 w 1096335"/>
                  <a:gd name="connsiteY465" fmla="*/ 119509 h 831850"/>
                  <a:gd name="connsiteX466" fmla="*/ 884030 w 1096335"/>
                  <a:gd name="connsiteY466" fmla="*/ 118938 h 831850"/>
                  <a:gd name="connsiteX467" fmla="*/ 897877 w 1096335"/>
                  <a:gd name="connsiteY467" fmla="*/ 130688 h 831850"/>
                  <a:gd name="connsiteX468" fmla="*/ 884030 w 1096335"/>
                  <a:gd name="connsiteY468" fmla="*/ 142438 h 831850"/>
                  <a:gd name="connsiteX469" fmla="*/ 870182 w 1096335"/>
                  <a:gd name="connsiteY469" fmla="*/ 130688 h 831850"/>
                  <a:gd name="connsiteX470" fmla="*/ 884030 w 1096335"/>
                  <a:gd name="connsiteY470" fmla="*/ 118938 h 831850"/>
                  <a:gd name="connsiteX471" fmla="*/ 661555 w 1096335"/>
                  <a:gd name="connsiteY471" fmla="*/ 116603 h 831850"/>
                  <a:gd name="connsiteX472" fmla="*/ 675402 w 1096335"/>
                  <a:gd name="connsiteY472" fmla="*/ 128352 h 831850"/>
                  <a:gd name="connsiteX473" fmla="*/ 661555 w 1096335"/>
                  <a:gd name="connsiteY473" fmla="*/ 140102 h 831850"/>
                  <a:gd name="connsiteX474" fmla="*/ 647708 w 1096335"/>
                  <a:gd name="connsiteY474" fmla="*/ 128352 h 831850"/>
                  <a:gd name="connsiteX475" fmla="*/ 661555 w 1096335"/>
                  <a:gd name="connsiteY475" fmla="*/ 116603 h 831850"/>
                  <a:gd name="connsiteX476" fmla="*/ 755671 w 1096335"/>
                  <a:gd name="connsiteY476" fmla="*/ 99686 h 831850"/>
                  <a:gd name="connsiteX477" fmla="*/ 769519 w 1096335"/>
                  <a:gd name="connsiteY477" fmla="*/ 111436 h 831850"/>
                  <a:gd name="connsiteX478" fmla="*/ 755671 w 1096335"/>
                  <a:gd name="connsiteY478" fmla="*/ 123186 h 831850"/>
                  <a:gd name="connsiteX479" fmla="*/ 741824 w 1096335"/>
                  <a:gd name="connsiteY479" fmla="*/ 111436 h 831850"/>
                  <a:gd name="connsiteX480" fmla="*/ 755671 w 1096335"/>
                  <a:gd name="connsiteY480" fmla="*/ 99686 h 831850"/>
                  <a:gd name="connsiteX481" fmla="*/ 323720 w 1096335"/>
                  <a:gd name="connsiteY481" fmla="*/ 99457 h 831850"/>
                  <a:gd name="connsiteX482" fmla="*/ 337567 w 1096335"/>
                  <a:gd name="connsiteY482" fmla="*/ 111207 h 831850"/>
                  <a:gd name="connsiteX483" fmla="*/ 323720 w 1096335"/>
                  <a:gd name="connsiteY483" fmla="*/ 122956 h 831850"/>
                  <a:gd name="connsiteX484" fmla="*/ 309873 w 1096335"/>
                  <a:gd name="connsiteY484" fmla="*/ 111207 h 831850"/>
                  <a:gd name="connsiteX485" fmla="*/ 323720 w 1096335"/>
                  <a:gd name="connsiteY485" fmla="*/ 99457 h 831850"/>
                  <a:gd name="connsiteX486" fmla="*/ 513010 w 1096335"/>
                  <a:gd name="connsiteY486" fmla="*/ 93591 h 831850"/>
                  <a:gd name="connsiteX487" fmla="*/ 526858 w 1096335"/>
                  <a:gd name="connsiteY487" fmla="*/ 105341 h 831850"/>
                  <a:gd name="connsiteX488" fmla="*/ 513010 w 1096335"/>
                  <a:gd name="connsiteY488" fmla="*/ 117091 h 831850"/>
                  <a:gd name="connsiteX489" fmla="*/ 499163 w 1096335"/>
                  <a:gd name="connsiteY489" fmla="*/ 105341 h 831850"/>
                  <a:gd name="connsiteX490" fmla="*/ 513010 w 1096335"/>
                  <a:gd name="connsiteY490" fmla="*/ 93591 h 831850"/>
                  <a:gd name="connsiteX491" fmla="*/ 822837 w 1096335"/>
                  <a:gd name="connsiteY491" fmla="*/ 63520 h 831850"/>
                  <a:gd name="connsiteX492" fmla="*/ 836684 w 1096335"/>
                  <a:gd name="connsiteY492" fmla="*/ 75270 h 831850"/>
                  <a:gd name="connsiteX493" fmla="*/ 822837 w 1096335"/>
                  <a:gd name="connsiteY493" fmla="*/ 87020 h 831850"/>
                  <a:gd name="connsiteX494" fmla="*/ 808990 w 1096335"/>
                  <a:gd name="connsiteY494" fmla="*/ 75270 h 831850"/>
                  <a:gd name="connsiteX495" fmla="*/ 822837 w 1096335"/>
                  <a:gd name="connsiteY495" fmla="*/ 63520 h 831850"/>
                  <a:gd name="connsiteX496" fmla="*/ 231954 w 1096335"/>
                  <a:gd name="connsiteY496" fmla="*/ 60811 h 831850"/>
                  <a:gd name="connsiteX497" fmla="*/ 239692 w 1096335"/>
                  <a:gd name="connsiteY497" fmla="*/ 63531 h 831850"/>
                  <a:gd name="connsiteX498" fmla="*/ 243747 w 1096335"/>
                  <a:gd name="connsiteY498" fmla="*/ 71839 h 831850"/>
                  <a:gd name="connsiteX499" fmla="*/ 229900 w 1096335"/>
                  <a:gd name="connsiteY499" fmla="*/ 83589 h 831850"/>
                  <a:gd name="connsiteX500" fmla="*/ 220109 w 1096335"/>
                  <a:gd name="connsiteY500" fmla="*/ 80148 h 831850"/>
                  <a:gd name="connsiteX501" fmla="*/ 216425 w 1096335"/>
                  <a:gd name="connsiteY501" fmla="*/ 72600 h 831850"/>
                  <a:gd name="connsiteX502" fmla="*/ 611007 w 1096335"/>
                  <a:gd name="connsiteY502" fmla="*/ 59645 h 831850"/>
                  <a:gd name="connsiteX503" fmla="*/ 624854 w 1096335"/>
                  <a:gd name="connsiteY503" fmla="*/ 71395 h 831850"/>
                  <a:gd name="connsiteX504" fmla="*/ 611007 w 1096335"/>
                  <a:gd name="connsiteY504" fmla="*/ 83145 h 831850"/>
                  <a:gd name="connsiteX505" fmla="*/ 597159 w 1096335"/>
                  <a:gd name="connsiteY505" fmla="*/ 71395 h 831850"/>
                  <a:gd name="connsiteX506" fmla="*/ 611007 w 1096335"/>
                  <a:gd name="connsiteY506" fmla="*/ 59645 h 831850"/>
                  <a:gd name="connsiteX507" fmla="*/ 380727 w 1096335"/>
                  <a:gd name="connsiteY507" fmla="*/ 53082 h 831850"/>
                  <a:gd name="connsiteX508" fmla="*/ 394574 w 1096335"/>
                  <a:gd name="connsiteY508" fmla="*/ 64832 h 831850"/>
                  <a:gd name="connsiteX509" fmla="*/ 380727 w 1096335"/>
                  <a:gd name="connsiteY509" fmla="*/ 76582 h 831850"/>
                  <a:gd name="connsiteX510" fmla="*/ 366879 w 1096335"/>
                  <a:gd name="connsiteY510" fmla="*/ 64832 h 831850"/>
                  <a:gd name="connsiteX511" fmla="*/ 380727 w 1096335"/>
                  <a:gd name="connsiteY511" fmla="*/ 53082 h 831850"/>
                  <a:gd name="connsiteX512" fmla="*/ 474843 w 1096335"/>
                  <a:gd name="connsiteY512" fmla="*/ 36166 h 831850"/>
                  <a:gd name="connsiteX513" fmla="*/ 488690 w 1096335"/>
                  <a:gd name="connsiteY513" fmla="*/ 47916 h 831850"/>
                  <a:gd name="connsiteX514" fmla="*/ 474843 w 1096335"/>
                  <a:gd name="connsiteY514" fmla="*/ 59666 h 831850"/>
                  <a:gd name="connsiteX515" fmla="*/ 460996 w 1096335"/>
                  <a:gd name="connsiteY515" fmla="*/ 47916 h 831850"/>
                  <a:gd name="connsiteX516" fmla="*/ 474843 w 1096335"/>
                  <a:gd name="connsiteY516" fmla="*/ 36166 h 831850"/>
                  <a:gd name="connsiteX517" fmla="*/ 751717 w 1096335"/>
                  <a:gd name="connsiteY517" fmla="*/ 17957 h 831850"/>
                  <a:gd name="connsiteX518" fmla="*/ 754885 w 1096335"/>
                  <a:gd name="connsiteY518" fmla="*/ 19000 h 831850"/>
                  <a:gd name="connsiteX519" fmla="*/ 766082 w 1096335"/>
                  <a:gd name="connsiteY519" fmla="*/ 24376 h 831850"/>
                  <a:gd name="connsiteX520" fmla="*/ 768227 w 1096335"/>
                  <a:gd name="connsiteY520" fmla="*/ 28771 h 831850"/>
                  <a:gd name="connsiteX521" fmla="*/ 754380 w 1096335"/>
                  <a:gd name="connsiteY521" fmla="*/ 40520 h 831850"/>
                  <a:gd name="connsiteX522" fmla="*/ 740532 w 1096335"/>
                  <a:gd name="connsiteY522" fmla="*/ 28771 h 831850"/>
                  <a:gd name="connsiteX523" fmla="*/ 744588 w 1096335"/>
                  <a:gd name="connsiteY523" fmla="*/ 20463 h 831850"/>
                  <a:gd name="connsiteX524" fmla="*/ 679103 w 1096335"/>
                  <a:gd name="connsiteY524" fmla="*/ 9949 h 831850"/>
                  <a:gd name="connsiteX525" fmla="*/ 692950 w 1096335"/>
                  <a:gd name="connsiteY525" fmla="*/ 21699 h 831850"/>
                  <a:gd name="connsiteX526" fmla="*/ 679103 w 1096335"/>
                  <a:gd name="connsiteY526" fmla="*/ 33449 h 831850"/>
                  <a:gd name="connsiteX527" fmla="*/ 665256 w 1096335"/>
                  <a:gd name="connsiteY527" fmla="*/ 21699 h 831850"/>
                  <a:gd name="connsiteX528" fmla="*/ 679103 w 1096335"/>
                  <a:gd name="connsiteY528" fmla="*/ 9949 h 831850"/>
                  <a:gd name="connsiteX529" fmla="*/ 343942 w 1096335"/>
                  <a:gd name="connsiteY529" fmla="*/ 8047 h 831850"/>
                  <a:gd name="connsiteX530" fmla="*/ 339970 w 1096335"/>
                  <a:gd name="connsiteY530" fmla="*/ 16184 h 831850"/>
                  <a:gd name="connsiteX531" fmla="*/ 330178 w 1096335"/>
                  <a:gd name="connsiteY531" fmla="*/ 19625 h 831850"/>
                  <a:gd name="connsiteX532" fmla="*/ 320387 w 1096335"/>
                  <a:gd name="connsiteY532" fmla="*/ 16184 h 831850"/>
                  <a:gd name="connsiteX533" fmla="*/ 320226 w 1096335"/>
                  <a:gd name="connsiteY533" fmla="*/ 15854 h 831850"/>
                  <a:gd name="connsiteX534" fmla="*/ 542009 w 1096335"/>
                  <a:gd name="connsiteY534" fmla="*/ 0 h 831850"/>
                  <a:gd name="connsiteX535" fmla="*/ 555856 w 1096335"/>
                  <a:gd name="connsiteY535" fmla="*/ 11750 h 831850"/>
                  <a:gd name="connsiteX536" fmla="*/ 542009 w 1096335"/>
                  <a:gd name="connsiteY536" fmla="*/ 23499 h 831850"/>
                  <a:gd name="connsiteX537" fmla="*/ 528161 w 1096335"/>
                  <a:gd name="connsiteY537" fmla="*/ 11750 h 831850"/>
                  <a:gd name="connsiteX538" fmla="*/ 542009 w 1096335"/>
                  <a:gd name="connsiteY538" fmla="*/ 0 h 831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</a:cxnLst>
                <a:rect l="l" t="t" r="r" b="b"/>
                <a:pathLst>
                  <a:path w="1096335" h="831850">
                    <a:moveTo>
                      <a:pt x="505095" y="817167"/>
                    </a:moveTo>
                    <a:cubicBezTo>
                      <a:pt x="512742" y="817167"/>
                      <a:pt x="518942" y="822428"/>
                      <a:pt x="518942" y="828917"/>
                    </a:cubicBezTo>
                    <a:lnTo>
                      <a:pt x="517510" y="831850"/>
                    </a:lnTo>
                    <a:lnTo>
                      <a:pt x="491889" y="830231"/>
                    </a:lnTo>
                    <a:lnTo>
                      <a:pt x="491248" y="828917"/>
                    </a:lnTo>
                    <a:cubicBezTo>
                      <a:pt x="491248" y="822428"/>
                      <a:pt x="497448" y="817167"/>
                      <a:pt x="505095" y="817167"/>
                    </a:cubicBezTo>
                    <a:close/>
                    <a:moveTo>
                      <a:pt x="319544" y="777927"/>
                    </a:moveTo>
                    <a:cubicBezTo>
                      <a:pt x="327191" y="777927"/>
                      <a:pt x="333391" y="783187"/>
                      <a:pt x="333391" y="789676"/>
                    </a:cubicBezTo>
                    <a:lnTo>
                      <a:pt x="329853" y="796924"/>
                    </a:lnTo>
                    <a:lnTo>
                      <a:pt x="310669" y="790609"/>
                    </a:lnTo>
                    <a:lnTo>
                      <a:pt x="306272" y="788497"/>
                    </a:lnTo>
                    <a:lnTo>
                      <a:pt x="309752" y="781368"/>
                    </a:lnTo>
                    <a:cubicBezTo>
                      <a:pt x="312258" y="779242"/>
                      <a:pt x="315720" y="777927"/>
                      <a:pt x="319544" y="777927"/>
                    </a:cubicBezTo>
                    <a:close/>
                    <a:moveTo>
                      <a:pt x="562102" y="770793"/>
                    </a:moveTo>
                    <a:cubicBezTo>
                      <a:pt x="569749" y="770793"/>
                      <a:pt x="575949" y="776054"/>
                      <a:pt x="575949" y="782543"/>
                    </a:cubicBezTo>
                    <a:cubicBezTo>
                      <a:pt x="575949" y="789032"/>
                      <a:pt x="569749" y="794293"/>
                      <a:pt x="562102" y="794293"/>
                    </a:cubicBezTo>
                    <a:cubicBezTo>
                      <a:pt x="554454" y="794293"/>
                      <a:pt x="548254" y="789032"/>
                      <a:pt x="548254" y="782543"/>
                    </a:cubicBezTo>
                    <a:cubicBezTo>
                      <a:pt x="548254" y="776054"/>
                      <a:pt x="554454" y="770793"/>
                      <a:pt x="562102" y="770793"/>
                    </a:cubicBezTo>
                    <a:close/>
                    <a:moveTo>
                      <a:pt x="777880" y="766030"/>
                    </a:moveTo>
                    <a:cubicBezTo>
                      <a:pt x="781704" y="766030"/>
                      <a:pt x="785165" y="767345"/>
                      <a:pt x="787671" y="769472"/>
                    </a:cubicBezTo>
                    <a:lnTo>
                      <a:pt x="789804" y="773841"/>
                    </a:lnTo>
                    <a:lnTo>
                      <a:pt x="767369" y="784614"/>
                    </a:lnTo>
                    <a:lnTo>
                      <a:pt x="764032" y="777780"/>
                    </a:lnTo>
                    <a:cubicBezTo>
                      <a:pt x="764032" y="771290"/>
                      <a:pt x="770232" y="766030"/>
                      <a:pt x="777880" y="766030"/>
                    </a:cubicBezTo>
                    <a:close/>
                    <a:moveTo>
                      <a:pt x="656218" y="753877"/>
                    </a:moveTo>
                    <a:cubicBezTo>
                      <a:pt x="663865" y="753877"/>
                      <a:pt x="670065" y="759137"/>
                      <a:pt x="670065" y="765627"/>
                    </a:cubicBezTo>
                    <a:cubicBezTo>
                      <a:pt x="670065" y="772116"/>
                      <a:pt x="663865" y="777376"/>
                      <a:pt x="656218" y="777376"/>
                    </a:cubicBezTo>
                    <a:cubicBezTo>
                      <a:pt x="648570" y="777376"/>
                      <a:pt x="642371" y="772116"/>
                      <a:pt x="642371" y="765627"/>
                    </a:cubicBezTo>
                    <a:cubicBezTo>
                      <a:pt x="642371" y="759137"/>
                      <a:pt x="648570" y="753877"/>
                      <a:pt x="656218" y="753877"/>
                    </a:cubicBezTo>
                    <a:close/>
                    <a:moveTo>
                      <a:pt x="421363" y="752009"/>
                    </a:moveTo>
                    <a:cubicBezTo>
                      <a:pt x="429010" y="752009"/>
                      <a:pt x="435210" y="757269"/>
                      <a:pt x="435210" y="763759"/>
                    </a:cubicBezTo>
                    <a:cubicBezTo>
                      <a:pt x="435210" y="770248"/>
                      <a:pt x="429010" y="775508"/>
                      <a:pt x="421363" y="775508"/>
                    </a:cubicBezTo>
                    <a:cubicBezTo>
                      <a:pt x="413715" y="775508"/>
                      <a:pt x="407515" y="770248"/>
                      <a:pt x="407515" y="763759"/>
                    </a:cubicBezTo>
                    <a:cubicBezTo>
                      <a:pt x="407515" y="757269"/>
                      <a:pt x="413715" y="752009"/>
                      <a:pt x="421363" y="752009"/>
                    </a:cubicBezTo>
                    <a:close/>
                    <a:moveTo>
                      <a:pt x="723384" y="717711"/>
                    </a:moveTo>
                    <a:cubicBezTo>
                      <a:pt x="731031" y="717711"/>
                      <a:pt x="737231" y="722971"/>
                      <a:pt x="737231" y="729460"/>
                    </a:cubicBezTo>
                    <a:cubicBezTo>
                      <a:pt x="737231" y="735949"/>
                      <a:pt x="731031" y="741210"/>
                      <a:pt x="723384" y="741210"/>
                    </a:cubicBezTo>
                    <a:cubicBezTo>
                      <a:pt x="715736" y="741210"/>
                      <a:pt x="709536" y="735949"/>
                      <a:pt x="709536" y="729460"/>
                    </a:cubicBezTo>
                    <a:cubicBezTo>
                      <a:pt x="709536" y="722971"/>
                      <a:pt x="715736" y="717711"/>
                      <a:pt x="723384" y="717711"/>
                    </a:cubicBezTo>
                    <a:close/>
                    <a:moveTo>
                      <a:pt x="845976" y="716334"/>
                    </a:moveTo>
                    <a:cubicBezTo>
                      <a:pt x="853623" y="716334"/>
                      <a:pt x="859823" y="721594"/>
                      <a:pt x="859823" y="728083"/>
                    </a:cubicBezTo>
                    <a:lnTo>
                      <a:pt x="859197" y="729366"/>
                    </a:lnTo>
                    <a:lnTo>
                      <a:pt x="845588" y="739697"/>
                    </a:lnTo>
                    <a:lnTo>
                      <a:pt x="836185" y="736392"/>
                    </a:lnTo>
                    <a:cubicBezTo>
                      <a:pt x="833679" y="734266"/>
                      <a:pt x="832129" y="731328"/>
                      <a:pt x="832129" y="728083"/>
                    </a:cubicBezTo>
                    <a:cubicBezTo>
                      <a:pt x="832129" y="721594"/>
                      <a:pt x="838329" y="716334"/>
                      <a:pt x="845976" y="716334"/>
                    </a:cubicBezTo>
                    <a:close/>
                    <a:moveTo>
                      <a:pt x="511553" y="713836"/>
                    </a:moveTo>
                    <a:cubicBezTo>
                      <a:pt x="519201" y="713836"/>
                      <a:pt x="525401" y="719096"/>
                      <a:pt x="525401" y="725585"/>
                    </a:cubicBezTo>
                    <a:cubicBezTo>
                      <a:pt x="525401" y="732075"/>
                      <a:pt x="519201" y="737335"/>
                      <a:pt x="511553" y="737335"/>
                    </a:cubicBezTo>
                    <a:cubicBezTo>
                      <a:pt x="503906" y="737335"/>
                      <a:pt x="497706" y="732075"/>
                      <a:pt x="497706" y="725585"/>
                    </a:cubicBezTo>
                    <a:cubicBezTo>
                      <a:pt x="497706" y="719096"/>
                      <a:pt x="503906" y="713836"/>
                      <a:pt x="511553" y="713836"/>
                    </a:cubicBezTo>
                    <a:close/>
                    <a:moveTo>
                      <a:pt x="289079" y="711500"/>
                    </a:moveTo>
                    <a:cubicBezTo>
                      <a:pt x="296726" y="711500"/>
                      <a:pt x="302926" y="716761"/>
                      <a:pt x="302926" y="723250"/>
                    </a:cubicBezTo>
                    <a:cubicBezTo>
                      <a:pt x="302926" y="729739"/>
                      <a:pt x="296726" y="735000"/>
                      <a:pt x="289079" y="735000"/>
                    </a:cubicBezTo>
                    <a:cubicBezTo>
                      <a:pt x="281431" y="735000"/>
                      <a:pt x="275232" y="729739"/>
                      <a:pt x="275232" y="723250"/>
                    </a:cubicBezTo>
                    <a:cubicBezTo>
                      <a:pt x="275232" y="716761"/>
                      <a:pt x="281431" y="711500"/>
                      <a:pt x="289079" y="711500"/>
                    </a:cubicBezTo>
                    <a:close/>
                    <a:moveTo>
                      <a:pt x="383195" y="694584"/>
                    </a:moveTo>
                    <a:cubicBezTo>
                      <a:pt x="390842" y="694584"/>
                      <a:pt x="397042" y="699844"/>
                      <a:pt x="397042" y="706334"/>
                    </a:cubicBezTo>
                    <a:cubicBezTo>
                      <a:pt x="397042" y="712823"/>
                      <a:pt x="390842" y="718083"/>
                      <a:pt x="383195" y="718083"/>
                    </a:cubicBezTo>
                    <a:cubicBezTo>
                      <a:pt x="375548" y="718083"/>
                      <a:pt x="369348" y="712823"/>
                      <a:pt x="369348" y="706334"/>
                    </a:cubicBezTo>
                    <a:cubicBezTo>
                      <a:pt x="369348" y="699844"/>
                      <a:pt x="375548" y="694584"/>
                      <a:pt x="383195" y="694584"/>
                    </a:cubicBezTo>
                    <a:close/>
                    <a:moveTo>
                      <a:pt x="654926" y="671211"/>
                    </a:moveTo>
                    <a:cubicBezTo>
                      <a:pt x="662574" y="671211"/>
                      <a:pt x="668774" y="676472"/>
                      <a:pt x="668774" y="682961"/>
                    </a:cubicBezTo>
                    <a:cubicBezTo>
                      <a:pt x="668774" y="689450"/>
                      <a:pt x="662574" y="694711"/>
                      <a:pt x="654926" y="694711"/>
                    </a:cubicBezTo>
                    <a:cubicBezTo>
                      <a:pt x="647279" y="694711"/>
                      <a:pt x="641079" y="689450"/>
                      <a:pt x="641079" y="682961"/>
                    </a:cubicBezTo>
                    <a:cubicBezTo>
                      <a:pt x="641079" y="676472"/>
                      <a:pt x="647279" y="671211"/>
                      <a:pt x="654926" y="671211"/>
                    </a:cubicBezTo>
                    <a:close/>
                    <a:moveTo>
                      <a:pt x="579650" y="664140"/>
                    </a:moveTo>
                    <a:cubicBezTo>
                      <a:pt x="587297" y="664140"/>
                      <a:pt x="593497" y="669400"/>
                      <a:pt x="593497" y="675889"/>
                    </a:cubicBezTo>
                    <a:cubicBezTo>
                      <a:pt x="593497" y="682378"/>
                      <a:pt x="587297" y="687639"/>
                      <a:pt x="579650" y="687639"/>
                    </a:cubicBezTo>
                    <a:cubicBezTo>
                      <a:pt x="572002" y="687639"/>
                      <a:pt x="565802" y="682378"/>
                      <a:pt x="565802" y="675889"/>
                    </a:cubicBezTo>
                    <a:cubicBezTo>
                      <a:pt x="565802" y="669400"/>
                      <a:pt x="572002" y="664140"/>
                      <a:pt x="579650" y="664140"/>
                    </a:cubicBezTo>
                    <a:close/>
                    <a:moveTo>
                      <a:pt x="450361" y="658418"/>
                    </a:moveTo>
                    <a:cubicBezTo>
                      <a:pt x="458008" y="658418"/>
                      <a:pt x="464208" y="663678"/>
                      <a:pt x="464208" y="670167"/>
                    </a:cubicBezTo>
                    <a:cubicBezTo>
                      <a:pt x="464208" y="676657"/>
                      <a:pt x="458008" y="681917"/>
                      <a:pt x="450361" y="681917"/>
                    </a:cubicBezTo>
                    <a:cubicBezTo>
                      <a:pt x="442713" y="681917"/>
                      <a:pt x="436513" y="676657"/>
                      <a:pt x="436513" y="670167"/>
                    </a:cubicBezTo>
                    <a:cubicBezTo>
                      <a:pt x="436513" y="663678"/>
                      <a:pt x="442713" y="658418"/>
                      <a:pt x="450361" y="658418"/>
                    </a:cubicBezTo>
                    <a:close/>
                    <a:moveTo>
                      <a:pt x="238531" y="654543"/>
                    </a:moveTo>
                    <a:cubicBezTo>
                      <a:pt x="246178" y="654543"/>
                      <a:pt x="252378" y="659803"/>
                      <a:pt x="252378" y="666292"/>
                    </a:cubicBezTo>
                    <a:cubicBezTo>
                      <a:pt x="252378" y="672782"/>
                      <a:pt x="246178" y="678042"/>
                      <a:pt x="238531" y="678042"/>
                    </a:cubicBezTo>
                    <a:cubicBezTo>
                      <a:pt x="230883" y="678042"/>
                      <a:pt x="224683" y="672782"/>
                      <a:pt x="224683" y="666292"/>
                    </a:cubicBezTo>
                    <a:cubicBezTo>
                      <a:pt x="224683" y="659803"/>
                      <a:pt x="230883" y="654543"/>
                      <a:pt x="238531" y="654543"/>
                    </a:cubicBezTo>
                    <a:close/>
                    <a:moveTo>
                      <a:pt x="825529" y="643384"/>
                    </a:moveTo>
                    <a:cubicBezTo>
                      <a:pt x="833176" y="643384"/>
                      <a:pt x="839376" y="648645"/>
                      <a:pt x="839376" y="655134"/>
                    </a:cubicBezTo>
                    <a:cubicBezTo>
                      <a:pt x="839376" y="661623"/>
                      <a:pt x="833176" y="666884"/>
                      <a:pt x="825529" y="666884"/>
                    </a:cubicBezTo>
                    <a:cubicBezTo>
                      <a:pt x="817881" y="666884"/>
                      <a:pt x="811681" y="661623"/>
                      <a:pt x="811681" y="655134"/>
                    </a:cubicBezTo>
                    <a:cubicBezTo>
                      <a:pt x="811681" y="648645"/>
                      <a:pt x="817881" y="643384"/>
                      <a:pt x="825529" y="643384"/>
                    </a:cubicBezTo>
                    <a:close/>
                    <a:moveTo>
                      <a:pt x="104630" y="631859"/>
                    </a:moveTo>
                    <a:lnTo>
                      <a:pt x="112158" y="634505"/>
                    </a:lnTo>
                    <a:cubicBezTo>
                      <a:pt x="114664" y="636632"/>
                      <a:pt x="116214" y="639569"/>
                      <a:pt x="116214" y="642813"/>
                    </a:cubicBezTo>
                    <a:lnTo>
                      <a:pt x="114755" y="645802"/>
                    </a:lnTo>
                    <a:close/>
                    <a:moveTo>
                      <a:pt x="738057" y="623332"/>
                    </a:moveTo>
                    <a:cubicBezTo>
                      <a:pt x="745705" y="623332"/>
                      <a:pt x="751905" y="628593"/>
                      <a:pt x="751905" y="635082"/>
                    </a:cubicBezTo>
                    <a:cubicBezTo>
                      <a:pt x="751905" y="641571"/>
                      <a:pt x="745705" y="646832"/>
                      <a:pt x="738057" y="646832"/>
                    </a:cubicBezTo>
                    <a:cubicBezTo>
                      <a:pt x="730410" y="646832"/>
                      <a:pt x="724210" y="641571"/>
                      <a:pt x="724210" y="635082"/>
                    </a:cubicBezTo>
                    <a:cubicBezTo>
                      <a:pt x="724210" y="628593"/>
                      <a:pt x="730410" y="623332"/>
                      <a:pt x="738057" y="623332"/>
                    </a:cubicBezTo>
                    <a:close/>
                    <a:moveTo>
                      <a:pt x="927348" y="617466"/>
                    </a:moveTo>
                    <a:cubicBezTo>
                      <a:pt x="934995" y="617466"/>
                      <a:pt x="941195" y="622727"/>
                      <a:pt x="941195" y="629216"/>
                    </a:cubicBezTo>
                    <a:cubicBezTo>
                      <a:pt x="941195" y="635705"/>
                      <a:pt x="934995" y="640966"/>
                      <a:pt x="927348" y="640966"/>
                    </a:cubicBezTo>
                    <a:cubicBezTo>
                      <a:pt x="919700" y="640966"/>
                      <a:pt x="913500" y="635705"/>
                      <a:pt x="913500" y="629216"/>
                    </a:cubicBezTo>
                    <a:cubicBezTo>
                      <a:pt x="913500" y="622727"/>
                      <a:pt x="919700" y="617466"/>
                      <a:pt x="927348" y="617466"/>
                    </a:cubicBezTo>
                    <a:close/>
                    <a:moveTo>
                      <a:pt x="381903" y="611918"/>
                    </a:moveTo>
                    <a:cubicBezTo>
                      <a:pt x="389551" y="611918"/>
                      <a:pt x="395751" y="617179"/>
                      <a:pt x="395751" y="623668"/>
                    </a:cubicBezTo>
                    <a:cubicBezTo>
                      <a:pt x="395751" y="630157"/>
                      <a:pt x="389551" y="635418"/>
                      <a:pt x="381903" y="635418"/>
                    </a:cubicBezTo>
                    <a:cubicBezTo>
                      <a:pt x="374256" y="635418"/>
                      <a:pt x="368056" y="630157"/>
                      <a:pt x="368056" y="623668"/>
                    </a:cubicBezTo>
                    <a:cubicBezTo>
                      <a:pt x="368056" y="617179"/>
                      <a:pt x="374256" y="611918"/>
                      <a:pt x="381903" y="611918"/>
                    </a:cubicBezTo>
                    <a:close/>
                    <a:moveTo>
                      <a:pt x="542418" y="609883"/>
                    </a:moveTo>
                    <a:cubicBezTo>
                      <a:pt x="550065" y="609883"/>
                      <a:pt x="556265" y="615143"/>
                      <a:pt x="556265" y="621632"/>
                    </a:cubicBezTo>
                    <a:cubicBezTo>
                      <a:pt x="556265" y="628121"/>
                      <a:pt x="550065" y="633382"/>
                      <a:pt x="542418" y="633382"/>
                    </a:cubicBezTo>
                    <a:cubicBezTo>
                      <a:pt x="534771" y="633382"/>
                      <a:pt x="528571" y="628121"/>
                      <a:pt x="528571" y="621632"/>
                    </a:cubicBezTo>
                    <a:cubicBezTo>
                      <a:pt x="528571" y="615143"/>
                      <a:pt x="534771" y="609883"/>
                      <a:pt x="542418" y="609883"/>
                    </a:cubicBezTo>
                    <a:close/>
                    <a:moveTo>
                      <a:pt x="306627" y="604847"/>
                    </a:moveTo>
                    <a:cubicBezTo>
                      <a:pt x="314274" y="604847"/>
                      <a:pt x="320474" y="610107"/>
                      <a:pt x="320474" y="616596"/>
                    </a:cubicBezTo>
                    <a:cubicBezTo>
                      <a:pt x="320474" y="623085"/>
                      <a:pt x="314274" y="628346"/>
                      <a:pt x="306627" y="628346"/>
                    </a:cubicBezTo>
                    <a:cubicBezTo>
                      <a:pt x="298980" y="628346"/>
                      <a:pt x="292780" y="623085"/>
                      <a:pt x="292780" y="616596"/>
                    </a:cubicBezTo>
                    <a:cubicBezTo>
                      <a:pt x="292780" y="610107"/>
                      <a:pt x="298980" y="604847"/>
                      <a:pt x="306627" y="604847"/>
                    </a:cubicBezTo>
                    <a:close/>
                    <a:moveTo>
                      <a:pt x="169533" y="594897"/>
                    </a:moveTo>
                    <a:cubicBezTo>
                      <a:pt x="177180" y="594897"/>
                      <a:pt x="183380" y="600158"/>
                      <a:pt x="183380" y="606647"/>
                    </a:cubicBezTo>
                    <a:cubicBezTo>
                      <a:pt x="183380" y="613136"/>
                      <a:pt x="177180" y="618397"/>
                      <a:pt x="169533" y="618397"/>
                    </a:cubicBezTo>
                    <a:cubicBezTo>
                      <a:pt x="161885" y="618397"/>
                      <a:pt x="155685" y="613136"/>
                      <a:pt x="155685" y="606647"/>
                    </a:cubicBezTo>
                    <a:cubicBezTo>
                      <a:pt x="155685" y="600158"/>
                      <a:pt x="161885" y="594897"/>
                      <a:pt x="169533" y="594897"/>
                    </a:cubicBezTo>
                    <a:close/>
                    <a:moveTo>
                      <a:pt x="454947" y="589830"/>
                    </a:moveTo>
                    <a:cubicBezTo>
                      <a:pt x="462594" y="589830"/>
                      <a:pt x="468794" y="595091"/>
                      <a:pt x="468794" y="601580"/>
                    </a:cubicBezTo>
                    <a:cubicBezTo>
                      <a:pt x="468794" y="608069"/>
                      <a:pt x="462594" y="613330"/>
                      <a:pt x="454947" y="613330"/>
                    </a:cubicBezTo>
                    <a:cubicBezTo>
                      <a:pt x="447299" y="613330"/>
                      <a:pt x="441100" y="608069"/>
                      <a:pt x="441100" y="601580"/>
                    </a:cubicBezTo>
                    <a:cubicBezTo>
                      <a:pt x="441100" y="595091"/>
                      <a:pt x="447299" y="589830"/>
                      <a:pt x="454947" y="589830"/>
                    </a:cubicBezTo>
                    <a:close/>
                    <a:moveTo>
                      <a:pt x="644237" y="583965"/>
                    </a:moveTo>
                    <a:cubicBezTo>
                      <a:pt x="651885" y="583965"/>
                      <a:pt x="658084" y="589225"/>
                      <a:pt x="658084" y="595714"/>
                    </a:cubicBezTo>
                    <a:cubicBezTo>
                      <a:pt x="658084" y="602204"/>
                      <a:pt x="651885" y="607464"/>
                      <a:pt x="644237" y="607464"/>
                    </a:cubicBezTo>
                    <a:cubicBezTo>
                      <a:pt x="636590" y="607464"/>
                      <a:pt x="630390" y="602204"/>
                      <a:pt x="630390" y="595714"/>
                    </a:cubicBezTo>
                    <a:cubicBezTo>
                      <a:pt x="630390" y="589225"/>
                      <a:pt x="636590" y="583965"/>
                      <a:pt x="644237" y="583965"/>
                    </a:cubicBezTo>
                    <a:close/>
                    <a:moveTo>
                      <a:pt x="795064" y="576958"/>
                    </a:moveTo>
                    <a:cubicBezTo>
                      <a:pt x="802711" y="576958"/>
                      <a:pt x="808911" y="582219"/>
                      <a:pt x="808911" y="588708"/>
                    </a:cubicBezTo>
                    <a:cubicBezTo>
                      <a:pt x="808911" y="595197"/>
                      <a:pt x="802711" y="600457"/>
                      <a:pt x="795064" y="600457"/>
                    </a:cubicBezTo>
                    <a:cubicBezTo>
                      <a:pt x="787417" y="600457"/>
                      <a:pt x="781217" y="595197"/>
                      <a:pt x="781217" y="588708"/>
                    </a:cubicBezTo>
                    <a:cubicBezTo>
                      <a:pt x="781217" y="582219"/>
                      <a:pt x="787417" y="576958"/>
                      <a:pt x="795064" y="576958"/>
                    </a:cubicBezTo>
                    <a:close/>
                    <a:moveTo>
                      <a:pt x="889180" y="560042"/>
                    </a:moveTo>
                    <a:cubicBezTo>
                      <a:pt x="896828" y="560042"/>
                      <a:pt x="903028" y="565302"/>
                      <a:pt x="903028" y="571791"/>
                    </a:cubicBezTo>
                    <a:cubicBezTo>
                      <a:pt x="903028" y="578280"/>
                      <a:pt x="896828" y="583541"/>
                      <a:pt x="889180" y="583541"/>
                    </a:cubicBezTo>
                    <a:cubicBezTo>
                      <a:pt x="881533" y="583541"/>
                      <a:pt x="875333" y="578280"/>
                      <a:pt x="875333" y="571791"/>
                    </a:cubicBezTo>
                    <a:cubicBezTo>
                      <a:pt x="875333" y="565302"/>
                      <a:pt x="881533" y="560042"/>
                      <a:pt x="889180" y="560042"/>
                    </a:cubicBezTo>
                    <a:close/>
                    <a:moveTo>
                      <a:pt x="101075" y="548398"/>
                    </a:moveTo>
                    <a:cubicBezTo>
                      <a:pt x="108723" y="548398"/>
                      <a:pt x="114923" y="553659"/>
                      <a:pt x="114923" y="560148"/>
                    </a:cubicBezTo>
                    <a:cubicBezTo>
                      <a:pt x="114923" y="566637"/>
                      <a:pt x="108723" y="571898"/>
                      <a:pt x="101075" y="571898"/>
                    </a:cubicBezTo>
                    <a:cubicBezTo>
                      <a:pt x="93428" y="571898"/>
                      <a:pt x="87228" y="566637"/>
                      <a:pt x="87228" y="560148"/>
                    </a:cubicBezTo>
                    <a:cubicBezTo>
                      <a:pt x="87228" y="553659"/>
                      <a:pt x="93428" y="548398"/>
                      <a:pt x="101075" y="548398"/>
                    </a:cubicBezTo>
                    <a:close/>
                    <a:moveTo>
                      <a:pt x="258247" y="546362"/>
                    </a:moveTo>
                    <a:cubicBezTo>
                      <a:pt x="265895" y="546362"/>
                      <a:pt x="272094" y="551623"/>
                      <a:pt x="272094" y="558112"/>
                    </a:cubicBezTo>
                    <a:cubicBezTo>
                      <a:pt x="272094" y="564601"/>
                      <a:pt x="265895" y="569862"/>
                      <a:pt x="258247" y="569862"/>
                    </a:cubicBezTo>
                    <a:cubicBezTo>
                      <a:pt x="250600" y="569862"/>
                      <a:pt x="244400" y="564601"/>
                      <a:pt x="244400" y="558112"/>
                    </a:cubicBezTo>
                    <a:cubicBezTo>
                      <a:pt x="244400" y="551623"/>
                      <a:pt x="250600" y="546362"/>
                      <a:pt x="258247" y="546362"/>
                    </a:cubicBezTo>
                    <a:close/>
                    <a:moveTo>
                      <a:pt x="511953" y="543456"/>
                    </a:moveTo>
                    <a:cubicBezTo>
                      <a:pt x="519601" y="543456"/>
                      <a:pt x="525801" y="548717"/>
                      <a:pt x="525801" y="555206"/>
                    </a:cubicBezTo>
                    <a:cubicBezTo>
                      <a:pt x="525801" y="561695"/>
                      <a:pt x="519601" y="566956"/>
                      <a:pt x="511953" y="566956"/>
                    </a:cubicBezTo>
                    <a:cubicBezTo>
                      <a:pt x="504306" y="566956"/>
                      <a:pt x="498106" y="561695"/>
                      <a:pt x="498106" y="555206"/>
                    </a:cubicBezTo>
                    <a:cubicBezTo>
                      <a:pt x="498106" y="548717"/>
                      <a:pt x="504306" y="543456"/>
                      <a:pt x="511953" y="543456"/>
                    </a:cubicBezTo>
                    <a:close/>
                    <a:moveTo>
                      <a:pt x="606070" y="526540"/>
                    </a:moveTo>
                    <a:cubicBezTo>
                      <a:pt x="613717" y="526540"/>
                      <a:pt x="619917" y="531800"/>
                      <a:pt x="619917" y="538290"/>
                    </a:cubicBezTo>
                    <a:cubicBezTo>
                      <a:pt x="619917" y="544779"/>
                      <a:pt x="613717" y="550039"/>
                      <a:pt x="606070" y="550039"/>
                    </a:cubicBezTo>
                    <a:cubicBezTo>
                      <a:pt x="598422" y="550039"/>
                      <a:pt x="592222" y="544779"/>
                      <a:pt x="592222" y="538290"/>
                    </a:cubicBezTo>
                    <a:cubicBezTo>
                      <a:pt x="592222" y="531800"/>
                      <a:pt x="598422" y="526540"/>
                      <a:pt x="606070" y="526540"/>
                    </a:cubicBezTo>
                    <a:close/>
                    <a:moveTo>
                      <a:pt x="170776" y="526310"/>
                    </a:moveTo>
                    <a:cubicBezTo>
                      <a:pt x="178423" y="526310"/>
                      <a:pt x="184623" y="531571"/>
                      <a:pt x="184623" y="538060"/>
                    </a:cubicBezTo>
                    <a:cubicBezTo>
                      <a:pt x="184623" y="544549"/>
                      <a:pt x="178423" y="549810"/>
                      <a:pt x="170776" y="549810"/>
                    </a:cubicBezTo>
                    <a:cubicBezTo>
                      <a:pt x="163128" y="549810"/>
                      <a:pt x="156929" y="544549"/>
                      <a:pt x="156929" y="538060"/>
                    </a:cubicBezTo>
                    <a:cubicBezTo>
                      <a:pt x="156929" y="531571"/>
                      <a:pt x="163128" y="526310"/>
                      <a:pt x="170776" y="526310"/>
                    </a:cubicBezTo>
                    <a:close/>
                    <a:moveTo>
                      <a:pt x="956346" y="523875"/>
                    </a:moveTo>
                    <a:cubicBezTo>
                      <a:pt x="963993" y="523875"/>
                      <a:pt x="970193" y="529136"/>
                      <a:pt x="970193" y="535625"/>
                    </a:cubicBezTo>
                    <a:cubicBezTo>
                      <a:pt x="970193" y="542114"/>
                      <a:pt x="963993" y="547375"/>
                      <a:pt x="956346" y="547375"/>
                    </a:cubicBezTo>
                    <a:cubicBezTo>
                      <a:pt x="948699" y="547375"/>
                      <a:pt x="942499" y="542114"/>
                      <a:pt x="942499" y="535625"/>
                    </a:cubicBezTo>
                    <a:cubicBezTo>
                      <a:pt x="942499" y="529136"/>
                      <a:pt x="948699" y="523875"/>
                      <a:pt x="956346" y="523875"/>
                    </a:cubicBezTo>
                    <a:close/>
                    <a:moveTo>
                      <a:pt x="360066" y="520444"/>
                    </a:moveTo>
                    <a:cubicBezTo>
                      <a:pt x="367714" y="520444"/>
                      <a:pt x="373913" y="525705"/>
                      <a:pt x="373913" y="532194"/>
                    </a:cubicBezTo>
                    <a:cubicBezTo>
                      <a:pt x="373913" y="538683"/>
                      <a:pt x="367714" y="543944"/>
                      <a:pt x="360066" y="543944"/>
                    </a:cubicBezTo>
                    <a:cubicBezTo>
                      <a:pt x="352419" y="543944"/>
                      <a:pt x="346219" y="538683"/>
                      <a:pt x="346219" y="532194"/>
                    </a:cubicBezTo>
                    <a:cubicBezTo>
                      <a:pt x="346219" y="525705"/>
                      <a:pt x="352419" y="520444"/>
                      <a:pt x="360066" y="520444"/>
                    </a:cubicBezTo>
                    <a:close/>
                    <a:moveTo>
                      <a:pt x="744516" y="520000"/>
                    </a:moveTo>
                    <a:cubicBezTo>
                      <a:pt x="752163" y="520000"/>
                      <a:pt x="758363" y="525261"/>
                      <a:pt x="758363" y="531750"/>
                    </a:cubicBezTo>
                    <a:cubicBezTo>
                      <a:pt x="758363" y="538239"/>
                      <a:pt x="752163" y="543500"/>
                      <a:pt x="744516" y="543500"/>
                    </a:cubicBezTo>
                    <a:cubicBezTo>
                      <a:pt x="736868" y="543500"/>
                      <a:pt x="730668" y="538239"/>
                      <a:pt x="730668" y="531750"/>
                    </a:cubicBezTo>
                    <a:cubicBezTo>
                      <a:pt x="730668" y="525261"/>
                      <a:pt x="736868" y="520000"/>
                      <a:pt x="744516" y="520000"/>
                    </a:cubicBezTo>
                    <a:close/>
                    <a:moveTo>
                      <a:pt x="673235" y="490374"/>
                    </a:moveTo>
                    <a:cubicBezTo>
                      <a:pt x="680883" y="490374"/>
                      <a:pt x="687083" y="495634"/>
                      <a:pt x="687083" y="502123"/>
                    </a:cubicBezTo>
                    <a:cubicBezTo>
                      <a:pt x="687083" y="508613"/>
                      <a:pt x="680883" y="513873"/>
                      <a:pt x="673235" y="513873"/>
                    </a:cubicBezTo>
                    <a:cubicBezTo>
                      <a:pt x="665588" y="513873"/>
                      <a:pt x="659388" y="508613"/>
                      <a:pt x="659388" y="502123"/>
                    </a:cubicBezTo>
                    <a:cubicBezTo>
                      <a:pt x="659388" y="495634"/>
                      <a:pt x="665588" y="490374"/>
                      <a:pt x="673235" y="490374"/>
                    </a:cubicBezTo>
                    <a:close/>
                    <a:moveTo>
                      <a:pt x="461405" y="486499"/>
                    </a:moveTo>
                    <a:cubicBezTo>
                      <a:pt x="469052" y="486499"/>
                      <a:pt x="475252" y="491759"/>
                      <a:pt x="475252" y="498248"/>
                    </a:cubicBezTo>
                    <a:cubicBezTo>
                      <a:pt x="475252" y="504738"/>
                      <a:pt x="469052" y="509998"/>
                      <a:pt x="461405" y="509998"/>
                    </a:cubicBezTo>
                    <a:cubicBezTo>
                      <a:pt x="453758" y="509998"/>
                      <a:pt x="447558" y="504738"/>
                      <a:pt x="447558" y="498248"/>
                    </a:cubicBezTo>
                    <a:cubicBezTo>
                      <a:pt x="447558" y="491759"/>
                      <a:pt x="453758" y="486499"/>
                      <a:pt x="461405" y="486499"/>
                    </a:cubicBezTo>
                    <a:close/>
                    <a:moveTo>
                      <a:pt x="227782" y="479936"/>
                    </a:moveTo>
                    <a:cubicBezTo>
                      <a:pt x="235430" y="479936"/>
                      <a:pt x="241630" y="485196"/>
                      <a:pt x="241630" y="491686"/>
                    </a:cubicBezTo>
                    <a:cubicBezTo>
                      <a:pt x="241630" y="498175"/>
                      <a:pt x="235430" y="503435"/>
                      <a:pt x="227782" y="503435"/>
                    </a:cubicBezTo>
                    <a:cubicBezTo>
                      <a:pt x="220135" y="503435"/>
                      <a:pt x="213935" y="498175"/>
                      <a:pt x="213935" y="491686"/>
                    </a:cubicBezTo>
                    <a:cubicBezTo>
                      <a:pt x="213935" y="485196"/>
                      <a:pt x="220135" y="479936"/>
                      <a:pt x="227782" y="479936"/>
                    </a:cubicBezTo>
                    <a:close/>
                    <a:moveTo>
                      <a:pt x="887889" y="477376"/>
                    </a:moveTo>
                    <a:cubicBezTo>
                      <a:pt x="895536" y="477376"/>
                      <a:pt x="901736" y="482637"/>
                      <a:pt x="901736" y="489126"/>
                    </a:cubicBezTo>
                    <a:cubicBezTo>
                      <a:pt x="901736" y="495615"/>
                      <a:pt x="895536" y="500876"/>
                      <a:pt x="887889" y="500876"/>
                    </a:cubicBezTo>
                    <a:cubicBezTo>
                      <a:pt x="880241" y="500876"/>
                      <a:pt x="874041" y="495615"/>
                      <a:pt x="874041" y="489126"/>
                    </a:cubicBezTo>
                    <a:cubicBezTo>
                      <a:pt x="874041" y="482637"/>
                      <a:pt x="880241" y="477376"/>
                      <a:pt x="887889" y="477376"/>
                    </a:cubicBezTo>
                    <a:close/>
                    <a:moveTo>
                      <a:pt x="1045060" y="475340"/>
                    </a:moveTo>
                    <a:cubicBezTo>
                      <a:pt x="1048884" y="475340"/>
                      <a:pt x="1052346" y="476655"/>
                      <a:pt x="1054852" y="478782"/>
                    </a:cubicBezTo>
                    <a:lnTo>
                      <a:pt x="1055184" y="479461"/>
                    </a:lnTo>
                    <a:lnTo>
                      <a:pt x="1051663" y="483495"/>
                    </a:lnTo>
                    <a:lnTo>
                      <a:pt x="1034839" y="494518"/>
                    </a:lnTo>
                    <a:lnTo>
                      <a:pt x="1031213" y="487090"/>
                    </a:lnTo>
                    <a:cubicBezTo>
                      <a:pt x="1031213" y="480601"/>
                      <a:pt x="1037413" y="475340"/>
                      <a:pt x="1045060" y="475340"/>
                    </a:cubicBezTo>
                    <a:close/>
                    <a:moveTo>
                      <a:pt x="812612" y="470304"/>
                    </a:moveTo>
                    <a:cubicBezTo>
                      <a:pt x="820260" y="470304"/>
                      <a:pt x="826460" y="475565"/>
                      <a:pt x="826460" y="482054"/>
                    </a:cubicBezTo>
                    <a:cubicBezTo>
                      <a:pt x="826460" y="488543"/>
                      <a:pt x="820260" y="493804"/>
                      <a:pt x="812612" y="493804"/>
                    </a:cubicBezTo>
                    <a:cubicBezTo>
                      <a:pt x="804965" y="493804"/>
                      <a:pt x="798765" y="488543"/>
                      <a:pt x="798765" y="482054"/>
                    </a:cubicBezTo>
                    <a:cubicBezTo>
                      <a:pt x="798765" y="475565"/>
                      <a:pt x="804965" y="470304"/>
                      <a:pt x="812612" y="470304"/>
                    </a:cubicBezTo>
                    <a:close/>
                    <a:moveTo>
                      <a:pt x="321899" y="463019"/>
                    </a:moveTo>
                    <a:cubicBezTo>
                      <a:pt x="329546" y="463019"/>
                      <a:pt x="335746" y="468280"/>
                      <a:pt x="335746" y="474769"/>
                    </a:cubicBezTo>
                    <a:cubicBezTo>
                      <a:pt x="335746" y="481258"/>
                      <a:pt x="329546" y="486519"/>
                      <a:pt x="321899" y="486519"/>
                    </a:cubicBezTo>
                    <a:cubicBezTo>
                      <a:pt x="314251" y="486519"/>
                      <a:pt x="308051" y="481258"/>
                      <a:pt x="308051" y="474769"/>
                    </a:cubicBezTo>
                    <a:cubicBezTo>
                      <a:pt x="308051" y="468280"/>
                      <a:pt x="314251" y="463019"/>
                      <a:pt x="321899" y="463019"/>
                    </a:cubicBezTo>
                    <a:close/>
                    <a:moveTo>
                      <a:pt x="52711" y="457930"/>
                    </a:moveTo>
                    <a:cubicBezTo>
                      <a:pt x="60359" y="457930"/>
                      <a:pt x="66559" y="463190"/>
                      <a:pt x="66559" y="469680"/>
                    </a:cubicBezTo>
                    <a:cubicBezTo>
                      <a:pt x="66559" y="476169"/>
                      <a:pt x="60359" y="481429"/>
                      <a:pt x="52711" y="481429"/>
                    </a:cubicBezTo>
                    <a:cubicBezTo>
                      <a:pt x="45064" y="481429"/>
                      <a:pt x="38864" y="476169"/>
                      <a:pt x="38864" y="469680"/>
                    </a:cubicBezTo>
                    <a:cubicBezTo>
                      <a:pt x="38864" y="463190"/>
                      <a:pt x="45064" y="457930"/>
                      <a:pt x="52711" y="457930"/>
                    </a:cubicBezTo>
                    <a:close/>
                    <a:moveTo>
                      <a:pt x="957589" y="455288"/>
                    </a:moveTo>
                    <a:cubicBezTo>
                      <a:pt x="965237" y="455288"/>
                      <a:pt x="971436" y="460549"/>
                      <a:pt x="971436" y="467038"/>
                    </a:cubicBezTo>
                    <a:cubicBezTo>
                      <a:pt x="971436" y="473527"/>
                      <a:pt x="965237" y="478788"/>
                      <a:pt x="957589" y="478788"/>
                    </a:cubicBezTo>
                    <a:cubicBezTo>
                      <a:pt x="949942" y="478788"/>
                      <a:pt x="943742" y="473527"/>
                      <a:pt x="943742" y="467038"/>
                    </a:cubicBezTo>
                    <a:cubicBezTo>
                      <a:pt x="943742" y="460549"/>
                      <a:pt x="949942" y="455288"/>
                      <a:pt x="957589" y="455288"/>
                    </a:cubicBezTo>
                    <a:close/>
                    <a:moveTo>
                      <a:pt x="604778" y="443874"/>
                    </a:moveTo>
                    <a:cubicBezTo>
                      <a:pt x="612425" y="443874"/>
                      <a:pt x="618625" y="449135"/>
                      <a:pt x="618625" y="455624"/>
                    </a:cubicBezTo>
                    <a:cubicBezTo>
                      <a:pt x="618625" y="462113"/>
                      <a:pt x="612425" y="467374"/>
                      <a:pt x="604778" y="467374"/>
                    </a:cubicBezTo>
                    <a:cubicBezTo>
                      <a:pt x="597131" y="467374"/>
                      <a:pt x="590931" y="462113"/>
                      <a:pt x="590931" y="455624"/>
                    </a:cubicBezTo>
                    <a:cubicBezTo>
                      <a:pt x="590931" y="449135"/>
                      <a:pt x="597131" y="443874"/>
                      <a:pt x="604778" y="443874"/>
                    </a:cubicBezTo>
                    <a:close/>
                    <a:moveTo>
                      <a:pt x="529502" y="436803"/>
                    </a:moveTo>
                    <a:cubicBezTo>
                      <a:pt x="537149" y="436803"/>
                      <a:pt x="543349" y="442063"/>
                      <a:pt x="543349" y="448552"/>
                    </a:cubicBezTo>
                    <a:cubicBezTo>
                      <a:pt x="543349" y="455041"/>
                      <a:pt x="537149" y="460302"/>
                      <a:pt x="529502" y="460302"/>
                    </a:cubicBezTo>
                    <a:cubicBezTo>
                      <a:pt x="521854" y="460302"/>
                      <a:pt x="515654" y="455041"/>
                      <a:pt x="515654" y="448552"/>
                    </a:cubicBezTo>
                    <a:cubicBezTo>
                      <a:pt x="515654" y="442063"/>
                      <a:pt x="521854" y="436803"/>
                      <a:pt x="529502" y="436803"/>
                    </a:cubicBezTo>
                    <a:close/>
                    <a:moveTo>
                      <a:pt x="389064" y="426853"/>
                    </a:moveTo>
                    <a:cubicBezTo>
                      <a:pt x="396712" y="426853"/>
                      <a:pt x="402912" y="432114"/>
                      <a:pt x="402912" y="438603"/>
                    </a:cubicBezTo>
                    <a:cubicBezTo>
                      <a:pt x="402912" y="445092"/>
                      <a:pt x="396712" y="450353"/>
                      <a:pt x="389064" y="450353"/>
                    </a:cubicBezTo>
                    <a:cubicBezTo>
                      <a:pt x="381417" y="450353"/>
                      <a:pt x="375217" y="445092"/>
                      <a:pt x="375217" y="438603"/>
                    </a:cubicBezTo>
                    <a:cubicBezTo>
                      <a:pt x="375217" y="432114"/>
                      <a:pt x="381417" y="426853"/>
                      <a:pt x="389064" y="426853"/>
                    </a:cubicBezTo>
                    <a:close/>
                    <a:moveTo>
                      <a:pt x="177234" y="422978"/>
                    </a:moveTo>
                    <a:cubicBezTo>
                      <a:pt x="184882" y="422978"/>
                      <a:pt x="191081" y="428239"/>
                      <a:pt x="191081" y="434728"/>
                    </a:cubicBezTo>
                    <a:cubicBezTo>
                      <a:pt x="191081" y="441217"/>
                      <a:pt x="184882" y="446478"/>
                      <a:pt x="177234" y="446478"/>
                    </a:cubicBezTo>
                    <a:cubicBezTo>
                      <a:pt x="169587" y="446478"/>
                      <a:pt x="163387" y="441217"/>
                      <a:pt x="163387" y="434728"/>
                    </a:cubicBezTo>
                    <a:cubicBezTo>
                      <a:pt x="163387" y="428239"/>
                      <a:pt x="169587" y="422978"/>
                      <a:pt x="177234" y="422978"/>
                    </a:cubicBezTo>
                    <a:close/>
                    <a:moveTo>
                      <a:pt x="737706" y="412826"/>
                    </a:moveTo>
                    <a:cubicBezTo>
                      <a:pt x="745353" y="412826"/>
                      <a:pt x="751553" y="418086"/>
                      <a:pt x="751553" y="424575"/>
                    </a:cubicBezTo>
                    <a:cubicBezTo>
                      <a:pt x="751553" y="431065"/>
                      <a:pt x="745353" y="436325"/>
                      <a:pt x="737706" y="436325"/>
                    </a:cubicBezTo>
                    <a:cubicBezTo>
                      <a:pt x="730058" y="436325"/>
                      <a:pt x="723858" y="431065"/>
                      <a:pt x="723858" y="424575"/>
                    </a:cubicBezTo>
                    <a:cubicBezTo>
                      <a:pt x="723858" y="418086"/>
                      <a:pt x="730058" y="412826"/>
                      <a:pt x="737706" y="412826"/>
                    </a:cubicBezTo>
                    <a:close/>
                    <a:moveTo>
                      <a:pt x="1014596" y="408914"/>
                    </a:moveTo>
                    <a:cubicBezTo>
                      <a:pt x="1022243" y="408914"/>
                      <a:pt x="1028443" y="414174"/>
                      <a:pt x="1028443" y="420664"/>
                    </a:cubicBezTo>
                    <a:cubicBezTo>
                      <a:pt x="1028443" y="427153"/>
                      <a:pt x="1022243" y="432413"/>
                      <a:pt x="1014596" y="432413"/>
                    </a:cubicBezTo>
                    <a:cubicBezTo>
                      <a:pt x="1006948" y="432413"/>
                      <a:pt x="1000748" y="427153"/>
                      <a:pt x="1000748" y="420664"/>
                    </a:cubicBezTo>
                    <a:cubicBezTo>
                      <a:pt x="1000748" y="414174"/>
                      <a:pt x="1006948" y="408914"/>
                      <a:pt x="1014596" y="408914"/>
                    </a:cubicBezTo>
                    <a:close/>
                    <a:moveTo>
                      <a:pt x="1095606" y="402230"/>
                    </a:moveTo>
                    <a:lnTo>
                      <a:pt x="1096335" y="404804"/>
                    </a:lnTo>
                    <a:lnTo>
                      <a:pt x="1095985" y="406040"/>
                    </a:lnTo>
                    <a:lnTo>
                      <a:pt x="1094865" y="403747"/>
                    </a:lnTo>
                    <a:close/>
                    <a:moveTo>
                      <a:pt x="14544" y="400505"/>
                    </a:moveTo>
                    <a:cubicBezTo>
                      <a:pt x="22191" y="400505"/>
                      <a:pt x="28391" y="405765"/>
                      <a:pt x="28391" y="412255"/>
                    </a:cubicBezTo>
                    <a:cubicBezTo>
                      <a:pt x="28391" y="418744"/>
                      <a:pt x="22191" y="424004"/>
                      <a:pt x="14544" y="424004"/>
                    </a:cubicBezTo>
                    <a:cubicBezTo>
                      <a:pt x="6896" y="424004"/>
                      <a:pt x="697" y="418744"/>
                      <a:pt x="697" y="412255"/>
                    </a:cubicBezTo>
                    <a:cubicBezTo>
                      <a:pt x="697" y="405765"/>
                      <a:pt x="6896" y="400505"/>
                      <a:pt x="14544" y="400505"/>
                    </a:cubicBezTo>
                    <a:close/>
                    <a:moveTo>
                      <a:pt x="650234" y="392774"/>
                    </a:moveTo>
                    <a:cubicBezTo>
                      <a:pt x="657881" y="392774"/>
                      <a:pt x="664081" y="398034"/>
                      <a:pt x="664081" y="404523"/>
                    </a:cubicBezTo>
                    <a:cubicBezTo>
                      <a:pt x="664081" y="411012"/>
                      <a:pt x="657881" y="416273"/>
                      <a:pt x="650234" y="416273"/>
                    </a:cubicBezTo>
                    <a:cubicBezTo>
                      <a:pt x="642587" y="416273"/>
                      <a:pt x="636387" y="411012"/>
                      <a:pt x="636387" y="404523"/>
                    </a:cubicBezTo>
                    <a:cubicBezTo>
                      <a:pt x="636387" y="398034"/>
                      <a:pt x="642587" y="392774"/>
                      <a:pt x="650234" y="392774"/>
                    </a:cubicBezTo>
                    <a:close/>
                    <a:moveTo>
                      <a:pt x="839525" y="386908"/>
                    </a:moveTo>
                    <a:cubicBezTo>
                      <a:pt x="847172" y="386908"/>
                      <a:pt x="853372" y="392168"/>
                      <a:pt x="853372" y="398658"/>
                    </a:cubicBezTo>
                    <a:cubicBezTo>
                      <a:pt x="853372" y="405147"/>
                      <a:pt x="847172" y="410407"/>
                      <a:pt x="839525" y="410407"/>
                    </a:cubicBezTo>
                    <a:cubicBezTo>
                      <a:pt x="831877" y="410407"/>
                      <a:pt x="825677" y="405147"/>
                      <a:pt x="825677" y="398658"/>
                    </a:cubicBezTo>
                    <a:cubicBezTo>
                      <a:pt x="825677" y="392168"/>
                      <a:pt x="831877" y="386908"/>
                      <a:pt x="839525" y="386908"/>
                    </a:cubicBezTo>
                    <a:close/>
                    <a:moveTo>
                      <a:pt x="320607" y="380354"/>
                    </a:moveTo>
                    <a:cubicBezTo>
                      <a:pt x="328254" y="380354"/>
                      <a:pt x="334454" y="385615"/>
                      <a:pt x="334454" y="392104"/>
                    </a:cubicBezTo>
                    <a:cubicBezTo>
                      <a:pt x="334454" y="398593"/>
                      <a:pt x="328254" y="403854"/>
                      <a:pt x="320607" y="403854"/>
                    </a:cubicBezTo>
                    <a:cubicBezTo>
                      <a:pt x="312960" y="403854"/>
                      <a:pt x="306760" y="398593"/>
                      <a:pt x="306760" y="392104"/>
                    </a:cubicBezTo>
                    <a:cubicBezTo>
                      <a:pt x="306760" y="385615"/>
                      <a:pt x="312960" y="380354"/>
                      <a:pt x="320607" y="380354"/>
                    </a:cubicBezTo>
                    <a:close/>
                    <a:moveTo>
                      <a:pt x="245331" y="373282"/>
                    </a:moveTo>
                    <a:cubicBezTo>
                      <a:pt x="252978" y="373282"/>
                      <a:pt x="259178" y="378543"/>
                      <a:pt x="259178" y="385032"/>
                    </a:cubicBezTo>
                    <a:cubicBezTo>
                      <a:pt x="259178" y="391521"/>
                      <a:pt x="252978" y="396782"/>
                      <a:pt x="245331" y="396782"/>
                    </a:cubicBezTo>
                    <a:cubicBezTo>
                      <a:pt x="237683" y="396782"/>
                      <a:pt x="231483" y="391521"/>
                      <a:pt x="231483" y="385032"/>
                    </a:cubicBezTo>
                    <a:cubicBezTo>
                      <a:pt x="231483" y="378543"/>
                      <a:pt x="237683" y="373282"/>
                      <a:pt x="245331" y="373282"/>
                    </a:cubicBezTo>
                    <a:close/>
                    <a:moveTo>
                      <a:pt x="444555" y="365539"/>
                    </a:moveTo>
                    <a:cubicBezTo>
                      <a:pt x="452203" y="365539"/>
                      <a:pt x="458403" y="370799"/>
                      <a:pt x="458403" y="377289"/>
                    </a:cubicBezTo>
                    <a:cubicBezTo>
                      <a:pt x="458403" y="383778"/>
                      <a:pt x="452203" y="389038"/>
                      <a:pt x="444555" y="389038"/>
                    </a:cubicBezTo>
                    <a:cubicBezTo>
                      <a:pt x="436908" y="389038"/>
                      <a:pt x="430708" y="383778"/>
                      <a:pt x="430708" y="377289"/>
                    </a:cubicBezTo>
                    <a:cubicBezTo>
                      <a:pt x="430708" y="370799"/>
                      <a:pt x="436908" y="365539"/>
                      <a:pt x="444555" y="365539"/>
                    </a:cubicBezTo>
                    <a:close/>
                    <a:moveTo>
                      <a:pt x="81710" y="364339"/>
                    </a:moveTo>
                    <a:cubicBezTo>
                      <a:pt x="89357" y="364339"/>
                      <a:pt x="95557" y="369599"/>
                      <a:pt x="95557" y="376088"/>
                    </a:cubicBezTo>
                    <a:cubicBezTo>
                      <a:pt x="95557" y="382578"/>
                      <a:pt x="89357" y="387838"/>
                      <a:pt x="81710" y="387838"/>
                    </a:cubicBezTo>
                    <a:cubicBezTo>
                      <a:pt x="74062" y="387838"/>
                      <a:pt x="67862" y="382578"/>
                      <a:pt x="67862" y="376088"/>
                    </a:cubicBezTo>
                    <a:cubicBezTo>
                      <a:pt x="67862" y="369599"/>
                      <a:pt x="74062" y="364339"/>
                      <a:pt x="81710" y="364339"/>
                    </a:cubicBezTo>
                    <a:close/>
                    <a:moveTo>
                      <a:pt x="964047" y="351956"/>
                    </a:moveTo>
                    <a:cubicBezTo>
                      <a:pt x="971695" y="351956"/>
                      <a:pt x="977895" y="357217"/>
                      <a:pt x="977895" y="363706"/>
                    </a:cubicBezTo>
                    <a:cubicBezTo>
                      <a:pt x="977895" y="370195"/>
                      <a:pt x="971695" y="375456"/>
                      <a:pt x="964047" y="375456"/>
                    </a:cubicBezTo>
                    <a:cubicBezTo>
                      <a:pt x="956400" y="375456"/>
                      <a:pt x="950200" y="370195"/>
                      <a:pt x="950200" y="363706"/>
                    </a:cubicBezTo>
                    <a:cubicBezTo>
                      <a:pt x="950200" y="357217"/>
                      <a:pt x="956400" y="351956"/>
                      <a:pt x="964047" y="351956"/>
                    </a:cubicBezTo>
                    <a:close/>
                    <a:moveTo>
                      <a:pt x="707241" y="346399"/>
                    </a:moveTo>
                    <a:cubicBezTo>
                      <a:pt x="714888" y="346399"/>
                      <a:pt x="721088" y="351660"/>
                      <a:pt x="721088" y="358149"/>
                    </a:cubicBezTo>
                    <a:cubicBezTo>
                      <a:pt x="721088" y="364638"/>
                      <a:pt x="714888" y="369899"/>
                      <a:pt x="707241" y="369899"/>
                    </a:cubicBezTo>
                    <a:cubicBezTo>
                      <a:pt x="699593" y="369899"/>
                      <a:pt x="693393" y="364638"/>
                      <a:pt x="693393" y="358149"/>
                    </a:cubicBezTo>
                    <a:cubicBezTo>
                      <a:pt x="693393" y="351660"/>
                      <a:pt x="699593" y="346399"/>
                      <a:pt x="707241" y="346399"/>
                    </a:cubicBezTo>
                    <a:close/>
                    <a:moveTo>
                      <a:pt x="357084" y="345487"/>
                    </a:moveTo>
                    <a:cubicBezTo>
                      <a:pt x="364731" y="345487"/>
                      <a:pt x="370931" y="350747"/>
                      <a:pt x="370931" y="357236"/>
                    </a:cubicBezTo>
                    <a:cubicBezTo>
                      <a:pt x="370931" y="363725"/>
                      <a:pt x="364731" y="368986"/>
                      <a:pt x="357084" y="368986"/>
                    </a:cubicBezTo>
                    <a:cubicBezTo>
                      <a:pt x="349437" y="368986"/>
                      <a:pt x="343237" y="363725"/>
                      <a:pt x="343237" y="357236"/>
                    </a:cubicBezTo>
                    <a:cubicBezTo>
                      <a:pt x="343237" y="350747"/>
                      <a:pt x="349437" y="345487"/>
                      <a:pt x="357084" y="345487"/>
                    </a:cubicBezTo>
                    <a:close/>
                    <a:moveTo>
                      <a:pt x="546374" y="339621"/>
                    </a:moveTo>
                    <a:cubicBezTo>
                      <a:pt x="554022" y="339621"/>
                      <a:pt x="560222" y="344881"/>
                      <a:pt x="560222" y="351371"/>
                    </a:cubicBezTo>
                    <a:cubicBezTo>
                      <a:pt x="560222" y="357860"/>
                      <a:pt x="554022" y="363120"/>
                      <a:pt x="546374" y="363120"/>
                    </a:cubicBezTo>
                    <a:cubicBezTo>
                      <a:pt x="538727" y="363120"/>
                      <a:pt x="532527" y="357860"/>
                      <a:pt x="532527" y="351371"/>
                    </a:cubicBezTo>
                    <a:cubicBezTo>
                      <a:pt x="532527" y="344881"/>
                      <a:pt x="538727" y="339621"/>
                      <a:pt x="546374" y="339621"/>
                    </a:cubicBezTo>
                    <a:close/>
                    <a:moveTo>
                      <a:pt x="801357" y="329483"/>
                    </a:moveTo>
                    <a:cubicBezTo>
                      <a:pt x="809004" y="329483"/>
                      <a:pt x="815204" y="334743"/>
                      <a:pt x="815204" y="341233"/>
                    </a:cubicBezTo>
                    <a:cubicBezTo>
                      <a:pt x="815204" y="347722"/>
                      <a:pt x="809004" y="352982"/>
                      <a:pt x="801357" y="352982"/>
                    </a:cubicBezTo>
                    <a:cubicBezTo>
                      <a:pt x="793710" y="352982"/>
                      <a:pt x="787510" y="347722"/>
                      <a:pt x="787510" y="341233"/>
                    </a:cubicBezTo>
                    <a:cubicBezTo>
                      <a:pt x="787510" y="334743"/>
                      <a:pt x="793710" y="329483"/>
                      <a:pt x="801357" y="329483"/>
                    </a:cubicBezTo>
                    <a:close/>
                    <a:moveTo>
                      <a:pt x="15513" y="318634"/>
                    </a:moveTo>
                    <a:lnTo>
                      <a:pt x="23044" y="321281"/>
                    </a:lnTo>
                    <a:cubicBezTo>
                      <a:pt x="25550" y="323407"/>
                      <a:pt x="27100" y="326345"/>
                      <a:pt x="27100" y="329589"/>
                    </a:cubicBezTo>
                    <a:cubicBezTo>
                      <a:pt x="27100" y="336078"/>
                      <a:pt x="20900" y="341339"/>
                      <a:pt x="13252" y="341339"/>
                    </a:cubicBezTo>
                    <a:cubicBezTo>
                      <a:pt x="9429" y="341339"/>
                      <a:pt x="5967" y="340024"/>
                      <a:pt x="3461" y="337898"/>
                    </a:cubicBezTo>
                    <a:lnTo>
                      <a:pt x="0" y="330807"/>
                    </a:lnTo>
                    <a:lnTo>
                      <a:pt x="4097" y="326113"/>
                    </a:lnTo>
                    <a:close/>
                    <a:moveTo>
                      <a:pt x="178229" y="313345"/>
                    </a:moveTo>
                    <a:cubicBezTo>
                      <a:pt x="185877" y="313345"/>
                      <a:pt x="192077" y="318605"/>
                      <a:pt x="192077" y="325094"/>
                    </a:cubicBezTo>
                    <a:cubicBezTo>
                      <a:pt x="192077" y="331583"/>
                      <a:pt x="185877" y="336844"/>
                      <a:pt x="178229" y="336844"/>
                    </a:cubicBezTo>
                    <a:cubicBezTo>
                      <a:pt x="170582" y="336844"/>
                      <a:pt x="164382" y="331583"/>
                      <a:pt x="164382" y="325094"/>
                    </a:cubicBezTo>
                    <a:cubicBezTo>
                      <a:pt x="164382" y="318605"/>
                      <a:pt x="170582" y="313345"/>
                      <a:pt x="178229" y="313345"/>
                    </a:cubicBezTo>
                    <a:close/>
                    <a:moveTo>
                      <a:pt x="1029034" y="303353"/>
                    </a:moveTo>
                    <a:lnTo>
                      <a:pt x="1032930" y="313839"/>
                    </a:lnTo>
                    <a:lnTo>
                      <a:pt x="1042889" y="320364"/>
                    </a:lnTo>
                    <a:lnTo>
                      <a:pt x="1041935" y="322319"/>
                    </a:lnTo>
                    <a:cubicBezTo>
                      <a:pt x="1039429" y="324445"/>
                      <a:pt x="1035968" y="325760"/>
                      <a:pt x="1032144" y="325760"/>
                    </a:cubicBezTo>
                    <a:cubicBezTo>
                      <a:pt x="1024497" y="325760"/>
                      <a:pt x="1018297" y="320499"/>
                      <a:pt x="1018297" y="314010"/>
                    </a:cubicBezTo>
                    <a:cubicBezTo>
                      <a:pt x="1018297" y="310766"/>
                      <a:pt x="1019847" y="307828"/>
                      <a:pt x="1022353" y="305702"/>
                    </a:cubicBezTo>
                    <a:close/>
                    <a:moveTo>
                      <a:pt x="414091" y="299112"/>
                    </a:moveTo>
                    <a:cubicBezTo>
                      <a:pt x="421738" y="299112"/>
                      <a:pt x="427938" y="304373"/>
                      <a:pt x="427938" y="310862"/>
                    </a:cubicBezTo>
                    <a:cubicBezTo>
                      <a:pt x="427938" y="317351"/>
                      <a:pt x="421738" y="322612"/>
                      <a:pt x="414091" y="322612"/>
                    </a:cubicBezTo>
                    <a:cubicBezTo>
                      <a:pt x="406443" y="322612"/>
                      <a:pt x="400243" y="317351"/>
                      <a:pt x="400243" y="310862"/>
                    </a:cubicBezTo>
                    <a:cubicBezTo>
                      <a:pt x="400243" y="304373"/>
                      <a:pt x="406443" y="299112"/>
                      <a:pt x="414091" y="299112"/>
                    </a:cubicBezTo>
                    <a:close/>
                    <a:moveTo>
                      <a:pt x="868523" y="293316"/>
                    </a:moveTo>
                    <a:cubicBezTo>
                      <a:pt x="876170" y="293316"/>
                      <a:pt x="882370" y="298577"/>
                      <a:pt x="882370" y="305066"/>
                    </a:cubicBezTo>
                    <a:cubicBezTo>
                      <a:pt x="882370" y="311556"/>
                      <a:pt x="876170" y="316816"/>
                      <a:pt x="868523" y="316816"/>
                    </a:cubicBezTo>
                    <a:cubicBezTo>
                      <a:pt x="860875" y="316816"/>
                      <a:pt x="854675" y="311556"/>
                      <a:pt x="854675" y="305066"/>
                    </a:cubicBezTo>
                    <a:cubicBezTo>
                      <a:pt x="854675" y="298577"/>
                      <a:pt x="860875" y="293316"/>
                      <a:pt x="868523" y="293316"/>
                    </a:cubicBezTo>
                    <a:close/>
                    <a:moveTo>
                      <a:pt x="90758" y="293292"/>
                    </a:moveTo>
                    <a:cubicBezTo>
                      <a:pt x="98405" y="293292"/>
                      <a:pt x="104605" y="298553"/>
                      <a:pt x="104605" y="305042"/>
                    </a:cubicBezTo>
                    <a:cubicBezTo>
                      <a:pt x="104605" y="311531"/>
                      <a:pt x="98405" y="316792"/>
                      <a:pt x="90758" y="316792"/>
                    </a:cubicBezTo>
                    <a:cubicBezTo>
                      <a:pt x="83111" y="316792"/>
                      <a:pt x="76911" y="311531"/>
                      <a:pt x="76911" y="305042"/>
                    </a:cubicBezTo>
                    <a:cubicBezTo>
                      <a:pt x="76911" y="298553"/>
                      <a:pt x="83111" y="293292"/>
                      <a:pt x="90758" y="293292"/>
                    </a:cubicBezTo>
                    <a:close/>
                    <a:moveTo>
                      <a:pt x="656692" y="289441"/>
                    </a:moveTo>
                    <a:cubicBezTo>
                      <a:pt x="664340" y="289441"/>
                      <a:pt x="670540" y="294702"/>
                      <a:pt x="670540" y="301191"/>
                    </a:cubicBezTo>
                    <a:cubicBezTo>
                      <a:pt x="670540" y="307681"/>
                      <a:pt x="664340" y="312941"/>
                      <a:pt x="656692" y="312941"/>
                    </a:cubicBezTo>
                    <a:cubicBezTo>
                      <a:pt x="649045" y="312941"/>
                      <a:pt x="642845" y="307681"/>
                      <a:pt x="642845" y="301191"/>
                    </a:cubicBezTo>
                    <a:cubicBezTo>
                      <a:pt x="642845" y="294702"/>
                      <a:pt x="649045" y="289441"/>
                      <a:pt x="656692" y="289441"/>
                    </a:cubicBezTo>
                    <a:close/>
                    <a:moveTo>
                      <a:pt x="280048" y="287426"/>
                    </a:moveTo>
                    <a:cubicBezTo>
                      <a:pt x="287696" y="287426"/>
                      <a:pt x="293896" y="292687"/>
                      <a:pt x="293896" y="299176"/>
                    </a:cubicBezTo>
                    <a:cubicBezTo>
                      <a:pt x="293896" y="305666"/>
                      <a:pt x="287696" y="310926"/>
                      <a:pt x="280048" y="310926"/>
                    </a:cubicBezTo>
                    <a:cubicBezTo>
                      <a:pt x="272401" y="310926"/>
                      <a:pt x="266201" y="305666"/>
                      <a:pt x="266201" y="299176"/>
                    </a:cubicBezTo>
                    <a:cubicBezTo>
                      <a:pt x="266201" y="292687"/>
                      <a:pt x="272401" y="287426"/>
                      <a:pt x="280048" y="287426"/>
                    </a:cubicBezTo>
                    <a:close/>
                    <a:moveTo>
                      <a:pt x="508207" y="282195"/>
                    </a:moveTo>
                    <a:cubicBezTo>
                      <a:pt x="515854" y="282195"/>
                      <a:pt x="522054" y="287456"/>
                      <a:pt x="522054" y="293945"/>
                    </a:cubicBezTo>
                    <a:cubicBezTo>
                      <a:pt x="522054" y="300434"/>
                      <a:pt x="515854" y="305695"/>
                      <a:pt x="508207" y="305695"/>
                    </a:cubicBezTo>
                    <a:cubicBezTo>
                      <a:pt x="500559" y="305695"/>
                      <a:pt x="494359" y="300434"/>
                      <a:pt x="494359" y="293945"/>
                    </a:cubicBezTo>
                    <a:cubicBezTo>
                      <a:pt x="494359" y="287456"/>
                      <a:pt x="500559" y="282195"/>
                      <a:pt x="508207" y="282195"/>
                    </a:cubicBezTo>
                    <a:close/>
                    <a:moveTo>
                      <a:pt x="147765" y="246918"/>
                    </a:moveTo>
                    <a:cubicBezTo>
                      <a:pt x="155412" y="246918"/>
                      <a:pt x="161612" y="252178"/>
                      <a:pt x="161612" y="258667"/>
                    </a:cubicBezTo>
                    <a:cubicBezTo>
                      <a:pt x="161612" y="265157"/>
                      <a:pt x="155412" y="270417"/>
                      <a:pt x="147765" y="270417"/>
                    </a:cubicBezTo>
                    <a:cubicBezTo>
                      <a:pt x="140117" y="270417"/>
                      <a:pt x="133917" y="265157"/>
                      <a:pt x="133917" y="258667"/>
                    </a:cubicBezTo>
                    <a:cubicBezTo>
                      <a:pt x="133917" y="252178"/>
                      <a:pt x="140117" y="246918"/>
                      <a:pt x="147765" y="246918"/>
                    </a:cubicBezTo>
                    <a:close/>
                    <a:moveTo>
                      <a:pt x="800065" y="246817"/>
                    </a:moveTo>
                    <a:cubicBezTo>
                      <a:pt x="807713" y="246817"/>
                      <a:pt x="813913" y="252078"/>
                      <a:pt x="813913" y="258567"/>
                    </a:cubicBezTo>
                    <a:cubicBezTo>
                      <a:pt x="813913" y="265056"/>
                      <a:pt x="807713" y="270316"/>
                      <a:pt x="800065" y="270316"/>
                    </a:cubicBezTo>
                    <a:cubicBezTo>
                      <a:pt x="792418" y="270316"/>
                      <a:pt x="786218" y="265056"/>
                      <a:pt x="786218" y="258567"/>
                    </a:cubicBezTo>
                    <a:cubicBezTo>
                      <a:pt x="786218" y="252078"/>
                      <a:pt x="792418" y="246817"/>
                      <a:pt x="800065" y="246817"/>
                    </a:cubicBezTo>
                    <a:close/>
                    <a:moveTo>
                      <a:pt x="575372" y="246029"/>
                    </a:moveTo>
                    <a:cubicBezTo>
                      <a:pt x="583020" y="246029"/>
                      <a:pt x="589220" y="251290"/>
                      <a:pt x="589220" y="257779"/>
                    </a:cubicBezTo>
                    <a:cubicBezTo>
                      <a:pt x="589220" y="264268"/>
                      <a:pt x="583020" y="269529"/>
                      <a:pt x="575372" y="269529"/>
                    </a:cubicBezTo>
                    <a:cubicBezTo>
                      <a:pt x="567725" y="269529"/>
                      <a:pt x="561525" y="264268"/>
                      <a:pt x="561525" y="257779"/>
                    </a:cubicBezTo>
                    <a:cubicBezTo>
                      <a:pt x="561525" y="251290"/>
                      <a:pt x="567725" y="246029"/>
                      <a:pt x="575372" y="246029"/>
                    </a:cubicBezTo>
                    <a:close/>
                    <a:moveTo>
                      <a:pt x="965043" y="242322"/>
                    </a:moveTo>
                    <a:cubicBezTo>
                      <a:pt x="972690" y="242322"/>
                      <a:pt x="978890" y="247583"/>
                      <a:pt x="978890" y="254072"/>
                    </a:cubicBezTo>
                    <a:cubicBezTo>
                      <a:pt x="978890" y="260561"/>
                      <a:pt x="972690" y="265822"/>
                      <a:pt x="965043" y="265822"/>
                    </a:cubicBezTo>
                    <a:cubicBezTo>
                      <a:pt x="957395" y="265822"/>
                      <a:pt x="951195" y="260561"/>
                      <a:pt x="951195" y="254072"/>
                    </a:cubicBezTo>
                    <a:cubicBezTo>
                      <a:pt x="951195" y="247583"/>
                      <a:pt x="957395" y="242322"/>
                      <a:pt x="965043" y="242322"/>
                    </a:cubicBezTo>
                    <a:close/>
                    <a:moveTo>
                      <a:pt x="363542" y="242154"/>
                    </a:moveTo>
                    <a:cubicBezTo>
                      <a:pt x="371190" y="242154"/>
                      <a:pt x="377390" y="247415"/>
                      <a:pt x="377390" y="253904"/>
                    </a:cubicBezTo>
                    <a:cubicBezTo>
                      <a:pt x="377390" y="260393"/>
                      <a:pt x="371190" y="265654"/>
                      <a:pt x="363542" y="265654"/>
                    </a:cubicBezTo>
                    <a:cubicBezTo>
                      <a:pt x="355895" y="265654"/>
                      <a:pt x="349695" y="260393"/>
                      <a:pt x="349695" y="253904"/>
                    </a:cubicBezTo>
                    <a:cubicBezTo>
                      <a:pt x="349695" y="247415"/>
                      <a:pt x="355895" y="242154"/>
                      <a:pt x="363542" y="242154"/>
                    </a:cubicBezTo>
                    <a:close/>
                    <a:moveTo>
                      <a:pt x="724789" y="239745"/>
                    </a:moveTo>
                    <a:cubicBezTo>
                      <a:pt x="732436" y="239745"/>
                      <a:pt x="738636" y="245006"/>
                      <a:pt x="738636" y="251495"/>
                    </a:cubicBezTo>
                    <a:cubicBezTo>
                      <a:pt x="738636" y="257984"/>
                      <a:pt x="732436" y="263245"/>
                      <a:pt x="724789" y="263245"/>
                    </a:cubicBezTo>
                    <a:cubicBezTo>
                      <a:pt x="717141" y="263245"/>
                      <a:pt x="710941" y="257984"/>
                      <a:pt x="710941" y="251495"/>
                    </a:cubicBezTo>
                    <a:cubicBezTo>
                      <a:pt x="710941" y="245006"/>
                      <a:pt x="717141" y="239745"/>
                      <a:pt x="724789" y="239745"/>
                    </a:cubicBezTo>
                    <a:close/>
                    <a:moveTo>
                      <a:pt x="241881" y="230001"/>
                    </a:moveTo>
                    <a:cubicBezTo>
                      <a:pt x="249528" y="230001"/>
                      <a:pt x="255728" y="235262"/>
                      <a:pt x="255728" y="241751"/>
                    </a:cubicBezTo>
                    <a:cubicBezTo>
                      <a:pt x="255728" y="248240"/>
                      <a:pt x="249528" y="253501"/>
                      <a:pt x="241881" y="253501"/>
                    </a:cubicBezTo>
                    <a:cubicBezTo>
                      <a:pt x="234233" y="253501"/>
                      <a:pt x="228034" y="248240"/>
                      <a:pt x="228034" y="241751"/>
                    </a:cubicBezTo>
                    <a:cubicBezTo>
                      <a:pt x="228034" y="235262"/>
                      <a:pt x="234233" y="230001"/>
                      <a:pt x="241881" y="230001"/>
                    </a:cubicBezTo>
                    <a:close/>
                    <a:moveTo>
                      <a:pt x="877571" y="222270"/>
                    </a:moveTo>
                    <a:cubicBezTo>
                      <a:pt x="885219" y="222270"/>
                      <a:pt x="891419" y="227531"/>
                      <a:pt x="891419" y="234020"/>
                    </a:cubicBezTo>
                    <a:cubicBezTo>
                      <a:pt x="891419" y="240509"/>
                      <a:pt x="885219" y="245770"/>
                      <a:pt x="877571" y="245770"/>
                    </a:cubicBezTo>
                    <a:cubicBezTo>
                      <a:pt x="869924" y="245770"/>
                      <a:pt x="863724" y="240509"/>
                      <a:pt x="863724" y="234020"/>
                    </a:cubicBezTo>
                    <a:cubicBezTo>
                      <a:pt x="863724" y="227531"/>
                      <a:pt x="869924" y="222270"/>
                      <a:pt x="877571" y="222270"/>
                    </a:cubicBezTo>
                    <a:close/>
                    <a:moveTo>
                      <a:pt x="506915" y="199530"/>
                    </a:moveTo>
                    <a:cubicBezTo>
                      <a:pt x="514563" y="199530"/>
                      <a:pt x="520762" y="204791"/>
                      <a:pt x="520762" y="211280"/>
                    </a:cubicBezTo>
                    <a:cubicBezTo>
                      <a:pt x="520762" y="217769"/>
                      <a:pt x="514563" y="223030"/>
                      <a:pt x="506915" y="223030"/>
                    </a:cubicBezTo>
                    <a:cubicBezTo>
                      <a:pt x="499268" y="223030"/>
                      <a:pt x="493068" y="217769"/>
                      <a:pt x="493068" y="211280"/>
                    </a:cubicBezTo>
                    <a:cubicBezTo>
                      <a:pt x="493068" y="204791"/>
                      <a:pt x="499268" y="199530"/>
                      <a:pt x="506915" y="199530"/>
                    </a:cubicBezTo>
                    <a:close/>
                    <a:moveTo>
                      <a:pt x="309047" y="193835"/>
                    </a:moveTo>
                    <a:cubicBezTo>
                      <a:pt x="316694" y="193835"/>
                      <a:pt x="322894" y="199096"/>
                      <a:pt x="322894" y="205585"/>
                    </a:cubicBezTo>
                    <a:cubicBezTo>
                      <a:pt x="322894" y="212074"/>
                      <a:pt x="316694" y="217335"/>
                      <a:pt x="309047" y="217335"/>
                    </a:cubicBezTo>
                    <a:cubicBezTo>
                      <a:pt x="301399" y="217335"/>
                      <a:pt x="295199" y="212074"/>
                      <a:pt x="295199" y="205585"/>
                    </a:cubicBezTo>
                    <a:cubicBezTo>
                      <a:pt x="295199" y="199096"/>
                      <a:pt x="301399" y="193835"/>
                      <a:pt x="309047" y="193835"/>
                    </a:cubicBezTo>
                    <a:close/>
                    <a:moveTo>
                      <a:pt x="431639" y="192458"/>
                    </a:moveTo>
                    <a:cubicBezTo>
                      <a:pt x="439286" y="192458"/>
                      <a:pt x="445486" y="197719"/>
                      <a:pt x="445486" y="204208"/>
                    </a:cubicBezTo>
                    <a:cubicBezTo>
                      <a:pt x="445486" y="210697"/>
                      <a:pt x="439286" y="215958"/>
                      <a:pt x="431639" y="215958"/>
                    </a:cubicBezTo>
                    <a:cubicBezTo>
                      <a:pt x="423991" y="215958"/>
                      <a:pt x="417791" y="210697"/>
                      <a:pt x="417791" y="204208"/>
                    </a:cubicBezTo>
                    <a:cubicBezTo>
                      <a:pt x="417791" y="197719"/>
                      <a:pt x="423991" y="192458"/>
                      <a:pt x="431639" y="192458"/>
                    </a:cubicBezTo>
                    <a:close/>
                    <a:moveTo>
                      <a:pt x="97216" y="189960"/>
                    </a:moveTo>
                    <a:cubicBezTo>
                      <a:pt x="104864" y="189960"/>
                      <a:pt x="111064" y="195221"/>
                      <a:pt x="111064" y="201710"/>
                    </a:cubicBezTo>
                    <a:cubicBezTo>
                      <a:pt x="111064" y="208199"/>
                      <a:pt x="104864" y="213460"/>
                      <a:pt x="97216" y="213460"/>
                    </a:cubicBezTo>
                    <a:cubicBezTo>
                      <a:pt x="93393" y="213460"/>
                      <a:pt x="89931" y="212145"/>
                      <a:pt x="87425" y="210019"/>
                    </a:cubicBezTo>
                    <a:lnTo>
                      <a:pt x="84921" y="204888"/>
                    </a:lnTo>
                    <a:lnTo>
                      <a:pt x="95263" y="190647"/>
                    </a:lnTo>
                    <a:close/>
                    <a:moveTo>
                      <a:pt x="692020" y="183029"/>
                    </a:moveTo>
                    <a:cubicBezTo>
                      <a:pt x="699667" y="183029"/>
                      <a:pt x="705867" y="188290"/>
                      <a:pt x="705867" y="194779"/>
                    </a:cubicBezTo>
                    <a:cubicBezTo>
                      <a:pt x="705867" y="201268"/>
                      <a:pt x="699667" y="206529"/>
                      <a:pt x="692020" y="206529"/>
                    </a:cubicBezTo>
                    <a:cubicBezTo>
                      <a:pt x="684372" y="206529"/>
                      <a:pt x="678172" y="201268"/>
                      <a:pt x="678172" y="194779"/>
                    </a:cubicBezTo>
                    <a:cubicBezTo>
                      <a:pt x="678172" y="188290"/>
                      <a:pt x="684372" y="183029"/>
                      <a:pt x="692020" y="183029"/>
                    </a:cubicBezTo>
                    <a:close/>
                    <a:moveTo>
                      <a:pt x="934578" y="175896"/>
                    </a:moveTo>
                    <a:cubicBezTo>
                      <a:pt x="942225" y="175896"/>
                      <a:pt x="948425" y="181156"/>
                      <a:pt x="948425" y="187645"/>
                    </a:cubicBezTo>
                    <a:cubicBezTo>
                      <a:pt x="948425" y="194135"/>
                      <a:pt x="942225" y="199395"/>
                      <a:pt x="934578" y="199395"/>
                    </a:cubicBezTo>
                    <a:cubicBezTo>
                      <a:pt x="926931" y="199395"/>
                      <a:pt x="920731" y="194135"/>
                      <a:pt x="920731" y="187645"/>
                    </a:cubicBezTo>
                    <a:cubicBezTo>
                      <a:pt x="920731" y="181156"/>
                      <a:pt x="926931" y="175896"/>
                      <a:pt x="934578" y="175896"/>
                    </a:cubicBezTo>
                    <a:close/>
                    <a:moveTo>
                      <a:pt x="604548" y="162977"/>
                    </a:moveTo>
                    <a:cubicBezTo>
                      <a:pt x="612196" y="162977"/>
                      <a:pt x="618396" y="168238"/>
                      <a:pt x="618396" y="174727"/>
                    </a:cubicBezTo>
                    <a:cubicBezTo>
                      <a:pt x="618396" y="181216"/>
                      <a:pt x="612196" y="186477"/>
                      <a:pt x="604548" y="186477"/>
                    </a:cubicBezTo>
                    <a:cubicBezTo>
                      <a:pt x="596901" y="186477"/>
                      <a:pt x="590701" y="181216"/>
                      <a:pt x="590701" y="174727"/>
                    </a:cubicBezTo>
                    <a:cubicBezTo>
                      <a:pt x="590701" y="168238"/>
                      <a:pt x="596901" y="162977"/>
                      <a:pt x="604548" y="162977"/>
                    </a:cubicBezTo>
                    <a:close/>
                    <a:moveTo>
                      <a:pt x="793839" y="157111"/>
                    </a:moveTo>
                    <a:cubicBezTo>
                      <a:pt x="801486" y="157111"/>
                      <a:pt x="807686" y="162372"/>
                      <a:pt x="807686" y="168861"/>
                    </a:cubicBezTo>
                    <a:cubicBezTo>
                      <a:pt x="807686" y="175350"/>
                      <a:pt x="801486" y="180611"/>
                      <a:pt x="793839" y="180611"/>
                    </a:cubicBezTo>
                    <a:cubicBezTo>
                      <a:pt x="786191" y="180611"/>
                      <a:pt x="779992" y="175350"/>
                      <a:pt x="779992" y="168861"/>
                    </a:cubicBezTo>
                    <a:cubicBezTo>
                      <a:pt x="779992" y="162372"/>
                      <a:pt x="786191" y="157111"/>
                      <a:pt x="793839" y="157111"/>
                    </a:cubicBezTo>
                    <a:close/>
                    <a:moveTo>
                      <a:pt x="240589" y="147336"/>
                    </a:moveTo>
                    <a:cubicBezTo>
                      <a:pt x="248237" y="147336"/>
                      <a:pt x="254437" y="152596"/>
                      <a:pt x="254437" y="159086"/>
                    </a:cubicBezTo>
                    <a:cubicBezTo>
                      <a:pt x="254437" y="165575"/>
                      <a:pt x="248237" y="170835"/>
                      <a:pt x="240589" y="170835"/>
                    </a:cubicBezTo>
                    <a:cubicBezTo>
                      <a:pt x="232942" y="170835"/>
                      <a:pt x="226742" y="165575"/>
                      <a:pt x="226742" y="159086"/>
                    </a:cubicBezTo>
                    <a:cubicBezTo>
                      <a:pt x="226742" y="152596"/>
                      <a:pt x="232942" y="147336"/>
                      <a:pt x="240589" y="147336"/>
                    </a:cubicBezTo>
                    <a:close/>
                    <a:moveTo>
                      <a:pt x="165313" y="140264"/>
                    </a:moveTo>
                    <a:cubicBezTo>
                      <a:pt x="172960" y="140264"/>
                      <a:pt x="179160" y="145525"/>
                      <a:pt x="179160" y="152014"/>
                    </a:cubicBezTo>
                    <a:cubicBezTo>
                      <a:pt x="179160" y="158503"/>
                      <a:pt x="172960" y="163764"/>
                      <a:pt x="165313" y="163764"/>
                    </a:cubicBezTo>
                    <a:cubicBezTo>
                      <a:pt x="157665" y="163764"/>
                      <a:pt x="151465" y="158503"/>
                      <a:pt x="151465" y="152014"/>
                    </a:cubicBezTo>
                    <a:cubicBezTo>
                      <a:pt x="151465" y="145525"/>
                      <a:pt x="157665" y="140264"/>
                      <a:pt x="165313" y="140264"/>
                    </a:cubicBezTo>
                    <a:close/>
                    <a:moveTo>
                      <a:pt x="411191" y="119509"/>
                    </a:moveTo>
                    <a:cubicBezTo>
                      <a:pt x="418839" y="119509"/>
                      <a:pt x="425039" y="124770"/>
                      <a:pt x="425039" y="131259"/>
                    </a:cubicBezTo>
                    <a:cubicBezTo>
                      <a:pt x="425039" y="137748"/>
                      <a:pt x="418839" y="143008"/>
                      <a:pt x="411191" y="143008"/>
                    </a:cubicBezTo>
                    <a:cubicBezTo>
                      <a:pt x="403544" y="143008"/>
                      <a:pt x="397344" y="137748"/>
                      <a:pt x="397344" y="131259"/>
                    </a:cubicBezTo>
                    <a:cubicBezTo>
                      <a:pt x="397344" y="124770"/>
                      <a:pt x="403544" y="119509"/>
                      <a:pt x="411191" y="119509"/>
                    </a:cubicBezTo>
                    <a:close/>
                    <a:moveTo>
                      <a:pt x="884030" y="118938"/>
                    </a:moveTo>
                    <a:cubicBezTo>
                      <a:pt x="891677" y="118938"/>
                      <a:pt x="897877" y="124199"/>
                      <a:pt x="897877" y="130688"/>
                    </a:cubicBezTo>
                    <a:cubicBezTo>
                      <a:pt x="897877" y="137177"/>
                      <a:pt x="891677" y="142438"/>
                      <a:pt x="884030" y="142438"/>
                    </a:cubicBezTo>
                    <a:cubicBezTo>
                      <a:pt x="876382" y="142438"/>
                      <a:pt x="870182" y="137177"/>
                      <a:pt x="870182" y="130688"/>
                    </a:cubicBezTo>
                    <a:cubicBezTo>
                      <a:pt x="870182" y="124199"/>
                      <a:pt x="876382" y="118938"/>
                      <a:pt x="884030" y="118938"/>
                    </a:cubicBezTo>
                    <a:close/>
                    <a:moveTo>
                      <a:pt x="661555" y="116603"/>
                    </a:moveTo>
                    <a:cubicBezTo>
                      <a:pt x="669202" y="116603"/>
                      <a:pt x="675402" y="121863"/>
                      <a:pt x="675402" y="128352"/>
                    </a:cubicBezTo>
                    <a:cubicBezTo>
                      <a:pt x="675402" y="134842"/>
                      <a:pt x="669202" y="140102"/>
                      <a:pt x="661555" y="140102"/>
                    </a:cubicBezTo>
                    <a:cubicBezTo>
                      <a:pt x="653907" y="140102"/>
                      <a:pt x="647708" y="134842"/>
                      <a:pt x="647708" y="128352"/>
                    </a:cubicBezTo>
                    <a:cubicBezTo>
                      <a:pt x="647708" y="121863"/>
                      <a:pt x="653907" y="116603"/>
                      <a:pt x="661555" y="116603"/>
                    </a:cubicBezTo>
                    <a:close/>
                    <a:moveTo>
                      <a:pt x="755671" y="99686"/>
                    </a:moveTo>
                    <a:cubicBezTo>
                      <a:pt x="763319" y="99686"/>
                      <a:pt x="769519" y="104947"/>
                      <a:pt x="769519" y="111436"/>
                    </a:cubicBezTo>
                    <a:cubicBezTo>
                      <a:pt x="769519" y="117925"/>
                      <a:pt x="763319" y="123186"/>
                      <a:pt x="755671" y="123186"/>
                    </a:cubicBezTo>
                    <a:cubicBezTo>
                      <a:pt x="748024" y="123186"/>
                      <a:pt x="741824" y="117925"/>
                      <a:pt x="741824" y="111436"/>
                    </a:cubicBezTo>
                    <a:cubicBezTo>
                      <a:pt x="741824" y="104947"/>
                      <a:pt x="748024" y="99686"/>
                      <a:pt x="755671" y="99686"/>
                    </a:cubicBezTo>
                    <a:close/>
                    <a:moveTo>
                      <a:pt x="323720" y="99457"/>
                    </a:moveTo>
                    <a:cubicBezTo>
                      <a:pt x="331368" y="99457"/>
                      <a:pt x="337567" y="104717"/>
                      <a:pt x="337567" y="111207"/>
                    </a:cubicBezTo>
                    <a:cubicBezTo>
                      <a:pt x="337567" y="117696"/>
                      <a:pt x="331368" y="122956"/>
                      <a:pt x="323720" y="122956"/>
                    </a:cubicBezTo>
                    <a:cubicBezTo>
                      <a:pt x="316073" y="122956"/>
                      <a:pt x="309873" y="117696"/>
                      <a:pt x="309873" y="111207"/>
                    </a:cubicBezTo>
                    <a:cubicBezTo>
                      <a:pt x="309873" y="104717"/>
                      <a:pt x="316073" y="99457"/>
                      <a:pt x="323720" y="99457"/>
                    </a:cubicBezTo>
                    <a:close/>
                    <a:moveTo>
                      <a:pt x="513010" y="93591"/>
                    </a:moveTo>
                    <a:cubicBezTo>
                      <a:pt x="520658" y="93591"/>
                      <a:pt x="526858" y="98852"/>
                      <a:pt x="526858" y="105341"/>
                    </a:cubicBezTo>
                    <a:cubicBezTo>
                      <a:pt x="526858" y="111830"/>
                      <a:pt x="520658" y="117091"/>
                      <a:pt x="513010" y="117091"/>
                    </a:cubicBezTo>
                    <a:cubicBezTo>
                      <a:pt x="505363" y="117091"/>
                      <a:pt x="499163" y="111830"/>
                      <a:pt x="499163" y="105341"/>
                    </a:cubicBezTo>
                    <a:cubicBezTo>
                      <a:pt x="499163" y="98852"/>
                      <a:pt x="505363" y="93591"/>
                      <a:pt x="513010" y="93591"/>
                    </a:cubicBezTo>
                    <a:close/>
                    <a:moveTo>
                      <a:pt x="822837" y="63520"/>
                    </a:moveTo>
                    <a:cubicBezTo>
                      <a:pt x="830484" y="63520"/>
                      <a:pt x="836684" y="68781"/>
                      <a:pt x="836684" y="75270"/>
                    </a:cubicBezTo>
                    <a:cubicBezTo>
                      <a:pt x="836684" y="81759"/>
                      <a:pt x="830484" y="87020"/>
                      <a:pt x="822837" y="87020"/>
                    </a:cubicBezTo>
                    <a:cubicBezTo>
                      <a:pt x="815190" y="87020"/>
                      <a:pt x="808990" y="81759"/>
                      <a:pt x="808990" y="75270"/>
                    </a:cubicBezTo>
                    <a:cubicBezTo>
                      <a:pt x="808990" y="68781"/>
                      <a:pt x="815190" y="63520"/>
                      <a:pt x="822837" y="63520"/>
                    </a:cubicBezTo>
                    <a:close/>
                    <a:moveTo>
                      <a:pt x="231954" y="60811"/>
                    </a:moveTo>
                    <a:lnTo>
                      <a:pt x="239692" y="63531"/>
                    </a:lnTo>
                    <a:cubicBezTo>
                      <a:pt x="242197" y="65657"/>
                      <a:pt x="243747" y="68595"/>
                      <a:pt x="243747" y="71839"/>
                    </a:cubicBezTo>
                    <a:cubicBezTo>
                      <a:pt x="243747" y="78328"/>
                      <a:pt x="237548" y="83589"/>
                      <a:pt x="229900" y="83589"/>
                    </a:cubicBezTo>
                    <a:cubicBezTo>
                      <a:pt x="226077" y="83589"/>
                      <a:pt x="222615" y="82274"/>
                      <a:pt x="220109" y="80148"/>
                    </a:cubicBezTo>
                    <a:lnTo>
                      <a:pt x="216425" y="72600"/>
                    </a:lnTo>
                    <a:close/>
                    <a:moveTo>
                      <a:pt x="611007" y="59645"/>
                    </a:moveTo>
                    <a:cubicBezTo>
                      <a:pt x="618654" y="59645"/>
                      <a:pt x="624854" y="64906"/>
                      <a:pt x="624854" y="71395"/>
                    </a:cubicBezTo>
                    <a:cubicBezTo>
                      <a:pt x="624854" y="77884"/>
                      <a:pt x="618654" y="83145"/>
                      <a:pt x="611007" y="83145"/>
                    </a:cubicBezTo>
                    <a:cubicBezTo>
                      <a:pt x="603359" y="83145"/>
                      <a:pt x="597159" y="77884"/>
                      <a:pt x="597159" y="71395"/>
                    </a:cubicBezTo>
                    <a:cubicBezTo>
                      <a:pt x="597159" y="64906"/>
                      <a:pt x="603359" y="59645"/>
                      <a:pt x="611007" y="59645"/>
                    </a:cubicBezTo>
                    <a:close/>
                    <a:moveTo>
                      <a:pt x="380727" y="53082"/>
                    </a:moveTo>
                    <a:cubicBezTo>
                      <a:pt x="388374" y="53082"/>
                      <a:pt x="394574" y="58343"/>
                      <a:pt x="394574" y="64832"/>
                    </a:cubicBezTo>
                    <a:cubicBezTo>
                      <a:pt x="394574" y="71321"/>
                      <a:pt x="388374" y="76582"/>
                      <a:pt x="380727" y="76582"/>
                    </a:cubicBezTo>
                    <a:cubicBezTo>
                      <a:pt x="373079" y="76582"/>
                      <a:pt x="366879" y="71321"/>
                      <a:pt x="366879" y="64832"/>
                    </a:cubicBezTo>
                    <a:cubicBezTo>
                      <a:pt x="366879" y="58343"/>
                      <a:pt x="373079" y="53082"/>
                      <a:pt x="380727" y="53082"/>
                    </a:cubicBezTo>
                    <a:close/>
                    <a:moveTo>
                      <a:pt x="474843" y="36166"/>
                    </a:moveTo>
                    <a:cubicBezTo>
                      <a:pt x="482490" y="36166"/>
                      <a:pt x="488690" y="41427"/>
                      <a:pt x="488690" y="47916"/>
                    </a:cubicBezTo>
                    <a:cubicBezTo>
                      <a:pt x="488690" y="54405"/>
                      <a:pt x="482490" y="59666"/>
                      <a:pt x="474843" y="59666"/>
                    </a:cubicBezTo>
                    <a:cubicBezTo>
                      <a:pt x="467196" y="59666"/>
                      <a:pt x="460996" y="54405"/>
                      <a:pt x="460996" y="47916"/>
                    </a:cubicBezTo>
                    <a:cubicBezTo>
                      <a:pt x="460996" y="41427"/>
                      <a:pt x="467196" y="36166"/>
                      <a:pt x="474843" y="36166"/>
                    </a:cubicBezTo>
                    <a:close/>
                    <a:moveTo>
                      <a:pt x="751717" y="17957"/>
                    </a:moveTo>
                    <a:lnTo>
                      <a:pt x="754885" y="19000"/>
                    </a:lnTo>
                    <a:lnTo>
                      <a:pt x="766082" y="24376"/>
                    </a:lnTo>
                    <a:lnTo>
                      <a:pt x="768227" y="28771"/>
                    </a:lnTo>
                    <a:cubicBezTo>
                      <a:pt x="768227" y="35260"/>
                      <a:pt x="762027" y="40520"/>
                      <a:pt x="754380" y="40520"/>
                    </a:cubicBezTo>
                    <a:cubicBezTo>
                      <a:pt x="746732" y="40520"/>
                      <a:pt x="740532" y="35260"/>
                      <a:pt x="740532" y="28771"/>
                    </a:cubicBezTo>
                    <a:cubicBezTo>
                      <a:pt x="740532" y="25527"/>
                      <a:pt x="742082" y="22589"/>
                      <a:pt x="744588" y="20463"/>
                    </a:cubicBezTo>
                    <a:close/>
                    <a:moveTo>
                      <a:pt x="679103" y="9949"/>
                    </a:moveTo>
                    <a:cubicBezTo>
                      <a:pt x="686750" y="9949"/>
                      <a:pt x="692950" y="15210"/>
                      <a:pt x="692950" y="21699"/>
                    </a:cubicBezTo>
                    <a:cubicBezTo>
                      <a:pt x="692950" y="28188"/>
                      <a:pt x="686750" y="33449"/>
                      <a:pt x="679103" y="33449"/>
                    </a:cubicBezTo>
                    <a:cubicBezTo>
                      <a:pt x="671456" y="33449"/>
                      <a:pt x="665256" y="28188"/>
                      <a:pt x="665256" y="21699"/>
                    </a:cubicBezTo>
                    <a:cubicBezTo>
                      <a:pt x="665256" y="15210"/>
                      <a:pt x="671456" y="9949"/>
                      <a:pt x="679103" y="9949"/>
                    </a:cubicBezTo>
                    <a:close/>
                    <a:moveTo>
                      <a:pt x="343942" y="8047"/>
                    </a:moveTo>
                    <a:lnTo>
                      <a:pt x="339970" y="16184"/>
                    </a:lnTo>
                    <a:cubicBezTo>
                      <a:pt x="337464" y="18310"/>
                      <a:pt x="334002" y="19625"/>
                      <a:pt x="330178" y="19625"/>
                    </a:cubicBezTo>
                    <a:cubicBezTo>
                      <a:pt x="326355" y="19625"/>
                      <a:pt x="322893" y="18310"/>
                      <a:pt x="320387" y="16184"/>
                    </a:cubicBezTo>
                    <a:lnTo>
                      <a:pt x="320226" y="15854"/>
                    </a:lnTo>
                    <a:close/>
                    <a:moveTo>
                      <a:pt x="542009" y="0"/>
                    </a:moveTo>
                    <a:cubicBezTo>
                      <a:pt x="549656" y="0"/>
                      <a:pt x="555856" y="5261"/>
                      <a:pt x="555856" y="11750"/>
                    </a:cubicBezTo>
                    <a:cubicBezTo>
                      <a:pt x="555856" y="18239"/>
                      <a:pt x="549656" y="23499"/>
                      <a:pt x="542009" y="23499"/>
                    </a:cubicBezTo>
                    <a:cubicBezTo>
                      <a:pt x="534361" y="23499"/>
                      <a:pt x="528161" y="18239"/>
                      <a:pt x="528161" y="11750"/>
                    </a:cubicBezTo>
                    <a:cubicBezTo>
                      <a:pt x="528161" y="5261"/>
                      <a:pt x="534361" y="0"/>
                      <a:pt x="542009" y="0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727A2965-E8E5-4B25-B5EE-18CFBF272FF4}"/>
                  </a:ext>
                </a:extLst>
              </p:cNvPr>
              <p:cNvSpPr/>
              <p:nvPr/>
            </p:nvSpPr>
            <p:spPr>
              <a:xfrm>
                <a:off x="1726982" y="2592455"/>
                <a:ext cx="180975" cy="155104"/>
              </a:xfrm>
              <a:custGeom>
                <a:avLst/>
                <a:gdLst>
                  <a:gd name="connsiteX0" fmla="*/ 145189 w 304116"/>
                  <a:gd name="connsiteY0" fmla="*/ 61656 h 260642"/>
                  <a:gd name="connsiteX1" fmla="*/ 254626 w 304116"/>
                  <a:gd name="connsiteY1" fmla="*/ 114864 h 260642"/>
                  <a:gd name="connsiteX2" fmla="*/ 282220 w 304116"/>
                  <a:gd name="connsiteY2" fmla="*/ 259201 h 260642"/>
                  <a:gd name="connsiteX3" fmla="*/ 189519 w 304116"/>
                  <a:gd name="connsiteY3" fmla="*/ 179971 h 260642"/>
                  <a:gd name="connsiteX4" fmla="*/ 116176 w 304116"/>
                  <a:gd name="connsiteY4" fmla="*/ 83631 h 260642"/>
                  <a:gd name="connsiteX5" fmla="*/ 145189 w 304116"/>
                  <a:gd name="connsiteY5" fmla="*/ 61656 h 260642"/>
                  <a:gd name="connsiteX6" fmla="*/ 46549 w 304116"/>
                  <a:gd name="connsiteY6" fmla="*/ 0 h 260642"/>
                  <a:gd name="connsiteX7" fmla="*/ 93098 w 304116"/>
                  <a:gd name="connsiteY7" fmla="*/ 46549 h 260642"/>
                  <a:gd name="connsiteX8" fmla="*/ 46549 w 304116"/>
                  <a:gd name="connsiteY8" fmla="*/ 93098 h 260642"/>
                  <a:gd name="connsiteX9" fmla="*/ 0 w 304116"/>
                  <a:gd name="connsiteY9" fmla="*/ 46549 h 260642"/>
                  <a:gd name="connsiteX10" fmla="*/ 46549 w 304116"/>
                  <a:gd name="connsiteY10" fmla="*/ 0 h 260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04116" h="260642">
                    <a:moveTo>
                      <a:pt x="145189" y="61656"/>
                    </a:moveTo>
                    <a:cubicBezTo>
                      <a:pt x="181399" y="56002"/>
                      <a:pt x="233871" y="92917"/>
                      <a:pt x="254626" y="114864"/>
                    </a:cubicBezTo>
                    <a:cubicBezTo>
                      <a:pt x="282300" y="144126"/>
                      <a:pt x="333494" y="247578"/>
                      <a:pt x="282220" y="259201"/>
                    </a:cubicBezTo>
                    <a:cubicBezTo>
                      <a:pt x="230946" y="270824"/>
                      <a:pt x="217193" y="209232"/>
                      <a:pt x="189519" y="179971"/>
                    </a:cubicBezTo>
                    <a:cubicBezTo>
                      <a:pt x="161846" y="150709"/>
                      <a:pt x="89459" y="137532"/>
                      <a:pt x="116176" y="83631"/>
                    </a:cubicBezTo>
                    <a:cubicBezTo>
                      <a:pt x="122855" y="70155"/>
                      <a:pt x="133118" y="63541"/>
                      <a:pt x="145189" y="61656"/>
                    </a:cubicBezTo>
                    <a:close/>
                    <a:moveTo>
                      <a:pt x="46549" y="0"/>
                    </a:moveTo>
                    <a:cubicBezTo>
                      <a:pt x="72257" y="0"/>
                      <a:pt x="93098" y="20841"/>
                      <a:pt x="93098" y="46549"/>
                    </a:cubicBezTo>
                    <a:cubicBezTo>
                      <a:pt x="93098" y="72257"/>
                      <a:pt x="72257" y="93098"/>
                      <a:pt x="46549" y="93098"/>
                    </a:cubicBezTo>
                    <a:cubicBezTo>
                      <a:pt x="20841" y="93098"/>
                      <a:pt x="0" y="72257"/>
                      <a:pt x="0" y="46549"/>
                    </a:cubicBezTo>
                    <a:cubicBezTo>
                      <a:pt x="0" y="20841"/>
                      <a:pt x="20841" y="0"/>
                      <a:pt x="4654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C7888BFE-CD84-4479-BA85-6B5CB0B02DD7}"/>
                  </a:ext>
                </a:extLst>
              </p:cNvPr>
              <p:cNvSpPr/>
              <p:nvPr/>
            </p:nvSpPr>
            <p:spPr>
              <a:xfrm>
                <a:off x="1061108" y="3090745"/>
                <a:ext cx="957574" cy="280978"/>
              </a:xfrm>
              <a:custGeom>
                <a:avLst/>
                <a:gdLst>
                  <a:gd name="connsiteX0" fmla="*/ 0 w 957574"/>
                  <a:gd name="connsiteY0" fmla="*/ 0 h 280978"/>
                  <a:gd name="connsiteX1" fmla="*/ 1472 w 957574"/>
                  <a:gd name="connsiteY1" fmla="*/ 1092 h 280978"/>
                  <a:gd name="connsiteX2" fmla="*/ 20424 w 957574"/>
                  <a:gd name="connsiteY2" fmla="*/ 10889 h 280978"/>
                  <a:gd name="connsiteX3" fmla="*/ 46212 w 957574"/>
                  <a:gd name="connsiteY3" fmla="*/ 46399 h 280978"/>
                  <a:gd name="connsiteX4" fmla="*/ 479794 w 957574"/>
                  <a:gd name="connsiteY4" fmla="*/ 217229 h 280978"/>
                  <a:gd name="connsiteX5" fmla="*/ 913376 w 957574"/>
                  <a:gd name="connsiteY5" fmla="*/ 46399 h 280978"/>
                  <a:gd name="connsiteX6" fmla="*/ 937421 w 957574"/>
                  <a:gd name="connsiteY6" fmla="*/ 13288 h 280978"/>
                  <a:gd name="connsiteX7" fmla="*/ 957574 w 957574"/>
                  <a:gd name="connsiteY7" fmla="*/ 2871 h 280978"/>
                  <a:gd name="connsiteX8" fmla="*/ 951370 w 957574"/>
                  <a:gd name="connsiteY8" fmla="*/ 19568 h 280978"/>
                  <a:gd name="connsiteX9" fmla="*/ 479320 w 957574"/>
                  <a:gd name="connsiteY9" fmla="*/ 280978 h 280978"/>
                  <a:gd name="connsiteX10" fmla="*/ 7270 w 957574"/>
                  <a:gd name="connsiteY10" fmla="*/ 19568 h 280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57574" h="280978">
                    <a:moveTo>
                      <a:pt x="0" y="0"/>
                    </a:moveTo>
                    <a:lnTo>
                      <a:pt x="1472" y="1092"/>
                    </a:lnTo>
                    <a:lnTo>
                      <a:pt x="20424" y="10889"/>
                    </a:lnTo>
                    <a:lnTo>
                      <a:pt x="46212" y="46399"/>
                    </a:lnTo>
                    <a:cubicBezTo>
                      <a:pt x="149271" y="150729"/>
                      <a:pt x="305237" y="217229"/>
                      <a:pt x="479794" y="217229"/>
                    </a:cubicBezTo>
                    <a:cubicBezTo>
                      <a:pt x="654351" y="217229"/>
                      <a:pt x="810317" y="150729"/>
                      <a:pt x="913376" y="46399"/>
                    </a:cubicBezTo>
                    <a:lnTo>
                      <a:pt x="937421" y="13288"/>
                    </a:lnTo>
                    <a:lnTo>
                      <a:pt x="957574" y="2871"/>
                    </a:lnTo>
                    <a:lnTo>
                      <a:pt x="951370" y="19568"/>
                    </a:lnTo>
                    <a:cubicBezTo>
                      <a:pt x="873597" y="173188"/>
                      <a:pt x="691526" y="280978"/>
                      <a:pt x="479320" y="280978"/>
                    </a:cubicBezTo>
                    <a:cubicBezTo>
                      <a:pt x="267114" y="280978"/>
                      <a:pt x="85043" y="173188"/>
                      <a:pt x="7270" y="19568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12CD44D9-F235-4914-89CE-D6ECE829B8A7}"/>
                </a:ext>
              </a:extLst>
            </p:cNvPr>
            <p:cNvGrpSpPr/>
            <p:nvPr/>
          </p:nvGrpSpPr>
          <p:grpSpPr>
            <a:xfrm>
              <a:off x="4910001" y="4317524"/>
              <a:ext cx="894510" cy="681014"/>
              <a:chOff x="967076" y="2506163"/>
              <a:chExt cx="1136911" cy="865560"/>
            </a:xfrm>
          </p:grpSpPr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C8838E9C-78FC-4B6D-AC1F-4CC84E8EA483}"/>
                  </a:ext>
                </a:extLst>
              </p:cNvPr>
              <p:cNvSpPr/>
              <p:nvPr/>
            </p:nvSpPr>
            <p:spPr>
              <a:xfrm>
                <a:off x="967076" y="2506163"/>
                <a:ext cx="1136910" cy="856022"/>
              </a:xfrm>
              <a:custGeom>
                <a:avLst/>
                <a:gdLst>
                  <a:gd name="connsiteX0" fmla="*/ 573352 w 1136910"/>
                  <a:gd name="connsiteY0" fmla="*/ 0 h 856022"/>
                  <a:gd name="connsiteX1" fmla="*/ 1045402 w 1136910"/>
                  <a:gd name="connsiteY1" fmla="*/ 261410 h 856022"/>
                  <a:gd name="connsiteX2" fmla="*/ 1073505 w 1136910"/>
                  <a:gd name="connsiteY2" fmla="*/ 337046 h 856022"/>
                  <a:gd name="connsiteX3" fmla="*/ 1092238 w 1136910"/>
                  <a:gd name="connsiteY3" fmla="*/ 349320 h 856022"/>
                  <a:gd name="connsiteX4" fmla="*/ 1136910 w 1136910"/>
                  <a:gd name="connsiteY4" fmla="*/ 428011 h 856022"/>
                  <a:gd name="connsiteX5" fmla="*/ 1092238 w 1136910"/>
                  <a:gd name="connsiteY5" fmla="*/ 506702 h 856022"/>
                  <a:gd name="connsiteX6" fmla="*/ 1073505 w 1136910"/>
                  <a:gd name="connsiteY6" fmla="*/ 518976 h 856022"/>
                  <a:gd name="connsiteX7" fmla="*/ 1045402 w 1136910"/>
                  <a:gd name="connsiteY7" fmla="*/ 594612 h 856022"/>
                  <a:gd name="connsiteX8" fmla="*/ 573352 w 1136910"/>
                  <a:gd name="connsiteY8" fmla="*/ 856022 h 856022"/>
                  <a:gd name="connsiteX9" fmla="*/ 101302 w 1136910"/>
                  <a:gd name="connsiteY9" fmla="*/ 594612 h 856022"/>
                  <a:gd name="connsiteX10" fmla="*/ 76351 w 1136910"/>
                  <a:gd name="connsiteY10" fmla="*/ 527459 h 856022"/>
                  <a:gd name="connsiteX11" fmla="*/ 44672 w 1136910"/>
                  <a:gd name="connsiteY11" fmla="*/ 506702 h 856022"/>
                  <a:gd name="connsiteX12" fmla="*/ 0 w 1136910"/>
                  <a:gd name="connsiteY12" fmla="*/ 428011 h 856022"/>
                  <a:gd name="connsiteX13" fmla="*/ 44672 w 1136910"/>
                  <a:gd name="connsiteY13" fmla="*/ 349320 h 856022"/>
                  <a:gd name="connsiteX14" fmla="*/ 76351 w 1136910"/>
                  <a:gd name="connsiteY14" fmla="*/ 328564 h 856022"/>
                  <a:gd name="connsiteX15" fmla="*/ 101302 w 1136910"/>
                  <a:gd name="connsiteY15" fmla="*/ 261410 h 856022"/>
                  <a:gd name="connsiteX16" fmla="*/ 573352 w 1136910"/>
                  <a:gd name="connsiteY16" fmla="*/ 0 h 856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36910" h="856022">
                    <a:moveTo>
                      <a:pt x="573352" y="0"/>
                    </a:moveTo>
                    <a:cubicBezTo>
                      <a:pt x="785558" y="0"/>
                      <a:pt x="967629" y="107790"/>
                      <a:pt x="1045402" y="261410"/>
                    </a:cubicBezTo>
                    <a:lnTo>
                      <a:pt x="1073505" y="337046"/>
                    </a:lnTo>
                    <a:lnTo>
                      <a:pt x="1092238" y="349320"/>
                    </a:lnTo>
                    <a:cubicBezTo>
                      <a:pt x="1121003" y="373506"/>
                      <a:pt x="1136910" y="400098"/>
                      <a:pt x="1136910" y="428011"/>
                    </a:cubicBezTo>
                    <a:cubicBezTo>
                      <a:pt x="1136910" y="455924"/>
                      <a:pt x="1121003" y="482516"/>
                      <a:pt x="1092238" y="506702"/>
                    </a:cubicBezTo>
                    <a:lnTo>
                      <a:pt x="1073505" y="518976"/>
                    </a:lnTo>
                    <a:lnTo>
                      <a:pt x="1045402" y="594612"/>
                    </a:lnTo>
                    <a:cubicBezTo>
                      <a:pt x="967629" y="748232"/>
                      <a:pt x="785558" y="856022"/>
                      <a:pt x="573352" y="856022"/>
                    </a:cubicBezTo>
                    <a:cubicBezTo>
                      <a:pt x="361146" y="856022"/>
                      <a:pt x="179075" y="748232"/>
                      <a:pt x="101302" y="594612"/>
                    </a:cubicBezTo>
                    <a:lnTo>
                      <a:pt x="76351" y="527459"/>
                    </a:lnTo>
                    <a:lnTo>
                      <a:pt x="44672" y="506702"/>
                    </a:lnTo>
                    <a:cubicBezTo>
                      <a:pt x="15907" y="482516"/>
                      <a:pt x="0" y="455924"/>
                      <a:pt x="0" y="428011"/>
                    </a:cubicBezTo>
                    <a:cubicBezTo>
                      <a:pt x="0" y="400098"/>
                      <a:pt x="15907" y="373506"/>
                      <a:pt x="44672" y="349320"/>
                    </a:cubicBezTo>
                    <a:lnTo>
                      <a:pt x="76351" y="328564"/>
                    </a:lnTo>
                    <a:lnTo>
                      <a:pt x="101302" y="261410"/>
                    </a:lnTo>
                    <a:cubicBezTo>
                      <a:pt x="179075" y="107790"/>
                      <a:pt x="361146" y="0"/>
                      <a:pt x="573352" y="0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008000"/>
                  </a:gs>
                  <a:gs pos="0">
                    <a:srgbClr val="92D050"/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FABAFFBA-188B-4ECD-9DD6-EB8A07EE248B}"/>
                  </a:ext>
                </a:extLst>
              </p:cNvPr>
              <p:cNvSpPr/>
              <p:nvPr/>
            </p:nvSpPr>
            <p:spPr>
              <a:xfrm>
                <a:off x="1007652" y="2535679"/>
                <a:ext cx="1096335" cy="831850"/>
              </a:xfrm>
              <a:custGeom>
                <a:avLst/>
                <a:gdLst>
                  <a:gd name="connsiteX0" fmla="*/ 505095 w 1096335"/>
                  <a:gd name="connsiteY0" fmla="*/ 817167 h 831850"/>
                  <a:gd name="connsiteX1" fmla="*/ 518942 w 1096335"/>
                  <a:gd name="connsiteY1" fmla="*/ 828917 h 831850"/>
                  <a:gd name="connsiteX2" fmla="*/ 517510 w 1096335"/>
                  <a:gd name="connsiteY2" fmla="*/ 831850 h 831850"/>
                  <a:gd name="connsiteX3" fmla="*/ 491889 w 1096335"/>
                  <a:gd name="connsiteY3" fmla="*/ 830231 h 831850"/>
                  <a:gd name="connsiteX4" fmla="*/ 491248 w 1096335"/>
                  <a:gd name="connsiteY4" fmla="*/ 828917 h 831850"/>
                  <a:gd name="connsiteX5" fmla="*/ 505095 w 1096335"/>
                  <a:gd name="connsiteY5" fmla="*/ 817167 h 831850"/>
                  <a:gd name="connsiteX6" fmla="*/ 319544 w 1096335"/>
                  <a:gd name="connsiteY6" fmla="*/ 777927 h 831850"/>
                  <a:gd name="connsiteX7" fmla="*/ 333391 w 1096335"/>
                  <a:gd name="connsiteY7" fmla="*/ 789676 h 831850"/>
                  <a:gd name="connsiteX8" fmla="*/ 329853 w 1096335"/>
                  <a:gd name="connsiteY8" fmla="*/ 796924 h 831850"/>
                  <a:gd name="connsiteX9" fmla="*/ 310669 w 1096335"/>
                  <a:gd name="connsiteY9" fmla="*/ 790609 h 831850"/>
                  <a:gd name="connsiteX10" fmla="*/ 306272 w 1096335"/>
                  <a:gd name="connsiteY10" fmla="*/ 788497 h 831850"/>
                  <a:gd name="connsiteX11" fmla="*/ 309752 w 1096335"/>
                  <a:gd name="connsiteY11" fmla="*/ 781368 h 831850"/>
                  <a:gd name="connsiteX12" fmla="*/ 319544 w 1096335"/>
                  <a:gd name="connsiteY12" fmla="*/ 777927 h 831850"/>
                  <a:gd name="connsiteX13" fmla="*/ 562102 w 1096335"/>
                  <a:gd name="connsiteY13" fmla="*/ 770793 h 831850"/>
                  <a:gd name="connsiteX14" fmla="*/ 575949 w 1096335"/>
                  <a:gd name="connsiteY14" fmla="*/ 782543 h 831850"/>
                  <a:gd name="connsiteX15" fmla="*/ 562102 w 1096335"/>
                  <a:gd name="connsiteY15" fmla="*/ 794293 h 831850"/>
                  <a:gd name="connsiteX16" fmla="*/ 548254 w 1096335"/>
                  <a:gd name="connsiteY16" fmla="*/ 782543 h 831850"/>
                  <a:gd name="connsiteX17" fmla="*/ 562102 w 1096335"/>
                  <a:gd name="connsiteY17" fmla="*/ 770793 h 831850"/>
                  <a:gd name="connsiteX18" fmla="*/ 777880 w 1096335"/>
                  <a:gd name="connsiteY18" fmla="*/ 766030 h 831850"/>
                  <a:gd name="connsiteX19" fmla="*/ 787671 w 1096335"/>
                  <a:gd name="connsiteY19" fmla="*/ 769472 h 831850"/>
                  <a:gd name="connsiteX20" fmla="*/ 789804 w 1096335"/>
                  <a:gd name="connsiteY20" fmla="*/ 773841 h 831850"/>
                  <a:gd name="connsiteX21" fmla="*/ 767369 w 1096335"/>
                  <a:gd name="connsiteY21" fmla="*/ 784614 h 831850"/>
                  <a:gd name="connsiteX22" fmla="*/ 764032 w 1096335"/>
                  <a:gd name="connsiteY22" fmla="*/ 777780 h 831850"/>
                  <a:gd name="connsiteX23" fmla="*/ 777880 w 1096335"/>
                  <a:gd name="connsiteY23" fmla="*/ 766030 h 831850"/>
                  <a:gd name="connsiteX24" fmla="*/ 656218 w 1096335"/>
                  <a:gd name="connsiteY24" fmla="*/ 753877 h 831850"/>
                  <a:gd name="connsiteX25" fmla="*/ 670065 w 1096335"/>
                  <a:gd name="connsiteY25" fmla="*/ 765627 h 831850"/>
                  <a:gd name="connsiteX26" fmla="*/ 656218 w 1096335"/>
                  <a:gd name="connsiteY26" fmla="*/ 777376 h 831850"/>
                  <a:gd name="connsiteX27" fmla="*/ 642371 w 1096335"/>
                  <a:gd name="connsiteY27" fmla="*/ 765627 h 831850"/>
                  <a:gd name="connsiteX28" fmla="*/ 656218 w 1096335"/>
                  <a:gd name="connsiteY28" fmla="*/ 753877 h 831850"/>
                  <a:gd name="connsiteX29" fmla="*/ 421363 w 1096335"/>
                  <a:gd name="connsiteY29" fmla="*/ 752009 h 831850"/>
                  <a:gd name="connsiteX30" fmla="*/ 435210 w 1096335"/>
                  <a:gd name="connsiteY30" fmla="*/ 763759 h 831850"/>
                  <a:gd name="connsiteX31" fmla="*/ 421363 w 1096335"/>
                  <a:gd name="connsiteY31" fmla="*/ 775508 h 831850"/>
                  <a:gd name="connsiteX32" fmla="*/ 407515 w 1096335"/>
                  <a:gd name="connsiteY32" fmla="*/ 763759 h 831850"/>
                  <a:gd name="connsiteX33" fmla="*/ 421363 w 1096335"/>
                  <a:gd name="connsiteY33" fmla="*/ 752009 h 831850"/>
                  <a:gd name="connsiteX34" fmla="*/ 723384 w 1096335"/>
                  <a:gd name="connsiteY34" fmla="*/ 717711 h 831850"/>
                  <a:gd name="connsiteX35" fmla="*/ 737231 w 1096335"/>
                  <a:gd name="connsiteY35" fmla="*/ 729460 h 831850"/>
                  <a:gd name="connsiteX36" fmla="*/ 723384 w 1096335"/>
                  <a:gd name="connsiteY36" fmla="*/ 741210 h 831850"/>
                  <a:gd name="connsiteX37" fmla="*/ 709536 w 1096335"/>
                  <a:gd name="connsiteY37" fmla="*/ 729460 h 831850"/>
                  <a:gd name="connsiteX38" fmla="*/ 723384 w 1096335"/>
                  <a:gd name="connsiteY38" fmla="*/ 717711 h 831850"/>
                  <a:gd name="connsiteX39" fmla="*/ 845976 w 1096335"/>
                  <a:gd name="connsiteY39" fmla="*/ 716334 h 831850"/>
                  <a:gd name="connsiteX40" fmla="*/ 859823 w 1096335"/>
                  <a:gd name="connsiteY40" fmla="*/ 728083 h 831850"/>
                  <a:gd name="connsiteX41" fmla="*/ 859197 w 1096335"/>
                  <a:gd name="connsiteY41" fmla="*/ 729366 h 831850"/>
                  <a:gd name="connsiteX42" fmla="*/ 845588 w 1096335"/>
                  <a:gd name="connsiteY42" fmla="*/ 739697 h 831850"/>
                  <a:gd name="connsiteX43" fmla="*/ 836185 w 1096335"/>
                  <a:gd name="connsiteY43" fmla="*/ 736392 h 831850"/>
                  <a:gd name="connsiteX44" fmla="*/ 832129 w 1096335"/>
                  <a:gd name="connsiteY44" fmla="*/ 728083 h 831850"/>
                  <a:gd name="connsiteX45" fmla="*/ 845976 w 1096335"/>
                  <a:gd name="connsiteY45" fmla="*/ 716334 h 831850"/>
                  <a:gd name="connsiteX46" fmla="*/ 511553 w 1096335"/>
                  <a:gd name="connsiteY46" fmla="*/ 713836 h 831850"/>
                  <a:gd name="connsiteX47" fmla="*/ 525401 w 1096335"/>
                  <a:gd name="connsiteY47" fmla="*/ 725585 h 831850"/>
                  <a:gd name="connsiteX48" fmla="*/ 511553 w 1096335"/>
                  <a:gd name="connsiteY48" fmla="*/ 737335 h 831850"/>
                  <a:gd name="connsiteX49" fmla="*/ 497706 w 1096335"/>
                  <a:gd name="connsiteY49" fmla="*/ 725585 h 831850"/>
                  <a:gd name="connsiteX50" fmla="*/ 511553 w 1096335"/>
                  <a:gd name="connsiteY50" fmla="*/ 713836 h 831850"/>
                  <a:gd name="connsiteX51" fmla="*/ 289079 w 1096335"/>
                  <a:gd name="connsiteY51" fmla="*/ 711500 h 831850"/>
                  <a:gd name="connsiteX52" fmla="*/ 302926 w 1096335"/>
                  <a:gd name="connsiteY52" fmla="*/ 723250 h 831850"/>
                  <a:gd name="connsiteX53" fmla="*/ 289079 w 1096335"/>
                  <a:gd name="connsiteY53" fmla="*/ 735000 h 831850"/>
                  <a:gd name="connsiteX54" fmla="*/ 275232 w 1096335"/>
                  <a:gd name="connsiteY54" fmla="*/ 723250 h 831850"/>
                  <a:gd name="connsiteX55" fmla="*/ 289079 w 1096335"/>
                  <a:gd name="connsiteY55" fmla="*/ 711500 h 831850"/>
                  <a:gd name="connsiteX56" fmla="*/ 383195 w 1096335"/>
                  <a:gd name="connsiteY56" fmla="*/ 694584 h 831850"/>
                  <a:gd name="connsiteX57" fmla="*/ 397042 w 1096335"/>
                  <a:gd name="connsiteY57" fmla="*/ 706334 h 831850"/>
                  <a:gd name="connsiteX58" fmla="*/ 383195 w 1096335"/>
                  <a:gd name="connsiteY58" fmla="*/ 718083 h 831850"/>
                  <a:gd name="connsiteX59" fmla="*/ 369348 w 1096335"/>
                  <a:gd name="connsiteY59" fmla="*/ 706334 h 831850"/>
                  <a:gd name="connsiteX60" fmla="*/ 383195 w 1096335"/>
                  <a:gd name="connsiteY60" fmla="*/ 694584 h 831850"/>
                  <a:gd name="connsiteX61" fmla="*/ 654926 w 1096335"/>
                  <a:gd name="connsiteY61" fmla="*/ 671211 h 831850"/>
                  <a:gd name="connsiteX62" fmla="*/ 668774 w 1096335"/>
                  <a:gd name="connsiteY62" fmla="*/ 682961 h 831850"/>
                  <a:gd name="connsiteX63" fmla="*/ 654926 w 1096335"/>
                  <a:gd name="connsiteY63" fmla="*/ 694711 h 831850"/>
                  <a:gd name="connsiteX64" fmla="*/ 641079 w 1096335"/>
                  <a:gd name="connsiteY64" fmla="*/ 682961 h 831850"/>
                  <a:gd name="connsiteX65" fmla="*/ 654926 w 1096335"/>
                  <a:gd name="connsiteY65" fmla="*/ 671211 h 831850"/>
                  <a:gd name="connsiteX66" fmla="*/ 579650 w 1096335"/>
                  <a:gd name="connsiteY66" fmla="*/ 664140 h 831850"/>
                  <a:gd name="connsiteX67" fmla="*/ 593497 w 1096335"/>
                  <a:gd name="connsiteY67" fmla="*/ 675889 h 831850"/>
                  <a:gd name="connsiteX68" fmla="*/ 579650 w 1096335"/>
                  <a:gd name="connsiteY68" fmla="*/ 687639 h 831850"/>
                  <a:gd name="connsiteX69" fmla="*/ 565802 w 1096335"/>
                  <a:gd name="connsiteY69" fmla="*/ 675889 h 831850"/>
                  <a:gd name="connsiteX70" fmla="*/ 579650 w 1096335"/>
                  <a:gd name="connsiteY70" fmla="*/ 664140 h 831850"/>
                  <a:gd name="connsiteX71" fmla="*/ 450361 w 1096335"/>
                  <a:gd name="connsiteY71" fmla="*/ 658418 h 831850"/>
                  <a:gd name="connsiteX72" fmla="*/ 464208 w 1096335"/>
                  <a:gd name="connsiteY72" fmla="*/ 670167 h 831850"/>
                  <a:gd name="connsiteX73" fmla="*/ 450361 w 1096335"/>
                  <a:gd name="connsiteY73" fmla="*/ 681917 h 831850"/>
                  <a:gd name="connsiteX74" fmla="*/ 436513 w 1096335"/>
                  <a:gd name="connsiteY74" fmla="*/ 670167 h 831850"/>
                  <a:gd name="connsiteX75" fmla="*/ 450361 w 1096335"/>
                  <a:gd name="connsiteY75" fmla="*/ 658418 h 831850"/>
                  <a:gd name="connsiteX76" fmla="*/ 238531 w 1096335"/>
                  <a:gd name="connsiteY76" fmla="*/ 654543 h 831850"/>
                  <a:gd name="connsiteX77" fmla="*/ 252378 w 1096335"/>
                  <a:gd name="connsiteY77" fmla="*/ 666292 h 831850"/>
                  <a:gd name="connsiteX78" fmla="*/ 238531 w 1096335"/>
                  <a:gd name="connsiteY78" fmla="*/ 678042 h 831850"/>
                  <a:gd name="connsiteX79" fmla="*/ 224683 w 1096335"/>
                  <a:gd name="connsiteY79" fmla="*/ 666292 h 831850"/>
                  <a:gd name="connsiteX80" fmla="*/ 238531 w 1096335"/>
                  <a:gd name="connsiteY80" fmla="*/ 654543 h 831850"/>
                  <a:gd name="connsiteX81" fmla="*/ 825529 w 1096335"/>
                  <a:gd name="connsiteY81" fmla="*/ 643384 h 831850"/>
                  <a:gd name="connsiteX82" fmla="*/ 839376 w 1096335"/>
                  <a:gd name="connsiteY82" fmla="*/ 655134 h 831850"/>
                  <a:gd name="connsiteX83" fmla="*/ 825529 w 1096335"/>
                  <a:gd name="connsiteY83" fmla="*/ 666884 h 831850"/>
                  <a:gd name="connsiteX84" fmla="*/ 811681 w 1096335"/>
                  <a:gd name="connsiteY84" fmla="*/ 655134 h 831850"/>
                  <a:gd name="connsiteX85" fmla="*/ 825529 w 1096335"/>
                  <a:gd name="connsiteY85" fmla="*/ 643384 h 831850"/>
                  <a:gd name="connsiteX86" fmla="*/ 104630 w 1096335"/>
                  <a:gd name="connsiteY86" fmla="*/ 631859 h 831850"/>
                  <a:gd name="connsiteX87" fmla="*/ 112158 w 1096335"/>
                  <a:gd name="connsiteY87" fmla="*/ 634505 h 831850"/>
                  <a:gd name="connsiteX88" fmla="*/ 116214 w 1096335"/>
                  <a:gd name="connsiteY88" fmla="*/ 642813 h 831850"/>
                  <a:gd name="connsiteX89" fmla="*/ 114755 w 1096335"/>
                  <a:gd name="connsiteY89" fmla="*/ 645802 h 831850"/>
                  <a:gd name="connsiteX90" fmla="*/ 738057 w 1096335"/>
                  <a:gd name="connsiteY90" fmla="*/ 623332 h 831850"/>
                  <a:gd name="connsiteX91" fmla="*/ 751905 w 1096335"/>
                  <a:gd name="connsiteY91" fmla="*/ 635082 h 831850"/>
                  <a:gd name="connsiteX92" fmla="*/ 738057 w 1096335"/>
                  <a:gd name="connsiteY92" fmla="*/ 646832 h 831850"/>
                  <a:gd name="connsiteX93" fmla="*/ 724210 w 1096335"/>
                  <a:gd name="connsiteY93" fmla="*/ 635082 h 831850"/>
                  <a:gd name="connsiteX94" fmla="*/ 738057 w 1096335"/>
                  <a:gd name="connsiteY94" fmla="*/ 623332 h 831850"/>
                  <a:gd name="connsiteX95" fmla="*/ 927348 w 1096335"/>
                  <a:gd name="connsiteY95" fmla="*/ 617466 h 831850"/>
                  <a:gd name="connsiteX96" fmla="*/ 941195 w 1096335"/>
                  <a:gd name="connsiteY96" fmla="*/ 629216 h 831850"/>
                  <a:gd name="connsiteX97" fmla="*/ 927348 w 1096335"/>
                  <a:gd name="connsiteY97" fmla="*/ 640966 h 831850"/>
                  <a:gd name="connsiteX98" fmla="*/ 913500 w 1096335"/>
                  <a:gd name="connsiteY98" fmla="*/ 629216 h 831850"/>
                  <a:gd name="connsiteX99" fmla="*/ 927348 w 1096335"/>
                  <a:gd name="connsiteY99" fmla="*/ 617466 h 831850"/>
                  <a:gd name="connsiteX100" fmla="*/ 381903 w 1096335"/>
                  <a:gd name="connsiteY100" fmla="*/ 611918 h 831850"/>
                  <a:gd name="connsiteX101" fmla="*/ 395751 w 1096335"/>
                  <a:gd name="connsiteY101" fmla="*/ 623668 h 831850"/>
                  <a:gd name="connsiteX102" fmla="*/ 381903 w 1096335"/>
                  <a:gd name="connsiteY102" fmla="*/ 635418 h 831850"/>
                  <a:gd name="connsiteX103" fmla="*/ 368056 w 1096335"/>
                  <a:gd name="connsiteY103" fmla="*/ 623668 h 831850"/>
                  <a:gd name="connsiteX104" fmla="*/ 381903 w 1096335"/>
                  <a:gd name="connsiteY104" fmla="*/ 611918 h 831850"/>
                  <a:gd name="connsiteX105" fmla="*/ 542418 w 1096335"/>
                  <a:gd name="connsiteY105" fmla="*/ 609883 h 831850"/>
                  <a:gd name="connsiteX106" fmla="*/ 556265 w 1096335"/>
                  <a:gd name="connsiteY106" fmla="*/ 621632 h 831850"/>
                  <a:gd name="connsiteX107" fmla="*/ 542418 w 1096335"/>
                  <a:gd name="connsiteY107" fmla="*/ 633382 h 831850"/>
                  <a:gd name="connsiteX108" fmla="*/ 528571 w 1096335"/>
                  <a:gd name="connsiteY108" fmla="*/ 621632 h 831850"/>
                  <a:gd name="connsiteX109" fmla="*/ 542418 w 1096335"/>
                  <a:gd name="connsiteY109" fmla="*/ 609883 h 831850"/>
                  <a:gd name="connsiteX110" fmla="*/ 306627 w 1096335"/>
                  <a:gd name="connsiteY110" fmla="*/ 604847 h 831850"/>
                  <a:gd name="connsiteX111" fmla="*/ 320474 w 1096335"/>
                  <a:gd name="connsiteY111" fmla="*/ 616596 h 831850"/>
                  <a:gd name="connsiteX112" fmla="*/ 306627 w 1096335"/>
                  <a:gd name="connsiteY112" fmla="*/ 628346 h 831850"/>
                  <a:gd name="connsiteX113" fmla="*/ 292780 w 1096335"/>
                  <a:gd name="connsiteY113" fmla="*/ 616596 h 831850"/>
                  <a:gd name="connsiteX114" fmla="*/ 306627 w 1096335"/>
                  <a:gd name="connsiteY114" fmla="*/ 604847 h 831850"/>
                  <a:gd name="connsiteX115" fmla="*/ 169533 w 1096335"/>
                  <a:gd name="connsiteY115" fmla="*/ 594897 h 831850"/>
                  <a:gd name="connsiteX116" fmla="*/ 183380 w 1096335"/>
                  <a:gd name="connsiteY116" fmla="*/ 606647 h 831850"/>
                  <a:gd name="connsiteX117" fmla="*/ 169533 w 1096335"/>
                  <a:gd name="connsiteY117" fmla="*/ 618397 h 831850"/>
                  <a:gd name="connsiteX118" fmla="*/ 155685 w 1096335"/>
                  <a:gd name="connsiteY118" fmla="*/ 606647 h 831850"/>
                  <a:gd name="connsiteX119" fmla="*/ 169533 w 1096335"/>
                  <a:gd name="connsiteY119" fmla="*/ 594897 h 831850"/>
                  <a:gd name="connsiteX120" fmla="*/ 454947 w 1096335"/>
                  <a:gd name="connsiteY120" fmla="*/ 589830 h 831850"/>
                  <a:gd name="connsiteX121" fmla="*/ 468794 w 1096335"/>
                  <a:gd name="connsiteY121" fmla="*/ 601580 h 831850"/>
                  <a:gd name="connsiteX122" fmla="*/ 454947 w 1096335"/>
                  <a:gd name="connsiteY122" fmla="*/ 613330 h 831850"/>
                  <a:gd name="connsiteX123" fmla="*/ 441100 w 1096335"/>
                  <a:gd name="connsiteY123" fmla="*/ 601580 h 831850"/>
                  <a:gd name="connsiteX124" fmla="*/ 454947 w 1096335"/>
                  <a:gd name="connsiteY124" fmla="*/ 589830 h 831850"/>
                  <a:gd name="connsiteX125" fmla="*/ 644237 w 1096335"/>
                  <a:gd name="connsiteY125" fmla="*/ 583965 h 831850"/>
                  <a:gd name="connsiteX126" fmla="*/ 658084 w 1096335"/>
                  <a:gd name="connsiteY126" fmla="*/ 595714 h 831850"/>
                  <a:gd name="connsiteX127" fmla="*/ 644237 w 1096335"/>
                  <a:gd name="connsiteY127" fmla="*/ 607464 h 831850"/>
                  <a:gd name="connsiteX128" fmla="*/ 630390 w 1096335"/>
                  <a:gd name="connsiteY128" fmla="*/ 595714 h 831850"/>
                  <a:gd name="connsiteX129" fmla="*/ 644237 w 1096335"/>
                  <a:gd name="connsiteY129" fmla="*/ 583965 h 831850"/>
                  <a:gd name="connsiteX130" fmla="*/ 795064 w 1096335"/>
                  <a:gd name="connsiteY130" fmla="*/ 576958 h 831850"/>
                  <a:gd name="connsiteX131" fmla="*/ 808911 w 1096335"/>
                  <a:gd name="connsiteY131" fmla="*/ 588708 h 831850"/>
                  <a:gd name="connsiteX132" fmla="*/ 795064 w 1096335"/>
                  <a:gd name="connsiteY132" fmla="*/ 600457 h 831850"/>
                  <a:gd name="connsiteX133" fmla="*/ 781217 w 1096335"/>
                  <a:gd name="connsiteY133" fmla="*/ 588708 h 831850"/>
                  <a:gd name="connsiteX134" fmla="*/ 795064 w 1096335"/>
                  <a:gd name="connsiteY134" fmla="*/ 576958 h 831850"/>
                  <a:gd name="connsiteX135" fmla="*/ 889180 w 1096335"/>
                  <a:gd name="connsiteY135" fmla="*/ 560042 h 831850"/>
                  <a:gd name="connsiteX136" fmla="*/ 903028 w 1096335"/>
                  <a:gd name="connsiteY136" fmla="*/ 571791 h 831850"/>
                  <a:gd name="connsiteX137" fmla="*/ 889180 w 1096335"/>
                  <a:gd name="connsiteY137" fmla="*/ 583541 h 831850"/>
                  <a:gd name="connsiteX138" fmla="*/ 875333 w 1096335"/>
                  <a:gd name="connsiteY138" fmla="*/ 571791 h 831850"/>
                  <a:gd name="connsiteX139" fmla="*/ 889180 w 1096335"/>
                  <a:gd name="connsiteY139" fmla="*/ 560042 h 831850"/>
                  <a:gd name="connsiteX140" fmla="*/ 101075 w 1096335"/>
                  <a:gd name="connsiteY140" fmla="*/ 548398 h 831850"/>
                  <a:gd name="connsiteX141" fmla="*/ 114923 w 1096335"/>
                  <a:gd name="connsiteY141" fmla="*/ 560148 h 831850"/>
                  <a:gd name="connsiteX142" fmla="*/ 101075 w 1096335"/>
                  <a:gd name="connsiteY142" fmla="*/ 571898 h 831850"/>
                  <a:gd name="connsiteX143" fmla="*/ 87228 w 1096335"/>
                  <a:gd name="connsiteY143" fmla="*/ 560148 h 831850"/>
                  <a:gd name="connsiteX144" fmla="*/ 101075 w 1096335"/>
                  <a:gd name="connsiteY144" fmla="*/ 548398 h 831850"/>
                  <a:gd name="connsiteX145" fmla="*/ 258247 w 1096335"/>
                  <a:gd name="connsiteY145" fmla="*/ 546362 h 831850"/>
                  <a:gd name="connsiteX146" fmla="*/ 272094 w 1096335"/>
                  <a:gd name="connsiteY146" fmla="*/ 558112 h 831850"/>
                  <a:gd name="connsiteX147" fmla="*/ 258247 w 1096335"/>
                  <a:gd name="connsiteY147" fmla="*/ 569862 h 831850"/>
                  <a:gd name="connsiteX148" fmla="*/ 244400 w 1096335"/>
                  <a:gd name="connsiteY148" fmla="*/ 558112 h 831850"/>
                  <a:gd name="connsiteX149" fmla="*/ 258247 w 1096335"/>
                  <a:gd name="connsiteY149" fmla="*/ 546362 h 831850"/>
                  <a:gd name="connsiteX150" fmla="*/ 511953 w 1096335"/>
                  <a:gd name="connsiteY150" fmla="*/ 543456 h 831850"/>
                  <a:gd name="connsiteX151" fmla="*/ 525801 w 1096335"/>
                  <a:gd name="connsiteY151" fmla="*/ 555206 h 831850"/>
                  <a:gd name="connsiteX152" fmla="*/ 511953 w 1096335"/>
                  <a:gd name="connsiteY152" fmla="*/ 566956 h 831850"/>
                  <a:gd name="connsiteX153" fmla="*/ 498106 w 1096335"/>
                  <a:gd name="connsiteY153" fmla="*/ 555206 h 831850"/>
                  <a:gd name="connsiteX154" fmla="*/ 511953 w 1096335"/>
                  <a:gd name="connsiteY154" fmla="*/ 543456 h 831850"/>
                  <a:gd name="connsiteX155" fmla="*/ 606070 w 1096335"/>
                  <a:gd name="connsiteY155" fmla="*/ 526540 h 831850"/>
                  <a:gd name="connsiteX156" fmla="*/ 619917 w 1096335"/>
                  <a:gd name="connsiteY156" fmla="*/ 538290 h 831850"/>
                  <a:gd name="connsiteX157" fmla="*/ 606070 w 1096335"/>
                  <a:gd name="connsiteY157" fmla="*/ 550039 h 831850"/>
                  <a:gd name="connsiteX158" fmla="*/ 592222 w 1096335"/>
                  <a:gd name="connsiteY158" fmla="*/ 538290 h 831850"/>
                  <a:gd name="connsiteX159" fmla="*/ 606070 w 1096335"/>
                  <a:gd name="connsiteY159" fmla="*/ 526540 h 831850"/>
                  <a:gd name="connsiteX160" fmla="*/ 170776 w 1096335"/>
                  <a:gd name="connsiteY160" fmla="*/ 526310 h 831850"/>
                  <a:gd name="connsiteX161" fmla="*/ 184623 w 1096335"/>
                  <a:gd name="connsiteY161" fmla="*/ 538060 h 831850"/>
                  <a:gd name="connsiteX162" fmla="*/ 170776 w 1096335"/>
                  <a:gd name="connsiteY162" fmla="*/ 549810 h 831850"/>
                  <a:gd name="connsiteX163" fmla="*/ 156929 w 1096335"/>
                  <a:gd name="connsiteY163" fmla="*/ 538060 h 831850"/>
                  <a:gd name="connsiteX164" fmla="*/ 170776 w 1096335"/>
                  <a:gd name="connsiteY164" fmla="*/ 526310 h 831850"/>
                  <a:gd name="connsiteX165" fmla="*/ 956346 w 1096335"/>
                  <a:gd name="connsiteY165" fmla="*/ 523875 h 831850"/>
                  <a:gd name="connsiteX166" fmla="*/ 970193 w 1096335"/>
                  <a:gd name="connsiteY166" fmla="*/ 535625 h 831850"/>
                  <a:gd name="connsiteX167" fmla="*/ 956346 w 1096335"/>
                  <a:gd name="connsiteY167" fmla="*/ 547375 h 831850"/>
                  <a:gd name="connsiteX168" fmla="*/ 942499 w 1096335"/>
                  <a:gd name="connsiteY168" fmla="*/ 535625 h 831850"/>
                  <a:gd name="connsiteX169" fmla="*/ 956346 w 1096335"/>
                  <a:gd name="connsiteY169" fmla="*/ 523875 h 831850"/>
                  <a:gd name="connsiteX170" fmla="*/ 360066 w 1096335"/>
                  <a:gd name="connsiteY170" fmla="*/ 520444 h 831850"/>
                  <a:gd name="connsiteX171" fmla="*/ 373913 w 1096335"/>
                  <a:gd name="connsiteY171" fmla="*/ 532194 h 831850"/>
                  <a:gd name="connsiteX172" fmla="*/ 360066 w 1096335"/>
                  <a:gd name="connsiteY172" fmla="*/ 543944 h 831850"/>
                  <a:gd name="connsiteX173" fmla="*/ 346219 w 1096335"/>
                  <a:gd name="connsiteY173" fmla="*/ 532194 h 831850"/>
                  <a:gd name="connsiteX174" fmla="*/ 360066 w 1096335"/>
                  <a:gd name="connsiteY174" fmla="*/ 520444 h 831850"/>
                  <a:gd name="connsiteX175" fmla="*/ 744516 w 1096335"/>
                  <a:gd name="connsiteY175" fmla="*/ 520000 h 831850"/>
                  <a:gd name="connsiteX176" fmla="*/ 758363 w 1096335"/>
                  <a:gd name="connsiteY176" fmla="*/ 531750 h 831850"/>
                  <a:gd name="connsiteX177" fmla="*/ 744516 w 1096335"/>
                  <a:gd name="connsiteY177" fmla="*/ 543500 h 831850"/>
                  <a:gd name="connsiteX178" fmla="*/ 730668 w 1096335"/>
                  <a:gd name="connsiteY178" fmla="*/ 531750 h 831850"/>
                  <a:gd name="connsiteX179" fmla="*/ 744516 w 1096335"/>
                  <a:gd name="connsiteY179" fmla="*/ 520000 h 831850"/>
                  <a:gd name="connsiteX180" fmla="*/ 673235 w 1096335"/>
                  <a:gd name="connsiteY180" fmla="*/ 490374 h 831850"/>
                  <a:gd name="connsiteX181" fmla="*/ 687083 w 1096335"/>
                  <a:gd name="connsiteY181" fmla="*/ 502123 h 831850"/>
                  <a:gd name="connsiteX182" fmla="*/ 673235 w 1096335"/>
                  <a:gd name="connsiteY182" fmla="*/ 513873 h 831850"/>
                  <a:gd name="connsiteX183" fmla="*/ 659388 w 1096335"/>
                  <a:gd name="connsiteY183" fmla="*/ 502123 h 831850"/>
                  <a:gd name="connsiteX184" fmla="*/ 673235 w 1096335"/>
                  <a:gd name="connsiteY184" fmla="*/ 490374 h 831850"/>
                  <a:gd name="connsiteX185" fmla="*/ 461405 w 1096335"/>
                  <a:gd name="connsiteY185" fmla="*/ 486499 h 831850"/>
                  <a:gd name="connsiteX186" fmla="*/ 475252 w 1096335"/>
                  <a:gd name="connsiteY186" fmla="*/ 498248 h 831850"/>
                  <a:gd name="connsiteX187" fmla="*/ 461405 w 1096335"/>
                  <a:gd name="connsiteY187" fmla="*/ 509998 h 831850"/>
                  <a:gd name="connsiteX188" fmla="*/ 447558 w 1096335"/>
                  <a:gd name="connsiteY188" fmla="*/ 498248 h 831850"/>
                  <a:gd name="connsiteX189" fmla="*/ 461405 w 1096335"/>
                  <a:gd name="connsiteY189" fmla="*/ 486499 h 831850"/>
                  <a:gd name="connsiteX190" fmla="*/ 227782 w 1096335"/>
                  <a:gd name="connsiteY190" fmla="*/ 479936 h 831850"/>
                  <a:gd name="connsiteX191" fmla="*/ 241630 w 1096335"/>
                  <a:gd name="connsiteY191" fmla="*/ 491686 h 831850"/>
                  <a:gd name="connsiteX192" fmla="*/ 227782 w 1096335"/>
                  <a:gd name="connsiteY192" fmla="*/ 503435 h 831850"/>
                  <a:gd name="connsiteX193" fmla="*/ 213935 w 1096335"/>
                  <a:gd name="connsiteY193" fmla="*/ 491686 h 831850"/>
                  <a:gd name="connsiteX194" fmla="*/ 227782 w 1096335"/>
                  <a:gd name="connsiteY194" fmla="*/ 479936 h 831850"/>
                  <a:gd name="connsiteX195" fmla="*/ 887889 w 1096335"/>
                  <a:gd name="connsiteY195" fmla="*/ 477376 h 831850"/>
                  <a:gd name="connsiteX196" fmla="*/ 901736 w 1096335"/>
                  <a:gd name="connsiteY196" fmla="*/ 489126 h 831850"/>
                  <a:gd name="connsiteX197" fmla="*/ 887889 w 1096335"/>
                  <a:gd name="connsiteY197" fmla="*/ 500876 h 831850"/>
                  <a:gd name="connsiteX198" fmla="*/ 874041 w 1096335"/>
                  <a:gd name="connsiteY198" fmla="*/ 489126 h 831850"/>
                  <a:gd name="connsiteX199" fmla="*/ 887889 w 1096335"/>
                  <a:gd name="connsiteY199" fmla="*/ 477376 h 831850"/>
                  <a:gd name="connsiteX200" fmla="*/ 1045060 w 1096335"/>
                  <a:gd name="connsiteY200" fmla="*/ 475340 h 831850"/>
                  <a:gd name="connsiteX201" fmla="*/ 1054852 w 1096335"/>
                  <a:gd name="connsiteY201" fmla="*/ 478782 h 831850"/>
                  <a:gd name="connsiteX202" fmla="*/ 1055184 w 1096335"/>
                  <a:gd name="connsiteY202" fmla="*/ 479461 h 831850"/>
                  <a:gd name="connsiteX203" fmla="*/ 1051663 w 1096335"/>
                  <a:gd name="connsiteY203" fmla="*/ 483495 h 831850"/>
                  <a:gd name="connsiteX204" fmla="*/ 1034839 w 1096335"/>
                  <a:gd name="connsiteY204" fmla="*/ 494518 h 831850"/>
                  <a:gd name="connsiteX205" fmla="*/ 1031213 w 1096335"/>
                  <a:gd name="connsiteY205" fmla="*/ 487090 h 831850"/>
                  <a:gd name="connsiteX206" fmla="*/ 1045060 w 1096335"/>
                  <a:gd name="connsiteY206" fmla="*/ 475340 h 831850"/>
                  <a:gd name="connsiteX207" fmla="*/ 812612 w 1096335"/>
                  <a:gd name="connsiteY207" fmla="*/ 470304 h 831850"/>
                  <a:gd name="connsiteX208" fmla="*/ 826460 w 1096335"/>
                  <a:gd name="connsiteY208" fmla="*/ 482054 h 831850"/>
                  <a:gd name="connsiteX209" fmla="*/ 812612 w 1096335"/>
                  <a:gd name="connsiteY209" fmla="*/ 493804 h 831850"/>
                  <a:gd name="connsiteX210" fmla="*/ 798765 w 1096335"/>
                  <a:gd name="connsiteY210" fmla="*/ 482054 h 831850"/>
                  <a:gd name="connsiteX211" fmla="*/ 812612 w 1096335"/>
                  <a:gd name="connsiteY211" fmla="*/ 470304 h 831850"/>
                  <a:gd name="connsiteX212" fmla="*/ 321899 w 1096335"/>
                  <a:gd name="connsiteY212" fmla="*/ 463019 h 831850"/>
                  <a:gd name="connsiteX213" fmla="*/ 335746 w 1096335"/>
                  <a:gd name="connsiteY213" fmla="*/ 474769 h 831850"/>
                  <a:gd name="connsiteX214" fmla="*/ 321899 w 1096335"/>
                  <a:gd name="connsiteY214" fmla="*/ 486519 h 831850"/>
                  <a:gd name="connsiteX215" fmla="*/ 308051 w 1096335"/>
                  <a:gd name="connsiteY215" fmla="*/ 474769 h 831850"/>
                  <a:gd name="connsiteX216" fmla="*/ 321899 w 1096335"/>
                  <a:gd name="connsiteY216" fmla="*/ 463019 h 831850"/>
                  <a:gd name="connsiteX217" fmla="*/ 52711 w 1096335"/>
                  <a:gd name="connsiteY217" fmla="*/ 457930 h 831850"/>
                  <a:gd name="connsiteX218" fmla="*/ 66559 w 1096335"/>
                  <a:gd name="connsiteY218" fmla="*/ 469680 h 831850"/>
                  <a:gd name="connsiteX219" fmla="*/ 52711 w 1096335"/>
                  <a:gd name="connsiteY219" fmla="*/ 481429 h 831850"/>
                  <a:gd name="connsiteX220" fmla="*/ 38864 w 1096335"/>
                  <a:gd name="connsiteY220" fmla="*/ 469680 h 831850"/>
                  <a:gd name="connsiteX221" fmla="*/ 52711 w 1096335"/>
                  <a:gd name="connsiteY221" fmla="*/ 457930 h 831850"/>
                  <a:gd name="connsiteX222" fmla="*/ 957589 w 1096335"/>
                  <a:gd name="connsiteY222" fmla="*/ 455288 h 831850"/>
                  <a:gd name="connsiteX223" fmla="*/ 971436 w 1096335"/>
                  <a:gd name="connsiteY223" fmla="*/ 467038 h 831850"/>
                  <a:gd name="connsiteX224" fmla="*/ 957589 w 1096335"/>
                  <a:gd name="connsiteY224" fmla="*/ 478788 h 831850"/>
                  <a:gd name="connsiteX225" fmla="*/ 943742 w 1096335"/>
                  <a:gd name="connsiteY225" fmla="*/ 467038 h 831850"/>
                  <a:gd name="connsiteX226" fmla="*/ 957589 w 1096335"/>
                  <a:gd name="connsiteY226" fmla="*/ 455288 h 831850"/>
                  <a:gd name="connsiteX227" fmla="*/ 604778 w 1096335"/>
                  <a:gd name="connsiteY227" fmla="*/ 443874 h 831850"/>
                  <a:gd name="connsiteX228" fmla="*/ 618625 w 1096335"/>
                  <a:gd name="connsiteY228" fmla="*/ 455624 h 831850"/>
                  <a:gd name="connsiteX229" fmla="*/ 604778 w 1096335"/>
                  <a:gd name="connsiteY229" fmla="*/ 467374 h 831850"/>
                  <a:gd name="connsiteX230" fmla="*/ 590931 w 1096335"/>
                  <a:gd name="connsiteY230" fmla="*/ 455624 h 831850"/>
                  <a:gd name="connsiteX231" fmla="*/ 604778 w 1096335"/>
                  <a:gd name="connsiteY231" fmla="*/ 443874 h 831850"/>
                  <a:gd name="connsiteX232" fmla="*/ 529502 w 1096335"/>
                  <a:gd name="connsiteY232" fmla="*/ 436803 h 831850"/>
                  <a:gd name="connsiteX233" fmla="*/ 543349 w 1096335"/>
                  <a:gd name="connsiteY233" fmla="*/ 448552 h 831850"/>
                  <a:gd name="connsiteX234" fmla="*/ 529502 w 1096335"/>
                  <a:gd name="connsiteY234" fmla="*/ 460302 h 831850"/>
                  <a:gd name="connsiteX235" fmla="*/ 515654 w 1096335"/>
                  <a:gd name="connsiteY235" fmla="*/ 448552 h 831850"/>
                  <a:gd name="connsiteX236" fmla="*/ 529502 w 1096335"/>
                  <a:gd name="connsiteY236" fmla="*/ 436803 h 831850"/>
                  <a:gd name="connsiteX237" fmla="*/ 389064 w 1096335"/>
                  <a:gd name="connsiteY237" fmla="*/ 426853 h 831850"/>
                  <a:gd name="connsiteX238" fmla="*/ 402912 w 1096335"/>
                  <a:gd name="connsiteY238" fmla="*/ 438603 h 831850"/>
                  <a:gd name="connsiteX239" fmla="*/ 389064 w 1096335"/>
                  <a:gd name="connsiteY239" fmla="*/ 450353 h 831850"/>
                  <a:gd name="connsiteX240" fmla="*/ 375217 w 1096335"/>
                  <a:gd name="connsiteY240" fmla="*/ 438603 h 831850"/>
                  <a:gd name="connsiteX241" fmla="*/ 389064 w 1096335"/>
                  <a:gd name="connsiteY241" fmla="*/ 426853 h 831850"/>
                  <a:gd name="connsiteX242" fmla="*/ 177234 w 1096335"/>
                  <a:gd name="connsiteY242" fmla="*/ 422978 h 831850"/>
                  <a:gd name="connsiteX243" fmla="*/ 191081 w 1096335"/>
                  <a:gd name="connsiteY243" fmla="*/ 434728 h 831850"/>
                  <a:gd name="connsiteX244" fmla="*/ 177234 w 1096335"/>
                  <a:gd name="connsiteY244" fmla="*/ 446478 h 831850"/>
                  <a:gd name="connsiteX245" fmla="*/ 163387 w 1096335"/>
                  <a:gd name="connsiteY245" fmla="*/ 434728 h 831850"/>
                  <a:gd name="connsiteX246" fmla="*/ 177234 w 1096335"/>
                  <a:gd name="connsiteY246" fmla="*/ 422978 h 831850"/>
                  <a:gd name="connsiteX247" fmla="*/ 737706 w 1096335"/>
                  <a:gd name="connsiteY247" fmla="*/ 412826 h 831850"/>
                  <a:gd name="connsiteX248" fmla="*/ 751553 w 1096335"/>
                  <a:gd name="connsiteY248" fmla="*/ 424575 h 831850"/>
                  <a:gd name="connsiteX249" fmla="*/ 737706 w 1096335"/>
                  <a:gd name="connsiteY249" fmla="*/ 436325 h 831850"/>
                  <a:gd name="connsiteX250" fmla="*/ 723858 w 1096335"/>
                  <a:gd name="connsiteY250" fmla="*/ 424575 h 831850"/>
                  <a:gd name="connsiteX251" fmla="*/ 737706 w 1096335"/>
                  <a:gd name="connsiteY251" fmla="*/ 412826 h 831850"/>
                  <a:gd name="connsiteX252" fmla="*/ 1014596 w 1096335"/>
                  <a:gd name="connsiteY252" fmla="*/ 408914 h 831850"/>
                  <a:gd name="connsiteX253" fmla="*/ 1028443 w 1096335"/>
                  <a:gd name="connsiteY253" fmla="*/ 420664 h 831850"/>
                  <a:gd name="connsiteX254" fmla="*/ 1014596 w 1096335"/>
                  <a:gd name="connsiteY254" fmla="*/ 432413 h 831850"/>
                  <a:gd name="connsiteX255" fmla="*/ 1000748 w 1096335"/>
                  <a:gd name="connsiteY255" fmla="*/ 420664 h 831850"/>
                  <a:gd name="connsiteX256" fmla="*/ 1014596 w 1096335"/>
                  <a:gd name="connsiteY256" fmla="*/ 408914 h 831850"/>
                  <a:gd name="connsiteX257" fmla="*/ 1095606 w 1096335"/>
                  <a:gd name="connsiteY257" fmla="*/ 402230 h 831850"/>
                  <a:gd name="connsiteX258" fmla="*/ 1096335 w 1096335"/>
                  <a:gd name="connsiteY258" fmla="*/ 404804 h 831850"/>
                  <a:gd name="connsiteX259" fmla="*/ 1095985 w 1096335"/>
                  <a:gd name="connsiteY259" fmla="*/ 406040 h 831850"/>
                  <a:gd name="connsiteX260" fmla="*/ 1094865 w 1096335"/>
                  <a:gd name="connsiteY260" fmla="*/ 403747 h 831850"/>
                  <a:gd name="connsiteX261" fmla="*/ 14544 w 1096335"/>
                  <a:gd name="connsiteY261" fmla="*/ 400505 h 831850"/>
                  <a:gd name="connsiteX262" fmla="*/ 28391 w 1096335"/>
                  <a:gd name="connsiteY262" fmla="*/ 412255 h 831850"/>
                  <a:gd name="connsiteX263" fmla="*/ 14544 w 1096335"/>
                  <a:gd name="connsiteY263" fmla="*/ 424004 h 831850"/>
                  <a:gd name="connsiteX264" fmla="*/ 697 w 1096335"/>
                  <a:gd name="connsiteY264" fmla="*/ 412255 h 831850"/>
                  <a:gd name="connsiteX265" fmla="*/ 14544 w 1096335"/>
                  <a:gd name="connsiteY265" fmla="*/ 400505 h 831850"/>
                  <a:gd name="connsiteX266" fmla="*/ 650234 w 1096335"/>
                  <a:gd name="connsiteY266" fmla="*/ 392774 h 831850"/>
                  <a:gd name="connsiteX267" fmla="*/ 664081 w 1096335"/>
                  <a:gd name="connsiteY267" fmla="*/ 404523 h 831850"/>
                  <a:gd name="connsiteX268" fmla="*/ 650234 w 1096335"/>
                  <a:gd name="connsiteY268" fmla="*/ 416273 h 831850"/>
                  <a:gd name="connsiteX269" fmla="*/ 636387 w 1096335"/>
                  <a:gd name="connsiteY269" fmla="*/ 404523 h 831850"/>
                  <a:gd name="connsiteX270" fmla="*/ 650234 w 1096335"/>
                  <a:gd name="connsiteY270" fmla="*/ 392774 h 831850"/>
                  <a:gd name="connsiteX271" fmla="*/ 839525 w 1096335"/>
                  <a:gd name="connsiteY271" fmla="*/ 386908 h 831850"/>
                  <a:gd name="connsiteX272" fmla="*/ 853372 w 1096335"/>
                  <a:gd name="connsiteY272" fmla="*/ 398658 h 831850"/>
                  <a:gd name="connsiteX273" fmla="*/ 839525 w 1096335"/>
                  <a:gd name="connsiteY273" fmla="*/ 410407 h 831850"/>
                  <a:gd name="connsiteX274" fmla="*/ 825677 w 1096335"/>
                  <a:gd name="connsiteY274" fmla="*/ 398658 h 831850"/>
                  <a:gd name="connsiteX275" fmla="*/ 839525 w 1096335"/>
                  <a:gd name="connsiteY275" fmla="*/ 386908 h 831850"/>
                  <a:gd name="connsiteX276" fmla="*/ 320607 w 1096335"/>
                  <a:gd name="connsiteY276" fmla="*/ 380354 h 831850"/>
                  <a:gd name="connsiteX277" fmla="*/ 334454 w 1096335"/>
                  <a:gd name="connsiteY277" fmla="*/ 392104 h 831850"/>
                  <a:gd name="connsiteX278" fmla="*/ 320607 w 1096335"/>
                  <a:gd name="connsiteY278" fmla="*/ 403854 h 831850"/>
                  <a:gd name="connsiteX279" fmla="*/ 306760 w 1096335"/>
                  <a:gd name="connsiteY279" fmla="*/ 392104 h 831850"/>
                  <a:gd name="connsiteX280" fmla="*/ 320607 w 1096335"/>
                  <a:gd name="connsiteY280" fmla="*/ 380354 h 831850"/>
                  <a:gd name="connsiteX281" fmla="*/ 245331 w 1096335"/>
                  <a:gd name="connsiteY281" fmla="*/ 373282 h 831850"/>
                  <a:gd name="connsiteX282" fmla="*/ 259178 w 1096335"/>
                  <a:gd name="connsiteY282" fmla="*/ 385032 h 831850"/>
                  <a:gd name="connsiteX283" fmla="*/ 245331 w 1096335"/>
                  <a:gd name="connsiteY283" fmla="*/ 396782 h 831850"/>
                  <a:gd name="connsiteX284" fmla="*/ 231483 w 1096335"/>
                  <a:gd name="connsiteY284" fmla="*/ 385032 h 831850"/>
                  <a:gd name="connsiteX285" fmla="*/ 245331 w 1096335"/>
                  <a:gd name="connsiteY285" fmla="*/ 373282 h 831850"/>
                  <a:gd name="connsiteX286" fmla="*/ 444555 w 1096335"/>
                  <a:gd name="connsiteY286" fmla="*/ 365539 h 831850"/>
                  <a:gd name="connsiteX287" fmla="*/ 458403 w 1096335"/>
                  <a:gd name="connsiteY287" fmla="*/ 377289 h 831850"/>
                  <a:gd name="connsiteX288" fmla="*/ 444555 w 1096335"/>
                  <a:gd name="connsiteY288" fmla="*/ 389038 h 831850"/>
                  <a:gd name="connsiteX289" fmla="*/ 430708 w 1096335"/>
                  <a:gd name="connsiteY289" fmla="*/ 377289 h 831850"/>
                  <a:gd name="connsiteX290" fmla="*/ 444555 w 1096335"/>
                  <a:gd name="connsiteY290" fmla="*/ 365539 h 831850"/>
                  <a:gd name="connsiteX291" fmla="*/ 81710 w 1096335"/>
                  <a:gd name="connsiteY291" fmla="*/ 364339 h 831850"/>
                  <a:gd name="connsiteX292" fmla="*/ 95557 w 1096335"/>
                  <a:gd name="connsiteY292" fmla="*/ 376088 h 831850"/>
                  <a:gd name="connsiteX293" fmla="*/ 81710 w 1096335"/>
                  <a:gd name="connsiteY293" fmla="*/ 387838 h 831850"/>
                  <a:gd name="connsiteX294" fmla="*/ 67862 w 1096335"/>
                  <a:gd name="connsiteY294" fmla="*/ 376088 h 831850"/>
                  <a:gd name="connsiteX295" fmla="*/ 81710 w 1096335"/>
                  <a:gd name="connsiteY295" fmla="*/ 364339 h 831850"/>
                  <a:gd name="connsiteX296" fmla="*/ 964047 w 1096335"/>
                  <a:gd name="connsiteY296" fmla="*/ 351956 h 831850"/>
                  <a:gd name="connsiteX297" fmla="*/ 977895 w 1096335"/>
                  <a:gd name="connsiteY297" fmla="*/ 363706 h 831850"/>
                  <a:gd name="connsiteX298" fmla="*/ 964047 w 1096335"/>
                  <a:gd name="connsiteY298" fmla="*/ 375456 h 831850"/>
                  <a:gd name="connsiteX299" fmla="*/ 950200 w 1096335"/>
                  <a:gd name="connsiteY299" fmla="*/ 363706 h 831850"/>
                  <a:gd name="connsiteX300" fmla="*/ 964047 w 1096335"/>
                  <a:gd name="connsiteY300" fmla="*/ 351956 h 831850"/>
                  <a:gd name="connsiteX301" fmla="*/ 707241 w 1096335"/>
                  <a:gd name="connsiteY301" fmla="*/ 346399 h 831850"/>
                  <a:gd name="connsiteX302" fmla="*/ 721088 w 1096335"/>
                  <a:gd name="connsiteY302" fmla="*/ 358149 h 831850"/>
                  <a:gd name="connsiteX303" fmla="*/ 707241 w 1096335"/>
                  <a:gd name="connsiteY303" fmla="*/ 369899 h 831850"/>
                  <a:gd name="connsiteX304" fmla="*/ 693393 w 1096335"/>
                  <a:gd name="connsiteY304" fmla="*/ 358149 h 831850"/>
                  <a:gd name="connsiteX305" fmla="*/ 707241 w 1096335"/>
                  <a:gd name="connsiteY305" fmla="*/ 346399 h 831850"/>
                  <a:gd name="connsiteX306" fmla="*/ 357084 w 1096335"/>
                  <a:gd name="connsiteY306" fmla="*/ 345487 h 831850"/>
                  <a:gd name="connsiteX307" fmla="*/ 370931 w 1096335"/>
                  <a:gd name="connsiteY307" fmla="*/ 357236 h 831850"/>
                  <a:gd name="connsiteX308" fmla="*/ 357084 w 1096335"/>
                  <a:gd name="connsiteY308" fmla="*/ 368986 h 831850"/>
                  <a:gd name="connsiteX309" fmla="*/ 343237 w 1096335"/>
                  <a:gd name="connsiteY309" fmla="*/ 357236 h 831850"/>
                  <a:gd name="connsiteX310" fmla="*/ 357084 w 1096335"/>
                  <a:gd name="connsiteY310" fmla="*/ 345487 h 831850"/>
                  <a:gd name="connsiteX311" fmla="*/ 546374 w 1096335"/>
                  <a:gd name="connsiteY311" fmla="*/ 339621 h 831850"/>
                  <a:gd name="connsiteX312" fmla="*/ 560222 w 1096335"/>
                  <a:gd name="connsiteY312" fmla="*/ 351371 h 831850"/>
                  <a:gd name="connsiteX313" fmla="*/ 546374 w 1096335"/>
                  <a:gd name="connsiteY313" fmla="*/ 363120 h 831850"/>
                  <a:gd name="connsiteX314" fmla="*/ 532527 w 1096335"/>
                  <a:gd name="connsiteY314" fmla="*/ 351371 h 831850"/>
                  <a:gd name="connsiteX315" fmla="*/ 546374 w 1096335"/>
                  <a:gd name="connsiteY315" fmla="*/ 339621 h 831850"/>
                  <a:gd name="connsiteX316" fmla="*/ 801357 w 1096335"/>
                  <a:gd name="connsiteY316" fmla="*/ 329483 h 831850"/>
                  <a:gd name="connsiteX317" fmla="*/ 815204 w 1096335"/>
                  <a:gd name="connsiteY317" fmla="*/ 341233 h 831850"/>
                  <a:gd name="connsiteX318" fmla="*/ 801357 w 1096335"/>
                  <a:gd name="connsiteY318" fmla="*/ 352982 h 831850"/>
                  <a:gd name="connsiteX319" fmla="*/ 787510 w 1096335"/>
                  <a:gd name="connsiteY319" fmla="*/ 341233 h 831850"/>
                  <a:gd name="connsiteX320" fmla="*/ 801357 w 1096335"/>
                  <a:gd name="connsiteY320" fmla="*/ 329483 h 831850"/>
                  <a:gd name="connsiteX321" fmla="*/ 15513 w 1096335"/>
                  <a:gd name="connsiteY321" fmla="*/ 318634 h 831850"/>
                  <a:gd name="connsiteX322" fmla="*/ 23044 w 1096335"/>
                  <a:gd name="connsiteY322" fmla="*/ 321281 h 831850"/>
                  <a:gd name="connsiteX323" fmla="*/ 27100 w 1096335"/>
                  <a:gd name="connsiteY323" fmla="*/ 329589 h 831850"/>
                  <a:gd name="connsiteX324" fmla="*/ 13252 w 1096335"/>
                  <a:gd name="connsiteY324" fmla="*/ 341339 h 831850"/>
                  <a:gd name="connsiteX325" fmla="*/ 3461 w 1096335"/>
                  <a:gd name="connsiteY325" fmla="*/ 337898 h 831850"/>
                  <a:gd name="connsiteX326" fmla="*/ 0 w 1096335"/>
                  <a:gd name="connsiteY326" fmla="*/ 330807 h 831850"/>
                  <a:gd name="connsiteX327" fmla="*/ 4097 w 1096335"/>
                  <a:gd name="connsiteY327" fmla="*/ 326113 h 831850"/>
                  <a:gd name="connsiteX328" fmla="*/ 178229 w 1096335"/>
                  <a:gd name="connsiteY328" fmla="*/ 313345 h 831850"/>
                  <a:gd name="connsiteX329" fmla="*/ 192077 w 1096335"/>
                  <a:gd name="connsiteY329" fmla="*/ 325094 h 831850"/>
                  <a:gd name="connsiteX330" fmla="*/ 178229 w 1096335"/>
                  <a:gd name="connsiteY330" fmla="*/ 336844 h 831850"/>
                  <a:gd name="connsiteX331" fmla="*/ 164382 w 1096335"/>
                  <a:gd name="connsiteY331" fmla="*/ 325094 h 831850"/>
                  <a:gd name="connsiteX332" fmla="*/ 178229 w 1096335"/>
                  <a:gd name="connsiteY332" fmla="*/ 313345 h 831850"/>
                  <a:gd name="connsiteX333" fmla="*/ 1029034 w 1096335"/>
                  <a:gd name="connsiteY333" fmla="*/ 303353 h 831850"/>
                  <a:gd name="connsiteX334" fmla="*/ 1032930 w 1096335"/>
                  <a:gd name="connsiteY334" fmla="*/ 313839 h 831850"/>
                  <a:gd name="connsiteX335" fmla="*/ 1042889 w 1096335"/>
                  <a:gd name="connsiteY335" fmla="*/ 320364 h 831850"/>
                  <a:gd name="connsiteX336" fmla="*/ 1041935 w 1096335"/>
                  <a:gd name="connsiteY336" fmla="*/ 322319 h 831850"/>
                  <a:gd name="connsiteX337" fmla="*/ 1032144 w 1096335"/>
                  <a:gd name="connsiteY337" fmla="*/ 325760 h 831850"/>
                  <a:gd name="connsiteX338" fmla="*/ 1018297 w 1096335"/>
                  <a:gd name="connsiteY338" fmla="*/ 314010 h 831850"/>
                  <a:gd name="connsiteX339" fmla="*/ 1022353 w 1096335"/>
                  <a:gd name="connsiteY339" fmla="*/ 305702 h 831850"/>
                  <a:gd name="connsiteX340" fmla="*/ 414091 w 1096335"/>
                  <a:gd name="connsiteY340" fmla="*/ 299112 h 831850"/>
                  <a:gd name="connsiteX341" fmla="*/ 427938 w 1096335"/>
                  <a:gd name="connsiteY341" fmla="*/ 310862 h 831850"/>
                  <a:gd name="connsiteX342" fmla="*/ 414091 w 1096335"/>
                  <a:gd name="connsiteY342" fmla="*/ 322612 h 831850"/>
                  <a:gd name="connsiteX343" fmla="*/ 400243 w 1096335"/>
                  <a:gd name="connsiteY343" fmla="*/ 310862 h 831850"/>
                  <a:gd name="connsiteX344" fmla="*/ 414091 w 1096335"/>
                  <a:gd name="connsiteY344" fmla="*/ 299112 h 831850"/>
                  <a:gd name="connsiteX345" fmla="*/ 868523 w 1096335"/>
                  <a:gd name="connsiteY345" fmla="*/ 293316 h 831850"/>
                  <a:gd name="connsiteX346" fmla="*/ 882370 w 1096335"/>
                  <a:gd name="connsiteY346" fmla="*/ 305066 h 831850"/>
                  <a:gd name="connsiteX347" fmla="*/ 868523 w 1096335"/>
                  <a:gd name="connsiteY347" fmla="*/ 316816 h 831850"/>
                  <a:gd name="connsiteX348" fmla="*/ 854675 w 1096335"/>
                  <a:gd name="connsiteY348" fmla="*/ 305066 h 831850"/>
                  <a:gd name="connsiteX349" fmla="*/ 868523 w 1096335"/>
                  <a:gd name="connsiteY349" fmla="*/ 293316 h 831850"/>
                  <a:gd name="connsiteX350" fmla="*/ 90758 w 1096335"/>
                  <a:gd name="connsiteY350" fmla="*/ 293292 h 831850"/>
                  <a:gd name="connsiteX351" fmla="*/ 104605 w 1096335"/>
                  <a:gd name="connsiteY351" fmla="*/ 305042 h 831850"/>
                  <a:gd name="connsiteX352" fmla="*/ 90758 w 1096335"/>
                  <a:gd name="connsiteY352" fmla="*/ 316792 h 831850"/>
                  <a:gd name="connsiteX353" fmla="*/ 76911 w 1096335"/>
                  <a:gd name="connsiteY353" fmla="*/ 305042 h 831850"/>
                  <a:gd name="connsiteX354" fmla="*/ 90758 w 1096335"/>
                  <a:gd name="connsiteY354" fmla="*/ 293292 h 831850"/>
                  <a:gd name="connsiteX355" fmla="*/ 656692 w 1096335"/>
                  <a:gd name="connsiteY355" fmla="*/ 289441 h 831850"/>
                  <a:gd name="connsiteX356" fmla="*/ 670540 w 1096335"/>
                  <a:gd name="connsiteY356" fmla="*/ 301191 h 831850"/>
                  <a:gd name="connsiteX357" fmla="*/ 656692 w 1096335"/>
                  <a:gd name="connsiteY357" fmla="*/ 312941 h 831850"/>
                  <a:gd name="connsiteX358" fmla="*/ 642845 w 1096335"/>
                  <a:gd name="connsiteY358" fmla="*/ 301191 h 831850"/>
                  <a:gd name="connsiteX359" fmla="*/ 656692 w 1096335"/>
                  <a:gd name="connsiteY359" fmla="*/ 289441 h 831850"/>
                  <a:gd name="connsiteX360" fmla="*/ 280048 w 1096335"/>
                  <a:gd name="connsiteY360" fmla="*/ 287426 h 831850"/>
                  <a:gd name="connsiteX361" fmla="*/ 293896 w 1096335"/>
                  <a:gd name="connsiteY361" fmla="*/ 299176 h 831850"/>
                  <a:gd name="connsiteX362" fmla="*/ 280048 w 1096335"/>
                  <a:gd name="connsiteY362" fmla="*/ 310926 h 831850"/>
                  <a:gd name="connsiteX363" fmla="*/ 266201 w 1096335"/>
                  <a:gd name="connsiteY363" fmla="*/ 299176 h 831850"/>
                  <a:gd name="connsiteX364" fmla="*/ 280048 w 1096335"/>
                  <a:gd name="connsiteY364" fmla="*/ 287426 h 831850"/>
                  <a:gd name="connsiteX365" fmla="*/ 508207 w 1096335"/>
                  <a:gd name="connsiteY365" fmla="*/ 282195 h 831850"/>
                  <a:gd name="connsiteX366" fmla="*/ 522054 w 1096335"/>
                  <a:gd name="connsiteY366" fmla="*/ 293945 h 831850"/>
                  <a:gd name="connsiteX367" fmla="*/ 508207 w 1096335"/>
                  <a:gd name="connsiteY367" fmla="*/ 305695 h 831850"/>
                  <a:gd name="connsiteX368" fmla="*/ 494359 w 1096335"/>
                  <a:gd name="connsiteY368" fmla="*/ 293945 h 831850"/>
                  <a:gd name="connsiteX369" fmla="*/ 508207 w 1096335"/>
                  <a:gd name="connsiteY369" fmla="*/ 282195 h 831850"/>
                  <a:gd name="connsiteX370" fmla="*/ 147765 w 1096335"/>
                  <a:gd name="connsiteY370" fmla="*/ 246918 h 831850"/>
                  <a:gd name="connsiteX371" fmla="*/ 161612 w 1096335"/>
                  <a:gd name="connsiteY371" fmla="*/ 258667 h 831850"/>
                  <a:gd name="connsiteX372" fmla="*/ 147765 w 1096335"/>
                  <a:gd name="connsiteY372" fmla="*/ 270417 h 831850"/>
                  <a:gd name="connsiteX373" fmla="*/ 133917 w 1096335"/>
                  <a:gd name="connsiteY373" fmla="*/ 258667 h 831850"/>
                  <a:gd name="connsiteX374" fmla="*/ 147765 w 1096335"/>
                  <a:gd name="connsiteY374" fmla="*/ 246918 h 831850"/>
                  <a:gd name="connsiteX375" fmla="*/ 800065 w 1096335"/>
                  <a:gd name="connsiteY375" fmla="*/ 246817 h 831850"/>
                  <a:gd name="connsiteX376" fmla="*/ 813913 w 1096335"/>
                  <a:gd name="connsiteY376" fmla="*/ 258567 h 831850"/>
                  <a:gd name="connsiteX377" fmla="*/ 800065 w 1096335"/>
                  <a:gd name="connsiteY377" fmla="*/ 270316 h 831850"/>
                  <a:gd name="connsiteX378" fmla="*/ 786218 w 1096335"/>
                  <a:gd name="connsiteY378" fmla="*/ 258567 h 831850"/>
                  <a:gd name="connsiteX379" fmla="*/ 800065 w 1096335"/>
                  <a:gd name="connsiteY379" fmla="*/ 246817 h 831850"/>
                  <a:gd name="connsiteX380" fmla="*/ 575372 w 1096335"/>
                  <a:gd name="connsiteY380" fmla="*/ 246029 h 831850"/>
                  <a:gd name="connsiteX381" fmla="*/ 589220 w 1096335"/>
                  <a:gd name="connsiteY381" fmla="*/ 257779 h 831850"/>
                  <a:gd name="connsiteX382" fmla="*/ 575372 w 1096335"/>
                  <a:gd name="connsiteY382" fmla="*/ 269529 h 831850"/>
                  <a:gd name="connsiteX383" fmla="*/ 561525 w 1096335"/>
                  <a:gd name="connsiteY383" fmla="*/ 257779 h 831850"/>
                  <a:gd name="connsiteX384" fmla="*/ 575372 w 1096335"/>
                  <a:gd name="connsiteY384" fmla="*/ 246029 h 831850"/>
                  <a:gd name="connsiteX385" fmla="*/ 965043 w 1096335"/>
                  <a:gd name="connsiteY385" fmla="*/ 242322 h 831850"/>
                  <a:gd name="connsiteX386" fmla="*/ 978890 w 1096335"/>
                  <a:gd name="connsiteY386" fmla="*/ 254072 h 831850"/>
                  <a:gd name="connsiteX387" fmla="*/ 965043 w 1096335"/>
                  <a:gd name="connsiteY387" fmla="*/ 265822 h 831850"/>
                  <a:gd name="connsiteX388" fmla="*/ 951195 w 1096335"/>
                  <a:gd name="connsiteY388" fmla="*/ 254072 h 831850"/>
                  <a:gd name="connsiteX389" fmla="*/ 965043 w 1096335"/>
                  <a:gd name="connsiteY389" fmla="*/ 242322 h 831850"/>
                  <a:gd name="connsiteX390" fmla="*/ 363542 w 1096335"/>
                  <a:gd name="connsiteY390" fmla="*/ 242154 h 831850"/>
                  <a:gd name="connsiteX391" fmla="*/ 377390 w 1096335"/>
                  <a:gd name="connsiteY391" fmla="*/ 253904 h 831850"/>
                  <a:gd name="connsiteX392" fmla="*/ 363542 w 1096335"/>
                  <a:gd name="connsiteY392" fmla="*/ 265654 h 831850"/>
                  <a:gd name="connsiteX393" fmla="*/ 349695 w 1096335"/>
                  <a:gd name="connsiteY393" fmla="*/ 253904 h 831850"/>
                  <a:gd name="connsiteX394" fmla="*/ 363542 w 1096335"/>
                  <a:gd name="connsiteY394" fmla="*/ 242154 h 831850"/>
                  <a:gd name="connsiteX395" fmla="*/ 724789 w 1096335"/>
                  <a:gd name="connsiteY395" fmla="*/ 239745 h 831850"/>
                  <a:gd name="connsiteX396" fmla="*/ 738636 w 1096335"/>
                  <a:gd name="connsiteY396" fmla="*/ 251495 h 831850"/>
                  <a:gd name="connsiteX397" fmla="*/ 724789 w 1096335"/>
                  <a:gd name="connsiteY397" fmla="*/ 263245 h 831850"/>
                  <a:gd name="connsiteX398" fmla="*/ 710941 w 1096335"/>
                  <a:gd name="connsiteY398" fmla="*/ 251495 h 831850"/>
                  <a:gd name="connsiteX399" fmla="*/ 724789 w 1096335"/>
                  <a:gd name="connsiteY399" fmla="*/ 239745 h 831850"/>
                  <a:gd name="connsiteX400" fmla="*/ 241881 w 1096335"/>
                  <a:gd name="connsiteY400" fmla="*/ 230001 h 831850"/>
                  <a:gd name="connsiteX401" fmla="*/ 255728 w 1096335"/>
                  <a:gd name="connsiteY401" fmla="*/ 241751 h 831850"/>
                  <a:gd name="connsiteX402" fmla="*/ 241881 w 1096335"/>
                  <a:gd name="connsiteY402" fmla="*/ 253501 h 831850"/>
                  <a:gd name="connsiteX403" fmla="*/ 228034 w 1096335"/>
                  <a:gd name="connsiteY403" fmla="*/ 241751 h 831850"/>
                  <a:gd name="connsiteX404" fmla="*/ 241881 w 1096335"/>
                  <a:gd name="connsiteY404" fmla="*/ 230001 h 831850"/>
                  <a:gd name="connsiteX405" fmla="*/ 877571 w 1096335"/>
                  <a:gd name="connsiteY405" fmla="*/ 222270 h 831850"/>
                  <a:gd name="connsiteX406" fmla="*/ 891419 w 1096335"/>
                  <a:gd name="connsiteY406" fmla="*/ 234020 h 831850"/>
                  <a:gd name="connsiteX407" fmla="*/ 877571 w 1096335"/>
                  <a:gd name="connsiteY407" fmla="*/ 245770 h 831850"/>
                  <a:gd name="connsiteX408" fmla="*/ 863724 w 1096335"/>
                  <a:gd name="connsiteY408" fmla="*/ 234020 h 831850"/>
                  <a:gd name="connsiteX409" fmla="*/ 877571 w 1096335"/>
                  <a:gd name="connsiteY409" fmla="*/ 222270 h 831850"/>
                  <a:gd name="connsiteX410" fmla="*/ 506915 w 1096335"/>
                  <a:gd name="connsiteY410" fmla="*/ 199530 h 831850"/>
                  <a:gd name="connsiteX411" fmla="*/ 520762 w 1096335"/>
                  <a:gd name="connsiteY411" fmla="*/ 211280 h 831850"/>
                  <a:gd name="connsiteX412" fmla="*/ 506915 w 1096335"/>
                  <a:gd name="connsiteY412" fmla="*/ 223030 h 831850"/>
                  <a:gd name="connsiteX413" fmla="*/ 493068 w 1096335"/>
                  <a:gd name="connsiteY413" fmla="*/ 211280 h 831850"/>
                  <a:gd name="connsiteX414" fmla="*/ 506915 w 1096335"/>
                  <a:gd name="connsiteY414" fmla="*/ 199530 h 831850"/>
                  <a:gd name="connsiteX415" fmla="*/ 309047 w 1096335"/>
                  <a:gd name="connsiteY415" fmla="*/ 193835 h 831850"/>
                  <a:gd name="connsiteX416" fmla="*/ 322894 w 1096335"/>
                  <a:gd name="connsiteY416" fmla="*/ 205585 h 831850"/>
                  <a:gd name="connsiteX417" fmla="*/ 309047 w 1096335"/>
                  <a:gd name="connsiteY417" fmla="*/ 217335 h 831850"/>
                  <a:gd name="connsiteX418" fmla="*/ 295199 w 1096335"/>
                  <a:gd name="connsiteY418" fmla="*/ 205585 h 831850"/>
                  <a:gd name="connsiteX419" fmla="*/ 309047 w 1096335"/>
                  <a:gd name="connsiteY419" fmla="*/ 193835 h 831850"/>
                  <a:gd name="connsiteX420" fmla="*/ 431639 w 1096335"/>
                  <a:gd name="connsiteY420" fmla="*/ 192458 h 831850"/>
                  <a:gd name="connsiteX421" fmla="*/ 445486 w 1096335"/>
                  <a:gd name="connsiteY421" fmla="*/ 204208 h 831850"/>
                  <a:gd name="connsiteX422" fmla="*/ 431639 w 1096335"/>
                  <a:gd name="connsiteY422" fmla="*/ 215958 h 831850"/>
                  <a:gd name="connsiteX423" fmla="*/ 417791 w 1096335"/>
                  <a:gd name="connsiteY423" fmla="*/ 204208 h 831850"/>
                  <a:gd name="connsiteX424" fmla="*/ 431639 w 1096335"/>
                  <a:gd name="connsiteY424" fmla="*/ 192458 h 831850"/>
                  <a:gd name="connsiteX425" fmla="*/ 97216 w 1096335"/>
                  <a:gd name="connsiteY425" fmla="*/ 189960 h 831850"/>
                  <a:gd name="connsiteX426" fmla="*/ 111064 w 1096335"/>
                  <a:gd name="connsiteY426" fmla="*/ 201710 h 831850"/>
                  <a:gd name="connsiteX427" fmla="*/ 97216 w 1096335"/>
                  <a:gd name="connsiteY427" fmla="*/ 213460 h 831850"/>
                  <a:gd name="connsiteX428" fmla="*/ 87425 w 1096335"/>
                  <a:gd name="connsiteY428" fmla="*/ 210019 h 831850"/>
                  <a:gd name="connsiteX429" fmla="*/ 84921 w 1096335"/>
                  <a:gd name="connsiteY429" fmla="*/ 204888 h 831850"/>
                  <a:gd name="connsiteX430" fmla="*/ 95263 w 1096335"/>
                  <a:gd name="connsiteY430" fmla="*/ 190647 h 831850"/>
                  <a:gd name="connsiteX431" fmla="*/ 692020 w 1096335"/>
                  <a:gd name="connsiteY431" fmla="*/ 183029 h 831850"/>
                  <a:gd name="connsiteX432" fmla="*/ 705867 w 1096335"/>
                  <a:gd name="connsiteY432" fmla="*/ 194779 h 831850"/>
                  <a:gd name="connsiteX433" fmla="*/ 692020 w 1096335"/>
                  <a:gd name="connsiteY433" fmla="*/ 206529 h 831850"/>
                  <a:gd name="connsiteX434" fmla="*/ 678172 w 1096335"/>
                  <a:gd name="connsiteY434" fmla="*/ 194779 h 831850"/>
                  <a:gd name="connsiteX435" fmla="*/ 692020 w 1096335"/>
                  <a:gd name="connsiteY435" fmla="*/ 183029 h 831850"/>
                  <a:gd name="connsiteX436" fmla="*/ 934578 w 1096335"/>
                  <a:gd name="connsiteY436" fmla="*/ 175896 h 831850"/>
                  <a:gd name="connsiteX437" fmla="*/ 948425 w 1096335"/>
                  <a:gd name="connsiteY437" fmla="*/ 187645 h 831850"/>
                  <a:gd name="connsiteX438" fmla="*/ 934578 w 1096335"/>
                  <a:gd name="connsiteY438" fmla="*/ 199395 h 831850"/>
                  <a:gd name="connsiteX439" fmla="*/ 920731 w 1096335"/>
                  <a:gd name="connsiteY439" fmla="*/ 187645 h 831850"/>
                  <a:gd name="connsiteX440" fmla="*/ 934578 w 1096335"/>
                  <a:gd name="connsiteY440" fmla="*/ 175896 h 831850"/>
                  <a:gd name="connsiteX441" fmla="*/ 604548 w 1096335"/>
                  <a:gd name="connsiteY441" fmla="*/ 162977 h 831850"/>
                  <a:gd name="connsiteX442" fmla="*/ 618396 w 1096335"/>
                  <a:gd name="connsiteY442" fmla="*/ 174727 h 831850"/>
                  <a:gd name="connsiteX443" fmla="*/ 604548 w 1096335"/>
                  <a:gd name="connsiteY443" fmla="*/ 186477 h 831850"/>
                  <a:gd name="connsiteX444" fmla="*/ 590701 w 1096335"/>
                  <a:gd name="connsiteY444" fmla="*/ 174727 h 831850"/>
                  <a:gd name="connsiteX445" fmla="*/ 604548 w 1096335"/>
                  <a:gd name="connsiteY445" fmla="*/ 162977 h 831850"/>
                  <a:gd name="connsiteX446" fmla="*/ 793839 w 1096335"/>
                  <a:gd name="connsiteY446" fmla="*/ 157111 h 831850"/>
                  <a:gd name="connsiteX447" fmla="*/ 807686 w 1096335"/>
                  <a:gd name="connsiteY447" fmla="*/ 168861 h 831850"/>
                  <a:gd name="connsiteX448" fmla="*/ 793839 w 1096335"/>
                  <a:gd name="connsiteY448" fmla="*/ 180611 h 831850"/>
                  <a:gd name="connsiteX449" fmla="*/ 779992 w 1096335"/>
                  <a:gd name="connsiteY449" fmla="*/ 168861 h 831850"/>
                  <a:gd name="connsiteX450" fmla="*/ 793839 w 1096335"/>
                  <a:gd name="connsiteY450" fmla="*/ 157111 h 831850"/>
                  <a:gd name="connsiteX451" fmla="*/ 240589 w 1096335"/>
                  <a:gd name="connsiteY451" fmla="*/ 147336 h 831850"/>
                  <a:gd name="connsiteX452" fmla="*/ 254437 w 1096335"/>
                  <a:gd name="connsiteY452" fmla="*/ 159086 h 831850"/>
                  <a:gd name="connsiteX453" fmla="*/ 240589 w 1096335"/>
                  <a:gd name="connsiteY453" fmla="*/ 170835 h 831850"/>
                  <a:gd name="connsiteX454" fmla="*/ 226742 w 1096335"/>
                  <a:gd name="connsiteY454" fmla="*/ 159086 h 831850"/>
                  <a:gd name="connsiteX455" fmla="*/ 240589 w 1096335"/>
                  <a:gd name="connsiteY455" fmla="*/ 147336 h 831850"/>
                  <a:gd name="connsiteX456" fmla="*/ 165313 w 1096335"/>
                  <a:gd name="connsiteY456" fmla="*/ 140264 h 831850"/>
                  <a:gd name="connsiteX457" fmla="*/ 179160 w 1096335"/>
                  <a:gd name="connsiteY457" fmla="*/ 152014 h 831850"/>
                  <a:gd name="connsiteX458" fmla="*/ 165313 w 1096335"/>
                  <a:gd name="connsiteY458" fmla="*/ 163764 h 831850"/>
                  <a:gd name="connsiteX459" fmla="*/ 151465 w 1096335"/>
                  <a:gd name="connsiteY459" fmla="*/ 152014 h 831850"/>
                  <a:gd name="connsiteX460" fmla="*/ 165313 w 1096335"/>
                  <a:gd name="connsiteY460" fmla="*/ 140264 h 831850"/>
                  <a:gd name="connsiteX461" fmla="*/ 411191 w 1096335"/>
                  <a:gd name="connsiteY461" fmla="*/ 119509 h 831850"/>
                  <a:gd name="connsiteX462" fmla="*/ 425039 w 1096335"/>
                  <a:gd name="connsiteY462" fmla="*/ 131259 h 831850"/>
                  <a:gd name="connsiteX463" fmla="*/ 411191 w 1096335"/>
                  <a:gd name="connsiteY463" fmla="*/ 143008 h 831850"/>
                  <a:gd name="connsiteX464" fmla="*/ 397344 w 1096335"/>
                  <a:gd name="connsiteY464" fmla="*/ 131259 h 831850"/>
                  <a:gd name="connsiteX465" fmla="*/ 411191 w 1096335"/>
                  <a:gd name="connsiteY465" fmla="*/ 119509 h 831850"/>
                  <a:gd name="connsiteX466" fmla="*/ 884030 w 1096335"/>
                  <a:gd name="connsiteY466" fmla="*/ 118938 h 831850"/>
                  <a:gd name="connsiteX467" fmla="*/ 897877 w 1096335"/>
                  <a:gd name="connsiteY467" fmla="*/ 130688 h 831850"/>
                  <a:gd name="connsiteX468" fmla="*/ 884030 w 1096335"/>
                  <a:gd name="connsiteY468" fmla="*/ 142438 h 831850"/>
                  <a:gd name="connsiteX469" fmla="*/ 870182 w 1096335"/>
                  <a:gd name="connsiteY469" fmla="*/ 130688 h 831850"/>
                  <a:gd name="connsiteX470" fmla="*/ 884030 w 1096335"/>
                  <a:gd name="connsiteY470" fmla="*/ 118938 h 831850"/>
                  <a:gd name="connsiteX471" fmla="*/ 661555 w 1096335"/>
                  <a:gd name="connsiteY471" fmla="*/ 116603 h 831850"/>
                  <a:gd name="connsiteX472" fmla="*/ 675402 w 1096335"/>
                  <a:gd name="connsiteY472" fmla="*/ 128352 h 831850"/>
                  <a:gd name="connsiteX473" fmla="*/ 661555 w 1096335"/>
                  <a:gd name="connsiteY473" fmla="*/ 140102 h 831850"/>
                  <a:gd name="connsiteX474" fmla="*/ 647708 w 1096335"/>
                  <a:gd name="connsiteY474" fmla="*/ 128352 h 831850"/>
                  <a:gd name="connsiteX475" fmla="*/ 661555 w 1096335"/>
                  <a:gd name="connsiteY475" fmla="*/ 116603 h 831850"/>
                  <a:gd name="connsiteX476" fmla="*/ 755671 w 1096335"/>
                  <a:gd name="connsiteY476" fmla="*/ 99686 h 831850"/>
                  <a:gd name="connsiteX477" fmla="*/ 769519 w 1096335"/>
                  <a:gd name="connsiteY477" fmla="*/ 111436 h 831850"/>
                  <a:gd name="connsiteX478" fmla="*/ 755671 w 1096335"/>
                  <a:gd name="connsiteY478" fmla="*/ 123186 h 831850"/>
                  <a:gd name="connsiteX479" fmla="*/ 741824 w 1096335"/>
                  <a:gd name="connsiteY479" fmla="*/ 111436 h 831850"/>
                  <a:gd name="connsiteX480" fmla="*/ 755671 w 1096335"/>
                  <a:gd name="connsiteY480" fmla="*/ 99686 h 831850"/>
                  <a:gd name="connsiteX481" fmla="*/ 323720 w 1096335"/>
                  <a:gd name="connsiteY481" fmla="*/ 99457 h 831850"/>
                  <a:gd name="connsiteX482" fmla="*/ 337567 w 1096335"/>
                  <a:gd name="connsiteY482" fmla="*/ 111207 h 831850"/>
                  <a:gd name="connsiteX483" fmla="*/ 323720 w 1096335"/>
                  <a:gd name="connsiteY483" fmla="*/ 122956 h 831850"/>
                  <a:gd name="connsiteX484" fmla="*/ 309873 w 1096335"/>
                  <a:gd name="connsiteY484" fmla="*/ 111207 h 831850"/>
                  <a:gd name="connsiteX485" fmla="*/ 323720 w 1096335"/>
                  <a:gd name="connsiteY485" fmla="*/ 99457 h 831850"/>
                  <a:gd name="connsiteX486" fmla="*/ 513010 w 1096335"/>
                  <a:gd name="connsiteY486" fmla="*/ 93591 h 831850"/>
                  <a:gd name="connsiteX487" fmla="*/ 526858 w 1096335"/>
                  <a:gd name="connsiteY487" fmla="*/ 105341 h 831850"/>
                  <a:gd name="connsiteX488" fmla="*/ 513010 w 1096335"/>
                  <a:gd name="connsiteY488" fmla="*/ 117091 h 831850"/>
                  <a:gd name="connsiteX489" fmla="*/ 499163 w 1096335"/>
                  <a:gd name="connsiteY489" fmla="*/ 105341 h 831850"/>
                  <a:gd name="connsiteX490" fmla="*/ 513010 w 1096335"/>
                  <a:gd name="connsiteY490" fmla="*/ 93591 h 831850"/>
                  <a:gd name="connsiteX491" fmla="*/ 822837 w 1096335"/>
                  <a:gd name="connsiteY491" fmla="*/ 63520 h 831850"/>
                  <a:gd name="connsiteX492" fmla="*/ 836684 w 1096335"/>
                  <a:gd name="connsiteY492" fmla="*/ 75270 h 831850"/>
                  <a:gd name="connsiteX493" fmla="*/ 822837 w 1096335"/>
                  <a:gd name="connsiteY493" fmla="*/ 87020 h 831850"/>
                  <a:gd name="connsiteX494" fmla="*/ 808990 w 1096335"/>
                  <a:gd name="connsiteY494" fmla="*/ 75270 h 831850"/>
                  <a:gd name="connsiteX495" fmla="*/ 822837 w 1096335"/>
                  <a:gd name="connsiteY495" fmla="*/ 63520 h 831850"/>
                  <a:gd name="connsiteX496" fmla="*/ 231954 w 1096335"/>
                  <a:gd name="connsiteY496" fmla="*/ 60811 h 831850"/>
                  <a:gd name="connsiteX497" fmla="*/ 239692 w 1096335"/>
                  <a:gd name="connsiteY497" fmla="*/ 63531 h 831850"/>
                  <a:gd name="connsiteX498" fmla="*/ 243747 w 1096335"/>
                  <a:gd name="connsiteY498" fmla="*/ 71839 h 831850"/>
                  <a:gd name="connsiteX499" fmla="*/ 229900 w 1096335"/>
                  <a:gd name="connsiteY499" fmla="*/ 83589 h 831850"/>
                  <a:gd name="connsiteX500" fmla="*/ 220109 w 1096335"/>
                  <a:gd name="connsiteY500" fmla="*/ 80148 h 831850"/>
                  <a:gd name="connsiteX501" fmla="*/ 216425 w 1096335"/>
                  <a:gd name="connsiteY501" fmla="*/ 72600 h 831850"/>
                  <a:gd name="connsiteX502" fmla="*/ 611007 w 1096335"/>
                  <a:gd name="connsiteY502" fmla="*/ 59645 h 831850"/>
                  <a:gd name="connsiteX503" fmla="*/ 624854 w 1096335"/>
                  <a:gd name="connsiteY503" fmla="*/ 71395 h 831850"/>
                  <a:gd name="connsiteX504" fmla="*/ 611007 w 1096335"/>
                  <a:gd name="connsiteY504" fmla="*/ 83145 h 831850"/>
                  <a:gd name="connsiteX505" fmla="*/ 597159 w 1096335"/>
                  <a:gd name="connsiteY505" fmla="*/ 71395 h 831850"/>
                  <a:gd name="connsiteX506" fmla="*/ 611007 w 1096335"/>
                  <a:gd name="connsiteY506" fmla="*/ 59645 h 831850"/>
                  <a:gd name="connsiteX507" fmla="*/ 380727 w 1096335"/>
                  <a:gd name="connsiteY507" fmla="*/ 53082 h 831850"/>
                  <a:gd name="connsiteX508" fmla="*/ 394574 w 1096335"/>
                  <a:gd name="connsiteY508" fmla="*/ 64832 h 831850"/>
                  <a:gd name="connsiteX509" fmla="*/ 380727 w 1096335"/>
                  <a:gd name="connsiteY509" fmla="*/ 76582 h 831850"/>
                  <a:gd name="connsiteX510" fmla="*/ 366879 w 1096335"/>
                  <a:gd name="connsiteY510" fmla="*/ 64832 h 831850"/>
                  <a:gd name="connsiteX511" fmla="*/ 380727 w 1096335"/>
                  <a:gd name="connsiteY511" fmla="*/ 53082 h 831850"/>
                  <a:gd name="connsiteX512" fmla="*/ 474843 w 1096335"/>
                  <a:gd name="connsiteY512" fmla="*/ 36166 h 831850"/>
                  <a:gd name="connsiteX513" fmla="*/ 488690 w 1096335"/>
                  <a:gd name="connsiteY513" fmla="*/ 47916 h 831850"/>
                  <a:gd name="connsiteX514" fmla="*/ 474843 w 1096335"/>
                  <a:gd name="connsiteY514" fmla="*/ 59666 h 831850"/>
                  <a:gd name="connsiteX515" fmla="*/ 460996 w 1096335"/>
                  <a:gd name="connsiteY515" fmla="*/ 47916 h 831850"/>
                  <a:gd name="connsiteX516" fmla="*/ 474843 w 1096335"/>
                  <a:gd name="connsiteY516" fmla="*/ 36166 h 831850"/>
                  <a:gd name="connsiteX517" fmla="*/ 751717 w 1096335"/>
                  <a:gd name="connsiteY517" fmla="*/ 17957 h 831850"/>
                  <a:gd name="connsiteX518" fmla="*/ 754885 w 1096335"/>
                  <a:gd name="connsiteY518" fmla="*/ 19000 h 831850"/>
                  <a:gd name="connsiteX519" fmla="*/ 766082 w 1096335"/>
                  <a:gd name="connsiteY519" fmla="*/ 24376 h 831850"/>
                  <a:gd name="connsiteX520" fmla="*/ 768227 w 1096335"/>
                  <a:gd name="connsiteY520" fmla="*/ 28771 h 831850"/>
                  <a:gd name="connsiteX521" fmla="*/ 754380 w 1096335"/>
                  <a:gd name="connsiteY521" fmla="*/ 40520 h 831850"/>
                  <a:gd name="connsiteX522" fmla="*/ 740532 w 1096335"/>
                  <a:gd name="connsiteY522" fmla="*/ 28771 h 831850"/>
                  <a:gd name="connsiteX523" fmla="*/ 744588 w 1096335"/>
                  <a:gd name="connsiteY523" fmla="*/ 20463 h 831850"/>
                  <a:gd name="connsiteX524" fmla="*/ 679103 w 1096335"/>
                  <a:gd name="connsiteY524" fmla="*/ 9949 h 831850"/>
                  <a:gd name="connsiteX525" fmla="*/ 692950 w 1096335"/>
                  <a:gd name="connsiteY525" fmla="*/ 21699 h 831850"/>
                  <a:gd name="connsiteX526" fmla="*/ 679103 w 1096335"/>
                  <a:gd name="connsiteY526" fmla="*/ 33449 h 831850"/>
                  <a:gd name="connsiteX527" fmla="*/ 665256 w 1096335"/>
                  <a:gd name="connsiteY527" fmla="*/ 21699 h 831850"/>
                  <a:gd name="connsiteX528" fmla="*/ 679103 w 1096335"/>
                  <a:gd name="connsiteY528" fmla="*/ 9949 h 831850"/>
                  <a:gd name="connsiteX529" fmla="*/ 343942 w 1096335"/>
                  <a:gd name="connsiteY529" fmla="*/ 8047 h 831850"/>
                  <a:gd name="connsiteX530" fmla="*/ 339970 w 1096335"/>
                  <a:gd name="connsiteY530" fmla="*/ 16184 h 831850"/>
                  <a:gd name="connsiteX531" fmla="*/ 330178 w 1096335"/>
                  <a:gd name="connsiteY531" fmla="*/ 19625 h 831850"/>
                  <a:gd name="connsiteX532" fmla="*/ 320387 w 1096335"/>
                  <a:gd name="connsiteY532" fmla="*/ 16184 h 831850"/>
                  <a:gd name="connsiteX533" fmla="*/ 320226 w 1096335"/>
                  <a:gd name="connsiteY533" fmla="*/ 15854 h 831850"/>
                  <a:gd name="connsiteX534" fmla="*/ 542009 w 1096335"/>
                  <a:gd name="connsiteY534" fmla="*/ 0 h 831850"/>
                  <a:gd name="connsiteX535" fmla="*/ 555856 w 1096335"/>
                  <a:gd name="connsiteY535" fmla="*/ 11750 h 831850"/>
                  <a:gd name="connsiteX536" fmla="*/ 542009 w 1096335"/>
                  <a:gd name="connsiteY536" fmla="*/ 23499 h 831850"/>
                  <a:gd name="connsiteX537" fmla="*/ 528161 w 1096335"/>
                  <a:gd name="connsiteY537" fmla="*/ 11750 h 831850"/>
                  <a:gd name="connsiteX538" fmla="*/ 542009 w 1096335"/>
                  <a:gd name="connsiteY538" fmla="*/ 0 h 831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</a:cxnLst>
                <a:rect l="l" t="t" r="r" b="b"/>
                <a:pathLst>
                  <a:path w="1096335" h="831850">
                    <a:moveTo>
                      <a:pt x="505095" y="817167"/>
                    </a:moveTo>
                    <a:cubicBezTo>
                      <a:pt x="512742" y="817167"/>
                      <a:pt x="518942" y="822428"/>
                      <a:pt x="518942" y="828917"/>
                    </a:cubicBezTo>
                    <a:lnTo>
                      <a:pt x="517510" y="831850"/>
                    </a:lnTo>
                    <a:lnTo>
                      <a:pt x="491889" y="830231"/>
                    </a:lnTo>
                    <a:lnTo>
                      <a:pt x="491248" y="828917"/>
                    </a:lnTo>
                    <a:cubicBezTo>
                      <a:pt x="491248" y="822428"/>
                      <a:pt x="497448" y="817167"/>
                      <a:pt x="505095" y="817167"/>
                    </a:cubicBezTo>
                    <a:close/>
                    <a:moveTo>
                      <a:pt x="319544" y="777927"/>
                    </a:moveTo>
                    <a:cubicBezTo>
                      <a:pt x="327191" y="777927"/>
                      <a:pt x="333391" y="783187"/>
                      <a:pt x="333391" y="789676"/>
                    </a:cubicBezTo>
                    <a:lnTo>
                      <a:pt x="329853" y="796924"/>
                    </a:lnTo>
                    <a:lnTo>
                      <a:pt x="310669" y="790609"/>
                    </a:lnTo>
                    <a:lnTo>
                      <a:pt x="306272" y="788497"/>
                    </a:lnTo>
                    <a:lnTo>
                      <a:pt x="309752" y="781368"/>
                    </a:lnTo>
                    <a:cubicBezTo>
                      <a:pt x="312258" y="779242"/>
                      <a:pt x="315720" y="777927"/>
                      <a:pt x="319544" y="777927"/>
                    </a:cubicBezTo>
                    <a:close/>
                    <a:moveTo>
                      <a:pt x="562102" y="770793"/>
                    </a:moveTo>
                    <a:cubicBezTo>
                      <a:pt x="569749" y="770793"/>
                      <a:pt x="575949" y="776054"/>
                      <a:pt x="575949" y="782543"/>
                    </a:cubicBezTo>
                    <a:cubicBezTo>
                      <a:pt x="575949" y="789032"/>
                      <a:pt x="569749" y="794293"/>
                      <a:pt x="562102" y="794293"/>
                    </a:cubicBezTo>
                    <a:cubicBezTo>
                      <a:pt x="554454" y="794293"/>
                      <a:pt x="548254" y="789032"/>
                      <a:pt x="548254" y="782543"/>
                    </a:cubicBezTo>
                    <a:cubicBezTo>
                      <a:pt x="548254" y="776054"/>
                      <a:pt x="554454" y="770793"/>
                      <a:pt x="562102" y="770793"/>
                    </a:cubicBezTo>
                    <a:close/>
                    <a:moveTo>
                      <a:pt x="777880" y="766030"/>
                    </a:moveTo>
                    <a:cubicBezTo>
                      <a:pt x="781704" y="766030"/>
                      <a:pt x="785165" y="767345"/>
                      <a:pt x="787671" y="769472"/>
                    </a:cubicBezTo>
                    <a:lnTo>
                      <a:pt x="789804" y="773841"/>
                    </a:lnTo>
                    <a:lnTo>
                      <a:pt x="767369" y="784614"/>
                    </a:lnTo>
                    <a:lnTo>
                      <a:pt x="764032" y="777780"/>
                    </a:lnTo>
                    <a:cubicBezTo>
                      <a:pt x="764032" y="771290"/>
                      <a:pt x="770232" y="766030"/>
                      <a:pt x="777880" y="766030"/>
                    </a:cubicBezTo>
                    <a:close/>
                    <a:moveTo>
                      <a:pt x="656218" y="753877"/>
                    </a:moveTo>
                    <a:cubicBezTo>
                      <a:pt x="663865" y="753877"/>
                      <a:pt x="670065" y="759137"/>
                      <a:pt x="670065" y="765627"/>
                    </a:cubicBezTo>
                    <a:cubicBezTo>
                      <a:pt x="670065" y="772116"/>
                      <a:pt x="663865" y="777376"/>
                      <a:pt x="656218" y="777376"/>
                    </a:cubicBezTo>
                    <a:cubicBezTo>
                      <a:pt x="648570" y="777376"/>
                      <a:pt x="642371" y="772116"/>
                      <a:pt x="642371" y="765627"/>
                    </a:cubicBezTo>
                    <a:cubicBezTo>
                      <a:pt x="642371" y="759137"/>
                      <a:pt x="648570" y="753877"/>
                      <a:pt x="656218" y="753877"/>
                    </a:cubicBezTo>
                    <a:close/>
                    <a:moveTo>
                      <a:pt x="421363" y="752009"/>
                    </a:moveTo>
                    <a:cubicBezTo>
                      <a:pt x="429010" y="752009"/>
                      <a:pt x="435210" y="757269"/>
                      <a:pt x="435210" y="763759"/>
                    </a:cubicBezTo>
                    <a:cubicBezTo>
                      <a:pt x="435210" y="770248"/>
                      <a:pt x="429010" y="775508"/>
                      <a:pt x="421363" y="775508"/>
                    </a:cubicBezTo>
                    <a:cubicBezTo>
                      <a:pt x="413715" y="775508"/>
                      <a:pt x="407515" y="770248"/>
                      <a:pt x="407515" y="763759"/>
                    </a:cubicBezTo>
                    <a:cubicBezTo>
                      <a:pt x="407515" y="757269"/>
                      <a:pt x="413715" y="752009"/>
                      <a:pt x="421363" y="752009"/>
                    </a:cubicBezTo>
                    <a:close/>
                    <a:moveTo>
                      <a:pt x="723384" y="717711"/>
                    </a:moveTo>
                    <a:cubicBezTo>
                      <a:pt x="731031" y="717711"/>
                      <a:pt x="737231" y="722971"/>
                      <a:pt x="737231" y="729460"/>
                    </a:cubicBezTo>
                    <a:cubicBezTo>
                      <a:pt x="737231" y="735949"/>
                      <a:pt x="731031" y="741210"/>
                      <a:pt x="723384" y="741210"/>
                    </a:cubicBezTo>
                    <a:cubicBezTo>
                      <a:pt x="715736" y="741210"/>
                      <a:pt x="709536" y="735949"/>
                      <a:pt x="709536" y="729460"/>
                    </a:cubicBezTo>
                    <a:cubicBezTo>
                      <a:pt x="709536" y="722971"/>
                      <a:pt x="715736" y="717711"/>
                      <a:pt x="723384" y="717711"/>
                    </a:cubicBezTo>
                    <a:close/>
                    <a:moveTo>
                      <a:pt x="845976" y="716334"/>
                    </a:moveTo>
                    <a:cubicBezTo>
                      <a:pt x="853623" y="716334"/>
                      <a:pt x="859823" y="721594"/>
                      <a:pt x="859823" y="728083"/>
                    </a:cubicBezTo>
                    <a:lnTo>
                      <a:pt x="859197" y="729366"/>
                    </a:lnTo>
                    <a:lnTo>
                      <a:pt x="845588" y="739697"/>
                    </a:lnTo>
                    <a:lnTo>
                      <a:pt x="836185" y="736392"/>
                    </a:lnTo>
                    <a:cubicBezTo>
                      <a:pt x="833679" y="734266"/>
                      <a:pt x="832129" y="731328"/>
                      <a:pt x="832129" y="728083"/>
                    </a:cubicBezTo>
                    <a:cubicBezTo>
                      <a:pt x="832129" y="721594"/>
                      <a:pt x="838329" y="716334"/>
                      <a:pt x="845976" y="716334"/>
                    </a:cubicBezTo>
                    <a:close/>
                    <a:moveTo>
                      <a:pt x="511553" y="713836"/>
                    </a:moveTo>
                    <a:cubicBezTo>
                      <a:pt x="519201" y="713836"/>
                      <a:pt x="525401" y="719096"/>
                      <a:pt x="525401" y="725585"/>
                    </a:cubicBezTo>
                    <a:cubicBezTo>
                      <a:pt x="525401" y="732075"/>
                      <a:pt x="519201" y="737335"/>
                      <a:pt x="511553" y="737335"/>
                    </a:cubicBezTo>
                    <a:cubicBezTo>
                      <a:pt x="503906" y="737335"/>
                      <a:pt x="497706" y="732075"/>
                      <a:pt x="497706" y="725585"/>
                    </a:cubicBezTo>
                    <a:cubicBezTo>
                      <a:pt x="497706" y="719096"/>
                      <a:pt x="503906" y="713836"/>
                      <a:pt x="511553" y="713836"/>
                    </a:cubicBezTo>
                    <a:close/>
                    <a:moveTo>
                      <a:pt x="289079" y="711500"/>
                    </a:moveTo>
                    <a:cubicBezTo>
                      <a:pt x="296726" y="711500"/>
                      <a:pt x="302926" y="716761"/>
                      <a:pt x="302926" y="723250"/>
                    </a:cubicBezTo>
                    <a:cubicBezTo>
                      <a:pt x="302926" y="729739"/>
                      <a:pt x="296726" y="735000"/>
                      <a:pt x="289079" y="735000"/>
                    </a:cubicBezTo>
                    <a:cubicBezTo>
                      <a:pt x="281431" y="735000"/>
                      <a:pt x="275232" y="729739"/>
                      <a:pt x="275232" y="723250"/>
                    </a:cubicBezTo>
                    <a:cubicBezTo>
                      <a:pt x="275232" y="716761"/>
                      <a:pt x="281431" y="711500"/>
                      <a:pt x="289079" y="711500"/>
                    </a:cubicBezTo>
                    <a:close/>
                    <a:moveTo>
                      <a:pt x="383195" y="694584"/>
                    </a:moveTo>
                    <a:cubicBezTo>
                      <a:pt x="390842" y="694584"/>
                      <a:pt x="397042" y="699844"/>
                      <a:pt x="397042" y="706334"/>
                    </a:cubicBezTo>
                    <a:cubicBezTo>
                      <a:pt x="397042" y="712823"/>
                      <a:pt x="390842" y="718083"/>
                      <a:pt x="383195" y="718083"/>
                    </a:cubicBezTo>
                    <a:cubicBezTo>
                      <a:pt x="375548" y="718083"/>
                      <a:pt x="369348" y="712823"/>
                      <a:pt x="369348" y="706334"/>
                    </a:cubicBezTo>
                    <a:cubicBezTo>
                      <a:pt x="369348" y="699844"/>
                      <a:pt x="375548" y="694584"/>
                      <a:pt x="383195" y="694584"/>
                    </a:cubicBezTo>
                    <a:close/>
                    <a:moveTo>
                      <a:pt x="654926" y="671211"/>
                    </a:moveTo>
                    <a:cubicBezTo>
                      <a:pt x="662574" y="671211"/>
                      <a:pt x="668774" y="676472"/>
                      <a:pt x="668774" y="682961"/>
                    </a:cubicBezTo>
                    <a:cubicBezTo>
                      <a:pt x="668774" y="689450"/>
                      <a:pt x="662574" y="694711"/>
                      <a:pt x="654926" y="694711"/>
                    </a:cubicBezTo>
                    <a:cubicBezTo>
                      <a:pt x="647279" y="694711"/>
                      <a:pt x="641079" y="689450"/>
                      <a:pt x="641079" y="682961"/>
                    </a:cubicBezTo>
                    <a:cubicBezTo>
                      <a:pt x="641079" y="676472"/>
                      <a:pt x="647279" y="671211"/>
                      <a:pt x="654926" y="671211"/>
                    </a:cubicBezTo>
                    <a:close/>
                    <a:moveTo>
                      <a:pt x="579650" y="664140"/>
                    </a:moveTo>
                    <a:cubicBezTo>
                      <a:pt x="587297" y="664140"/>
                      <a:pt x="593497" y="669400"/>
                      <a:pt x="593497" y="675889"/>
                    </a:cubicBezTo>
                    <a:cubicBezTo>
                      <a:pt x="593497" y="682378"/>
                      <a:pt x="587297" y="687639"/>
                      <a:pt x="579650" y="687639"/>
                    </a:cubicBezTo>
                    <a:cubicBezTo>
                      <a:pt x="572002" y="687639"/>
                      <a:pt x="565802" y="682378"/>
                      <a:pt x="565802" y="675889"/>
                    </a:cubicBezTo>
                    <a:cubicBezTo>
                      <a:pt x="565802" y="669400"/>
                      <a:pt x="572002" y="664140"/>
                      <a:pt x="579650" y="664140"/>
                    </a:cubicBezTo>
                    <a:close/>
                    <a:moveTo>
                      <a:pt x="450361" y="658418"/>
                    </a:moveTo>
                    <a:cubicBezTo>
                      <a:pt x="458008" y="658418"/>
                      <a:pt x="464208" y="663678"/>
                      <a:pt x="464208" y="670167"/>
                    </a:cubicBezTo>
                    <a:cubicBezTo>
                      <a:pt x="464208" y="676657"/>
                      <a:pt x="458008" y="681917"/>
                      <a:pt x="450361" y="681917"/>
                    </a:cubicBezTo>
                    <a:cubicBezTo>
                      <a:pt x="442713" y="681917"/>
                      <a:pt x="436513" y="676657"/>
                      <a:pt x="436513" y="670167"/>
                    </a:cubicBezTo>
                    <a:cubicBezTo>
                      <a:pt x="436513" y="663678"/>
                      <a:pt x="442713" y="658418"/>
                      <a:pt x="450361" y="658418"/>
                    </a:cubicBezTo>
                    <a:close/>
                    <a:moveTo>
                      <a:pt x="238531" y="654543"/>
                    </a:moveTo>
                    <a:cubicBezTo>
                      <a:pt x="246178" y="654543"/>
                      <a:pt x="252378" y="659803"/>
                      <a:pt x="252378" y="666292"/>
                    </a:cubicBezTo>
                    <a:cubicBezTo>
                      <a:pt x="252378" y="672782"/>
                      <a:pt x="246178" y="678042"/>
                      <a:pt x="238531" y="678042"/>
                    </a:cubicBezTo>
                    <a:cubicBezTo>
                      <a:pt x="230883" y="678042"/>
                      <a:pt x="224683" y="672782"/>
                      <a:pt x="224683" y="666292"/>
                    </a:cubicBezTo>
                    <a:cubicBezTo>
                      <a:pt x="224683" y="659803"/>
                      <a:pt x="230883" y="654543"/>
                      <a:pt x="238531" y="654543"/>
                    </a:cubicBezTo>
                    <a:close/>
                    <a:moveTo>
                      <a:pt x="825529" y="643384"/>
                    </a:moveTo>
                    <a:cubicBezTo>
                      <a:pt x="833176" y="643384"/>
                      <a:pt x="839376" y="648645"/>
                      <a:pt x="839376" y="655134"/>
                    </a:cubicBezTo>
                    <a:cubicBezTo>
                      <a:pt x="839376" y="661623"/>
                      <a:pt x="833176" y="666884"/>
                      <a:pt x="825529" y="666884"/>
                    </a:cubicBezTo>
                    <a:cubicBezTo>
                      <a:pt x="817881" y="666884"/>
                      <a:pt x="811681" y="661623"/>
                      <a:pt x="811681" y="655134"/>
                    </a:cubicBezTo>
                    <a:cubicBezTo>
                      <a:pt x="811681" y="648645"/>
                      <a:pt x="817881" y="643384"/>
                      <a:pt x="825529" y="643384"/>
                    </a:cubicBezTo>
                    <a:close/>
                    <a:moveTo>
                      <a:pt x="104630" y="631859"/>
                    </a:moveTo>
                    <a:lnTo>
                      <a:pt x="112158" y="634505"/>
                    </a:lnTo>
                    <a:cubicBezTo>
                      <a:pt x="114664" y="636632"/>
                      <a:pt x="116214" y="639569"/>
                      <a:pt x="116214" y="642813"/>
                    </a:cubicBezTo>
                    <a:lnTo>
                      <a:pt x="114755" y="645802"/>
                    </a:lnTo>
                    <a:close/>
                    <a:moveTo>
                      <a:pt x="738057" y="623332"/>
                    </a:moveTo>
                    <a:cubicBezTo>
                      <a:pt x="745705" y="623332"/>
                      <a:pt x="751905" y="628593"/>
                      <a:pt x="751905" y="635082"/>
                    </a:cubicBezTo>
                    <a:cubicBezTo>
                      <a:pt x="751905" y="641571"/>
                      <a:pt x="745705" y="646832"/>
                      <a:pt x="738057" y="646832"/>
                    </a:cubicBezTo>
                    <a:cubicBezTo>
                      <a:pt x="730410" y="646832"/>
                      <a:pt x="724210" y="641571"/>
                      <a:pt x="724210" y="635082"/>
                    </a:cubicBezTo>
                    <a:cubicBezTo>
                      <a:pt x="724210" y="628593"/>
                      <a:pt x="730410" y="623332"/>
                      <a:pt x="738057" y="623332"/>
                    </a:cubicBezTo>
                    <a:close/>
                    <a:moveTo>
                      <a:pt x="927348" y="617466"/>
                    </a:moveTo>
                    <a:cubicBezTo>
                      <a:pt x="934995" y="617466"/>
                      <a:pt x="941195" y="622727"/>
                      <a:pt x="941195" y="629216"/>
                    </a:cubicBezTo>
                    <a:cubicBezTo>
                      <a:pt x="941195" y="635705"/>
                      <a:pt x="934995" y="640966"/>
                      <a:pt x="927348" y="640966"/>
                    </a:cubicBezTo>
                    <a:cubicBezTo>
                      <a:pt x="919700" y="640966"/>
                      <a:pt x="913500" y="635705"/>
                      <a:pt x="913500" y="629216"/>
                    </a:cubicBezTo>
                    <a:cubicBezTo>
                      <a:pt x="913500" y="622727"/>
                      <a:pt x="919700" y="617466"/>
                      <a:pt x="927348" y="617466"/>
                    </a:cubicBezTo>
                    <a:close/>
                    <a:moveTo>
                      <a:pt x="381903" y="611918"/>
                    </a:moveTo>
                    <a:cubicBezTo>
                      <a:pt x="389551" y="611918"/>
                      <a:pt x="395751" y="617179"/>
                      <a:pt x="395751" y="623668"/>
                    </a:cubicBezTo>
                    <a:cubicBezTo>
                      <a:pt x="395751" y="630157"/>
                      <a:pt x="389551" y="635418"/>
                      <a:pt x="381903" y="635418"/>
                    </a:cubicBezTo>
                    <a:cubicBezTo>
                      <a:pt x="374256" y="635418"/>
                      <a:pt x="368056" y="630157"/>
                      <a:pt x="368056" y="623668"/>
                    </a:cubicBezTo>
                    <a:cubicBezTo>
                      <a:pt x="368056" y="617179"/>
                      <a:pt x="374256" y="611918"/>
                      <a:pt x="381903" y="611918"/>
                    </a:cubicBezTo>
                    <a:close/>
                    <a:moveTo>
                      <a:pt x="542418" y="609883"/>
                    </a:moveTo>
                    <a:cubicBezTo>
                      <a:pt x="550065" y="609883"/>
                      <a:pt x="556265" y="615143"/>
                      <a:pt x="556265" y="621632"/>
                    </a:cubicBezTo>
                    <a:cubicBezTo>
                      <a:pt x="556265" y="628121"/>
                      <a:pt x="550065" y="633382"/>
                      <a:pt x="542418" y="633382"/>
                    </a:cubicBezTo>
                    <a:cubicBezTo>
                      <a:pt x="534771" y="633382"/>
                      <a:pt x="528571" y="628121"/>
                      <a:pt x="528571" y="621632"/>
                    </a:cubicBezTo>
                    <a:cubicBezTo>
                      <a:pt x="528571" y="615143"/>
                      <a:pt x="534771" y="609883"/>
                      <a:pt x="542418" y="609883"/>
                    </a:cubicBezTo>
                    <a:close/>
                    <a:moveTo>
                      <a:pt x="306627" y="604847"/>
                    </a:moveTo>
                    <a:cubicBezTo>
                      <a:pt x="314274" y="604847"/>
                      <a:pt x="320474" y="610107"/>
                      <a:pt x="320474" y="616596"/>
                    </a:cubicBezTo>
                    <a:cubicBezTo>
                      <a:pt x="320474" y="623085"/>
                      <a:pt x="314274" y="628346"/>
                      <a:pt x="306627" y="628346"/>
                    </a:cubicBezTo>
                    <a:cubicBezTo>
                      <a:pt x="298980" y="628346"/>
                      <a:pt x="292780" y="623085"/>
                      <a:pt x="292780" y="616596"/>
                    </a:cubicBezTo>
                    <a:cubicBezTo>
                      <a:pt x="292780" y="610107"/>
                      <a:pt x="298980" y="604847"/>
                      <a:pt x="306627" y="604847"/>
                    </a:cubicBezTo>
                    <a:close/>
                    <a:moveTo>
                      <a:pt x="169533" y="594897"/>
                    </a:moveTo>
                    <a:cubicBezTo>
                      <a:pt x="177180" y="594897"/>
                      <a:pt x="183380" y="600158"/>
                      <a:pt x="183380" y="606647"/>
                    </a:cubicBezTo>
                    <a:cubicBezTo>
                      <a:pt x="183380" y="613136"/>
                      <a:pt x="177180" y="618397"/>
                      <a:pt x="169533" y="618397"/>
                    </a:cubicBezTo>
                    <a:cubicBezTo>
                      <a:pt x="161885" y="618397"/>
                      <a:pt x="155685" y="613136"/>
                      <a:pt x="155685" y="606647"/>
                    </a:cubicBezTo>
                    <a:cubicBezTo>
                      <a:pt x="155685" y="600158"/>
                      <a:pt x="161885" y="594897"/>
                      <a:pt x="169533" y="594897"/>
                    </a:cubicBezTo>
                    <a:close/>
                    <a:moveTo>
                      <a:pt x="454947" y="589830"/>
                    </a:moveTo>
                    <a:cubicBezTo>
                      <a:pt x="462594" y="589830"/>
                      <a:pt x="468794" y="595091"/>
                      <a:pt x="468794" y="601580"/>
                    </a:cubicBezTo>
                    <a:cubicBezTo>
                      <a:pt x="468794" y="608069"/>
                      <a:pt x="462594" y="613330"/>
                      <a:pt x="454947" y="613330"/>
                    </a:cubicBezTo>
                    <a:cubicBezTo>
                      <a:pt x="447299" y="613330"/>
                      <a:pt x="441100" y="608069"/>
                      <a:pt x="441100" y="601580"/>
                    </a:cubicBezTo>
                    <a:cubicBezTo>
                      <a:pt x="441100" y="595091"/>
                      <a:pt x="447299" y="589830"/>
                      <a:pt x="454947" y="589830"/>
                    </a:cubicBezTo>
                    <a:close/>
                    <a:moveTo>
                      <a:pt x="644237" y="583965"/>
                    </a:moveTo>
                    <a:cubicBezTo>
                      <a:pt x="651885" y="583965"/>
                      <a:pt x="658084" y="589225"/>
                      <a:pt x="658084" y="595714"/>
                    </a:cubicBezTo>
                    <a:cubicBezTo>
                      <a:pt x="658084" y="602204"/>
                      <a:pt x="651885" y="607464"/>
                      <a:pt x="644237" y="607464"/>
                    </a:cubicBezTo>
                    <a:cubicBezTo>
                      <a:pt x="636590" y="607464"/>
                      <a:pt x="630390" y="602204"/>
                      <a:pt x="630390" y="595714"/>
                    </a:cubicBezTo>
                    <a:cubicBezTo>
                      <a:pt x="630390" y="589225"/>
                      <a:pt x="636590" y="583965"/>
                      <a:pt x="644237" y="583965"/>
                    </a:cubicBezTo>
                    <a:close/>
                    <a:moveTo>
                      <a:pt x="795064" y="576958"/>
                    </a:moveTo>
                    <a:cubicBezTo>
                      <a:pt x="802711" y="576958"/>
                      <a:pt x="808911" y="582219"/>
                      <a:pt x="808911" y="588708"/>
                    </a:cubicBezTo>
                    <a:cubicBezTo>
                      <a:pt x="808911" y="595197"/>
                      <a:pt x="802711" y="600457"/>
                      <a:pt x="795064" y="600457"/>
                    </a:cubicBezTo>
                    <a:cubicBezTo>
                      <a:pt x="787417" y="600457"/>
                      <a:pt x="781217" y="595197"/>
                      <a:pt x="781217" y="588708"/>
                    </a:cubicBezTo>
                    <a:cubicBezTo>
                      <a:pt x="781217" y="582219"/>
                      <a:pt x="787417" y="576958"/>
                      <a:pt x="795064" y="576958"/>
                    </a:cubicBezTo>
                    <a:close/>
                    <a:moveTo>
                      <a:pt x="889180" y="560042"/>
                    </a:moveTo>
                    <a:cubicBezTo>
                      <a:pt x="896828" y="560042"/>
                      <a:pt x="903028" y="565302"/>
                      <a:pt x="903028" y="571791"/>
                    </a:cubicBezTo>
                    <a:cubicBezTo>
                      <a:pt x="903028" y="578280"/>
                      <a:pt x="896828" y="583541"/>
                      <a:pt x="889180" y="583541"/>
                    </a:cubicBezTo>
                    <a:cubicBezTo>
                      <a:pt x="881533" y="583541"/>
                      <a:pt x="875333" y="578280"/>
                      <a:pt x="875333" y="571791"/>
                    </a:cubicBezTo>
                    <a:cubicBezTo>
                      <a:pt x="875333" y="565302"/>
                      <a:pt x="881533" y="560042"/>
                      <a:pt x="889180" y="560042"/>
                    </a:cubicBezTo>
                    <a:close/>
                    <a:moveTo>
                      <a:pt x="101075" y="548398"/>
                    </a:moveTo>
                    <a:cubicBezTo>
                      <a:pt x="108723" y="548398"/>
                      <a:pt x="114923" y="553659"/>
                      <a:pt x="114923" y="560148"/>
                    </a:cubicBezTo>
                    <a:cubicBezTo>
                      <a:pt x="114923" y="566637"/>
                      <a:pt x="108723" y="571898"/>
                      <a:pt x="101075" y="571898"/>
                    </a:cubicBezTo>
                    <a:cubicBezTo>
                      <a:pt x="93428" y="571898"/>
                      <a:pt x="87228" y="566637"/>
                      <a:pt x="87228" y="560148"/>
                    </a:cubicBezTo>
                    <a:cubicBezTo>
                      <a:pt x="87228" y="553659"/>
                      <a:pt x="93428" y="548398"/>
                      <a:pt x="101075" y="548398"/>
                    </a:cubicBezTo>
                    <a:close/>
                    <a:moveTo>
                      <a:pt x="258247" y="546362"/>
                    </a:moveTo>
                    <a:cubicBezTo>
                      <a:pt x="265895" y="546362"/>
                      <a:pt x="272094" y="551623"/>
                      <a:pt x="272094" y="558112"/>
                    </a:cubicBezTo>
                    <a:cubicBezTo>
                      <a:pt x="272094" y="564601"/>
                      <a:pt x="265895" y="569862"/>
                      <a:pt x="258247" y="569862"/>
                    </a:cubicBezTo>
                    <a:cubicBezTo>
                      <a:pt x="250600" y="569862"/>
                      <a:pt x="244400" y="564601"/>
                      <a:pt x="244400" y="558112"/>
                    </a:cubicBezTo>
                    <a:cubicBezTo>
                      <a:pt x="244400" y="551623"/>
                      <a:pt x="250600" y="546362"/>
                      <a:pt x="258247" y="546362"/>
                    </a:cubicBezTo>
                    <a:close/>
                    <a:moveTo>
                      <a:pt x="511953" y="543456"/>
                    </a:moveTo>
                    <a:cubicBezTo>
                      <a:pt x="519601" y="543456"/>
                      <a:pt x="525801" y="548717"/>
                      <a:pt x="525801" y="555206"/>
                    </a:cubicBezTo>
                    <a:cubicBezTo>
                      <a:pt x="525801" y="561695"/>
                      <a:pt x="519601" y="566956"/>
                      <a:pt x="511953" y="566956"/>
                    </a:cubicBezTo>
                    <a:cubicBezTo>
                      <a:pt x="504306" y="566956"/>
                      <a:pt x="498106" y="561695"/>
                      <a:pt x="498106" y="555206"/>
                    </a:cubicBezTo>
                    <a:cubicBezTo>
                      <a:pt x="498106" y="548717"/>
                      <a:pt x="504306" y="543456"/>
                      <a:pt x="511953" y="543456"/>
                    </a:cubicBezTo>
                    <a:close/>
                    <a:moveTo>
                      <a:pt x="606070" y="526540"/>
                    </a:moveTo>
                    <a:cubicBezTo>
                      <a:pt x="613717" y="526540"/>
                      <a:pt x="619917" y="531800"/>
                      <a:pt x="619917" y="538290"/>
                    </a:cubicBezTo>
                    <a:cubicBezTo>
                      <a:pt x="619917" y="544779"/>
                      <a:pt x="613717" y="550039"/>
                      <a:pt x="606070" y="550039"/>
                    </a:cubicBezTo>
                    <a:cubicBezTo>
                      <a:pt x="598422" y="550039"/>
                      <a:pt x="592222" y="544779"/>
                      <a:pt x="592222" y="538290"/>
                    </a:cubicBezTo>
                    <a:cubicBezTo>
                      <a:pt x="592222" y="531800"/>
                      <a:pt x="598422" y="526540"/>
                      <a:pt x="606070" y="526540"/>
                    </a:cubicBezTo>
                    <a:close/>
                    <a:moveTo>
                      <a:pt x="170776" y="526310"/>
                    </a:moveTo>
                    <a:cubicBezTo>
                      <a:pt x="178423" y="526310"/>
                      <a:pt x="184623" y="531571"/>
                      <a:pt x="184623" y="538060"/>
                    </a:cubicBezTo>
                    <a:cubicBezTo>
                      <a:pt x="184623" y="544549"/>
                      <a:pt x="178423" y="549810"/>
                      <a:pt x="170776" y="549810"/>
                    </a:cubicBezTo>
                    <a:cubicBezTo>
                      <a:pt x="163128" y="549810"/>
                      <a:pt x="156929" y="544549"/>
                      <a:pt x="156929" y="538060"/>
                    </a:cubicBezTo>
                    <a:cubicBezTo>
                      <a:pt x="156929" y="531571"/>
                      <a:pt x="163128" y="526310"/>
                      <a:pt x="170776" y="526310"/>
                    </a:cubicBezTo>
                    <a:close/>
                    <a:moveTo>
                      <a:pt x="956346" y="523875"/>
                    </a:moveTo>
                    <a:cubicBezTo>
                      <a:pt x="963993" y="523875"/>
                      <a:pt x="970193" y="529136"/>
                      <a:pt x="970193" y="535625"/>
                    </a:cubicBezTo>
                    <a:cubicBezTo>
                      <a:pt x="970193" y="542114"/>
                      <a:pt x="963993" y="547375"/>
                      <a:pt x="956346" y="547375"/>
                    </a:cubicBezTo>
                    <a:cubicBezTo>
                      <a:pt x="948699" y="547375"/>
                      <a:pt x="942499" y="542114"/>
                      <a:pt x="942499" y="535625"/>
                    </a:cubicBezTo>
                    <a:cubicBezTo>
                      <a:pt x="942499" y="529136"/>
                      <a:pt x="948699" y="523875"/>
                      <a:pt x="956346" y="523875"/>
                    </a:cubicBezTo>
                    <a:close/>
                    <a:moveTo>
                      <a:pt x="360066" y="520444"/>
                    </a:moveTo>
                    <a:cubicBezTo>
                      <a:pt x="367714" y="520444"/>
                      <a:pt x="373913" y="525705"/>
                      <a:pt x="373913" y="532194"/>
                    </a:cubicBezTo>
                    <a:cubicBezTo>
                      <a:pt x="373913" y="538683"/>
                      <a:pt x="367714" y="543944"/>
                      <a:pt x="360066" y="543944"/>
                    </a:cubicBezTo>
                    <a:cubicBezTo>
                      <a:pt x="352419" y="543944"/>
                      <a:pt x="346219" y="538683"/>
                      <a:pt x="346219" y="532194"/>
                    </a:cubicBezTo>
                    <a:cubicBezTo>
                      <a:pt x="346219" y="525705"/>
                      <a:pt x="352419" y="520444"/>
                      <a:pt x="360066" y="520444"/>
                    </a:cubicBezTo>
                    <a:close/>
                    <a:moveTo>
                      <a:pt x="744516" y="520000"/>
                    </a:moveTo>
                    <a:cubicBezTo>
                      <a:pt x="752163" y="520000"/>
                      <a:pt x="758363" y="525261"/>
                      <a:pt x="758363" y="531750"/>
                    </a:cubicBezTo>
                    <a:cubicBezTo>
                      <a:pt x="758363" y="538239"/>
                      <a:pt x="752163" y="543500"/>
                      <a:pt x="744516" y="543500"/>
                    </a:cubicBezTo>
                    <a:cubicBezTo>
                      <a:pt x="736868" y="543500"/>
                      <a:pt x="730668" y="538239"/>
                      <a:pt x="730668" y="531750"/>
                    </a:cubicBezTo>
                    <a:cubicBezTo>
                      <a:pt x="730668" y="525261"/>
                      <a:pt x="736868" y="520000"/>
                      <a:pt x="744516" y="520000"/>
                    </a:cubicBezTo>
                    <a:close/>
                    <a:moveTo>
                      <a:pt x="673235" y="490374"/>
                    </a:moveTo>
                    <a:cubicBezTo>
                      <a:pt x="680883" y="490374"/>
                      <a:pt x="687083" y="495634"/>
                      <a:pt x="687083" y="502123"/>
                    </a:cubicBezTo>
                    <a:cubicBezTo>
                      <a:pt x="687083" y="508613"/>
                      <a:pt x="680883" y="513873"/>
                      <a:pt x="673235" y="513873"/>
                    </a:cubicBezTo>
                    <a:cubicBezTo>
                      <a:pt x="665588" y="513873"/>
                      <a:pt x="659388" y="508613"/>
                      <a:pt x="659388" y="502123"/>
                    </a:cubicBezTo>
                    <a:cubicBezTo>
                      <a:pt x="659388" y="495634"/>
                      <a:pt x="665588" y="490374"/>
                      <a:pt x="673235" y="490374"/>
                    </a:cubicBezTo>
                    <a:close/>
                    <a:moveTo>
                      <a:pt x="461405" y="486499"/>
                    </a:moveTo>
                    <a:cubicBezTo>
                      <a:pt x="469052" y="486499"/>
                      <a:pt x="475252" y="491759"/>
                      <a:pt x="475252" y="498248"/>
                    </a:cubicBezTo>
                    <a:cubicBezTo>
                      <a:pt x="475252" y="504738"/>
                      <a:pt x="469052" y="509998"/>
                      <a:pt x="461405" y="509998"/>
                    </a:cubicBezTo>
                    <a:cubicBezTo>
                      <a:pt x="453758" y="509998"/>
                      <a:pt x="447558" y="504738"/>
                      <a:pt x="447558" y="498248"/>
                    </a:cubicBezTo>
                    <a:cubicBezTo>
                      <a:pt x="447558" y="491759"/>
                      <a:pt x="453758" y="486499"/>
                      <a:pt x="461405" y="486499"/>
                    </a:cubicBezTo>
                    <a:close/>
                    <a:moveTo>
                      <a:pt x="227782" y="479936"/>
                    </a:moveTo>
                    <a:cubicBezTo>
                      <a:pt x="235430" y="479936"/>
                      <a:pt x="241630" y="485196"/>
                      <a:pt x="241630" y="491686"/>
                    </a:cubicBezTo>
                    <a:cubicBezTo>
                      <a:pt x="241630" y="498175"/>
                      <a:pt x="235430" y="503435"/>
                      <a:pt x="227782" y="503435"/>
                    </a:cubicBezTo>
                    <a:cubicBezTo>
                      <a:pt x="220135" y="503435"/>
                      <a:pt x="213935" y="498175"/>
                      <a:pt x="213935" y="491686"/>
                    </a:cubicBezTo>
                    <a:cubicBezTo>
                      <a:pt x="213935" y="485196"/>
                      <a:pt x="220135" y="479936"/>
                      <a:pt x="227782" y="479936"/>
                    </a:cubicBezTo>
                    <a:close/>
                    <a:moveTo>
                      <a:pt x="887889" y="477376"/>
                    </a:moveTo>
                    <a:cubicBezTo>
                      <a:pt x="895536" y="477376"/>
                      <a:pt x="901736" y="482637"/>
                      <a:pt x="901736" y="489126"/>
                    </a:cubicBezTo>
                    <a:cubicBezTo>
                      <a:pt x="901736" y="495615"/>
                      <a:pt x="895536" y="500876"/>
                      <a:pt x="887889" y="500876"/>
                    </a:cubicBezTo>
                    <a:cubicBezTo>
                      <a:pt x="880241" y="500876"/>
                      <a:pt x="874041" y="495615"/>
                      <a:pt x="874041" y="489126"/>
                    </a:cubicBezTo>
                    <a:cubicBezTo>
                      <a:pt x="874041" y="482637"/>
                      <a:pt x="880241" y="477376"/>
                      <a:pt x="887889" y="477376"/>
                    </a:cubicBezTo>
                    <a:close/>
                    <a:moveTo>
                      <a:pt x="1045060" y="475340"/>
                    </a:moveTo>
                    <a:cubicBezTo>
                      <a:pt x="1048884" y="475340"/>
                      <a:pt x="1052346" y="476655"/>
                      <a:pt x="1054852" y="478782"/>
                    </a:cubicBezTo>
                    <a:lnTo>
                      <a:pt x="1055184" y="479461"/>
                    </a:lnTo>
                    <a:lnTo>
                      <a:pt x="1051663" y="483495"/>
                    </a:lnTo>
                    <a:lnTo>
                      <a:pt x="1034839" y="494518"/>
                    </a:lnTo>
                    <a:lnTo>
                      <a:pt x="1031213" y="487090"/>
                    </a:lnTo>
                    <a:cubicBezTo>
                      <a:pt x="1031213" y="480601"/>
                      <a:pt x="1037413" y="475340"/>
                      <a:pt x="1045060" y="475340"/>
                    </a:cubicBezTo>
                    <a:close/>
                    <a:moveTo>
                      <a:pt x="812612" y="470304"/>
                    </a:moveTo>
                    <a:cubicBezTo>
                      <a:pt x="820260" y="470304"/>
                      <a:pt x="826460" y="475565"/>
                      <a:pt x="826460" y="482054"/>
                    </a:cubicBezTo>
                    <a:cubicBezTo>
                      <a:pt x="826460" y="488543"/>
                      <a:pt x="820260" y="493804"/>
                      <a:pt x="812612" y="493804"/>
                    </a:cubicBezTo>
                    <a:cubicBezTo>
                      <a:pt x="804965" y="493804"/>
                      <a:pt x="798765" y="488543"/>
                      <a:pt x="798765" y="482054"/>
                    </a:cubicBezTo>
                    <a:cubicBezTo>
                      <a:pt x="798765" y="475565"/>
                      <a:pt x="804965" y="470304"/>
                      <a:pt x="812612" y="470304"/>
                    </a:cubicBezTo>
                    <a:close/>
                    <a:moveTo>
                      <a:pt x="321899" y="463019"/>
                    </a:moveTo>
                    <a:cubicBezTo>
                      <a:pt x="329546" y="463019"/>
                      <a:pt x="335746" y="468280"/>
                      <a:pt x="335746" y="474769"/>
                    </a:cubicBezTo>
                    <a:cubicBezTo>
                      <a:pt x="335746" y="481258"/>
                      <a:pt x="329546" y="486519"/>
                      <a:pt x="321899" y="486519"/>
                    </a:cubicBezTo>
                    <a:cubicBezTo>
                      <a:pt x="314251" y="486519"/>
                      <a:pt x="308051" y="481258"/>
                      <a:pt x="308051" y="474769"/>
                    </a:cubicBezTo>
                    <a:cubicBezTo>
                      <a:pt x="308051" y="468280"/>
                      <a:pt x="314251" y="463019"/>
                      <a:pt x="321899" y="463019"/>
                    </a:cubicBezTo>
                    <a:close/>
                    <a:moveTo>
                      <a:pt x="52711" y="457930"/>
                    </a:moveTo>
                    <a:cubicBezTo>
                      <a:pt x="60359" y="457930"/>
                      <a:pt x="66559" y="463190"/>
                      <a:pt x="66559" y="469680"/>
                    </a:cubicBezTo>
                    <a:cubicBezTo>
                      <a:pt x="66559" y="476169"/>
                      <a:pt x="60359" y="481429"/>
                      <a:pt x="52711" y="481429"/>
                    </a:cubicBezTo>
                    <a:cubicBezTo>
                      <a:pt x="45064" y="481429"/>
                      <a:pt x="38864" y="476169"/>
                      <a:pt x="38864" y="469680"/>
                    </a:cubicBezTo>
                    <a:cubicBezTo>
                      <a:pt x="38864" y="463190"/>
                      <a:pt x="45064" y="457930"/>
                      <a:pt x="52711" y="457930"/>
                    </a:cubicBezTo>
                    <a:close/>
                    <a:moveTo>
                      <a:pt x="957589" y="455288"/>
                    </a:moveTo>
                    <a:cubicBezTo>
                      <a:pt x="965237" y="455288"/>
                      <a:pt x="971436" y="460549"/>
                      <a:pt x="971436" y="467038"/>
                    </a:cubicBezTo>
                    <a:cubicBezTo>
                      <a:pt x="971436" y="473527"/>
                      <a:pt x="965237" y="478788"/>
                      <a:pt x="957589" y="478788"/>
                    </a:cubicBezTo>
                    <a:cubicBezTo>
                      <a:pt x="949942" y="478788"/>
                      <a:pt x="943742" y="473527"/>
                      <a:pt x="943742" y="467038"/>
                    </a:cubicBezTo>
                    <a:cubicBezTo>
                      <a:pt x="943742" y="460549"/>
                      <a:pt x="949942" y="455288"/>
                      <a:pt x="957589" y="455288"/>
                    </a:cubicBezTo>
                    <a:close/>
                    <a:moveTo>
                      <a:pt x="604778" y="443874"/>
                    </a:moveTo>
                    <a:cubicBezTo>
                      <a:pt x="612425" y="443874"/>
                      <a:pt x="618625" y="449135"/>
                      <a:pt x="618625" y="455624"/>
                    </a:cubicBezTo>
                    <a:cubicBezTo>
                      <a:pt x="618625" y="462113"/>
                      <a:pt x="612425" y="467374"/>
                      <a:pt x="604778" y="467374"/>
                    </a:cubicBezTo>
                    <a:cubicBezTo>
                      <a:pt x="597131" y="467374"/>
                      <a:pt x="590931" y="462113"/>
                      <a:pt x="590931" y="455624"/>
                    </a:cubicBezTo>
                    <a:cubicBezTo>
                      <a:pt x="590931" y="449135"/>
                      <a:pt x="597131" y="443874"/>
                      <a:pt x="604778" y="443874"/>
                    </a:cubicBezTo>
                    <a:close/>
                    <a:moveTo>
                      <a:pt x="529502" y="436803"/>
                    </a:moveTo>
                    <a:cubicBezTo>
                      <a:pt x="537149" y="436803"/>
                      <a:pt x="543349" y="442063"/>
                      <a:pt x="543349" y="448552"/>
                    </a:cubicBezTo>
                    <a:cubicBezTo>
                      <a:pt x="543349" y="455041"/>
                      <a:pt x="537149" y="460302"/>
                      <a:pt x="529502" y="460302"/>
                    </a:cubicBezTo>
                    <a:cubicBezTo>
                      <a:pt x="521854" y="460302"/>
                      <a:pt x="515654" y="455041"/>
                      <a:pt x="515654" y="448552"/>
                    </a:cubicBezTo>
                    <a:cubicBezTo>
                      <a:pt x="515654" y="442063"/>
                      <a:pt x="521854" y="436803"/>
                      <a:pt x="529502" y="436803"/>
                    </a:cubicBezTo>
                    <a:close/>
                    <a:moveTo>
                      <a:pt x="389064" y="426853"/>
                    </a:moveTo>
                    <a:cubicBezTo>
                      <a:pt x="396712" y="426853"/>
                      <a:pt x="402912" y="432114"/>
                      <a:pt x="402912" y="438603"/>
                    </a:cubicBezTo>
                    <a:cubicBezTo>
                      <a:pt x="402912" y="445092"/>
                      <a:pt x="396712" y="450353"/>
                      <a:pt x="389064" y="450353"/>
                    </a:cubicBezTo>
                    <a:cubicBezTo>
                      <a:pt x="381417" y="450353"/>
                      <a:pt x="375217" y="445092"/>
                      <a:pt x="375217" y="438603"/>
                    </a:cubicBezTo>
                    <a:cubicBezTo>
                      <a:pt x="375217" y="432114"/>
                      <a:pt x="381417" y="426853"/>
                      <a:pt x="389064" y="426853"/>
                    </a:cubicBezTo>
                    <a:close/>
                    <a:moveTo>
                      <a:pt x="177234" y="422978"/>
                    </a:moveTo>
                    <a:cubicBezTo>
                      <a:pt x="184882" y="422978"/>
                      <a:pt x="191081" y="428239"/>
                      <a:pt x="191081" y="434728"/>
                    </a:cubicBezTo>
                    <a:cubicBezTo>
                      <a:pt x="191081" y="441217"/>
                      <a:pt x="184882" y="446478"/>
                      <a:pt x="177234" y="446478"/>
                    </a:cubicBezTo>
                    <a:cubicBezTo>
                      <a:pt x="169587" y="446478"/>
                      <a:pt x="163387" y="441217"/>
                      <a:pt x="163387" y="434728"/>
                    </a:cubicBezTo>
                    <a:cubicBezTo>
                      <a:pt x="163387" y="428239"/>
                      <a:pt x="169587" y="422978"/>
                      <a:pt x="177234" y="422978"/>
                    </a:cubicBezTo>
                    <a:close/>
                    <a:moveTo>
                      <a:pt x="737706" y="412826"/>
                    </a:moveTo>
                    <a:cubicBezTo>
                      <a:pt x="745353" y="412826"/>
                      <a:pt x="751553" y="418086"/>
                      <a:pt x="751553" y="424575"/>
                    </a:cubicBezTo>
                    <a:cubicBezTo>
                      <a:pt x="751553" y="431065"/>
                      <a:pt x="745353" y="436325"/>
                      <a:pt x="737706" y="436325"/>
                    </a:cubicBezTo>
                    <a:cubicBezTo>
                      <a:pt x="730058" y="436325"/>
                      <a:pt x="723858" y="431065"/>
                      <a:pt x="723858" y="424575"/>
                    </a:cubicBezTo>
                    <a:cubicBezTo>
                      <a:pt x="723858" y="418086"/>
                      <a:pt x="730058" y="412826"/>
                      <a:pt x="737706" y="412826"/>
                    </a:cubicBezTo>
                    <a:close/>
                    <a:moveTo>
                      <a:pt x="1014596" y="408914"/>
                    </a:moveTo>
                    <a:cubicBezTo>
                      <a:pt x="1022243" y="408914"/>
                      <a:pt x="1028443" y="414174"/>
                      <a:pt x="1028443" y="420664"/>
                    </a:cubicBezTo>
                    <a:cubicBezTo>
                      <a:pt x="1028443" y="427153"/>
                      <a:pt x="1022243" y="432413"/>
                      <a:pt x="1014596" y="432413"/>
                    </a:cubicBezTo>
                    <a:cubicBezTo>
                      <a:pt x="1006948" y="432413"/>
                      <a:pt x="1000748" y="427153"/>
                      <a:pt x="1000748" y="420664"/>
                    </a:cubicBezTo>
                    <a:cubicBezTo>
                      <a:pt x="1000748" y="414174"/>
                      <a:pt x="1006948" y="408914"/>
                      <a:pt x="1014596" y="408914"/>
                    </a:cubicBezTo>
                    <a:close/>
                    <a:moveTo>
                      <a:pt x="1095606" y="402230"/>
                    </a:moveTo>
                    <a:lnTo>
                      <a:pt x="1096335" y="404804"/>
                    </a:lnTo>
                    <a:lnTo>
                      <a:pt x="1095985" y="406040"/>
                    </a:lnTo>
                    <a:lnTo>
                      <a:pt x="1094865" y="403747"/>
                    </a:lnTo>
                    <a:close/>
                    <a:moveTo>
                      <a:pt x="14544" y="400505"/>
                    </a:moveTo>
                    <a:cubicBezTo>
                      <a:pt x="22191" y="400505"/>
                      <a:pt x="28391" y="405765"/>
                      <a:pt x="28391" y="412255"/>
                    </a:cubicBezTo>
                    <a:cubicBezTo>
                      <a:pt x="28391" y="418744"/>
                      <a:pt x="22191" y="424004"/>
                      <a:pt x="14544" y="424004"/>
                    </a:cubicBezTo>
                    <a:cubicBezTo>
                      <a:pt x="6896" y="424004"/>
                      <a:pt x="697" y="418744"/>
                      <a:pt x="697" y="412255"/>
                    </a:cubicBezTo>
                    <a:cubicBezTo>
                      <a:pt x="697" y="405765"/>
                      <a:pt x="6896" y="400505"/>
                      <a:pt x="14544" y="400505"/>
                    </a:cubicBezTo>
                    <a:close/>
                    <a:moveTo>
                      <a:pt x="650234" y="392774"/>
                    </a:moveTo>
                    <a:cubicBezTo>
                      <a:pt x="657881" y="392774"/>
                      <a:pt x="664081" y="398034"/>
                      <a:pt x="664081" y="404523"/>
                    </a:cubicBezTo>
                    <a:cubicBezTo>
                      <a:pt x="664081" y="411012"/>
                      <a:pt x="657881" y="416273"/>
                      <a:pt x="650234" y="416273"/>
                    </a:cubicBezTo>
                    <a:cubicBezTo>
                      <a:pt x="642587" y="416273"/>
                      <a:pt x="636387" y="411012"/>
                      <a:pt x="636387" y="404523"/>
                    </a:cubicBezTo>
                    <a:cubicBezTo>
                      <a:pt x="636387" y="398034"/>
                      <a:pt x="642587" y="392774"/>
                      <a:pt x="650234" y="392774"/>
                    </a:cubicBezTo>
                    <a:close/>
                    <a:moveTo>
                      <a:pt x="839525" y="386908"/>
                    </a:moveTo>
                    <a:cubicBezTo>
                      <a:pt x="847172" y="386908"/>
                      <a:pt x="853372" y="392168"/>
                      <a:pt x="853372" y="398658"/>
                    </a:cubicBezTo>
                    <a:cubicBezTo>
                      <a:pt x="853372" y="405147"/>
                      <a:pt x="847172" y="410407"/>
                      <a:pt x="839525" y="410407"/>
                    </a:cubicBezTo>
                    <a:cubicBezTo>
                      <a:pt x="831877" y="410407"/>
                      <a:pt x="825677" y="405147"/>
                      <a:pt x="825677" y="398658"/>
                    </a:cubicBezTo>
                    <a:cubicBezTo>
                      <a:pt x="825677" y="392168"/>
                      <a:pt x="831877" y="386908"/>
                      <a:pt x="839525" y="386908"/>
                    </a:cubicBezTo>
                    <a:close/>
                    <a:moveTo>
                      <a:pt x="320607" y="380354"/>
                    </a:moveTo>
                    <a:cubicBezTo>
                      <a:pt x="328254" y="380354"/>
                      <a:pt x="334454" y="385615"/>
                      <a:pt x="334454" y="392104"/>
                    </a:cubicBezTo>
                    <a:cubicBezTo>
                      <a:pt x="334454" y="398593"/>
                      <a:pt x="328254" y="403854"/>
                      <a:pt x="320607" y="403854"/>
                    </a:cubicBezTo>
                    <a:cubicBezTo>
                      <a:pt x="312960" y="403854"/>
                      <a:pt x="306760" y="398593"/>
                      <a:pt x="306760" y="392104"/>
                    </a:cubicBezTo>
                    <a:cubicBezTo>
                      <a:pt x="306760" y="385615"/>
                      <a:pt x="312960" y="380354"/>
                      <a:pt x="320607" y="380354"/>
                    </a:cubicBezTo>
                    <a:close/>
                    <a:moveTo>
                      <a:pt x="245331" y="373282"/>
                    </a:moveTo>
                    <a:cubicBezTo>
                      <a:pt x="252978" y="373282"/>
                      <a:pt x="259178" y="378543"/>
                      <a:pt x="259178" y="385032"/>
                    </a:cubicBezTo>
                    <a:cubicBezTo>
                      <a:pt x="259178" y="391521"/>
                      <a:pt x="252978" y="396782"/>
                      <a:pt x="245331" y="396782"/>
                    </a:cubicBezTo>
                    <a:cubicBezTo>
                      <a:pt x="237683" y="396782"/>
                      <a:pt x="231483" y="391521"/>
                      <a:pt x="231483" y="385032"/>
                    </a:cubicBezTo>
                    <a:cubicBezTo>
                      <a:pt x="231483" y="378543"/>
                      <a:pt x="237683" y="373282"/>
                      <a:pt x="245331" y="373282"/>
                    </a:cubicBezTo>
                    <a:close/>
                    <a:moveTo>
                      <a:pt x="444555" y="365539"/>
                    </a:moveTo>
                    <a:cubicBezTo>
                      <a:pt x="452203" y="365539"/>
                      <a:pt x="458403" y="370799"/>
                      <a:pt x="458403" y="377289"/>
                    </a:cubicBezTo>
                    <a:cubicBezTo>
                      <a:pt x="458403" y="383778"/>
                      <a:pt x="452203" y="389038"/>
                      <a:pt x="444555" y="389038"/>
                    </a:cubicBezTo>
                    <a:cubicBezTo>
                      <a:pt x="436908" y="389038"/>
                      <a:pt x="430708" y="383778"/>
                      <a:pt x="430708" y="377289"/>
                    </a:cubicBezTo>
                    <a:cubicBezTo>
                      <a:pt x="430708" y="370799"/>
                      <a:pt x="436908" y="365539"/>
                      <a:pt x="444555" y="365539"/>
                    </a:cubicBezTo>
                    <a:close/>
                    <a:moveTo>
                      <a:pt x="81710" y="364339"/>
                    </a:moveTo>
                    <a:cubicBezTo>
                      <a:pt x="89357" y="364339"/>
                      <a:pt x="95557" y="369599"/>
                      <a:pt x="95557" y="376088"/>
                    </a:cubicBezTo>
                    <a:cubicBezTo>
                      <a:pt x="95557" y="382578"/>
                      <a:pt x="89357" y="387838"/>
                      <a:pt x="81710" y="387838"/>
                    </a:cubicBezTo>
                    <a:cubicBezTo>
                      <a:pt x="74062" y="387838"/>
                      <a:pt x="67862" y="382578"/>
                      <a:pt x="67862" y="376088"/>
                    </a:cubicBezTo>
                    <a:cubicBezTo>
                      <a:pt x="67862" y="369599"/>
                      <a:pt x="74062" y="364339"/>
                      <a:pt x="81710" y="364339"/>
                    </a:cubicBezTo>
                    <a:close/>
                    <a:moveTo>
                      <a:pt x="964047" y="351956"/>
                    </a:moveTo>
                    <a:cubicBezTo>
                      <a:pt x="971695" y="351956"/>
                      <a:pt x="977895" y="357217"/>
                      <a:pt x="977895" y="363706"/>
                    </a:cubicBezTo>
                    <a:cubicBezTo>
                      <a:pt x="977895" y="370195"/>
                      <a:pt x="971695" y="375456"/>
                      <a:pt x="964047" y="375456"/>
                    </a:cubicBezTo>
                    <a:cubicBezTo>
                      <a:pt x="956400" y="375456"/>
                      <a:pt x="950200" y="370195"/>
                      <a:pt x="950200" y="363706"/>
                    </a:cubicBezTo>
                    <a:cubicBezTo>
                      <a:pt x="950200" y="357217"/>
                      <a:pt x="956400" y="351956"/>
                      <a:pt x="964047" y="351956"/>
                    </a:cubicBezTo>
                    <a:close/>
                    <a:moveTo>
                      <a:pt x="707241" y="346399"/>
                    </a:moveTo>
                    <a:cubicBezTo>
                      <a:pt x="714888" y="346399"/>
                      <a:pt x="721088" y="351660"/>
                      <a:pt x="721088" y="358149"/>
                    </a:cubicBezTo>
                    <a:cubicBezTo>
                      <a:pt x="721088" y="364638"/>
                      <a:pt x="714888" y="369899"/>
                      <a:pt x="707241" y="369899"/>
                    </a:cubicBezTo>
                    <a:cubicBezTo>
                      <a:pt x="699593" y="369899"/>
                      <a:pt x="693393" y="364638"/>
                      <a:pt x="693393" y="358149"/>
                    </a:cubicBezTo>
                    <a:cubicBezTo>
                      <a:pt x="693393" y="351660"/>
                      <a:pt x="699593" y="346399"/>
                      <a:pt x="707241" y="346399"/>
                    </a:cubicBezTo>
                    <a:close/>
                    <a:moveTo>
                      <a:pt x="357084" y="345487"/>
                    </a:moveTo>
                    <a:cubicBezTo>
                      <a:pt x="364731" y="345487"/>
                      <a:pt x="370931" y="350747"/>
                      <a:pt x="370931" y="357236"/>
                    </a:cubicBezTo>
                    <a:cubicBezTo>
                      <a:pt x="370931" y="363725"/>
                      <a:pt x="364731" y="368986"/>
                      <a:pt x="357084" y="368986"/>
                    </a:cubicBezTo>
                    <a:cubicBezTo>
                      <a:pt x="349437" y="368986"/>
                      <a:pt x="343237" y="363725"/>
                      <a:pt x="343237" y="357236"/>
                    </a:cubicBezTo>
                    <a:cubicBezTo>
                      <a:pt x="343237" y="350747"/>
                      <a:pt x="349437" y="345487"/>
                      <a:pt x="357084" y="345487"/>
                    </a:cubicBezTo>
                    <a:close/>
                    <a:moveTo>
                      <a:pt x="546374" y="339621"/>
                    </a:moveTo>
                    <a:cubicBezTo>
                      <a:pt x="554022" y="339621"/>
                      <a:pt x="560222" y="344881"/>
                      <a:pt x="560222" y="351371"/>
                    </a:cubicBezTo>
                    <a:cubicBezTo>
                      <a:pt x="560222" y="357860"/>
                      <a:pt x="554022" y="363120"/>
                      <a:pt x="546374" y="363120"/>
                    </a:cubicBezTo>
                    <a:cubicBezTo>
                      <a:pt x="538727" y="363120"/>
                      <a:pt x="532527" y="357860"/>
                      <a:pt x="532527" y="351371"/>
                    </a:cubicBezTo>
                    <a:cubicBezTo>
                      <a:pt x="532527" y="344881"/>
                      <a:pt x="538727" y="339621"/>
                      <a:pt x="546374" y="339621"/>
                    </a:cubicBezTo>
                    <a:close/>
                    <a:moveTo>
                      <a:pt x="801357" y="329483"/>
                    </a:moveTo>
                    <a:cubicBezTo>
                      <a:pt x="809004" y="329483"/>
                      <a:pt x="815204" y="334743"/>
                      <a:pt x="815204" y="341233"/>
                    </a:cubicBezTo>
                    <a:cubicBezTo>
                      <a:pt x="815204" y="347722"/>
                      <a:pt x="809004" y="352982"/>
                      <a:pt x="801357" y="352982"/>
                    </a:cubicBezTo>
                    <a:cubicBezTo>
                      <a:pt x="793710" y="352982"/>
                      <a:pt x="787510" y="347722"/>
                      <a:pt x="787510" y="341233"/>
                    </a:cubicBezTo>
                    <a:cubicBezTo>
                      <a:pt x="787510" y="334743"/>
                      <a:pt x="793710" y="329483"/>
                      <a:pt x="801357" y="329483"/>
                    </a:cubicBezTo>
                    <a:close/>
                    <a:moveTo>
                      <a:pt x="15513" y="318634"/>
                    </a:moveTo>
                    <a:lnTo>
                      <a:pt x="23044" y="321281"/>
                    </a:lnTo>
                    <a:cubicBezTo>
                      <a:pt x="25550" y="323407"/>
                      <a:pt x="27100" y="326345"/>
                      <a:pt x="27100" y="329589"/>
                    </a:cubicBezTo>
                    <a:cubicBezTo>
                      <a:pt x="27100" y="336078"/>
                      <a:pt x="20900" y="341339"/>
                      <a:pt x="13252" y="341339"/>
                    </a:cubicBezTo>
                    <a:cubicBezTo>
                      <a:pt x="9429" y="341339"/>
                      <a:pt x="5967" y="340024"/>
                      <a:pt x="3461" y="337898"/>
                    </a:cubicBezTo>
                    <a:lnTo>
                      <a:pt x="0" y="330807"/>
                    </a:lnTo>
                    <a:lnTo>
                      <a:pt x="4097" y="326113"/>
                    </a:lnTo>
                    <a:close/>
                    <a:moveTo>
                      <a:pt x="178229" y="313345"/>
                    </a:moveTo>
                    <a:cubicBezTo>
                      <a:pt x="185877" y="313345"/>
                      <a:pt x="192077" y="318605"/>
                      <a:pt x="192077" y="325094"/>
                    </a:cubicBezTo>
                    <a:cubicBezTo>
                      <a:pt x="192077" y="331583"/>
                      <a:pt x="185877" y="336844"/>
                      <a:pt x="178229" y="336844"/>
                    </a:cubicBezTo>
                    <a:cubicBezTo>
                      <a:pt x="170582" y="336844"/>
                      <a:pt x="164382" y="331583"/>
                      <a:pt x="164382" y="325094"/>
                    </a:cubicBezTo>
                    <a:cubicBezTo>
                      <a:pt x="164382" y="318605"/>
                      <a:pt x="170582" y="313345"/>
                      <a:pt x="178229" y="313345"/>
                    </a:cubicBezTo>
                    <a:close/>
                    <a:moveTo>
                      <a:pt x="1029034" y="303353"/>
                    </a:moveTo>
                    <a:lnTo>
                      <a:pt x="1032930" y="313839"/>
                    </a:lnTo>
                    <a:lnTo>
                      <a:pt x="1042889" y="320364"/>
                    </a:lnTo>
                    <a:lnTo>
                      <a:pt x="1041935" y="322319"/>
                    </a:lnTo>
                    <a:cubicBezTo>
                      <a:pt x="1039429" y="324445"/>
                      <a:pt x="1035968" y="325760"/>
                      <a:pt x="1032144" y="325760"/>
                    </a:cubicBezTo>
                    <a:cubicBezTo>
                      <a:pt x="1024497" y="325760"/>
                      <a:pt x="1018297" y="320499"/>
                      <a:pt x="1018297" y="314010"/>
                    </a:cubicBezTo>
                    <a:cubicBezTo>
                      <a:pt x="1018297" y="310766"/>
                      <a:pt x="1019847" y="307828"/>
                      <a:pt x="1022353" y="305702"/>
                    </a:cubicBezTo>
                    <a:close/>
                    <a:moveTo>
                      <a:pt x="414091" y="299112"/>
                    </a:moveTo>
                    <a:cubicBezTo>
                      <a:pt x="421738" y="299112"/>
                      <a:pt x="427938" y="304373"/>
                      <a:pt x="427938" y="310862"/>
                    </a:cubicBezTo>
                    <a:cubicBezTo>
                      <a:pt x="427938" y="317351"/>
                      <a:pt x="421738" y="322612"/>
                      <a:pt x="414091" y="322612"/>
                    </a:cubicBezTo>
                    <a:cubicBezTo>
                      <a:pt x="406443" y="322612"/>
                      <a:pt x="400243" y="317351"/>
                      <a:pt x="400243" y="310862"/>
                    </a:cubicBezTo>
                    <a:cubicBezTo>
                      <a:pt x="400243" y="304373"/>
                      <a:pt x="406443" y="299112"/>
                      <a:pt x="414091" y="299112"/>
                    </a:cubicBezTo>
                    <a:close/>
                    <a:moveTo>
                      <a:pt x="868523" y="293316"/>
                    </a:moveTo>
                    <a:cubicBezTo>
                      <a:pt x="876170" y="293316"/>
                      <a:pt x="882370" y="298577"/>
                      <a:pt x="882370" y="305066"/>
                    </a:cubicBezTo>
                    <a:cubicBezTo>
                      <a:pt x="882370" y="311556"/>
                      <a:pt x="876170" y="316816"/>
                      <a:pt x="868523" y="316816"/>
                    </a:cubicBezTo>
                    <a:cubicBezTo>
                      <a:pt x="860875" y="316816"/>
                      <a:pt x="854675" y="311556"/>
                      <a:pt x="854675" y="305066"/>
                    </a:cubicBezTo>
                    <a:cubicBezTo>
                      <a:pt x="854675" y="298577"/>
                      <a:pt x="860875" y="293316"/>
                      <a:pt x="868523" y="293316"/>
                    </a:cubicBezTo>
                    <a:close/>
                    <a:moveTo>
                      <a:pt x="90758" y="293292"/>
                    </a:moveTo>
                    <a:cubicBezTo>
                      <a:pt x="98405" y="293292"/>
                      <a:pt x="104605" y="298553"/>
                      <a:pt x="104605" y="305042"/>
                    </a:cubicBezTo>
                    <a:cubicBezTo>
                      <a:pt x="104605" y="311531"/>
                      <a:pt x="98405" y="316792"/>
                      <a:pt x="90758" y="316792"/>
                    </a:cubicBezTo>
                    <a:cubicBezTo>
                      <a:pt x="83111" y="316792"/>
                      <a:pt x="76911" y="311531"/>
                      <a:pt x="76911" y="305042"/>
                    </a:cubicBezTo>
                    <a:cubicBezTo>
                      <a:pt x="76911" y="298553"/>
                      <a:pt x="83111" y="293292"/>
                      <a:pt x="90758" y="293292"/>
                    </a:cubicBezTo>
                    <a:close/>
                    <a:moveTo>
                      <a:pt x="656692" y="289441"/>
                    </a:moveTo>
                    <a:cubicBezTo>
                      <a:pt x="664340" y="289441"/>
                      <a:pt x="670540" y="294702"/>
                      <a:pt x="670540" y="301191"/>
                    </a:cubicBezTo>
                    <a:cubicBezTo>
                      <a:pt x="670540" y="307681"/>
                      <a:pt x="664340" y="312941"/>
                      <a:pt x="656692" y="312941"/>
                    </a:cubicBezTo>
                    <a:cubicBezTo>
                      <a:pt x="649045" y="312941"/>
                      <a:pt x="642845" y="307681"/>
                      <a:pt x="642845" y="301191"/>
                    </a:cubicBezTo>
                    <a:cubicBezTo>
                      <a:pt x="642845" y="294702"/>
                      <a:pt x="649045" y="289441"/>
                      <a:pt x="656692" y="289441"/>
                    </a:cubicBezTo>
                    <a:close/>
                    <a:moveTo>
                      <a:pt x="280048" y="287426"/>
                    </a:moveTo>
                    <a:cubicBezTo>
                      <a:pt x="287696" y="287426"/>
                      <a:pt x="293896" y="292687"/>
                      <a:pt x="293896" y="299176"/>
                    </a:cubicBezTo>
                    <a:cubicBezTo>
                      <a:pt x="293896" y="305666"/>
                      <a:pt x="287696" y="310926"/>
                      <a:pt x="280048" y="310926"/>
                    </a:cubicBezTo>
                    <a:cubicBezTo>
                      <a:pt x="272401" y="310926"/>
                      <a:pt x="266201" y="305666"/>
                      <a:pt x="266201" y="299176"/>
                    </a:cubicBezTo>
                    <a:cubicBezTo>
                      <a:pt x="266201" y="292687"/>
                      <a:pt x="272401" y="287426"/>
                      <a:pt x="280048" y="287426"/>
                    </a:cubicBezTo>
                    <a:close/>
                    <a:moveTo>
                      <a:pt x="508207" y="282195"/>
                    </a:moveTo>
                    <a:cubicBezTo>
                      <a:pt x="515854" y="282195"/>
                      <a:pt x="522054" y="287456"/>
                      <a:pt x="522054" y="293945"/>
                    </a:cubicBezTo>
                    <a:cubicBezTo>
                      <a:pt x="522054" y="300434"/>
                      <a:pt x="515854" y="305695"/>
                      <a:pt x="508207" y="305695"/>
                    </a:cubicBezTo>
                    <a:cubicBezTo>
                      <a:pt x="500559" y="305695"/>
                      <a:pt x="494359" y="300434"/>
                      <a:pt x="494359" y="293945"/>
                    </a:cubicBezTo>
                    <a:cubicBezTo>
                      <a:pt x="494359" y="287456"/>
                      <a:pt x="500559" y="282195"/>
                      <a:pt x="508207" y="282195"/>
                    </a:cubicBezTo>
                    <a:close/>
                    <a:moveTo>
                      <a:pt x="147765" y="246918"/>
                    </a:moveTo>
                    <a:cubicBezTo>
                      <a:pt x="155412" y="246918"/>
                      <a:pt x="161612" y="252178"/>
                      <a:pt x="161612" y="258667"/>
                    </a:cubicBezTo>
                    <a:cubicBezTo>
                      <a:pt x="161612" y="265157"/>
                      <a:pt x="155412" y="270417"/>
                      <a:pt x="147765" y="270417"/>
                    </a:cubicBezTo>
                    <a:cubicBezTo>
                      <a:pt x="140117" y="270417"/>
                      <a:pt x="133917" y="265157"/>
                      <a:pt x="133917" y="258667"/>
                    </a:cubicBezTo>
                    <a:cubicBezTo>
                      <a:pt x="133917" y="252178"/>
                      <a:pt x="140117" y="246918"/>
                      <a:pt x="147765" y="246918"/>
                    </a:cubicBezTo>
                    <a:close/>
                    <a:moveTo>
                      <a:pt x="800065" y="246817"/>
                    </a:moveTo>
                    <a:cubicBezTo>
                      <a:pt x="807713" y="246817"/>
                      <a:pt x="813913" y="252078"/>
                      <a:pt x="813913" y="258567"/>
                    </a:cubicBezTo>
                    <a:cubicBezTo>
                      <a:pt x="813913" y="265056"/>
                      <a:pt x="807713" y="270316"/>
                      <a:pt x="800065" y="270316"/>
                    </a:cubicBezTo>
                    <a:cubicBezTo>
                      <a:pt x="792418" y="270316"/>
                      <a:pt x="786218" y="265056"/>
                      <a:pt x="786218" y="258567"/>
                    </a:cubicBezTo>
                    <a:cubicBezTo>
                      <a:pt x="786218" y="252078"/>
                      <a:pt x="792418" y="246817"/>
                      <a:pt x="800065" y="246817"/>
                    </a:cubicBezTo>
                    <a:close/>
                    <a:moveTo>
                      <a:pt x="575372" y="246029"/>
                    </a:moveTo>
                    <a:cubicBezTo>
                      <a:pt x="583020" y="246029"/>
                      <a:pt x="589220" y="251290"/>
                      <a:pt x="589220" y="257779"/>
                    </a:cubicBezTo>
                    <a:cubicBezTo>
                      <a:pt x="589220" y="264268"/>
                      <a:pt x="583020" y="269529"/>
                      <a:pt x="575372" y="269529"/>
                    </a:cubicBezTo>
                    <a:cubicBezTo>
                      <a:pt x="567725" y="269529"/>
                      <a:pt x="561525" y="264268"/>
                      <a:pt x="561525" y="257779"/>
                    </a:cubicBezTo>
                    <a:cubicBezTo>
                      <a:pt x="561525" y="251290"/>
                      <a:pt x="567725" y="246029"/>
                      <a:pt x="575372" y="246029"/>
                    </a:cubicBezTo>
                    <a:close/>
                    <a:moveTo>
                      <a:pt x="965043" y="242322"/>
                    </a:moveTo>
                    <a:cubicBezTo>
                      <a:pt x="972690" y="242322"/>
                      <a:pt x="978890" y="247583"/>
                      <a:pt x="978890" y="254072"/>
                    </a:cubicBezTo>
                    <a:cubicBezTo>
                      <a:pt x="978890" y="260561"/>
                      <a:pt x="972690" y="265822"/>
                      <a:pt x="965043" y="265822"/>
                    </a:cubicBezTo>
                    <a:cubicBezTo>
                      <a:pt x="957395" y="265822"/>
                      <a:pt x="951195" y="260561"/>
                      <a:pt x="951195" y="254072"/>
                    </a:cubicBezTo>
                    <a:cubicBezTo>
                      <a:pt x="951195" y="247583"/>
                      <a:pt x="957395" y="242322"/>
                      <a:pt x="965043" y="242322"/>
                    </a:cubicBezTo>
                    <a:close/>
                    <a:moveTo>
                      <a:pt x="363542" y="242154"/>
                    </a:moveTo>
                    <a:cubicBezTo>
                      <a:pt x="371190" y="242154"/>
                      <a:pt x="377390" y="247415"/>
                      <a:pt x="377390" y="253904"/>
                    </a:cubicBezTo>
                    <a:cubicBezTo>
                      <a:pt x="377390" y="260393"/>
                      <a:pt x="371190" y="265654"/>
                      <a:pt x="363542" y="265654"/>
                    </a:cubicBezTo>
                    <a:cubicBezTo>
                      <a:pt x="355895" y="265654"/>
                      <a:pt x="349695" y="260393"/>
                      <a:pt x="349695" y="253904"/>
                    </a:cubicBezTo>
                    <a:cubicBezTo>
                      <a:pt x="349695" y="247415"/>
                      <a:pt x="355895" y="242154"/>
                      <a:pt x="363542" y="242154"/>
                    </a:cubicBezTo>
                    <a:close/>
                    <a:moveTo>
                      <a:pt x="724789" y="239745"/>
                    </a:moveTo>
                    <a:cubicBezTo>
                      <a:pt x="732436" y="239745"/>
                      <a:pt x="738636" y="245006"/>
                      <a:pt x="738636" y="251495"/>
                    </a:cubicBezTo>
                    <a:cubicBezTo>
                      <a:pt x="738636" y="257984"/>
                      <a:pt x="732436" y="263245"/>
                      <a:pt x="724789" y="263245"/>
                    </a:cubicBezTo>
                    <a:cubicBezTo>
                      <a:pt x="717141" y="263245"/>
                      <a:pt x="710941" y="257984"/>
                      <a:pt x="710941" y="251495"/>
                    </a:cubicBezTo>
                    <a:cubicBezTo>
                      <a:pt x="710941" y="245006"/>
                      <a:pt x="717141" y="239745"/>
                      <a:pt x="724789" y="239745"/>
                    </a:cubicBezTo>
                    <a:close/>
                    <a:moveTo>
                      <a:pt x="241881" y="230001"/>
                    </a:moveTo>
                    <a:cubicBezTo>
                      <a:pt x="249528" y="230001"/>
                      <a:pt x="255728" y="235262"/>
                      <a:pt x="255728" y="241751"/>
                    </a:cubicBezTo>
                    <a:cubicBezTo>
                      <a:pt x="255728" y="248240"/>
                      <a:pt x="249528" y="253501"/>
                      <a:pt x="241881" y="253501"/>
                    </a:cubicBezTo>
                    <a:cubicBezTo>
                      <a:pt x="234233" y="253501"/>
                      <a:pt x="228034" y="248240"/>
                      <a:pt x="228034" y="241751"/>
                    </a:cubicBezTo>
                    <a:cubicBezTo>
                      <a:pt x="228034" y="235262"/>
                      <a:pt x="234233" y="230001"/>
                      <a:pt x="241881" y="230001"/>
                    </a:cubicBezTo>
                    <a:close/>
                    <a:moveTo>
                      <a:pt x="877571" y="222270"/>
                    </a:moveTo>
                    <a:cubicBezTo>
                      <a:pt x="885219" y="222270"/>
                      <a:pt x="891419" y="227531"/>
                      <a:pt x="891419" y="234020"/>
                    </a:cubicBezTo>
                    <a:cubicBezTo>
                      <a:pt x="891419" y="240509"/>
                      <a:pt x="885219" y="245770"/>
                      <a:pt x="877571" y="245770"/>
                    </a:cubicBezTo>
                    <a:cubicBezTo>
                      <a:pt x="869924" y="245770"/>
                      <a:pt x="863724" y="240509"/>
                      <a:pt x="863724" y="234020"/>
                    </a:cubicBezTo>
                    <a:cubicBezTo>
                      <a:pt x="863724" y="227531"/>
                      <a:pt x="869924" y="222270"/>
                      <a:pt x="877571" y="222270"/>
                    </a:cubicBezTo>
                    <a:close/>
                    <a:moveTo>
                      <a:pt x="506915" y="199530"/>
                    </a:moveTo>
                    <a:cubicBezTo>
                      <a:pt x="514563" y="199530"/>
                      <a:pt x="520762" y="204791"/>
                      <a:pt x="520762" y="211280"/>
                    </a:cubicBezTo>
                    <a:cubicBezTo>
                      <a:pt x="520762" y="217769"/>
                      <a:pt x="514563" y="223030"/>
                      <a:pt x="506915" y="223030"/>
                    </a:cubicBezTo>
                    <a:cubicBezTo>
                      <a:pt x="499268" y="223030"/>
                      <a:pt x="493068" y="217769"/>
                      <a:pt x="493068" y="211280"/>
                    </a:cubicBezTo>
                    <a:cubicBezTo>
                      <a:pt x="493068" y="204791"/>
                      <a:pt x="499268" y="199530"/>
                      <a:pt x="506915" y="199530"/>
                    </a:cubicBezTo>
                    <a:close/>
                    <a:moveTo>
                      <a:pt x="309047" y="193835"/>
                    </a:moveTo>
                    <a:cubicBezTo>
                      <a:pt x="316694" y="193835"/>
                      <a:pt x="322894" y="199096"/>
                      <a:pt x="322894" y="205585"/>
                    </a:cubicBezTo>
                    <a:cubicBezTo>
                      <a:pt x="322894" y="212074"/>
                      <a:pt x="316694" y="217335"/>
                      <a:pt x="309047" y="217335"/>
                    </a:cubicBezTo>
                    <a:cubicBezTo>
                      <a:pt x="301399" y="217335"/>
                      <a:pt x="295199" y="212074"/>
                      <a:pt x="295199" y="205585"/>
                    </a:cubicBezTo>
                    <a:cubicBezTo>
                      <a:pt x="295199" y="199096"/>
                      <a:pt x="301399" y="193835"/>
                      <a:pt x="309047" y="193835"/>
                    </a:cubicBezTo>
                    <a:close/>
                    <a:moveTo>
                      <a:pt x="431639" y="192458"/>
                    </a:moveTo>
                    <a:cubicBezTo>
                      <a:pt x="439286" y="192458"/>
                      <a:pt x="445486" y="197719"/>
                      <a:pt x="445486" y="204208"/>
                    </a:cubicBezTo>
                    <a:cubicBezTo>
                      <a:pt x="445486" y="210697"/>
                      <a:pt x="439286" y="215958"/>
                      <a:pt x="431639" y="215958"/>
                    </a:cubicBezTo>
                    <a:cubicBezTo>
                      <a:pt x="423991" y="215958"/>
                      <a:pt x="417791" y="210697"/>
                      <a:pt x="417791" y="204208"/>
                    </a:cubicBezTo>
                    <a:cubicBezTo>
                      <a:pt x="417791" y="197719"/>
                      <a:pt x="423991" y="192458"/>
                      <a:pt x="431639" y="192458"/>
                    </a:cubicBezTo>
                    <a:close/>
                    <a:moveTo>
                      <a:pt x="97216" y="189960"/>
                    </a:moveTo>
                    <a:cubicBezTo>
                      <a:pt x="104864" y="189960"/>
                      <a:pt x="111064" y="195221"/>
                      <a:pt x="111064" y="201710"/>
                    </a:cubicBezTo>
                    <a:cubicBezTo>
                      <a:pt x="111064" y="208199"/>
                      <a:pt x="104864" y="213460"/>
                      <a:pt x="97216" y="213460"/>
                    </a:cubicBezTo>
                    <a:cubicBezTo>
                      <a:pt x="93393" y="213460"/>
                      <a:pt x="89931" y="212145"/>
                      <a:pt x="87425" y="210019"/>
                    </a:cubicBezTo>
                    <a:lnTo>
                      <a:pt x="84921" y="204888"/>
                    </a:lnTo>
                    <a:lnTo>
                      <a:pt x="95263" y="190647"/>
                    </a:lnTo>
                    <a:close/>
                    <a:moveTo>
                      <a:pt x="692020" y="183029"/>
                    </a:moveTo>
                    <a:cubicBezTo>
                      <a:pt x="699667" y="183029"/>
                      <a:pt x="705867" y="188290"/>
                      <a:pt x="705867" y="194779"/>
                    </a:cubicBezTo>
                    <a:cubicBezTo>
                      <a:pt x="705867" y="201268"/>
                      <a:pt x="699667" y="206529"/>
                      <a:pt x="692020" y="206529"/>
                    </a:cubicBezTo>
                    <a:cubicBezTo>
                      <a:pt x="684372" y="206529"/>
                      <a:pt x="678172" y="201268"/>
                      <a:pt x="678172" y="194779"/>
                    </a:cubicBezTo>
                    <a:cubicBezTo>
                      <a:pt x="678172" y="188290"/>
                      <a:pt x="684372" y="183029"/>
                      <a:pt x="692020" y="183029"/>
                    </a:cubicBezTo>
                    <a:close/>
                    <a:moveTo>
                      <a:pt x="934578" y="175896"/>
                    </a:moveTo>
                    <a:cubicBezTo>
                      <a:pt x="942225" y="175896"/>
                      <a:pt x="948425" y="181156"/>
                      <a:pt x="948425" y="187645"/>
                    </a:cubicBezTo>
                    <a:cubicBezTo>
                      <a:pt x="948425" y="194135"/>
                      <a:pt x="942225" y="199395"/>
                      <a:pt x="934578" y="199395"/>
                    </a:cubicBezTo>
                    <a:cubicBezTo>
                      <a:pt x="926931" y="199395"/>
                      <a:pt x="920731" y="194135"/>
                      <a:pt x="920731" y="187645"/>
                    </a:cubicBezTo>
                    <a:cubicBezTo>
                      <a:pt x="920731" y="181156"/>
                      <a:pt x="926931" y="175896"/>
                      <a:pt x="934578" y="175896"/>
                    </a:cubicBezTo>
                    <a:close/>
                    <a:moveTo>
                      <a:pt x="604548" y="162977"/>
                    </a:moveTo>
                    <a:cubicBezTo>
                      <a:pt x="612196" y="162977"/>
                      <a:pt x="618396" y="168238"/>
                      <a:pt x="618396" y="174727"/>
                    </a:cubicBezTo>
                    <a:cubicBezTo>
                      <a:pt x="618396" y="181216"/>
                      <a:pt x="612196" y="186477"/>
                      <a:pt x="604548" y="186477"/>
                    </a:cubicBezTo>
                    <a:cubicBezTo>
                      <a:pt x="596901" y="186477"/>
                      <a:pt x="590701" y="181216"/>
                      <a:pt x="590701" y="174727"/>
                    </a:cubicBezTo>
                    <a:cubicBezTo>
                      <a:pt x="590701" y="168238"/>
                      <a:pt x="596901" y="162977"/>
                      <a:pt x="604548" y="162977"/>
                    </a:cubicBezTo>
                    <a:close/>
                    <a:moveTo>
                      <a:pt x="793839" y="157111"/>
                    </a:moveTo>
                    <a:cubicBezTo>
                      <a:pt x="801486" y="157111"/>
                      <a:pt x="807686" y="162372"/>
                      <a:pt x="807686" y="168861"/>
                    </a:cubicBezTo>
                    <a:cubicBezTo>
                      <a:pt x="807686" y="175350"/>
                      <a:pt x="801486" y="180611"/>
                      <a:pt x="793839" y="180611"/>
                    </a:cubicBezTo>
                    <a:cubicBezTo>
                      <a:pt x="786191" y="180611"/>
                      <a:pt x="779992" y="175350"/>
                      <a:pt x="779992" y="168861"/>
                    </a:cubicBezTo>
                    <a:cubicBezTo>
                      <a:pt x="779992" y="162372"/>
                      <a:pt x="786191" y="157111"/>
                      <a:pt x="793839" y="157111"/>
                    </a:cubicBezTo>
                    <a:close/>
                    <a:moveTo>
                      <a:pt x="240589" y="147336"/>
                    </a:moveTo>
                    <a:cubicBezTo>
                      <a:pt x="248237" y="147336"/>
                      <a:pt x="254437" y="152596"/>
                      <a:pt x="254437" y="159086"/>
                    </a:cubicBezTo>
                    <a:cubicBezTo>
                      <a:pt x="254437" y="165575"/>
                      <a:pt x="248237" y="170835"/>
                      <a:pt x="240589" y="170835"/>
                    </a:cubicBezTo>
                    <a:cubicBezTo>
                      <a:pt x="232942" y="170835"/>
                      <a:pt x="226742" y="165575"/>
                      <a:pt x="226742" y="159086"/>
                    </a:cubicBezTo>
                    <a:cubicBezTo>
                      <a:pt x="226742" y="152596"/>
                      <a:pt x="232942" y="147336"/>
                      <a:pt x="240589" y="147336"/>
                    </a:cubicBezTo>
                    <a:close/>
                    <a:moveTo>
                      <a:pt x="165313" y="140264"/>
                    </a:moveTo>
                    <a:cubicBezTo>
                      <a:pt x="172960" y="140264"/>
                      <a:pt x="179160" y="145525"/>
                      <a:pt x="179160" y="152014"/>
                    </a:cubicBezTo>
                    <a:cubicBezTo>
                      <a:pt x="179160" y="158503"/>
                      <a:pt x="172960" y="163764"/>
                      <a:pt x="165313" y="163764"/>
                    </a:cubicBezTo>
                    <a:cubicBezTo>
                      <a:pt x="157665" y="163764"/>
                      <a:pt x="151465" y="158503"/>
                      <a:pt x="151465" y="152014"/>
                    </a:cubicBezTo>
                    <a:cubicBezTo>
                      <a:pt x="151465" y="145525"/>
                      <a:pt x="157665" y="140264"/>
                      <a:pt x="165313" y="140264"/>
                    </a:cubicBezTo>
                    <a:close/>
                    <a:moveTo>
                      <a:pt x="411191" y="119509"/>
                    </a:moveTo>
                    <a:cubicBezTo>
                      <a:pt x="418839" y="119509"/>
                      <a:pt x="425039" y="124770"/>
                      <a:pt x="425039" y="131259"/>
                    </a:cubicBezTo>
                    <a:cubicBezTo>
                      <a:pt x="425039" y="137748"/>
                      <a:pt x="418839" y="143008"/>
                      <a:pt x="411191" y="143008"/>
                    </a:cubicBezTo>
                    <a:cubicBezTo>
                      <a:pt x="403544" y="143008"/>
                      <a:pt x="397344" y="137748"/>
                      <a:pt x="397344" y="131259"/>
                    </a:cubicBezTo>
                    <a:cubicBezTo>
                      <a:pt x="397344" y="124770"/>
                      <a:pt x="403544" y="119509"/>
                      <a:pt x="411191" y="119509"/>
                    </a:cubicBezTo>
                    <a:close/>
                    <a:moveTo>
                      <a:pt x="884030" y="118938"/>
                    </a:moveTo>
                    <a:cubicBezTo>
                      <a:pt x="891677" y="118938"/>
                      <a:pt x="897877" y="124199"/>
                      <a:pt x="897877" y="130688"/>
                    </a:cubicBezTo>
                    <a:cubicBezTo>
                      <a:pt x="897877" y="137177"/>
                      <a:pt x="891677" y="142438"/>
                      <a:pt x="884030" y="142438"/>
                    </a:cubicBezTo>
                    <a:cubicBezTo>
                      <a:pt x="876382" y="142438"/>
                      <a:pt x="870182" y="137177"/>
                      <a:pt x="870182" y="130688"/>
                    </a:cubicBezTo>
                    <a:cubicBezTo>
                      <a:pt x="870182" y="124199"/>
                      <a:pt x="876382" y="118938"/>
                      <a:pt x="884030" y="118938"/>
                    </a:cubicBezTo>
                    <a:close/>
                    <a:moveTo>
                      <a:pt x="661555" y="116603"/>
                    </a:moveTo>
                    <a:cubicBezTo>
                      <a:pt x="669202" y="116603"/>
                      <a:pt x="675402" y="121863"/>
                      <a:pt x="675402" y="128352"/>
                    </a:cubicBezTo>
                    <a:cubicBezTo>
                      <a:pt x="675402" y="134842"/>
                      <a:pt x="669202" y="140102"/>
                      <a:pt x="661555" y="140102"/>
                    </a:cubicBezTo>
                    <a:cubicBezTo>
                      <a:pt x="653907" y="140102"/>
                      <a:pt x="647708" y="134842"/>
                      <a:pt x="647708" y="128352"/>
                    </a:cubicBezTo>
                    <a:cubicBezTo>
                      <a:pt x="647708" y="121863"/>
                      <a:pt x="653907" y="116603"/>
                      <a:pt x="661555" y="116603"/>
                    </a:cubicBezTo>
                    <a:close/>
                    <a:moveTo>
                      <a:pt x="755671" y="99686"/>
                    </a:moveTo>
                    <a:cubicBezTo>
                      <a:pt x="763319" y="99686"/>
                      <a:pt x="769519" y="104947"/>
                      <a:pt x="769519" y="111436"/>
                    </a:cubicBezTo>
                    <a:cubicBezTo>
                      <a:pt x="769519" y="117925"/>
                      <a:pt x="763319" y="123186"/>
                      <a:pt x="755671" y="123186"/>
                    </a:cubicBezTo>
                    <a:cubicBezTo>
                      <a:pt x="748024" y="123186"/>
                      <a:pt x="741824" y="117925"/>
                      <a:pt x="741824" y="111436"/>
                    </a:cubicBezTo>
                    <a:cubicBezTo>
                      <a:pt x="741824" y="104947"/>
                      <a:pt x="748024" y="99686"/>
                      <a:pt x="755671" y="99686"/>
                    </a:cubicBezTo>
                    <a:close/>
                    <a:moveTo>
                      <a:pt x="323720" y="99457"/>
                    </a:moveTo>
                    <a:cubicBezTo>
                      <a:pt x="331368" y="99457"/>
                      <a:pt x="337567" y="104717"/>
                      <a:pt x="337567" y="111207"/>
                    </a:cubicBezTo>
                    <a:cubicBezTo>
                      <a:pt x="337567" y="117696"/>
                      <a:pt x="331368" y="122956"/>
                      <a:pt x="323720" y="122956"/>
                    </a:cubicBezTo>
                    <a:cubicBezTo>
                      <a:pt x="316073" y="122956"/>
                      <a:pt x="309873" y="117696"/>
                      <a:pt x="309873" y="111207"/>
                    </a:cubicBezTo>
                    <a:cubicBezTo>
                      <a:pt x="309873" y="104717"/>
                      <a:pt x="316073" y="99457"/>
                      <a:pt x="323720" y="99457"/>
                    </a:cubicBezTo>
                    <a:close/>
                    <a:moveTo>
                      <a:pt x="513010" y="93591"/>
                    </a:moveTo>
                    <a:cubicBezTo>
                      <a:pt x="520658" y="93591"/>
                      <a:pt x="526858" y="98852"/>
                      <a:pt x="526858" y="105341"/>
                    </a:cubicBezTo>
                    <a:cubicBezTo>
                      <a:pt x="526858" y="111830"/>
                      <a:pt x="520658" y="117091"/>
                      <a:pt x="513010" y="117091"/>
                    </a:cubicBezTo>
                    <a:cubicBezTo>
                      <a:pt x="505363" y="117091"/>
                      <a:pt x="499163" y="111830"/>
                      <a:pt x="499163" y="105341"/>
                    </a:cubicBezTo>
                    <a:cubicBezTo>
                      <a:pt x="499163" y="98852"/>
                      <a:pt x="505363" y="93591"/>
                      <a:pt x="513010" y="93591"/>
                    </a:cubicBezTo>
                    <a:close/>
                    <a:moveTo>
                      <a:pt x="822837" y="63520"/>
                    </a:moveTo>
                    <a:cubicBezTo>
                      <a:pt x="830484" y="63520"/>
                      <a:pt x="836684" y="68781"/>
                      <a:pt x="836684" y="75270"/>
                    </a:cubicBezTo>
                    <a:cubicBezTo>
                      <a:pt x="836684" y="81759"/>
                      <a:pt x="830484" y="87020"/>
                      <a:pt x="822837" y="87020"/>
                    </a:cubicBezTo>
                    <a:cubicBezTo>
                      <a:pt x="815190" y="87020"/>
                      <a:pt x="808990" y="81759"/>
                      <a:pt x="808990" y="75270"/>
                    </a:cubicBezTo>
                    <a:cubicBezTo>
                      <a:pt x="808990" y="68781"/>
                      <a:pt x="815190" y="63520"/>
                      <a:pt x="822837" y="63520"/>
                    </a:cubicBezTo>
                    <a:close/>
                    <a:moveTo>
                      <a:pt x="231954" y="60811"/>
                    </a:moveTo>
                    <a:lnTo>
                      <a:pt x="239692" y="63531"/>
                    </a:lnTo>
                    <a:cubicBezTo>
                      <a:pt x="242197" y="65657"/>
                      <a:pt x="243747" y="68595"/>
                      <a:pt x="243747" y="71839"/>
                    </a:cubicBezTo>
                    <a:cubicBezTo>
                      <a:pt x="243747" y="78328"/>
                      <a:pt x="237548" y="83589"/>
                      <a:pt x="229900" y="83589"/>
                    </a:cubicBezTo>
                    <a:cubicBezTo>
                      <a:pt x="226077" y="83589"/>
                      <a:pt x="222615" y="82274"/>
                      <a:pt x="220109" y="80148"/>
                    </a:cubicBezTo>
                    <a:lnTo>
                      <a:pt x="216425" y="72600"/>
                    </a:lnTo>
                    <a:close/>
                    <a:moveTo>
                      <a:pt x="611007" y="59645"/>
                    </a:moveTo>
                    <a:cubicBezTo>
                      <a:pt x="618654" y="59645"/>
                      <a:pt x="624854" y="64906"/>
                      <a:pt x="624854" y="71395"/>
                    </a:cubicBezTo>
                    <a:cubicBezTo>
                      <a:pt x="624854" y="77884"/>
                      <a:pt x="618654" y="83145"/>
                      <a:pt x="611007" y="83145"/>
                    </a:cubicBezTo>
                    <a:cubicBezTo>
                      <a:pt x="603359" y="83145"/>
                      <a:pt x="597159" y="77884"/>
                      <a:pt x="597159" y="71395"/>
                    </a:cubicBezTo>
                    <a:cubicBezTo>
                      <a:pt x="597159" y="64906"/>
                      <a:pt x="603359" y="59645"/>
                      <a:pt x="611007" y="59645"/>
                    </a:cubicBezTo>
                    <a:close/>
                    <a:moveTo>
                      <a:pt x="380727" y="53082"/>
                    </a:moveTo>
                    <a:cubicBezTo>
                      <a:pt x="388374" y="53082"/>
                      <a:pt x="394574" y="58343"/>
                      <a:pt x="394574" y="64832"/>
                    </a:cubicBezTo>
                    <a:cubicBezTo>
                      <a:pt x="394574" y="71321"/>
                      <a:pt x="388374" y="76582"/>
                      <a:pt x="380727" y="76582"/>
                    </a:cubicBezTo>
                    <a:cubicBezTo>
                      <a:pt x="373079" y="76582"/>
                      <a:pt x="366879" y="71321"/>
                      <a:pt x="366879" y="64832"/>
                    </a:cubicBezTo>
                    <a:cubicBezTo>
                      <a:pt x="366879" y="58343"/>
                      <a:pt x="373079" y="53082"/>
                      <a:pt x="380727" y="53082"/>
                    </a:cubicBezTo>
                    <a:close/>
                    <a:moveTo>
                      <a:pt x="474843" y="36166"/>
                    </a:moveTo>
                    <a:cubicBezTo>
                      <a:pt x="482490" y="36166"/>
                      <a:pt x="488690" y="41427"/>
                      <a:pt x="488690" y="47916"/>
                    </a:cubicBezTo>
                    <a:cubicBezTo>
                      <a:pt x="488690" y="54405"/>
                      <a:pt x="482490" y="59666"/>
                      <a:pt x="474843" y="59666"/>
                    </a:cubicBezTo>
                    <a:cubicBezTo>
                      <a:pt x="467196" y="59666"/>
                      <a:pt x="460996" y="54405"/>
                      <a:pt x="460996" y="47916"/>
                    </a:cubicBezTo>
                    <a:cubicBezTo>
                      <a:pt x="460996" y="41427"/>
                      <a:pt x="467196" y="36166"/>
                      <a:pt x="474843" y="36166"/>
                    </a:cubicBezTo>
                    <a:close/>
                    <a:moveTo>
                      <a:pt x="751717" y="17957"/>
                    </a:moveTo>
                    <a:lnTo>
                      <a:pt x="754885" y="19000"/>
                    </a:lnTo>
                    <a:lnTo>
                      <a:pt x="766082" y="24376"/>
                    </a:lnTo>
                    <a:lnTo>
                      <a:pt x="768227" y="28771"/>
                    </a:lnTo>
                    <a:cubicBezTo>
                      <a:pt x="768227" y="35260"/>
                      <a:pt x="762027" y="40520"/>
                      <a:pt x="754380" y="40520"/>
                    </a:cubicBezTo>
                    <a:cubicBezTo>
                      <a:pt x="746732" y="40520"/>
                      <a:pt x="740532" y="35260"/>
                      <a:pt x="740532" y="28771"/>
                    </a:cubicBezTo>
                    <a:cubicBezTo>
                      <a:pt x="740532" y="25527"/>
                      <a:pt x="742082" y="22589"/>
                      <a:pt x="744588" y="20463"/>
                    </a:cubicBezTo>
                    <a:close/>
                    <a:moveTo>
                      <a:pt x="679103" y="9949"/>
                    </a:moveTo>
                    <a:cubicBezTo>
                      <a:pt x="686750" y="9949"/>
                      <a:pt x="692950" y="15210"/>
                      <a:pt x="692950" y="21699"/>
                    </a:cubicBezTo>
                    <a:cubicBezTo>
                      <a:pt x="692950" y="28188"/>
                      <a:pt x="686750" y="33449"/>
                      <a:pt x="679103" y="33449"/>
                    </a:cubicBezTo>
                    <a:cubicBezTo>
                      <a:pt x="671456" y="33449"/>
                      <a:pt x="665256" y="28188"/>
                      <a:pt x="665256" y="21699"/>
                    </a:cubicBezTo>
                    <a:cubicBezTo>
                      <a:pt x="665256" y="15210"/>
                      <a:pt x="671456" y="9949"/>
                      <a:pt x="679103" y="9949"/>
                    </a:cubicBezTo>
                    <a:close/>
                    <a:moveTo>
                      <a:pt x="343942" y="8047"/>
                    </a:moveTo>
                    <a:lnTo>
                      <a:pt x="339970" y="16184"/>
                    </a:lnTo>
                    <a:cubicBezTo>
                      <a:pt x="337464" y="18310"/>
                      <a:pt x="334002" y="19625"/>
                      <a:pt x="330178" y="19625"/>
                    </a:cubicBezTo>
                    <a:cubicBezTo>
                      <a:pt x="326355" y="19625"/>
                      <a:pt x="322893" y="18310"/>
                      <a:pt x="320387" y="16184"/>
                    </a:cubicBezTo>
                    <a:lnTo>
                      <a:pt x="320226" y="15854"/>
                    </a:lnTo>
                    <a:close/>
                    <a:moveTo>
                      <a:pt x="542009" y="0"/>
                    </a:moveTo>
                    <a:cubicBezTo>
                      <a:pt x="549656" y="0"/>
                      <a:pt x="555856" y="5261"/>
                      <a:pt x="555856" y="11750"/>
                    </a:cubicBezTo>
                    <a:cubicBezTo>
                      <a:pt x="555856" y="18239"/>
                      <a:pt x="549656" y="23499"/>
                      <a:pt x="542009" y="23499"/>
                    </a:cubicBezTo>
                    <a:cubicBezTo>
                      <a:pt x="534361" y="23499"/>
                      <a:pt x="528161" y="18239"/>
                      <a:pt x="528161" y="11750"/>
                    </a:cubicBezTo>
                    <a:cubicBezTo>
                      <a:pt x="528161" y="5261"/>
                      <a:pt x="534361" y="0"/>
                      <a:pt x="542009" y="0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3D2706D2-9858-45B9-9385-32D18E57CE2C}"/>
                  </a:ext>
                </a:extLst>
              </p:cNvPr>
              <p:cNvSpPr/>
              <p:nvPr/>
            </p:nvSpPr>
            <p:spPr>
              <a:xfrm>
                <a:off x="1726982" y="2592455"/>
                <a:ext cx="180975" cy="155104"/>
              </a:xfrm>
              <a:custGeom>
                <a:avLst/>
                <a:gdLst>
                  <a:gd name="connsiteX0" fmla="*/ 145189 w 304116"/>
                  <a:gd name="connsiteY0" fmla="*/ 61656 h 260642"/>
                  <a:gd name="connsiteX1" fmla="*/ 254626 w 304116"/>
                  <a:gd name="connsiteY1" fmla="*/ 114864 h 260642"/>
                  <a:gd name="connsiteX2" fmla="*/ 282220 w 304116"/>
                  <a:gd name="connsiteY2" fmla="*/ 259201 h 260642"/>
                  <a:gd name="connsiteX3" fmla="*/ 189519 w 304116"/>
                  <a:gd name="connsiteY3" fmla="*/ 179971 h 260642"/>
                  <a:gd name="connsiteX4" fmla="*/ 116176 w 304116"/>
                  <a:gd name="connsiteY4" fmla="*/ 83631 h 260642"/>
                  <a:gd name="connsiteX5" fmla="*/ 145189 w 304116"/>
                  <a:gd name="connsiteY5" fmla="*/ 61656 h 260642"/>
                  <a:gd name="connsiteX6" fmla="*/ 46549 w 304116"/>
                  <a:gd name="connsiteY6" fmla="*/ 0 h 260642"/>
                  <a:gd name="connsiteX7" fmla="*/ 93098 w 304116"/>
                  <a:gd name="connsiteY7" fmla="*/ 46549 h 260642"/>
                  <a:gd name="connsiteX8" fmla="*/ 46549 w 304116"/>
                  <a:gd name="connsiteY8" fmla="*/ 93098 h 260642"/>
                  <a:gd name="connsiteX9" fmla="*/ 0 w 304116"/>
                  <a:gd name="connsiteY9" fmla="*/ 46549 h 260642"/>
                  <a:gd name="connsiteX10" fmla="*/ 46549 w 304116"/>
                  <a:gd name="connsiteY10" fmla="*/ 0 h 260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04116" h="260642">
                    <a:moveTo>
                      <a:pt x="145189" y="61656"/>
                    </a:moveTo>
                    <a:cubicBezTo>
                      <a:pt x="181399" y="56002"/>
                      <a:pt x="233871" y="92917"/>
                      <a:pt x="254626" y="114864"/>
                    </a:cubicBezTo>
                    <a:cubicBezTo>
                      <a:pt x="282300" y="144126"/>
                      <a:pt x="333494" y="247578"/>
                      <a:pt x="282220" y="259201"/>
                    </a:cubicBezTo>
                    <a:cubicBezTo>
                      <a:pt x="230946" y="270824"/>
                      <a:pt x="217193" y="209232"/>
                      <a:pt x="189519" y="179971"/>
                    </a:cubicBezTo>
                    <a:cubicBezTo>
                      <a:pt x="161846" y="150709"/>
                      <a:pt x="89459" y="137532"/>
                      <a:pt x="116176" y="83631"/>
                    </a:cubicBezTo>
                    <a:cubicBezTo>
                      <a:pt x="122855" y="70155"/>
                      <a:pt x="133118" y="63541"/>
                      <a:pt x="145189" y="61656"/>
                    </a:cubicBezTo>
                    <a:close/>
                    <a:moveTo>
                      <a:pt x="46549" y="0"/>
                    </a:moveTo>
                    <a:cubicBezTo>
                      <a:pt x="72257" y="0"/>
                      <a:pt x="93098" y="20841"/>
                      <a:pt x="93098" y="46549"/>
                    </a:cubicBezTo>
                    <a:cubicBezTo>
                      <a:pt x="93098" y="72257"/>
                      <a:pt x="72257" y="93098"/>
                      <a:pt x="46549" y="93098"/>
                    </a:cubicBezTo>
                    <a:cubicBezTo>
                      <a:pt x="20841" y="93098"/>
                      <a:pt x="0" y="72257"/>
                      <a:pt x="0" y="46549"/>
                    </a:cubicBezTo>
                    <a:cubicBezTo>
                      <a:pt x="0" y="20841"/>
                      <a:pt x="20841" y="0"/>
                      <a:pt x="4654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EA4FA523-D94F-4543-85A7-8CCE908D1954}"/>
                  </a:ext>
                </a:extLst>
              </p:cNvPr>
              <p:cNvSpPr/>
              <p:nvPr/>
            </p:nvSpPr>
            <p:spPr>
              <a:xfrm>
                <a:off x="1061108" y="3090745"/>
                <a:ext cx="957574" cy="280978"/>
              </a:xfrm>
              <a:custGeom>
                <a:avLst/>
                <a:gdLst>
                  <a:gd name="connsiteX0" fmla="*/ 0 w 957574"/>
                  <a:gd name="connsiteY0" fmla="*/ 0 h 280978"/>
                  <a:gd name="connsiteX1" fmla="*/ 1472 w 957574"/>
                  <a:gd name="connsiteY1" fmla="*/ 1092 h 280978"/>
                  <a:gd name="connsiteX2" fmla="*/ 20424 w 957574"/>
                  <a:gd name="connsiteY2" fmla="*/ 10889 h 280978"/>
                  <a:gd name="connsiteX3" fmla="*/ 46212 w 957574"/>
                  <a:gd name="connsiteY3" fmla="*/ 46399 h 280978"/>
                  <a:gd name="connsiteX4" fmla="*/ 479794 w 957574"/>
                  <a:gd name="connsiteY4" fmla="*/ 217229 h 280978"/>
                  <a:gd name="connsiteX5" fmla="*/ 913376 w 957574"/>
                  <a:gd name="connsiteY5" fmla="*/ 46399 h 280978"/>
                  <a:gd name="connsiteX6" fmla="*/ 937421 w 957574"/>
                  <a:gd name="connsiteY6" fmla="*/ 13288 h 280978"/>
                  <a:gd name="connsiteX7" fmla="*/ 957574 w 957574"/>
                  <a:gd name="connsiteY7" fmla="*/ 2871 h 280978"/>
                  <a:gd name="connsiteX8" fmla="*/ 951370 w 957574"/>
                  <a:gd name="connsiteY8" fmla="*/ 19568 h 280978"/>
                  <a:gd name="connsiteX9" fmla="*/ 479320 w 957574"/>
                  <a:gd name="connsiteY9" fmla="*/ 280978 h 280978"/>
                  <a:gd name="connsiteX10" fmla="*/ 7270 w 957574"/>
                  <a:gd name="connsiteY10" fmla="*/ 19568 h 280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57574" h="280978">
                    <a:moveTo>
                      <a:pt x="0" y="0"/>
                    </a:moveTo>
                    <a:lnTo>
                      <a:pt x="1472" y="1092"/>
                    </a:lnTo>
                    <a:lnTo>
                      <a:pt x="20424" y="10889"/>
                    </a:lnTo>
                    <a:lnTo>
                      <a:pt x="46212" y="46399"/>
                    </a:lnTo>
                    <a:cubicBezTo>
                      <a:pt x="149271" y="150729"/>
                      <a:pt x="305237" y="217229"/>
                      <a:pt x="479794" y="217229"/>
                    </a:cubicBezTo>
                    <a:cubicBezTo>
                      <a:pt x="654351" y="217229"/>
                      <a:pt x="810317" y="150729"/>
                      <a:pt x="913376" y="46399"/>
                    </a:cubicBezTo>
                    <a:lnTo>
                      <a:pt x="937421" y="13288"/>
                    </a:lnTo>
                    <a:lnTo>
                      <a:pt x="957574" y="2871"/>
                    </a:lnTo>
                    <a:lnTo>
                      <a:pt x="951370" y="19568"/>
                    </a:lnTo>
                    <a:cubicBezTo>
                      <a:pt x="873597" y="173188"/>
                      <a:pt x="691526" y="280978"/>
                      <a:pt x="479320" y="280978"/>
                    </a:cubicBezTo>
                    <a:cubicBezTo>
                      <a:pt x="267114" y="280978"/>
                      <a:pt x="85043" y="173188"/>
                      <a:pt x="7270" y="19568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B59BEE6E-E9C0-41BB-83E4-26D77F5E0B57}"/>
                </a:ext>
              </a:extLst>
            </p:cNvPr>
            <p:cNvGrpSpPr/>
            <p:nvPr/>
          </p:nvGrpSpPr>
          <p:grpSpPr>
            <a:xfrm>
              <a:off x="5969181" y="4317524"/>
              <a:ext cx="894510" cy="681014"/>
              <a:chOff x="967076" y="2506163"/>
              <a:chExt cx="1136911" cy="865560"/>
            </a:xfrm>
          </p:grpSpPr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F1076A19-3C42-453D-9FA9-F28B6C7135D8}"/>
                  </a:ext>
                </a:extLst>
              </p:cNvPr>
              <p:cNvSpPr/>
              <p:nvPr/>
            </p:nvSpPr>
            <p:spPr>
              <a:xfrm>
                <a:off x="967076" y="2506163"/>
                <a:ext cx="1136910" cy="856022"/>
              </a:xfrm>
              <a:custGeom>
                <a:avLst/>
                <a:gdLst>
                  <a:gd name="connsiteX0" fmla="*/ 573352 w 1136910"/>
                  <a:gd name="connsiteY0" fmla="*/ 0 h 856022"/>
                  <a:gd name="connsiteX1" fmla="*/ 1045402 w 1136910"/>
                  <a:gd name="connsiteY1" fmla="*/ 261410 h 856022"/>
                  <a:gd name="connsiteX2" fmla="*/ 1073505 w 1136910"/>
                  <a:gd name="connsiteY2" fmla="*/ 337046 h 856022"/>
                  <a:gd name="connsiteX3" fmla="*/ 1092238 w 1136910"/>
                  <a:gd name="connsiteY3" fmla="*/ 349320 h 856022"/>
                  <a:gd name="connsiteX4" fmla="*/ 1136910 w 1136910"/>
                  <a:gd name="connsiteY4" fmla="*/ 428011 h 856022"/>
                  <a:gd name="connsiteX5" fmla="*/ 1092238 w 1136910"/>
                  <a:gd name="connsiteY5" fmla="*/ 506702 h 856022"/>
                  <a:gd name="connsiteX6" fmla="*/ 1073505 w 1136910"/>
                  <a:gd name="connsiteY6" fmla="*/ 518976 h 856022"/>
                  <a:gd name="connsiteX7" fmla="*/ 1045402 w 1136910"/>
                  <a:gd name="connsiteY7" fmla="*/ 594612 h 856022"/>
                  <a:gd name="connsiteX8" fmla="*/ 573352 w 1136910"/>
                  <a:gd name="connsiteY8" fmla="*/ 856022 h 856022"/>
                  <a:gd name="connsiteX9" fmla="*/ 101302 w 1136910"/>
                  <a:gd name="connsiteY9" fmla="*/ 594612 h 856022"/>
                  <a:gd name="connsiteX10" fmla="*/ 76351 w 1136910"/>
                  <a:gd name="connsiteY10" fmla="*/ 527459 h 856022"/>
                  <a:gd name="connsiteX11" fmla="*/ 44672 w 1136910"/>
                  <a:gd name="connsiteY11" fmla="*/ 506702 h 856022"/>
                  <a:gd name="connsiteX12" fmla="*/ 0 w 1136910"/>
                  <a:gd name="connsiteY12" fmla="*/ 428011 h 856022"/>
                  <a:gd name="connsiteX13" fmla="*/ 44672 w 1136910"/>
                  <a:gd name="connsiteY13" fmla="*/ 349320 h 856022"/>
                  <a:gd name="connsiteX14" fmla="*/ 76351 w 1136910"/>
                  <a:gd name="connsiteY14" fmla="*/ 328564 h 856022"/>
                  <a:gd name="connsiteX15" fmla="*/ 101302 w 1136910"/>
                  <a:gd name="connsiteY15" fmla="*/ 261410 h 856022"/>
                  <a:gd name="connsiteX16" fmla="*/ 573352 w 1136910"/>
                  <a:gd name="connsiteY16" fmla="*/ 0 h 856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36910" h="856022">
                    <a:moveTo>
                      <a:pt x="573352" y="0"/>
                    </a:moveTo>
                    <a:cubicBezTo>
                      <a:pt x="785558" y="0"/>
                      <a:pt x="967629" y="107790"/>
                      <a:pt x="1045402" y="261410"/>
                    </a:cubicBezTo>
                    <a:lnTo>
                      <a:pt x="1073505" y="337046"/>
                    </a:lnTo>
                    <a:lnTo>
                      <a:pt x="1092238" y="349320"/>
                    </a:lnTo>
                    <a:cubicBezTo>
                      <a:pt x="1121003" y="373506"/>
                      <a:pt x="1136910" y="400098"/>
                      <a:pt x="1136910" y="428011"/>
                    </a:cubicBezTo>
                    <a:cubicBezTo>
                      <a:pt x="1136910" y="455924"/>
                      <a:pt x="1121003" y="482516"/>
                      <a:pt x="1092238" y="506702"/>
                    </a:cubicBezTo>
                    <a:lnTo>
                      <a:pt x="1073505" y="518976"/>
                    </a:lnTo>
                    <a:lnTo>
                      <a:pt x="1045402" y="594612"/>
                    </a:lnTo>
                    <a:cubicBezTo>
                      <a:pt x="967629" y="748232"/>
                      <a:pt x="785558" y="856022"/>
                      <a:pt x="573352" y="856022"/>
                    </a:cubicBezTo>
                    <a:cubicBezTo>
                      <a:pt x="361146" y="856022"/>
                      <a:pt x="179075" y="748232"/>
                      <a:pt x="101302" y="594612"/>
                    </a:cubicBezTo>
                    <a:lnTo>
                      <a:pt x="76351" y="527459"/>
                    </a:lnTo>
                    <a:lnTo>
                      <a:pt x="44672" y="506702"/>
                    </a:lnTo>
                    <a:cubicBezTo>
                      <a:pt x="15907" y="482516"/>
                      <a:pt x="0" y="455924"/>
                      <a:pt x="0" y="428011"/>
                    </a:cubicBezTo>
                    <a:cubicBezTo>
                      <a:pt x="0" y="400098"/>
                      <a:pt x="15907" y="373506"/>
                      <a:pt x="44672" y="349320"/>
                    </a:cubicBezTo>
                    <a:lnTo>
                      <a:pt x="76351" y="328564"/>
                    </a:lnTo>
                    <a:lnTo>
                      <a:pt x="101302" y="261410"/>
                    </a:lnTo>
                    <a:cubicBezTo>
                      <a:pt x="179075" y="107790"/>
                      <a:pt x="361146" y="0"/>
                      <a:pt x="573352" y="0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008000"/>
                  </a:gs>
                  <a:gs pos="0">
                    <a:srgbClr val="92D050"/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820D7DDF-DCE3-4512-98B2-FF7F3996B48E}"/>
                  </a:ext>
                </a:extLst>
              </p:cNvPr>
              <p:cNvSpPr/>
              <p:nvPr/>
            </p:nvSpPr>
            <p:spPr>
              <a:xfrm>
                <a:off x="1007652" y="2535679"/>
                <a:ext cx="1096335" cy="831850"/>
              </a:xfrm>
              <a:custGeom>
                <a:avLst/>
                <a:gdLst>
                  <a:gd name="connsiteX0" fmla="*/ 505095 w 1096335"/>
                  <a:gd name="connsiteY0" fmla="*/ 817167 h 831850"/>
                  <a:gd name="connsiteX1" fmla="*/ 518942 w 1096335"/>
                  <a:gd name="connsiteY1" fmla="*/ 828917 h 831850"/>
                  <a:gd name="connsiteX2" fmla="*/ 517510 w 1096335"/>
                  <a:gd name="connsiteY2" fmla="*/ 831850 h 831850"/>
                  <a:gd name="connsiteX3" fmla="*/ 491889 w 1096335"/>
                  <a:gd name="connsiteY3" fmla="*/ 830231 h 831850"/>
                  <a:gd name="connsiteX4" fmla="*/ 491248 w 1096335"/>
                  <a:gd name="connsiteY4" fmla="*/ 828917 h 831850"/>
                  <a:gd name="connsiteX5" fmla="*/ 505095 w 1096335"/>
                  <a:gd name="connsiteY5" fmla="*/ 817167 h 831850"/>
                  <a:gd name="connsiteX6" fmla="*/ 319544 w 1096335"/>
                  <a:gd name="connsiteY6" fmla="*/ 777927 h 831850"/>
                  <a:gd name="connsiteX7" fmla="*/ 333391 w 1096335"/>
                  <a:gd name="connsiteY7" fmla="*/ 789676 h 831850"/>
                  <a:gd name="connsiteX8" fmla="*/ 329853 w 1096335"/>
                  <a:gd name="connsiteY8" fmla="*/ 796924 h 831850"/>
                  <a:gd name="connsiteX9" fmla="*/ 310669 w 1096335"/>
                  <a:gd name="connsiteY9" fmla="*/ 790609 h 831850"/>
                  <a:gd name="connsiteX10" fmla="*/ 306272 w 1096335"/>
                  <a:gd name="connsiteY10" fmla="*/ 788497 h 831850"/>
                  <a:gd name="connsiteX11" fmla="*/ 309752 w 1096335"/>
                  <a:gd name="connsiteY11" fmla="*/ 781368 h 831850"/>
                  <a:gd name="connsiteX12" fmla="*/ 319544 w 1096335"/>
                  <a:gd name="connsiteY12" fmla="*/ 777927 h 831850"/>
                  <a:gd name="connsiteX13" fmla="*/ 562102 w 1096335"/>
                  <a:gd name="connsiteY13" fmla="*/ 770793 h 831850"/>
                  <a:gd name="connsiteX14" fmla="*/ 575949 w 1096335"/>
                  <a:gd name="connsiteY14" fmla="*/ 782543 h 831850"/>
                  <a:gd name="connsiteX15" fmla="*/ 562102 w 1096335"/>
                  <a:gd name="connsiteY15" fmla="*/ 794293 h 831850"/>
                  <a:gd name="connsiteX16" fmla="*/ 548254 w 1096335"/>
                  <a:gd name="connsiteY16" fmla="*/ 782543 h 831850"/>
                  <a:gd name="connsiteX17" fmla="*/ 562102 w 1096335"/>
                  <a:gd name="connsiteY17" fmla="*/ 770793 h 831850"/>
                  <a:gd name="connsiteX18" fmla="*/ 777880 w 1096335"/>
                  <a:gd name="connsiteY18" fmla="*/ 766030 h 831850"/>
                  <a:gd name="connsiteX19" fmla="*/ 787671 w 1096335"/>
                  <a:gd name="connsiteY19" fmla="*/ 769472 h 831850"/>
                  <a:gd name="connsiteX20" fmla="*/ 789804 w 1096335"/>
                  <a:gd name="connsiteY20" fmla="*/ 773841 h 831850"/>
                  <a:gd name="connsiteX21" fmla="*/ 767369 w 1096335"/>
                  <a:gd name="connsiteY21" fmla="*/ 784614 h 831850"/>
                  <a:gd name="connsiteX22" fmla="*/ 764032 w 1096335"/>
                  <a:gd name="connsiteY22" fmla="*/ 777780 h 831850"/>
                  <a:gd name="connsiteX23" fmla="*/ 777880 w 1096335"/>
                  <a:gd name="connsiteY23" fmla="*/ 766030 h 831850"/>
                  <a:gd name="connsiteX24" fmla="*/ 656218 w 1096335"/>
                  <a:gd name="connsiteY24" fmla="*/ 753877 h 831850"/>
                  <a:gd name="connsiteX25" fmla="*/ 670065 w 1096335"/>
                  <a:gd name="connsiteY25" fmla="*/ 765627 h 831850"/>
                  <a:gd name="connsiteX26" fmla="*/ 656218 w 1096335"/>
                  <a:gd name="connsiteY26" fmla="*/ 777376 h 831850"/>
                  <a:gd name="connsiteX27" fmla="*/ 642371 w 1096335"/>
                  <a:gd name="connsiteY27" fmla="*/ 765627 h 831850"/>
                  <a:gd name="connsiteX28" fmla="*/ 656218 w 1096335"/>
                  <a:gd name="connsiteY28" fmla="*/ 753877 h 831850"/>
                  <a:gd name="connsiteX29" fmla="*/ 421363 w 1096335"/>
                  <a:gd name="connsiteY29" fmla="*/ 752009 h 831850"/>
                  <a:gd name="connsiteX30" fmla="*/ 435210 w 1096335"/>
                  <a:gd name="connsiteY30" fmla="*/ 763759 h 831850"/>
                  <a:gd name="connsiteX31" fmla="*/ 421363 w 1096335"/>
                  <a:gd name="connsiteY31" fmla="*/ 775508 h 831850"/>
                  <a:gd name="connsiteX32" fmla="*/ 407515 w 1096335"/>
                  <a:gd name="connsiteY32" fmla="*/ 763759 h 831850"/>
                  <a:gd name="connsiteX33" fmla="*/ 421363 w 1096335"/>
                  <a:gd name="connsiteY33" fmla="*/ 752009 h 831850"/>
                  <a:gd name="connsiteX34" fmla="*/ 723384 w 1096335"/>
                  <a:gd name="connsiteY34" fmla="*/ 717711 h 831850"/>
                  <a:gd name="connsiteX35" fmla="*/ 737231 w 1096335"/>
                  <a:gd name="connsiteY35" fmla="*/ 729460 h 831850"/>
                  <a:gd name="connsiteX36" fmla="*/ 723384 w 1096335"/>
                  <a:gd name="connsiteY36" fmla="*/ 741210 h 831850"/>
                  <a:gd name="connsiteX37" fmla="*/ 709536 w 1096335"/>
                  <a:gd name="connsiteY37" fmla="*/ 729460 h 831850"/>
                  <a:gd name="connsiteX38" fmla="*/ 723384 w 1096335"/>
                  <a:gd name="connsiteY38" fmla="*/ 717711 h 831850"/>
                  <a:gd name="connsiteX39" fmla="*/ 845976 w 1096335"/>
                  <a:gd name="connsiteY39" fmla="*/ 716334 h 831850"/>
                  <a:gd name="connsiteX40" fmla="*/ 859823 w 1096335"/>
                  <a:gd name="connsiteY40" fmla="*/ 728083 h 831850"/>
                  <a:gd name="connsiteX41" fmla="*/ 859197 w 1096335"/>
                  <a:gd name="connsiteY41" fmla="*/ 729366 h 831850"/>
                  <a:gd name="connsiteX42" fmla="*/ 845588 w 1096335"/>
                  <a:gd name="connsiteY42" fmla="*/ 739697 h 831850"/>
                  <a:gd name="connsiteX43" fmla="*/ 836185 w 1096335"/>
                  <a:gd name="connsiteY43" fmla="*/ 736392 h 831850"/>
                  <a:gd name="connsiteX44" fmla="*/ 832129 w 1096335"/>
                  <a:gd name="connsiteY44" fmla="*/ 728083 h 831850"/>
                  <a:gd name="connsiteX45" fmla="*/ 845976 w 1096335"/>
                  <a:gd name="connsiteY45" fmla="*/ 716334 h 831850"/>
                  <a:gd name="connsiteX46" fmla="*/ 511553 w 1096335"/>
                  <a:gd name="connsiteY46" fmla="*/ 713836 h 831850"/>
                  <a:gd name="connsiteX47" fmla="*/ 525401 w 1096335"/>
                  <a:gd name="connsiteY47" fmla="*/ 725585 h 831850"/>
                  <a:gd name="connsiteX48" fmla="*/ 511553 w 1096335"/>
                  <a:gd name="connsiteY48" fmla="*/ 737335 h 831850"/>
                  <a:gd name="connsiteX49" fmla="*/ 497706 w 1096335"/>
                  <a:gd name="connsiteY49" fmla="*/ 725585 h 831850"/>
                  <a:gd name="connsiteX50" fmla="*/ 511553 w 1096335"/>
                  <a:gd name="connsiteY50" fmla="*/ 713836 h 831850"/>
                  <a:gd name="connsiteX51" fmla="*/ 289079 w 1096335"/>
                  <a:gd name="connsiteY51" fmla="*/ 711500 h 831850"/>
                  <a:gd name="connsiteX52" fmla="*/ 302926 w 1096335"/>
                  <a:gd name="connsiteY52" fmla="*/ 723250 h 831850"/>
                  <a:gd name="connsiteX53" fmla="*/ 289079 w 1096335"/>
                  <a:gd name="connsiteY53" fmla="*/ 735000 h 831850"/>
                  <a:gd name="connsiteX54" fmla="*/ 275232 w 1096335"/>
                  <a:gd name="connsiteY54" fmla="*/ 723250 h 831850"/>
                  <a:gd name="connsiteX55" fmla="*/ 289079 w 1096335"/>
                  <a:gd name="connsiteY55" fmla="*/ 711500 h 831850"/>
                  <a:gd name="connsiteX56" fmla="*/ 383195 w 1096335"/>
                  <a:gd name="connsiteY56" fmla="*/ 694584 h 831850"/>
                  <a:gd name="connsiteX57" fmla="*/ 397042 w 1096335"/>
                  <a:gd name="connsiteY57" fmla="*/ 706334 h 831850"/>
                  <a:gd name="connsiteX58" fmla="*/ 383195 w 1096335"/>
                  <a:gd name="connsiteY58" fmla="*/ 718083 h 831850"/>
                  <a:gd name="connsiteX59" fmla="*/ 369348 w 1096335"/>
                  <a:gd name="connsiteY59" fmla="*/ 706334 h 831850"/>
                  <a:gd name="connsiteX60" fmla="*/ 383195 w 1096335"/>
                  <a:gd name="connsiteY60" fmla="*/ 694584 h 831850"/>
                  <a:gd name="connsiteX61" fmla="*/ 654926 w 1096335"/>
                  <a:gd name="connsiteY61" fmla="*/ 671211 h 831850"/>
                  <a:gd name="connsiteX62" fmla="*/ 668774 w 1096335"/>
                  <a:gd name="connsiteY62" fmla="*/ 682961 h 831850"/>
                  <a:gd name="connsiteX63" fmla="*/ 654926 w 1096335"/>
                  <a:gd name="connsiteY63" fmla="*/ 694711 h 831850"/>
                  <a:gd name="connsiteX64" fmla="*/ 641079 w 1096335"/>
                  <a:gd name="connsiteY64" fmla="*/ 682961 h 831850"/>
                  <a:gd name="connsiteX65" fmla="*/ 654926 w 1096335"/>
                  <a:gd name="connsiteY65" fmla="*/ 671211 h 831850"/>
                  <a:gd name="connsiteX66" fmla="*/ 579650 w 1096335"/>
                  <a:gd name="connsiteY66" fmla="*/ 664140 h 831850"/>
                  <a:gd name="connsiteX67" fmla="*/ 593497 w 1096335"/>
                  <a:gd name="connsiteY67" fmla="*/ 675889 h 831850"/>
                  <a:gd name="connsiteX68" fmla="*/ 579650 w 1096335"/>
                  <a:gd name="connsiteY68" fmla="*/ 687639 h 831850"/>
                  <a:gd name="connsiteX69" fmla="*/ 565802 w 1096335"/>
                  <a:gd name="connsiteY69" fmla="*/ 675889 h 831850"/>
                  <a:gd name="connsiteX70" fmla="*/ 579650 w 1096335"/>
                  <a:gd name="connsiteY70" fmla="*/ 664140 h 831850"/>
                  <a:gd name="connsiteX71" fmla="*/ 450361 w 1096335"/>
                  <a:gd name="connsiteY71" fmla="*/ 658418 h 831850"/>
                  <a:gd name="connsiteX72" fmla="*/ 464208 w 1096335"/>
                  <a:gd name="connsiteY72" fmla="*/ 670167 h 831850"/>
                  <a:gd name="connsiteX73" fmla="*/ 450361 w 1096335"/>
                  <a:gd name="connsiteY73" fmla="*/ 681917 h 831850"/>
                  <a:gd name="connsiteX74" fmla="*/ 436513 w 1096335"/>
                  <a:gd name="connsiteY74" fmla="*/ 670167 h 831850"/>
                  <a:gd name="connsiteX75" fmla="*/ 450361 w 1096335"/>
                  <a:gd name="connsiteY75" fmla="*/ 658418 h 831850"/>
                  <a:gd name="connsiteX76" fmla="*/ 238531 w 1096335"/>
                  <a:gd name="connsiteY76" fmla="*/ 654543 h 831850"/>
                  <a:gd name="connsiteX77" fmla="*/ 252378 w 1096335"/>
                  <a:gd name="connsiteY77" fmla="*/ 666292 h 831850"/>
                  <a:gd name="connsiteX78" fmla="*/ 238531 w 1096335"/>
                  <a:gd name="connsiteY78" fmla="*/ 678042 h 831850"/>
                  <a:gd name="connsiteX79" fmla="*/ 224683 w 1096335"/>
                  <a:gd name="connsiteY79" fmla="*/ 666292 h 831850"/>
                  <a:gd name="connsiteX80" fmla="*/ 238531 w 1096335"/>
                  <a:gd name="connsiteY80" fmla="*/ 654543 h 831850"/>
                  <a:gd name="connsiteX81" fmla="*/ 825529 w 1096335"/>
                  <a:gd name="connsiteY81" fmla="*/ 643384 h 831850"/>
                  <a:gd name="connsiteX82" fmla="*/ 839376 w 1096335"/>
                  <a:gd name="connsiteY82" fmla="*/ 655134 h 831850"/>
                  <a:gd name="connsiteX83" fmla="*/ 825529 w 1096335"/>
                  <a:gd name="connsiteY83" fmla="*/ 666884 h 831850"/>
                  <a:gd name="connsiteX84" fmla="*/ 811681 w 1096335"/>
                  <a:gd name="connsiteY84" fmla="*/ 655134 h 831850"/>
                  <a:gd name="connsiteX85" fmla="*/ 825529 w 1096335"/>
                  <a:gd name="connsiteY85" fmla="*/ 643384 h 831850"/>
                  <a:gd name="connsiteX86" fmla="*/ 104630 w 1096335"/>
                  <a:gd name="connsiteY86" fmla="*/ 631859 h 831850"/>
                  <a:gd name="connsiteX87" fmla="*/ 112158 w 1096335"/>
                  <a:gd name="connsiteY87" fmla="*/ 634505 h 831850"/>
                  <a:gd name="connsiteX88" fmla="*/ 116214 w 1096335"/>
                  <a:gd name="connsiteY88" fmla="*/ 642813 h 831850"/>
                  <a:gd name="connsiteX89" fmla="*/ 114755 w 1096335"/>
                  <a:gd name="connsiteY89" fmla="*/ 645802 h 831850"/>
                  <a:gd name="connsiteX90" fmla="*/ 738057 w 1096335"/>
                  <a:gd name="connsiteY90" fmla="*/ 623332 h 831850"/>
                  <a:gd name="connsiteX91" fmla="*/ 751905 w 1096335"/>
                  <a:gd name="connsiteY91" fmla="*/ 635082 h 831850"/>
                  <a:gd name="connsiteX92" fmla="*/ 738057 w 1096335"/>
                  <a:gd name="connsiteY92" fmla="*/ 646832 h 831850"/>
                  <a:gd name="connsiteX93" fmla="*/ 724210 w 1096335"/>
                  <a:gd name="connsiteY93" fmla="*/ 635082 h 831850"/>
                  <a:gd name="connsiteX94" fmla="*/ 738057 w 1096335"/>
                  <a:gd name="connsiteY94" fmla="*/ 623332 h 831850"/>
                  <a:gd name="connsiteX95" fmla="*/ 927348 w 1096335"/>
                  <a:gd name="connsiteY95" fmla="*/ 617466 h 831850"/>
                  <a:gd name="connsiteX96" fmla="*/ 941195 w 1096335"/>
                  <a:gd name="connsiteY96" fmla="*/ 629216 h 831850"/>
                  <a:gd name="connsiteX97" fmla="*/ 927348 w 1096335"/>
                  <a:gd name="connsiteY97" fmla="*/ 640966 h 831850"/>
                  <a:gd name="connsiteX98" fmla="*/ 913500 w 1096335"/>
                  <a:gd name="connsiteY98" fmla="*/ 629216 h 831850"/>
                  <a:gd name="connsiteX99" fmla="*/ 927348 w 1096335"/>
                  <a:gd name="connsiteY99" fmla="*/ 617466 h 831850"/>
                  <a:gd name="connsiteX100" fmla="*/ 381903 w 1096335"/>
                  <a:gd name="connsiteY100" fmla="*/ 611918 h 831850"/>
                  <a:gd name="connsiteX101" fmla="*/ 395751 w 1096335"/>
                  <a:gd name="connsiteY101" fmla="*/ 623668 h 831850"/>
                  <a:gd name="connsiteX102" fmla="*/ 381903 w 1096335"/>
                  <a:gd name="connsiteY102" fmla="*/ 635418 h 831850"/>
                  <a:gd name="connsiteX103" fmla="*/ 368056 w 1096335"/>
                  <a:gd name="connsiteY103" fmla="*/ 623668 h 831850"/>
                  <a:gd name="connsiteX104" fmla="*/ 381903 w 1096335"/>
                  <a:gd name="connsiteY104" fmla="*/ 611918 h 831850"/>
                  <a:gd name="connsiteX105" fmla="*/ 542418 w 1096335"/>
                  <a:gd name="connsiteY105" fmla="*/ 609883 h 831850"/>
                  <a:gd name="connsiteX106" fmla="*/ 556265 w 1096335"/>
                  <a:gd name="connsiteY106" fmla="*/ 621632 h 831850"/>
                  <a:gd name="connsiteX107" fmla="*/ 542418 w 1096335"/>
                  <a:gd name="connsiteY107" fmla="*/ 633382 h 831850"/>
                  <a:gd name="connsiteX108" fmla="*/ 528571 w 1096335"/>
                  <a:gd name="connsiteY108" fmla="*/ 621632 h 831850"/>
                  <a:gd name="connsiteX109" fmla="*/ 542418 w 1096335"/>
                  <a:gd name="connsiteY109" fmla="*/ 609883 h 831850"/>
                  <a:gd name="connsiteX110" fmla="*/ 306627 w 1096335"/>
                  <a:gd name="connsiteY110" fmla="*/ 604847 h 831850"/>
                  <a:gd name="connsiteX111" fmla="*/ 320474 w 1096335"/>
                  <a:gd name="connsiteY111" fmla="*/ 616596 h 831850"/>
                  <a:gd name="connsiteX112" fmla="*/ 306627 w 1096335"/>
                  <a:gd name="connsiteY112" fmla="*/ 628346 h 831850"/>
                  <a:gd name="connsiteX113" fmla="*/ 292780 w 1096335"/>
                  <a:gd name="connsiteY113" fmla="*/ 616596 h 831850"/>
                  <a:gd name="connsiteX114" fmla="*/ 306627 w 1096335"/>
                  <a:gd name="connsiteY114" fmla="*/ 604847 h 831850"/>
                  <a:gd name="connsiteX115" fmla="*/ 169533 w 1096335"/>
                  <a:gd name="connsiteY115" fmla="*/ 594897 h 831850"/>
                  <a:gd name="connsiteX116" fmla="*/ 183380 w 1096335"/>
                  <a:gd name="connsiteY116" fmla="*/ 606647 h 831850"/>
                  <a:gd name="connsiteX117" fmla="*/ 169533 w 1096335"/>
                  <a:gd name="connsiteY117" fmla="*/ 618397 h 831850"/>
                  <a:gd name="connsiteX118" fmla="*/ 155685 w 1096335"/>
                  <a:gd name="connsiteY118" fmla="*/ 606647 h 831850"/>
                  <a:gd name="connsiteX119" fmla="*/ 169533 w 1096335"/>
                  <a:gd name="connsiteY119" fmla="*/ 594897 h 831850"/>
                  <a:gd name="connsiteX120" fmla="*/ 454947 w 1096335"/>
                  <a:gd name="connsiteY120" fmla="*/ 589830 h 831850"/>
                  <a:gd name="connsiteX121" fmla="*/ 468794 w 1096335"/>
                  <a:gd name="connsiteY121" fmla="*/ 601580 h 831850"/>
                  <a:gd name="connsiteX122" fmla="*/ 454947 w 1096335"/>
                  <a:gd name="connsiteY122" fmla="*/ 613330 h 831850"/>
                  <a:gd name="connsiteX123" fmla="*/ 441100 w 1096335"/>
                  <a:gd name="connsiteY123" fmla="*/ 601580 h 831850"/>
                  <a:gd name="connsiteX124" fmla="*/ 454947 w 1096335"/>
                  <a:gd name="connsiteY124" fmla="*/ 589830 h 831850"/>
                  <a:gd name="connsiteX125" fmla="*/ 644237 w 1096335"/>
                  <a:gd name="connsiteY125" fmla="*/ 583965 h 831850"/>
                  <a:gd name="connsiteX126" fmla="*/ 658084 w 1096335"/>
                  <a:gd name="connsiteY126" fmla="*/ 595714 h 831850"/>
                  <a:gd name="connsiteX127" fmla="*/ 644237 w 1096335"/>
                  <a:gd name="connsiteY127" fmla="*/ 607464 h 831850"/>
                  <a:gd name="connsiteX128" fmla="*/ 630390 w 1096335"/>
                  <a:gd name="connsiteY128" fmla="*/ 595714 h 831850"/>
                  <a:gd name="connsiteX129" fmla="*/ 644237 w 1096335"/>
                  <a:gd name="connsiteY129" fmla="*/ 583965 h 831850"/>
                  <a:gd name="connsiteX130" fmla="*/ 795064 w 1096335"/>
                  <a:gd name="connsiteY130" fmla="*/ 576958 h 831850"/>
                  <a:gd name="connsiteX131" fmla="*/ 808911 w 1096335"/>
                  <a:gd name="connsiteY131" fmla="*/ 588708 h 831850"/>
                  <a:gd name="connsiteX132" fmla="*/ 795064 w 1096335"/>
                  <a:gd name="connsiteY132" fmla="*/ 600457 h 831850"/>
                  <a:gd name="connsiteX133" fmla="*/ 781217 w 1096335"/>
                  <a:gd name="connsiteY133" fmla="*/ 588708 h 831850"/>
                  <a:gd name="connsiteX134" fmla="*/ 795064 w 1096335"/>
                  <a:gd name="connsiteY134" fmla="*/ 576958 h 831850"/>
                  <a:gd name="connsiteX135" fmla="*/ 889180 w 1096335"/>
                  <a:gd name="connsiteY135" fmla="*/ 560042 h 831850"/>
                  <a:gd name="connsiteX136" fmla="*/ 903028 w 1096335"/>
                  <a:gd name="connsiteY136" fmla="*/ 571791 h 831850"/>
                  <a:gd name="connsiteX137" fmla="*/ 889180 w 1096335"/>
                  <a:gd name="connsiteY137" fmla="*/ 583541 h 831850"/>
                  <a:gd name="connsiteX138" fmla="*/ 875333 w 1096335"/>
                  <a:gd name="connsiteY138" fmla="*/ 571791 h 831850"/>
                  <a:gd name="connsiteX139" fmla="*/ 889180 w 1096335"/>
                  <a:gd name="connsiteY139" fmla="*/ 560042 h 831850"/>
                  <a:gd name="connsiteX140" fmla="*/ 101075 w 1096335"/>
                  <a:gd name="connsiteY140" fmla="*/ 548398 h 831850"/>
                  <a:gd name="connsiteX141" fmla="*/ 114923 w 1096335"/>
                  <a:gd name="connsiteY141" fmla="*/ 560148 h 831850"/>
                  <a:gd name="connsiteX142" fmla="*/ 101075 w 1096335"/>
                  <a:gd name="connsiteY142" fmla="*/ 571898 h 831850"/>
                  <a:gd name="connsiteX143" fmla="*/ 87228 w 1096335"/>
                  <a:gd name="connsiteY143" fmla="*/ 560148 h 831850"/>
                  <a:gd name="connsiteX144" fmla="*/ 101075 w 1096335"/>
                  <a:gd name="connsiteY144" fmla="*/ 548398 h 831850"/>
                  <a:gd name="connsiteX145" fmla="*/ 258247 w 1096335"/>
                  <a:gd name="connsiteY145" fmla="*/ 546362 h 831850"/>
                  <a:gd name="connsiteX146" fmla="*/ 272094 w 1096335"/>
                  <a:gd name="connsiteY146" fmla="*/ 558112 h 831850"/>
                  <a:gd name="connsiteX147" fmla="*/ 258247 w 1096335"/>
                  <a:gd name="connsiteY147" fmla="*/ 569862 h 831850"/>
                  <a:gd name="connsiteX148" fmla="*/ 244400 w 1096335"/>
                  <a:gd name="connsiteY148" fmla="*/ 558112 h 831850"/>
                  <a:gd name="connsiteX149" fmla="*/ 258247 w 1096335"/>
                  <a:gd name="connsiteY149" fmla="*/ 546362 h 831850"/>
                  <a:gd name="connsiteX150" fmla="*/ 511953 w 1096335"/>
                  <a:gd name="connsiteY150" fmla="*/ 543456 h 831850"/>
                  <a:gd name="connsiteX151" fmla="*/ 525801 w 1096335"/>
                  <a:gd name="connsiteY151" fmla="*/ 555206 h 831850"/>
                  <a:gd name="connsiteX152" fmla="*/ 511953 w 1096335"/>
                  <a:gd name="connsiteY152" fmla="*/ 566956 h 831850"/>
                  <a:gd name="connsiteX153" fmla="*/ 498106 w 1096335"/>
                  <a:gd name="connsiteY153" fmla="*/ 555206 h 831850"/>
                  <a:gd name="connsiteX154" fmla="*/ 511953 w 1096335"/>
                  <a:gd name="connsiteY154" fmla="*/ 543456 h 831850"/>
                  <a:gd name="connsiteX155" fmla="*/ 606070 w 1096335"/>
                  <a:gd name="connsiteY155" fmla="*/ 526540 h 831850"/>
                  <a:gd name="connsiteX156" fmla="*/ 619917 w 1096335"/>
                  <a:gd name="connsiteY156" fmla="*/ 538290 h 831850"/>
                  <a:gd name="connsiteX157" fmla="*/ 606070 w 1096335"/>
                  <a:gd name="connsiteY157" fmla="*/ 550039 h 831850"/>
                  <a:gd name="connsiteX158" fmla="*/ 592222 w 1096335"/>
                  <a:gd name="connsiteY158" fmla="*/ 538290 h 831850"/>
                  <a:gd name="connsiteX159" fmla="*/ 606070 w 1096335"/>
                  <a:gd name="connsiteY159" fmla="*/ 526540 h 831850"/>
                  <a:gd name="connsiteX160" fmla="*/ 170776 w 1096335"/>
                  <a:gd name="connsiteY160" fmla="*/ 526310 h 831850"/>
                  <a:gd name="connsiteX161" fmla="*/ 184623 w 1096335"/>
                  <a:gd name="connsiteY161" fmla="*/ 538060 h 831850"/>
                  <a:gd name="connsiteX162" fmla="*/ 170776 w 1096335"/>
                  <a:gd name="connsiteY162" fmla="*/ 549810 h 831850"/>
                  <a:gd name="connsiteX163" fmla="*/ 156929 w 1096335"/>
                  <a:gd name="connsiteY163" fmla="*/ 538060 h 831850"/>
                  <a:gd name="connsiteX164" fmla="*/ 170776 w 1096335"/>
                  <a:gd name="connsiteY164" fmla="*/ 526310 h 831850"/>
                  <a:gd name="connsiteX165" fmla="*/ 956346 w 1096335"/>
                  <a:gd name="connsiteY165" fmla="*/ 523875 h 831850"/>
                  <a:gd name="connsiteX166" fmla="*/ 970193 w 1096335"/>
                  <a:gd name="connsiteY166" fmla="*/ 535625 h 831850"/>
                  <a:gd name="connsiteX167" fmla="*/ 956346 w 1096335"/>
                  <a:gd name="connsiteY167" fmla="*/ 547375 h 831850"/>
                  <a:gd name="connsiteX168" fmla="*/ 942499 w 1096335"/>
                  <a:gd name="connsiteY168" fmla="*/ 535625 h 831850"/>
                  <a:gd name="connsiteX169" fmla="*/ 956346 w 1096335"/>
                  <a:gd name="connsiteY169" fmla="*/ 523875 h 831850"/>
                  <a:gd name="connsiteX170" fmla="*/ 360066 w 1096335"/>
                  <a:gd name="connsiteY170" fmla="*/ 520444 h 831850"/>
                  <a:gd name="connsiteX171" fmla="*/ 373913 w 1096335"/>
                  <a:gd name="connsiteY171" fmla="*/ 532194 h 831850"/>
                  <a:gd name="connsiteX172" fmla="*/ 360066 w 1096335"/>
                  <a:gd name="connsiteY172" fmla="*/ 543944 h 831850"/>
                  <a:gd name="connsiteX173" fmla="*/ 346219 w 1096335"/>
                  <a:gd name="connsiteY173" fmla="*/ 532194 h 831850"/>
                  <a:gd name="connsiteX174" fmla="*/ 360066 w 1096335"/>
                  <a:gd name="connsiteY174" fmla="*/ 520444 h 831850"/>
                  <a:gd name="connsiteX175" fmla="*/ 744516 w 1096335"/>
                  <a:gd name="connsiteY175" fmla="*/ 520000 h 831850"/>
                  <a:gd name="connsiteX176" fmla="*/ 758363 w 1096335"/>
                  <a:gd name="connsiteY176" fmla="*/ 531750 h 831850"/>
                  <a:gd name="connsiteX177" fmla="*/ 744516 w 1096335"/>
                  <a:gd name="connsiteY177" fmla="*/ 543500 h 831850"/>
                  <a:gd name="connsiteX178" fmla="*/ 730668 w 1096335"/>
                  <a:gd name="connsiteY178" fmla="*/ 531750 h 831850"/>
                  <a:gd name="connsiteX179" fmla="*/ 744516 w 1096335"/>
                  <a:gd name="connsiteY179" fmla="*/ 520000 h 831850"/>
                  <a:gd name="connsiteX180" fmla="*/ 673235 w 1096335"/>
                  <a:gd name="connsiteY180" fmla="*/ 490374 h 831850"/>
                  <a:gd name="connsiteX181" fmla="*/ 687083 w 1096335"/>
                  <a:gd name="connsiteY181" fmla="*/ 502123 h 831850"/>
                  <a:gd name="connsiteX182" fmla="*/ 673235 w 1096335"/>
                  <a:gd name="connsiteY182" fmla="*/ 513873 h 831850"/>
                  <a:gd name="connsiteX183" fmla="*/ 659388 w 1096335"/>
                  <a:gd name="connsiteY183" fmla="*/ 502123 h 831850"/>
                  <a:gd name="connsiteX184" fmla="*/ 673235 w 1096335"/>
                  <a:gd name="connsiteY184" fmla="*/ 490374 h 831850"/>
                  <a:gd name="connsiteX185" fmla="*/ 461405 w 1096335"/>
                  <a:gd name="connsiteY185" fmla="*/ 486499 h 831850"/>
                  <a:gd name="connsiteX186" fmla="*/ 475252 w 1096335"/>
                  <a:gd name="connsiteY186" fmla="*/ 498248 h 831850"/>
                  <a:gd name="connsiteX187" fmla="*/ 461405 w 1096335"/>
                  <a:gd name="connsiteY187" fmla="*/ 509998 h 831850"/>
                  <a:gd name="connsiteX188" fmla="*/ 447558 w 1096335"/>
                  <a:gd name="connsiteY188" fmla="*/ 498248 h 831850"/>
                  <a:gd name="connsiteX189" fmla="*/ 461405 w 1096335"/>
                  <a:gd name="connsiteY189" fmla="*/ 486499 h 831850"/>
                  <a:gd name="connsiteX190" fmla="*/ 227782 w 1096335"/>
                  <a:gd name="connsiteY190" fmla="*/ 479936 h 831850"/>
                  <a:gd name="connsiteX191" fmla="*/ 241630 w 1096335"/>
                  <a:gd name="connsiteY191" fmla="*/ 491686 h 831850"/>
                  <a:gd name="connsiteX192" fmla="*/ 227782 w 1096335"/>
                  <a:gd name="connsiteY192" fmla="*/ 503435 h 831850"/>
                  <a:gd name="connsiteX193" fmla="*/ 213935 w 1096335"/>
                  <a:gd name="connsiteY193" fmla="*/ 491686 h 831850"/>
                  <a:gd name="connsiteX194" fmla="*/ 227782 w 1096335"/>
                  <a:gd name="connsiteY194" fmla="*/ 479936 h 831850"/>
                  <a:gd name="connsiteX195" fmla="*/ 887889 w 1096335"/>
                  <a:gd name="connsiteY195" fmla="*/ 477376 h 831850"/>
                  <a:gd name="connsiteX196" fmla="*/ 901736 w 1096335"/>
                  <a:gd name="connsiteY196" fmla="*/ 489126 h 831850"/>
                  <a:gd name="connsiteX197" fmla="*/ 887889 w 1096335"/>
                  <a:gd name="connsiteY197" fmla="*/ 500876 h 831850"/>
                  <a:gd name="connsiteX198" fmla="*/ 874041 w 1096335"/>
                  <a:gd name="connsiteY198" fmla="*/ 489126 h 831850"/>
                  <a:gd name="connsiteX199" fmla="*/ 887889 w 1096335"/>
                  <a:gd name="connsiteY199" fmla="*/ 477376 h 831850"/>
                  <a:gd name="connsiteX200" fmla="*/ 1045060 w 1096335"/>
                  <a:gd name="connsiteY200" fmla="*/ 475340 h 831850"/>
                  <a:gd name="connsiteX201" fmla="*/ 1054852 w 1096335"/>
                  <a:gd name="connsiteY201" fmla="*/ 478782 h 831850"/>
                  <a:gd name="connsiteX202" fmla="*/ 1055184 w 1096335"/>
                  <a:gd name="connsiteY202" fmla="*/ 479461 h 831850"/>
                  <a:gd name="connsiteX203" fmla="*/ 1051663 w 1096335"/>
                  <a:gd name="connsiteY203" fmla="*/ 483495 h 831850"/>
                  <a:gd name="connsiteX204" fmla="*/ 1034839 w 1096335"/>
                  <a:gd name="connsiteY204" fmla="*/ 494518 h 831850"/>
                  <a:gd name="connsiteX205" fmla="*/ 1031213 w 1096335"/>
                  <a:gd name="connsiteY205" fmla="*/ 487090 h 831850"/>
                  <a:gd name="connsiteX206" fmla="*/ 1045060 w 1096335"/>
                  <a:gd name="connsiteY206" fmla="*/ 475340 h 831850"/>
                  <a:gd name="connsiteX207" fmla="*/ 812612 w 1096335"/>
                  <a:gd name="connsiteY207" fmla="*/ 470304 h 831850"/>
                  <a:gd name="connsiteX208" fmla="*/ 826460 w 1096335"/>
                  <a:gd name="connsiteY208" fmla="*/ 482054 h 831850"/>
                  <a:gd name="connsiteX209" fmla="*/ 812612 w 1096335"/>
                  <a:gd name="connsiteY209" fmla="*/ 493804 h 831850"/>
                  <a:gd name="connsiteX210" fmla="*/ 798765 w 1096335"/>
                  <a:gd name="connsiteY210" fmla="*/ 482054 h 831850"/>
                  <a:gd name="connsiteX211" fmla="*/ 812612 w 1096335"/>
                  <a:gd name="connsiteY211" fmla="*/ 470304 h 831850"/>
                  <a:gd name="connsiteX212" fmla="*/ 321899 w 1096335"/>
                  <a:gd name="connsiteY212" fmla="*/ 463019 h 831850"/>
                  <a:gd name="connsiteX213" fmla="*/ 335746 w 1096335"/>
                  <a:gd name="connsiteY213" fmla="*/ 474769 h 831850"/>
                  <a:gd name="connsiteX214" fmla="*/ 321899 w 1096335"/>
                  <a:gd name="connsiteY214" fmla="*/ 486519 h 831850"/>
                  <a:gd name="connsiteX215" fmla="*/ 308051 w 1096335"/>
                  <a:gd name="connsiteY215" fmla="*/ 474769 h 831850"/>
                  <a:gd name="connsiteX216" fmla="*/ 321899 w 1096335"/>
                  <a:gd name="connsiteY216" fmla="*/ 463019 h 831850"/>
                  <a:gd name="connsiteX217" fmla="*/ 52711 w 1096335"/>
                  <a:gd name="connsiteY217" fmla="*/ 457930 h 831850"/>
                  <a:gd name="connsiteX218" fmla="*/ 66559 w 1096335"/>
                  <a:gd name="connsiteY218" fmla="*/ 469680 h 831850"/>
                  <a:gd name="connsiteX219" fmla="*/ 52711 w 1096335"/>
                  <a:gd name="connsiteY219" fmla="*/ 481429 h 831850"/>
                  <a:gd name="connsiteX220" fmla="*/ 38864 w 1096335"/>
                  <a:gd name="connsiteY220" fmla="*/ 469680 h 831850"/>
                  <a:gd name="connsiteX221" fmla="*/ 52711 w 1096335"/>
                  <a:gd name="connsiteY221" fmla="*/ 457930 h 831850"/>
                  <a:gd name="connsiteX222" fmla="*/ 957589 w 1096335"/>
                  <a:gd name="connsiteY222" fmla="*/ 455288 h 831850"/>
                  <a:gd name="connsiteX223" fmla="*/ 971436 w 1096335"/>
                  <a:gd name="connsiteY223" fmla="*/ 467038 h 831850"/>
                  <a:gd name="connsiteX224" fmla="*/ 957589 w 1096335"/>
                  <a:gd name="connsiteY224" fmla="*/ 478788 h 831850"/>
                  <a:gd name="connsiteX225" fmla="*/ 943742 w 1096335"/>
                  <a:gd name="connsiteY225" fmla="*/ 467038 h 831850"/>
                  <a:gd name="connsiteX226" fmla="*/ 957589 w 1096335"/>
                  <a:gd name="connsiteY226" fmla="*/ 455288 h 831850"/>
                  <a:gd name="connsiteX227" fmla="*/ 604778 w 1096335"/>
                  <a:gd name="connsiteY227" fmla="*/ 443874 h 831850"/>
                  <a:gd name="connsiteX228" fmla="*/ 618625 w 1096335"/>
                  <a:gd name="connsiteY228" fmla="*/ 455624 h 831850"/>
                  <a:gd name="connsiteX229" fmla="*/ 604778 w 1096335"/>
                  <a:gd name="connsiteY229" fmla="*/ 467374 h 831850"/>
                  <a:gd name="connsiteX230" fmla="*/ 590931 w 1096335"/>
                  <a:gd name="connsiteY230" fmla="*/ 455624 h 831850"/>
                  <a:gd name="connsiteX231" fmla="*/ 604778 w 1096335"/>
                  <a:gd name="connsiteY231" fmla="*/ 443874 h 831850"/>
                  <a:gd name="connsiteX232" fmla="*/ 529502 w 1096335"/>
                  <a:gd name="connsiteY232" fmla="*/ 436803 h 831850"/>
                  <a:gd name="connsiteX233" fmla="*/ 543349 w 1096335"/>
                  <a:gd name="connsiteY233" fmla="*/ 448552 h 831850"/>
                  <a:gd name="connsiteX234" fmla="*/ 529502 w 1096335"/>
                  <a:gd name="connsiteY234" fmla="*/ 460302 h 831850"/>
                  <a:gd name="connsiteX235" fmla="*/ 515654 w 1096335"/>
                  <a:gd name="connsiteY235" fmla="*/ 448552 h 831850"/>
                  <a:gd name="connsiteX236" fmla="*/ 529502 w 1096335"/>
                  <a:gd name="connsiteY236" fmla="*/ 436803 h 831850"/>
                  <a:gd name="connsiteX237" fmla="*/ 389064 w 1096335"/>
                  <a:gd name="connsiteY237" fmla="*/ 426853 h 831850"/>
                  <a:gd name="connsiteX238" fmla="*/ 402912 w 1096335"/>
                  <a:gd name="connsiteY238" fmla="*/ 438603 h 831850"/>
                  <a:gd name="connsiteX239" fmla="*/ 389064 w 1096335"/>
                  <a:gd name="connsiteY239" fmla="*/ 450353 h 831850"/>
                  <a:gd name="connsiteX240" fmla="*/ 375217 w 1096335"/>
                  <a:gd name="connsiteY240" fmla="*/ 438603 h 831850"/>
                  <a:gd name="connsiteX241" fmla="*/ 389064 w 1096335"/>
                  <a:gd name="connsiteY241" fmla="*/ 426853 h 831850"/>
                  <a:gd name="connsiteX242" fmla="*/ 177234 w 1096335"/>
                  <a:gd name="connsiteY242" fmla="*/ 422978 h 831850"/>
                  <a:gd name="connsiteX243" fmla="*/ 191081 w 1096335"/>
                  <a:gd name="connsiteY243" fmla="*/ 434728 h 831850"/>
                  <a:gd name="connsiteX244" fmla="*/ 177234 w 1096335"/>
                  <a:gd name="connsiteY244" fmla="*/ 446478 h 831850"/>
                  <a:gd name="connsiteX245" fmla="*/ 163387 w 1096335"/>
                  <a:gd name="connsiteY245" fmla="*/ 434728 h 831850"/>
                  <a:gd name="connsiteX246" fmla="*/ 177234 w 1096335"/>
                  <a:gd name="connsiteY246" fmla="*/ 422978 h 831850"/>
                  <a:gd name="connsiteX247" fmla="*/ 737706 w 1096335"/>
                  <a:gd name="connsiteY247" fmla="*/ 412826 h 831850"/>
                  <a:gd name="connsiteX248" fmla="*/ 751553 w 1096335"/>
                  <a:gd name="connsiteY248" fmla="*/ 424575 h 831850"/>
                  <a:gd name="connsiteX249" fmla="*/ 737706 w 1096335"/>
                  <a:gd name="connsiteY249" fmla="*/ 436325 h 831850"/>
                  <a:gd name="connsiteX250" fmla="*/ 723858 w 1096335"/>
                  <a:gd name="connsiteY250" fmla="*/ 424575 h 831850"/>
                  <a:gd name="connsiteX251" fmla="*/ 737706 w 1096335"/>
                  <a:gd name="connsiteY251" fmla="*/ 412826 h 831850"/>
                  <a:gd name="connsiteX252" fmla="*/ 1014596 w 1096335"/>
                  <a:gd name="connsiteY252" fmla="*/ 408914 h 831850"/>
                  <a:gd name="connsiteX253" fmla="*/ 1028443 w 1096335"/>
                  <a:gd name="connsiteY253" fmla="*/ 420664 h 831850"/>
                  <a:gd name="connsiteX254" fmla="*/ 1014596 w 1096335"/>
                  <a:gd name="connsiteY254" fmla="*/ 432413 h 831850"/>
                  <a:gd name="connsiteX255" fmla="*/ 1000748 w 1096335"/>
                  <a:gd name="connsiteY255" fmla="*/ 420664 h 831850"/>
                  <a:gd name="connsiteX256" fmla="*/ 1014596 w 1096335"/>
                  <a:gd name="connsiteY256" fmla="*/ 408914 h 831850"/>
                  <a:gd name="connsiteX257" fmla="*/ 1095606 w 1096335"/>
                  <a:gd name="connsiteY257" fmla="*/ 402230 h 831850"/>
                  <a:gd name="connsiteX258" fmla="*/ 1096335 w 1096335"/>
                  <a:gd name="connsiteY258" fmla="*/ 404804 h 831850"/>
                  <a:gd name="connsiteX259" fmla="*/ 1095985 w 1096335"/>
                  <a:gd name="connsiteY259" fmla="*/ 406040 h 831850"/>
                  <a:gd name="connsiteX260" fmla="*/ 1094865 w 1096335"/>
                  <a:gd name="connsiteY260" fmla="*/ 403747 h 831850"/>
                  <a:gd name="connsiteX261" fmla="*/ 14544 w 1096335"/>
                  <a:gd name="connsiteY261" fmla="*/ 400505 h 831850"/>
                  <a:gd name="connsiteX262" fmla="*/ 28391 w 1096335"/>
                  <a:gd name="connsiteY262" fmla="*/ 412255 h 831850"/>
                  <a:gd name="connsiteX263" fmla="*/ 14544 w 1096335"/>
                  <a:gd name="connsiteY263" fmla="*/ 424004 h 831850"/>
                  <a:gd name="connsiteX264" fmla="*/ 697 w 1096335"/>
                  <a:gd name="connsiteY264" fmla="*/ 412255 h 831850"/>
                  <a:gd name="connsiteX265" fmla="*/ 14544 w 1096335"/>
                  <a:gd name="connsiteY265" fmla="*/ 400505 h 831850"/>
                  <a:gd name="connsiteX266" fmla="*/ 650234 w 1096335"/>
                  <a:gd name="connsiteY266" fmla="*/ 392774 h 831850"/>
                  <a:gd name="connsiteX267" fmla="*/ 664081 w 1096335"/>
                  <a:gd name="connsiteY267" fmla="*/ 404523 h 831850"/>
                  <a:gd name="connsiteX268" fmla="*/ 650234 w 1096335"/>
                  <a:gd name="connsiteY268" fmla="*/ 416273 h 831850"/>
                  <a:gd name="connsiteX269" fmla="*/ 636387 w 1096335"/>
                  <a:gd name="connsiteY269" fmla="*/ 404523 h 831850"/>
                  <a:gd name="connsiteX270" fmla="*/ 650234 w 1096335"/>
                  <a:gd name="connsiteY270" fmla="*/ 392774 h 831850"/>
                  <a:gd name="connsiteX271" fmla="*/ 839525 w 1096335"/>
                  <a:gd name="connsiteY271" fmla="*/ 386908 h 831850"/>
                  <a:gd name="connsiteX272" fmla="*/ 853372 w 1096335"/>
                  <a:gd name="connsiteY272" fmla="*/ 398658 h 831850"/>
                  <a:gd name="connsiteX273" fmla="*/ 839525 w 1096335"/>
                  <a:gd name="connsiteY273" fmla="*/ 410407 h 831850"/>
                  <a:gd name="connsiteX274" fmla="*/ 825677 w 1096335"/>
                  <a:gd name="connsiteY274" fmla="*/ 398658 h 831850"/>
                  <a:gd name="connsiteX275" fmla="*/ 839525 w 1096335"/>
                  <a:gd name="connsiteY275" fmla="*/ 386908 h 831850"/>
                  <a:gd name="connsiteX276" fmla="*/ 320607 w 1096335"/>
                  <a:gd name="connsiteY276" fmla="*/ 380354 h 831850"/>
                  <a:gd name="connsiteX277" fmla="*/ 334454 w 1096335"/>
                  <a:gd name="connsiteY277" fmla="*/ 392104 h 831850"/>
                  <a:gd name="connsiteX278" fmla="*/ 320607 w 1096335"/>
                  <a:gd name="connsiteY278" fmla="*/ 403854 h 831850"/>
                  <a:gd name="connsiteX279" fmla="*/ 306760 w 1096335"/>
                  <a:gd name="connsiteY279" fmla="*/ 392104 h 831850"/>
                  <a:gd name="connsiteX280" fmla="*/ 320607 w 1096335"/>
                  <a:gd name="connsiteY280" fmla="*/ 380354 h 831850"/>
                  <a:gd name="connsiteX281" fmla="*/ 245331 w 1096335"/>
                  <a:gd name="connsiteY281" fmla="*/ 373282 h 831850"/>
                  <a:gd name="connsiteX282" fmla="*/ 259178 w 1096335"/>
                  <a:gd name="connsiteY282" fmla="*/ 385032 h 831850"/>
                  <a:gd name="connsiteX283" fmla="*/ 245331 w 1096335"/>
                  <a:gd name="connsiteY283" fmla="*/ 396782 h 831850"/>
                  <a:gd name="connsiteX284" fmla="*/ 231483 w 1096335"/>
                  <a:gd name="connsiteY284" fmla="*/ 385032 h 831850"/>
                  <a:gd name="connsiteX285" fmla="*/ 245331 w 1096335"/>
                  <a:gd name="connsiteY285" fmla="*/ 373282 h 831850"/>
                  <a:gd name="connsiteX286" fmla="*/ 444555 w 1096335"/>
                  <a:gd name="connsiteY286" fmla="*/ 365539 h 831850"/>
                  <a:gd name="connsiteX287" fmla="*/ 458403 w 1096335"/>
                  <a:gd name="connsiteY287" fmla="*/ 377289 h 831850"/>
                  <a:gd name="connsiteX288" fmla="*/ 444555 w 1096335"/>
                  <a:gd name="connsiteY288" fmla="*/ 389038 h 831850"/>
                  <a:gd name="connsiteX289" fmla="*/ 430708 w 1096335"/>
                  <a:gd name="connsiteY289" fmla="*/ 377289 h 831850"/>
                  <a:gd name="connsiteX290" fmla="*/ 444555 w 1096335"/>
                  <a:gd name="connsiteY290" fmla="*/ 365539 h 831850"/>
                  <a:gd name="connsiteX291" fmla="*/ 81710 w 1096335"/>
                  <a:gd name="connsiteY291" fmla="*/ 364339 h 831850"/>
                  <a:gd name="connsiteX292" fmla="*/ 95557 w 1096335"/>
                  <a:gd name="connsiteY292" fmla="*/ 376088 h 831850"/>
                  <a:gd name="connsiteX293" fmla="*/ 81710 w 1096335"/>
                  <a:gd name="connsiteY293" fmla="*/ 387838 h 831850"/>
                  <a:gd name="connsiteX294" fmla="*/ 67862 w 1096335"/>
                  <a:gd name="connsiteY294" fmla="*/ 376088 h 831850"/>
                  <a:gd name="connsiteX295" fmla="*/ 81710 w 1096335"/>
                  <a:gd name="connsiteY295" fmla="*/ 364339 h 831850"/>
                  <a:gd name="connsiteX296" fmla="*/ 964047 w 1096335"/>
                  <a:gd name="connsiteY296" fmla="*/ 351956 h 831850"/>
                  <a:gd name="connsiteX297" fmla="*/ 977895 w 1096335"/>
                  <a:gd name="connsiteY297" fmla="*/ 363706 h 831850"/>
                  <a:gd name="connsiteX298" fmla="*/ 964047 w 1096335"/>
                  <a:gd name="connsiteY298" fmla="*/ 375456 h 831850"/>
                  <a:gd name="connsiteX299" fmla="*/ 950200 w 1096335"/>
                  <a:gd name="connsiteY299" fmla="*/ 363706 h 831850"/>
                  <a:gd name="connsiteX300" fmla="*/ 964047 w 1096335"/>
                  <a:gd name="connsiteY300" fmla="*/ 351956 h 831850"/>
                  <a:gd name="connsiteX301" fmla="*/ 707241 w 1096335"/>
                  <a:gd name="connsiteY301" fmla="*/ 346399 h 831850"/>
                  <a:gd name="connsiteX302" fmla="*/ 721088 w 1096335"/>
                  <a:gd name="connsiteY302" fmla="*/ 358149 h 831850"/>
                  <a:gd name="connsiteX303" fmla="*/ 707241 w 1096335"/>
                  <a:gd name="connsiteY303" fmla="*/ 369899 h 831850"/>
                  <a:gd name="connsiteX304" fmla="*/ 693393 w 1096335"/>
                  <a:gd name="connsiteY304" fmla="*/ 358149 h 831850"/>
                  <a:gd name="connsiteX305" fmla="*/ 707241 w 1096335"/>
                  <a:gd name="connsiteY305" fmla="*/ 346399 h 831850"/>
                  <a:gd name="connsiteX306" fmla="*/ 357084 w 1096335"/>
                  <a:gd name="connsiteY306" fmla="*/ 345487 h 831850"/>
                  <a:gd name="connsiteX307" fmla="*/ 370931 w 1096335"/>
                  <a:gd name="connsiteY307" fmla="*/ 357236 h 831850"/>
                  <a:gd name="connsiteX308" fmla="*/ 357084 w 1096335"/>
                  <a:gd name="connsiteY308" fmla="*/ 368986 h 831850"/>
                  <a:gd name="connsiteX309" fmla="*/ 343237 w 1096335"/>
                  <a:gd name="connsiteY309" fmla="*/ 357236 h 831850"/>
                  <a:gd name="connsiteX310" fmla="*/ 357084 w 1096335"/>
                  <a:gd name="connsiteY310" fmla="*/ 345487 h 831850"/>
                  <a:gd name="connsiteX311" fmla="*/ 546374 w 1096335"/>
                  <a:gd name="connsiteY311" fmla="*/ 339621 h 831850"/>
                  <a:gd name="connsiteX312" fmla="*/ 560222 w 1096335"/>
                  <a:gd name="connsiteY312" fmla="*/ 351371 h 831850"/>
                  <a:gd name="connsiteX313" fmla="*/ 546374 w 1096335"/>
                  <a:gd name="connsiteY313" fmla="*/ 363120 h 831850"/>
                  <a:gd name="connsiteX314" fmla="*/ 532527 w 1096335"/>
                  <a:gd name="connsiteY314" fmla="*/ 351371 h 831850"/>
                  <a:gd name="connsiteX315" fmla="*/ 546374 w 1096335"/>
                  <a:gd name="connsiteY315" fmla="*/ 339621 h 831850"/>
                  <a:gd name="connsiteX316" fmla="*/ 801357 w 1096335"/>
                  <a:gd name="connsiteY316" fmla="*/ 329483 h 831850"/>
                  <a:gd name="connsiteX317" fmla="*/ 815204 w 1096335"/>
                  <a:gd name="connsiteY317" fmla="*/ 341233 h 831850"/>
                  <a:gd name="connsiteX318" fmla="*/ 801357 w 1096335"/>
                  <a:gd name="connsiteY318" fmla="*/ 352982 h 831850"/>
                  <a:gd name="connsiteX319" fmla="*/ 787510 w 1096335"/>
                  <a:gd name="connsiteY319" fmla="*/ 341233 h 831850"/>
                  <a:gd name="connsiteX320" fmla="*/ 801357 w 1096335"/>
                  <a:gd name="connsiteY320" fmla="*/ 329483 h 831850"/>
                  <a:gd name="connsiteX321" fmla="*/ 15513 w 1096335"/>
                  <a:gd name="connsiteY321" fmla="*/ 318634 h 831850"/>
                  <a:gd name="connsiteX322" fmla="*/ 23044 w 1096335"/>
                  <a:gd name="connsiteY322" fmla="*/ 321281 h 831850"/>
                  <a:gd name="connsiteX323" fmla="*/ 27100 w 1096335"/>
                  <a:gd name="connsiteY323" fmla="*/ 329589 h 831850"/>
                  <a:gd name="connsiteX324" fmla="*/ 13252 w 1096335"/>
                  <a:gd name="connsiteY324" fmla="*/ 341339 h 831850"/>
                  <a:gd name="connsiteX325" fmla="*/ 3461 w 1096335"/>
                  <a:gd name="connsiteY325" fmla="*/ 337898 h 831850"/>
                  <a:gd name="connsiteX326" fmla="*/ 0 w 1096335"/>
                  <a:gd name="connsiteY326" fmla="*/ 330807 h 831850"/>
                  <a:gd name="connsiteX327" fmla="*/ 4097 w 1096335"/>
                  <a:gd name="connsiteY327" fmla="*/ 326113 h 831850"/>
                  <a:gd name="connsiteX328" fmla="*/ 178229 w 1096335"/>
                  <a:gd name="connsiteY328" fmla="*/ 313345 h 831850"/>
                  <a:gd name="connsiteX329" fmla="*/ 192077 w 1096335"/>
                  <a:gd name="connsiteY329" fmla="*/ 325094 h 831850"/>
                  <a:gd name="connsiteX330" fmla="*/ 178229 w 1096335"/>
                  <a:gd name="connsiteY330" fmla="*/ 336844 h 831850"/>
                  <a:gd name="connsiteX331" fmla="*/ 164382 w 1096335"/>
                  <a:gd name="connsiteY331" fmla="*/ 325094 h 831850"/>
                  <a:gd name="connsiteX332" fmla="*/ 178229 w 1096335"/>
                  <a:gd name="connsiteY332" fmla="*/ 313345 h 831850"/>
                  <a:gd name="connsiteX333" fmla="*/ 1029034 w 1096335"/>
                  <a:gd name="connsiteY333" fmla="*/ 303353 h 831850"/>
                  <a:gd name="connsiteX334" fmla="*/ 1032930 w 1096335"/>
                  <a:gd name="connsiteY334" fmla="*/ 313839 h 831850"/>
                  <a:gd name="connsiteX335" fmla="*/ 1042889 w 1096335"/>
                  <a:gd name="connsiteY335" fmla="*/ 320364 h 831850"/>
                  <a:gd name="connsiteX336" fmla="*/ 1041935 w 1096335"/>
                  <a:gd name="connsiteY336" fmla="*/ 322319 h 831850"/>
                  <a:gd name="connsiteX337" fmla="*/ 1032144 w 1096335"/>
                  <a:gd name="connsiteY337" fmla="*/ 325760 h 831850"/>
                  <a:gd name="connsiteX338" fmla="*/ 1018297 w 1096335"/>
                  <a:gd name="connsiteY338" fmla="*/ 314010 h 831850"/>
                  <a:gd name="connsiteX339" fmla="*/ 1022353 w 1096335"/>
                  <a:gd name="connsiteY339" fmla="*/ 305702 h 831850"/>
                  <a:gd name="connsiteX340" fmla="*/ 414091 w 1096335"/>
                  <a:gd name="connsiteY340" fmla="*/ 299112 h 831850"/>
                  <a:gd name="connsiteX341" fmla="*/ 427938 w 1096335"/>
                  <a:gd name="connsiteY341" fmla="*/ 310862 h 831850"/>
                  <a:gd name="connsiteX342" fmla="*/ 414091 w 1096335"/>
                  <a:gd name="connsiteY342" fmla="*/ 322612 h 831850"/>
                  <a:gd name="connsiteX343" fmla="*/ 400243 w 1096335"/>
                  <a:gd name="connsiteY343" fmla="*/ 310862 h 831850"/>
                  <a:gd name="connsiteX344" fmla="*/ 414091 w 1096335"/>
                  <a:gd name="connsiteY344" fmla="*/ 299112 h 831850"/>
                  <a:gd name="connsiteX345" fmla="*/ 868523 w 1096335"/>
                  <a:gd name="connsiteY345" fmla="*/ 293316 h 831850"/>
                  <a:gd name="connsiteX346" fmla="*/ 882370 w 1096335"/>
                  <a:gd name="connsiteY346" fmla="*/ 305066 h 831850"/>
                  <a:gd name="connsiteX347" fmla="*/ 868523 w 1096335"/>
                  <a:gd name="connsiteY347" fmla="*/ 316816 h 831850"/>
                  <a:gd name="connsiteX348" fmla="*/ 854675 w 1096335"/>
                  <a:gd name="connsiteY348" fmla="*/ 305066 h 831850"/>
                  <a:gd name="connsiteX349" fmla="*/ 868523 w 1096335"/>
                  <a:gd name="connsiteY349" fmla="*/ 293316 h 831850"/>
                  <a:gd name="connsiteX350" fmla="*/ 90758 w 1096335"/>
                  <a:gd name="connsiteY350" fmla="*/ 293292 h 831850"/>
                  <a:gd name="connsiteX351" fmla="*/ 104605 w 1096335"/>
                  <a:gd name="connsiteY351" fmla="*/ 305042 h 831850"/>
                  <a:gd name="connsiteX352" fmla="*/ 90758 w 1096335"/>
                  <a:gd name="connsiteY352" fmla="*/ 316792 h 831850"/>
                  <a:gd name="connsiteX353" fmla="*/ 76911 w 1096335"/>
                  <a:gd name="connsiteY353" fmla="*/ 305042 h 831850"/>
                  <a:gd name="connsiteX354" fmla="*/ 90758 w 1096335"/>
                  <a:gd name="connsiteY354" fmla="*/ 293292 h 831850"/>
                  <a:gd name="connsiteX355" fmla="*/ 656692 w 1096335"/>
                  <a:gd name="connsiteY355" fmla="*/ 289441 h 831850"/>
                  <a:gd name="connsiteX356" fmla="*/ 670540 w 1096335"/>
                  <a:gd name="connsiteY356" fmla="*/ 301191 h 831850"/>
                  <a:gd name="connsiteX357" fmla="*/ 656692 w 1096335"/>
                  <a:gd name="connsiteY357" fmla="*/ 312941 h 831850"/>
                  <a:gd name="connsiteX358" fmla="*/ 642845 w 1096335"/>
                  <a:gd name="connsiteY358" fmla="*/ 301191 h 831850"/>
                  <a:gd name="connsiteX359" fmla="*/ 656692 w 1096335"/>
                  <a:gd name="connsiteY359" fmla="*/ 289441 h 831850"/>
                  <a:gd name="connsiteX360" fmla="*/ 280048 w 1096335"/>
                  <a:gd name="connsiteY360" fmla="*/ 287426 h 831850"/>
                  <a:gd name="connsiteX361" fmla="*/ 293896 w 1096335"/>
                  <a:gd name="connsiteY361" fmla="*/ 299176 h 831850"/>
                  <a:gd name="connsiteX362" fmla="*/ 280048 w 1096335"/>
                  <a:gd name="connsiteY362" fmla="*/ 310926 h 831850"/>
                  <a:gd name="connsiteX363" fmla="*/ 266201 w 1096335"/>
                  <a:gd name="connsiteY363" fmla="*/ 299176 h 831850"/>
                  <a:gd name="connsiteX364" fmla="*/ 280048 w 1096335"/>
                  <a:gd name="connsiteY364" fmla="*/ 287426 h 831850"/>
                  <a:gd name="connsiteX365" fmla="*/ 508207 w 1096335"/>
                  <a:gd name="connsiteY365" fmla="*/ 282195 h 831850"/>
                  <a:gd name="connsiteX366" fmla="*/ 522054 w 1096335"/>
                  <a:gd name="connsiteY366" fmla="*/ 293945 h 831850"/>
                  <a:gd name="connsiteX367" fmla="*/ 508207 w 1096335"/>
                  <a:gd name="connsiteY367" fmla="*/ 305695 h 831850"/>
                  <a:gd name="connsiteX368" fmla="*/ 494359 w 1096335"/>
                  <a:gd name="connsiteY368" fmla="*/ 293945 h 831850"/>
                  <a:gd name="connsiteX369" fmla="*/ 508207 w 1096335"/>
                  <a:gd name="connsiteY369" fmla="*/ 282195 h 831850"/>
                  <a:gd name="connsiteX370" fmla="*/ 147765 w 1096335"/>
                  <a:gd name="connsiteY370" fmla="*/ 246918 h 831850"/>
                  <a:gd name="connsiteX371" fmla="*/ 161612 w 1096335"/>
                  <a:gd name="connsiteY371" fmla="*/ 258667 h 831850"/>
                  <a:gd name="connsiteX372" fmla="*/ 147765 w 1096335"/>
                  <a:gd name="connsiteY372" fmla="*/ 270417 h 831850"/>
                  <a:gd name="connsiteX373" fmla="*/ 133917 w 1096335"/>
                  <a:gd name="connsiteY373" fmla="*/ 258667 h 831850"/>
                  <a:gd name="connsiteX374" fmla="*/ 147765 w 1096335"/>
                  <a:gd name="connsiteY374" fmla="*/ 246918 h 831850"/>
                  <a:gd name="connsiteX375" fmla="*/ 800065 w 1096335"/>
                  <a:gd name="connsiteY375" fmla="*/ 246817 h 831850"/>
                  <a:gd name="connsiteX376" fmla="*/ 813913 w 1096335"/>
                  <a:gd name="connsiteY376" fmla="*/ 258567 h 831850"/>
                  <a:gd name="connsiteX377" fmla="*/ 800065 w 1096335"/>
                  <a:gd name="connsiteY377" fmla="*/ 270316 h 831850"/>
                  <a:gd name="connsiteX378" fmla="*/ 786218 w 1096335"/>
                  <a:gd name="connsiteY378" fmla="*/ 258567 h 831850"/>
                  <a:gd name="connsiteX379" fmla="*/ 800065 w 1096335"/>
                  <a:gd name="connsiteY379" fmla="*/ 246817 h 831850"/>
                  <a:gd name="connsiteX380" fmla="*/ 575372 w 1096335"/>
                  <a:gd name="connsiteY380" fmla="*/ 246029 h 831850"/>
                  <a:gd name="connsiteX381" fmla="*/ 589220 w 1096335"/>
                  <a:gd name="connsiteY381" fmla="*/ 257779 h 831850"/>
                  <a:gd name="connsiteX382" fmla="*/ 575372 w 1096335"/>
                  <a:gd name="connsiteY382" fmla="*/ 269529 h 831850"/>
                  <a:gd name="connsiteX383" fmla="*/ 561525 w 1096335"/>
                  <a:gd name="connsiteY383" fmla="*/ 257779 h 831850"/>
                  <a:gd name="connsiteX384" fmla="*/ 575372 w 1096335"/>
                  <a:gd name="connsiteY384" fmla="*/ 246029 h 831850"/>
                  <a:gd name="connsiteX385" fmla="*/ 965043 w 1096335"/>
                  <a:gd name="connsiteY385" fmla="*/ 242322 h 831850"/>
                  <a:gd name="connsiteX386" fmla="*/ 978890 w 1096335"/>
                  <a:gd name="connsiteY386" fmla="*/ 254072 h 831850"/>
                  <a:gd name="connsiteX387" fmla="*/ 965043 w 1096335"/>
                  <a:gd name="connsiteY387" fmla="*/ 265822 h 831850"/>
                  <a:gd name="connsiteX388" fmla="*/ 951195 w 1096335"/>
                  <a:gd name="connsiteY388" fmla="*/ 254072 h 831850"/>
                  <a:gd name="connsiteX389" fmla="*/ 965043 w 1096335"/>
                  <a:gd name="connsiteY389" fmla="*/ 242322 h 831850"/>
                  <a:gd name="connsiteX390" fmla="*/ 363542 w 1096335"/>
                  <a:gd name="connsiteY390" fmla="*/ 242154 h 831850"/>
                  <a:gd name="connsiteX391" fmla="*/ 377390 w 1096335"/>
                  <a:gd name="connsiteY391" fmla="*/ 253904 h 831850"/>
                  <a:gd name="connsiteX392" fmla="*/ 363542 w 1096335"/>
                  <a:gd name="connsiteY392" fmla="*/ 265654 h 831850"/>
                  <a:gd name="connsiteX393" fmla="*/ 349695 w 1096335"/>
                  <a:gd name="connsiteY393" fmla="*/ 253904 h 831850"/>
                  <a:gd name="connsiteX394" fmla="*/ 363542 w 1096335"/>
                  <a:gd name="connsiteY394" fmla="*/ 242154 h 831850"/>
                  <a:gd name="connsiteX395" fmla="*/ 724789 w 1096335"/>
                  <a:gd name="connsiteY395" fmla="*/ 239745 h 831850"/>
                  <a:gd name="connsiteX396" fmla="*/ 738636 w 1096335"/>
                  <a:gd name="connsiteY396" fmla="*/ 251495 h 831850"/>
                  <a:gd name="connsiteX397" fmla="*/ 724789 w 1096335"/>
                  <a:gd name="connsiteY397" fmla="*/ 263245 h 831850"/>
                  <a:gd name="connsiteX398" fmla="*/ 710941 w 1096335"/>
                  <a:gd name="connsiteY398" fmla="*/ 251495 h 831850"/>
                  <a:gd name="connsiteX399" fmla="*/ 724789 w 1096335"/>
                  <a:gd name="connsiteY399" fmla="*/ 239745 h 831850"/>
                  <a:gd name="connsiteX400" fmla="*/ 241881 w 1096335"/>
                  <a:gd name="connsiteY400" fmla="*/ 230001 h 831850"/>
                  <a:gd name="connsiteX401" fmla="*/ 255728 w 1096335"/>
                  <a:gd name="connsiteY401" fmla="*/ 241751 h 831850"/>
                  <a:gd name="connsiteX402" fmla="*/ 241881 w 1096335"/>
                  <a:gd name="connsiteY402" fmla="*/ 253501 h 831850"/>
                  <a:gd name="connsiteX403" fmla="*/ 228034 w 1096335"/>
                  <a:gd name="connsiteY403" fmla="*/ 241751 h 831850"/>
                  <a:gd name="connsiteX404" fmla="*/ 241881 w 1096335"/>
                  <a:gd name="connsiteY404" fmla="*/ 230001 h 831850"/>
                  <a:gd name="connsiteX405" fmla="*/ 877571 w 1096335"/>
                  <a:gd name="connsiteY405" fmla="*/ 222270 h 831850"/>
                  <a:gd name="connsiteX406" fmla="*/ 891419 w 1096335"/>
                  <a:gd name="connsiteY406" fmla="*/ 234020 h 831850"/>
                  <a:gd name="connsiteX407" fmla="*/ 877571 w 1096335"/>
                  <a:gd name="connsiteY407" fmla="*/ 245770 h 831850"/>
                  <a:gd name="connsiteX408" fmla="*/ 863724 w 1096335"/>
                  <a:gd name="connsiteY408" fmla="*/ 234020 h 831850"/>
                  <a:gd name="connsiteX409" fmla="*/ 877571 w 1096335"/>
                  <a:gd name="connsiteY409" fmla="*/ 222270 h 831850"/>
                  <a:gd name="connsiteX410" fmla="*/ 506915 w 1096335"/>
                  <a:gd name="connsiteY410" fmla="*/ 199530 h 831850"/>
                  <a:gd name="connsiteX411" fmla="*/ 520762 w 1096335"/>
                  <a:gd name="connsiteY411" fmla="*/ 211280 h 831850"/>
                  <a:gd name="connsiteX412" fmla="*/ 506915 w 1096335"/>
                  <a:gd name="connsiteY412" fmla="*/ 223030 h 831850"/>
                  <a:gd name="connsiteX413" fmla="*/ 493068 w 1096335"/>
                  <a:gd name="connsiteY413" fmla="*/ 211280 h 831850"/>
                  <a:gd name="connsiteX414" fmla="*/ 506915 w 1096335"/>
                  <a:gd name="connsiteY414" fmla="*/ 199530 h 831850"/>
                  <a:gd name="connsiteX415" fmla="*/ 309047 w 1096335"/>
                  <a:gd name="connsiteY415" fmla="*/ 193835 h 831850"/>
                  <a:gd name="connsiteX416" fmla="*/ 322894 w 1096335"/>
                  <a:gd name="connsiteY416" fmla="*/ 205585 h 831850"/>
                  <a:gd name="connsiteX417" fmla="*/ 309047 w 1096335"/>
                  <a:gd name="connsiteY417" fmla="*/ 217335 h 831850"/>
                  <a:gd name="connsiteX418" fmla="*/ 295199 w 1096335"/>
                  <a:gd name="connsiteY418" fmla="*/ 205585 h 831850"/>
                  <a:gd name="connsiteX419" fmla="*/ 309047 w 1096335"/>
                  <a:gd name="connsiteY419" fmla="*/ 193835 h 831850"/>
                  <a:gd name="connsiteX420" fmla="*/ 431639 w 1096335"/>
                  <a:gd name="connsiteY420" fmla="*/ 192458 h 831850"/>
                  <a:gd name="connsiteX421" fmla="*/ 445486 w 1096335"/>
                  <a:gd name="connsiteY421" fmla="*/ 204208 h 831850"/>
                  <a:gd name="connsiteX422" fmla="*/ 431639 w 1096335"/>
                  <a:gd name="connsiteY422" fmla="*/ 215958 h 831850"/>
                  <a:gd name="connsiteX423" fmla="*/ 417791 w 1096335"/>
                  <a:gd name="connsiteY423" fmla="*/ 204208 h 831850"/>
                  <a:gd name="connsiteX424" fmla="*/ 431639 w 1096335"/>
                  <a:gd name="connsiteY424" fmla="*/ 192458 h 831850"/>
                  <a:gd name="connsiteX425" fmla="*/ 97216 w 1096335"/>
                  <a:gd name="connsiteY425" fmla="*/ 189960 h 831850"/>
                  <a:gd name="connsiteX426" fmla="*/ 111064 w 1096335"/>
                  <a:gd name="connsiteY426" fmla="*/ 201710 h 831850"/>
                  <a:gd name="connsiteX427" fmla="*/ 97216 w 1096335"/>
                  <a:gd name="connsiteY427" fmla="*/ 213460 h 831850"/>
                  <a:gd name="connsiteX428" fmla="*/ 87425 w 1096335"/>
                  <a:gd name="connsiteY428" fmla="*/ 210019 h 831850"/>
                  <a:gd name="connsiteX429" fmla="*/ 84921 w 1096335"/>
                  <a:gd name="connsiteY429" fmla="*/ 204888 h 831850"/>
                  <a:gd name="connsiteX430" fmla="*/ 95263 w 1096335"/>
                  <a:gd name="connsiteY430" fmla="*/ 190647 h 831850"/>
                  <a:gd name="connsiteX431" fmla="*/ 692020 w 1096335"/>
                  <a:gd name="connsiteY431" fmla="*/ 183029 h 831850"/>
                  <a:gd name="connsiteX432" fmla="*/ 705867 w 1096335"/>
                  <a:gd name="connsiteY432" fmla="*/ 194779 h 831850"/>
                  <a:gd name="connsiteX433" fmla="*/ 692020 w 1096335"/>
                  <a:gd name="connsiteY433" fmla="*/ 206529 h 831850"/>
                  <a:gd name="connsiteX434" fmla="*/ 678172 w 1096335"/>
                  <a:gd name="connsiteY434" fmla="*/ 194779 h 831850"/>
                  <a:gd name="connsiteX435" fmla="*/ 692020 w 1096335"/>
                  <a:gd name="connsiteY435" fmla="*/ 183029 h 831850"/>
                  <a:gd name="connsiteX436" fmla="*/ 934578 w 1096335"/>
                  <a:gd name="connsiteY436" fmla="*/ 175896 h 831850"/>
                  <a:gd name="connsiteX437" fmla="*/ 948425 w 1096335"/>
                  <a:gd name="connsiteY437" fmla="*/ 187645 h 831850"/>
                  <a:gd name="connsiteX438" fmla="*/ 934578 w 1096335"/>
                  <a:gd name="connsiteY438" fmla="*/ 199395 h 831850"/>
                  <a:gd name="connsiteX439" fmla="*/ 920731 w 1096335"/>
                  <a:gd name="connsiteY439" fmla="*/ 187645 h 831850"/>
                  <a:gd name="connsiteX440" fmla="*/ 934578 w 1096335"/>
                  <a:gd name="connsiteY440" fmla="*/ 175896 h 831850"/>
                  <a:gd name="connsiteX441" fmla="*/ 604548 w 1096335"/>
                  <a:gd name="connsiteY441" fmla="*/ 162977 h 831850"/>
                  <a:gd name="connsiteX442" fmla="*/ 618396 w 1096335"/>
                  <a:gd name="connsiteY442" fmla="*/ 174727 h 831850"/>
                  <a:gd name="connsiteX443" fmla="*/ 604548 w 1096335"/>
                  <a:gd name="connsiteY443" fmla="*/ 186477 h 831850"/>
                  <a:gd name="connsiteX444" fmla="*/ 590701 w 1096335"/>
                  <a:gd name="connsiteY444" fmla="*/ 174727 h 831850"/>
                  <a:gd name="connsiteX445" fmla="*/ 604548 w 1096335"/>
                  <a:gd name="connsiteY445" fmla="*/ 162977 h 831850"/>
                  <a:gd name="connsiteX446" fmla="*/ 793839 w 1096335"/>
                  <a:gd name="connsiteY446" fmla="*/ 157111 h 831850"/>
                  <a:gd name="connsiteX447" fmla="*/ 807686 w 1096335"/>
                  <a:gd name="connsiteY447" fmla="*/ 168861 h 831850"/>
                  <a:gd name="connsiteX448" fmla="*/ 793839 w 1096335"/>
                  <a:gd name="connsiteY448" fmla="*/ 180611 h 831850"/>
                  <a:gd name="connsiteX449" fmla="*/ 779992 w 1096335"/>
                  <a:gd name="connsiteY449" fmla="*/ 168861 h 831850"/>
                  <a:gd name="connsiteX450" fmla="*/ 793839 w 1096335"/>
                  <a:gd name="connsiteY450" fmla="*/ 157111 h 831850"/>
                  <a:gd name="connsiteX451" fmla="*/ 240589 w 1096335"/>
                  <a:gd name="connsiteY451" fmla="*/ 147336 h 831850"/>
                  <a:gd name="connsiteX452" fmla="*/ 254437 w 1096335"/>
                  <a:gd name="connsiteY452" fmla="*/ 159086 h 831850"/>
                  <a:gd name="connsiteX453" fmla="*/ 240589 w 1096335"/>
                  <a:gd name="connsiteY453" fmla="*/ 170835 h 831850"/>
                  <a:gd name="connsiteX454" fmla="*/ 226742 w 1096335"/>
                  <a:gd name="connsiteY454" fmla="*/ 159086 h 831850"/>
                  <a:gd name="connsiteX455" fmla="*/ 240589 w 1096335"/>
                  <a:gd name="connsiteY455" fmla="*/ 147336 h 831850"/>
                  <a:gd name="connsiteX456" fmla="*/ 165313 w 1096335"/>
                  <a:gd name="connsiteY456" fmla="*/ 140264 h 831850"/>
                  <a:gd name="connsiteX457" fmla="*/ 179160 w 1096335"/>
                  <a:gd name="connsiteY457" fmla="*/ 152014 h 831850"/>
                  <a:gd name="connsiteX458" fmla="*/ 165313 w 1096335"/>
                  <a:gd name="connsiteY458" fmla="*/ 163764 h 831850"/>
                  <a:gd name="connsiteX459" fmla="*/ 151465 w 1096335"/>
                  <a:gd name="connsiteY459" fmla="*/ 152014 h 831850"/>
                  <a:gd name="connsiteX460" fmla="*/ 165313 w 1096335"/>
                  <a:gd name="connsiteY460" fmla="*/ 140264 h 831850"/>
                  <a:gd name="connsiteX461" fmla="*/ 411191 w 1096335"/>
                  <a:gd name="connsiteY461" fmla="*/ 119509 h 831850"/>
                  <a:gd name="connsiteX462" fmla="*/ 425039 w 1096335"/>
                  <a:gd name="connsiteY462" fmla="*/ 131259 h 831850"/>
                  <a:gd name="connsiteX463" fmla="*/ 411191 w 1096335"/>
                  <a:gd name="connsiteY463" fmla="*/ 143008 h 831850"/>
                  <a:gd name="connsiteX464" fmla="*/ 397344 w 1096335"/>
                  <a:gd name="connsiteY464" fmla="*/ 131259 h 831850"/>
                  <a:gd name="connsiteX465" fmla="*/ 411191 w 1096335"/>
                  <a:gd name="connsiteY465" fmla="*/ 119509 h 831850"/>
                  <a:gd name="connsiteX466" fmla="*/ 884030 w 1096335"/>
                  <a:gd name="connsiteY466" fmla="*/ 118938 h 831850"/>
                  <a:gd name="connsiteX467" fmla="*/ 897877 w 1096335"/>
                  <a:gd name="connsiteY467" fmla="*/ 130688 h 831850"/>
                  <a:gd name="connsiteX468" fmla="*/ 884030 w 1096335"/>
                  <a:gd name="connsiteY468" fmla="*/ 142438 h 831850"/>
                  <a:gd name="connsiteX469" fmla="*/ 870182 w 1096335"/>
                  <a:gd name="connsiteY469" fmla="*/ 130688 h 831850"/>
                  <a:gd name="connsiteX470" fmla="*/ 884030 w 1096335"/>
                  <a:gd name="connsiteY470" fmla="*/ 118938 h 831850"/>
                  <a:gd name="connsiteX471" fmla="*/ 661555 w 1096335"/>
                  <a:gd name="connsiteY471" fmla="*/ 116603 h 831850"/>
                  <a:gd name="connsiteX472" fmla="*/ 675402 w 1096335"/>
                  <a:gd name="connsiteY472" fmla="*/ 128352 h 831850"/>
                  <a:gd name="connsiteX473" fmla="*/ 661555 w 1096335"/>
                  <a:gd name="connsiteY473" fmla="*/ 140102 h 831850"/>
                  <a:gd name="connsiteX474" fmla="*/ 647708 w 1096335"/>
                  <a:gd name="connsiteY474" fmla="*/ 128352 h 831850"/>
                  <a:gd name="connsiteX475" fmla="*/ 661555 w 1096335"/>
                  <a:gd name="connsiteY475" fmla="*/ 116603 h 831850"/>
                  <a:gd name="connsiteX476" fmla="*/ 755671 w 1096335"/>
                  <a:gd name="connsiteY476" fmla="*/ 99686 h 831850"/>
                  <a:gd name="connsiteX477" fmla="*/ 769519 w 1096335"/>
                  <a:gd name="connsiteY477" fmla="*/ 111436 h 831850"/>
                  <a:gd name="connsiteX478" fmla="*/ 755671 w 1096335"/>
                  <a:gd name="connsiteY478" fmla="*/ 123186 h 831850"/>
                  <a:gd name="connsiteX479" fmla="*/ 741824 w 1096335"/>
                  <a:gd name="connsiteY479" fmla="*/ 111436 h 831850"/>
                  <a:gd name="connsiteX480" fmla="*/ 755671 w 1096335"/>
                  <a:gd name="connsiteY480" fmla="*/ 99686 h 831850"/>
                  <a:gd name="connsiteX481" fmla="*/ 323720 w 1096335"/>
                  <a:gd name="connsiteY481" fmla="*/ 99457 h 831850"/>
                  <a:gd name="connsiteX482" fmla="*/ 337567 w 1096335"/>
                  <a:gd name="connsiteY482" fmla="*/ 111207 h 831850"/>
                  <a:gd name="connsiteX483" fmla="*/ 323720 w 1096335"/>
                  <a:gd name="connsiteY483" fmla="*/ 122956 h 831850"/>
                  <a:gd name="connsiteX484" fmla="*/ 309873 w 1096335"/>
                  <a:gd name="connsiteY484" fmla="*/ 111207 h 831850"/>
                  <a:gd name="connsiteX485" fmla="*/ 323720 w 1096335"/>
                  <a:gd name="connsiteY485" fmla="*/ 99457 h 831850"/>
                  <a:gd name="connsiteX486" fmla="*/ 513010 w 1096335"/>
                  <a:gd name="connsiteY486" fmla="*/ 93591 h 831850"/>
                  <a:gd name="connsiteX487" fmla="*/ 526858 w 1096335"/>
                  <a:gd name="connsiteY487" fmla="*/ 105341 h 831850"/>
                  <a:gd name="connsiteX488" fmla="*/ 513010 w 1096335"/>
                  <a:gd name="connsiteY488" fmla="*/ 117091 h 831850"/>
                  <a:gd name="connsiteX489" fmla="*/ 499163 w 1096335"/>
                  <a:gd name="connsiteY489" fmla="*/ 105341 h 831850"/>
                  <a:gd name="connsiteX490" fmla="*/ 513010 w 1096335"/>
                  <a:gd name="connsiteY490" fmla="*/ 93591 h 831850"/>
                  <a:gd name="connsiteX491" fmla="*/ 822837 w 1096335"/>
                  <a:gd name="connsiteY491" fmla="*/ 63520 h 831850"/>
                  <a:gd name="connsiteX492" fmla="*/ 836684 w 1096335"/>
                  <a:gd name="connsiteY492" fmla="*/ 75270 h 831850"/>
                  <a:gd name="connsiteX493" fmla="*/ 822837 w 1096335"/>
                  <a:gd name="connsiteY493" fmla="*/ 87020 h 831850"/>
                  <a:gd name="connsiteX494" fmla="*/ 808990 w 1096335"/>
                  <a:gd name="connsiteY494" fmla="*/ 75270 h 831850"/>
                  <a:gd name="connsiteX495" fmla="*/ 822837 w 1096335"/>
                  <a:gd name="connsiteY495" fmla="*/ 63520 h 831850"/>
                  <a:gd name="connsiteX496" fmla="*/ 231954 w 1096335"/>
                  <a:gd name="connsiteY496" fmla="*/ 60811 h 831850"/>
                  <a:gd name="connsiteX497" fmla="*/ 239692 w 1096335"/>
                  <a:gd name="connsiteY497" fmla="*/ 63531 h 831850"/>
                  <a:gd name="connsiteX498" fmla="*/ 243747 w 1096335"/>
                  <a:gd name="connsiteY498" fmla="*/ 71839 h 831850"/>
                  <a:gd name="connsiteX499" fmla="*/ 229900 w 1096335"/>
                  <a:gd name="connsiteY499" fmla="*/ 83589 h 831850"/>
                  <a:gd name="connsiteX500" fmla="*/ 220109 w 1096335"/>
                  <a:gd name="connsiteY500" fmla="*/ 80148 h 831850"/>
                  <a:gd name="connsiteX501" fmla="*/ 216425 w 1096335"/>
                  <a:gd name="connsiteY501" fmla="*/ 72600 h 831850"/>
                  <a:gd name="connsiteX502" fmla="*/ 611007 w 1096335"/>
                  <a:gd name="connsiteY502" fmla="*/ 59645 h 831850"/>
                  <a:gd name="connsiteX503" fmla="*/ 624854 w 1096335"/>
                  <a:gd name="connsiteY503" fmla="*/ 71395 h 831850"/>
                  <a:gd name="connsiteX504" fmla="*/ 611007 w 1096335"/>
                  <a:gd name="connsiteY504" fmla="*/ 83145 h 831850"/>
                  <a:gd name="connsiteX505" fmla="*/ 597159 w 1096335"/>
                  <a:gd name="connsiteY505" fmla="*/ 71395 h 831850"/>
                  <a:gd name="connsiteX506" fmla="*/ 611007 w 1096335"/>
                  <a:gd name="connsiteY506" fmla="*/ 59645 h 831850"/>
                  <a:gd name="connsiteX507" fmla="*/ 380727 w 1096335"/>
                  <a:gd name="connsiteY507" fmla="*/ 53082 h 831850"/>
                  <a:gd name="connsiteX508" fmla="*/ 394574 w 1096335"/>
                  <a:gd name="connsiteY508" fmla="*/ 64832 h 831850"/>
                  <a:gd name="connsiteX509" fmla="*/ 380727 w 1096335"/>
                  <a:gd name="connsiteY509" fmla="*/ 76582 h 831850"/>
                  <a:gd name="connsiteX510" fmla="*/ 366879 w 1096335"/>
                  <a:gd name="connsiteY510" fmla="*/ 64832 h 831850"/>
                  <a:gd name="connsiteX511" fmla="*/ 380727 w 1096335"/>
                  <a:gd name="connsiteY511" fmla="*/ 53082 h 831850"/>
                  <a:gd name="connsiteX512" fmla="*/ 474843 w 1096335"/>
                  <a:gd name="connsiteY512" fmla="*/ 36166 h 831850"/>
                  <a:gd name="connsiteX513" fmla="*/ 488690 w 1096335"/>
                  <a:gd name="connsiteY513" fmla="*/ 47916 h 831850"/>
                  <a:gd name="connsiteX514" fmla="*/ 474843 w 1096335"/>
                  <a:gd name="connsiteY514" fmla="*/ 59666 h 831850"/>
                  <a:gd name="connsiteX515" fmla="*/ 460996 w 1096335"/>
                  <a:gd name="connsiteY515" fmla="*/ 47916 h 831850"/>
                  <a:gd name="connsiteX516" fmla="*/ 474843 w 1096335"/>
                  <a:gd name="connsiteY516" fmla="*/ 36166 h 831850"/>
                  <a:gd name="connsiteX517" fmla="*/ 751717 w 1096335"/>
                  <a:gd name="connsiteY517" fmla="*/ 17957 h 831850"/>
                  <a:gd name="connsiteX518" fmla="*/ 754885 w 1096335"/>
                  <a:gd name="connsiteY518" fmla="*/ 19000 h 831850"/>
                  <a:gd name="connsiteX519" fmla="*/ 766082 w 1096335"/>
                  <a:gd name="connsiteY519" fmla="*/ 24376 h 831850"/>
                  <a:gd name="connsiteX520" fmla="*/ 768227 w 1096335"/>
                  <a:gd name="connsiteY520" fmla="*/ 28771 h 831850"/>
                  <a:gd name="connsiteX521" fmla="*/ 754380 w 1096335"/>
                  <a:gd name="connsiteY521" fmla="*/ 40520 h 831850"/>
                  <a:gd name="connsiteX522" fmla="*/ 740532 w 1096335"/>
                  <a:gd name="connsiteY522" fmla="*/ 28771 h 831850"/>
                  <a:gd name="connsiteX523" fmla="*/ 744588 w 1096335"/>
                  <a:gd name="connsiteY523" fmla="*/ 20463 h 831850"/>
                  <a:gd name="connsiteX524" fmla="*/ 679103 w 1096335"/>
                  <a:gd name="connsiteY524" fmla="*/ 9949 h 831850"/>
                  <a:gd name="connsiteX525" fmla="*/ 692950 w 1096335"/>
                  <a:gd name="connsiteY525" fmla="*/ 21699 h 831850"/>
                  <a:gd name="connsiteX526" fmla="*/ 679103 w 1096335"/>
                  <a:gd name="connsiteY526" fmla="*/ 33449 h 831850"/>
                  <a:gd name="connsiteX527" fmla="*/ 665256 w 1096335"/>
                  <a:gd name="connsiteY527" fmla="*/ 21699 h 831850"/>
                  <a:gd name="connsiteX528" fmla="*/ 679103 w 1096335"/>
                  <a:gd name="connsiteY528" fmla="*/ 9949 h 831850"/>
                  <a:gd name="connsiteX529" fmla="*/ 343942 w 1096335"/>
                  <a:gd name="connsiteY529" fmla="*/ 8047 h 831850"/>
                  <a:gd name="connsiteX530" fmla="*/ 339970 w 1096335"/>
                  <a:gd name="connsiteY530" fmla="*/ 16184 h 831850"/>
                  <a:gd name="connsiteX531" fmla="*/ 330178 w 1096335"/>
                  <a:gd name="connsiteY531" fmla="*/ 19625 h 831850"/>
                  <a:gd name="connsiteX532" fmla="*/ 320387 w 1096335"/>
                  <a:gd name="connsiteY532" fmla="*/ 16184 h 831850"/>
                  <a:gd name="connsiteX533" fmla="*/ 320226 w 1096335"/>
                  <a:gd name="connsiteY533" fmla="*/ 15854 h 831850"/>
                  <a:gd name="connsiteX534" fmla="*/ 542009 w 1096335"/>
                  <a:gd name="connsiteY534" fmla="*/ 0 h 831850"/>
                  <a:gd name="connsiteX535" fmla="*/ 555856 w 1096335"/>
                  <a:gd name="connsiteY535" fmla="*/ 11750 h 831850"/>
                  <a:gd name="connsiteX536" fmla="*/ 542009 w 1096335"/>
                  <a:gd name="connsiteY536" fmla="*/ 23499 h 831850"/>
                  <a:gd name="connsiteX537" fmla="*/ 528161 w 1096335"/>
                  <a:gd name="connsiteY537" fmla="*/ 11750 h 831850"/>
                  <a:gd name="connsiteX538" fmla="*/ 542009 w 1096335"/>
                  <a:gd name="connsiteY538" fmla="*/ 0 h 831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</a:cxnLst>
                <a:rect l="l" t="t" r="r" b="b"/>
                <a:pathLst>
                  <a:path w="1096335" h="831850">
                    <a:moveTo>
                      <a:pt x="505095" y="817167"/>
                    </a:moveTo>
                    <a:cubicBezTo>
                      <a:pt x="512742" y="817167"/>
                      <a:pt x="518942" y="822428"/>
                      <a:pt x="518942" y="828917"/>
                    </a:cubicBezTo>
                    <a:lnTo>
                      <a:pt x="517510" y="831850"/>
                    </a:lnTo>
                    <a:lnTo>
                      <a:pt x="491889" y="830231"/>
                    </a:lnTo>
                    <a:lnTo>
                      <a:pt x="491248" y="828917"/>
                    </a:lnTo>
                    <a:cubicBezTo>
                      <a:pt x="491248" y="822428"/>
                      <a:pt x="497448" y="817167"/>
                      <a:pt x="505095" y="817167"/>
                    </a:cubicBezTo>
                    <a:close/>
                    <a:moveTo>
                      <a:pt x="319544" y="777927"/>
                    </a:moveTo>
                    <a:cubicBezTo>
                      <a:pt x="327191" y="777927"/>
                      <a:pt x="333391" y="783187"/>
                      <a:pt x="333391" y="789676"/>
                    </a:cubicBezTo>
                    <a:lnTo>
                      <a:pt x="329853" y="796924"/>
                    </a:lnTo>
                    <a:lnTo>
                      <a:pt x="310669" y="790609"/>
                    </a:lnTo>
                    <a:lnTo>
                      <a:pt x="306272" y="788497"/>
                    </a:lnTo>
                    <a:lnTo>
                      <a:pt x="309752" y="781368"/>
                    </a:lnTo>
                    <a:cubicBezTo>
                      <a:pt x="312258" y="779242"/>
                      <a:pt x="315720" y="777927"/>
                      <a:pt x="319544" y="777927"/>
                    </a:cubicBezTo>
                    <a:close/>
                    <a:moveTo>
                      <a:pt x="562102" y="770793"/>
                    </a:moveTo>
                    <a:cubicBezTo>
                      <a:pt x="569749" y="770793"/>
                      <a:pt x="575949" y="776054"/>
                      <a:pt x="575949" y="782543"/>
                    </a:cubicBezTo>
                    <a:cubicBezTo>
                      <a:pt x="575949" y="789032"/>
                      <a:pt x="569749" y="794293"/>
                      <a:pt x="562102" y="794293"/>
                    </a:cubicBezTo>
                    <a:cubicBezTo>
                      <a:pt x="554454" y="794293"/>
                      <a:pt x="548254" y="789032"/>
                      <a:pt x="548254" y="782543"/>
                    </a:cubicBezTo>
                    <a:cubicBezTo>
                      <a:pt x="548254" y="776054"/>
                      <a:pt x="554454" y="770793"/>
                      <a:pt x="562102" y="770793"/>
                    </a:cubicBezTo>
                    <a:close/>
                    <a:moveTo>
                      <a:pt x="777880" y="766030"/>
                    </a:moveTo>
                    <a:cubicBezTo>
                      <a:pt x="781704" y="766030"/>
                      <a:pt x="785165" y="767345"/>
                      <a:pt x="787671" y="769472"/>
                    </a:cubicBezTo>
                    <a:lnTo>
                      <a:pt x="789804" y="773841"/>
                    </a:lnTo>
                    <a:lnTo>
                      <a:pt x="767369" y="784614"/>
                    </a:lnTo>
                    <a:lnTo>
                      <a:pt x="764032" y="777780"/>
                    </a:lnTo>
                    <a:cubicBezTo>
                      <a:pt x="764032" y="771290"/>
                      <a:pt x="770232" y="766030"/>
                      <a:pt x="777880" y="766030"/>
                    </a:cubicBezTo>
                    <a:close/>
                    <a:moveTo>
                      <a:pt x="656218" y="753877"/>
                    </a:moveTo>
                    <a:cubicBezTo>
                      <a:pt x="663865" y="753877"/>
                      <a:pt x="670065" y="759137"/>
                      <a:pt x="670065" y="765627"/>
                    </a:cubicBezTo>
                    <a:cubicBezTo>
                      <a:pt x="670065" y="772116"/>
                      <a:pt x="663865" y="777376"/>
                      <a:pt x="656218" y="777376"/>
                    </a:cubicBezTo>
                    <a:cubicBezTo>
                      <a:pt x="648570" y="777376"/>
                      <a:pt x="642371" y="772116"/>
                      <a:pt x="642371" y="765627"/>
                    </a:cubicBezTo>
                    <a:cubicBezTo>
                      <a:pt x="642371" y="759137"/>
                      <a:pt x="648570" y="753877"/>
                      <a:pt x="656218" y="753877"/>
                    </a:cubicBezTo>
                    <a:close/>
                    <a:moveTo>
                      <a:pt x="421363" y="752009"/>
                    </a:moveTo>
                    <a:cubicBezTo>
                      <a:pt x="429010" y="752009"/>
                      <a:pt x="435210" y="757269"/>
                      <a:pt x="435210" y="763759"/>
                    </a:cubicBezTo>
                    <a:cubicBezTo>
                      <a:pt x="435210" y="770248"/>
                      <a:pt x="429010" y="775508"/>
                      <a:pt x="421363" y="775508"/>
                    </a:cubicBezTo>
                    <a:cubicBezTo>
                      <a:pt x="413715" y="775508"/>
                      <a:pt x="407515" y="770248"/>
                      <a:pt x="407515" y="763759"/>
                    </a:cubicBezTo>
                    <a:cubicBezTo>
                      <a:pt x="407515" y="757269"/>
                      <a:pt x="413715" y="752009"/>
                      <a:pt x="421363" y="752009"/>
                    </a:cubicBezTo>
                    <a:close/>
                    <a:moveTo>
                      <a:pt x="723384" y="717711"/>
                    </a:moveTo>
                    <a:cubicBezTo>
                      <a:pt x="731031" y="717711"/>
                      <a:pt x="737231" y="722971"/>
                      <a:pt x="737231" y="729460"/>
                    </a:cubicBezTo>
                    <a:cubicBezTo>
                      <a:pt x="737231" y="735949"/>
                      <a:pt x="731031" y="741210"/>
                      <a:pt x="723384" y="741210"/>
                    </a:cubicBezTo>
                    <a:cubicBezTo>
                      <a:pt x="715736" y="741210"/>
                      <a:pt x="709536" y="735949"/>
                      <a:pt x="709536" y="729460"/>
                    </a:cubicBezTo>
                    <a:cubicBezTo>
                      <a:pt x="709536" y="722971"/>
                      <a:pt x="715736" y="717711"/>
                      <a:pt x="723384" y="717711"/>
                    </a:cubicBezTo>
                    <a:close/>
                    <a:moveTo>
                      <a:pt x="845976" y="716334"/>
                    </a:moveTo>
                    <a:cubicBezTo>
                      <a:pt x="853623" y="716334"/>
                      <a:pt x="859823" y="721594"/>
                      <a:pt x="859823" y="728083"/>
                    </a:cubicBezTo>
                    <a:lnTo>
                      <a:pt x="859197" y="729366"/>
                    </a:lnTo>
                    <a:lnTo>
                      <a:pt x="845588" y="739697"/>
                    </a:lnTo>
                    <a:lnTo>
                      <a:pt x="836185" y="736392"/>
                    </a:lnTo>
                    <a:cubicBezTo>
                      <a:pt x="833679" y="734266"/>
                      <a:pt x="832129" y="731328"/>
                      <a:pt x="832129" y="728083"/>
                    </a:cubicBezTo>
                    <a:cubicBezTo>
                      <a:pt x="832129" y="721594"/>
                      <a:pt x="838329" y="716334"/>
                      <a:pt x="845976" y="716334"/>
                    </a:cubicBezTo>
                    <a:close/>
                    <a:moveTo>
                      <a:pt x="511553" y="713836"/>
                    </a:moveTo>
                    <a:cubicBezTo>
                      <a:pt x="519201" y="713836"/>
                      <a:pt x="525401" y="719096"/>
                      <a:pt x="525401" y="725585"/>
                    </a:cubicBezTo>
                    <a:cubicBezTo>
                      <a:pt x="525401" y="732075"/>
                      <a:pt x="519201" y="737335"/>
                      <a:pt x="511553" y="737335"/>
                    </a:cubicBezTo>
                    <a:cubicBezTo>
                      <a:pt x="503906" y="737335"/>
                      <a:pt x="497706" y="732075"/>
                      <a:pt x="497706" y="725585"/>
                    </a:cubicBezTo>
                    <a:cubicBezTo>
                      <a:pt x="497706" y="719096"/>
                      <a:pt x="503906" y="713836"/>
                      <a:pt x="511553" y="713836"/>
                    </a:cubicBezTo>
                    <a:close/>
                    <a:moveTo>
                      <a:pt x="289079" y="711500"/>
                    </a:moveTo>
                    <a:cubicBezTo>
                      <a:pt x="296726" y="711500"/>
                      <a:pt x="302926" y="716761"/>
                      <a:pt x="302926" y="723250"/>
                    </a:cubicBezTo>
                    <a:cubicBezTo>
                      <a:pt x="302926" y="729739"/>
                      <a:pt x="296726" y="735000"/>
                      <a:pt x="289079" y="735000"/>
                    </a:cubicBezTo>
                    <a:cubicBezTo>
                      <a:pt x="281431" y="735000"/>
                      <a:pt x="275232" y="729739"/>
                      <a:pt x="275232" y="723250"/>
                    </a:cubicBezTo>
                    <a:cubicBezTo>
                      <a:pt x="275232" y="716761"/>
                      <a:pt x="281431" y="711500"/>
                      <a:pt x="289079" y="711500"/>
                    </a:cubicBezTo>
                    <a:close/>
                    <a:moveTo>
                      <a:pt x="383195" y="694584"/>
                    </a:moveTo>
                    <a:cubicBezTo>
                      <a:pt x="390842" y="694584"/>
                      <a:pt x="397042" y="699844"/>
                      <a:pt x="397042" y="706334"/>
                    </a:cubicBezTo>
                    <a:cubicBezTo>
                      <a:pt x="397042" y="712823"/>
                      <a:pt x="390842" y="718083"/>
                      <a:pt x="383195" y="718083"/>
                    </a:cubicBezTo>
                    <a:cubicBezTo>
                      <a:pt x="375548" y="718083"/>
                      <a:pt x="369348" y="712823"/>
                      <a:pt x="369348" y="706334"/>
                    </a:cubicBezTo>
                    <a:cubicBezTo>
                      <a:pt x="369348" y="699844"/>
                      <a:pt x="375548" y="694584"/>
                      <a:pt x="383195" y="694584"/>
                    </a:cubicBezTo>
                    <a:close/>
                    <a:moveTo>
                      <a:pt x="654926" y="671211"/>
                    </a:moveTo>
                    <a:cubicBezTo>
                      <a:pt x="662574" y="671211"/>
                      <a:pt x="668774" y="676472"/>
                      <a:pt x="668774" y="682961"/>
                    </a:cubicBezTo>
                    <a:cubicBezTo>
                      <a:pt x="668774" y="689450"/>
                      <a:pt x="662574" y="694711"/>
                      <a:pt x="654926" y="694711"/>
                    </a:cubicBezTo>
                    <a:cubicBezTo>
                      <a:pt x="647279" y="694711"/>
                      <a:pt x="641079" y="689450"/>
                      <a:pt x="641079" y="682961"/>
                    </a:cubicBezTo>
                    <a:cubicBezTo>
                      <a:pt x="641079" y="676472"/>
                      <a:pt x="647279" y="671211"/>
                      <a:pt x="654926" y="671211"/>
                    </a:cubicBezTo>
                    <a:close/>
                    <a:moveTo>
                      <a:pt x="579650" y="664140"/>
                    </a:moveTo>
                    <a:cubicBezTo>
                      <a:pt x="587297" y="664140"/>
                      <a:pt x="593497" y="669400"/>
                      <a:pt x="593497" y="675889"/>
                    </a:cubicBezTo>
                    <a:cubicBezTo>
                      <a:pt x="593497" y="682378"/>
                      <a:pt x="587297" y="687639"/>
                      <a:pt x="579650" y="687639"/>
                    </a:cubicBezTo>
                    <a:cubicBezTo>
                      <a:pt x="572002" y="687639"/>
                      <a:pt x="565802" y="682378"/>
                      <a:pt x="565802" y="675889"/>
                    </a:cubicBezTo>
                    <a:cubicBezTo>
                      <a:pt x="565802" y="669400"/>
                      <a:pt x="572002" y="664140"/>
                      <a:pt x="579650" y="664140"/>
                    </a:cubicBezTo>
                    <a:close/>
                    <a:moveTo>
                      <a:pt x="450361" y="658418"/>
                    </a:moveTo>
                    <a:cubicBezTo>
                      <a:pt x="458008" y="658418"/>
                      <a:pt x="464208" y="663678"/>
                      <a:pt x="464208" y="670167"/>
                    </a:cubicBezTo>
                    <a:cubicBezTo>
                      <a:pt x="464208" y="676657"/>
                      <a:pt x="458008" y="681917"/>
                      <a:pt x="450361" y="681917"/>
                    </a:cubicBezTo>
                    <a:cubicBezTo>
                      <a:pt x="442713" y="681917"/>
                      <a:pt x="436513" y="676657"/>
                      <a:pt x="436513" y="670167"/>
                    </a:cubicBezTo>
                    <a:cubicBezTo>
                      <a:pt x="436513" y="663678"/>
                      <a:pt x="442713" y="658418"/>
                      <a:pt x="450361" y="658418"/>
                    </a:cubicBezTo>
                    <a:close/>
                    <a:moveTo>
                      <a:pt x="238531" y="654543"/>
                    </a:moveTo>
                    <a:cubicBezTo>
                      <a:pt x="246178" y="654543"/>
                      <a:pt x="252378" y="659803"/>
                      <a:pt x="252378" y="666292"/>
                    </a:cubicBezTo>
                    <a:cubicBezTo>
                      <a:pt x="252378" y="672782"/>
                      <a:pt x="246178" y="678042"/>
                      <a:pt x="238531" y="678042"/>
                    </a:cubicBezTo>
                    <a:cubicBezTo>
                      <a:pt x="230883" y="678042"/>
                      <a:pt x="224683" y="672782"/>
                      <a:pt x="224683" y="666292"/>
                    </a:cubicBezTo>
                    <a:cubicBezTo>
                      <a:pt x="224683" y="659803"/>
                      <a:pt x="230883" y="654543"/>
                      <a:pt x="238531" y="654543"/>
                    </a:cubicBezTo>
                    <a:close/>
                    <a:moveTo>
                      <a:pt x="825529" y="643384"/>
                    </a:moveTo>
                    <a:cubicBezTo>
                      <a:pt x="833176" y="643384"/>
                      <a:pt x="839376" y="648645"/>
                      <a:pt x="839376" y="655134"/>
                    </a:cubicBezTo>
                    <a:cubicBezTo>
                      <a:pt x="839376" y="661623"/>
                      <a:pt x="833176" y="666884"/>
                      <a:pt x="825529" y="666884"/>
                    </a:cubicBezTo>
                    <a:cubicBezTo>
                      <a:pt x="817881" y="666884"/>
                      <a:pt x="811681" y="661623"/>
                      <a:pt x="811681" y="655134"/>
                    </a:cubicBezTo>
                    <a:cubicBezTo>
                      <a:pt x="811681" y="648645"/>
                      <a:pt x="817881" y="643384"/>
                      <a:pt x="825529" y="643384"/>
                    </a:cubicBezTo>
                    <a:close/>
                    <a:moveTo>
                      <a:pt x="104630" y="631859"/>
                    </a:moveTo>
                    <a:lnTo>
                      <a:pt x="112158" y="634505"/>
                    </a:lnTo>
                    <a:cubicBezTo>
                      <a:pt x="114664" y="636632"/>
                      <a:pt x="116214" y="639569"/>
                      <a:pt x="116214" y="642813"/>
                    </a:cubicBezTo>
                    <a:lnTo>
                      <a:pt x="114755" y="645802"/>
                    </a:lnTo>
                    <a:close/>
                    <a:moveTo>
                      <a:pt x="738057" y="623332"/>
                    </a:moveTo>
                    <a:cubicBezTo>
                      <a:pt x="745705" y="623332"/>
                      <a:pt x="751905" y="628593"/>
                      <a:pt x="751905" y="635082"/>
                    </a:cubicBezTo>
                    <a:cubicBezTo>
                      <a:pt x="751905" y="641571"/>
                      <a:pt x="745705" y="646832"/>
                      <a:pt x="738057" y="646832"/>
                    </a:cubicBezTo>
                    <a:cubicBezTo>
                      <a:pt x="730410" y="646832"/>
                      <a:pt x="724210" y="641571"/>
                      <a:pt x="724210" y="635082"/>
                    </a:cubicBezTo>
                    <a:cubicBezTo>
                      <a:pt x="724210" y="628593"/>
                      <a:pt x="730410" y="623332"/>
                      <a:pt x="738057" y="623332"/>
                    </a:cubicBezTo>
                    <a:close/>
                    <a:moveTo>
                      <a:pt x="927348" y="617466"/>
                    </a:moveTo>
                    <a:cubicBezTo>
                      <a:pt x="934995" y="617466"/>
                      <a:pt x="941195" y="622727"/>
                      <a:pt x="941195" y="629216"/>
                    </a:cubicBezTo>
                    <a:cubicBezTo>
                      <a:pt x="941195" y="635705"/>
                      <a:pt x="934995" y="640966"/>
                      <a:pt x="927348" y="640966"/>
                    </a:cubicBezTo>
                    <a:cubicBezTo>
                      <a:pt x="919700" y="640966"/>
                      <a:pt x="913500" y="635705"/>
                      <a:pt x="913500" y="629216"/>
                    </a:cubicBezTo>
                    <a:cubicBezTo>
                      <a:pt x="913500" y="622727"/>
                      <a:pt x="919700" y="617466"/>
                      <a:pt x="927348" y="617466"/>
                    </a:cubicBezTo>
                    <a:close/>
                    <a:moveTo>
                      <a:pt x="381903" y="611918"/>
                    </a:moveTo>
                    <a:cubicBezTo>
                      <a:pt x="389551" y="611918"/>
                      <a:pt x="395751" y="617179"/>
                      <a:pt x="395751" y="623668"/>
                    </a:cubicBezTo>
                    <a:cubicBezTo>
                      <a:pt x="395751" y="630157"/>
                      <a:pt x="389551" y="635418"/>
                      <a:pt x="381903" y="635418"/>
                    </a:cubicBezTo>
                    <a:cubicBezTo>
                      <a:pt x="374256" y="635418"/>
                      <a:pt x="368056" y="630157"/>
                      <a:pt x="368056" y="623668"/>
                    </a:cubicBezTo>
                    <a:cubicBezTo>
                      <a:pt x="368056" y="617179"/>
                      <a:pt x="374256" y="611918"/>
                      <a:pt x="381903" y="611918"/>
                    </a:cubicBezTo>
                    <a:close/>
                    <a:moveTo>
                      <a:pt x="542418" y="609883"/>
                    </a:moveTo>
                    <a:cubicBezTo>
                      <a:pt x="550065" y="609883"/>
                      <a:pt x="556265" y="615143"/>
                      <a:pt x="556265" y="621632"/>
                    </a:cubicBezTo>
                    <a:cubicBezTo>
                      <a:pt x="556265" y="628121"/>
                      <a:pt x="550065" y="633382"/>
                      <a:pt x="542418" y="633382"/>
                    </a:cubicBezTo>
                    <a:cubicBezTo>
                      <a:pt x="534771" y="633382"/>
                      <a:pt x="528571" y="628121"/>
                      <a:pt x="528571" y="621632"/>
                    </a:cubicBezTo>
                    <a:cubicBezTo>
                      <a:pt x="528571" y="615143"/>
                      <a:pt x="534771" y="609883"/>
                      <a:pt x="542418" y="609883"/>
                    </a:cubicBezTo>
                    <a:close/>
                    <a:moveTo>
                      <a:pt x="306627" y="604847"/>
                    </a:moveTo>
                    <a:cubicBezTo>
                      <a:pt x="314274" y="604847"/>
                      <a:pt x="320474" y="610107"/>
                      <a:pt x="320474" y="616596"/>
                    </a:cubicBezTo>
                    <a:cubicBezTo>
                      <a:pt x="320474" y="623085"/>
                      <a:pt x="314274" y="628346"/>
                      <a:pt x="306627" y="628346"/>
                    </a:cubicBezTo>
                    <a:cubicBezTo>
                      <a:pt x="298980" y="628346"/>
                      <a:pt x="292780" y="623085"/>
                      <a:pt x="292780" y="616596"/>
                    </a:cubicBezTo>
                    <a:cubicBezTo>
                      <a:pt x="292780" y="610107"/>
                      <a:pt x="298980" y="604847"/>
                      <a:pt x="306627" y="604847"/>
                    </a:cubicBezTo>
                    <a:close/>
                    <a:moveTo>
                      <a:pt x="169533" y="594897"/>
                    </a:moveTo>
                    <a:cubicBezTo>
                      <a:pt x="177180" y="594897"/>
                      <a:pt x="183380" y="600158"/>
                      <a:pt x="183380" y="606647"/>
                    </a:cubicBezTo>
                    <a:cubicBezTo>
                      <a:pt x="183380" y="613136"/>
                      <a:pt x="177180" y="618397"/>
                      <a:pt x="169533" y="618397"/>
                    </a:cubicBezTo>
                    <a:cubicBezTo>
                      <a:pt x="161885" y="618397"/>
                      <a:pt x="155685" y="613136"/>
                      <a:pt x="155685" y="606647"/>
                    </a:cubicBezTo>
                    <a:cubicBezTo>
                      <a:pt x="155685" y="600158"/>
                      <a:pt x="161885" y="594897"/>
                      <a:pt x="169533" y="594897"/>
                    </a:cubicBezTo>
                    <a:close/>
                    <a:moveTo>
                      <a:pt x="454947" y="589830"/>
                    </a:moveTo>
                    <a:cubicBezTo>
                      <a:pt x="462594" y="589830"/>
                      <a:pt x="468794" y="595091"/>
                      <a:pt x="468794" y="601580"/>
                    </a:cubicBezTo>
                    <a:cubicBezTo>
                      <a:pt x="468794" y="608069"/>
                      <a:pt x="462594" y="613330"/>
                      <a:pt x="454947" y="613330"/>
                    </a:cubicBezTo>
                    <a:cubicBezTo>
                      <a:pt x="447299" y="613330"/>
                      <a:pt x="441100" y="608069"/>
                      <a:pt x="441100" y="601580"/>
                    </a:cubicBezTo>
                    <a:cubicBezTo>
                      <a:pt x="441100" y="595091"/>
                      <a:pt x="447299" y="589830"/>
                      <a:pt x="454947" y="589830"/>
                    </a:cubicBezTo>
                    <a:close/>
                    <a:moveTo>
                      <a:pt x="644237" y="583965"/>
                    </a:moveTo>
                    <a:cubicBezTo>
                      <a:pt x="651885" y="583965"/>
                      <a:pt x="658084" y="589225"/>
                      <a:pt x="658084" y="595714"/>
                    </a:cubicBezTo>
                    <a:cubicBezTo>
                      <a:pt x="658084" y="602204"/>
                      <a:pt x="651885" y="607464"/>
                      <a:pt x="644237" y="607464"/>
                    </a:cubicBezTo>
                    <a:cubicBezTo>
                      <a:pt x="636590" y="607464"/>
                      <a:pt x="630390" y="602204"/>
                      <a:pt x="630390" y="595714"/>
                    </a:cubicBezTo>
                    <a:cubicBezTo>
                      <a:pt x="630390" y="589225"/>
                      <a:pt x="636590" y="583965"/>
                      <a:pt x="644237" y="583965"/>
                    </a:cubicBezTo>
                    <a:close/>
                    <a:moveTo>
                      <a:pt x="795064" y="576958"/>
                    </a:moveTo>
                    <a:cubicBezTo>
                      <a:pt x="802711" y="576958"/>
                      <a:pt x="808911" y="582219"/>
                      <a:pt x="808911" y="588708"/>
                    </a:cubicBezTo>
                    <a:cubicBezTo>
                      <a:pt x="808911" y="595197"/>
                      <a:pt x="802711" y="600457"/>
                      <a:pt x="795064" y="600457"/>
                    </a:cubicBezTo>
                    <a:cubicBezTo>
                      <a:pt x="787417" y="600457"/>
                      <a:pt x="781217" y="595197"/>
                      <a:pt x="781217" y="588708"/>
                    </a:cubicBezTo>
                    <a:cubicBezTo>
                      <a:pt x="781217" y="582219"/>
                      <a:pt x="787417" y="576958"/>
                      <a:pt x="795064" y="576958"/>
                    </a:cubicBezTo>
                    <a:close/>
                    <a:moveTo>
                      <a:pt x="889180" y="560042"/>
                    </a:moveTo>
                    <a:cubicBezTo>
                      <a:pt x="896828" y="560042"/>
                      <a:pt x="903028" y="565302"/>
                      <a:pt x="903028" y="571791"/>
                    </a:cubicBezTo>
                    <a:cubicBezTo>
                      <a:pt x="903028" y="578280"/>
                      <a:pt x="896828" y="583541"/>
                      <a:pt x="889180" y="583541"/>
                    </a:cubicBezTo>
                    <a:cubicBezTo>
                      <a:pt x="881533" y="583541"/>
                      <a:pt x="875333" y="578280"/>
                      <a:pt x="875333" y="571791"/>
                    </a:cubicBezTo>
                    <a:cubicBezTo>
                      <a:pt x="875333" y="565302"/>
                      <a:pt x="881533" y="560042"/>
                      <a:pt x="889180" y="560042"/>
                    </a:cubicBezTo>
                    <a:close/>
                    <a:moveTo>
                      <a:pt x="101075" y="548398"/>
                    </a:moveTo>
                    <a:cubicBezTo>
                      <a:pt x="108723" y="548398"/>
                      <a:pt x="114923" y="553659"/>
                      <a:pt x="114923" y="560148"/>
                    </a:cubicBezTo>
                    <a:cubicBezTo>
                      <a:pt x="114923" y="566637"/>
                      <a:pt x="108723" y="571898"/>
                      <a:pt x="101075" y="571898"/>
                    </a:cubicBezTo>
                    <a:cubicBezTo>
                      <a:pt x="93428" y="571898"/>
                      <a:pt x="87228" y="566637"/>
                      <a:pt x="87228" y="560148"/>
                    </a:cubicBezTo>
                    <a:cubicBezTo>
                      <a:pt x="87228" y="553659"/>
                      <a:pt x="93428" y="548398"/>
                      <a:pt x="101075" y="548398"/>
                    </a:cubicBezTo>
                    <a:close/>
                    <a:moveTo>
                      <a:pt x="258247" y="546362"/>
                    </a:moveTo>
                    <a:cubicBezTo>
                      <a:pt x="265895" y="546362"/>
                      <a:pt x="272094" y="551623"/>
                      <a:pt x="272094" y="558112"/>
                    </a:cubicBezTo>
                    <a:cubicBezTo>
                      <a:pt x="272094" y="564601"/>
                      <a:pt x="265895" y="569862"/>
                      <a:pt x="258247" y="569862"/>
                    </a:cubicBezTo>
                    <a:cubicBezTo>
                      <a:pt x="250600" y="569862"/>
                      <a:pt x="244400" y="564601"/>
                      <a:pt x="244400" y="558112"/>
                    </a:cubicBezTo>
                    <a:cubicBezTo>
                      <a:pt x="244400" y="551623"/>
                      <a:pt x="250600" y="546362"/>
                      <a:pt x="258247" y="546362"/>
                    </a:cubicBezTo>
                    <a:close/>
                    <a:moveTo>
                      <a:pt x="511953" y="543456"/>
                    </a:moveTo>
                    <a:cubicBezTo>
                      <a:pt x="519601" y="543456"/>
                      <a:pt x="525801" y="548717"/>
                      <a:pt x="525801" y="555206"/>
                    </a:cubicBezTo>
                    <a:cubicBezTo>
                      <a:pt x="525801" y="561695"/>
                      <a:pt x="519601" y="566956"/>
                      <a:pt x="511953" y="566956"/>
                    </a:cubicBezTo>
                    <a:cubicBezTo>
                      <a:pt x="504306" y="566956"/>
                      <a:pt x="498106" y="561695"/>
                      <a:pt x="498106" y="555206"/>
                    </a:cubicBezTo>
                    <a:cubicBezTo>
                      <a:pt x="498106" y="548717"/>
                      <a:pt x="504306" y="543456"/>
                      <a:pt x="511953" y="543456"/>
                    </a:cubicBezTo>
                    <a:close/>
                    <a:moveTo>
                      <a:pt x="606070" y="526540"/>
                    </a:moveTo>
                    <a:cubicBezTo>
                      <a:pt x="613717" y="526540"/>
                      <a:pt x="619917" y="531800"/>
                      <a:pt x="619917" y="538290"/>
                    </a:cubicBezTo>
                    <a:cubicBezTo>
                      <a:pt x="619917" y="544779"/>
                      <a:pt x="613717" y="550039"/>
                      <a:pt x="606070" y="550039"/>
                    </a:cubicBezTo>
                    <a:cubicBezTo>
                      <a:pt x="598422" y="550039"/>
                      <a:pt x="592222" y="544779"/>
                      <a:pt x="592222" y="538290"/>
                    </a:cubicBezTo>
                    <a:cubicBezTo>
                      <a:pt x="592222" y="531800"/>
                      <a:pt x="598422" y="526540"/>
                      <a:pt x="606070" y="526540"/>
                    </a:cubicBezTo>
                    <a:close/>
                    <a:moveTo>
                      <a:pt x="170776" y="526310"/>
                    </a:moveTo>
                    <a:cubicBezTo>
                      <a:pt x="178423" y="526310"/>
                      <a:pt x="184623" y="531571"/>
                      <a:pt x="184623" y="538060"/>
                    </a:cubicBezTo>
                    <a:cubicBezTo>
                      <a:pt x="184623" y="544549"/>
                      <a:pt x="178423" y="549810"/>
                      <a:pt x="170776" y="549810"/>
                    </a:cubicBezTo>
                    <a:cubicBezTo>
                      <a:pt x="163128" y="549810"/>
                      <a:pt x="156929" y="544549"/>
                      <a:pt x="156929" y="538060"/>
                    </a:cubicBezTo>
                    <a:cubicBezTo>
                      <a:pt x="156929" y="531571"/>
                      <a:pt x="163128" y="526310"/>
                      <a:pt x="170776" y="526310"/>
                    </a:cubicBezTo>
                    <a:close/>
                    <a:moveTo>
                      <a:pt x="956346" y="523875"/>
                    </a:moveTo>
                    <a:cubicBezTo>
                      <a:pt x="963993" y="523875"/>
                      <a:pt x="970193" y="529136"/>
                      <a:pt x="970193" y="535625"/>
                    </a:cubicBezTo>
                    <a:cubicBezTo>
                      <a:pt x="970193" y="542114"/>
                      <a:pt x="963993" y="547375"/>
                      <a:pt x="956346" y="547375"/>
                    </a:cubicBezTo>
                    <a:cubicBezTo>
                      <a:pt x="948699" y="547375"/>
                      <a:pt x="942499" y="542114"/>
                      <a:pt x="942499" y="535625"/>
                    </a:cubicBezTo>
                    <a:cubicBezTo>
                      <a:pt x="942499" y="529136"/>
                      <a:pt x="948699" y="523875"/>
                      <a:pt x="956346" y="523875"/>
                    </a:cubicBezTo>
                    <a:close/>
                    <a:moveTo>
                      <a:pt x="360066" y="520444"/>
                    </a:moveTo>
                    <a:cubicBezTo>
                      <a:pt x="367714" y="520444"/>
                      <a:pt x="373913" y="525705"/>
                      <a:pt x="373913" y="532194"/>
                    </a:cubicBezTo>
                    <a:cubicBezTo>
                      <a:pt x="373913" y="538683"/>
                      <a:pt x="367714" y="543944"/>
                      <a:pt x="360066" y="543944"/>
                    </a:cubicBezTo>
                    <a:cubicBezTo>
                      <a:pt x="352419" y="543944"/>
                      <a:pt x="346219" y="538683"/>
                      <a:pt x="346219" y="532194"/>
                    </a:cubicBezTo>
                    <a:cubicBezTo>
                      <a:pt x="346219" y="525705"/>
                      <a:pt x="352419" y="520444"/>
                      <a:pt x="360066" y="520444"/>
                    </a:cubicBezTo>
                    <a:close/>
                    <a:moveTo>
                      <a:pt x="744516" y="520000"/>
                    </a:moveTo>
                    <a:cubicBezTo>
                      <a:pt x="752163" y="520000"/>
                      <a:pt x="758363" y="525261"/>
                      <a:pt x="758363" y="531750"/>
                    </a:cubicBezTo>
                    <a:cubicBezTo>
                      <a:pt x="758363" y="538239"/>
                      <a:pt x="752163" y="543500"/>
                      <a:pt x="744516" y="543500"/>
                    </a:cubicBezTo>
                    <a:cubicBezTo>
                      <a:pt x="736868" y="543500"/>
                      <a:pt x="730668" y="538239"/>
                      <a:pt x="730668" y="531750"/>
                    </a:cubicBezTo>
                    <a:cubicBezTo>
                      <a:pt x="730668" y="525261"/>
                      <a:pt x="736868" y="520000"/>
                      <a:pt x="744516" y="520000"/>
                    </a:cubicBezTo>
                    <a:close/>
                    <a:moveTo>
                      <a:pt x="673235" y="490374"/>
                    </a:moveTo>
                    <a:cubicBezTo>
                      <a:pt x="680883" y="490374"/>
                      <a:pt x="687083" y="495634"/>
                      <a:pt x="687083" y="502123"/>
                    </a:cubicBezTo>
                    <a:cubicBezTo>
                      <a:pt x="687083" y="508613"/>
                      <a:pt x="680883" y="513873"/>
                      <a:pt x="673235" y="513873"/>
                    </a:cubicBezTo>
                    <a:cubicBezTo>
                      <a:pt x="665588" y="513873"/>
                      <a:pt x="659388" y="508613"/>
                      <a:pt x="659388" y="502123"/>
                    </a:cubicBezTo>
                    <a:cubicBezTo>
                      <a:pt x="659388" y="495634"/>
                      <a:pt x="665588" y="490374"/>
                      <a:pt x="673235" y="490374"/>
                    </a:cubicBezTo>
                    <a:close/>
                    <a:moveTo>
                      <a:pt x="461405" y="486499"/>
                    </a:moveTo>
                    <a:cubicBezTo>
                      <a:pt x="469052" y="486499"/>
                      <a:pt x="475252" y="491759"/>
                      <a:pt x="475252" y="498248"/>
                    </a:cubicBezTo>
                    <a:cubicBezTo>
                      <a:pt x="475252" y="504738"/>
                      <a:pt x="469052" y="509998"/>
                      <a:pt x="461405" y="509998"/>
                    </a:cubicBezTo>
                    <a:cubicBezTo>
                      <a:pt x="453758" y="509998"/>
                      <a:pt x="447558" y="504738"/>
                      <a:pt x="447558" y="498248"/>
                    </a:cubicBezTo>
                    <a:cubicBezTo>
                      <a:pt x="447558" y="491759"/>
                      <a:pt x="453758" y="486499"/>
                      <a:pt x="461405" y="486499"/>
                    </a:cubicBezTo>
                    <a:close/>
                    <a:moveTo>
                      <a:pt x="227782" y="479936"/>
                    </a:moveTo>
                    <a:cubicBezTo>
                      <a:pt x="235430" y="479936"/>
                      <a:pt x="241630" y="485196"/>
                      <a:pt x="241630" y="491686"/>
                    </a:cubicBezTo>
                    <a:cubicBezTo>
                      <a:pt x="241630" y="498175"/>
                      <a:pt x="235430" y="503435"/>
                      <a:pt x="227782" y="503435"/>
                    </a:cubicBezTo>
                    <a:cubicBezTo>
                      <a:pt x="220135" y="503435"/>
                      <a:pt x="213935" y="498175"/>
                      <a:pt x="213935" y="491686"/>
                    </a:cubicBezTo>
                    <a:cubicBezTo>
                      <a:pt x="213935" y="485196"/>
                      <a:pt x="220135" y="479936"/>
                      <a:pt x="227782" y="479936"/>
                    </a:cubicBezTo>
                    <a:close/>
                    <a:moveTo>
                      <a:pt x="887889" y="477376"/>
                    </a:moveTo>
                    <a:cubicBezTo>
                      <a:pt x="895536" y="477376"/>
                      <a:pt x="901736" y="482637"/>
                      <a:pt x="901736" y="489126"/>
                    </a:cubicBezTo>
                    <a:cubicBezTo>
                      <a:pt x="901736" y="495615"/>
                      <a:pt x="895536" y="500876"/>
                      <a:pt x="887889" y="500876"/>
                    </a:cubicBezTo>
                    <a:cubicBezTo>
                      <a:pt x="880241" y="500876"/>
                      <a:pt x="874041" y="495615"/>
                      <a:pt x="874041" y="489126"/>
                    </a:cubicBezTo>
                    <a:cubicBezTo>
                      <a:pt x="874041" y="482637"/>
                      <a:pt x="880241" y="477376"/>
                      <a:pt x="887889" y="477376"/>
                    </a:cubicBezTo>
                    <a:close/>
                    <a:moveTo>
                      <a:pt x="1045060" y="475340"/>
                    </a:moveTo>
                    <a:cubicBezTo>
                      <a:pt x="1048884" y="475340"/>
                      <a:pt x="1052346" y="476655"/>
                      <a:pt x="1054852" y="478782"/>
                    </a:cubicBezTo>
                    <a:lnTo>
                      <a:pt x="1055184" y="479461"/>
                    </a:lnTo>
                    <a:lnTo>
                      <a:pt x="1051663" y="483495"/>
                    </a:lnTo>
                    <a:lnTo>
                      <a:pt x="1034839" y="494518"/>
                    </a:lnTo>
                    <a:lnTo>
                      <a:pt x="1031213" y="487090"/>
                    </a:lnTo>
                    <a:cubicBezTo>
                      <a:pt x="1031213" y="480601"/>
                      <a:pt x="1037413" y="475340"/>
                      <a:pt x="1045060" y="475340"/>
                    </a:cubicBezTo>
                    <a:close/>
                    <a:moveTo>
                      <a:pt x="812612" y="470304"/>
                    </a:moveTo>
                    <a:cubicBezTo>
                      <a:pt x="820260" y="470304"/>
                      <a:pt x="826460" y="475565"/>
                      <a:pt x="826460" y="482054"/>
                    </a:cubicBezTo>
                    <a:cubicBezTo>
                      <a:pt x="826460" y="488543"/>
                      <a:pt x="820260" y="493804"/>
                      <a:pt x="812612" y="493804"/>
                    </a:cubicBezTo>
                    <a:cubicBezTo>
                      <a:pt x="804965" y="493804"/>
                      <a:pt x="798765" y="488543"/>
                      <a:pt x="798765" y="482054"/>
                    </a:cubicBezTo>
                    <a:cubicBezTo>
                      <a:pt x="798765" y="475565"/>
                      <a:pt x="804965" y="470304"/>
                      <a:pt x="812612" y="470304"/>
                    </a:cubicBezTo>
                    <a:close/>
                    <a:moveTo>
                      <a:pt x="321899" y="463019"/>
                    </a:moveTo>
                    <a:cubicBezTo>
                      <a:pt x="329546" y="463019"/>
                      <a:pt x="335746" y="468280"/>
                      <a:pt x="335746" y="474769"/>
                    </a:cubicBezTo>
                    <a:cubicBezTo>
                      <a:pt x="335746" y="481258"/>
                      <a:pt x="329546" y="486519"/>
                      <a:pt x="321899" y="486519"/>
                    </a:cubicBezTo>
                    <a:cubicBezTo>
                      <a:pt x="314251" y="486519"/>
                      <a:pt x="308051" y="481258"/>
                      <a:pt x="308051" y="474769"/>
                    </a:cubicBezTo>
                    <a:cubicBezTo>
                      <a:pt x="308051" y="468280"/>
                      <a:pt x="314251" y="463019"/>
                      <a:pt x="321899" y="463019"/>
                    </a:cubicBezTo>
                    <a:close/>
                    <a:moveTo>
                      <a:pt x="52711" y="457930"/>
                    </a:moveTo>
                    <a:cubicBezTo>
                      <a:pt x="60359" y="457930"/>
                      <a:pt x="66559" y="463190"/>
                      <a:pt x="66559" y="469680"/>
                    </a:cubicBezTo>
                    <a:cubicBezTo>
                      <a:pt x="66559" y="476169"/>
                      <a:pt x="60359" y="481429"/>
                      <a:pt x="52711" y="481429"/>
                    </a:cubicBezTo>
                    <a:cubicBezTo>
                      <a:pt x="45064" y="481429"/>
                      <a:pt x="38864" y="476169"/>
                      <a:pt x="38864" y="469680"/>
                    </a:cubicBezTo>
                    <a:cubicBezTo>
                      <a:pt x="38864" y="463190"/>
                      <a:pt x="45064" y="457930"/>
                      <a:pt x="52711" y="457930"/>
                    </a:cubicBezTo>
                    <a:close/>
                    <a:moveTo>
                      <a:pt x="957589" y="455288"/>
                    </a:moveTo>
                    <a:cubicBezTo>
                      <a:pt x="965237" y="455288"/>
                      <a:pt x="971436" y="460549"/>
                      <a:pt x="971436" y="467038"/>
                    </a:cubicBezTo>
                    <a:cubicBezTo>
                      <a:pt x="971436" y="473527"/>
                      <a:pt x="965237" y="478788"/>
                      <a:pt x="957589" y="478788"/>
                    </a:cubicBezTo>
                    <a:cubicBezTo>
                      <a:pt x="949942" y="478788"/>
                      <a:pt x="943742" y="473527"/>
                      <a:pt x="943742" y="467038"/>
                    </a:cubicBezTo>
                    <a:cubicBezTo>
                      <a:pt x="943742" y="460549"/>
                      <a:pt x="949942" y="455288"/>
                      <a:pt x="957589" y="455288"/>
                    </a:cubicBezTo>
                    <a:close/>
                    <a:moveTo>
                      <a:pt x="604778" y="443874"/>
                    </a:moveTo>
                    <a:cubicBezTo>
                      <a:pt x="612425" y="443874"/>
                      <a:pt x="618625" y="449135"/>
                      <a:pt x="618625" y="455624"/>
                    </a:cubicBezTo>
                    <a:cubicBezTo>
                      <a:pt x="618625" y="462113"/>
                      <a:pt x="612425" y="467374"/>
                      <a:pt x="604778" y="467374"/>
                    </a:cubicBezTo>
                    <a:cubicBezTo>
                      <a:pt x="597131" y="467374"/>
                      <a:pt x="590931" y="462113"/>
                      <a:pt x="590931" y="455624"/>
                    </a:cubicBezTo>
                    <a:cubicBezTo>
                      <a:pt x="590931" y="449135"/>
                      <a:pt x="597131" y="443874"/>
                      <a:pt x="604778" y="443874"/>
                    </a:cubicBezTo>
                    <a:close/>
                    <a:moveTo>
                      <a:pt x="529502" y="436803"/>
                    </a:moveTo>
                    <a:cubicBezTo>
                      <a:pt x="537149" y="436803"/>
                      <a:pt x="543349" y="442063"/>
                      <a:pt x="543349" y="448552"/>
                    </a:cubicBezTo>
                    <a:cubicBezTo>
                      <a:pt x="543349" y="455041"/>
                      <a:pt x="537149" y="460302"/>
                      <a:pt x="529502" y="460302"/>
                    </a:cubicBezTo>
                    <a:cubicBezTo>
                      <a:pt x="521854" y="460302"/>
                      <a:pt x="515654" y="455041"/>
                      <a:pt x="515654" y="448552"/>
                    </a:cubicBezTo>
                    <a:cubicBezTo>
                      <a:pt x="515654" y="442063"/>
                      <a:pt x="521854" y="436803"/>
                      <a:pt x="529502" y="436803"/>
                    </a:cubicBezTo>
                    <a:close/>
                    <a:moveTo>
                      <a:pt x="389064" y="426853"/>
                    </a:moveTo>
                    <a:cubicBezTo>
                      <a:pt x="396712" y="426853"/>
                      <a:pt x="402912" y="432114"/>
                      <a:pt x="402912" y="438603"/>
                    </a:cubicBezTo>
                    <a:cubicBezTo>
                      <a:pt x="402912" y="445092"/>
                      <a:pt x="396712" y="450353"/>
                      <a:pt x="389064" y="450353"/>
                    </a:cubicBezTo>
                    <a:cubicBezTo>
                      <a:pt x="381417" y="450353"/>
                      <a:pt x="375217" y="445092"/>
                      <a:pt x="375217" y="438603"/>
                    </a:cubicBezTo>
                    <a:cubicBezTo>
                      <a:pt x="375217" y="432114"/>
                      <a:pt x="381417" y="426853"/>
                      <a:pt x="389064" y="426853"/>
                    </a:cubicBezTo>
                    <a:close/>
                    <a:moveTo>
                      <a:pt x="177234" y="422978"/>
                    </a:moveTo>
                    <a:cubicBezTo>
                      <a:pt x="184882" y="422978"/>
                      <a:pt x="191081" y="428239"/>
                      <a:pt x="191081" y="434728"/>
                    </a:cubicBezTo>
                    <a:cubicBezTo>
                      <a:pt x="191081" y="441217"/>
                      <a:pt x="184882" y="446478"/>
                      <a:pt x="177234" y="446478"/>
                    </a:cubicBezTo>
                    <a:cubicBezTo>
                      <a:pt x="169587" y="446478"/>
                      <a:pt x="163387" y="441217"/>
                      <a:pt x="163387" y="434728"/>
                    </a:cubicBezTo>
                    <a:cubicBezTo>
                      <a:pt x="163387" y="428239"/>
                      <a:pt x="169587" y="422978"/>
                      <a:pt x="177234" y="422978"/>
                    </a:cubicBezTo>
                    <a:close/>
                    <a:moveTo>
                      <a:pt x="737706" y="412826"/>
                    </a:moveTo>
                    <a:cubicBezTo>
                      <a:pt x="745353" y="412826"/>
                      <a:pt x="751553" y="418086"/>
                      <a:pt x="751553" y="424575"/>
                    </a:cubicBezTo>
                    <a:cubicBezTo>
                      <a:pt x="751553" y="431065"/>
                      <a:pt x="745353" y="436325"/>
                      <a:pt x="737706" y="436325"/>
                    </a:cubicBezTo>
                    <a:cubicBezTo>
                      <a:pt x="730058" y="436325"/>
                      <a:pt x="723858" y="431065"/>
                      <a:pt x="723858" y="424575"/>
                    </a:cubicBezTo>
                    <a:cubicBezTo>
                      <a:pt x="723858" y="418086"/>
                      <a:pt x="730058" y="412826"/>
                      <a:pt x="737706" y="412826"/>
                    </a:cubicBezTo>
                    <a:close/>
                    <a:moveTo>
                      <a:pt x="1014596" y="408914"/>
                    </a:moveTo>
                    <a:cubicBezTo>
                      <a:pt x="1022243" y="408914"/>
                      <a:pt x="1028443" y="414174"/>
                      <a:pt x="1028443" y="420664"/>
                    </a:cubicBezTo>
                    <a:cubicBezTo>
                      <a:pt x="1028443" y="427153"/>
                      <a:pt x="1022243" y="432413"/>
                      <a:pt x="1014596" y="432413"/>
                    </a:cubicBezTo>
                    <a:cubicBezTo>
                      <a:pt x="1006948" y="432413"/>
                      <a:pt x="1000748" y="427153"/>
                      <a:pt x="1000748" y="420664"/>
                    </a:cubicBezTo>
                    <a:cubicBezTo>
                      <a:pt x="1000748" y="414174"/>
                      <a:pt x="1006948" y="408914"/>
                      <a:pt x="1014596" y="408914"/>
                    </a:cubicBezTo>
                    <a:close/>
                    <a:moveTo>
                      <a:pt x="1095606" y="402230"/>
                    </a:moveTo>
                    <a:lnTo>
                      <a:pt x="1096335" y="404804"/>
                    </a:lnTo>
                    <a:lnTo>
                      <a:pt x="1095985" y="406040"/>
                    </a:lnTo>
                    <a:lnTo>
                      <a:pt x="1094865" y="403747"/>
                    </a:lnTo>
                    <a:close/>
                    <a:moveTo>
                      <a:pt x="14544" y="400505"/>
                    </a:moveTo>
                    <a:cubicBezTo>
                      <a:pt x="22191" y="400505"/>
                      <a:pt x="28391" y="405765"/>
                      <a:pt x="28391" y="412255"/>
                    </a:cubicBezTo>
                    <a:cubicBezTo>
                      <a:pt x="28391" y="418744"/>
                      <a:pt x="22191" y="424004"/>
                      <a:pt x="14544" y="424004"/>
                    </a:cubicBezTo>
                    <a:cubicBezTo>
                      <a:pt x="6896" y="424004"/>
                      <a:pt x="697" y="418744"/>
                      <a:pt x="697" y="412255"/>
                    </a:cubicBezTo>
                    <a:cubicBezTo>
                      <a:pt x="697" y="405765"/>
                      <a:pt x="6896" y="400505"/>
                      <a:pt x="14544" y="400505"/>
                    </a:cubicBezTo>
                    <a:close/>
                    <a:moveTo>
                      <a:pt x="650234" y="392774"/>
                    </a:moveTo>
                    <a:cubicBezTo>
                      <a:pt x="657881" y="392774"/>
                      <a:pt x="664081" y="398034"/>
                      <a:pt x="664081" y="404523"/>
                    </a:cubicBezTo>
                    <a:cubicBezTo>
                      <a:pt x="664081" y="411012"/>
                      <a:pt x="657881" y="416273"/>
                      <a:pt x="650234" y="416273"/>
                    </a:cubicBezTo>
                    <a:cubicBezTo>
                      <a:pt x="642587" y="416273"/>
                      <a:pt x="636387" y="411012"/>
                      <a:pt x="636387" y="404523"/>
                    </a:cubicBezTo>
                    <a:cubicBezTo>
                      <a:pt x="636387" y="398034"/>
                      <a:pt x="642587" y="392774"/>
                      <a:pt x="650234" y="392774"/>
                    </a:cubicBezTo>
                    <a:close/>
                    <a:moveTo>
                      <a:pt x="839525" y="386908"/>
                    </a:moveTo>
                    <a:cubicBezTo>
                      <a:pt x="847172" y="386908"/>
                      <a:pt x="853372" y="392168"/>
                      <a:pt x="853372" y="398658"/>
                    </a:cubicBezTo>
                    <a:cubicBezTo>
                      <a:pt x="853372" y="405147"/>
                      <a:pt x="847172" y="410407"/>
                      <a:pt x="839525" y="410407"/>
                    </a:cubicBezTo>
                    <a:cubicBezTo>
                      <a:pt x="831877" y="410407"/>
                      <a:pt x="825677" y="405147"/>
                      <a:pt x="825677" y="398658"/>
                    </a:cubicBezTo>
                    <a:cubicBezTo>
                      <a:pt x="825677" y="392168"/>
                      <a:pt x="831877" y="386908"/>
                      <a:pt x="839525" y="386908"/>
                    </a:cubicBezTo>
                    <a:close/>
                    <a:moveTo>
                      <a:pt x="320607" y="380354"/>
                    </a:moveTo>
                    <a:cubicBezTo>
                      <a:pt x="328254" y="380354"/>
                      <a:pt x="334454" y="385615"/>
                      <a:pt x="334454" y="392104"/>
                    </a:cubicBezTo>
                    <a:cubicBezTo>
                      <a:pt x="334454" y="398593"/>
                      <a:pt x="328254" y="403854"/>
                      <a:pt x="320607" y="403854"/>
                    </a:cubicBezTo>
                    <a:cubicBezTo>
                      <a:pt x="312960" y="403854"/>
                      <a:pt x="306760" y="398593"/>
                      <a:pt x="306760" y="392104"/>
                    </a:cubicBezTo>
                    <a:cubicBezTo>
                      <a:pt x="306760" y="385615"/>
                      <a:pt x="312960" y="380354"/>
                      <a:pt x="320607" y="380354"/>
                    </a:cubicBezTo>
                    <a:close/>
                    <a:moveTo>
                      <a:pt x="245331" y="373282"/>
                    </a:moveTo>
                    <a:cubicBezTo>
                      <a:pt x="252978" y="373282"/>
                      <a:pt x="259178" y="378543"/>
                      <a:pt x="259178" y="385032"/>
                    </a:cubicBezTo>
                    <a:cubicBezTo>
                      <a:pt x="259178" y="391521"/>
                      <a:pt x="252978" y="396782"/>
                      <a:pt x="245331" y="396782"/>
                    </a:cubicBezTo>
                    <a:cubicBezTo>
                      <a:pt x="237683" y="396782"/>
                      <a:pt x="231483" y="391521"/>
                      <a:pt x="231483" y="385032"/>
                    </a:cubicBezTo>
                    <a:cubicBezTo>
                      <a:pt x="231483" y="378543"/>
                      <a:pt x="237683" y="373282"/>
                      <a:pt x="245331" y="373282"/>
                    </a:cubicBezTo>
                    <a:close/>
                    <a:moveTo>
                      <a:pt x="444555" y="365539"/>
                    </a:moveTo>
                    <a:cubicBezTo>
                      <a:pt x="452203" y="365539"/>
                      <a:pt x="458403" y="370799"/>
                      <a:pt x="458403" y="377289"/>
                    </a:cubicBezTo>
                    <a:cubicBezTo>
                      <a:pt x="458403" y="383778"/>
                      <a:pt x="452203" y="389038"/>
                      <a:pt x="444555" y="389038"/>
                    </a:cubicBezTo>
                    <a:cubicBezTo>
                      <a:pt x="436908" y="389038"/>
                      <a:pt x="430708" y="383778"/>
                      <a:pt x="430708" y="377289"/>
                    </a:cubicBezTo>
                    <a:cubicBezTo>
                      <a:pt x="430708" y="370799"/>
                      <a:pt x="436908" y="365539"/>
                      <a:pt x="444555" y="365539"/>
                    </a:cubicBezTo>
                    <a:close/>
                    <a:moveTo>
                      <a:pt x="81710" y="364339"/>
                    </a:moveTo>
                    <a:cubicBezTo>
                      <a:pt x="89357" y="364339"/>
                      <a:pt x="95557" y="369599"/>
                      <a:pt x="95557" y="376088"/>
                    </a:cubicBezTo>
                    <a:cubicBezTo>
                      <a:pt x="95557" y="382578"/>
                      <a:pt x="89357" y="387838"/>
                      <a:pt x="81710" y="387838"/>
                    </a:cubicBezTo>
                    <a:cubicBezTo>
                      <a:pt x="74062" y="387838"/>
                      <a:pt x="67862" y="382578"/>
                      <a:pt x="67862" y="376088"/>
                    </a:cubicBezTo>
                    <a:cubicBezTo>
                      <a:pt x="67862" y="369599"/>
                      <a:pt x="74062" y="364339"/>
                      <a:pt x="81710" y="364339"/>
                    </a:cubicBezTo>
                    <a:close/>
                    <a:moveTo>
                      <a:pt x="964047" y="351956"/>
                    </a:moveTo>
                    <a:cubicBezTo>
                      <a:pt x="971695" y="351956"/>
                      <a:pt x="977895" y="357217"/>
                      <a:pt x="977895" y="363706"/>
                    </a:cubicBezTo>
                    <a:cubicBezTo>
                      <a:pt x="977895" y="370195"/>
                      <a:pt x="971695" y="375456"/>
                      <a:pt x="964047" y="375456"/>
                    </a:cubicBezTo>
                    <a:cubicBezTo>
                      <a:pt x="956400" y="375456"/>
                      <a:pt x="950200" y="370195"/>
                      <a:pt x="950200" y="363706"/>
                    </a:cubicBezTo>
                    <a:cubicBezTo>
                      <a:pt x="950200" y="357217"/>
                      <a:pt x="956400" y="351956"/>
                      <a:pt x="964047" y="351956"/>
                    </a:cubicBezTo>
                    <a:close/>
                    <a:moveTo>
                      <a:pt x="707241" y="346399"/>
                    </a:moveTo>
                    <a:cubicBezTo>
                      <a:pt x="714888" y="346399"/>
                      <a:pt x="721088" y="351660"/>
                      <a:pt x="721088" y="358149"/>
                    </a:cubicBezTo>
                    <a:cubicBezTo>
                      <a:pt x="721088" y="364638"/>
                      <a:pt x="714888" y="369899"/>
                      <a:pt x="707241" y="369899"/>
                    </a:cubicBezTo>
                    <a:cubicBezTo>
                      <a:pt x="699593" y="369899"/>
                      <a:pt x="693393" y="364638"/>
                      <a:pt x="693393" y="358149"/>
                    </a:cubicBezTo>
                    <a:cubicBezTo>
                      <a:pt x="693393" y="351660"/>
                      <a:pt x="699593" y="346399"/>
                      <a:pt x="707241" y="346399"/>
                    </a:cubicBezTo>
                    <a:close/>
                    <a:moveTo>
                      <a:pt x="357084" y="345487"/>
                    </a:moveTo>
                    <a:cubicBezTo>
                      <a:pt x="364731" y="345487"/>
                      <a:pt x="370931" y="350747"/>
                      <a:pt x="370931" y="357236"/>
                    </a:cubicBezTo>
                    <a:cubicBezTo>
                      <a:pt x="370931" y="363725"/>
                      <a:pt x="364731" y="368986"/>
                      <a:pt x="357084" y="368986"/>
                    </a:cubicBezTo>
                    <a:cubicBezTo>
                      <a:pt x="349437" y="368986"/>
                      <a:pt x="343237" y="363725"/>
                      <a:pt x="343237" y="357236"/>
                    </a:cubicBezTo>
                    <a:cubicBezTo>
                      <a:pt x="343237" y="350747"/>
                      <a:pt x="349437" y="345487"/>
                      <a:pt x="357084" y="345487"/>
                    </a:cubicBezTo>
                    <a:close/>
                    <a:moveTo>
                      <a:pt x="546374" y="339621"/>
                    </a:moveTo>
                    <a:cubicBezTo>
                      <a:pt x="554022" y="339621"/>
                      <a:pt x="560222" y="344881"/>
                      <a:pt x="560222" y="351371"/>
                    </a:cubicBezTo>
                    <a:cubicBezTo>
                      <a:pt x="560222" y="357860"/>
                      <a:pt x="554022" y="363120"/>
                      <a:pt x="546374" y="363120"/>
                    </a:cubicBezTo>
                    <a:cubicBezTo>
                      <a:pt x="538727" y="363120"/>
                      <a:pt x="532527" y="357860"/>
                      <a:pt x="532527" y="351371"/>
                    </a:cubicBezTo>
                    <a:cubicBezTo>
                      <a:pt x="532527" y="344881"/>
                      <a:pt x="538727" y="339621"/>
                      <a:pt x="546374" y="339621"/>
                    </a:cubicBezTo>
                    <a:close/>
                    <a:moveTo>
                      <a:pt x="801357" y="329483"/>
                    </a:moveTo>
                    <a:cubicBezTo>
                      <a:pt x="809004" y="329483"/>
                      <a:pt x="815204" y="334743"/>
                      <a:pt x="815204" y="341233"/>
                    </a:cubicBezTo>
                    <a:cubicBezTo>
                      <a:pt x="815204" y="347722"/>
                      <a:pt x="809004" y="352982"/>
                      <a:pt x="801357" y="352982"/>
                    </a:cubicBezTo>
                    <a:cubicBezTo>
                      <a:pt x="793710" y="352982"/>
                      <a:pt x="787510" y="347722"/>
                      <a:pt x="787510" y="341233"/>
                    </a:cubicBezTo>
                    <a:cubicBezTo>
                      <a:pt x="787510" y="334743"/>
                      <a:pt x="793710" y="329483"/>
                      <a:pt x="801357" y="329483"/>
                    </a:cubicBezTo>
                    <a:close/>
                    <a:moveTo>
                      <a:pt x="15513" y="318634"/>
                    </a:moveTo>
                    <a:lnTo>
                      <a:pt x="23044" y="321281"/>
                    </a:lnTo>
                    <a:cubicBezTo>
                      <a:pt x="25550" y="323407"/>
                      <a:pt x="27100" y="326345"/>
                      <a:pt x="27100" y="329589"/>
                    </a:cubicBezTo>
                    <a:cubicBezTo>
                      <a:pt x="27100" y="336078"/>
                      <a:pt x="20900" y="341339"/>
                      <a:pt x="13252" y="341339"/>
                    </a:cubicBezTo>
                    <a:cubicBezTo>
                      <a:pt x="9429" y="341339"/>
                      <a:pt x="5967" y="340024"/>
                      <a:pt x="3461" y="337898"/>
                    </a:cubicBezTo>
                    <a:lnTo>
                      <a:pt x="0" y="330807"/>
                    </a:lnTo>
                    <a:lnTo>
                      <a:pt x="4097" y="326113"/>
                    </a:lnTo>
                    <a:close/>
                    <a:moveTo>
                      <a:pt x="178229" y="313345"/>
                    </a:moveTo>
                    <a:cubicBezTo>
                      <a:pt x="185877" y="313345"/>
                      <a:pt x="192077" y="318605"/>
                      <a:pt x="192077" y="325094"/>
                    </a:cubicBezTo>
                    <a:cubicBezTo>
                      <a:pt x="192077" y="331583"/>
                      <a:pt x="185877" y="336844"/>
                      <a:pt x="178229" y="336844"/>
                    </a:cubicBezTo>
                    <a:cubicBezTo>
                      <a:pt x="170582" y="336844"/>
                      <a:pt x="164382" y="331583"/>
                      <a:pt x="164382" y="325094"/>
                    </a:cubicBezTo>
                    <a:cubicBezTo>
                      <a:pt x="164382" y="318605"/>
                      <a:pt x="170582" y="313345"/>
                      <a:pt x="178229" y="313345"/>
                    </a:cubicBezTo>
                    <a:close/>
                    <a:moveTo>
                      <a:pt x="1029034" y="303353"/>
                    </a:moveTo>
                    <a:lnTo>
                      <a:pt x="1032930" y="313839"/>
                    </a:lnTo>
                    <a:lnTo>
                      <a:pt x="1042889" y="320364"/>
                    </a:lnTo>
                    <a:lnTo>
                      <a:pt x="1041935" y="322319"/>
                    </a:lnTo>
                    <a:cubicBezTo>
                      <a:pt x="1039429" y="324445"/>
                      <a:pt x="1035968" y="325760"/>
                      <a:pt x="1032144" y="325760"/>
                    </a:cubicBezTo>
                    <a:cubicBezTo>
                      <a:pt x="1024497" y="325760"/>
                      <a:pt x="1018297" y="320499"/>
                      <a:pt x="1018297" y="314010"/>
                    </a:cubicBezTo>
                    <a:cubicBezTo>
                      <a:pt x="1018297" y="310766"/>
                      <a:pt x="1019847" y="307828"/>
                      <a:pt x="1022353" y="305702"/>
                    </a:cubicBezTo>
                    <a:close/>
                    <a:moveTo>
                      <a:pt x="414091" y="299112"/>
                    </a:moveTo>
                    <a:cubicBezTo>
                      <a:pt x="421738" y="299112"/>
                      <a:pt x="427938" y="304373"/>
                      <a:pt x="427938" y="310862"/>
                    </a:cubicBezTo>
                    <a:cubicBezTo>
                      <a:pt x="427938" y="317351"/>
                      <a:pt x="421738" y="322612"/>
                      <a:pt x="414091" y="322612"/>
                    </a:cubicBezTo>
                    <a:cubicBezTo>
                      <a:pt x="406443" y="322612"/>
                      <a:pt x="400243" y="317351"/>
                      <a:pt x="400243" y="310862"/>
                    </a:cubicBezTo>
                    <a:cubicBezTo>
                      <a:pt x="400243" y="304373"/>
                      <a:pt x="406443" y="299112"/>
                      <a:pt x="414091" y="299112"/>
                    </a:cubicBezTo>
                    <a:close/>
                    <a:moveTo>
                      <a:pt x="868523" y="293316"/>
                    </a:moveTo>
                    <a:cubicBezTo>
                      <a:pt x="876170" y="293316"/>
                      <a:pt x="882370" y="298577"/>
                      <a:pt x="882370" y="305066"/>
                    </a:cubicBezTo>
                    <a:cubicBezTo>
                      <a:pt x="882370" y="311556"/>
                      <a:pt x="876170" y="316816"/>
                      <a:pt x="868523" y="316816"/>
                    </a:cubicBezTo>
                    <a:cubicBezTo>
                      <a:pt x="860875" y="316816"/>
                      <a:pt x="854675" y="311556"/>
                      <a:pt x="854675" y="305066"/>
                    </a:cubicBezTo>
                    <a:cubicBezTo>
                      <a:pt x="854675" y="298577"/>
                      <a:pt x="860875" y="293316"/>
                      <a:pt x="868523" y="293316"/>
                    </a:cubicBezTo>
                    <a:close/>
                    <a:moveTo>
                      <a:pt x="90758" y="293292"/>
                    </a:moveTo>
                    <a:cubicBezTo>
                      <a:pt x="98405" y="293292"/>
                      <a:pt x="104605" y="298553"/>
                      <a:pt x="104605" y="305042"/>
                    </a:cubicBezTo>
                    <a:cubicBezTo>
                      <a:pt x="104605" y="311531"/>
                      <a:pt x="98405" y="316792"/>
                      <a:pt x="90758" y="316792"/>
                    </a:cubicBezTo>
                    <a:cubicBezTo>
                      <a:pt x="83111" y="316792"/>
                      <a:pt x="76911" y="311531"/>
                      <a:pt x="76911" y="305042"/>
                    </a:cubicBezTo>
                    <a:cubicBezTo>
                      <a:pt x="76911" y="298553"/>
                      <a:pt x="83111" y="293292"/>
                      <a:pt x="90758" y="293292"/>
                    </a:cubicBezTo>
                    <a:close/>
                    <a:moveTo>
                      <a:pt x="656692" y="289441"/>
                    </a:moveTo>
                    <a:cubicBezTo>
                      <a:pt x="664340" y="289441"/>
                      <a:pt x="670540" y="294702"/>
                      <a:pt x="670540" y="301191"/>
                    </a:cubicBezTo>
                    <a:cubicBezTo>
                      <a:pt x="670540" y="307681"/>
                      <a:pt x="664340" y="312941"/>
                      <a:pt x="656692" y="312941"/>
                    </a:cubicBezTo>
                    <a:cubicBezTo>
                      <a:pt x="649045" y="312941"/>
                      <a:pt x="642845" y="307681"/>
                      <a:pt x="642845" y="301191"/>
                    </a:cubicBezTo>
                    <a:cubicBezTo>
                      <a:pt x="642845" y="294702"/>
                      <a:pt x="649045" y="289441"/>
                      <a:pt x="656692" y="289441"/>
                    </a:cubicBezTo>
                    <a:close/>
                    <a:moveTo>
                      <a:pt x="280048" y="287426"/>
                    </a:moveTo>
                    <a:cubicBezTo>
                      <a:pt x="287696" y="287426"/>
                      <a:pt x="293896" y="292687"/>
                      <a:pt x="293896" y="299176"/>
                    </a:cubicBezTo>
                    <a:cubicBezTo>
                      <a:pt x="293896" y="305666"/>
                      <a:pt x="287696" y="310926"/>
                      <a:pt x="280048" y="310926"/>
                    </a:cubicBezTo>
                    <a:cubicBezTo>
                      <a:pt x="272401" y="310926"/>
                      <a:pt x="266201" y="305666"/>
                      <a:pt x="266201" y="299176"/>
                    </a:cubicBezTo>
                    <a:cubicBezTo>
                      <a:pt x="266201" y="292687"/>
                      <a:pt x="272401" y="287426"/>
                      <a:pt x="280048" y="287426"/>
                    </a:cubicBezTo>
                    <a:close/>
                    <a:moveTo>
                      <a:pt x="508207" y="282195"/>
                    </a:moveTo>
                    <a:cubicBezTo>
                      <a:pt x="515854" y="282195"/>
                      <a:pt x="522054" y="287456"/>
                      <a:pt x="522054" y="293945"/>
                    </a:cubicBezTo>
                    <a:cubicBezTo>
                      <a:pt x="522054" y="300434"/>
                      <a:pt x="515854" y="305695"/>
                      <a:pt x="508207" y="305695"/>
                    </a:cubicBezTo>
                    <a:cubicBezTo>
                      <a:pt x="500559" y="305695"/>
                      <a:pt x="494359" y="300434"/>
                      <a:pt x="494359" y="293945"/>
                    </a:cubicBezTo>
                    <a:cubicBezTo>
                      <a:pt x="494359" y="287456"/>
                      <a:pt x="500559" y="282195"/>
                      <a:pt x="508207" y="282195"/>
                    </a:cubicBezTo>
                    <a:close/>
                    <a:moveTo>
                      <a:pt x="147765" y="246918"/>
                    </a:moveTo>
                    <a:cubicBezTo>
                      <a:pt x="155412" y="246918"/>
                      <a:pt x="161612" y="252178"/>
                      <a:pt x="161612" y="258667"/>
                    </a:cubicBezTo>
                    <a:cubicBezTo>
                      <a:pt x="161612" y="265157"/>
                      <a:pt x="155412" y="270417"/>
                      <a:pt x="147765" y="270417"/>
                    </a:cubicBezTo>
                    <a:cubicBezTo>
                      <a:pt x="140117" y="270417"/>
                      <a:pt x="133917" y="265157"/>
                      <a:pt x="133917" y="258667"/>
                    </a:cubicBezTo>
                    <a:cubicBezTo>
                      <a:pt x="133917" y="252178"/>
                      <a:pt x="140117" y="246918"/>
                      <a:pt x="147765" y="246918"/>
                    </a:cubicBezTo>
                    <a:close/>
                    <a:moveTo>
                      <a:pt x="800065" y="246817"/>
                    </a:moveTo>
                    <a:cubicBezTo>
                      <a:pt x="807713" y="246817"/>
                      <a:pt x="813913" y="252078"/>
                      <a:pt x="813913" y="258567"/>
                    </a:cubicBezTo>
                    <a:cubicBezTo>
                      <a:pt x="813913" y="265056"/>
                      <a:pt x="807713" y="270316"/>
                      <a:pt x="800065" y="270316"/>
                    </a:cubicBezTo>
                    <a:cubicBezTo>
                      <a:pt x="792418" y="270316"/>
                      <a:pt x="786218" y="265056"/>
                      <a:pt x="786218" y="258567"/>
                    </a:cubicBezTo>
                    <a:cubicBezTo>
                      <a:pt x="786218" y="252078"/>
                      <a:pt x="792418" y="246817"/>
                      <a:pt x="800065" y="246817"/>
                    </a:cubicBezTo>
                    <a:close/>
                    <a:moveTo>
                      <a:pt x="575372" y="246029"/>
                    </a:moveTo>
                    <a:cubicBezTo>
                      <a:pt x="583020" y="246029"/>
                      <a:pt x="589220" y="251290"/>
                      <a:pt x="589220" y="257779"/>
                    </a:cubicBezTo>
                    <a:cubicBezTo>
                      <a:pt x="589220" y="264268"/>
                      <a:pt x="583020" y="269529"/>
                      <a:pt x="575372" y="269529"/>
                    </a:cubicBezTo>
                    <a:cubicBezTo>
                      <a:pt x="567725" y="269529"/>
                      <a:pt x="561525" y="264268"/>
                      <a:pt x="561525" y="257779"/>
                    </a:cubicBezTo>
                    <a:cubicBezTo>
                      <a:pt x="561525" y="251290"/>
                      <a:pt x="567725" y="246029"/>
                      <a:pt x="575372" y="246029"/>
                    </a:cubicBezTo>
                    <a:close/>
                    <a:moveTo>
                      <a:pt x="965043" y="242322"/>
                    </a:moveTo>
                    <a:cubicBezTo>
                      <a:pt x="972690" y="242322"/>
                      <a:pt x="978890" y="247583"/>
                      <a:pt x="978890" y="254072"/>
                    </a:cubicBezTo>
                    <a:cubicBezTo>
                      <a:pt x="978890" y="260561"/>
                      <a:pt x="972690" y="265822"/>
                      <a:pt x="965043" y="265822"/>
                    </a:cubicBezTo>
                    <a:cubicBezTo>
                      <a:pt x="957395" y="265822"/>
                      <a:pt x="951195" y="260561"/>
                      <a:pt x="951195" y="254072"/>
                    </a:cubicBezTo>
                    <a:cubicBezTo>
                      <a:pt x="951195" y="247583"/>
                      <a:pt x="957395" y="242322"/>
                      <a:pt x="965043" y="242322"/>
                    </a:cubicBezTo>
                    <a:close/>
                    <a:moveTo>
                      <a:pt x="363542" y="242154"/>
                    </a:moveTo>
                    <a:cubicBezTo>
                      <a:pt x="371190" y="242154"/>
                      <a:pt x="377390" y="247415"/>
                      <a:pt x="377390" y="253904"/>
                    </a:cubicBezTo>
                    <a:cubicBezTo>
                      <a:pt x="377390" y="260393"/>
                      <a:pt x="371190" y="265654"/>
                      <a:pt x="363542" y="265654"/>
                    </a:cubicBezTo>
                    <a:cubicBezTo>
                      <a:pt x="355895" y="265654"/>
                      <a:pt x="349695" y="260393"/>
                      <a:pt x="349695" y="253904"/>
                    </a:cubicBezTo>
                    <a:cubicBezTo>
                      <a:pt x="349695" y="247415"/>
                      <a:pt x="355895" y="242154"/>
                      <a:pt x="363542" y="242154"/>
                    </a:cubicBezTo>
                    <a:close/>
                    <a:moveTo>
                      <a:pt x="724789" y="239745"/>
                    </a:moveTo>
                    <a:cubicBezTo>
                      <a:pt x="732436" y="239745"/>
                      <a:pt x="738636" y="245006"/>
                      <a:pt x="738636" y="251495"/>
                    </a:cubicBezTo>
                    <a:cubicBezTo>
                      <a:pt x="738636" y="257984"/>
                      <a:pt x="732436" y="263245"/>
                      <a:pt x="724789" y="263245"/>
                    </a:cubicBezTo>
                    <a:cubicBezTo>
                      <a:pt x="717141" y="263245"/>
                      <a:pt x="710941" y="257984"/>
                      <a:pt x="710941" y="251495"/>
                    </a:cubicBezTo>
                    <a:cubicBezTo>
                      <a:pt x="710941" y="245006"/>
                      <a:pt x="717141" y="239745"/>
                      <a:pt x="724789" y="239745"/>
                    </a:cubicBezTo>
                    <a:close/>
                    <a:moveTo>
                      <a:pt x="241881" y="230001"/>
                    </a:moveTo>
                    <a:cubicBezTo>
                      <a:pt x="249528" y="230001"/>
                      <a:pt x="255728" y="235262"/>
                      <a:pt x="255728" y="241751"/>
                    </a:cubicBezTo>
                    <a:cubicBezTo>
                      <a:pt x="255728" y="248240"/>
                      <a:pt x="249528" y="253501"/>
                      <a:pt x="241881" y="253501"/>
                    </a:cubicBezTo>
                    <a:cubicBezTo>
                      <a:pt x="234233" y="253501"/>
                      <a:pt x="228034" y="248240"/>
                      <a:pt x="228034" y="241751"/>
                    </a:cubicBezTo>
                    <a:cubicBezTo>
                      <a:pt x="228034" y="235262"/>
                      <a:pt x="234233" y="230001"/>
                      <a:pt x="241881" y="230001"/>
                    </a:cubicBezTo>
                    <a:close/>
                    <a:moveTo>
                      <a:pt x="877571" y="222270"/>
                    </a:moveTo>
                    <a:cubicBezTo>
                      <a:pt x="885219" y="222270"/>
                      <a:pt x="891419" y="227531"/>
                      <a:pt x="891419" y="234020"/>
                    </a:cubicBezTo>
                    <a:cubicBezTo>
                      <a:pt x="891419" y="240509"/>
                      <a:pt x="885219" y="245770"/>
                      <a:pt x="877571" y="245770"/>
                    </a:cubicBezTo>
                    <a:cubicBezTo>
                      <a:pt x="869924" y="245770"/>
                      <a:pt x="863724" y="240509"/>
                      <a:pt x="863724" y="234020"/>
                    </a:cubicBezTo>
                    <a:cubicBezTo>
                      <a:pt x="863724" y="227531"/>
                      <a:pt x="869924" y="222270"/>
                      <a:pt x="877571" y="222270"/>
                    </a:cubicBezTo>
                    <a:close/>
                    <a:moveTo>
                      <a:pt x="506915" y="199530"/>
                    </a:moveTo>
                    <a:cubicBezTo>
                      <a:pt x="514563" y="199530"/>
                      <a:pt x="520762" y="204791"/>
                      <a:pt x="520762" y="211280"/>
                    </a:cubicBezTo>
                    <a:cubicBezTo>
                      <a:pt x="520762" y="217769"/>
                      <a:pt x="514563" y="223030"/>
                      <a:pt x="506915" y="223030"/>
                    </a:cubicBezTo>
                    <a:cubicBezTo>
                      <a:pt x="499268" y="223030"/>
                      <a:pt x="493068" y="217769"/>
                      <a:pt x="493068" y="211280"/>
                    </a:cubicBezTo>
                    <a:cubicBezTo>
                      <a:pt x="493068" y="204791"/>
                      <a:pt x="499268" y="199530"/>
                      <a:pt x="506915" y="199530"/>
                    </a:cubicBezTo>
                    <a:close/>
                    <a:moveTo>
                      <a:pt x="309047" y="193835"/>
                    </a:moveTo>
                    <a:cubicBezTo>
                      <a:pt x="316694" y="193835"/>
                      <a:pt x="322894" y="199096"/>
                      <a:pt x="322894" y="205585"/>
                    </a:cubicBezTo>
                    <a:cubicBezTo>
                      <a:pt x="322894" y="212074"/>
                      <a:pt x="316694" y="217335"/>
                      <a:pt x="309047" y="217335"/>
                    </a:cubicBezTo>
                    <a:cubicBezTo>
                      <a:pt x="301399" y="217335"/>
                      <a:pt x="295199" y="212074"/>
                      <a:pt x="295199" y="205585"/>
                    </a:cubicBezTo>
                    <a:cubicBezTo>
                      <a:pt x="295199" y="199096"/>
                      <a:pt x="301399" y="193835"/>
                      <a:pt x="309047" y="193835"/>
                    </a:cubicBezTo>
                    <a:close/>
                    <a:moveTo>
                      <a:pt x="431639" y="192458"/>
                    </a:moveTo>
                    <a:cubicBezTo>
                      <a:pt x="439286" y="192458"/>
                      <a:pt x="445486" y="197719"/>
                      <a:pt x="445486" y="204208"/>
                    </a:cubicBezTo>
                    <a:cubicBezTo>
                      <a:pt x="445486" y="210697"/>
                      <a:pt x="439286" y="215958"/>
                      <a:pt x="431639" y="215958"/>
                    </a:cubicBezTo>
                    <a:cubicBezTo>
                      <a:pt x="423991" y="215958"/>
                      <a:pt x="417791" y="210697"/>
                      <a:pt x="417791" y="204208"/>
                    </a:cubicBezTo>
                    <a:cubicBezTo>
                      <a:pt x="417791" y="197719"/>
                      <a:pt x="423991" y="192458"/>
                      <a:pt x="431639" y="192458"/>
                    </a:cubicBezTo>
                    <a:close/>
                    <a:moveTo>
                      <a:pt x="97216" y="189960"/>
                    </a:moveTo>
                    <a:cubicBezTo>
                      <a:pt x="104864" y="189960"/>
                      <a:pt x="111064" y="195221"/>
                      <a:pt x="111064" y="201710"/>
                    </a:cubicBezTo>
                    <a:cubicBezTo>
                      <a:pt x="111064" y="208199"/>
                      <a:pt x="104864" y="213460"/>
                      <a:pt x="97216" y="213460"/>
                    </a:cubicBezTo>
                    <a:cubicBezTo>
                      <a:pt x="93393" y="213460"/>
                      <a:pt x="89931" y="212145"/>
                      <a:pt x="87425" y="210019"/>
                    </a:cubicBezTo>
                    <a:lnTo>
                      <a:pt x="84921" y="204888"/>
                    </a:lnTo>
                    <a:lnTo>
                      <a:pt x="95263" y="190647"/>
                    </a:lnTo>
                    <a:close/>
                    <a:moveTo>
                      <a:pt x="692020" y="183029"/>
                    </a:moveTo>
                    <a:cubicBezTo>
                      <a:pt x="699667" y="183029"/>
                      <a:pt x="705867" y="188290"/>
                      <a:pt x="705867" y="194779"/>
                    </a:cubicBezTo>
                    <a:cubicBezTo>
                      <a:pt x="705867" y="201268"/>
                      <a:pt x="699667" y="206529"/>
                      <a:pt x="692020" y="206529"/>
                    </a:cubicBezTo>
                    <a:cubicBezTo>
                      <a:pt x="684372" y="206529"/>
                      <a:pt x="678172" y="201268"/>
                      <a:pt x="678172" y="194779"/>
                    </a:cubicBezTo>
                    <a:cubicBezTo>
                      <a:pt x="678172" y="188290"/>
                      <a:pt x="684372" y="183029"/>
                      <a:pt x="692020" y="183029"/>
                    </a:cubicBezTo>
                    <a:close/>
                    <a:moveTo>
                      <a:pt x="934578" y="175896"/>
                    </a:moveTo>
                    <a:cubicBezTo>
                      <a:pt x="942225" y="175896"/>
                      <a:pt x="948425" y="181156"/>
                      <a:pt x="948425" y="187645"/>
                    </a:cubicBezTo>
                    <a:cubicBezTo>
                      <a:pt x="948425" y="194135"/>
                      <a:pt x="942225" y="199395"/>
                      <a:pt x="934578" y="199395"/>
                    </a:cubicBezTo>
                    <a:cubicBezTo>
                      <a:pt x="926931" y="199395"/>
                      <a:pt x="920731" y="194135"/>
                      <a:pt x="920731" y="187645"/>
                    </a:cubicBezTo>
                    <a:cubicBezTo>
                      <a:pt x="920731" y="181156"/>
                      <a:pt x="926931" y="175896"/>
                      <a:pt x="934578" y="175896"/>
                    </a:cubicBezTo>
                    <a:close/>
                    <a:moveTo>
                      <a:pt x="604548" y="162977"/>
                    </a:moveTo>
                    <a:cubicBezTo>
                      <a:pt x="612196" y="162977"/>
                      <a:pt x="618396" y="168238"/>
                      <a:pt x="618396" y="174727"/>
                    </a:cubicBezTo>
                    <a:cubicBezTo>
                      <a:pt x="618396" y="181216"/>
                      <a:pt x="612196" y="186477"/>
                      <a:pt x="604548" y="186477"/>
                    </a:cubicBezTo>
                    <a:cubicBezTo>
                      <a:pt x="596901" y="186477"/>
                      <a:pt x="590701" y="181216"/>
                      <a:pt x="590701" y="174727"/>
                    </a:cubicBezTo>
                    <a:cubicBezTo>
                      <a:pt x="590701" y="168238"/>
                      <a:pt x="596901" y="162977"/>
                      <a:pt x="604548" y="162977"/>
                    </a:cubicBezTo>
                    <a:close/>
                    <a:moveTo>
                      <a:pt x="793839" y="157111"/>
                    </a:moveTo>
                    <a:cubicBezTo>
                      <a:pt x="801486" y="157111"/>
                      <a:pt x="807686" y="162372"/>
                      <a:pt x="807686" y="168861"/>
                    </a:cubicBezTo>
                    <a:cubicBezTo>
                      <a:pt x="807686" y="175350"/>
                      <a:pt x="801486" y="180611"/>
                      <a:pt x="793839" y="180611"/>
                    </a:cubicBezTo>
                    <a:cubicBezTo>
                      <a:pt x="786191" y="180611"/>
                      <a:pt x="779992" y="175350"/>
                      <a:pt x="779992" y="168861"/>
                    </a:cubicBezTo>
                    <a:cubicBezTo>
                      <a:pt x="779992" y="162372"/>
                      <a:pt x="786191" y="157111"/>
                      <a:pt x="793839" y="157111"/>
                    </a:cubicBezTo>
                    <a:close/>
                    <a:moveTo>
                      <a:pt x="240589" y="147336"/>
                    </a:moveTo>
                    <a:cubicBezTo>
                      <a:pt x="248237" y="147336"/>
                      <a:pt x="254437" y="152596"/>
                      <a:pt x="254437" y="159086"/>
                    </a:cubicBezTo>
                    <a:cubicBezTo>
                      <a:pt x="254437" y="165575"/>
                      <a:pt x="248237" y="170835"/>
                      <a:pt x="240589" y="170835"/>
                    </a:cubicBezTo>
                    <a:cubicBezTo>
                      <a:pt x="232942" y="170835"/>
                      <a:pt x="226742" y="165575"/>
                      <a:pt x="226742" y="159086"/>
                    </a:cubicBezTo>
                    <a:cubicBezTo>
                      <a:pt x="226742" y="152596"/>
                      <a:pt x="232942" y="147336"/>
                      <a:pt x="240589" y="147336"/>
                    </a:cubicBezTo>
                    <a:close/>
                    <a:moveTo>
                      <a:pt x="165313" y="140264"/>
                    </a:moveTo>
                    <a:cubicBezTo>
                      <a:pt x="172960" y="140264"/>
                      <a:pt x="179160" y="145525"/>
                      <a:pt x="179160" y="152014"/>
                    </a:cubicBezTo>
                    <a:cubicBezTo>
                      <a:pt x="179160" y="158503"/>
                      <a:pt x="172960" y="163764"/>
                      <a:pt x="165313" y="163764"/>
                    </a:cubicBezTo>
                    <a:cubicBezTo>
                      <a:pt x="157665" y="163764"/>
                      <a:pt x="151465" y="158503"/>
                      <a:pt x="151465" y="152014"/>
                    </a:cubicBezTo>
                    <a:cubicBezTo>
                      <a:pt x="151465" y="145525"/>
                      <a:pt x="157665" y="140264"/>
                      <a:pt x="165313" y="140264"/>
                    </a:cubicBezTo>
                    <a:close/>
                    <a:moveTo>
                      <a:pt x="411191" y="119509"/>
                    </a:moveTo>
                    <a:cubicBezTo>
                      <a:pt x="418839" y="119509"/>
                      <a:pt x="425039" y="124770"/>
                      <a:pt x="425039" y="131259"/>
                    </a:cubicBezTo>
                    <a:cubicBezTo>
                      <a:pt x="425039" y="137748"/>
                      <a:pt x="418839" y="143008"/>
                      <a:pt x="411191" y="143008"/>
                    </a:cubicBezTo>
                    <a:cubicBezTo>
                      <a:pt x="403544" y="143008"/>
                      <a:pt x="397344" y="137748"/>
                      <a:pt x="397344" y="131259"/>
                    </a:cubicBezTo>
                    <a:cubicBezTo>
                      <a:pt x="397344" y="124770"/>
                      <a:pt x="403544" y="119509"/>
                      <a:pt x="411191" y="119509"/>
                    </a:cubicBezTo>
                    <a:close/>
                    <a:moveTo>
                      <a:pt x="884030" y="118938"/>
                    </a:moveTo>
                    <a:cubicBezTo>
                      <a:pt x="891677" y="118938"/>
                      <a:pt x="897877" y="124199"/>
                      <a:pt x="897877" y="130688"/>
                    </a:cubicBezTo>
                    <a:cubicBezTo>
                      <a:pt x="897877" y="137177"/>
                      <a:pt x="891677" y="142438"/>
                      <a:pt x="884030" y="142438"/>
                    </a:cubicBezTo>
                    <a:cubicBezTo>
                      <a:pt x="876382" y="142438"/>
                      <a:pt x="870182" y="137177"/>
                      <a:pt x="870182" y="130688"/>
                    </a:cubicBezTo>
                    <a:cubicBezTo>
                      <a:pt x="870182" y="124199"/>
                      <a:pt x="876382" y="118938"/>
                      <a:pt x="884030" y="118938"/>
                    </a:cubicBezTo>
                    <a:close/>
                    <a:moveTo>
                      <a:pt x="661555" y="116603"/>
                    </a:moveTo>
                    <a:cubicBezTo>
                      <a:pt x="669202" y="116603"/>
                      <a:pt x="675402" y="121863"/>
                      <a:pt x="675402" y="128352"/>
                    </a:cubicBezTo>
                    <a:cubicBezTo>
                      <a:pt x="675402" y="134842"/>
                      <a:pt x="669202" y="140102"/>
                      <a:pt x="661555" y="140102"/>
                    </a:cubicBezTo>
                    <a:cubicBezTo>
                      <a:pt x="653907" y="140102"/>
                      <a:pt x="647708" y="134842"/>
                      <a:pt x="647708" y="128352"/>
                    </a:cubicBezTo>
                    <a:cubicBezTo>
                      <a:pt x="647708" y="121863"/>
                      <a:pt x="653907" y="116603"/>
                      <a:pt x="661555" y="116603"/>
                    </a:cubicBezTo>
                    <a:close/>
                    <a:moveTo>
                      <a:pt x="755671" y="99686"/>
                    </a:moveTo>
                    <a:cubicBezTo>
                      <a:pt x="763319" y="99686"/>
                      <a:pt x="769519" y="104947"/>
                      <a:pt x="769519" y="111436"/>
                    </a:cubicBezTo>
                    <a:cubicBezTo>
                      <a:pt x="769519" y="117925"/>
                      <a:pt x="763319" y="123186"/>
                      <a:pt x="755671" y="123186"/>
                    </a:cubicBezTo>
                    <a:cubicBezTo>
                      <a:pt x="748024" y="123186"/>
                      <a:pt x="741824" y="117925"/>
                      <a:pt x="741824" y="111436"/>
                    </a:cubicBezTo>
                    <a:cubicBezTo>
                      <a:pt x="741824" y="104947"/>
                      <a:pt x="748024" y="99686"/>
                      <a:pt x="755671" y="99686"/>
                    </a:cubicBezTo>
                    <a:close/>
                    <a:moveTo>
                      <a:pt x="323720" y="99457"/>
                    </a:moveTo>
                    <a:cubicBezTo>
                      <a:pt x="331368" y="99457"/>
                      <a:pt x="337567" y="104717"/>
                      <a:pt x="337567" y="111207"/>
                    </a:cubicBezTo>
                    <a:cubicBezTo>
                      <a:pt x="337567" y="117696"/>
                      <a:pt x="331368" y="122956"/>
                      <a:pt x="323720" y="122956"/>
                    </a:cubicBezTo>
                    <a:cubicBezTo>
                      <a:pt x="316073" y="122956"/>
                      <a:pt x="309873" y="117696"/>
                      <a:pt x="309873" y="111207"/>
                    </a:cubicBezTo>
                    <a:cubicBezTo>
                      <a:pt x="309873" y="104717"/>
                      <a:pt x="316073" y="99457"/>
                      <a:pt x="323720" y="99457"/>
                    </a:cubicBezTo>
                    <a:close/>
                    <a:moveTo>
                      <a:pt x="513010" y="93591"/>
                    </a:moveTo>
                    <a:cubicBezTo>
                      <a:pt x="520658" y="93591"/>
                      <a:pt x="526858" y="98852"/>
                      <a:pt x="526858" y="105341"/>
                    </a:cubicBezTo>
                    <a:cubicBezTo>
                      <a:pt x="526858" y="111830"/>
                      <a:pt x="520658" y="117091"/>
                      <a:pt x="513010" y="117091"/>
                    </a:cubicBezTo>
                    <a:cubicBezTo>
                      <a:pt x="505363" y="117091"/>
                      <a:pt x="499163" y="111830"/>
                      <a:pt x="499163" y="105341"/>
                    </a:cubicBezTo>
                    <a:cubicBezTo>
                      <a:pt x="499163" y="98852"/>
                      <a:pt x="505363" y="93591"/>
                      <a:pt x="513010" y="93591"/>
                    </a:cubicBezTo>
                    <a:close/>
                    <a:moveTo>
                      <a:pt x="822837" y="63520"/>
                    </a:moveTo>
                    <a:cubicBezTo>
                      <a:pt x="830484" y="63520"/>
                      <a:pt x="836684" y="68781"/>
                      <a:pt x="836684" y="75270"/>
                    </a:cubicBezTo>
                    <a:cubicBezTo>
                      <a:pt x="836684" y="81759"/>
                      <a:pt x="830484" y="87020"/>
                      <a:pt x="822837" y="87020"/>
                    </a:cubicBezTo>
                    <a:cubicBezTo>
                      <a:pt x="815190" y="87020"/>
                      <a:pt x="808990" y="81759"/>
                      <a:pt x="808990" y="75270"/>
                    </a:cubicBezTo>
                    <a:cubicBezTo>
                      <a:pt x="808990" y="68781"/>
                      <a:pt x="815190" y="63520"/>
                      <a:pt x="822837" y="63520"/>
                    </a:cubicBezTo>
                    <a:close/>
                    <a:moveTo>
                      <a:pt x="231954" y="60811"/>
                    </a:moveTo>
                    <a:lnTo>
                      <a:pt x="239692" y="63531"/>
                    </a:lnTo>
                    <a:cubicBezTo>
                      <a:pt x="242197" y="65657"/>
                      <a:pt x="243747" y="68595"/>
                      <a:pt x="243747" y="71839"/>
                    </a:cubicBezTo>
                    <a:cubicBezTo>
                      <a:pt x="243747" y="78328"/>
                      <a:pt x="237548" y="83589"/>
                      <a:pt x="229900" y="83589"/>
                    </a:cubicBezTo>
                    <a:cubicBezTo>
                      <a:pt x="226077" y="83589"/>
                      <a:pt x="222615" y="82274"/>
                      <a:pt x="220109" y="80148"/>
                    </a:cubicBezTo>
                    <a:lnTo>
                      <a:pt x="216425" y="72600"/>
                    </a:lnTo>
                    <a:close/>
                    <a:moveTo>
                      <a:pt x="611007" y="59645"/>
                    </a:moveTo>
                    <a:cubicBezTo>
                      <a:pt x="618654" y="59645"/>
                      <a:pt x="624854" y="64906"/>
                      <a:pt x="624854" y="71395"/>
                    </a:cubicBezTo>
                    <a:cubicBezTo>
                      <a:pt x="624854" y="77884"/>
                      <a:pt x="618654" y="83145"/>
                      <a:pt x="611007" y="83145"/>
                    </a:cubicBezTo>
                    <a:cubicBezTo>
                      <a:pt x="603359" y="83145"/>
                      <a:pt x="597159" y="77884"/>
                      <a:pt x="597159" y="71395"/>
                    </a:cubicBezTo>
                    <a:cubicBezTo>
                      <a:pt x="597159" y="64906"/>
                      <a:pt x="603359" y="59645"/>
                      <a:pt x="611007" y="59645"/>
                    </a:cubicBezTo>
                    <a:close/>
                    <a:moveTo>
                      <a:pt x="380727" y="53082"/>
                    </a:moveTo>
                    <a:cubicBezTo>
                      <a:pt x="388374" y="53082"/>
                      <a:pt x="394574" y="58343"/>
                      <a:pt x="394574" y="64832"/>
                    </a:cubicBezTo>
                    <a:cubicBezTo>
                      <a:pt x="394574" y="71321"/>
                      <a:pt x="388374" y="76582"/>
                      <a:pt x="380727" y="76582"/>
                    </a:cubicBezTo>
                    <a:cubicBezTo>
                      <a:pt x="373079" y="76582"/>
                      <a:pt x="366879" y="71321"/>
                      <a:pt x="366879" y="64832"/>
                    </a:cubicBezTo>
                    <a:cubicBezTo>
                      <a:pt x="366879" y="58343"/>
                      <a:pt x="373079" y="53082"/>
                      <a:pt x="380727" y="53082"/>
                    </a:cubicBezTo>
                    <a:close/>
                    <a:moveTo>
                      <a:pt x="474843" y="36166"/>
                    </a:moveTo>
                    <a:cubicBezTo>
                      <a:pt x="482490" y="36166"/>
                      <a:pt x="488690" y="41427"/>
                      <a:pt x="488690" y="47916"/>
                    </a:cubicBezTo>
                    <a:cubicBezTo>
                      <a:pt x="488690" y="54405"/>
                      <a:pt x="482490" y="59666"/>
                      <a:pt x="474843" y="59666"/>
                    </a:cubicBezTo>
                    <a:cubicBezTo>
                      <a:pt x="467196" y="59666"/>
                      <a:pt x="460996" y="54405"/>
                      <a:pt x="460996" y="47916"/>
                    </a:cubicBezTo>
                    <a:cubicBezTo>
                      <a:pt x="460996" y="41427"/>
                      <a:pt x="467196" y="36166"/>
                      <a:pt x="474843" y="36166"/>
                    </a:cubicBezTo>
                    <a:close/>
                    <a:moveTo>
                      <a:pt x="751717" y="17957"/>
                    </a:moveTo>
                    <a:lnTo>
                      <a:pt x="754885" y="19000"/>
                    </a:lnTo>
                    <a:lnTo>
                      <a:pt x="766082" y="24376"/>
                    </a:lnTo>
                    <a:lnTo>
                      <a:pt x="768227" y="28771"/>
                    </a:lnTo>
                    <a:cubicBezTo>
                      <a:pt x="768227" y="35260"/>
                      <a:pt x="762027" y="40520"/>
                      <a:pt x="754380" y="40520"/>
                    </a:cubicBezTo>
                    <a:cubicBezTo>
                      <a:pt x="746732" y="40520"/>
                      <a:pt x="740532" y="35260"/>
                      <a:pt x="740532" y="28771"/>
                    </a:cubicBezTo>
                    <a:cubicBezTo>
                      <a:pt x="740532" y="25527"/>
                      <a:pt x="742082" y="22589"/>
                      <a:pt x="744588" y="20463"/>
                    </a:cubicBezTo>
                    <a:close/>
                    <a:moveTo>
                      <a:pt x="679103" y="9949"/>
                    </a:moveTo>
                    <a:cubicBezTo>
                      <a:pt x="686750" y="9949"/>
                      <a:pt x="692950" y="15210"/>
                      <a:pt x="692950" y="21699"/>
                    </a:cubicBezTo>
                    <a:cubicBezTo>
                      <a:pt x="692950" y="28188"/>
                      <a:pt x="686750" y="33449"/>
                      <a:pt x="679103" y="33449"/>
                    </a:cubicBezTo>
                    <a:cubicBezTo>
                      <a:pt x="671456" y="33449"/>
                      <a:pt x="665256" y="28188"/>
                      <a:pt x="665256" y="21699"/>
                    </a:cubicBezTo>
                    <a:cubicBezTo>
                      <a:pt x="665256" y="15210"/>
                      <a:pt x="671456" y="9949"/>
                      <a:pt x="679103" y="9949"/>
                    </a:cubicBezTo>
                    <a:close/>
                    <a:moveTo>
                      <a:pt x="343942" y="8047"/>
                    </a:moveTo>
                    <a:lnTo>
                      <a:pt x="339970" y="16184"/>
                    </a:lnTo>
                    <a:cubicBezTo>
                      <a:pt x="337464" y="18310"/>
                      <a:pt x="334002" y="19625"/>
                      <a:pt x="330178" y="19625"/>
                    </a:cubicBezTo>
                    <a:cubicBezTo>
                      <a:pt x="326355" y="19625"/>
                      <a:pt x="322893" y="18310"/>
                      <a:pt x="320387" y="16184"/>
                    </a:cubicBezTo>
                    <a:lnTo>
                      <a:pt x="320226" y="15854"/>
                    </a:lnTo>
                    <a:close/>
                    <a:moveTo>
                      <a:pt x="542009" y="0"/>
                    </a:moveTo>
                    <a:cubicBezTo>
                      <a:pt x="549656" y="0"/>
                      <a:pt x="555856" y="5261"/>
                      <a:pt x="555856" y="11750"/>
                    </a:cubicBezTo>
                    <a:cubicBezTo>
                      <a:pt x="555856" y="18239"/>
                      <a:pt x="549656" y="23499"/>
                      <a:pt x="542009" y="23499"/>
                    </a:cubicBezTo>
                    <a:cubicBezTo>
                      <a:pt x="534361" y="23499"/>
                      <a:pt x="528161" y="18239"/>
                      <a:pt x="528161" y="11750"/>
                    </a:cubicBezTo>
                    <a:cubicBezTo>
                      <a:pt x="528161" y="5261"/>
                      <a:pt x="534361" y="0"/>
                      <a:pt x="542009" y="0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C14405A4-00F3-4738-9127-5A975280F96E}"/>
                  </a:ext>
                </a:extLst>
              </p:cNvPr>
              <p:cNvSpPr/>
              <p:nvPr/>
            </p:nvSpPr>
            <p:spPr>
              <a:xfrm>
                <a:off x="1726982" y="2592455"/>
                <a:ext cx="180975" cy="155104"/>
              </a:xfrm>
              <a:custGeom>
                <a:avLst/>
                <a:gdLst>
                  <a:gd name="connsiteX0" fmla="*/ 145189 w 304116"/>
                  <a:gd name="connsiteY0" fmla="*/ 61656 h 260642"/>
                  <a:gd name="connsiteX1" fmla="*/ 254626 w 304116"/>
                  <a:gd name="connsiteY1" fmla="*/ 114864 h 260642"/>
                  <a:gd name="connsiteX2" fmla="*/ 282220 w 304116"/>
                  <a:gd name="connsiteY2" fmla="*/ 259201 h 260642"/>
                  <a:gd name="connsiteX3" fmla="*/ 189519 w 304116"/>
                  <a:gd name="connsiteY3" fmla="*/ 179971 h 260642"/>
                  <a:gd name="connsiteX4" fmla="*/ 116176 w 304116"/>
                  <a:gd name="connsiteY4" fmla="*/ 83631 h 260642"/>
                  <a:gd name="connsiteX5" fmla="*/ 145189 w 304116"/>
                  <a:gd name="connsiteY5" fmla="*/ 61656 h 260642"/>
                  <a:gd name="connsiteX6" fmla="*/ 46549 w 304116"/>
                  <a:gd name="connsiteY6" fmla="*/ 0 h 260642"/>
                  <a:gd name="connsiteX7" fmla="*/ 93098 w 304116"/>
                  <a:gd name="connsiteY7" fmla="*/ 46549 h 260642"/>
                  <a:gd name="connsiteX8" fmla="*/ 46549 w 304116"/>
                  <a:gd name="connsiteY8" fmla="*/ 93098 h 260642"/>
                  <a:gd name="connsiteX9" fmla="*/ 0 w 304116"/>
                  <a:gd name="connsiteY9" fmla="*/ 46549 h 260642"/>
                  <a:gd name="connsiteX10" fmla="*/ 46549 w 304116"/>
                  <a:gd name="connsiteY10" fmla="*/ 0 h 260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04116" h="260642">
                    <a:moveTo>
                      <a:pt x="145189" y="61656"/>
                    </a:moveTo>
                    <a:cubicBezTo>
                      <a:pt x="181399" y="56002"/>
                      <a:pt x="233871" y="92917"/>
                      <a:pt x="254626" y="114864"/>
                    </a:cubicBezTo>
                    <a:cubicBezTo>
                      <a:pt x="282300" y="144126"/>
                      <a:pt x="333494" y="247578"/>
                      <a:pt x="282220" y="259201"/>
                    </a:cubicBezTo>
                    <a:cubicBezTo>
                      <a:pt x="230946" y="270824"/>
                      <a:pt x="217193" y="209232"/>
                      <a:pt x="189519" y="179971"/>
                    </a:cubicBezTo>
                    <a:cubicBezTo>
                      <a:pt x="161846" y="150709"/>
                      <a:pt x="89459" y="137532"/>
                      <a:pt x="116176" y="83631"/>
                    </a:cubicBezTo>
                    <a:cubicBezTo>
                      <a:pt x="122855" y="70155"/>
                      <a:pt x="133118" y="63541"/>
                      <a:pt x="145189" y="61656"/>
                    </a:cubicBezTo>
                    <a:close/>
                    <a:moveTo>
                      <a:pt x="46549" y="0"/>
                    </a:moveTo>
                    <a:cubicBezTo>
                      <a:pt x="72257" y="0"/>
                      <a:pt x="93098" y="20841"/>
                      <a:pt x="93098" y="46549"/>
                    </a:cubicBezTo>
                    <a:cubicBezTo>
                      <a:pt x="93098" y="72257"/>
                      <a:pt x="72257" y="93098"/>
                      <a:pt x="46549" y="93098"/>
                    </a:cubicBezTo>
                    <a:cubicBezTo>
                      <a:pt x="20841" y="93098"/>
                      <a:pt x="0" y="72257"/>
                      <a:pt x="0" y="46549"/>
                    </a:cubicBezTo>
                    <a:cubicBezTo>
                      <a:pt x="0" y="20841"/>
                      <a:pt x="20841" y="0"/>
                      <a:pt x="4654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75B2F590-8469-40E1-B2D5-7536F8894E40}"/>
                  </a:ext>
                </a:extLst>
              </p:cNvPr>
              <p:cNvSpPr/>
              <p:nvPr/>
            </p:nvSpPr>
            <p:spPr>
              <a:xfrm>
                <a:off x="1061108" y="3090745"/>
                <a:ext cx="957574" cy="280978"/>
              </a:xfrm>
              <a:custGeom>
                <a:avLst/>
                <a:gdLst>
                  <a:gd name="connsiteX0" fmla="*/ 0 w 957574"/>
                  <a:gd name="connsiteY0" fmla="*/ 0 h 280978"/>
                  <a:gd name="connsiteX1" fmla="*/ 1472 w 957574"/>
                  <a:gd name="connsiteY1" fmla="*/ 1092 h 280978"/>
                  <a:gd name="connsiteX2" fmla="*/ 20424 w 957574"/>
                  <a:gd name="connsiteY2" fmla="*/ 10889 h 280978"/>
                  <a:gd name="connsiteX3" fmla="*/ 46212 w 957574"/>
                  <a:gd name="connsiteY3" fmla="*/ 46399 h 280978"/>
                  <a:gd name="connsiteX4" fmla="*/ 479794 w 957574"/>
                  <a:gd name="connsiteY4" fmla="*/ 217229 h 280978"/>
                  <a:gd name="connsiteX5" fmla="*/ 913376 w 957574"/>
                  <a:gd name="connsiteY5" fmla="*/ 46399 h 280978"/>
                  <a:gd name="connsiteX6" fmla="*/ 937421 w 957574"/>
                  <a:gd name="connsiteY6" fmla="*/ 13288 h 280978"/>
                  <a:gd name="connsiteX7" fmla="*/ 957574 w 957574"/>
                  <a:gd name="connsiteY7" fmla="*/ 2871 h 280978"/>
                  <a:gd name="connsiteX8" fmla="*/ 951370 w 957574"/>
                  <a:gd name="connsiteY8" fmla="*/ 19568 h 280978"/>
                  <a:gd name="connsiteX9" fmla="*/ 479320 w 957574"/>
                  <a:gd name="connsiteY9" fmla="*/ 280978 h 280978"/>
                  <a:gd name="connsiteX10" fmla="*/ 7270 w 957574"/>
                  <a:gd name="connsiteY10" fmla="*/ 19568 h 280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57574" h="280978">
                    <a:moveTo>
                      <a:pt x="0" y="0"/>
                    </a:moveTo>
                    <a:lnTo>
                      <a:pt x="1472" y="1092"/>
                    </a:lnTo>
                    <a:lnTo>
                      <a:pt x="20424" y="10889"/>
                    </a:lnTo>
                    <a:lnTo>
                      <a:pt x="46212" y="46399"/>
                    </a:lnTo>
                    <a:cubicBezTo>
                      <a:pt x="149271" y="150729"/>
                      <a:pt x="305237" y="217229"/>
                      <a:pt x="479794" y="217229"/>
                    </a:cubicBezTo>
                    <a:cubicBezTo>
                      <a:pt x="654351" y="217229"/>
                      <a:pt x="810317" y="150729"/>
                      <a:pt x="913376" y="46399"/>
                    </a:cubicBezTo>
                    <a:lnTo>
                      <a:pt x="937421" y="13288"/>
                    </a:lnTo>
                    <a:lnTo>
                      <a:pt x="957574" y="2871"/>
                    </a:lnTo>
                    <a:lnTo>
                      <a:pt x="951370" y="19568"/>
                    </a:lnTo>
                    <a:cubicBezTo>
                      <a:pt x="873597" y="173188"/>
                      <a:pt x="691526" y="280978"/>
                      <a:pt x="479320" y="280978"/>
                    </a:cubicBezTo>
                    <a:cubicBezTo>
                      <a:pt x="267114" y="280978"/>
                      <a:pt x="85043" y="173188"/>
                      <a:pt x="7270" y="19568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2167F49D-6615-44D4-BF91-1F4329EE3133}"/>
              </a:ext>
            </a:extLst>
          </p:cNvPr>
          <p:cNvGrpSpPr/>
          <p:nvPr/>
        </p:nvGrpSpPr>
        <p:grpSpPr>
          <a:xfrm>
            <a:off x="845825" y="3910686"/>
            <a:ext cx="2329006" cy="2329006"/>
            <a:chOff x="3500125" y="1258744"/>
            <a:chExt cx="2605400" cy="2605400"/>
          </a:xfrm>
          <a:solidFill>
            <a:srgbClr val="FFFF00"/>
          </a:solidFill>
        </p:grpSpPr>
        <p:sp>
          <p:nvSpPr>
            <p:cNvPr id="50" name="楕円 49">
              <a:extLst>
                <a:ext uri="{FF2B5EF4-FFF2-40B4-BE49-F238E27FC236}">
                  <a16:creationId xmlns:a16="http://schemas.microsoft.com/office/drawing/2014/main" id="{BE1E0D42-60E6-47AB-A423-82F090C74CDF}"/>
                </a:ext>
              </a:extLst>
            </p:cNvPr>
            <p:cNvSpPr/>
            <p:nvPr/>
          </p:nvSpPr>
          <p:spPr>
            <a:xfrm>
              <a:off x="3500125" y="1258744"/>
              <a:ext cx="2605400" cy="26054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楕円 50">
              <a:extLst>
                <a:ext uri="{FF2B5EF4-FFF2-40B4-BE49-F238E27FC236}">
                  <a16:creationId xmlns:a16="http://schemas.microsoft.com/office/drawing/2014/main" id="{2D0CC2DE-5FB0-4DA6-B4B8-C0CAC0797B69}"/>
                </a:ext>
              </a:extLst>
            </p:cNvPr>
            <p:cNvSpPr/>
            <p:nvPr/>
          </p:nvSpPr>
          <p:spPr>
            <a:xfrm>
              <a:off x="3576313" y="1331763"/>
              <a:ext cx="2459362" cy="2459362"/>
            </a:xfrm>
            <a:prstGeom prst="ellipse">
              <a:avLst/>
            </a:prstGeom>
            <a:solidFill>
              <a:srgbClr val="CCFF99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83E745AA-9209-47FF-A15A-EF0706FE3F9D}"/>
                </a:ext>
              </a:extLst>
            </p:cNvPr>
            <p:cNvSpPr/>
            <p:nvPr/>
          </p:nvSpPr>
          <p:spPr>
            <a:xfrm>
              <a:off x="3690628" y="1449496"/>
              <a:ext cx="2206168" cy="2206170"/>
            </a:xfrm>
            <a:custGeom>
              <a:avLst/>
              <a:gdLst>
                <a:gd name="connsiteX0" fmla="*/ 1066495 w 2206168"/>
                <a:gd name="connsiteY0" fmla="*/ 1217146 h 2206170"/>
                <a:gd name="connsiteX1" fmla="*/ 1069944 w 2206168"/>
                <a:gd name="connsiteY1" fmla="*/ 1219472 h 2206170"/>
                <a:gd name="connsiteX2" fmla="*/ 1115366 w 2206168"/>
                <a:gd name="connsiteY2" fmla="*/ 1228642 h 2206170"/>
                <a:gd name="connsiteX3" fmla="*/ 1142073 w 2206168"/>
                <a:gd name="connsiteY3" fmla="*/ 1223250 h 2206170"/>
                <a:gd name="connsiteX4" fmla="*/ 1426371 w 2206168"/>
                <a:gd name="connsiteY4" fmla="*/ 1946468 h 2206170"/>
                <a:gd name="connsiteX5" fmla="*/ 1428289 w 2206168"/>
                <a:gd name="connsiteY5" fmla="*/ 1948326 h 2206170"/>
                <a:gd name="connsiteX6" fmla="*/ 1456025 w 2206168"/>
                <a:gd name="connsiteY6" fmla="*/ 2020570 h 2206170"/>
                <a:gd name="connsiteX7" fmla="*/ 1103084 w 2206168"/>
                <a:gd name="connsiteY7" fmla="*/ 2206170 h 2206170"/>
                <a:gd name="connsiteX8" fmla="*/ 750143 w 2206168"/>
                <a:gd name="connsiteY8" fmla="*/ 2020570 h 2206170"/>
                <a:gd name="connsiteX9" fmla="*/ 777879 w 2206168"/>
                <a:gd name="connsiteY9" fmla="*/ 1948326 h 2206170"/>
                <a:gd name="connsiteX10" fmla="*/ 779796 w 2206168"/>
                <a:gd name="connsiteY10" fmla="*/ 1946468 h 2206170"/>
                <a:gd name="connsiteX11" fmla="*/ 1221058 w 2206168"/>
                <a:gd name="connsiteY11" fmla="*/ 1160087 h 2206170"/>
                <a:gd name="connsiteX12" fmla="*/ 1934395 w 2206168"/>
                <a:gd name="connsiteY12" fmla="*/ 1470848 h 2206170"/>
                <a:gd name="connsiteX13" fmla="*/ 1937065 w 2206168"/>
                <a:gd name="connsiteY13" fmla="*/ 1470805 h 2206170"/>
                <a:gd name="connsiteX14" fmla="*/ 2007761 w 2206168"/>
                <a:gd name="connsiteY14" fmla="*/ 1502277 h 2206170"/>
                <a:gd name="connsiteX15" fmla="*/ 1889433 w 2206168"/>
                <a:gd name="connsiteY15" fmla="*/ 1883083 h 2206170"/>
                <a:gd name="connsiteX16" fmla="*/ 1508627 w 2206168"/>
                <a:gd name="connsiteY16" fmla="*/ 2001411 h 2206170"/>
                <a:gd name="connsiteX17" fmla="*/ 1477155 w 2206168"/>
                <a:gd name="connsiteY17" fmla="*/ 1930715 h 2206170"/>
                <a:gd name="connsiteX18" fmla="*/ 1477197 w 2206168"/>
                <a:gd name="connsiteY18" fmla="*/ 1928046 h 2206170"/>
                <a:gd name="connsiteX19" fmla="*/ 1166759 w 2206168"/>
                <a:gd name="connsiteY19" fmla="*/ 1215446 h 2206170"/>
                <a:gd name="connsiteX20" fmla="*/ 1197881 w 2206168"/>
                <a:gd name="connsiteY20" fmla="*/ 1194463 h 2206170"/>
                <a:gd name="connsiteX21" fmla="*/ 1007536 w 2206168"/>
                <a:gd name="connsiteY21" fmla="*/ 1155850 h 2206170"/>
                <a:gd name="connsiteX22" fmla="*/ 1007843 w 2206168"/>
                <a:gd name="connsiteY22" fmla="*/ 1157371 h 2206170"/>
                <a:gd name="connsiteX23" fmla="*/ 1032851 w 2206168"/>
                <a:gd name="connsiteY23" fmla="*/ 1194463 h 2206170"/>
                <a:gd name="connsiteX24" fmla="*/ 1054803 w 2206168"/>
                <a:gd name="connsiteY24" fmla="*/ 1209264 h 2206170"/>
                <a:gd name="connsiteX25" fmla="*/ 741670 w 2206168"/>
                <a:gd name="connsiteY25" fmla="*/ 1928045 h 2206170"/>
                <a:gd name="connsiteX26" fmla="*/ 741712 w 2206168"/>
                <a:gd name="connsiteY26" fmla="*/ 1930715 h 2206170"/>
                <a:gd name="connsiteX27" fmla="*/ 710240 w 2206168"/>
                <a:gd name="connsiteY27" fmla="*/ 2001411 h 2206170"/>
                <a:gd name="connsiteX28" fmla="*/ 329435 w 2206168"/>
                <a:gd name="connsiteY28" fmla="*/ 1883083 h 2206170"/>
                <a:gd name="connsiteX29" fmla="*/ 211107 w 2206168"/>
                <a:gd name="connsiteY29" fmla="*/ 1502277 h 2206170"/>
                <a:gd name="connsiteX30" fmla="*/ 281803 w 2206168"/>
                <a:gd name="connsiteY30" fmla="*/ 1470806 h 2206170"/>
                <a:gd name="connsiteX31" fmla="*/ 284472 w 2206168"/>
                <a:gd name="connsiteY31" fmla="*/ 1470847 h 2206170"/>
                <a:gd name="connsiteX32" fmla="*/ 2020569 w 2206168"/>
                <a:gd name="connsiteY32" fmla="*/ 750143 h 2206170"/>
                <a:gd name="connsiteX33" fmla="*/ 2206168 w 2206168"/>
                <a:gd name="connsiteY33" fmla="*/ 1103084 h 2206170"/>
                <a:gd name="connsiteX34" fmla="*/ 2020569 w 2206168"/>
                <a:gd name="connsiteY34" fmla="*/ 1456025 h 2206170"/>
                <a:gd name="connsiteX35" fmla="*/ 1948325 w 2206168"/>
                <a:gd name="connsiteY35" fmla="*/ 1428289 h 2206170"/>
                <a:gd name="connsiteX36" fmla="*/ 1946467 w 2206168"/>
                <a:gd name="connsiteY36" fmla="*/ 1426372 h 2206170"/>
                <a:gd name="connsiteX37" fmla="*/ 1225778 w 2206168"/>
                <a:gd name="connsiteY37" fmla="*/ 1143066 h 2206170"/>
                <a:gd name="connsiteX38" fmla="*/ 1232060 w 2206168"/>
                <a:gd name="connsiteY38" fmla="*/ 1111948 h 2206170"/>
                <a:gd name="connsiteX39" fmla="*/ 1222890 w 2206168"/>
                <a:gd name="connsiteY39" fmla="*/ 1066526 h 2206170"/>
                <a:gd name="connsiteX40" fmla="*/ 1221670 w 2206168"/>
                <a:gd name="connsiteY40" fmla="*/ 1064717 h 2206170"/>
                <a:gd name="connsiteX41" fmla="*/ 1946467 w 2206168"/>
                <a:gd name="connsiteY41" fmla="*/ 779797 h 2206170"/>
                <a:gd name="connsiteX42" fmla="*/ 1948325 w 2206168"/>
                <a:gd name="connsiteY42" fmla="*/ 777879 h 2206170"/>
                <a:gd name="connsiteX43" fmla="*/ 2020569 w 2206168"/>
                <a:gd name="connsiteY43" fmla="*/ 750143 h 2206170"/>
                <a:gd name="connsiteX44" fmla="*/ 185599 w 2206168"/>
                <a:gd name="connsiteY44" fmla="*/ 750143 h 2206170"/>
                <a:gd name="connsiteX45" fmla="*/ 257843 w 2206168"/>
                <a:gd name="connsiteY45" fmla="*/ 777879 h 2206170"/>
                <a:gd name="connsiteX46" fmla="*/ 259701 w 2206168"/>
                <a:gd name="connsiteY46" fmla="*/ 779796 h 2206170"/>
                <a:gd name="connsiteX47" fmla="*/ 1006465 w 2206168"/>
                <a:gd name="connsiteY47" fmla="*/ 1073352 h 2206170"/>
                <a:gd name="connsiteX48" fmla="*/ 998672 w 2206168"/>
                <a:gd name="connsiteY48" fmla="*/ 1111948 h 2206170"/>
                <a:gd name="connsiteX49" fmla="*/ 1003149 w 2206168"/>
                <a:gd name="connsiteY49" fmla="*/ 1134120 h 2206170"/>
                <a:gd name="connsiteX50" fmla="*/ 259701 w 2206168"/>
                <a:gd name="connsiteY50" fmla="*/ 1426371 h 2206170"/>
                <a:gd name="connsiteX51" fmla="*/ 257843 w 2206168"/>
                <a:gd name="connsiteY51" fmla="*/ 1428289 h 2206170"/>
                <a:gd name="connsiteX52" fmla="*/ 185599 w 2206168"/>
                <a:gd name="connsiteY52" fmla="*/ 1456025 h 2206170"/>
                <a:gd name="connsiteX53" fmla="*/ 0 w 2206168"/>
                <a:gd name="connsiteY53" fmla="*/ 1103084 h 2206170"/>
                <a:gd name="connsiteX54" fmla="*/ 185599 w 2206168"/>
                <a:gd name="connsiteY54" fmla="*/ 750143 h 2206170"/>
                <a:gd name="connsiteX55" fmla="*/ 1579324 w 2206168"/>
                <a:gd name="connsiteY55" fmla="*/ 173286 h 2206170"/>
                <a:gd name="connsiteX56" fmla="*/ 1889433 w 2206168"/>
                <a:gd name="connsiteY56" fmla="*/ 323086 h 2206170"/>
                <a:gd name="connsiteX57" fmla="*/ 2007760 w 2206168"/>
                <a:gd name="connsiteY57" fmla="*/ 703891 h 2206170"/>
                <a:gd name="connsiteX58" fmla="*/ 1937064 w 2206168"/>
                <a:gd name="connsiteY58" fmla="*/ 735362 h 2206170"/>
                <a:gd name="connsiteX59" fmla="*/ 1934395 w 2206168"/>
                <a:gd name="connsiteY59" fmla="*/ 735320 h 2206170"/>
                <a:gd name="connsiteX60" fmla="*/ 1211820 w 2206168"/>
                <a:gd name="connsiteY60" fmla="*/ 1050106 h 2206170"/>
                <a:gd name="connsiteX61" fmla="*/ 1197881 w 2206168"/>
                <a:gd name="connsiteY61" fmla="*/ 1029433 h 2206170"/>
                <a:gd name="connsiteX62" fmla="*/ 1160790 w 2206168"/>
                <a:gd name="connsiteY62" fmla="*/ 1004425 h 2206170"/>
                <a:gd name="connsiteX63" fmla="*/ 1477199 w 2206168"/>
                <a:gd name="connsiteY63" fmla="*/ 278124 h 2206170"/>
                <a:gd name="connsiteX64" fmla="*/ 1477156 w 2206168"/>
                <a:gd name="connsiteY64" fmla="*/ 275454 h 2206170"/>
                <a:gd name="connsiteX65" fmla="*/ 1508628 w 2206168"/>
                <a:gd name="connsiteY65" fmla="*/ 204758 h 2206170"/>
                <a:gd name="connsiteX66" fmla="*/ 1579324 w 2206168"/>
                <a:gd name="connsiteY66" fmla="*/ 173286 h 2206170"/>
                <a:gd name="connsiteX67" fmla="*/ 639544 w 2206168"/>
                <a:gd name="connsiteY67" fmla="*/ 173285 h 2206170"/>
                <a:gd name="connsiteX68" fmla="*/ 710241 w 2206168"/>
                <a:gd name="connsiteY68" fmla="*/ 204757 h 2206170"/>
                <a:gd name="connsiteX69" fmla="*/ 741713 w 2206168"/>
                <a:gd name="connsiteY69" fmla="*/ 275453 h 2206170"/>
                <a:gd name="connsiteX70" fmla="*/ 741671 w 2206168"/>
                <a:gd name="connsiteY70" fmla="*/ 278123 h 2206170"/>
                <a:gd name="connsiteX71" fmla="*/ 1060773 w 2206168"/>
                <a:gd name="connsiteY71" fmla="*/ 1010608 h 2206170"/>
                <a:gd name="connsiteX72" fmla="*/ 1032851 w 2206168"/>
                <a:gd name="connsiteY72" fmla="*/ 1029433 h 2206170"/>
                <a:gd name="connsiteX73" fmla="*/ 1016220 w 2206168"/>
                <a:gd name="connsiteY73" fmla="*/ 1054101 h 2206170"/>
                <a:gd name="connsiteX74" fmla="*/ 284473 w 2206168"/>
                <a:gd name="connsiteY74" fmla="*/ 735320 h 2206170"/>
                <a:gd name="connsiteX75" fmla="*/ 281803 w 2206168"/>
                <a:gd name="connsiteY75" fmla="*/ 735363 h 2206170"/>
                <a:gd name="connsiteX76" fmla="*/ 211107 w 2206168"/>
                <a:gd name="connsiteY76" fmla="*/ 703891 h 2206170"/>
                <a:gd name="connsiteX77" fmla="*/ 329435 w 2206168"/>
                <a:gd name="connsiteY77" fmla="*/ 323086 h 2206170"/>
                <a:gd name="connsiteX78" fmla="*/ 639544 w 2206168"/>
                <a:gd name="connsiteY78" fmla="*/ 173285 h 2206170"/>
                <a:gd name="connsiteX79" fmla="*/ 1103084 w 2206168"/>
                <a:gd name="connsiteY79" fmla="*/ 0 h 2206170"/>
                <a:gd name="connsiteX80" fmla="*/ 1456025 w 2206168"/>
                <a:gd name="connsiteY80" fmla="*/ 185599 h 2206170"/>
                <a:gd name="connsiteX81" fmla="*/ 1428289 w 2206168"/>
                <a:gd name="connsiteY81" fmla="*/ 257843 h 2206170"/>
                <a:gd name="connsiteX82" fmla="*/ 1426372 w 2206168"/>
                <a:gd name="connsiteY82" fmla="*/ 259701 h 2206170"/>
                <a:gd name="connsiteX83" fmla="*/ 1135616 w 2206168"/>
                <a:gd name="connsiteY83" fmla="*/ 999342 h 2206170"/>
                <a:gd name="connsiteX84" fmla="*/ 1115366 w 2206168"/>
                <a:gd name="connsiteY84" fmla="*/ 995254 h 2206170"/>
                <a:gd name="connsiteX85" fmla="*/ 1072359 w 2206168"/>
                <a:gd name="connsiteY85" fmla="*/ 1003937 h 2206170"/>
                <a:gd name="connsiteX86" fmla="*/ 779797 w 2206168"/>
                <a:gd name="connsiteY86" fmla="*/ 259701 h 2206170"/>
                <a:gd name="connsiteX87" fmla="*/ 777879 w 2206168"/>
                <a:gd name="connsiteY87" fmla="*/ 257843 h 2206170"/>
                <a:gd name="connsiteX88" fmla="*/ 750143 w 2206168"/>
                <a:gd name="connsiteY88" fmla="*/ 185599 h 2206170"/>
                <a:gd name="connsiteX89" fmla="*/ 1103084 w 2206168"/>
                <a:gd name="connsiteY89" fmla="*/ 0 h 2206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2206168" h="2206170">
                  <a:moveTo>
                    <a:pt x="1066495" y="1217146"/>
                  </a:moveTo>
                  <a:lnTo>
                    <a:pt x="1069944" y="1219472"/>
                  </a:lnTo>
                  <a:cubicBezTo>
                    <a:pt x="1083905" y="1225377"/>
                    <a:pt x="1099254" y="1228642"/>
                    <a:pt x="1115366" y="1228642"/>
                  </a:cubicBezTo>
                  <a:lnTo>
                    <a:pt x="1142073" y="1223250"/>
                  </a:lnTo>
                  <a:lnTo>
                    <a:pt x="1426371" y="1946468"/>
                  </a:lnTo>
                  <a:lnTo>
                    <a:pt x="1428289" y="1948326"/>
                  </a:lnTo>
                  <a:cubicBezTo>
                    <a:pt x="1446149" y="1970531"/>
                    <a:pt x="1456025" y="1994944"/>
                    <a:pt x="1456025" y="2020570"/>
                  </a:cubicBezTo>
                  <a:cubicBezTo>
                    <a:pt x="1456025" y="2123075"/>
                    <a:pt x="1298009" y="2206170"/>
                    <a:pt x="1103084" y="2206170"/>
                  </a:cubicBezTo>
                  <a:cubicBezTo>
                    <a:pt x="908160" y="2206170"/>
                    <a:pt x="750143" y="2123075"/>
                    <a:pt x="750143" y="2020570"/>
                  </a:cubicBezTo>
                  <a:cubicBezTo>
                    <a:pt x="750143" y="1994944"/>
                    <a:pt x="760019" y="1970531"/>
                    <a:pt x="777879" y="1948326"/>
                  </a:cubicBezTo>
                  <a:lnTo>
                    <a:pt x="779796" y="1946468"/>
                  </a:lnTo>
                  <a:close/>
                  <a:moveTo>
                    <a:pt x="1221058" y="1160087"/>
                  </a:moveTo>
                  <a:lnTo>
                    <a:pt x="1934395" y="1470848"/>
                  </a:lnTo>
                  <a:lnTo>
                    <a:pt x="1937065" y="1470805"/>
                  </a:lnTo>
                  <a:cubicBezTo>
                    <a:pt x="1965395" y="1473877"/>
                    <a:pt x="1989641" y="1484157"/>
                    <a:pt x="2007761" y="1502277"/>
                  </a:cubicBezTo>
                  <a:cubicBezTo>
                    <a:pt x="2080242" y="1574758"/>
                    <a:pt x="2027265" y="1745250"/>
                    <a:pt x="1889433" y="1883083"/>
                  </a:cubicBezTo>
                  <a:cubicBezTo>
                    <a:pt x="1751600" y="2020915"/>
                    <a:pt x="1581109" y="2073892"/>
                    <a:pt x="1508627" y="2001411"/>
                  </a:cubicBezTo>
                  <a:cubicBezTo>
                    <a:pt x="1490507" y="1983291"/>
                    <a:pt x="1480227" y="1959044"/>
                    <a:pt x="1477155" y="1930715"/>
                  </a:cubicBezTo>
                  <a:lnTo>
                    <a:pt x="1477197" y="1928046"/>
                  </a:lnTo>
                  <a:lnTo>
                    <a:pt x="1166759" y="1215446"/>
                  </a:lnTo>
                  <a:lnTo>
                    <a:pt x="1197881" y="1194463"/>
                  </a:lnTo>
                  <a:close/>
                  <a:moveTo>
                    <a:pt x="1007536" y="1155850"/>
                  </a:moveTo>
                  <a:lnTo>
                    <a:pt x="1007843" y="1157371"/>
                  </a:lnTo>
                  <a:cubicBezTo>
                    <a:pt x="1013748" y="1171332"/>
                    <a:pt x="1022293" y="1183904"/>
                    <a:pt x="1032851" y="1194463"/>
                  </a:cubicBezTo>
                  <a:lnTo>
                    <a:pt x="1054803" y="1209264"/>
                  </a:lnTo>
                  <a:lnTo>
                    <a:pt x="741670" y="1928045"/>
                  </a:lnTo>
                  <a:lnTo>
                    <a:pt x="741712" y="1930715"/>
                  </a:lnTo>
                  <a:cubicBezTo>
                    <a:pt x="738640" y="1959045"/>
                    <a:pt x="728361" y="1983291"/>
                    <a:pt x="710240" y="2001411"/>
                  </a:cubicBezTo>
                  <a:cubicBezTo>
                    <a:pt x="637759" y="2073893"/>
                    <a:pt x="467267" y="2020916"/>
                    <a:pt x="329435" y="1883083"/>
                  </a:cubicBezTo>
                  <a:cubicBezTo>
                    <a:pt x="191602" y="1745251"/>
                    <a:pt x="138625" y="1574759"/>
                    <a:pt x="211107" y="1502277"/>
                  </a:cubicBezTo>
                  <a:cubicBezTo>
                    <a:pt x="229227" y="1484157"/>
                    <a:pt x="253473" y="1473878"/>
                    <a:pt x="281803" y="1470806"/>
                  </a:cubicBezTo>
                  <a:lnTo>
                    <a:pt x="284472" y="1470847"/>
                  </a:lnTo>
                  <a:close/>
                  <a:moveTo>
                    <a:pt x="2020569" y="750143"/>
                  </a:moveTo>
                  <a:cubicBezTo>
                    <a:pt x="2123073" y="750143"/>
                    <a:pt x="2206168" y="908160"/>
                    <a:pt x="2206168" y="1103084"/>
                  </a:cubicBezTo>
                  <a:cubicBezTo>
                    <a:pt x="2206168" y="1298008"/>
                    <a:pt x="2123073" y="1456025"/>
                    <a:pt x="2020569" y="1456025"/>
                  </a:cubicBezTo>
                  <a:cubicBezTo>
                    <a:pt x="1994943" y="1456025"/>
                    <a:pt x="1970530" y="1446149"/>
                    <a:pt x="1948325" y="1428289"/>
                  </a:cubicBezTo>
                  <a:lnTo>
                    <a:pt x="1946467" y="1426372"/>
                  </a:lnTo>
                  <a:lnTo>
                    <a:pt x="1225778" y="1143066"/>
                  </a:lnTo>
                  <a:lnTo>
                    <a:pt x="1232060" y="1111948"/>
                  </a:lnTo>
                  <a:cubicBezTo>
                    <a:pt x="1232060" y="1095836"/>
                    <a:pt x="1228795" y="1080487"/>
                    <a:pt x="1222890" y="1066526"/>
                  </a:cubicBezTo>
                  <a:lnTo>
                    <a:pt x="1221670" y="1064717"/>
                  </a:lnTo>
                  <a:lnTo>
                    <a:pt x="1946467" y="779797"/>
                  </a:lnTo>
                  <a:lnTo>
                    <a:pt x="1948325" y="777879"/>
                  </a:lnTo>
                  <a:cubicBezTo>
                    <a:pt x="1970530" y="760019"/>
                    <a:pt x="1994943" y="750143"/>
                    <a:pt x="2020569" y="750143"/>
                  </a:cubicBezTo>
                  <a:close/>
                  <a:moveTo>
                    <a:pt x="185599" y="750143"/>
                  </a:moveTo>
                  <a:cubicBezTo>
                    <a:pt x="211225" y="750143"/>
                    <a:pt x="235639" y="760019"/>
                    <a:pt x="257843" y="777879"/>
                  </a:cubicBezTo>
                  <a:lnTo>
                    <a:pt x="259701" y="779796"/>
                  </a:lnTo>
                  <a:lnTo>
                    <a:pt x="1006465" y="1073352"/>
                  </a:lnTo>
                  <a:lnTo>
                    <a:pt x="998672" y="1111948"/>
                  </a:lnTo>
                  <a:lnTo>
                    <a:pt x="1003149" y="1134120"/>
                  </a:lnTo>
                  <a:lnTo>
                    <a:pt x="259701" y="1426371"/>
                  </a:lnTo>
                  <a:lnTo>
                    <a:pt x="257843" y="1428289"/>
                  </a:lnTo>
                  <a:cubicBezTo>
                    <a:pt x="235639" y="1446149"/>
                    <a:pt x="211225" y="1456025"/>
                    <a:pt x="185599" y="1456025"/>
                  </a:cubicBezTo>
                  <a:cubicBezTo>
                    <a:pt x="83095" y="1456025"/>
                    <a:pt x="0" y="1298008"/>
                    <a:pt x="0" y="1103084"/>
                  </a:cubicBezTo>
                  <a:cubicBezTo>
                    <a:pt x="0" y="908160"/>
                    <a:pt x="83095" y="750143"/>
                    <a:pt x="185599" y="750143"/>
                  </a:cubicBezTo>
                  <a:close/>
                  <a:moveTo>
                    <a:pt x="1579324" y="173286"/>
                  </a:moveTo>
                  <a:cubicBezTo>
                    <a:pt x="1664314" y="164069"/>
                    <a:pt x="1786059" y="219712"/>
                    <a:pt x="1889433" y="323086"/>
                  </a:cubicBezTo>
                  <a:cubicBezTo>
                    <a:pt x="2027265" y="460918"/>
                    <a:pt x="2080242" y="631409"/>
                    <a:pt x="2007760" y="703891"/>
                  </a:cubicBezTo>
                  <a:cubicBezTo>
                    <a:pt x="1989640" y="722011"/>
                    <a:pt x="1965394" y="732290"/>
                    <a:pt x="1937064" y="735362"/>
                  </a:cubicBezTo>
                  <a:lnTo>
                    <a:pt x="1934395" y="735320"/>
                  </a:lnTo>
                  <a:lnTo>
                    <a:pt x="1211820" y="1050106"/>
                  </a:lnTo>
                  <a:lnTo>
                    <a:pt x="1197881" y="1029433"/>
                  </a:lnTo>
                  <a:lnTo>
                    <a:pt x="1160790" y="1004425"/>
                  </a:lnTo>
                  <a:lnTo>
                    <a:pt x="1477199" y="278124"/>
                  </a:lnTo>
                  <a:lnTo>
                    <a:pt x="1477156" y="275454"/>
                  </a:lnTo>
                  <a:cubicBezTo>
                    <a:pt x="1480228" y="247124"/>
                    <a:pt x="1490508" y="222878"/>
                    <a:pt x="1508628" y="204758"/>
                  </a:cubicBezTo>
                  <a:cubicBezTo>
                    <a:pt x="1526748" y="186638"/>
                    <a:pt x="1550994" y="176358"/>
                    <a:pt x="1579324" y="173286"/>
                  </a:cubicBezTo>
                  <a:close/>
                  <a:moveTo>
                    <a:pt x="639544" y="173285"/>
                  </a:moveTo>
                  <a:cubicBezTo>
                    <a:pt x="667874" y="176358"/>
                    <a:pt x="692120" y="186637"/>
                    <a:pt x="710241" y="204757"/>
                  </a:cubicBezTo>
                  <a:cubicBezTo>
                    <a:pt x="728361" y="222877"/>
                    <a:pt x="738641" y="247124"/>
                    <a:pt x="741713" y="275453"/>
                  </a:cubicBezTo>
                  <a:lnTo>
                    <a:pt x="741671" y="278123"/>
                  </a:lnTo>
                  <a:lnTo>
                    <a:pt x="1060773" y="1010608"/>
                  </a:lnTo>
                  <a:lnTo>
                    <a:pt x="1032851" y="1029433"/>
                  </a:lnTo>
                  <a:lnTo>
                    <a:pt x="1016220" y="1054101"/>
                  </a:lnTo>
                  <a:lnTo>
                    <a:pt x="284473" y="735320"/>
                  </a:lnTo>
                  <a:lnTo>
                    <a:pt x="281803" y="735363"/>
                  </a:lnTo>
                  <a:cubicBezTo>
                    <a:pt x="253473" y="732291"/>
                    <a:pt x="229227" y="722011"/>
                    <a:pt x="211107" y="703891"/>
                  </a:cubicBezTo>
                  <a:cubicBezTo>
                    <a:pt x="138626" y="631410"/>
                    <a:pt x="191603" y="460918"/>
                    <a:pt x="329435" y="323086"/>
                  </a:cubicBezTo>
                  <a:cubicBezTo>
                    <a:pt x="432810" y="219711"/>
                    <a:pt x="554555" y="164068"/>
                    <a:pt x="639544" y="173285"/>
                  </a:cubicBezTo>
                  <a:close/>
                  <a:moveTo>
                    <a:pt x="1103084" y="0"/>
                  </a:moveTo>
                  <a:cubicBezTo>
                    <a:pt x="1298009" y="0"/>
                    <a:pt x="1456025" y="83095"/>
                    <a:pt x="1456025" y="185599"/>
                  </a:cubicBezTo>
                  <a:cubicBezTo>
                    <a:pt x="1456025" y="211225"/>
                    <a:pt x="1446149" y="235639"/>
                    <a:pt x="1428289" y="257843"/>
                  </a:cubicBezTo>
                  <a:lnTo>
                    <a:pt x="1426372" y="259701"/>
                  </a:lnTo>
                  <a:lnTo>
                    <a:pt x="1135616" y="999342"/>
                  </a:lnTo>
                  <a:lnTo>
                    <a:pt x="1115366" y="995254"/>
                  </a:lnTo>
                  <a:lnTo>
                    <a:pt x="1072359" y="1003937"/>
                  </a:lnTo>
                  <a:lnTo>
                    <a:pt x="779797" y="259701"/>
                  </a:lnTo>
                  <a:lnTo>
                    <a:pt x="777879" y="257843"/>
                  </a:lnTo>
                  <a:cubicBezTo>
                    <a:pt x="760019" y="235639"/>
                    <a:pt x="750143" y="211225"/>
                    <a:pt x="750143" y="185599"/>
                  </a:cubicBezTo>
                  <a:cubicBezTo>
                    <a:pt x="750143" y="83095"/>
                    <a:pt x="908160" y="0"/>
                    <a:pt x="1103084" y="0"/>
                  </a:cubicBezTo>
                  <a:close/>
                </a:path>
              </a:pathLst>
            </a:custGeom>
            <a:pattFill prst="lgConfetti">
              <a:fgClr>
                <a:srgbClr val="66FF66"/>
              </a:fgClr>
              <a:bgClr>
                <a:srgbClr val="FFFF00"/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14356107-6881-4BBB-8FDE-E958D36A7690}"/>
              </a:ext>
            </a:extLst>
          </p:cNvPr>
          <p:cNvGrpSpPr/>
          <p:nvPr/>
        </p:nvGrpSpPr>
        <p:grpSpPr>
          <a:xfrm>
            <a:off x="3711440" y="4119886"/>
            <a:ext cx="2508520" cy="1951215"/>
            <a:chOff x="3670937" y="1263826"/>
            <a:chExt cx="2826677" cy="2198689"/>
          </a:xfrm>
        </p:grpSpPr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94F1917B-C3FC-43C8-8565-90D887B150EE}"/>
                </a:ext>
              </a:extLst>
            </p:cNvPr>
            <p:cNvGrpSpPr/>
            <p:nvPr/>
          </p:nvGrpSpPr>
          <p:grpSpPr>
            <a:xfrm rot="20700000">
              <a:off x="3670937" y="1263826"/>
              <a:ext cx="2126693" cy="1692318"/>
              <a:chOff x="3544573" y="1543050"/>
              <a:chExt cx="2449826" cy="1949451"/>
            </a:xfrm>
          </p:grpSpPr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D89FABE0-7D0B-4A0E-A0F4-364427902CC8}"/>
                  </a:ext>
                </a:extLst>
              </p:cNvPr>
              <p:cNvSpPr/>
              <p:nvPr/>
            </p:nvSpPr>
            <p:spPr>
              <a:xfrm>
                <a:off x="3544573" y="1555751"/>
                <a:ext cx="2449826" cy="1936750"/>
              </a:xfrm>
              <a:custGeom>
                <a:avLst/>
                <a:gdLst>
                  <a:gd name="connsiteX0" fmla="*/ 1224913 w 2449826"/>
                  <a:gd name="connsiteY0" fmla="*/ 0 h 2000250"/>
                  <a:gd name="connsiteX1" fmla="*/ 2449826 w 2449826"/>
                  <a:gd name="connsiteY1" fmla="*/ 911225 h 2000250"/>
                  <a:gd name="connsiteX2" fmla="*/ 2446594 w 2449826"/>
                  <a:gd name="connsiteY2" fmla="*/ 958850 h 2000250"/>
                  <a:gd name="connsiteX3" fmla="*/ 2449826 w 2449826"/>
                  <a:gd name="connsiteY3" fmla="*/ 1006475 h 2000250"/>
                  <a:gd name="connsiteX4" fmla="*/ 2447025 w 2449826"/>
                  <a:gd name="connsiteY4" fmla="*/ 1047750 h 2000250"/>
                  <a:gd name="connsiteX5" fmla="*/ 2449826 w 2449826"/>
                  <a:gd name="connsiteY5" fmla="*/ 1089025 h 2000250"/>
                  <a:gd name="connsiteX6" fmla="*/ 1224913 w 2449826"/>
                  <a:gd name="connsiteY6" fmla="*/ 2000250 h 2000250"/>
                  <a:gd name="connsiteX7" fmla="*/ 0 w 2449826"/>
                  <a:gd name="connsiteY7" fmla="*/ 1089025 h 2000250"/>
                  <a:gd name="connsiteX8" fmla="*/ 2802 w 2449826"/>
                  <a:gd name="connsiteY8" fmla="*/ 1047750 h 2000250"/>
                  <a:gd name="connsiteX9" fmla="*/ 0 w 2449826"/>
                  <a:gd name="connsiteY9" fmla="*/ 1006475 h 2000250"/>
                  <a:gd name="connsiteX10" fmla="*/ 3233 w 2449826"/>
                  <a:gd name="connsiteY10" fmla="*/ 958850 h 2000250"/>
                  <a:gd name="connsiteX11" fmla="*/ 0 w 2449826"/>
                  <a:gd name="connsiteY11" fmla="*/ 911225 h 2000250"/>
                  <a:gd name="connsiteX12" fmla="*/ 1224913 w 2449826"/>
                  <a:gd name="connsiteY12" fmla="*/ 0 h 2000250"/>
                  <a:gd name="connsiteX0" fmla="*/ 1224913 w 2449826"/>
                  <a:gd name="connsiteY0" fmla="*/ 0 h 2000250"/>
                  <a:gd name="connsiteX1" fmla="*/ 2449826 w 2449826"/>
                  <a:gd name="connsiteY1" fmla="*/ 911225 h 2000250"/>
                  <a:gd name="connsiteX2" fmla="*/ 2446594 w 2449826"/>
                  <a:gd name="connsiteY2" fmla="*/ 958850 h 2000250"/>
                  <a:gd name="connsiteX3" fmla="*/ 2449826 w 2449826"/>
                  <a:gd name="connsiteY3" fmla="*/ 1006475 h 2000250"/>
                  <a:gd name="connsiteX4" fmla="*/ 2447025 w 2449826"/>
                  <a:gd name="connsiteY4" fmla="*/ 1047750 h 2000250"/>
                  <a:gd name="connsiteX5" fmla="*/ 2449826 w 2449826"/>
                  <a:gd name="connsiteY5" fmla="*/ 1089025 h 2000250"/>
                  <a:gd name="connsiteX6" fmla="*/ 1224913 w 2449826"/>
                  <a:gd name="connsiteY6" fmla="*/ 2000250 h 2000250"/>
                  <a:gd name="connsiteX7" fmla="*/ 0 w 2449826"/>
                  <a:gd name="connsiteY7" fmla="*/ 1089025 h 2000250"/>
                  <a:gd name="connsiteX8" fmla="*/ 2802 w 2449826"/>
                  <a:gd name="connsiteY8" fmla="*/ 1047750 h 2000250"/>
                  <a:gd name="connsiteX9" fmla="*/ 0 w 2449826"/>
                  <a:gd name="connsiteY9" fmla="*/ 1006475 h 2000250"/>
                  <a:gd name="connsiteX10" fmla="*/ 0 w 2449826"/>
                  <a:gd name="connsiteY10" fmla="*/ 911225 h 2000250"/>
                  <a:gd name="connsiteX11" fmla="*/ 1224913 w 2449826"/>
                  <a:gd name="connsiteY11" fmla="*/ 0 h 2000250"/>
                  <a:gd name="connsiteX0" fmla="*/ 1224913 w 2449826"/>
                  <a:gd name="connsiteY0" fmla="*/ 0 h 2000250"/>
                  <a:gd name="connsiteX1" fmla="*/ 2449826 w 2449826"/>
                  <a:gd name="connsiteY1" fmla="*/ 911225 h 2000250"/>
                  <a:gd name="connsiteX2" fmla="*/ 2446594 w 2449826"/>
                  <a:gd name="connsiteY2" fmla="*/ 958850 h 2000250"/>
                  <a:gd name="connsiteX3" fmla="*/ 2449826 w 2449826"/>
                  <a:gd name="connsiteY3" fmla="*/ 1006475 h 2000250"/>
                  <a:gd name="connsiteX4" fmla="*/ 2447025 w 2449826"/>
                  <a:gd name="connsiteY4" fmla="*/ 1047750 h 2000250"/>
                  <a:gd name="connsiteX5" fmla="*/ 2449826 w 2449826"/>
                  <a:gd name="connsiteY5" fmla="*/ 1089025 h 2000250"/>
                  <a:gd name="connsiteX6" fmla="*/ 1224913 w 2449826"/>
                  <a:gd name="connsiteY6" fmla="*/ 2000250 h 2000250"/>
                  <a:gd name="connsiteX7" fmla="*/ 0 w 2449826"/>
                  <a:gd name="connsiteY7" fmla="*/ 1089025 h 2000250"/>
                  <a:gd name="connsiteX8" fmla="*/ 2802 w 2449826"/>
                  <a:gd name="connsiteY8" fmla="*/ 1047750 h 2000250"/>
                  <a:gd name="connsiteX9" fmla="*/ 0 w 2449826"/>
                  <a:gd name="connsiteY9" fmla="*/ 911225 h 2000250"/>
                  <a:gd name="connsiteX10" fmla="*/ 1224913 w 2449826"/>
                  <a:gd name="connsiteY10" fmla="*/ 0 h 2000250"/>
                  <a:gd name="connsiteX0" fmla="*/ 1224913 w 2449826"/>
                  <a:gd name="connsiteY0" fmla="*/ 0 h 2000250"/>
                  <a:gd name="connsiteX1" fmla="*/ 2449826 w 2449826"/>
                  <a:gd name="connsiteY1" fmla="*/ 911225 h 2000250"/>
                  <a:gd name="connsiteX2" fmla="*/ 2446594 w 2449826"/>
                  <a:gd name="connsiteY2" fmla="*/ 958850 h 2000250"/>
                  <a:gd name="connsiteX3" fmla="*/ 2449826 w 2449826"/>
                  <a:gd name="connsiteY3" fmla="*/ 1006475 h 2000250"/>
                  <a:gd name="connsiteX4" fmla="*/ 2449826 w 2449826"/>
                  <a:gd name="connsiteY4" fmla="*/ 1089025 h 2000250"/>
                  <a:gd name="connsiteX5" fmla="*/ 1224913 w 2449826"/>
                  <a:gd name="connsiteY5" fmla="*/ 2000250 h 2000250"/>
                  <a:gd name="connsiteX6" fmla="*/ 0 w 2449826"/>
                  <a:gd name="connsiteY6" fmla="*/ 1089025 h 2000250"/>
                  <a:gd name="connsiteX7" fmla="*/ 2802 w 2449826"/>
                  <a:gd name="connsiteY7" fmla="*/ 1047750 h 2000250"/>
                  <a:gd name="connsiteX8" fmla="*/ 0 w 2449826"/>
                  <a:gd name="connsiteY8" fmla="*/ 911225 h 2000250"/>
                  <a:gd name="connsiteX9" fmla="*/ 1224913 w 2449826"/>
                  <a:gd name="connsiteY9" fmla="*/ 0 h 2000250"/>
                  <a:gd name="connsiteX0" fmla="*/ 1224913 w 2449826"/>
                  <a:gd name="connsiteY0" fmla="*/ 0 h 2000250"/>
                  <a:gd name="connsiteX1" fmla="*/ 2449826 w 2449826"/>
                  <a:gd name="connsiteY1" fmla="*/ 911225 h 2000250"/>
                  <a:gd name="connsiteX2" fmla="*/ 2446594 w 2449826"/>
                  <a:gd name="connsiteY2" fmla="*/ 958850 h 2000250"/>
                  <a:gd name="connsiteX3" fmla="*/ 2449826 w 2449826"/>
                  <a:gd name="connsiteY3" fmla="*/ 1089025 h 2000250"/>
                  <a:gd name="connsiteX4" fmla="*/ 1224913 w 2449826"/>
                  <a:gd name="connsiteY4" fmla="*/ 2000250 h 2000250"/>
                  <a:gd name="connsiteX5" fmla="*/ 0 w 2449826"/>
                  <a:gd name="connsiteY5" fmla="*/ 1089025 h 2000250"/>
                  <a:gd name="connsiteX6" fmla="*/ 2802 w 2449826"/>
                  <a:gd name="connsiteY6" fmla="*/ 1047750 h 2000250"/>
                  <a:gd name="connsiteX7" fmla="*/ 0 w 2449826"/>
                  <a:gd name="connsiteY7" fmla="*/ 911225 h 2000250"/>
                  <a:gd name="connsiteX8" fmla="*/ 1224913 w 2449826"/>
                  <a:gd name="connsiteY8" fmla="*/ 0 h 2000250"/>
                  <a:gd name="connsiteX0" fmla="*/ 1224913 w 2449826"/>
                  <a:gd name="connsiteY0" fmla="*/ 0 h 2000250"/>
                  <a:gd name="connsiteX1" fmla="*/ 2449826 w 2449826"/>
                  <a:gd name="connsiteY1" fmla="*/ 911225 h 2000250"/>
                  <a:gd name="connsiteX2" fmla="*/ 2446594 w 2449826"/>
                  <a:gd name="connsiteY2" fmla="*/ 958850 h 2000250"/>
                  <a:gd name="connsiteX3" fmla="*/ 2449826 w 2449826"/>
                  <a:gd name="connsiteY3" fmla="*/ 1089025 h 2000250"/>
                  <a:gd name="connsiteX4" fmla="*/ 1224913 w 2449826"/>
                  <a:gd name="connsiteY4" fmla="*/ 2000250 h 2000250"/>
                  <a:gd name="connsiteX5" fmla="*/ 0 w 2449826"/>
                  <a:gd name="connsiteY5" fmla="*/ 1089025 h 2000250"/>
                  <a:gd name="connsiteX6" fmla="*/ 0 w 2449826"/>
                  <a:gd name="connsiteY6" fmla="*/ 911225 h 2000250"/>
                  <a:gd name="connsiteX7" fmla="*/ 1224913 w 2449826"/>
                  <a:gd name="connsiteY7" fmla="*/ 0 h 2000250"/>
                  <a:gd name="connsiteX0" fmla="*/ 1224913 w 2449826"/>
                  <a:gd name="connsiteY0" fmla="*/ 0 h 2000250"/>
                  <a:gd name="connsiteX1" fmla="*/ 2449826 w 2449826"/>
                  <a:gd name="connsiteY1" fmla="*/ 911225 h 2000250"/>
                  <a:gd name="connsiteX2" fmla="*/ 2449826 w 2449826"/>
                  <a:gd name="connsiteY2" fmla="*/ 1089025 h 2000250"/>
                  <a:gd name="connsiteX3" fmla="*/ 1224913 w 2449826"/>
                  <a:gd name="connsiteY3" fmla="*/ 2000250 h 2000250"/>
                  <a:gd name="connsiteX4" fmla="*/ 0 w 2449826"/>
                  <a:gd name="connsiteY4" fmla="*/ 1089025 h 2000250"/>
                  <a:gd name="connsiteX5" fmla="*/ 0 w 2449826"/>
                  <a:gd name="connsiteY5" fmla="*/ 911225 h 2000250"/>
                  <a:gd name="connsiteX6" fmla="*/ 1224913 w 2449826"/>
                  <a:gd name="connsiteY6" fmla="*/ 0 h 2000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9826" h="2000250">
                    <a:moveTo>
                      <a:pt x="1224913" y="0"/>
                    </a:moveTo>
                    <a:cubicBezTo>
                      <a:pt x="1901414" y="0"/>
                      <a:pt x="2449826" y="407969"/>
                      <a:pt x="2449826" y="911225"/>
                    </a:cubicBezTo>
                    <a:lnTo>
                      <a:pt x="2449826" y="1089025"/>
                    </a:lnTo>
                    <a:cubicBezTo>
                      <a:pt x="2449826" y="1592281"/>
                      <a:pt x="1901414" y="2000250"/>
                      <a:pt x="1224913" y="2000250"/>
                    </a:cubicBezTo>
                    <a:cubicBezTo>
                      <a:pt x="548412" y="2000250"/>
                      <a:pt x="0" y="1592281"/>
                      <a:pt x="0" y="1089025"/>
                    </a:cubicBezTo>
                    <a:lnTo>
                      <a:pt x="0" y="911225"/>
                    </a:lnTo>
                    <a:cubicBezTo>
                      <a:pt x="0" y="407969"/>
                      <a:pt x="548412" y="0"/>
                      <a:pt x="1224913" y="0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008000"/>
                  </a:gs>
                  <a:gs pos="0">
                    <a:srgbClr val="92D050"/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楕円 61">
                <a:extLst>
                  <a:ext uri="{FF2B5EF4-FFF2-40B4-BE49-F238E27FC236}">
                    <a16:creationId xmlns:a16="http://schemas.microsoft.com/office/drawing/2014/main" id="{FF6C017F-ED9F-4782-9C06-14D8577806DC}"/>
                  </a:ext>
                </a:extLst>
              </p:cNvPr>
              <p:cNvSpPr/>
              <p:nvPr/>
            </p:nvSpPr>
            <p:spPr>
              <a:xfrm>
                <a:off x="3544574" y="1543050"/>
                <a:ext cx="2449825" cy="1822450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3" name="グループ化 62">
                <a:extLst>
                  <a:ext uri="{FF2B5EF4-FFF2-40B4-BE49-F238E27FC236}">
                    <a16:creationId xmlns:a16="http://schemas.microsoft.com/office/drawing/2014/main" id="{D3C7FC90-13B1-45D2-B039-CCC3D86570D8}"/>
                  </a:ext>
                </a:extLst>
              </p:cNvPr>
              <p:cNvGrpSpPr/>
              <p:nvPr/>
            </p:nvGrpSpPr>
            <p:grpSpPr>
              <a:xfrm>
                <a:off x="3616213" y="1594126"/>
                <a:ext cx="2312507" cy="1695174"/>
                <a:chOff x="3616213" y="1594126"/>
                <a:chExt cx="2312507" cy="1695174"/>
              </a:xfrm>
            </p:grpSpPr>
            <p:sp>
              <p:nvSpPr>
                <p:cNvPr id="64" name="楕円 63">
                  <a:extLst>
                    <a:ext uri="{FF2B5EF4-FFF2-40B4-BE49-F238E27FC236}">
                      <a16:creationId xmlns:a16="http://schemas.microsoft.com/office/drawing/2014/main" id="{5C171E79-E3F3-48AB-AF52-F459814B2699}"/>
                    </a:ext>
                  </a:extLst>
                </p:cNvPr>
                <p:cNvSpPr/>
                <p:nvPr/>
              </p:nvSpPr>
              <p:spPr>
                <a:xfrm>
                  <a:off x="3616213" y="1594126"/>
                  <a:ext cx="2312507" cy="1695174"/>
                </a:xfrm>
                <a:prstGeom prst="ellipse">
                  <a:avLst/>
                </a:prstGeom>
                <a:solidFill>
                  <a:srgbClr val="CC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フリーフォーム: 図形 64">
                  <a:extLst>
                    <a:ext uri="{FF2B5EF4-FFF2-40B4-BE49-F238E27FC236}">
                      <a16:creationId xmlns:a16="http://schemas.microsoft.com/office/drawing/2014/main" id="{553613E3-52A6-4822-82F5-D46D486A36B8}"/>
                    </a:ext>
                  </a:extLst>
                </p:cNvPr>
                <p:cNvSpPr/>
                <p:nvPr/>
              </p:nvSpPr>
              <p:spPr>
                <a:xfrm>
                  <a:off x="3723702" y="1657429"/>
                  <a:ext cx="2074432" cy="1543193"/>
                </a:xfrm>
                <a:custGeom>
                  <a:avLst/>
                  <a:gdLst>
                    <a:gd name="connsiteX0" fmla="*/ 1066495 w 2206168"/>
                    <a:gd name="connsiteY0" fmla="*/ 1217146 h 2206170"/>
                    <a:gd name="connsiteX1" fmla="*/ 1069944 w 2206168"/>
                    <a:gd name="connsiteY1" fmla="*/ 1219472 h 2206170"/>
                    <a:gd name="connsiteX2" fmla="*/ 1115366 w 2206168"/>
                    <a:gd name="connsiteY2" fmla="*/ 1228642 h 2206170"/>
                    <a:gd name="connsiteX3" fmla="*/ 1142073 w 2206168"/>
                    <a:gd name="connsiteY3" fmla="*/ 1223250 h 2206170"/>
                    <a:gd name="connsiteX4" fmla="*/ 1426371 w 2206168"/>
                    <a:gd name="connsiteY4" fmla="*/ 1946468 h 2206170"/>
                    <a:gd name="connsiteX5" fmla="*/ 1428289 w 2206168"/>
                    <a:gd name="connsiteY5" fmla="*/ 1948326 h 2206170"/>
                    <a:gd name="connsiteX6" fmla="*/ 1456025 w 2206168"/>
                    <a:gd name="connsiteY6" fmla="*/ 2020570 h 2206170"/>
                    <a:gd name="connsiteX7" fmla="*/ 1103084 w 2206168"/>
                    <a:gd name="connsiteY7" fmla="*/ 2206170 h 2206170"/>
                    <a:gd name="connsiteX8" fmla="*/ 750143 w 2206168"/>
                    <a:gd name="connsiteY8" fmla="*/ 2020570 h 2206170"/>
                    <a:gd name="connsiteX9" fmla="*/ 777879 w 2206168"/>
                    <a:gd name="connsiteY9" fmla="*/ 1948326 h 2206170"/>
                    <a:gd name="connsiteX10" fmla="*/ 779796 w 2206168"/>
                    <a:gd name="connsiteY10" fmla="*/ 1946468 h 2206170"/>
                    <a:gd name="connsiteX11" fmla="*/ 1221058 w 2206168"/>
                    <a:gd name="connsiteY11" fmla="*/ 1160087 h 2206170"/>
                    <a:gd name="connsiteX12" fmla="*/ 1934395 w 2206168"/>
                    <a:gd name="connsiteY12" fmla="*/ 1470848 h 2206170"/>
                    <a:gd name="connsiteX13" fmla="*/ 1937065 w 2206168"/>
                    <a:gd name="connsiteY13" fmla="*/ 1470805 h 2206170"/>
                    <a:gd name="connsiteX14" fmla="*/ 2007761 w 2206168"/>
                    <a:gd name="connsiteY14" fmla="*/ 1502277 h 2206170"/>
                    <a:gd name="connsiteX15" fmla="*/ 1889433 w 2206168"/>
                    <a:gd name="connsiteY15" fmla="*/ 1883083 h 2206170"/>
                    <a:gd name="connsiteX16" fmla="*/ 1508627 w 2206168"/>
                    <a:gd name="connsiteY16" fmla="*/ 2001411 h 2206170"/>
                    <a:gd name="connsiteX17" fmla="*/ 1477155 w 2206168"/>
                    <a:gd name="connsiteY17" fmla="*/ 1930715 h 2206170"/>
                    <a:gd name="connsiteX18" fmla="*/ 1477197 w 2206168"/>
                    <a:gd name="connsiteY18" fmla="*/ 1928046 h 2206170"/>
                    <a:gd name="connsiteX19" fmla="*/ 1166759 w 2206168"/>
                    <a:gd name="connsiteY19" fmla="*/ 1215446 h 2206170"/>
                    <a:gd name="connsiteX20" fmla="*/ 1197881 w 2206168"/>
                    <a:gd name="connsiteY20" fmla="*/ 1194463 h 2206170"/>
                    <a:gd name="connsiteX21" fmla="*/ 1007536 w 2206168"/>
                    <a:gd name="connsiteY21" fmla="*/ 1155850 h 2206170"/>
                    <a:gd name="connsiteX22" fmla="*/ 1007843 w 2206168"/>
                    <a:gd name="connsiteY22" fmla="*/ 1157371 h 2206170"/>
                    <a:gd name="connsiteX23" fmla="*/ 1032851 w 2206168"/>
                    <a:gd name="connsiteY23" fmla="*/ 1194463 h 2206170"/>
                    <a:gd name="connsiteX24" fmla="*/ 1054803 w 2206168"/>
                    <a:gd name="connsiteY24" fmla="*/ 1209264 h 2206170"/>
                    <a:gd name="connsiteX25" fmla="*/ 741670 w 2206168"/>
                    <a:gd name="connsiteY25" fmla="*/ 1928045 h 2206170"/>
                    <a:gd name="connsiteX26" fmla="*/ 741712 w 2206168"/>
                    <a:gd name="connsiteY26" fmla="*/ 1930715 h 2206170"/>
                    <a:gd name="connsiteX27" fmla="*/ 710240 w 2206168"/>
                    <a:gd name="connsiteY27" fmla="*/ 2001411 h 2206170"/>
                    <a:gd name="connsiteX28" fmla="*/ 329435 w 2206168"/>
                    <a:gd name="connsiteY28" fmla="*/ 1883083 h 2206170"/>
                    <a:gd name="connsiteX29" fmla="*/ 211107 w 2206168"/>
                    <a:gd name="connsiteY29" fmla="*/ 1502277 h 2206170"/>
                    <a:gd name="connsiteX30" fmla="*/ 281803 w 2206168"/>
                    <a:gd name="connsiteY30" fmla="*/ 1470806 h 2206170"/>
                    <a:gd name="connsiteX31" fmla="*/ 284472 w 2206168"/>
                    <a:gd name="connsiteY31" fmla="*/ 1470847 h 2206170"/>
                    <a:gd name="connsiteX32" fmla="*/ 2020569 w 2206168"/>
                    <a:gd name="connsiteY32" fmla="*/ 750143 h 2206170"/>
                    <a:gd name="connsiteX33" fmla="*/ 2206168 w 2206168"/>
                    <a:gd name="connsiteY33" fmla="*/ 1103084 h 2206170"/>
                    <a:gd name="connsiteX34" fmla="*/ 2020569 w 2206168"/>
                    <a:gd name="connsiteY34" fmla="*/ 1456025 h 2206170"/>
                    <a:gd name="connsiteX35" fmla="*/ 1948325 w 2206168"/>
                    <a:gd name="connsiteY35" fmla="*/ 1428289 h 2206170"/>
                    <a:gd name="connsiteX36" fmla="*/ 1946467 w 2206168"/>
                    <a:gd name="connsiteY36" fmla="*/ 1426372 h 2206170"/>
                    <a:gd name="connsiteX37" fmla="*/ 1225778 w 2206168"/>
                    <a:gd name="connsiteY37" fmla="*/ 1143066 h 2206170"/>
                    <a:gd name="connsiteX38" fmla="*/ 1232060 w 2206168"/>
                    <a:gd name="connsiteY38" fmla="*/ 1111948 h 2206170"/>
                    <a:gd name="connsiteX39" fmla="*/ 1222890 w 2206168"/>
                    <a:gd name="connsiteY39" fmla="*/ 1066526 h 2206170"/>
                    <a:gd name="connsiteX40" fmla="*/ 1221670 w 2206168"/>
                    <a:gd name="connsiteY40" fmla="*/ 1064717 h 2206170"/>
                    <a:gd name="connsiteX41" fmla="*/ 1946467 w 2206168"/>
                    <a:gd name="connsiteY41" fmla="*/ 779797 h 2206170"/>
                    <a:gd name="connsiteX42" fmla="*/ 1948325 w 2206168"/>
                    <a:gd name="connsiteY42" fmla="*/ 777879 h 2206170"/>
                    <a:gd name="connsiteX43" fmla="*/ 2020569 w 2206168"/>
                    <a:gd name="connsiteY43" fmla="*/ 750143 h 2206170"/>
                    <a:gd name="connsiteX44" fmla="*/ 185599 w 2206168"/>
                    <a:gd name="connsiteY44" fmla="*/ 750143 h 2206170"/>
                    <a:gd name="connsiteX45" fmla="*/ 257843 w 2206168"/>
                    <a:gd name="connsiteY45" fmla="*/ 777879 h 2206170"/>
                    <a:gd name="connsiteX46" fmla="*/ 259701 w 2206168"/>
                    <a:gd name="connsiteY46" fmla="*/ 779796 h 2206170"/>
                    <a:gd name="connsiteX47" fmla="*/ 1006465 w 2206168"/>
                    <a:gd name="connsiteY47" fmla="*/ 1073352 h 2206170"/>
                    <a:gd name="connsiteX48" fmla="*/ 998672 w 2206168"/>
                    <a:gd name="connsiteY48" fmla="*/ 1111948 h 2206170"/>
                    <a:gd name="connsiteX49" fmla="*/ 1003149 w 2206168"/>
                    <a:gd name="connsiteY49" fmla="*/ 1134120 h 2206170"/>
                    <a:gd name="connsiteX50" fmla="*/ 259701 w 2206168"/>
                    <a:gd name="connsiteY50" fmla="*/ 1426371 h 2206170"/>
                    <a:gd name="connsiteX51" fmla="*/ 257843 w 2206168"/>
                    <a:gd name="connsiteY51" fmla="*/ 1428289 h 2206170"/>
                    <a:gd name="connsiteX52" fmla="*/ 185599 w 2206168"/>
                    <a:gd name="connsiteY52" fmla="*/ 1456025 h 2206170"/>
                    <a:gd name="connsiteX53" fmla="*/ 0 w 2206168"/>
                    <a:gd name="connsiteY53" fmla="*/ 1103084 h 2206170"/>
                    <a:gd name="connsiteX54" fmla="*/ 185599 w 2206168"/>
                    <a:gd name="connsiteY54" fmla="*/ 750143 h 2206170"/>
                    <a:gd name="connsiteX55" fmla="*/ 1579324 w 2206168"/>
                    <a:gd name="connsiteY55" fmla="*/ 173286 h 2206170"/>
                    <a:gd name="connsiteX56" fmla="*/ 1889433 w 2206168"/>
                    <a:gd name="connsiteY56" fmla="*/ 323086 h 2206170"/>
                    <a:gd name="connsiteX57" fmla="*/ 2007760 w 2206168"/>
                    <a:gd name="connsiteY57" fmla="*/ 703891 h 2206170"/>
                    <a:gd name="connsiteX58" fmla="*/ 1937064 w 2206168"/>
                    <a:gd name="connsiteY58" fmla="*/ 735362 h 2206170"/>
                    <a:gd name="connsiteX59" fmla="*/ 1934395 w 2206168"/>
                    <a:gd name="connsiteY59" fmla="*/ 735320 h 2206170"/>
                    <a:gd name="connsiteX60" fmla="*/ 1211820 w 2206168"/>
                    <a:gd name="connsiteY60" fmla="*/ 1050106 h 2206170"/>
                    <a:gd name="connsiteX61" fmla="*/ 1197881 w 2206168"/>
                    <a:gd name="connsiteY61" fmla="*/ 1029433 h 2206170"/>
                    <a:gd name="connsiteX62" fmla="*/ 1160790 w 2206168"/>
                    <a:gd name="connsiteY62" fmla="*/ 1004425 h 2206170"/>
                    <a:gd name="connsiteX63" fmla="*/ 1477199 w 2206168"/>
                    <a:gd name="connsiteY63" fmla="*/ 278124 h 2206170"/>
                    <a:gd name="connsiteX64" fmla="*/ 1477156 w 2206168"/>
                    <a:gd name="connsiteY64" fmla="*/ 275454 h 2206170"/>
                    <a:gd name="connsiteX65" fmla="*/ 1508628 w 2206168"/>
                    <a:gd name="connsiteY65" fmla="*/ 204758 h 2206170"/>
                    <a:gd name="connsiteX66" fmla="*/ 1579324 w 2206168"/>
                    <a:gd name="connsiteY66" fmla="*/ 173286 h 2206170"/>
                    <a:gd name="connsiteX67" fmla="*/ 639544 w 2206168"/>
                    <a:gd name="connsiteY67" fmla="*/ 173285 h 2206170"/>
                    <a:gd name="connsiteX68" fmla="*/ 710241 w 2206168"/>
                    <a:gd name="connsiteY68" fmla="*/ 204757 h 2206170"/>
                    <a:gd name="connsiteX69" fmla="*/ 741713 w 2206168"/>
                    <a:gd name="connsiteY69" fmla="*/ 275453 h 2206170"/>
                    <a:gd name="connsiteX70" fmla="*/ 741671 w 2206168"/>
                    <a:gd name="connsiteY70" fmla="*/ 278123 h 2206170"/>
                    <a:gd name="connsiteX71" fmla="*/ 1060773 w 2206168"/>
                    <a:gd name="connsiteY71" fmla="*/ 1010608 h 2206170"/>
                    <a:gd name="connsiteX72" fmla="*/ 1032851 w 2206168"/>
                    <a:gd name="connsiteY72" fmla="*/ 1029433 h 2206170"/>
                    <a:gd name="connsiteX73" fmla="*/ 1016220 w 2206168"/>
                    <a:gd name="connsiteY73" fmla="*/ 1054101 h 2206170"/>
                    <a:gd name="connsiteX74" fmla="*/ 284473 w 2206168"/>
                    <a:gd name="connsiteY74" fmla="*/ 735320 h 2206170"/>
                    <a:gd name="connsiteX75" fmla="*/ 281803 w 2206168"/>
                    <a:gd name="connsiteY75" fmla="*/ 735363 h 2206170"/>
                    <a:gd name="connsiteX76" fmla="*/ 211107 w 2206168"/>
                    <a:gd name="connsiteY76" fmla="*/ 703891 h 2206170"/>
                    <a:gd name="connsiteX77" fmla="*/ 329435 w 2206168"/>
                    <a:gd name="connsiteY77" fmla="*/ 323086 h 2206170"/>
                    <a:gd name="connsiteX78" fmla="*/ 639544 w 2206168"/>
                    <a:gd name="connsiteY78" fmla="*/ 173285 h 2206170"/>
                    <a:gd name="connsiteX79" fmla="*/ 1103084 w 2206168"/>
                    <a:gd name="connsiteY79" fmla="*/ 0 h 2206170"/>
                    <a:gd name="connsiteX80" fmla="*/ 1456025 w 2206168"/>
                    <a:gd name="connsiteY80" fmla="*/ 185599 h 2206170"/>
                    <a:gd name="connsiteX81" fmla="*/ 1428289 w 2206168"/>
                    <a:gd name="connsiteY81" fmla="*/ 257843 h 2206170"/>
                    <a:gd name="connsiteX82" fmla="*/ 1426372 w 2206168"/>
                    <a:gd name="connsiteY82" fmla="*/ 259701 h 2206170"/>
                    <a:gd name="connsiteX83" fmla="*/ 1135616 w 2206168"/>
                    <a:gd name="connsiteY83" fmla="*/ 999342 h 2206170"/>
                    <a:gd name="connsiteX84" fmla="*/ 1115366 w 2206168"/>
                    <a:gd name="connsiteY84" fmla="*/ 995254 h 2206170"/>
                    <a:gd name="connsiteX85" fmla="*/ 1072359 w 2206168"/>
                    <a:gd name="connsiteY85" fmla="*/ 1003937 h 2206170"/>
                    <a:gd name="connsiteX86" fmla="*/ 779797 w 2206168"/>
                    <a:gd name="connsiteY86" fmla="*/ 259701 h 2206170"/>
                    <a:gd name="connsiteX87" fmla="*/ 777879 w 2206168"/>
                    <a:gd name="connsiteY87" fmla="*/ 257843 h 2206170"/>
                    <a:gd name="connsiteX88" fmla="*/ 750143 w 2206168"/>
                    <a:gd name="connsiteY88" fmla="*/ 185599 h 2206170"/>
                    <a:gd name="connsiteX89" fmla="*/ 1103084 w 2206168"/>
                    <a:gd name="connsiteY89" fmla="*/ 0 h 22061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</a:cxnLst>
                  <a:rect l="l" t="t" r="r" b="b"/>
                  <a:pathLst>
                    <a:path w="2206168" h="2206170">
                      <a:moveTo>
                        <a:pt x="1066495" y="1217146"/>
                      </a:moveTo>
                      <a:lnTo>
                        <a:pt x="1069944" y="1219472"/>
                      </a:lnTo>
                      <a:cubicBezTo>
                        <a:pt x="1083905" y="1225377"/>
                        <a:pt x="1099254" y="1228642"/>
                        <a:pt x="1115366" y="1228642"/>
                      </a:cubicBezTo>
                      <a:lnTo>
                        <a:pt x="1142073" y="1223250"/>
                      </a:lnTo>
                      <a:lnTo>
                        <a:pt x="1426371" y="1946468"/>
                      </a:lnTo>
                      <a:lnTo>
                        <a:pt x="1428289" y="1948326"/>
                      </a:lnTo>
                      <a:cubicBezTo>
                        <a:pt x="1446149" y="1970531"/>
                        <a:pt x="1456025" y="1994944"/>
                        <a:pt x="1456025" y="2020570"/>
                      </a:cubicBezTo>
                      <a:cubicBezTo>
                        <a:pt x="1456025" y="2123075"/>
                        <a:pt x="1298009" y="2206170"/>
                        <a:pt x="1103084" y="2206170"/>
                      </a:cubicBezTo>
                      <a:cubicBezTo>
                        <a:pt x="908160" y="2206170"/>
                        <a:pt x="750143" y="2123075"/>
                        <a:pt x="750143" y="2020570"/>
                      </a:cubicBezTo>
                      <a:cubicBezTo>
                        <a:pt x="750143" y="1994944"/>
                        <a:pt x="760019" y="1970531"/>
                        <a:pt x="777879" y="1948326"/>
                      </a:cubicBezTo>
                      <a:lnTo>
                        <a:pt x="779796" y="1946468"/>
                      </a:lnTo>
                      <a:close/>
                      <a:moveTo>
                        <a:pt x="1221058" y="1160087"/>
                      </a:moveTo>
                      <a:lnTo>
                        <a:pt x="1934395" y="1470848"/>
                      </a:lnTo>
                      <a:lnTo>
                        <a:pt x="1937065" y="1470805"/>
                      </a:lnTo>
                      <a:cubicBezTo>
                        <a:pt x="1965395" y="1473877"/>
                        <a:pt x="1989641" y="1484157"/>
                        <a:pt x="2007761" y="1502277"/>
                      </a:cubicBezTo>
                      <a:cubicBezTo>
                        <a:pt x="2080242" y="1574758"/>
                        <a:pt x="2027265" y="1745250"/>
                        <a:pt x="1889433" y="1883083"/>
                      </a:cubicBezTo>
                      <a:cubicBezTo>
                        <a:pt x="1751600" y="2020915"/>
                        <a:pt x="1581109" y="2073892"/>
                        <a:pt x="1508627" y="2001411"/>
                      </a:cubicBezTo>
                      <a:cubicBezTo>
                        <a:pt x="1490507" y="1983291"/>
                        <a:pt x="1480227" y="1959044"/>
                        <a:pt x="1477155" y="1930715"/>
                      </a:cubicBezTo>
                      <a:lnTo>
                        <a:pt x="1477197" y="1928046"/>
                      </a:lnTo>
                      <a:lnTo>
                        <a:pt x="1166759" y="1215446"/>
                      </a:lnTo>
                      <a:lnTo>
                        <a:pt x="1197881" y="1194463"/>
                      </a:lnTo>
                      <a:close/>
                      <a:moveTo>
                        <a:pt x="1007536" y="1155850"/>
                      </a:moveTo>
                      <a:lnTo>
                        <a:pt x="1007843" y="1157371"/>
                      </a:lnTo>
                      <a:cubicBezTo>
                        <a:pt x="1013748" y="1171332"/>
                        <a:pt x="1022293" y="1183904"/>
                        <a:pt x="1032851" y="1194463"/>
                      </a:cubicBezTo>
                      <a:lnTo>
                        <a:pt x="1054803" y="1209264"/>
                      </a:lnTo>
                      <a:lnTo>
                        <a:pt x="741670" y="1928045"/>
                      </a:lnTo>
                      <a:lnTo>
                        <a:pt x="741712" y="1930715"/>
                      </a:lnTo>
                      <a:cubicBezTo>
                        <a:pt x="738640" y="1959045"/>
                        <a:pt x="728361" y="1983291"/>
                        <a:pt x="710240" y="2001411"/>
                      </a:cubicBezTo>
                      <a:cubicBezTo>
                        <a:pt x="637759" y="2073893"/>
                        <a:pt x="467267" y="2020916"/>
                        <a:pt x="329435" y="1883083"/>
                      </a:cubicBezTo>
                      <a:cubicBezTo>
                        <a:pt x="191602" y="1745251"/>
                        <a:pt x="138625" y="1574759"/>
                        <a:pt x="211107" y="1502277"/>
                      </a:cubicBezTo>
                      <a:cubicBezTo>
                        <a:pt x="229227" y="1484157"/>
                        <a:pt x="253473" y="1473878"/>
                        <a:pt x="281803" y="1470806"/>
                      </a:cubicBezTo>
                      <a:lnTo>
                        <a:pt x="284472" y="1470847"/>
                      </a:lnTo>
                      <a:close/>
                      <a:moveTo>
                        <a:pt x="2020569" y="750143"/>
                      </a:moveTo>
                      <a:cubicBezTo>
                        <a:pt x="2123073" y="750143"/>
                        <a:pt x="2206168" y="908160"/>
                        <a:pt x="2206168" y="1103084"/>
                      </a:cubicBezTo>
                      <a:cubicBezTo>
                        <a:pt x="2206168" y="1298008"/>
                        <a:pt x="2123073" y="1456025"/>
                        <a:pt x="2020569" y="1456025"/>
                      </a:cubicBezTo>
                      <a:cubicBezTo>
                        <a:pt x="1994943" y="1456025"/>
                        <a:pt x="1970530" y="1446149"/>
                        <a:pt x="1948325" y="1428289"/>
                      </a:cubicBezTo>
                      <a:lnTo>
                        <a:pt x="1946467" y="1426372"/>
                      </a:lnTo>
                      <a:lnTo>
                        <a:pt x="1225778" y="1143066"/>
                      </a:lnTo>
                      <a:lnTo>
                        <a:pt x="1232060" y="1111948"/>
                      </a:lnTo>
                      <a:cubicBezTo>
                        <a:pt x="1232060" y="1095836"/>
                        <a:pt x="1228795" y="1080487"/>
                        <a:pt x="1222890" y="1066526"/>
                      </a:cubicBezTo>
                      <a:lnTo>
                        <a:pt x="1221670" y="1064717"/>
                      </a:lnTo>
                      <a:lnTo>
                        <a:pt x="1946467" y="779797"/>
                      </a:lnTo>
                      <a:lnTo>
                        <a:pt x="1948325" y="777879"/>
                      </a:lnTo>
                      <a:cubicBezTo>
                        <a:pt x="1970530" y="760019"/>
                        <a:pt x="1994943" y="750143"/>
                        <a:pt x="2020569" y="750143"/>
                      </a:cubicBezTo>
                      <a:close/>
                      <a:moveTo>
                        <a:pt x="185599" y="750143"/>
                      </a:moveTo>
                      <a:cubicBezTo>
                        <a:pt x="211225" y="750143"/>
                        <a:pt x="235639" y="760019"/>
                        <a:pt x="257843" y="777879"/>
                      </a:cubicBezTo>
                      <a:lnTo>
                        <a:pt x="259701" y="779796"/>
                      </a:lnTo>
                      <a:lnTo>
                        <a:pt x="1006465" y="1073352"/>
                      </a:lnTo>
                      <a:lnTo>
                        <a:pt x="998672" y="1111948"/>
                      </a:lnTo>
                      <a:lnTo>
                        <a:pt x="1003149" y="1134120"/>
                      </a:lnTo>
                      <a:lnTo>
                        <a:pt x="259701" y="1426371"/>
                      </a:lnTo>
                      <a:lnTo>
                        <a:pt x="257843" y="1428289"/>
                      </a:lnTo>
                      <a:cubicBezTo>
                        <a:pt x="235639" y="1446149"/>
                        <a:pt x="211225" y="1456025"/>
                        <a:pt x="185599" y="1456025"/>
                      </a:cubicBezTo>
                      <a:cubicBezTo>
                        <a:pt x="83095" y="1456025"/>
                        <a:pt x="0" y="1298008"/>
                        <a:pt x="0" y="1103084"/>
                      </a:cubicBezTo>
                      <a:cubicBezTo>
                        <a:pt x="0" y="908160"/>
                        <a:pt x="83095" y="750143"/>
                        <a:pt x="185599" y="750143"/>
                      </a:cubicBezTo>
                      <a:close/>
                      <a:moveTo>
                        <a:pt x="1579324" y="173286"/>
                      </a:moveTo>
                      <a:cubicBezTo>
                        <a:pt x="1664314" y="164069"/>
                        <a:pt x="1786059" y="219712"/>
                        <a:pt x="1889433" y="323086"/>
                      </a:cubicBezTo>
                      <a:cubicBezTo>
                        <a:pt x="2027265" y="460918"/>
                        <a:pt x="2080242" y="631409"/>
                        <a:pt x="2007760" y="703891"/>
                      </a:cubicBezTo>
                      <a:cubicBezTo>
                        <a:pt x="1989640" y="722011"/>
                        <a:pt x="1965394" y="732290"/>
                        <a:pt x="1937064" y="735362"/>
                      </a:cubicBezTo>
                      <a:lnTo>
                        <a:pt x="1934395" y="735320"/>
                      </a:lnTo>
                      <a:lnTo>
                        <a:pt x="1211820" y="1050106"/>
                      </a:lnTo>
                      <a:lnTo>
                        <a:pt x="1197881" y="1029433"/>
                      </a:lnTo>
                      <a:lnTo>
                        <a:pt x="1160790" y="1004425"/>
                      </a:lnTo>
                      <a:lnTo>
                        <a:pt x="1477199" y="278124"/>
                      </a:lnTo>
                      <a:lnTo>
                        <a:pt x="1477156" y="275454"/>
                      </a:lnTo>
                      <a:cubicBezTo>
                        <a:pt x="1480228" y="247124"/>
                        <a:pt x="1490508" y="222878"/>
                        <a:pt x="1508628" y="204758"/>
                      </a:cubicBezTo>
                      <a:cubicBezTo>
                        <a:pt x="1526748" y="186638"/>
                        <a:pt x="1550994" y="176358"/>
                        <a:pt x="1579324" y="173286"/>
                      </a:cubicBezTo>
                      <a:close/>
                      <a:moveTo>
                        <a:pt x="639544" y="173285"/>
                      </a:moveTo>
                      <a:cubicBezTo>
                        <a:pt x="667874" y="176358"/>
                        <a:pt x="692120" y="186637"/>
                        <a:pt x="710241" y="204757"/>
                      </a:cubicBezTo>
                      <a:cubicBezTo>
                        <a:pt x="728361" y="222877"/>
                        <a:pt x="738641" y="247124"/>
                        <a:pt x="741713" y="275453"/>
                      </a:cubicBezTo>
                      <a:lnTo>
                        <a:pt x="741671" y="278123"/>
                      </a:lnTo>
                      <a:lnTo>
                        <a:pt x="1060773" y="1010608"/>
                      </a:lnTo>
                      <a:lnTo>
                        <a:pt x="1032851" y="1029433"/>
                      </a:lnTo>
                      <a:lnTo>
                        <a:pt x="1016220" y="1054101"/>
                      </a:lnTo>
                      <a:lnTo>
                        <a:pt x="284473" y="735320"/>
                      </a:lnTo>
                      <a:lnTo>
                        <a:pt x="281803" y="735363"/>
                      </a:lnTo>
                      <a:cubicBezTo>
                        <a:pt x="253473" y="732291"/>
                        <a:pt x="229227" y="722011"/>
                        <a:pt x="211107" y="703891"/>
                      </a:cubicBezTo>
                      <a:cubicBezTo>
                        <a:pt x="138626" y="631410"/>
                        <a:pt x="191603" y="460918"/>
                        <a:pt x="329435" y="323086"/>
                      </a:cubicBezTo>
                      <a:cubicBezTo>
                        <a:pt x="432810" y="219711"/>
                        <a:pt x="554555" y="164068"/>
                        <a:pt x="639544" y="173285"/>
                      </a:cubicBezTo>
                      <a:close/>
                      <a:moveTo>
                        <a:pt x="1103084" y="0"/>
                      </a:moveTo>
                      <a:cubicBezTo>
                        <a:pt x="1298009" y="0"/>
                        <a:pt x="1456025" y="83095"/>
                        <a:pt x="1456025" y="185599"/>
                      </a:cubicBezTo>
                      <a:cubicBezTo>
                        <a:pt x="1456025" y="211225"/>
                        <a:pt x="1446149" y="235639"/>
                        <a:pt x="1428289" y="257843"/>
                      </a:cubicBezTo>
                      <a:lnTo>
                        <a:pt x="1426372" y="259701"/>
                      </a:lnTo>
                      <a:lnTo>
                        <a:pt x="1135616" y="999342"/>
                      </a:lnTo>
                      <a:lnTo>
                        <a:pt x="1115366" y="995254"/>
                      </a:lnTo>
                      <a:lnTo>
                        <a:pt x="1072359" y="1003937"/>
                      </a:lnTo>
                      <a:lnTo>
                        <a:pt x="779797" y="259701"/>
                      </a:lnTo>
                      <a:lnTo>
                        <a:pt x="777879" y="257843"/>
                      </a:lnTo>
                      <a:cubicBezTo>
                        <a:pt x="760019" y="235639"/>
                        <a:pt x="750143" y="211225"/>
                        <a:pt x="750143" y="185599"/>
                      </a:cubicBezTo>
                      <a:cubicBezTo>
                        <a:pt x="750143" y="83095"/>
                        <a:pt x="908160" y="0"/>
                        <a:pt x="1103084" y="0"/>
                      </a:cubicBezTo>
                      <a:close/>
                    </a:path>
                  </a:pathLst>
                </a:custGeom>
                <a:pattFill prst="lgConfetti">
                  <a:fgClr>
                    <a:srgbClr val="66FF66"/>
                  </a:fgClr>
                  <a:bgClr>
                    <a:srgbClr val="FFFF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C49BB662-A34E-4FD8-BB92-246CCAD469FC}"/>
                </a:ext>
              </a:extLst>
            </p:cNvPr>
            <p:cNvGrpSpPr/>
            <p:nvPr/>
          </p:nvGrpSpPr>
          <p:grpSpPr>
            <a:xfrm rot="900000">
              <a:off x="4441998" y="1766107"/>
              <a:ext cx="2055616" cy="1696408"/>
              <a:chOff x="3544573" y="1543050"/>
              <a:chExt cx="2449826" cy="1949451"/>
            </a:xfrm>
          </p:grpSpPr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9574FE10-24F6-4DA6-828F-D8C863479822}"/>
                  </a:ext>
                </a:extLst>
              </p:cNvPr>
              <p:cNvSpPr/>
              <p:nvPr/>
            </p:nvSpPr>
            <p:spPr>
              <a:xfrm>
                <a:off x="3544573" y="1555751"/>
                <a:ext cx="2449826" cy="1936750"/>
              </a:xfrm>
              <a:custGeom>
                <a:avLst/>
                <a:gdLst>
                  <a:gd name="connsiteX0" fmla="*/ 1224913 w 2449826"/>
                  <a:gd name="connsiteY0" fmla="*/ 0 h 2000250"/>
                  <a:gd name="connsiteX1" fmla="*/ 2449826 w 2449826"/>
                  <a:gd name="connsiteY1" fmla="*/ 911225 h 2000250"/>
                  <a:gd name="connsiteX2" fmla="*/ 2446594 w 2449826"/>
                  <a:gd name="connsiteY2" fmla="*/ 958850 h 2000250"/>
                  <a:gd name="connsiteX3" fmla="*/ 2449826 w 2449826"/>
                  <a:gd name="connsiteY3" fmla="*/ 1006475 h 2000250"/>
                  <a:gd name="connsiteX4" fmla="*/ 2447025 w 2449826"/>
                  <a:gd name="connsiteY4" fmla="*/ 1047750 h 2000250"/>
                  <a:gd name="connsiteX5" fmla="*/ 2449826 w 2449826"/>
                  <a:gd name="connsiteY5" fmla="*/ 1089025 h 2000250"/>
                  <a:gd name="connsiteX6" fmla="*/ 1224913 w 2449826"/>
                  <a:gd name="connsiteY6" fmla="*/ 2000250 h 2000250"/>
                  <a:gd name="connsiteX7" fmla="*/ 0 w 2449826"/>
                  <a:gd name="connsiteY7" fmla="*/ 1089025 h 2000250"/>
                  <a:gd name="connsiteX8" fmla="*/ 2802 w 2449826"/>
                  <a:gd name="connsiteY8" fmla="*/ 1047750 h 2000250"/>
                  <a:gd name="connsiteX9" fmla="*/ 0 w 2449826"/>
                  <a:gd name="connsiteY9" fmla="*/ 1006475 h 2000250"/>
                  <a:gd name="connsiteX10" fmla="*/ 3233 w 2449826"/>
                  <a:gd name="connsiteY10" fmla="*/ 958850 h 2000250"/>
                  <a:gd name="connsiteX11" fmla="*/ 0 w 2449826"/>
                  <a:gd name="connsiteY11" fmla="*/ 911225 h 2000250"/>
                  <a:gd name="connsiteX12" fmla="*/ 1224913 w 2449826"/>
                  <a:gd name="connsiteY12" fmla="*/ 0 h 2000250"/>
                  <a:gd name="connsiteX0" fmla="*/ 1224913 w 2449826"/>
                  <a:gd name="connsiteY0" fmla="*/ 0 h 2000250"/>
                  <a:gd name="connsiteX1" fmla="*/ 2449826 w 2449826"/>
                  <a:gd name="connsiteY1" fmla="*/ 911225 h 2000250"/>
                  <a:gd name="connsiteX2" fmla="*/ 2446594 w 2449826"/>
                  <a:gd name="connsiteY2" fmla="*/ 958850 h 2000250"/>
                  <a:gd name="connsiteX3" fmla="*/ 2449826 w 2449826"/>
                  <a:gd name="connsiteY3" fmla="*/ 1006475 h 2000250"/>
                  <a:gd name="connsiteX4" fmla="*/ 2447025 w 2449826"/>
                  <a:gd name="connsiteY4" fmla="*/ 1047750 h 2000250"/>
                  <a:gd name="connsiteX5" fmla="*/ 2449826 w 2449826"/>
                  <a:gd name="connsiteY5" fmla="*/ 1089025 h 2000250"/>
                  <a:gd name="connsiteX6" fmla="*/ 1224913 w 2449826"/>
                  <a:gd name="connsiteY6" fmla="*/ 2000250 h 2000250"/>
                  <a:gd name="connsiteX7" fmla="*/ 0 w 2449826"/>
                  <a:gd name="connsiteY7" fmla="*/ 1089025 h 2000250"/>
                  <a:gd name="connsiteX8" fmla="*/ 2802 w 2449826"/>
                  <a:gd name="connsiteY8" fmla="*/ 1047750 h 2000250"/>
                  <a:gd name="connsiteX9" fmla="*/ 0 w 2449826"/>
                  <a:gd name="connsiteY9" fmla="*/ 1006475 h 2000250"/>
                  <a:gd name="connsiteX10" fmla="*/ 0 w 2449826"/>
                  <a:gd name="connsiteY10" fmla="*/ 911225 h 2000250"/>
                  <a:gd name="connsiteX11" fmla="*/ 1224913 w 2449826"/>
                  <a:gd name="connsiteY11" fmla="*/ 0 h 2000250"/>
                  <a:gd name="connsiteX0" fmla="*/ 1224913 w 2449826"/>
                  <a:gd name="connsiteY0" fmla="*/ 0 h 2000250"/>
                  <a:gd name="connsiteX1" fmla="*/ 2449826 w 2449826"/>
                  <a:gd name="connsiteY1" fmla="*/ 911225 h 2000250"/>
                  <a:gd name="connsiteX2" fmla="*/ 2446594 w 2449826"/>
                  <a:gd name="connsiteY2" fmla="*/ 958850 h 2000250"/>
                  <a:gd name="connsiteX3" fmla="*/ 2449826 w 2449826"/>
                  <a:gd name="connsiteY3" fmla="*/ 1006475 h 2000250"/>
                  <a:gd name="connsiteX4" fmla="*/ 2447025 w 2449826"/>
                  <a:gd name="connsiteY4" fmla="*/ 1047750 h 2000250"/>
                  <a:gd name="connsiteX5" fmla="*/ 2449826 w 2449826"/>
                  <a:gd name="connsiteY5" fmla="*/ 1089025 h 2000250"/>
                  <a:gd name="connsiteX6" fmla="*/ 1224913 w 2449826"/>
                  <a:gd name="connsiteY6" fmla="*/ 2000250 h 2000250"/>
                  <a:gd name="connsiteX7" fmla="*/ 0 w 2449826"/>
                  <a:gd name="connsiteY7" fmla="*/ 1089025 h 2000250"/>
                  <a:gd name="connsiteX8" fmla="*/ 2802 w 2449826"/>
                  <a:gd name="connsiteY8" fmla="*/ 1047750 h 2000250"/>
                  <a:gd name="connsiteX9" fmla="*/ 0 w 2449826"/>
                  <a:gd name="connsiteY9" fmla="*/ 911225 h 2000250"/>
                  <a:gd name="connsiteX10" fmla="*/ 1224913 w 2449826"/>
                  <a:gd name="connsiteY10" fmla="*/ 0 h 2000250"/>
                  <a:gd name="connsiteX0" fmla="*/ 1224913 w 2449826"/>
                  <a:gd name="connsiteY0" fmla="*/ 0 h 2000250"/>
                  <a:gd name="connsiteX1" fmla="*/ 2449826 w 2449826"/>
                  <a:gd name="connsiteY1" fmla="*/ 911225 h 2000250"/>
                  <a:gd name="connsiteX2" fmla="*/ 2446594 w 2449826"/>
                  <a:gd name="connsiteY2" fmla="*/ 958850 h 2000250"/>
                  <a:gd name="connsiteX3" fmla="*/ 2449826 w 2449826"/>
                  <a:gd name="connsiteY3" fmla="*/ 1006475 h 2000250"/>
                  <a:gd name="connsiteX4" fmla="*/ 2449826 w 2449826"/>
                  <a:gd name="connsiteY4" fmla="*/ 1089025 h 2000250"/>
                  <a:gd name="connsiteX5" fmla="*/ 1224913 w 2449826"/>
                  <a:gd name="connsiteY5" fmla="*/ 2000250 h 2000250"/>
                  <a:gd name="connsiteX6" fmla="*/ 0 w 2449826"/>
                  <a:gd name="connsiteY6" fmla="*/ 1089025 h 2000250"/>
                  <a:gd name="connsiteX7" fmla="*/ 2802 w 2449826"/>
                  <a:gd name="connsiteY7" fmla="*/ 1047750 h 2000250"/>
                  <a:gd name="connsiteX8" fmla="*/ 0 w 2449826"/>
                  <a:gd name="connsiteY8" fmla="*/ 911225 h 2000250"/>
                  <a:gd name="connsiteX9" fmla="*/ 1224913 w 2449826"/>
                  <a:gd name="connsiteY9" fmla="*/ 0 h 2000250"/>
                  <a:gd name="connsiteX0" fmla="*/ 1224913 w 2449826"/>
                  <a:gd name="connsiteY0" fmla="*/ 0 h 2000250"/>
                  <a:gd name="connsiteX1" fmla="*/ 2449826 w 2449826"/>
                  <a:gd name="connsiteY1" fmla="*/ 911225 h 2000250"/>
                  <a:gd name="connsiteX2" fmla="*/ 2446594 w 2449826"/>
                  <a:gd name="connsiteY2" fmla="*/ 958850 h 2000250"/>
                  <a:gd name="connsiteX3" fmla="*/ 2449826 w 2449826"/>
                  <a:gd name="connsiteY3" fmla="*/ 1089025 h 2000250"/>
                  <a:gd name="connsiteX4" fmla="*/ 1224913 w 2449826"/>
                  <a:gd name="connsiteY4" fmla="*/ 2000250 h 2000250"/>
                  <a:gd name="connsiteX5" fmla="*/ 0 w 2449826"/>
                  <a:gd name="connsiteY5" fmla="*/ 1089025 h 2000250"/>
                  <a:gd name="connsiteX6" fmla="*/ 2802 w 2449826"/>
                  <a:gd name="connsiteY6" fmla="*/ 1047750 h 2000250"/>
                  <a:gd name="connsiteX7" fmla="*/ 0 w 2449826"/>
                  <a:gd name="connsiteY7" fmla="*/ 911225 h 2000250"/>
                  <a:gd name="connsiteX8" fmla="*/ 1224913 w 2449826"/>
                  <a:gd name="connsiteY8" fmla="*/ 0 h 2000250"/>
                  <a:gd name="connsiteX0" fmla="*/ 1224913 w 2449826"/>
                  <a:gd name="connsiteY0" fmla="*/ 0 h 2000250"/>
                  <a:gd name="connsiteX1" fmla="*/ 2449826 w 2449826"/>
                  <a:gd name="connsiteY1" fmla="*/ 911225 h 2000250"/>
                  <a:gd name="connsiteX2" fmla="*/ 2446594 w 2449826"/>
                  <a:gd name="connsiteY2" fmla="*/ 958850 h 2000250"/>
                  <a:gd name="connsiteX3" fmla="*/ 2449826 w 2449826"/>
                  <a:gd name="connsiteY3" fmla="*/ 1089025 h 2000250"/>
                  <a:gd name="connsiteX4" fmla="*/ 1224913 w 2449826"/>
                  <a:gd name="connsiteY4" fmla="*/ 2000250 h 2000250"/>
                  <a:gd name="connsiteX5" fmla="*/ 0 w 2449826"/>
                  <a:gd name="connsiteY5" fmla="*/ 1089025 h 2000250"/>
                  <a:gd name="connsiteX6" fmla="*/ 0 w 2449826"/>
                  <a:gd name="connsiteY6" fmla="*/ 911225 h 2000250"/>
                  <a:gd name="connsiteX7" fmla="*/ 1224913 w 2449826"/>
                  <a:gd name="connsiteY7" fmla="*/ 0 h 2000250"/>
                  <a:gd name="connsiteX0" fmla="*/ 1224913 w 2449826"/>
                  <a:gd name="connsiteY0" fmla="*/ 0 h 2000250"/>
                  <a:gd name="connsiteX1" fmla="*/ 2449826 w 2449826"/>
                  <a:gd name="connsiteY1" fmla="*/ 911225 h 2000250"/>
                  <a:gd name="connsiteX2" fmla="*/ 2449826 w 2449826"/>
                  <a:gd name="connsiteY2" fmla="*/ 1089025 h 2000250"/>
                  <a:gd name="connsiteX3" fmla="*/ 1224913 w 2449826"/>
                  <a:gd name="connsiteY3" fmla="*/ 2000250 h 2000250"/>
                  <a:gd name="connsiteX4" fmla="*/ 0 w 2449826"/>
                  <a:gd name="connsiteY4" fmla="*/ 1089025 h 2000250"/>
                  <a:gd name="connsiteX5" fmla="*/ 0 w 2449826"/>
                  <a:gd name="connsiteY5" fmla="*/ 911225 h 2000250"/>
                  <a:gd name="connsiteX6" fmla="*/ 1224913 w 2449826"/>
                  <a:gd name="connsiteY6" fmla="*/ 0 h 2000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9826" h="2000250">
                    <a:moveTo>
                      <a:pt x="1224913" y="0"/>
                    </a:moveTo>
                    <a:cubicBezTo>
                      <a:pt x="1901414" y="0"/>
                      <a:pt x="2449826" y="407969"/>
                      <a:pt x="2449826" y="911225"/>
                    </a:cubicBezTo>
                    <a:lnTo>
                      <a:pt x="2449826" y="1089025"/>
                    </a:lnTo>
                    <a:cubicBezTo>
                      <a:pt x="2449826" y="1592281"/>
                      <a:pt x="1901414" y="2000250"/>
                      <a:pt x="1224913" y="2000250"/>
                    </a:cubicBezTo>
                    <a:cubicBezTo>
                      <a:pt x="548412" y="2000250"/>
                      <a:pt x="0" y="1592281"/>
                      <a:pt x="0" y="1089025"/>
                    </a:cubicBezTo>
                    <a:lnTo>
                      <a:pt x="0" y="911225"/>
                    </a:lnTo>
                    <a:cubicBezTo>
                      <a:pt x="0" y="407969"/>
                      <a:pt x="548412" y="0"/>
                      <a:pt x="1224913" y="0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008000"/>
                  </a:gs>
                  <a:gs pos="0">
                    <a:srgbClr val="92D050"/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楕円 56">
                <a:extLst>
                  <a:ext uri="{FF2B5EF4-FFF2-40B4-BE49-F238E27FC236}">
                    <a16:creationId xmlns:a16="http://schemas.microsoft.com/office/drawing/2014/main" id="{9417DE1E-94D7-401C-877E-6E3EB3F4D535}"/>
                  </a:ext>
                </a:extLst>
              </p:cNvPr>
              <p:cNvSpPr/>
              <p:nvPr/>
            </p:nvSpPr>
            <p:spPr>
              <a:xfrm>
                <a:off x="3544574" y="1543050"/>
                <a:ext cx="2449825" cy="1822450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8" name="グループ化 57">
                <a:extLst>
                  <a:ext uri="{FF2B5EF4-FFF2-40B4-BE49-F238E27FC236}">
                    <a16:creationId xmlns:a16="http://schemas.microsoft.com/office/drawing/2014/main" id="{8496AEC0-97B3-4EEC-9881-DEB38AA1B4B2}"/>
                  </a:ext>
                </a:extLst>
              </p:cNvPr>
              <p:cNvGrpSpPr/>
              <p:nvPr/>
            </p:nvGrpSpPr>
            <p:grpSpPr>
              <a:xfrm>
                <a:off x="3616213" y="1594126"/>
                <a:ext cx="2312507" cy="1695174"/>
                <a:chOff x="3616213" y="1594126"/>
                <a:chExt cx="2312507" cy="1695174"/>
              </a:xfrm>
            </p:grpSpPr>
            <p:sp>
              <p:nvSpPr>
                <p:cNvPr id="59" name="楕円 58">
                  <a:extLst>
                    <a:ext uri="{FF2B5EF4-FFF2-40B4-BE49-F238E27FC236}">
                      <a16:creationId xmlns:a16="http://schemas.microsoft.com/office/drawing/2014/main" id="{18F90AB8-36BE-4017-B9F9-0166307EE1F1}"/>
                    </a:ext>
                  </a:extLst>
                </p:cNvPr>
                <p:cNvSpPr/>
                <p:nvPr/>
              </p:nvSpPr>
              <p:spPr>
                <a:xfrm>
                  <a:off x="3616213" y="1594126"/>
                  <a:ext cx="2312507" cy="1695174"/>
                </a:xfrm>
                <a:prstGeom prst="ellipse">
                  <a:avLst/>
                </a:prstGeom>
                <a:solidFill>
                  <a:srgbClr val="CC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フリーフォーム: 図形 59">
                  <a:extLst>
                    <a:ext uri="{FF2B5EF4-FFF2-40B4-BE49-F238E27FC236}">
                      <a16:creationId xmlns:a16="http://schemas.microsoft.com/office/drawing/2014/main" id="{0F4F94CD-3952-48FF-A455-4300624C54FA}"/>
                    </a:ext>
                  </a:extLst>
                </p:cNvPr>
                <p:cNvSpPr/>
                <p:nvPr/>
              </p:nvSpPr>
              <p:spPr>
                <a:xfrm>
                  <a:off x="3723702" y="1657429"/>
                  <a:ext cx="2074432" cy="1543193"/>
                </a:xfrm>
                <a:custGeom>
                  <a:avLst/>
                  <a:gdLst>
                    <a:gd name="connsiteX0" fmla="*/ 1066495 w 2206168"/>
                    <a:gd name="connsiteY0" fmla="*/ 1217146 h 2206170"/>
                    <a:gd name="connsiteX1" fmla="*/ 1069944 w 2206168"/>
                    <a:gd name="connsiteY1" fmla="*/ 1219472 h 2206170"/>
                    <a:gd name="connsiteX2" fmla="*/ 1115366 w 2206168"/>
                    <a:gd name="connsiteY2" fmla="*/ 1228642 h 2206170"/>
                    <a:gd name="connsiteX3" fmla="*/ 1142073 w 2206168"/>
                    <a:gd name="connsiteY3" fmla="*/ 1223250 h 2206170"/>
                    <a:gd name="connsiteX4" fmla="*/ 1426371 w 2206168"/>
                    <a:gd name="connsiteY4" fmla="*/ 1946468 h 2206170"/>
                    <a:gd name="connsiteX5" fmla="*/ 1428289 w 2206168"/>
                    <a:gd name="connsiteY5" fmla="*/ 1948326 h 2206170"/>
                    <a:gd name="connsiteX6" fmla="*/ 1456025 w 2206168"/>
                    <a:gd name="connsiteY6" fmla="*/ 2020570 h 2206170"/>
                    <a:gd name="connsiteX7" fmla="*/ 1103084 w 2206168"/>
                    <a:gd name="connsiteY7" fmla="*/ 2206170 h 2206170"/>
                    <a:gd name="connsiteX8" fmla="*/ 750143 w 2206168"/>
                    <a:gd name="connsiteY8" fmla="*/ 2020570 h 2206170"/>
                    <a:gd name="connsiteX9" fmla="*/ 777879 w 2206168"/>
                    <a:gd name="connsiteY9" fmla="*/ 1948326 h 2206170"/>
                    <a:gd name="connsiteX10" fmla="*/ 779796 w 2206168"/>
                    <a:gd name="connsiteY10" fmla="*/ 1946468 h 2206170"/>
                    <a:gd name="connsiteX11" fmla="*/ 1221058 w 2206168"/>
                    <a:gd name="connsiteY11" fmla="*/ 1160087 h 2206170"/>
                    <a:gd name="connsiteX12" fmla="*/ 1934395 w 2206168"/>
                    <a:gd name="connsiteY12" fmla="*/ 1470848 h 2206170"/>
                    <a:gd name="connsiteX13" fmla="*/ 1937065 w 2206168"/>
                    <a:gd name="connsiteY13" fmla="*/ 1470805 h 2206170"/>
                    <a:gd name="connsiteX14" fmla="*/ 2007761 w 2206168"/>
                    <a:gd name="connsiteY14" fmla="*/ 1502277 h 2206170"/>
                    <a:gd name="connsiteX15" fmla="*/ 1889433 w 2206168"/>
                    <a:gd name="connsiteY15" fmla="*/ 1883083 h 2206170"/>
                    <a:gd name="connsiteX16" fmla="*/ 1508627 w 2206168"/>
                    <a:gd name="connsiteY16" fmla="*/ 2001411 h 2206170"/>
                    <a:gd name="connsiteX17" fmla="*/ 1477155 w 2206168"/>
                    <a:gd name="connsiteY17" fmla="*/ 1930715 h 2206170"/>
                    <a:gd name="connsiteX18" fmla="*/ 1477197 w 2206168"/>
                    <a:gd name="connsiteY18" fmla="*/ 1928046 h 2206170"/>
                    <a:gd name="connsiteX19" fmla="*/ 1166759 w 2206168"/>
                    <a:gd name="connsiteY19" fmla="*/ 1215446 h 2206170"/>
                    <a:gd name="connsiteX20" fmla="*/ 1197881 w 2206168"/>
                    <a:gd name="connsiteY20" fmla="*/ 1194463 h 2206170"/>
                    <a:gd name="connsiteX21" fmla="*/ 1007536 w 2206168"/>
                    <a:gd name="connsiteY21" fmla="*/ 1155850 h 2206170"/>
                    <a:gd name="connsiteX22" fmla="*/ 1007843 w 2206168"/>
                    <a:gd name="connsiteY22" fmla="*/ 1157371 h 2206170"/>
                    <a:gd name="connsiteX23" fmla="*/ 1032851 w 2206168"/>
                    <a:gd name="connsiteY23" fmla="*/ 1194463 h 2206170"/>
                    <a:gd name="connsiteX24" fmla="*/ 1054803 w 2206168"/>
                    <a:gd name="connsiteY24" fmla="*/ 1209264 h 2206170"/>
                    <a:gd name="connsiteX25" fmla="*/ 741670 w 2206168"/>
                    <a:gd name="connsiteY25" fmla="*/ 1928045 h 2206170"/>
                    <a:gd name="connsiteX26" fmla="*/ 741712 w 2206168"/>
                    <a:gd name="connsiteY26" fmla="*/ 1930715 h 2206170"/>
                    <a:gd name="connsiteX27" fmla="*/ 710240 w 2206168"/>
                    <a:gd name="connsiteY27" fmla="*/ 2001411 h 2206170"/>
                    <a:gd name="connsiteX28" fmla="*/ 329435 w 2206168"/>
                    <a:gd name="connsiteY28" fmla="*/ 1883083 h 2206170"/>
                    <a:gd name="connsiteX29" fmla="*/ 211107 w 2206168"/>
                    <a:gd name="connsiteY29" fmla="*/ 1502277 h 2206170"/>
                    <a:gd name="connsiteX30" fmla="*/ 281803 w 2206168"/>
                    <a:gd name="connsiteY30" fmla="*/ 1470806 h 2206170"/>
                    <a:gd name="connsiteX31" fmla="*/ 284472 w 2206168"/>
                    <a:gd name="connsiteY31" fmla="*/ 1470847 h 2206170"/>
                    <a:gd name="connsiteX32" fmla="*/ 2020569 w 2206168"/>
                    <a:gd name="connsiteY32" fmla="*/ 750143 h 2206170"/>
                    <a:gd name="connsiteX33" fmla="*/ 2206168 w 2206168"/>
                    <a:gd name="connsiteY33" fmla="*/ 1103084 h 2206170"/>
                    <a:gd name="connsiteX34" fmla="*/ 2020569 w 2206168"/>
                    <a:gd name="connsiteY34" fmla="*/ 1456025 h 2206170"/>
                    <a:gd name="connsiteX35" fmla="*/ 1948325 w 2206168"/>
                    <a:gd name="connsiteY35" fmla="*/ 1428289 h 2206170"/>
                    <a:gd name="connsiteX36" fmla="*/ 1946467 w 2206168"/>
                    <a:gd name="connsiteY36" fmla="*/ 1426372 h 2206170"/>
                    <a:gd name="connsiteX37" fmla="*/ 1225778 w 2206168"/>
                    <a:gd name="connsiteY37" fmla="*/ 1143066 h 2206170"/>
                    <a:gd name="connsiteX38" fmla="*/ 1232060 w 2206168"/>
                    <a:gd name="connsiteY38" fmla="*/ 1111948 h 2206170"/>
                    <a:gd name="connsiteX39" fmla="*/ 1222890 w 2206168"/>
                    <a:gd name="connsiteY39" fmla="*/ 1066526 h 2206170"/>
                    <a:gd name="connsiteX40" fmla="*/ 1221670 w 2206168"/>
                    <a:gd name="connsiteY40" fmla="*/ 1064717 h 2206170"/>
                    <a:gd name="connsiteX41" fmla="*/ 1946467 w 2206168"/>
                    <a:gd name="connsiteY41" fmla="*/ 779797 h 2206170"/>
                    <a:gd name="connsiteX42" fmla="*/ 1948325 w 2206168"/>
                    <a:gd name="connsiteY42" fmla="*/ 777879 h 2206170"/>
                    <a:gd name="connsiteX43" fmla="*/ 2020569 w 2206168"/>
                    <a:gd name="connsiteY43" fmla="*/ 750143 h 2206170"/>
                    <a:gd name="connsiteX44" fmla="*/ 185599 w 2206168"/>
                    <a:gd name="connsiteY44" fmla="*/ 750143 h 2206170"/>
                    <a:gd name="connsiteX45" fmla="*/ 257843 w 2206168"/>
                    <a:gd name="connsiteY45" fmla="*/ 777879 h 2206170"/>
                    <a:gd name="connsiteX46" fmla="*/ 259701 w 2206168"/>
                    <a:gd name="connsiteY46" fmla="*/ 779796 h 2206170"/>
                    <a:gd name="connsiteX47" fmla="*/ 1006465 w 2206168"/>
                    <a:gd name="connsiteY47" fmla="*/ 1073352 h 2206170"/>
                    <a:gd name="connsiteX48" fmla="*/ 998672 w 2206168"/>
                    <a:gd name="connsiteY48" fmla="*/ 1111948 h 2206170"/>
                    <a:gd name="connsiteX49" fmla="*/ 1003149 w 2206168"/>
                    <a:gd name="connsiteY49" fmla="*/ 1134120 h 2206170"/>
                    <a:gd name="connsiteX50" fmla="*/ 259701 w 2206168"/>
                    <a:gd name="connsiteY50" fmla="*/ 1426371 h 2206170"/>
                    <a:gd name="connsiteX51" fmla="*/ 257843 w 2206168"/>
                    <a:gd name="connsiteY51" fmla="*/ 1428289 h 2206170"/>
                    <a:gd name="connsiteX52" fmla="*/ 185599 w 2206168"/>
                    <a:gd name="connsiteY52" fmla="*/ 1456025 h 2206170"/>
                    <a:gd name="connsiteX53" fmla="*/ 0 w 2206168"/>
                    <a:gd name="connsiteY53" fmla="*/ 1103084 h 2206170"/>
                    <a:gd name="connsiteX54" fmla="*/ 185599 w 2206168"/>
                    <a:gd name="connsiteY54" fmla="*/ 750143 h 2206170"/>
                    <a:gd name="connsiteX55" fmla="*/ 1579324 w 2206168"/>
                    <a:gd name="connsiteY55" fmla="*/ 173286 h 2206170"/>
                    <a:gd name="connsiteX56" fmla="*/ 1889433 w 2206168"/>
                    <a:gd name="connsiteY56" fmla="*/ 323086 h 2206170"/>
                    <a:gd name="connsiteX57" fmla="*/ 2007760 w 2206168"/>
                    <a:gd name="connsiteY57" fmla="*/ 703891 h 2206170"/>
                    <a:gd name="connsiteX58" fmla="*/ 1937064 w 2206168"/>
                    <a:gd name="connsiteY58" fmla="*/ 735362 h 2206170"/>
                    <a:gd name="connsiteX59" fmla="*/ 1934395 w 2206168"/>
                    <a:gd name="connsiteY59" fmla="*/ 735320 h 2206170"/>
                    <a:gd name="connsiteX60" fmla="*/ 1211820 w 2206168"/>
                    <a:gd name="connsiteY60" fmla="*/ 1050106 h 2206170"/>
                    <a:gd name="connsiteX61" fmla="*/ 1197881 w 2206168"/>
                    <a:gd name="connsiteY61" fmla="*/ 1029433 h 2206170"/>
                    <a:gd name="connsiteX62" fmla="*/ 1160790 w 2206168"/>
                    <a:gd name="connsiteY62" fmla="*/ 1004425 h 2206170"/>
                    <a:gd name="connsiteX63" fmla="*/ 1477199 w 2206168"/>
                    <a:gd name="connsiteY63" fmla="*/ 278124 h 2206170"/>
                    <a:gd name="connsiteX64" fmla="*/ 1477156 w 2206168"/>
                    <a:gd name="connsiteY64" fmla="*/ 275454 h 2206170"/>
                    <a:gd name="connsiteX65" fmla="*/ 1508628 w 2206168"/>
                    <a:gd name="connsiteY65" fmla="*/ 204758 h 2206170"/>
                    <a:gd name="connsiteX66" fmla="*/ 1579324 w 2206168"/>
                    <a:gd name="connsiteY66" fmla="*/ 173286 h 2206170"/>
                    <a:gd name="connsiteX67" fmla="*/ 639544 w 2206168"/>
                    <a:gd name="connsiteY67" fmla="*/ 173285 h 2206170"/>
                    <a:gd name="connsiteX68" fmla="*/ 710241 w 2206168"/>
                    <a:gd name="connsiteY68" fmla="*/ 204757 h 2206170"/>
                    <a:gd name="connsiteX69" fmla="*/ 741713 w 2206168"/>
                    <a:gd name="connsiteY69" fmla="*/ 275453 h 2206170"/>
                    <a:gd name="connsiteX70" fmla="*/ 741671 w 2206168"/>
                    <a:gd name="connsiteY70" fmla="*/ 278123 h 2206170"/>
                    <a:gd name="connsiteX71" fmla="*/ 1060773 w 2206168"/>
                    <a:gd name="connsiteY71" fmla="*/ 1010608 h 2206170"/>
                    <a:gd name="connsiteX72" fmla="*/ 1032851 w 2206168"/>
                    <a:gd name="connsiteY72" fmla="*/ 1029433 h 2206170"/>
                    <a:gd name="connsiteX73" fmla="*/ 1016220 w 2206168"/>
                    <a:gd name="connsiteY73" fmla="*/ 1054101 h 2206170"/>
                    <a:gd name="connsiteX74" fmla="*/ 284473 w 2206168"/>
                    <a:gd name="connsiteY74" fmla="*/ 735320 h 2206170"/>
                    <a:gd name="connsiteX75" fmla="*/ 281803 w 2206168"/>
                    <a:gd name="connsiteY75" fmla="*/ 735363 h 2206170"/>
                    <a:gd name="connsiteX76" fmla="*/ 211107 w 2206168"/>
                    <a:gd name="connsiteY76" fmla="*/ 703891 h 2206170"/>
                    <a:gd name="connsiteX77" fmla="*/ 329435 w 2206168"/>
                    <a:gd name="connsiteY77" fmla="*/ 323086 h 2206170"/>
                    <a:gd name="connsiteX78" fmla="*/ 639544 w 2206168"/>
                    <a:gd name="connsiteY78" fmla="*/ 173285 h 2206170"/>
                    <a:gd name="connsiteX79" fmla="*/ 1103084 w 2206168"/>
                    <a:gd name="connsiteY79" fmla="*/ 0 h 2206170"/>
                    <a:gd name="connsiteX80" fmla="*/ 1456025 w 2206168"/>
                    <a:gd name="connsiteY80" fmla="*/ 185599 h 2206170"/>
                    <a:gd name="connsiteX81" fmla="*/ 1428289 w 2206168"/>
                    <a:gd name="connsiteY81" fmla="*/ 257843 h 2206170"/>
                    <a:gd name="connsiteX82" fmla="*/ 1426372 w 2206168"/>
                    <a:gd name="connsiteY82" fmla="*/ 259701 h 2206170"/>
                    <a:gd name="connsiteX83" fmla="*/ 1135616 w 2206168"/>
                    <a:gd name="connsiteY83" fmla="*/ 999342 h 2206170"/>
                    <a:gd name="connsiteX84" fmla="*/ 1115366 w 2206168"/>
                    <a:gd name="connsiteY84" fmla="*/ 995254 h 2206170"/>
                    <a:gd name="connsiteX85" fmla="*/ 1072359 w 2206168"/>
                    <a:gd name="connsiteY85" fmla="*/ 1003937 h 2206170"/>
                    <a:gd name="connsiteX86" fmla="*/ 779797 w 2206168"/>
                    <a:gd name="connsiteY86" fmla="*/ 259701 h 2206170"/>
                    <a:gd name="connsiteX87" fmla="*/ 777879 w 2206168"/>
                    <a:gd name="connsiteY87" fmla="*/ 257843 h 2206170"/>
                    <a:gd name="connsiteX88" fmla="*/ 750143 w 2206168"/>
                    <a:gd name="connsiteY88" fmla="*/ 185599 h 2206170"/>
                    <a:gd name="connsiteX89" fmla="*/ 1103084 w 2206168"/>
                    <a:gd name="connsiteY89" fmla="*/ 0 h 22061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</a:cxnLst>
                  <a:rect l="l" t="t" r="r" b="b"/>
                  <a:pathLst>
                    <a:path w="2206168" h="2206170">
                      <a:moveTo>
                        <a:pt x="1066495" y="1217146"/>
                      </a:moveTo>
                      <a:lnTo>
                        <a:pt x="1069944" y="1219472"/>
                      </a:lnTo>
                      <a:cubicBezTo>
                        <a:pt x="1083905" y="1225377"/>
                        <a:pt x="1099254" y="1228642"/>
                        <a:pt x="1115366" y="1228642"/>
                      </a:cubicBezTo>
                      <a:lnTo>
                        <a:pt x="1142073" y="1223250"/>
                      </a:lnTo>
                      <a:lnTo>
                        <a:pt x="1426371" y="1946468"/>
                      </a:lnTo>
                      <a:lnTo>
                        <a:pt x="1428289" y="1948326"/>
                      </a:lnTo>
                      <a:cubicBezTo>
                        <a:pt x="1446149" y="1970531"/>
                        <a:pt x="1456025" y="1994944"/>
                        <a:pt x="1456025" y="2020570"/>
                      </a:cubicBezTo>
                      <a:cubicBezTo>
                        <a:pt x="1456025" y="2123075"/>
                        <a:pt x="1298009" y="2206170"/>
                        <a:pt x="1103084" y="2206170"/>
                      </a:cubicBezTo>
                      <a:cubicBezTo>
                        <a:pt x="908160" y="2206170"/>
                        <a:pt x="750143" y="2123075"/>
                        <a:pt x="750143" y="2020570"/>
                      </a:cubicBezTo>
                      <a:cubicBezTo>
                        <a:pt x="750143" y="1994944"/>
                        <a:pt x="760019" y="1970531"/>
                        <a:pt x="777879" y="1948326"/>
                      </a:cubicBezTo>
                      <a:lnTo>
                        <a:pt x="779796" y="1946468"/>
                      </a:lnTo>
                      <a:close/>
                      <a:moveTo>
                        <a:pt x="1221058" y="1160087"/>
                      </a:moveTo>
                      <a:lnTo>
                        <a:pt x="1934395" y="1470848"/>
                      </a:lnTo>
                      <a:lnTo>
                        <a:pt x="1937065" y="1470805"/>
                      </a:lnTo>
                      <a:cubicBezTo>
                        <a:pt x="1965395" y="1473877"/>
                        <a:pt x="1989641" y="1484157"/>
                        <a:pt x="2007761" y="1502277"/>
                      </a:cubicBezTo>
                      <a:cubicBezTo>
                        <a:pt x="2080242" y="1574758"/>
                        <a:pt x="2027265" y="1745250"/>
                        <a:pt x="1889433" y="1883083"/>
                      </a:cubicBezTo>
                      <a:cubicBezTo>
                        <a:pt x="1751600" y="2020915"/>
                        <a:pt x="1581109" y="2073892"/>
                        <a:pt x="1508627" y="2001411"/>
                      </a:cubicBezTo>
                      <a:cubicBezTo>
                        <a:pt x="1490507" y="1983291"/>
                        <a:pt x="1480227" y="1959044"/>
                        <a:pt x="1477155" y="1930715"/>
                      </a:cubicBezTo>
                      <a:lnTo>
                        <a:pt x="1477197" y="1928046"/>
                      </a:lnTo>
                      <a:lnTo>
                        <a:pt x="1166759" y="1215446"/>
                      </a:lnTo>
                      <a:lnTo>
                        <a:pt x="1197881" y="1194463"/>
                      </a:lnTo>
                      <a:close/>
                      <a:moveTo>
                        <a:pt x="1007536" y="1155850"/>
                      </a:moveTo>
                      <a:lnTo>
                        <a:pt x="1007843" y="1157371"/>
                      </a:lnTo>
                      <a:cubicBezTo>
                        <a:pt x="1013748" y="1171332"/>
                        <a:pt x="1022293" y="1183904"/>
                        <a:pt x="1032851" y="1194463"/>
                      </a:cubicBezTo>
                      <a:lnTo>
                        <a:pt x="1054803" y="1209264"/>
                      </a:lnTo>
                      <a:lnTo>
                        <a:pt x="741670" y="1928045"/>
                      </a:lnTo>
                      <a:lnTo>
                        <a:pt x="741712" y="1930715"/>
                      </a:lnTo>
                      <a:cubicBezTo>
                        <a:pt x="738640" y="1959045"/>
                        <a:pt x="728361" y="1983291"/>
                        <a:pt x="710240" y="2001411"/>
                      </a:cubicBezTo>
                      <a:cubicBezTo>
                        <a:pt x="637759" y="2073893"/>
                        <a:pt x="467267" y="2020916"/>
                        <a:pt x="329435" y="1883083"/>
                      </a:cubicBezTo>
                      <a:cubicBezTo>
                        <a:pt x="191602" y="1745251"/>
                        <a:pt x="138625" y="1574759"/>
                        <a:pt x="211107" y="1502277"/>
                      </a:cubicBezTo>
                      <a:cubicBezTo>
                        <a:pt x="229227" y="1484157"/>
                        <a:pt x="253473" y="1473878"/>
                        <a:pt x="281803" y="1470806"/>
                      </a:cubicBezTo>
                      <a:lnTo>
                        <a:pt x="284472" y="1470847"/>
                      </a:lnTo>
                      <a:close/>
                      <a:moveTo>
                        <a:pt x="2020569" y="750143"/>
                      </a:moveTo>
                      <a:cubicBezTo>
                        <a:pt x="2123073" y="750143"/>
                        <a:pt x="2206168" y="908160"/>
                        <a:pt x="2206168" y="1103084"/>
                      </a:cubicBezTo>
                      <a:cubicBezTo>
                        <a:pt x="2206168" y="1298008"/>
                        <a:pt x="2123073" y="1456025"/>
                        <a:pt x="2020569" y="1456025"/>
                      </a:cubicBezTo>
                      <a:cubicBezTo>
                        <a:pt x="1994943" y="1456025"/>
                        <a:pt x="1970530" y="1446149"/>
                        <a:pt x="1948325" y="1428289"/>
                      </a:cubicBezTo>
                      <a:lnTo>
                        <a:pt x="1946467" y="1426372"/>
                      </a:lnTo>
                      <a:lnTo>
                        <a:pt x="1225778" y="1143066"/>
                      </a:lnTo>
                      <a:lnTo>
                        <a:pt x="1232060" y="1111948"/>
                      </a:lnTo>
                      <a:cubicBezTo>
                        <a:pt x="1232060" y="1095836"/>
                        <a:pt x="1228795" y="1080487"/>
                        <a:pt x="1222890" y="1066526"/>
                      </a:cubicBezTo>
                      <a:lnTo>
                        <a:pt x="1221670" y="1064717"/>
                      </a:lnTo>
                      <a:lnTo>
                        <a:pt x="1946467" y="779797"/>
                      </a:lnTo>
                      <a:lnTo>
                        <a:pt x="1948325" y="777879"/>
                      </a:lnTo>
                      <a:cubicBezTo>
                        <a:pt x="1970530" y="760019"/>
                        <a:pt x="1994943" y="750143"/>
                        <a:pt x="2020569" y="750143"/>
                      </a:cubicBezTo>
                      <a:close/>
                      <a:moveTo>
                        <a:pt x="185599" y="750143"/>
                      </a:moveTo>
                      <a:cubicBezTo>
                        <a:pt x="211225" y="750143"/>
                        <a:pt x="235639" y="760019"/>
                        <a:pt x="257843" y="777879"/>
                      </a:cubicBezTo>
                      <a:lnTo>
                        <a:pt x="259701" y="779796"/>
                      </a:lnTo>
                      <a:lnTo>
                        <a:pt x="1006465" y="1073352"/>
                      </a:lnTo>
                      <a:lnTo>
                        <a:pt x="998672" y="1111948"/>
                      </a:lnTo>
                      <a:lnTo>
                        <a:pt x="1003149" y="1134120"/>
                      </a:lnTo>
                      <a:lnTo>
                        <a:pt x="259701" y="1426371"/>
                      </a:lnTo>
                      <a:lnTo>
                        <a:pt x="257843" y="1428289"/>
                      </a:lnTo>
                      <a:cubicBezTo>
                        <a:pt x="235639" y="1446149"/>
                        <a:pt x="211225" y="1456025"/>
                        <a:pt x="185599" y="1456025"/>
                      </a:cubicBezTo>
                      <a:cubicBezTo>
                        <a:pt x="83095" y="1456025"/>
                        <a:pt x="0" y="1298008"/>
                        <a:pt x="0" y="1103084"/>
                      </a:cubicBezTo>
                      <a:cubicBezTo>
                        <a:pt x="0" y="908160"/>
                        <a:pt x="83095" y="750143"/>
                        <a:pt x="185599" y="750143"/>
                      </a:cubicBezTo>
                      <a:close/>
                      <a:moveTo>
                        <a:pt x="1579324" y="173286"/>
                      </a:moveTo>
                      <a:cubicBezTo>
                        <a:pt x="1664314" y="164069"/>
                        <a:pt x="1786059" y="219712"/>
                        <a:pt x="1889433" y="323086"/>
                      </a:cubicBezTo>
                      <a:cubicBezTo>
                        <a:pt x="2027265" y="460918"/>
                        <a:pt x="2080242" y="631409"/>
                        <a:pt x="2007760" y="703891"/>
                      </a:cubicBezTo>
                      <a:cubicBezTo>
                        <a:pt x="1989640" y="722011"/>
                        <a:pt x="1965394" y="732290"/>
                        <a:pt x="1937064" y="735362"/>
                      </a:cubicBezTo>
                      <a:lnTo>
                        <a:pt x="1934395" y="735320"/>
                      </a:lnTo>
                      <a:lnTo>
                        <a:pt x="1211820" y="1050106"/>
                      </a:lnTo>
                      <a:lnTo>
                        <a:pt x="1197881" y="1029433"/>
                      </a:lnTo>
                      <a:lnTo>
                        <a:pt x="1160790" y="1004425"/>
                      </a:lnTo>
                      <a:lnTo>
                        <a:pt x="1477199" y="278124"/>
                      </a:lnTo>
                      <a:lnTo>
                        <a:pt x="1477156" y="275454"/>
                      </a:lnTo>
                      <a:cubicBezTo>
                        <a:pt x="1480228" y="247124"/>
                        <a:pt x="1490508" y="222878"/>
                        <a:pt x="1508628" y="204758"/>
                      </a:cubicBezTo>
                      <a:cubicBezTo>
                        <a:pt x="1526748" y="186638"/>
                        <a:pt x="1550994" y="176358"/>
                        <a:pt x="1579324" y="173286"/>
                      </a:cubicBezTo>
                      <a:close/>
                      <a:moveTo>
                        <a:pt x="639544" y="173285"/>
                      </a:moveTo>
                      <a:cubicBezTo>
                        <a:pt x="667874" y="176358"/>
                        <a:pt x="692120" y="186637"/>
                        <a:pt x="710241" y="204757"/>
                      </a:cubicBezTo>
                      <a:cubicBezTo>
                        <a:pt x="728361" y="222877"/>
                        <a:pt x="738641" y="247124"/>
                        <a:pt x="741713" y="275453"/>
                      </a:cubicBezTo>
                      <a:lnTo>
                        <a:pt x="741671" y="278123"/>
                      </a:lnTo>
                      <a:lnTo>
                        <a:pt x="1060773" y="1010608"/>
                      </a:lnTo>
                      <a:lnTo>
                        <a:pt x="1032851" y="1029433"/>
                      </a:lnTo>
                      <a:lnTo>
                        <a:pt x="1016220" y="1054101"/>
                      </a:lnTo>
                      <a:lnTo>
                        <a:pt x="284473" y="735320"/>
                      </a:lnTo>
                      <a:lnTo>
                        <a:pt x="281803" y="735363"/>
                      </a:lnTo>
                      <a:cubicBezTo>
                        <a:pt x="253473" y="732291"/>
                        <a:pt x="229227" y="722011"/>
                        <a:pt x="211107" y="703891"/>
                      </a:cubicBezTo>
                      <a:cubicBezTo>
                        <a:pt x="138626" y="631410"/>
                        <a:pt x="191603" y="460918"/>
                        <a:pt x="329435" y="323086"/>
                      </a:cubicBezTo>
                      <a:cubicBezTo>
                        <a:pt x="432810" y="219711"/>
                        <a:pt x="554555" y="164068"/>
                        <a:pt x="639544" y="173285"/>
                      </a:cubicBezTo>
                      <a:close/>
                      <a:moveTo>
                        <a:pt x="1103084" y="0"/>
                      </a:moveTo>
                      <a:cubicBezTo>
                        <a:pt x="1298009" y="0"/>
                        <a:pt x="1456025" y="83095"/>
                        <a:pt x="1456025" y="185599"/>
                      </a:cubicBezTo>
                      <a:cubicBezTo>
                        <a:pt x="1456025" y="211225"/>
                        <a:pt x="1446149" y="235639"/>
                        <a:pt x="1428289" y="257843"/>
                      </a:cubicBezTo>
                      <a:lnTo>
                        <a:pt x="1426372" y="259701"/>
                      </a:lnTo>
                      <a:lnTo>
                        <a:pt x="1135616" y="999342"/>
                      </a:lnTo>
                      <a:lnTo>
                        <a:pt x="1115366" y="995254"/>
                      </a:lnTo>
                      <a:lnTo>
                        <a:pt x="1072359" y="1003937"/>
                      </a:lnTo>
                      <a:lnTo>
                        <a:pt x="779797" y="259701"/>
                      </a:lnTo>
                      <a:lnTo>
                        <a:pt x="777879" y="257843"/>
                      </a:lnTo>
                      <a:cubicBezTo>
                        <a:pt x="760019" y="235639"/>
                        <a:pt x="750143" y="211225"/>
                        <a:pt x="750143" y="185599"/>
                      </a:cubicBezTo>
                      <a:cubicBezTo>
                        <a:pt x="750143" y="83095"/>
                        <a:pt x="908160" y="0"/>
                        <a:pt x="1103084" y="0"/>
                      </a:cubicBezTo>
                      <a:close/>
                    </a:path>
                  </a:pathLst>
                </a:custGeom>
                <a:pattFill prst="lgConfetti">
                  <a:fgClr>
                    <a:srgbClr val="66FF66"/>
                  </a:fgClr>
                  <a:bgClr>
                    <a:srgbClr val="FFFF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69E692A9-FE54-403F-9556-9D8A0D847000}"/>
              </a:ext>
            </a:extLst>
          </p:cNvPr>
          <p:cNvGrpSpPr/>
          <p:nvPr/>
        </p:nvGrpSpPr>
        <p:grpSpPr>
          <a:xfrm>
            <a:off x="6840704" y="3868130"/>
            <a:ext cx="1836101" cy="2478097"/>
            <a:chOff x="6840704" y="3868130"/>
            <a:chExt cx="1836101" cy="2478097"/>
          </a:xfrm>
        </p:grpSpPr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22A9ADE4-75C4-4915-971D-514E049DD019}"/>
                </a:ext>
              </a:extLst>
            </p:cNvPr>
            <p:cNvGrpSpPr/>
            <p:nvPr/>
          </p:nvGrpSpPr>
          <p:grpSpPr>
            <a:xfrm>
              <a:off x="6840704" y="3868130"/>
              <a:ext cx="1836101" cy="1719330"/>
              <a:chOff x="6780796" y="4215524"/>
              <a:chExt cx="1836101" cy="1719330"/>
            </a:xfrm>
          </p:grpSpPr>
          <p:grpSp>
            <p:nvGrpSpPr>
              <p:cNvPr id="72" name="グループ化 71">
                <a:extLst>
                  <a:ext uri="{FF2B5EF4-FFF2-40B4-BE49-F238E27FC236}">
                    <a16:creationId xmlns:a16="http://schemas.microsoft.com/office/drawing/2014/main" id="{3FBE4440-1E09-449B-96EB-641C95E8E2E5}"/>
                  </a:ext>
                </a:extLst>
              </p:cNvPr>
              <p:cNvGrpSpPr/>
              <p:nvPr/>
            </p:nvGrpSpPr>
            <p:grpSpPr>
              <a:xfrm>
                <a:off x="6780796" y="4215524"/>
                <a:ext cx="1836101" cy="1719330"/>
                <a:chOff x="6780796" y="4215524"/>
                <a:chExt cx="1836101" cy="1719330"/>
              </a:xfrm>
            </p:grpSpPr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6FCC67DB-E908-4DFB-B1AE-CF2CF5EA94EA}"/>
                    </a:ext>
                  </a:extLst>
                </p:cNvPr>
                <p:cNvSpPr/>
                <p:nvPr/>
              </p:nvSpPr>
              <p:spPr>
                <a:xfrm>
                  <a:off x="6780796" y="4215524"/>
                  <a:ext cx="1266158" cy="1708663"/>
                </a:xfrm>
                <a:custGeom>
                  <a:avLst/>
                  <a:gdLst>
                    <a:gd name="connsiteX0" fmla="*/ 1144442 w 1151634"/>
                    <a:gd name="connsiteY0" fmla="*/ 0 h 1708663"/>
                    <a:gd name="connsiteX1" fmla="*/ 1151634 w 1151634"/>
                    <a:gd name="connsiteY1" fmla="*/ 455 h 1708663"/>
                    <a:gd name="connsiteX2" fmla="*/ 1151634 w 1151634"/>
                    <a:gd name="connsiteY2" fmla="*/ 1708209 h 1708663"/>
                    <a:gd name="connsiteX3" fmla="*/ 1144442 w 1151634"/>
                    <a:gd name="connsiteY3" fmla="*/ 1708663 h 1708663"/>
                    <a:gd name="connsiteX4" fmla="*/ 202205 w 1151634"/>
                    <a:gd name="connsiteY4" fmla="*/ 1186876 h 1708663"/>
                    <a:gd name="connsiteX5" fmla="*/ 152401 w 1151634"/>
                    <a:gd name="connsiteY5" fmla="*/ 1052835 h 1708663"/>
                    <a:gd name="connsiteX6" fmla="*/ 89168 w 1151634"/>
                    <a:gd name="connsiteY6" fmla="*/ 1011403 h 1708663"/>
                    <a:gd name="connsiteX7" fmla="*/ 0 w 1151634"/>
                    <a:gd name="connsiteY7" fmla="*/ 854332 h 1708663"/>
                    <a:gd name="connsiteX8" fmla="*/ 89168 w 1151634"/>
                    <a:gd name="connsiteY8" fmla="*/ 697261 h 1708663"/>
                    <a:gd name="connsiteX9" fmla="*/ 152401 w 1151634"/>
                    <a:gd name="connsiteY9" fmla="*/ 655831 h 1708663"/>
                    <a:gd name="connsiteX10" fmla="*/ 202205 w 1151634"/>
                    <a:gd name="connsiteY10" fmla="*/ 521788 h 1708663"/>
                    <a:gd name="connsiteX11" fmla="*/ 1144442 w 1151634"/>
                    <a:gd name="connsiteY11" fmla="*/ 0 h 17086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151634" h="1708663">
                      <a:moveTo>
                        <a:pt x="1144442" y="0"/>
                      </a:moveTo>
                      <a:lnTo>
                        <a:pt x="1151634" y="455"/>
                      </a:lnTo>
                      <a:lnTo>
                        <a:pt x="1151634" y="1708209"/>
                      </a:lnTo>
                      <a:lnTo>
                        <a:pt x="1144442" y="1708663"/>
                      </a:lnTo>
                      <a:cubicBezTo>
                        <a:pt x="720867" y="1708663"/>
                        <a:pt x="357444" y="1493509"/>
                        <a:pt x="202205" y="1186876"/>
                      </a:cubicBezTo>
                      <a:lnTo>
                        <a:pt x="152401" y="1052835"/>
                      </a:lnTo>
                      <a:lnTo>
                        <a:pt x="89168" y="1011403"/>
                      </a:lnTo>
                      <a:cubicBezTo>
                        <a:pt x="31751" y="963126"/>
                        <a:pt x="0" y="910047"/>
                        <a:pt x="0" y="854332"/>
                      </a:cubicBezTo>
                      <a:cubicBezTo>
                        <a:pt x="0" y="798616"/>
                        <a:pt x="31751" y="745537"/>
                        <a:pt x="89168" y="697261"/>
                      </a:cubicBezTo>
                      <a:lnTo>
                        <a:pt x="152401" y="655831"/>
                      </a:lnTo>
                      <a:lnTo>
                        <a:pt x="202205" y="521788"/>
                      </a:lnTo>
                      <a:cubicBezTo>
                        <a:pt x="357444" y="215155"/>
                        <a:pt x="720867" y="0"/>
                        <a:pt x="1144442" y="0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rgbClr val="008000"/>
                    </a:gs>
                    <a:gs pos="0">
                      <a:srgbClr val="92D050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5" name="グループ化 74">
                  <a:extLst>
                    <a:ext uri="{FF2B5EF4-FFF2-40B4-BE49-F238E27FC236}">
                      <a16:creationId xmlns:a16="http://schemas.microsoft.com/office/drawing/2014/main" id="{FC9FBA0B-FF19-407A-8337-A1F7E04076CD}"/>
                    </a:ext>
                  </a:extLst>
                </p:cNvPr>
                <p:cNvGrpSpPr/>
                <p:nvPr/>
              </p:nvGrpSpPr>
              <p:grpSpPr>
                <a:xfrm>
                  <a:off x="7438304" y="4215524"/>
                  <a:ext cx="1178593" cy="1719330"/>
                  <a:chOff x="3500125" y="1258744"/>
                  <a:chExt cx="2605400" cy="2605400"/>
                </a:xfrm>
                <a:solidFill>
                  <a:srgbClr val="FFFF00"/>
                </a:solidFill>
              </p:grpSpPr>
              <p:sp>
                <p:nvSpPr>
                  <p:cNvPr id="76" name="楕円 75">
                    <a:extLst>
                      <a:ext uri="{FF2B5EF4-FFF2-40B4-BE49-F238E27FC236}">
                        <a16:creationId xmlns:a16="http://schemas.microsoft.com/office/drawing/2014/main" id="{5CB1EEC1-1DD4-486D-B166-778120C6FC24}"/>
                      </a:ext>
                    </a:extLst>
                  </p:cNvPr>
                  <p:cNvSpPr/>
                  <p:nvPr/>
                </p:nvSpPr>
                <p:spPr>
                  <a:xfrm>
                    <a:off x="3500125" y="1258744"/>
                    <a:ext cx="2605400" cy="2605400"/>
                  </a:xfrm>
                  <a:prstGeom prst="ellipse">
                    <a:avLst/>
                  </a:prstGeom>
                  <a:solidFill>
                    <a:schemeClr val="accent6">
                      <a:lumMod val="60000"/>
                      <a:lumOff val="4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" name="楕円 76">
                    <a:extLst>
                      <a:ext uri="{FF2B5EF4-FFF2-40B4-BE49-F238E27FC236}">
                        <a16:creationId xmlns:a16="http://schemas.microsoft.com/office/drawing/2014/main" id="{CB82594E-0312-4A5F-B950-AF66B9788734}"/>
                      </a:ext>
                    </a:extLst>
                  </p:cNvPr>
                  <p:cNvSpPr/>
                  <p:nvPr/>
                </p:nvSpPr>
                <p:spPr>
                  <a:xfrm>
                    <a:off x="3576313" y="1331763"/>
                    <a:ext cx="2459362" cy="2459362"/>
                  </a:xfrm>
                  <a:prstGeom prst="ellipse">
                    <a:avLst/>
                  </a:prstGeom>
                  <a:solidFill>
                    <a:srgbClr val="CCFF99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" name="フリーフォーム: 図形 77">
                    <a:extLst>
                      <a:ext uri="{FF2B5EF4-FFF2-40B4-BE49-F238E27FC236}">
                        <a16:creationId xmlns:a16="http://schemas.microsoft.com/office/drawing/2014/main" id="{00F682F6-D12C-4150-9054-5C2B3031D389}"/>
                      </a:ext>
                    </a:extLst>
                  </p:cNvPr>
                  <p:cNvSpPr/>
                  <p:nvPr/>
                </p:nvSpPr>
                <p:spPr>
                  <a:xfrm>
                    <a:off x="3690628" y="1449496"/>
                    <a:ext cx="2206168" cy="2206170"/>
                  </a:xfrm>
                  <a:custGeom>
                    <a:avLst/>
                    <a:gdLst>
                      <a:gd name="connsiteX0" fmla="*/ 1066495 w 2206168"/>
                      <a:gd name="connsiteY0" fmla="*/ 1217146 h 2206170"/>
                      <a:gd name="connsiteX1" fmla="*/ 1069944 w 2206168"/>
                      <a:gd name="connsiteY1" fmla="*/ 1219472 h 2206170"/>
                      <a:gd name="connsiteX2" fmla="*/ 1115366 w 2206168"/>
                      <a:gd name="connsiteY2" fmla="*/ 1228642 h 2206170"/>
                      <a:gd name="connsiteX3" fmla="*/ 1142073 w 2206168"/>
                      <a:gd name="connsiteY3" fmla="*/ 1223250 h 2206170"/>
                      <a:gd name="connsiteX4" fmla="*/ 1426371 w 2206168"/>
                      <a:gd name="connsiteY4" fmla="*/ 1946468 h 2206170"/>
                      <a:gd name="connsiteX5" fmla="*/ 1428289 w 2206168"/>
                      <a:gd name="connsiteY5" fmla="*/ 1948326 h 2206170"/>
                      <a:gd name="connsiteX6" fmla="*/ 1456025 w 2206168"/>
                      <a:gd name="connsiteY6" fmla="*/ 2020570 h 2206170"/>
                      <a:gd name="connsiteX7" fmla="*/ 1103084 w 2206168"/>
                      <a:gd name="connsiteY7" fmla="*/ 2206170 h 2206170"/>
                      <a:gd name="connsiteX8" fmla="*/ 750143 w 2206168"/>
                      <a:gd name="connsiteY8" fmla="*/ 2020570 h 2206170"/>
                      <a:gd name="connsiteX9" fmla="*/ 777879 w 2206168"/>
                      <a:gd name="connsiteY9" fmla="*/ 1948326 h 2206170"/>
                      <a:gd name="connsiteX10" fmla="*/ 779796 w 2206168"/>
                      <a:gd name="connsiteY10" fmla="*/ 1946468 h 2206170"/>
                      <a:gd name="connsiteX11" fmla="*/ 1221058 w 2206168"/>
                      <a:gd name="connsiteY11" fmla="*/ 1160087 h 2206170"/>
                      <a:gd name="connsiteX12" fmla="*/ 1934395 w 2206168"/>
                      <a:gd name="connsiteY12" fmla="*/ 1470848 h 2206170"/>
                      <a:gd name="connsiteX13" fmla="*/ 1937065 w 2206168"/>
                      <a:gd name="connsiteY13" fmla="*/ 1470805 h 2206170"/>
                      <a:gd name="connsiteX14" fmla="*/ 2007761 w 2206168"/>
                      <a:gd name="connsiteY14" fmla="*/ 1502277 h 2206170"/>
                      <a:gd name="connsiteX15" fmla="*/ 1889433 w 2206168"/>
                      <a:gd name="connsiteY15" fmla="*/ 1883083 h 2206170"/>
                      <a:gd name="connsiteX16" fmla="*/ 1508627 w 2206168"/>
                      <a:gd name="connsiteY16" fmla="*/ 2001411 h 2206170"/>
                      <a:gd name="connsiteX17" fmla="*/ 1477155 w 2206168"/>
                      <a:gd name="connsiteY17" fmla="*/ 1930715 h 2206170"/>
                      <a:gd name="connsiteX18" fmla="*/ 1477197 w 2206168"/>
                      <a:gd name="connsiteY18" fmla="*/ 1928046 h 2206170"/>
                      <a:gd name="connsiteX19" fmla="*/ 1166759 w 2206168"/>
                      <a:gd name="connsiteY19" fmla="*/ 1215446 h 2206170"/>
                      <a:gd name="connsiteX20" fmla="*/ 1197881 w 2206168"/>
                      <a:gd name="connsiteY20" fmla="*/ 1194463 h 2206170"/>
                      <a:gd name="connsiteX21" fmla="*/ 1007536 w 2206168"/>
                      <a:gd name="connsiteY21" fmla="*/ 1155850 h 2206170"/>
                      <a:gd name="connsiteX22" fmla="*/ 1007843 w 2206168"/>
                      <a:gd name="connsiteY22" fmla="*/ 1157371 h 2206170"/>
                      <a:gd name="connsiteX23" fmla="*/ 1032851 w 2206168"/>
                      <a:gd name="connsiteY23" fmla="*/ 1194463 h 2206170"/>
                      <a:gd name="connsiteX24" fmla="*/ 1054803 w 2206168"/>
                      <a:gd name="connsiteY24" fmla="*/ 1209264 h 2206170"/>
                      <a:gd name="connsiteX25" fmla="*/ 741670 w 2206168"/>
                      <a:gd name="connsiteY25" fmla="*/ 1928045 h 2206170"/>
                      <a:gd name="connsiteX26" fmla="*/ 741712 w 2206168"/>
                      <a:gd name="connsiteY26" fmla="*/ 1930715 h 2206170"/>
                      <a:gd name="connsiteX27" fmla="*/ 710240 w 2206168"/>
                      <a:gd name="connsiteY27" fmla="*/ 2001411 h 2206170"/>
                      <a:gd name="connsiteX28" fmla="*/ 329435 w 2206168"/>
                      <a:gd name="connsiteY28" fmla="*/ 1883083 h 2206170"/>
                      <a:gd name="connsiteX29" fmla="*/ 211107 w 2206168"/>
                      <a:gd name="connsiteY29" fmla="*/ 1502277 h 2206170"/>
                      <a:gd name="connsiteX30" fmla="*/ 281803 w 2206168"/>
                      <a:gd name="connsiteY30" fmla="*/ 1470806 h 2206170"/>
                      <a:gd name="connsiteX31" fmla="*/ 284472 w 2206168"/>
                      <a:gd name="connsiteY31" fmla="*/ 1470847 h 2206170"/>
                      <a:gd name="connsiteX32" fmla="*/ 2020569 w 2206168"/>
                      <a:gd name="connsiteY32" fmla="*/ 750143 h 2206170"/>
                      <a:gd name="connsiteX33" fmla="*/ 2206168 w 2206168"/>
                      <a:gd name="connsiteY33" fmla="*/ 1103084 h 2206170"/>
                      <a:gd name="connsiteX34" fmla="*/ 2020569 w 2206168"/>
                      <a:gd name="connsiteY34" fmla="*/ 1456025 h 2206170"/>
                      <a:gd name="connsiteX35" fmla="*/ 1948325 w 2206168"/>
                      <a:gd name="connsiteY35" fmla="*/ 1428289 h 2206170"/>
                      <a:gd name="connsiteX36" fmla="*/ 1946467 w 2206168"/>
                      <a:gd name="connsiteY36" fmla="*/ 1426372 h 2206170"/>
                      <a:gd name="connsiteX37" fmla="*/ 1225778 w 2206168"/>
                      <a:gd name="connsiteY37" fmla="*/ 1143066 h 2206170"/>
                      <a:gd name="connsiteX38" fmla="*/ 1232060 w 2206168"/>
                      <a:gd name="connsiteY38" fmla="*/ 1111948 h 2206170"/>
                      <a:gd name="connsiteX39" fmla="*/ 1222890 w 2206168"/>
                      <a:gd name="connsiteY39" fmla="*/ 1066526 h 2206170"/>
                      <a:gd name="connsiteX40" fmla="*/ 1221670 w 2206168"/>
                      <a:gd name="connsiteY40" fmla="*/ 1064717 h 2206170"/>
                      <a:gd name="connsiteX41" fmla="*/ 1946467 w 2206168"/>
                      <a:gd name="connsiteY41" fmla="*/ 779797 h 2206170"/>
                      <a:gd name="connsiteX42" fmla="*/ 1948325 w 2206168"/>
                      <a:gd name="connsiteY42" fmla="*/ 777879 h 2206170"/>
                      <a:gd name="connsiteX43" fmla="*/ 2020569 w 2206168"/>
                      <a:gd name="connsiteY43" fmla="*/ 750143 h 2206170"/>
                      <a:gd name="connsiteX44" fmla="*/ 185599 w 2206168"/>
                      <a:gd name="connsiteY44" fmla="*/ 750143 h 2206170"/>
                      <a:gd name="connsiteX45" fmla="*/ 257843 w 2206168"/>
                      <a:gd name="connsiteY45" fmla="*/ 777879 h 2206170"/>
                      <a:gd name="connsiteX46" fmla="*/ 259701 w 2206168"/>
                      <a:gd name="connsiteY46" fmla="*/ 779796 h 2206170"/>
                      <a:gd name="connsiteX47" fmla="*/ 1006465 w 2206168"/>
                      <a:gd name="connsiteY47" fmla="*/ 1073352 h 2206170"/>
                      <a:gd name="connsiteX48" fmla="*/ 998672 w 2206168"/>
                      <a:gd name="connsiteY48" fmla="*/ 1111948 h 2206170"/>
                      <a:gd name="connsiteX49" fmla="*/ 1003149 w 2206168"/>
                      <a:gd name="connsiteY49" fmla="*/ 1134120 h 2206170"/>
                      <a:gd name="connsiteX50" fmla="*/ 259701 w 2206168"/>
                      <a:gd name="connsiteY50" fmla="*/ 1426371 h 2206170"/>
                      <a:gd name="connsiteX51" fmla="*/ 257843 w 2206168"/>
                      <a:gd name="connsiteY51" fmla="*/ 1428289 h 2206170"/>
                      <a:gd name="connsiteX52" fmla="*/ 185599 w 2206168"/>
                      <a:gd name="connsiteY52" fmla="*/ 1456025 h 2206170"/>
                      <a:gd name="connsiteX53" fmla="*/ 0 w 2206168"/>
                      <a:gd name="connsiteY53" fmla="*/ 1103084 h 2206170"/>
                      <a:gd name="connsiteX54" fmla="*/ 185599 w 2206168"/>
                      <a:gd name="connsiteY54" fmla="*/ 750143 h 2206170"/>
                      <a:gd name="connsiteX55" fmla="*/ 1579324 w 2206168"/>
                      <a:gd name="connsiteY55" fmla="*/ 173286 h 2206170"/>
                      <a:gd name="connsiteX56" fmla="*/ 1889433 w 2206168"/>
                      <a:gd name="connsiteY56" fmla="*/ 323086 h 2206170"/>
                      <a:gd name="connsiteX57" fmla="*/ 2007760 w 2206168"/>
                      <a:gd name="connsiteY57" fmla="*/ 703891 h 2206170"/>
                      <a:gd name="connsiteX58" fmla="*/ 1937064 w 2206168"/>
                      <a:gd name="connsiteY58" fmla="*/ 735362 h 2206170"/>
                      <a:gd name="connsiteX59" fmla="*/ 1934395 w 2206168"/>
                      <a:gd name="connsiteY59" fmla="*/ 735320 h 2206170"/>
                      <a:gd name="connsiteX60" fmla="*/ 1211820 w 2206168"/>
                      <a:gd name="connsiteY60" fmla="*/ 1050106 h 2206170"/>
                      <a:gd name="connsiteX61" fmla="*/ 1197881 w 2206168"/>
                      <a:gd name="connsiteY61" fmla="*/ 1029433 h 2206170"/>
                      <a:gd name="connsiteX62" fmla="*/ 1160790 w 2206168"/>
                      <a:gd name="connsiteY62" fmla="*/ 1004425 h 2206170"/>
                      <a:gd name="connsiteX63" fmla="*/ 1477199 w 2206168"/>
                      <a:gd name="connsiteY63" fmla="*/ 278124 h 2206170"/>
                      <a:gd name="connsiteX64" fmla="*/ 1477156 w 2206168"/>
                      <a:gd name="connsiteY64" fmla="*/ 275454 h 2206170"/>
                      <a:gd name="connsiteX65" fmla="*/ 1508628 w 2206168"/>
                      <a:gd name="connsiteY65" fmla="*/ 204758 h 2206170"/>
                      <a:gd name="connsiteX66" fmla="*/ 1579324 w 2206168"/>
                      <a:gd name="connsiteY66" fmla="*/ 173286 h 2206170"/>
                      <a:gd name="connsiteX67" fmla="*/ 639544 w 2206168"/>
                      <a:gd name="connsiteY67" fmla="*/ 173285 h 2206170"/>
                      <a:gd name="connsiteX68" fmla="*/ 710241 w 2206168"/>
                      <a:gd name="connsiteY68" fmla="*/ 204757 h 2206170"/>
                      <a:gd name="connsiteX69" fmla="*/ 741713 w 2206168"/>
                      <a:gd name="connsiteY69" fmla="*/ 275453 h 2206170"/>
                      <a:gd name="connsiteX70" fmla="*/ 741671 w 2206168"/>
                      <a:gd name="connsiteY70" fmla="*/ 278123 h 2206170"/>
                      <a:gd name="connsiteX71" fmla="*/ 1060773 w 2206168"/>
                      <a:gd name="connsiteY71" fmla="*/ 1010608 h 2206170"/>
                      <a:gd name="connsiteX72" fmla="*/ 1032851 w 2206168"/>
                      <a:gd name="connsiteY72" fmla="*/ 1029433 h 2206170"/>
                      <a:gd name="connsiteX73" fmla="*/ 1016220 w 2206168"/>
                      <a:gd name="connsiteY73" fmla="*/ 1054101 h 2206170"/>
                      <a:gd name="connsiteX74" fmla="*/ 284473 w 2206168"/>
                      <a:gd name="connsiteY74" fmla="*/ 735320 h 2206170"/>
                      <a:gd name="connsiteX75" fmla="*/ 281803 w 2206168"/>
                      <a:gd name="connsiteY75" fmla="*/ 735363 h 2206170"/>
                      <a:gd name="connsiteX76" fmla="*/ 211107 w 2206168"/>
                      <a:gd name="connsiteY76" fmla="*/ 703891 h 2206170"/>
                      <a:gd name="connsiteX77" fmla="*/ 329435 w 2206168"/>
                      <a:gd name="connsiteY77" fmla="*/ 323086 h 2206170"/>
                      <a:gd name="connsiteX78" fmla="*/ 639544 w 2206168"/>
                      <a:gd name="connsiteY78" fmla="*/ 173285 h 2206170"/>
                      <a:gd name="connsiteX79" fmla="*/ 1103084 w 2206168"/>
                      <a:gd name="connsiteY79" fmla="*/ 0 h 2206170"/>
                      <a:gd name="connsiteX80" fmla="*/ 1456025 w 2206168"/>
                      <a:gd name="connsiteY80" fmla="*/ 185599 h 2206170"/>
                      <a:gd name="connsiteX81" fmla="*/ 1428289 w 2206168"/>
                      <a:gd name="connsiteY81" fmla="*/ 257843 h 2206170"/>
                      <a:gd name="connsiteX82" fmla="*/ 1426372 w 2206168"/>
                      <a:gd name="connsiteY82" fmla="*/ 259701 h 2206170"/>
                      <a:gd name="connsiteX83" fmla="*/ 1135616 w 2206168"/>
                      <a:gd name="connsiteY83" fmla="*/ 999342 h 2206170"/>
                      <a:gd name="connsiteX84" fmla="*/ 1115366 w 2206168"/>
                      <a:gd name="connsiteY84" fmla="*/ 995254 h 2206170"/>
                      <a:gd name="connsiteX85" fmla="*/ 1072359 w 2206168"/>
                      <a:gd name="connsiteY85" fmla="*/ 1003937 h 2206170"/>
                      <a:gd name="connsiteX86" fmla="*/ 779797 w 2206168"/>
                      <a:gd name="connsiteY86" fmla="*/ 259701 h 2206170"/>
                      <a:gd name="connsiteX87" fmla="*/ 777879 w 2206168"/>
                      <a:gd name="connsiteY87" fmla="*/ 257843 h 2206170"/>
                      <a:gd name="connsiteX88" fmla="*/ 750143 w 2206168"/>
                      <a:gd name="connsiteY88" fmla="*/ 185599 h 2206170"/>
                      <a:gd name="connsiteX89" fmla="*/ 1103084 w 2206168"/>
                      <a:gd name="connsiteY89" fmla="*/ 0 h 22061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</a:cxnLst>
                    <a:rect l="l" t="t" r="r" b="b"/>
                    <a:pathLst>
                      <a:path w="2206168" h="2206170">
                        <a:moveTo>
                          <a:pt x="1066495" y="1217146"/>
                        </a:moveTo>
                        <a:lnTo>
                          <a:pt x="1069944" y="1219472"/>
                        </a:lnTo>
                        <a:cubicBezTo>
                          <a:pt x="1083905" y="1225377"/>
                          <a:pt x="1099254" y="1228642"/>
                          <a:pt x="1115366" y="1228642"/>
                        </a:cubicBezTo>
                        <a:lnTo>
                          <a:pt x="1142073" y="1223250"/>
                        </a:lnTo>
                        <a:lnTo>
                          <a:pt x="1426371" y="1946468"/>
                        </a:lnTo>
                        <a:lnTo>
                          <a:pt x="1428289" y="1948326"/>
                        </a:lnTo>
                        <a:cubicBezTo>
                          <a:pt x="1446149" y="1970531"/>
                          <a:pt x="1456025" y="1994944"/>
                          <a:pt x="1456025" y="2020570"/>
                        </a:cubicBezTo>
                        <a:cubicBezTo>
                          <a:pt x="1456025" y="2123075"/>
                          <a:pt x="1298009" y="2206170"/>
                          <a:pt x="1103084" y="2206170"/>
                        </a:cubicBezTo>
                        <a:cubicBezTo>
                          <a:pt x="908160" y="2206170"/>
                          <a:pt x="750143" y="2123075"/>
                          <a:pt x="750143" y="2020570"/>
                        </a:cubicBezTo>
                        <a:cubicBezTo>
                          <a:pt x="750143" y="1994944"/>
                          <a:pt x="760019" y="1970531"/>
                          <a:pt x="777879" y="1948326"/>
                        </a:cubicBezTo>
                        <a:lnTo>
                          <a:pt x="779796" y="1946468"/>
                        </a:lnTo>
                        <a:close/>
                        <a:moveTo>
                          <a:pt x="1221058" y="1160087"/>
                        </a:moveTo>
                        <a:lnTo>
                          <a:pt x="1934395" y="1470848"/>
                        </a:lnTo>
                        <a:lnTo>
                          <a:pt x="1937065" y="1470805"/>
                        </a:lnTo>
                        <a:cubicBezTo>
                          <a:pt x="1965395" y="1473877"/>
                          <a:pt x="1989641" y="1484157"/>
                          <a:pt x="2007761" y="1502277"/>
                        </a:cubicBezTo>
                        <a:cubicBezTo>
                          <a:pt x="2080242" y="1574758"/>
                          <a:pt x="2027265" y="1745250"/>
                          <a:pt x="1889433" y="1883083"/>
                        </a:cubicBezTo>
                        <a:cubicBezTo>
                          <a:pt x="1751600" y="2020915"/>
                          <a:pt x="1581109" y="2073892"/>
                          <a:pt x="1508627" y="2001411"/>
                        </a:cubicBezTo>
                        <a:cubicBezTo>
                          <a:pt x="1490507" y="1983291"/>
                          <a:pt x="1480227" y="1959044"/>
                          <a:pt x="1477155" y="1930715"/>
                        </a:cubicBezTo>
                        <a:lnTo>
                          <a:pt x="1477197" y="1928046"/>
                        </a:lnTo>
                        <a:lnTo>
                          <a:pt x="1166759" y="1215446"/>
                        </a:lnTo>
                        <a:lnTo>
                          <a:pt x="1197881" y="1194463"/>
                        </a:lnTo>
                        <a:close/>
                        <a:moveTo>
                          <a:pt x="1007536" y="1155850"/>
                        </a:moveTo>
                        <a:lnTo>
                          <a:pt x="1007843" y="1157371"/>
                        </a:lnTo>
                        <a:cubicBezTo>
                          <a:pt x="1013748" y="1171332"/>
                          <a:pt x="1022293" y="1183904"/>
                          <a:pt x="1032851" y="1194463"/>
                        </a:cubicBezTo>
                        <a:lnTo>
                          <a:pt x="1054803" y="1209264"/>
                        </a:lnTo>
                        <a:lnTo>
                          <a:pt x="741670" y="1928045"/>
                        </a:lnTo>
                        <a:lnTo>
                          <a:pt x="741712" y="1930715"/>
                        </a:lnTo>
                        <a:cubicBezTo>
                          <a:pt x="738640" y="1959045"/>
                          <a:pt x="728361" y="1983291"/>
                          <a:pt x="710240" y="2001411"/>
                        </a:cubicBezTo>
                        <a:cubicBezTo>
                          <a:pt x="637759" y="2073893"/>
                          <a:pt x="467267" y="2020916"/>
                          <a:pt x="329435" y="1883083"/>
                        </a:cubicBezTo>
                        <a:cubicBezTo>
                          <a:pt x="191602" y="1745251"/>
                          <a:pt x="138625" y="1574759"/>
                          <a:pt x="211107" y="1502277"/>
                        </a:cubicBezTo>
                        <a:cubicBezTo>
                          <a:pt x="229227" y="1484157"/>
                          <a:pt x="253473" y="1473878"/>
                          <a:pt x="281803" y="1470806"/>
                        </a:cubicBezTo>
                        <a:lnTo>
                          <a:pt x="284472" y="1470847"/>
                        </a:lnTo>
                        <a:close/>
                        <a:moveTo>
                          <a:pt x="2020569" y="750143"/>
                        </a:moveTo>
                        <a:cubicBezTo>
                          <a:pt x="2123073" y="750143"/>
                          <a:pt x="2206168" y="908160"/>
                          <a:pt x="2206168" y="1103084"/>
                        </a:cubicBezTo>
                        <a:cubicBezTo>
                          <a:pt x="2206168" y="1298008"/>
                          <a:pt x="2123073" y="1456025"/>
                          <a:pt x="2020569" y="1456025"/>
                        </a:cubicBezTo>
                        <a:cubicBezTo>
                          <a:pt x="1994943" y="1456025"/>
                          <a:pt x="1970530" y="1446149"/>
                          <a:pt x="1948325" y="1428289"/>
                        </a:cubicBezTo>
                        <a:lnTo>
                          <a:pt x="1946467" y="1426372"/>
                        </a:lnTo>
                        <a:lnTo>
                          <a:pt x="1225778" y="1143066"/>
                        </a:lnTo>
                        <a:lnTo>
                          <a:pt x="1232060" y="1111948"/>
                        </a:lnTo>
                        <a:cubicBezTo>
                          <a:pt x="1232060" y="1095836"/>
                          <a:pt x="1228795" y="1080487"/>
                          <a:pt x="1222890" y="1066526"/>
                        </a:cubicBezTo>
                        <a:lnTo>
                          <a:pt x="1221670" y="1064717"/>
                        </a:lnTo>
                        <a:lnTo>
                          <a:pt x="1946467" y="779797"/>
                        </a:lnTo>
                        <a:lnTo>
                          <a:pt x="1948325" y="777879"/>
                        </a:lnTo>
                        <a:cubicBezTo>
                          <a:pt x="1970530" y="760019"/>
                          <a:pt x="1994943" y="750143"/>
                          <a:pt x="2020569" y="750143"/>
                        </a:cubicBezTo>
                        <a:close/>
                        <a:moveTo>
                          <a:pt x="185599" y="750143"/>
                        </a:moveTo>
                        <a:cubicBezTo>
                          <a:pt x="211225" y="750143"/>
                          <a:pt x="235639" y="760019"/>
                          <a:pt x="257843" y="777879"/>
                        </a:cubicBezTo>
                        <a:lnTo>
                          <a:pt x="259701" y="779796"/>
                        </a:lnTo>
                        <a:lnTo>
                          <a:pt x="1006465" y="1073352"/>
                        </a:lnTo>
                        <a:lnTo>
                          <a:pt x="998672" y="1111948"/>
                        </a:lnTo>
                        <a:lnTo>
                          <a:pt x="1003149" y="1134120"/>
                        </a:lnTo>
                        <a:lnTo>
                          <a:pt x="259701" y="1426371"/>
                        </a:lnTo>
                        <a:lnTo>
                          <a:pt x="257843" y="1428289"/>
                        </a:lnTo>
                        <a:cubicBezTo>
                          <a:pt x="235639" y="1446149"/>
                          <a:pt x="211225" y="1456025"/>
                          <a:pt x="185599" y="1456025"/>
                        </a:cubicBezTo>
                        <a:cubicBezTo>
                          <a:pt x="83095" y="1456025"/>
                          <a:pt x="0" y="1298008"/>
                          <a:pt x="0" y="1103084"/>
                        </a:cubicBezTo>
                        <a:cubicBezTo>
                          <a:pt x="0" y="908160"/>
                          <a:pt x="83095" y="750143"/>
                          <a:pt x="185599" y="750143"/>
                        </a:cubicBezTo>
                        <a:close/>
                        <a:moveTo>
                          <a:pt x="1579324" y="173286"/>
                        </a:moveTo>
                        <a:cubicBezTo>
                          <a:pt x="1664314" y="164069"/>
                          <a:pt x="1786059" y="219712"/>
                          <a:pt x="1889433" y="323086"/>
                        </a:cubicBezTo>
                        <a:cubicBezTo>
                          <a:pt x="2027265" y="460918"/>
                          <a:pt x="2080242" y="631409"/>
                          <a:pt x="2007760" y="703891"/>
                        </a:cubicBezTo>
                        <a:cubicBezTo>
                          <a:pt x="1989640" y="722011"/>
                          <a:pt x="1965394" y="732290"/>
                          <a:pt x="1937064" y="735362"/>
                        </a:cubicBezTo>
                        <a:lnTo>
                          <a:pt x="1934395" y="735320"/>
                        </a:lnTo>
                        <a:lnTo>
                          <a:pt x="1211820" y="1050106"/>
                        </a:lnTo>
                        <a:lnTo>
                          <a:pt x="1197881" y="1029433"/>
                        </a:lnTo>
                        <a:lnTo>
                          <a:pt x="1160790" y="1004425"/>
                        </a:lnTo>
                        <a:lnTo>
                          <a:pt x="1477199" y="278124"/>
                        </a:lnTo>
                        <a:lnTo>
                          <a:pt x="1477156" y="275454"/>
                        </a:lnTo>
                        <a:cubicBezTo>
                          <a:pt x="1480228" y="247124"/>
                          <a:pt x="1490508" y="222878"/>
                          <a:pt x="1508628" y="204758"/>
                        </a:cubicBezTo>
                        <a:cubicBezTo>
                          <a:pt x="1526748" y="186638"/>
                          <a:pt x="1550994" y="176358"/>
                          <a:pt x="1579324" y="173286"/>
                        </a:cubicBezTo>
                        <a:close/>
                        <a:moveTo>
                          <a:pt x="639544" y="173285"/>
                        </a:moveTo>
                        <a:cubicBezTo>
                          <a:pt x="667874" y="176358"/>
                          <a:pt x="692120" y="186637"/>
                          <a:pt x="710241" y="204757"/>
                        </a:cubicBezTo>
                        <a:cubicBezTo>
                          <a:pt x="728361" y="222877"/>
                          <a:pt x="738641" y="247124"/>
                          <a:pt x="741713" y="275453"/>
                        </a:cubicBezTo>
                        <a:lnTo>
                          <a:pt x="741671" y="278123"/>
                        </a:lnTo>
                        <a:lnTo>
                          <a:pt x="1060773" y="1010608"/>
                        </a:lnTo>
                        <a:lnTo>
                          <a:pt x="1032851" y="1029433"/>
                        </a:lnTo>
                        <a:lnTo>
                          <a:pt x="1016220" y="1054101"/>
                        </a:lnTo>
                        <a:lnTo>
                          <a:pt x="284473" y="735320"/>
                        </a:lnTo>
                        <a:lnTo>
                          <a:pt x="281803" y="735363"/>
                        </a:lnTo>
                        <a:cubicBezTo>
                          <a:pt x="253473" y="732291"/>
                          <a:pt x="229227" y="722011"/>
                          <a:pt x="211107" y="703891"/>
                        </a:cubicBezTo>
                        <a:cubicBezTo>
                          <a:pt x="138626" y="631410"/>
                          <a:pt x="191603" y="460918"/>
                          <a:pt x="329435" y="323086"/>
                        </a:cubicBezTo>
                        <a:cubicBezTo>
                          <a:pt x="432810" y="219711"/>
                          <a:pt x="554555" y="164068"/>
                          <a:pt x="639544" y="173285"/>
                        </a:cubicBezTo>
                        <a:close/>
                        <a:moveTo>
                          <a:pt x="1103084" y="0"/>
                        </a:moveTo>
                        <a:cubicBezTo>
                          <a:pt x="1298009" y="0"/>
                          <a:pt x="1456025" y="83095"/>
                          <a:pt x="1456025" y="185599"/>
                        </a:cubicBezTo>
                        <a:cubicBezTo>
                          <a:pt x="1456025" y="211225"/>
                          <a:pt x="1446149" y="235639"/>
                          <a:pt x="1428289" y="257843"/>
                        </a:cubicBezTo>
                        <a:lnTo>
                          <a:pt x="1426372" y="259701"/>
                        </a:lnTo>
                        <a:lnTo>
                          <a:pt x="1135616" y="999342"/>
                        </a:lnTo>
                        <a:lnTo>
                          <a:pt x="1115366" y="995254"/>
                        </a:lnTo>
                        <a:lnTo>
                          <a:pt x="1072359" y="1003937"/>
                        </a:lnTo>
                        <a:lnTo>
                          <a:pt x="779797" y="259701"/>
                        </a:lnTo>
                        <a:lnTo>
                          <a:pt x="777879" y="257843"/>
                        </a:lnTo>
                        <a:cubicBezTo>
                          <a:pt x="760019" y="235639"/>
                          <a:pt x="750143" y="211225"/>
                          <a:pt x="750143" y="185599"/>
                        </a:cubicBezTo>
                        <a:cubicBezTo>
                          <a:pt x="750143" y="83095"/>
                          <a:pt x="908160" y="0"/>
                          <a:pt x="1103084" y="0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66FF66"/>
                    </a:fgClr>
                    <a:bgClr>
                      <a:srgbClr val="FFFF00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01350CE1-13C9-4803-BEB3-F770244788A9}"/>
                  </a:ext>
                </a:extLst>
              </p:cNvPr>
              <p:cNvSpPr/>
              <p:nvPr/>
            </p:nvSpPr>
            <p:spPr>
              <a:xfrm flipH="1">
                <a:off x="7214124" y="4407113"/>
                <a:ext cx="285025" cy="244279"/>
              </a:xfrm>
              <a:custGeom>
                <a:avLst/>
                <a:gdLst>
                  <a:gd name="connsiteX0" fmla="*/ 145189 w 304116"/>
                  <a:gd name="connsiteY0" fmla="*/ 61656 h 260642"/>
                  <a:gd name="connsiteX1" fmla="*/ 254626 w 304116"/>
                  <a:gd name="connsiteY1" fmla="*/ 114864 h 260642"/>
                  <a:gd name="connsiteX2" fmla="*/ 282220 w 304116"/>
                  <a:gd name="connsiteY2" fmla="*/ 259201 h 260642"/>
                  <a:gd name="connsiteX3" fmla="*/ 189519 w 304116"/>
                  <a:gd name="connsiteY3" fmla="*/ 179971 h 260642"/>
                  <a:gd name="connsiteX4" fmla="*/ 116176 w 304116"/>
                  <a:gd name="connsiteY4" fmla="*/ 83631 h 260642"/>
                  <a:gd name="connsiteX5" fmla="*/ 145189 w 304116"/>
                  <a:gd name="connsiteY5" fmla="*/ 61656 h 260642"/>
                  <a:gd name="connsiteX6" fmla="*/ 46549 w 304116"/>
                  <a:gd name="connsiteY6" fmla="*/ 0 h 260642"/>
                  <a:gd name="connsiteX7" fmla="*/ 93098 w 304116"/>
                  <a:gd name="connsiteY7" fmla="*/ 46549 h 260642"/>
                  <a:gd name="connsiteX8" fmla="*/ 46549 w 304116"/>
                  <a:gd name="connsiteY8" fmla="*/ 93098 h 260642"/>
                  <a:gd name="connsiteX9" fmla="*/ 0 w 304116"/>
                  <a:gd name="connsiteY9" fmla="*/ 46549 h 260642"/>
                  <a:gd name="connsiteX10" fmla="*/ 46549 w 304116"/>
                  <a:gd name="connsiteY10" fmla="*/ 0 h 260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04116" h="260642">
                    <a:moveTo>
                      <a:pt x="145189" y="61656"/>
                    </a:moveTo>
                    <a:cubicBezTo>
                      <a:pt x="181399" y="56002"/>
                      <a:pt x="233871" y="92917"/>
                      <a:pt x="254626" y="114864"/>
                    </a:cubicBezTo>
                    <a:cubicBezTo>
                      <a:pt x="282300" y="144126"/>
                      <a:pt x="333494" y="247578"/>
                      <a:pt x="282220" y="259201"/>
                    </a:cubicBezTo>
                    <a:cubicBezTo>
                      <a:pt x="230946" y="270824"/>
                      <a:pt x="217193" y="209232"/>
                      <a:pt x="189519" y="179971"/>
                    </a:cubicBezTo>
                    <a:cubicBezTo>
                      <a:pt x="161846" y="150709"/>
                      <a:pt x="89459" y="137532"/>
                      <a:pt x="116176" y="83631"/>
                    </a:cubicBezTo>
                    <a:cubicBezTo>
                      <a:pt x="122855" y="70155"/>
                      <a:pt x="133118" y="63541"/>
                      <a:pt x="145189" y="61656"/>
                    </a:cubicBezTo>
                    <a:close/>
                    <a:moveTo>
                      <a:pt x="46549" y="0"/>
                    </a:moveTo>
                    <a:cubicBezTo>
                      <a:pt x="72257" y="0"/>
                      <a:pt x="93098" y="20841"/>
                      <a:pt x="93098" y="46549"/>
                    </a:cubicBezTo>
                    <a:cubicBezTo>
                      <a:pt x="93098" y="72257"/>
                      <a:pt x="72257" y="93098"/>
                      <a:pt x="46549" y="93098"/>
                    </a:cubicBezTo>
                    <a:cubicBezTo>
                      <a:pt x="20841" y="93098"/>
                      <a:pt x="0" y="72257"/>
                      <a:pt x="0" y="46549"/>
                    </a:cubicBezTo>
                    <a:cubicBezTo>
                      <a:pt x="0" y="20841"/>
                      <a:pt x="20841" y="0"/>
                      <a:pt x="4654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0D7CCFF2-94B8-4823-82F3-8C5CC3AB4C33}"/>
                </a:ext>
              </a:extLst>
            </p:cNvPr>
            <p:cNvGrpSpPr/>
            <p:nvPr/>
          </p:nvGrpSpPr>
          <p:grpSpPr>
            <a:xfrm>
              <a:off x="8028794" y="5665153"/>
              <a:ext cx="136352" cy="681074"/>
              <a:chOff x="8078007" y="5635646"/>
              <a:chExt cx="166834" cy="833330"/>
            </a:xfrm>
          </p:grpSpPr>
          <p:sp>
            <p:nvSpPr>
              <p:cNvPr id="69" name="楕円 9">
                <a:extLst>
                  <a:ext uri="{FF2B5EF4-FFF2-40B4-BE49-F238E27FC236}">
                    <a16:creationId xmlns:a16="http://schemas.microsoft.com/office/drawing/2014/main" id="{27041882-3D5E-4C9A-A292-4ECD50D244E9}"/>
                  </a:ext>
                </a:extLst>
              </p:cNvPr>
              <p:cNvSpPr/>
              <p:nvPr/>
            </p:nvSpPr>
            <p:spPr>
              <a:xfrm>
                <a:off x="8078007" y="5635646"/>
                <a:ext cx="166834" cy="246590"/>
              </a:xfrm>
              <a:custGeom>
                <a:avLst/>
                <a:gdLst>
                  <a:gd name="connsiteX0" fmla="*/ 0 w 573814"/>
                  <a:gd name="connsiteY0" fmla="*/ 286907 h 573814"/>
                  <a:gd name="connsiteX1" fmla="*/ 286907 w 573814"/>
                  <a:gd name="connsiteY1" fmla="*/ 0 h 573814"/>
                  <a:gd name="connsiteX2" fmla="*/ 573814 w 573814"/>
                  <a:gd name="connsiteY2" fmla="*/ 286907 h 573814"/>
                  <a:gd name="connsiteX3" fmla="*/ 286907 w 573814"/>
                  <a:gd name="connsiteY3" fmla="*/ 573814 h 573814"/>
                  <a:gd name="connsiteX4" fmla="*/ 0 w 573814"/>
                  <a:gd name="connsiteY4" fmla="*/ 286907 h 573814"/>
                  <a:gd name="connsiteX0" fmla="*/ 0 w 573814"/>
                  <a:gd name="connsiteY0" fmla="*/ 286907 h 573814"/>
                  <a:gd name="connsiteX1" fmla="*/ 286907 w 573814"/>
                  <a:gd name="connsiteY1" fmla="*/ 0 h 573814"/>
                  <a:gd name="connsiteX2" fmla="*/ 573814 w 573814"/>
                  <a:gd name="connsiteY2" fmla="*/ 286907 h 573814"/>
                  <a:gd name="connsiteX3" fmla="*/ 286907 w 573814"/>
                  <a:gd name="connsiteY3" fmla="*/ 573814 h 573814"/>
                  <a:gd name="connsiteX4" fmla="*/ 0 w 573814"/>
                  <a:gd name="connsiteY4" fmla="*/ 286907 h 573814"/>
                  <a:gd name="connsiteX0" fmla="*/ 0 w 573814"/>
                  <a:gd name="connsiteY0" fmla="*/ 286907 h 573814"/>
                  <a:gd name="connsiteX1" fmla="*/ 286907 w 573814"/>
                  <a:gd name="connsiteY1" fmla="*/ 0 h 573814"/>
                  <a:gd name="connsiteX2" fmla="*/ 573814 w 573814"/>
                  <a:gd name="connsiteY2" fmla="*/ 286907 h 573814"/>
                  <a:gd name="connsiteX3" fmla="*/ 286907 w 573814"/>
                  <a:gd name="connsiteY3" fmla="*/ 573814 h 573814"/>
                  <a:gd name="connsiteX4" fmla="*/ 0 w 573814"/>
                  <a:gd name="connsiteY4" fmla="*/ 286907 h 573814"/>
                  <a:gd name="connsiteX0" fmla="*/ 0 w 573814"/>
                  <a:gd name="connsiteY0" fmla="*/ 286907 h 573814"/>
                  <a:gd name="connsiteX1" fmla="*/ 286907 w 573814"/>
                  <a:gd name="connsiteY1" fmla="*/ 0 h 573814"/>
                  <a:gd name="connsiteX2" fmla="*/ 573814 w 573814"/>
                  <a:gd name="connsiteY2" fmla="*/ 286907 h 573814"/>
                  <a:gd name="connsiteX3" fmla="*/ 286907 w 573814"/>
                  <a:gd name="connsiteY3" fmla="*/ 573814 h 573814"/>
                  <a:gd name="connsiteX4" fmla="*/ 0 w 573814"/>
                  <a:gd name="connsiteY4" fmla="*/ 286907 h 573814"/>
                  <a:gd name="connsiteX0" fmla="*/ 0 w 573814"/>
                  <a:gd name="connsiteY0" fmla="*/ 561227 h 848134"/>
                  <a:gd name="connsiteX1" fmla="*/ 279287 w 573814"/>
                  <a:gd name="connsiteY1" fmla="*/ 0 h 848134"/>
                  <a:gd name="connsiteX2" fmla="*/ 573814 w 573814"/>
                  <a:gd name="connsiteY2" fmla="*/ 561227 h 848134"/>
                  <a:gd name="connsiteX3" fmla="*/ 286907 w 573814"/>
                  <a:gd name="connsiteY3" fmla="*/ 848134 h 848134"/>
                  <a:gd name="connsiteX4" fmla="*/ 0 w 573814"/>
                  <a:gd name="connsiteY4" fmla="*/ 561227 h 848134"/>
                  <a:gd name="connsiteX0" fmla="*/ 0 w 573814"/>
                  <a:gd name="connsiteY0" fmla="*/ 561227 h 848134"/>
                  <a:gd name="connsiteX1" fmla="*/ 279287 w 573814"/>
                  <a:gd name="connsiteY1" fmla="*/ 0 h 848134"/>
                  <a:gd name="connsiteX2" fmla="*/ 573814 w 573814"/>
                  <a:gd name="connsiteY2" fmla="*/ 561227 h 848134"/>
                  <a:gd name="connsiteX3" fmla="*/ 286907 w 573814"/>
                  <a:gd name="connsiteY3" fmla="*/ 848134 h 848134"/>
                  <a:gd name="connsiteX4" fmla="*/ 0 w 573814"/>
                  <a:gd name="connsiteY4" fmla="*/ 561227 h 848134"/>
                  <a:gd name="connsiteX0" fmla="*/ 0 w 573814"/>
                  <a:gd name="connsiteY0" fmla="*/ 561227 h 848134"/>
                  <a:gd name="connsiteX1" fmla="*/ 279287 w 573814"/>
                  <a:gd name="connsiteY1" fmla="*/ 0 h 848134"/>
                  <a:gd name="connsiteX2" fmla="*/ 573814 w 573814"/>
                  <a:gd name="connsiteY2" fmla="*/ 561227 h 848134"/>
                  <a:gd name="connsiteX3" fmla="*/ 286907 w 573814"/>
                  <a:gd name="connsiteY3" fmla="*/ 848134 h 848134"/>
                  <a:gd name="connsiteX4" fmla="*/ 0 w 573814"/>
                  <a:gd name="connsiteY4" fmla="*/ 561227 h 848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3814" h="848134">
                    <a:moveTo>
                      <a:pt x="0" y="561227"/>
                    </a:moveTo>
                    <a:cubicBezTo>
                      <a:pt x="0" y="402773"/>
                      <a:pt x="158933" y="228600"/>
                      <a:pt x="279287" y="0"/>
                    </a:cubicBezTo>
                    <a:cubicBezTo>
                      <a:pt x="399641" y="220980"/>
                      <a:pt x="573814" y="402773"/>
                      <a:pt x="573814" y="561227"/>
                    </a:cubicBezTo>
                    <a:cubicBezTo>
                      <a:pt x="573814" y="719681"/>
                      <a:pt x="445361" y="848134"/>
                      <a:pt x="286907" y="848134"/>
                    </a:cubicBezTo>
                    <a:cubicBezTo>
                      <a:pt x="128453" y="848134"/>
                      <a:pt x="0" y="719681"/>
                      <a:pt x="0" y="561227"/>
                    </a:cubicBezTo>
                    <a:close/>
                  </a:path>
                </a:pathLst>
              </a:custGeom>
              <a:solidFill>
                <a:srgbClr val="99FF66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楕円 9">
                <a:extLst>
                  <a:ext uri="{FF2B5EF4-FFF2-40B4-BE49-F238E27FC236}">
                    <a16:creationId xmlns:a16="http://schemas.microsoft.com/office/drawing/2014/main" id="{23325F9F-5A4E-42D6-A006-E8A311014F96}"/>
                  </a:ext>
                </a:extLst>
              </p:cNvPr>
              <p:cNvSpPr/>
              <p:nvPr/>
            </p:nvSpPr>
            <p:spPr>
              <a:xfrm>
                <a:off x="8078007" y="5929016"/>
                <a:ext cx="166834" cy="246590"/>
              </a:xfrm>
              <a:custGeom>
                <a:avLst/>
                <a:gdLst>
                  <a:gd name="connsiteX0" fmla="*/ 0 w 573814"/>
                  <a:gd name="connsiteY0" fmla="*/ 286907 h 573814"/>
                  <a:gd name="connsiteX1" fmla="*/ 286907 w 573814"/>
                  <a:gd name="connsiteY1" fmla="*/ 0 h 573814"/>
                  <a:gd name="connsiteX2" fmla="*/ 573814 w 573814"/>
                  <a:gd name="connsiteY2" fmla="*/ 286907 h 573814"/>
                  <a:gd name="connsiteX3" fmla="*/ 286907 w 573814"/>
                  <a:gd name="connsiteY3" fmla="*/ 573814 h 573814"/>
                  <a:gd name="connsiteX4" fmla="*/ 0 w 573814"/>
                  <a:gd name="connsiteY4" fmla="*/ 286907 h 573814"/>
                  <a:gd name="connsiteX0" fmla="*/ 0 w 573814"/>
                  <a:gd name="connsiteY0" fmla="*/ 286907 h 573814"/>
                  <a:gd name="connsiteX1" fmla="*/ 286907 w 573814"/>
                  <a:gd name="connsiteY1" fmla="*/ 0 h 573814"/>
                  <a:gd name="connsiteX2" fmla="*/ 573814 w 573814"/>
                  <a:gd name="connsiteY2" fmla="*/ 286907 h 573814"/>
                  <a:gd name="connsiteX3" fmla="*/ 286907 w 573814"/>
                  <a:gd name="connsiteY3" fmla="*/ 573814 h 573814"/>
                  <a:gd name="connsiteX4" fmla="*/ 0 w 573814"/>
                  <a:gd name="connsiteY4" fmla="*/ 286907 h 573814"/>
                  <a:gd name="connsiteX0" fmla="*/ 0 w 573814"/>
                  <a:gd name="connsiteY0" fmla="*/ 286907 h 573814"/>
                  <a:gd name="connsiteX1" fmla="*/ 286907 w 573814"/>
                  <a:gd name="connsiteY1" fmla="*/ 0 h 573814"/>
                  <a:gd name="connsiteX2" fmla="*/ 573814 w 573814"/>
                  <a:gd name="connsiteY2" fmla="*/ 286907 h 573814"/>
                  <a:gd name="connsiteX3" fmla="*/ 286907 w 573814"/>
                  <a:gd name="connsiteY3" fmla="*/ 573814 h 573814"/>
                  <a:gd name="connsiteX4" fmla="*/ 0 w 573814"/>
                  <a:gd name="connsiteY4" fmla="*/ 286907 h 573814"/>
                  <a:gd name="connsiteX0" fmla="*/ 0 w 573814"/>
                  <a:gd name="connsiteY0" fmla="*/ 286907 h 573814"/>
                  <a:gd name="connsiteX1" fmla="*/ 286907 w 573814"/>
                  <a:gd name="connsiteY1" fmla="*/ 0 h 573814"/>
                  <a:gd name="connsiteX2" fmla="*/ 573814 w 573814"/>
                  <a:gd name="connsiteY2" fmla="*/ 286907 h 573814"/>
                  <a:gd name="connsiteX3" fmla="*/ 286907 w 573814"/>
                  <a:gd name="connsiteY3" fmla="*/ 573814 h 573814"/>
                  <a:gd name="connsiteX4" fmla="*/ 0 w 573814"/>
                  <a:gd name="connsiteY4" fmla="*/ 286907 h 573814"/>
                  <a:gd name="connsiteX0" fmla="*/ 0 w 573814"/>
                  <a:gd name="connsiteY0" fmla="*/ 561227 h 848134"/>
                  <a:gd name="connsiteX1" fmla="*/ 279287 w 573814"/>
                  <a:gd name="connsiteY1" fmla="*/ 0 h 848134"/>
                  <a:gd name="connsiteX2" fmla="*/ 573814 w 573814"/>
                  <a:gd name="connsiteY2" fmla="*/ 561227 h 848134"/>
                  <a:gd name="connsiteX3" fmla="*/ 286907 w 573814"/>
                  <a:gd name="connsiteY3" fmla="*/ 848134 h 848134"/>
                  <a:gd name="connsiteX4" fmla="*/ 0 w 573814"/>
                  <a:gd name="connsiteY4" fmla="*/ 561227 h 848134"/>
                  <a:gd name="connsiteX0" fmla="*/ 0 w 573814"/>
                  <a:gd name="connsiteY0" fmla="*/ 561227 h 848134"/>
                  <a:gd name="connsiteX1" fmla="*/ 279287 w 573814"/>
                  <a:gd name="connsiteY1" fmla="*/ 0 h 848134"/>
                  <a:gd name="connsiteX2" fmla="*/ 573814 w 573814"/>
                  <a:gd name="connsiteY2" fmla="*/ 561227 h 848134"/>
                  <a:gd name="connsiteX3" fmla="*/ 286907 w 573814"/>
                  <a:gd name="connsiteY3" fmla="*/ 848134 h 848134"/>
                  <a:gd name="connsiteX4" fmla="*/ 0 w 573814"/>
                  <a:gd name="connsiteY4" fmla="*/ 561227 h 848134"/>
                  <a:gd name="connsiteX0" fmla="*/ 0 w 573814"/>
                  <a:gd name="connsiteY0" fmla="*/ 561227 h 848134"/>
                  <a:gd name="connsiteX1" fmla="*/ 279287 w 573814"/>
                  <a:gd name="connsiteY1" fmla="*/ 0 h 848134"/>
                  <a:gd name="connsiteX2" fmla="*/ 573814 w 573814"/>
                  <a:gd name="connsiteY2" fmla="*/ 561227 h 848134"/>
                  <a:gd name="connsiteX3" fmla="*/ 286907 w 573814"/>
                  <a:gd name="connsiteY3" fmla="*/ 848134 h 848134"/>
                  <a:gd name="connsiteX4" fmla="*/ 0 w 573814"/>
                  <a:gd name="connsiteY4" fmla="*/ 561227 h 848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3814" h="848134">
                    <a:moveTo>
                      <a:pt x="0" y="561227"/>
                    </a:moveTo>
                    <a:cubicBezTo>
                      <a:pt x="0" y="402773"/>
                      <a:pt x="158933" y="228600"/>
                      <a:pt x="279287" y="0"/>
                    </a:cubicBezTo>
                    <a:cubicBezTo>
                      <a:pt x="399641" y="220980"/>
                      <a:pt x="573814" y="402773"/>
                      <a:pt x="573814" y="561227"/>
                    </a:cubicBezTo>
                    <a:cubicBezTo>
                      <a:pt x="573814" y="719681"/>
                      <a:pt x="445361" y="848134"/>
                      <a:pt x="286907" y="848134"/>
                    </a:cubicBezTo>
                    <a:cubicBezTo>
                      <a:pt x="128453" y="848134"/>
                      <a:pt x="0" y="719681"/>
                      <a:pt x="0" y="561227"/>
                    </a:cubicBezTo>
                    <a:close/>
                  </a:path>
                </a:pathLst>
              </a:custGeom>
              <a:solidFill>
                <a:srgbClr val="99FF66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楕円 9">
                <a:extLst>
                  <a:ext uri="{FF2B5EF4-FFF2-40B4-BE49-F238E27FC236}">
                    <a16:creationId xmlns:a16="http://schemas.microsoft.com/office/drawing/2014/main" id="{FA30F1CE-50C3-46E4-8B79-3F6DC4D337C9}"/>
                  </a:ext>
                </a:extLst>
              </p:cNvPr>
              <p:cNvSpPr/>
              <p:nvPr/>
            </p:nvSpPr>
            <p:spPr>
              <a:xfrm>
                <a:off x="8078007" y="6222386"/>
                <a:ext cx="166834" cy="246590"/>
              </a:xfrm>
              <a:custGeom>
                <a:avLst/>
                <a:gdLst>
                  <a:gd name="connsiteX0" fmla="*/ 0 w 573814"/>
                  <a:gd name="connsiteY0" fmla="*/ 286907 h 573814"/>
                  <a:gd name="connsiteX1" fmla="*/ 286907 w 573814"/>
                  <a:gd name="connsiteY1" fmla="*/ 0 h 573814"/>
                  <a:gd name="connsiteX2" fmla="*/ 573814 w 573814"/>
                  <a:gd name="connsiteY2" fmla="*/ 286907 h 573814"/>
                  <a:gd name="connsiteX3" fmla="*/ 286907 w 573814"/>
                  <a:gd name="connsiteY3" fmla="*/ 573814 h 573814"/>
                  <a:gd name="connsiteX4" fmla="*/ 0 w 573814"/>
                  <a:gd name="connsiteY4" fmla="*/ 286907 h 573814"/>
                  <a:gd name="connsiteX0" fmla="*/ 0 w 573814"/>
                  <a:gd name="connsiteY0" fmla="*/ 286907 h 573814"/>
                  <a:gd name="connsiteX1" fmla="*/ 286907 w 573814"/>
                  <a:gd name="connsiteY1" fmla="*/ 0 h 573814"/>
                  <a:gd name="connsiteX2" fmla="*/ 573814 w 573814"/>
                  <a:gd name="connsiteY2" fmla="*/ 286907 h 573814"/>
                  <a:gd name="connsiteX3" fmla="*/ 286907 w 573814"/>
                  <a:gd name="connsiteY3" fmla="*/ 573814 h 573814"/>
                  <a:gd name="connsiteX4" fmla="*/ 0 w 573814"/>
                  <a:gd name="connsiteY4" fmla="*/ 286907 h 573814"/>
                  <a:gd name="connsiteX0" fmla="*/ 0 w 573814"/>
                  <a:gd name="connsiteY0" fmla="*/ 286907 h 573814"/>
                  <a:gd name="connsiteX1" fmla="*/ 286907 w 573814"/>
                  <a:gd name="connsiteY1" fmla="*/ 0 h 573814"/>
                  <a:gd name="connsiteX2" fmla="*/ 573814 w 573814"/>
                  <a:gd name="connsiteY2" fmla="*/ 286907 h 573814"/>
                  <a:gd name="connsiteX3" fmla="*/ 286907 w 573814"/>
                  <a:gd name="connsiteY3" fmla="*/ 573814 h 573814"/>
                  <a:gd name="connsiteX4" fmla="*/ 0 w 573814"/>
                  <a:gd name="connsiteY4" fmla="*/ 286907 h 573814"/>
                  <a:gd name="connsiteX0" fmla="*/ 0 w 573814"/>
                  <a:gd name="connsiteY0" fmla="*/ 286907 h 573814"/>
                  <a:gd name="connsiteX1" fmla="*/ 286907 w 573814"/>
                  <a:gd name="connsiteY1" fmla="*/ 0 h 573814"/>
                  <a:gd name="connsiteX2" fmla="*/ 573814 w 573814"/>
                  <a:gd name="connsiteY2" fmla="*/ 286907 h 573814"/>
                  <a:gd name="connsiteX3" fmla="*/ 286907 w 573814"/>
                  <a:gd name="connsiteY3" fmla="*/ 573814 h 573814"/>
                  <a:gd name="connsiteX4" fmla="*/ 0 w 573814"/>
                  <a:gd name="connsiteY4" fmla="*/ 286907 h 573814"/>
                  <a:gd name="connsiteX0" fmla="*/ 0 w 573814"/>
                  <a:gd name="connsiteY0" fmla="*/ 561227 h 848134"/>
                  <a:gd name="connsiteX1" fmla="*/ 279287 w 573814"/>
                  <a:gd name="connsiteY1" fmla="*/ 0 h 848134"/>
                  <a:gd name="connsiteX2" fmla="*/ 573814 w 573814"/>
                  <a:gd name="connsiteY2" fmla="*/ 561227 h 848134"/>
                  <a:gd name="connsiteX3" fmla="*/ 286907 w 573814"/>
                  <a:gd name="connsiteY3" fmla="*/ 848134 h 848134"/>
                  <a:gd name="connsiteX4" fmla="*/ 0 w 573814"/>
                  <a:gd name="connsiteY4" fmla="*/ 561227 h 848134"/>
                  <a:gd name="connsiteX0" fmla="*/ 0 w 573814"/>
                  <a:gd name="connsiteY0" fmla="*/ 561227 h 848134"/>
                  <a:gd name="connsiteX1" fmla="*/ 279287 w 573814"/>
                  <a:gd name="connsiteY1" fmla="*/ 0 h 848134"/>
                  <a:gd name="connsiteX2" fmla="*/ 573814 w 573814"/>
                  <a:gd name="connsiteY2" fmla="*/ 561227 h 848134"/>
                  <a:gd name="connsiteX3" fmla="*/ 286907 w 573814"/>
                  <a:gd name="connsiteY3" fmla="*/ 848134 h 848134"/>
                  <a:gd name="connsiteX4" fmla="*/ 0 w 573814"/>
                  <a:gd name="connsiteY4" fmla="*/ 561227 h 848134"/>
                  <a:gd name="connsiteX0" fmla="*/ 0 w 573814"/>
                  <a:gd name="connsiteY0" fmla="*/ 561227 h 848134"/>
                  <a:gd name="connsiteX1" fmla="*/ 279287 w 573814"/>
                  <a:gd name="connsiteY1" fmla="*/ 0 h 848134"/>
                  <a:gd name="connsiteX2" fmla="*/ 573814 w 573814"/>
                  <a:gd name="connsiteY2" fmla="*/ 561227 h 848134"/>
                  <a:gd name="connsiteX3" fmla="*/ 286907 w 573814"/>
                  <a:gd name="connsiteY3" fmla="*/ 848134 h 848134"/>
                  <a:gd name="connsiteX4" fmla="*/ 0 w 573814"/>
                  <a:gd name="connsiteY4" fmla="*/ 561227 h 848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3814" h="848134">
                    <a:moveTo>
                      <a:pt x="0" y="561227"/>
                    </a:moveTo>
                    <a:cubicBezTo>
                      <a:pt x="0" y="402773"/>
                      <a:pt x="158933" y="228600"/>
                      <a:pt x="279287" y="0"/>
                    </a:cubicBezTo>
                    <a:cubicBezTo>
                      <a:pt x="399641" y="220980"/>
                      <a:pt x="573814" y="402773"/>
                      <a:pt x="573814" y="561227"/>
                    </a:cubicBezTo>
                    <a:cubicBezTo>
                      <a:pt x="573814" y="719681"/>
                      <a:pt x="445361" y="848134"/>
                      <a:pt x="286907" y="848134"/>
                    </a:cubicBezTo>
                    <a:cubicBezTo>
                      <a:pt x="128453" y="848134"/>
                      <a:pt x="0" y="719681"/>
                      <a:pt x="0" y="561227"/>
                    </a:cubicBezTo>
                    <a:close/>
                  </a:path>
                </a:pathLst>
              </a:custGeom>
              <a:solidFill>
                <a:srgbClr val="99FF66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0" name="グループ化 79">
            <a:extLst>
              <a:ext uri="{FF2B5EF4-FFF2-40B4-BE49-F238E27FC236}">
                <a16:creationId xmlns:a16="http://schemas.microsoft.com/office/drawing/2014/main" id="{BC74BC67-F395-419E-B069-A5C87F057F11}"/>
              </a:ext>
            </a:extLst>
          </p:cNvPr>
          <p:cNvGrpSpPr/>
          <p:nvPr/>
        </p:nvGrpSpPr>
        <p:grpSpPr>
          <a:xfrm>
            <a:off x="871001" y="1396438"/>
            <a:ext cx="2260388" cy="1720890"/>
            <a:chOff x="967076" y="2506163"/>
            <a:chExt cx="1136911" cy="865560"/>
          </a:xfrm>
        </p:grpSpPr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9FB6DE6B-1135-4C1E-9037-BA2C3285498A}"/>
                </a:ext>
              </a:extLst>
            </p:cNvPr>
            <p:cNvSpPr/>
            <p:nvPr/>
          </p:nvSpPr>
          <p:spPr>
            <a:xfrm>
              <a:off x="967076" y="2506163"/>
              <a:ext cx="1136910" cy="856022"/>
            </a:xfrm>
            <a:custGeom>
              <a:avLst/>
              <a:gdLst>
                <a:gd name="connsiteX0" fmla="*/ 573352 w 1136910"/>
                <a:gd name="connsiteY0" fmla="*/ 0 h 856022"/>
                <a:gd name="connsiteX1" fmla="*/ 1045402 w 1136910"/>
                <a:gd name="connsiteY1" fmla="*/ 261410 h 856022"/>
                <a:gd name="connsiteX2" fmla="*/ 1073505 w 1136910"/>
                <a:gd name="connsiteY2" fmla="*/ 337046 h 856022"/>
                <a:gd name="connsiteX3" fmla="*/ 1092238 w 1136910"/>
                <a:gd name="connsiteY3" fmla="*/ 349320 h 856022"/>
                <a:gd name="connsiteX4" fmla="*/ 1136910 w 1136910"/>
                <a:gd name="connsiteY4" fmla="*/ 428011 h 856022"/>
                <a:gd name="connsiteX5" fmla="*/ 1092238 w 1136910"/>
                <a:gd name="connsiteY5" fmla="*/ 506702 h 856022"/>
                <a:gd name="connsiteX6" fmla="*/ 1073505 w 1136910"/>
                <a:gd name="connsiteY6" fmla="*/ 518976 h 856022"/>
                <a:gd name="connsiteX7" fmla="*/ 1045402 w 1136910"/>
                <a:gd name="connsiteY7" fmla="*/ 594612 h 856022"/>
                <a:gd name="connsiteX8" fmla="*/ 573352 w 1136910"/>
                <a:gd name="connsiteY8" fmla="*/ 856022 h 856022"/>
                <a:gd name="connsiteX9" fmla="*/ 101302 w 1136910"/>
                <a:gd name="connsiteY9" fmla="*/ 594612 h 856022"/>
                <a:gd name="connsiteX10" fmla="*/ 76351 w 1136910"/>
                <a:gd name="connsiteY10" fmla="*/ 527459 h 856022"/>
                <a:gd name="connsiteX11" fmla="*/ 44672 w 1136910"/>
                <a:gd name="connsiteY11" fmla="*/ 506702 h 856022"/>
                <a:gd name="connsiteX12" fmla="*/ 0 w 1136910"/>
                <a:gd name="connsiteY12" fmla="*/ 428011 h 856022"/>
                <a:gd name="connsiteX13" fmla="*/ 44672 w 1136910"/>
                <a:gd name="connsiteY13" fmla="*/ 349320 h 856022"/>
                <a:gd name="connsiteX14" fmla="*/ 76351 w 1136910"/>
                <a:gd name="connsiteY14" fmla="*/ 328564 h 856022"/>
                <a:gd name="connsiteX15" fmla="*/ 101302 w 1136910"/>
                <a:gd name="connsiteY15" fmla="*/ 261410 h 856022"/>
                <a:gd name="connsiteX16" fmla="*/ 573352 w 1136910"/>
                <a:gd name="connsiteY16" fmla="*/ 0 h 856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36910" h="856022">
                  <a:moveTo>
                    <a:pt x="573352" y="0"/>
                  </a:moveTo>
                  <a:cubicBezTo>
                    <a:pt x="785558" y="0"/>
                    <a:pt x="967629" y="107790"/>
                    <a:pt x="1045402" y="261410"/>
                  </a:cubicBezTo>
                  <a:lnTo>
                    <a:pt x="1073505" y="337046"/>
                  </a:lnTo>
                  <a:lnTo>
                    <a:pt x="1092238" y="349320"/>
                  </a:lnTo>
                  <a:cubicBezTo>
                    <a:pt x="1121003" y="373506"/>
                    <a:pt x="1136910" y="400098"/>
                    <a:pt x="1136910" y="428011"/>
                  </a:cubicBezTo>
                  <a:cubicBezTo>
                    <a:pt x="1136910" y="455924"/>
                    <a:pt x="1121003" y="482516"/>
                    <a:pt x="1092238" y="506702"/>
                  </a:cubicBezTo>
                  <a:lnTo>
                    <a:pt x="1073505" y="518976"/>
                  </a:lnTo>
                  <a:lnTo>
                    <a:pt x="1045402" y="594612"/>
                  </a:lnTo>
                  <a:cubicBezTo>
                    <a:pt x="967629" y="748232"/>
                    <a:pt x="785558" y="856022"/>
                    <a:pt x="573352" y="856022"/>
                  </a:cubicBezTo>
                  <a:cubicBezTo>
                    <a:pt x="361146" y="856022"/>
                    <a:pt x="179075" y="748232"/>
                    <a:pt x="101302" y="594612"/>
                  </a:cubicBezTo>
                  <a:lnTo>
                    <a:pt x="76351" y="527459"/>
                  </a:lnTo>
                  <a:lnTo>
                    <a:pt x="44672" y="506702"/>
                  </a:lnTo>
                  <a:cubicBezTo>
                    <a:pt x="15907" y="482516"/>
                    <a:pt x="0" y="455924"/>
                    <a:pt x="0" y="428011"/>
                  </a:cubicBezTo>
                  <a:cubicBezTo>
                    <a:pt x="0" y="400098"/>
                    <a:pt x="15907" y="373506"/>
                    <a:pt x="44672" y="349320"/>
                  </a:cubicBezTo>
                  <a:lnTo>
                    <a:pt x="76351" y="328564"/>
                  </a:lnTo>
                  <a:lnTo>
                    <a:pt x="101302" y="261410"/>
                  </a:lnTo>
                  <a:cubicBezTo>
                    <a:pt x="179075" y="107790"/>
                    <a:pt x="361146" y="0"/>
                    <a:pt x="573352" y="0"/>
                  </a:cubicBezTo>
                  <a:close/>
                </a:path>
              </a:pathLst>
            </a:custGeom>
            <a:gradFill>
              <a:gsLst>
                <a:gs pos="100000">
                  <a:srgbClr val="008000"/>
                </a:gs>
                <a:gs pos="0">
                  <a:srgbClr val="92D050"/>
                </a:gs>
              </a:gsLst>
              <a:path path="circle">
                <a:fillToRect l="50000" t="50000" r="50000" b="50000"/>
              </a:path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リーフォーム: 図形 101">
              <a:extLst>
                <a:ext uri="{FF2B5EF4-FFF2-40B4-BE49-F238E27FC236}">
                  <a16:creationId xmlns:a16="http://schemas.microsoft.com/office/drawing/2014/main" id="{333A4FE9-5FD0-45D6-AD0B-A0D4C48D1A98}"/>
                </a:ext>
              </a:extLst>
            </p:cNvPr>
            <p:cNvSpPr/>
            <p:nvPr/>
          </p:nvSpPr>
          <p:spPr>
            <a:xfrm>
              <a:off x="1007652" y="2535679"/>
              <a:ext cx="1096335" cy="831850"/>
            </a:xfrm>
            <a:custGeom>
              <a:avLst/>
              <a:gdLst>
                <a:gd name="connsiteX0" fmla="*/ 505095 w 1096335"/>
                <a:gd name="connsiteY0" fmla="*/ 817167 h 831850"/>
                <a:gd name="connsiteX1" fmla="*/ 518942 w 1096335"/>
                <a:gd name="connsiteY1" fmla="*/ 828917 h 831850"/>
                <a:gd name="connsiteX2" fmla="*/ 517510 w 1096335"/>
                <a:gd name="connsiteY2" fmla="*/ 831850 h 831850"/>
                <a:gd name="connsiteX3" fmla="*/ 491889 w 1096335"/>
                <a:gd name="connsiteY3" fmla="*/ 830231 h 831850"/>
                <a:gd name="connsiteX4" fmla="*/ 491248 w 1096335"/>
                <a:gd name="connsiteY4" fmla="*/ 828917 h 831850"/>
                <a:gd name="connsiteX5" fmla="*/ 505095 w 1096335"/>
                <a:gd name="connsiteY5" fmla="*/ 817167 h 831850"/>
                <a:gd name="connsiteX6" fmla="*/ 319544 w 1096335"/>
                <a:gd name="connsiteY6" fmla="*/ 777927 h 831850"/>
                <a:gd name="connsiteX7" fmla="*/ 333391 w 1096335"/>
                <a:gd name="connsiteY7" fmla="*/ 789676 h 831850"/>
                <a:gd name="connsiteX8" fmla="*/ 329853 w 1096335"/>
                <a:gd name="connsiteY8" fmla="*/ 796924 h 831850"/>
                <a:gd name="connsiteX9" fmla="*/ 310669 w 1096335"/>
                <a:gd name="connsiteY9" fmla="*/ 790609 h 831850"/>
                <a:gd name="connsiteX10" fmla="*/ 306272 w 1096335"/>
                <a:gd name="connsiteY10" fmla="*/ 788497 h 831850"/>
                <a:gd name="connsiteX11" fmla="*/ 309752 w 1096335"/>
                <a:gd name="connsiteY11" fmla="*/ 781368 h 831850"/>
                <a:gd name="connsiteX12" fmla="*/ 319544 w 1096335"/>
                <a:gd name="connsiteY12" fmla="*/ 777927 h 831850"/>
                <a:gd name="connsiteX13" fmla="*/ 562102 w 1096335"/>
                <a:gd name="connsiteY13" fmla="*/ 770793 h 831850"/>
                <a:gd name="connsiteX14" fmla="*/ 575949 w 1096335"/>
                <a:gd name="connsiteY14" fmla="*/ 782543 h 831850"/>
                <a:gd name="connsiteX15" fmla="*/ 562102 w 1096335"/>
                <a:gd name="connsiteY15" fmla="*/ 794293 h 831850"/>
                <a:gd name="connsiteX16" fmla="*/ 548254 w 1096335"/>
                <a:gd name="connsiteY16" fmla="*/ 782543 h 831850"/>
                <a:gd name="connsiteX17" fmla="*/ 562102 w 1096335"/>
                <a:gd name="connsiteY17" fmla="*/ 770793 h 831850"/>
                <a:gd name="connsiteX18" fmla="*/ 777880 w 1096335"/>
                <a:gd name="connsiteY18" fmla="*/ 766030 h 831850"/>
                <a:gd name="connsiteX19" fmla="*/ 787671 w 1096335"/>
                <a:gd name="connsiteY19" fmla="*/ 769472 h 831850"/>
                <a:gd name="connsiteX20" fmla="*/ 789804 w 1096335"/>
                <a:gd name="connsiteY20" fmla="*/ 773841 h 831850"/>
                <a:gd name="connsiteX21" fmla="*/ 767369 w 1096335"/>
                <a:gd name="connsiteY21" fmla="*/ 784614 h 831850"/>
                <a:gd name="connsiteX22" fmla="*/ 764032 w 1096335"/>
                <a:gd name="connsiteY22" fmla="*/ 777780 h 831850"/>
                <a:gd name="connsiteX23" fmla="*/ 777880 w 1096335"/>
                <a:gd name="connsiteY23" fmla="*/ 766030 h 831850"/>
                <a:gd name="connsiteX24" fmla="*/ 656218 w 1096335"/>
                <a:gd name="connsiteY24" fmla="*/ 753877 h 831850"/>
                <a:gd name="connsiteX25" fmla="*/ 670065 w 1096335"/>
                <a:gd name="connsiteY25" fmla="*/ 765627 h 831850"/>
                <a:gd name="connsiteX26" fmla="*/ 656218 w 1096335"/>
                <a:gd name="connsiteY26" fmla="*/ 777376 h 831850"/>
                <a:gd name="connsiteX27" fmla="*/ 642371 w 1096335"/>
                <a:gd name="connsiteY27" fmla="*/ 765627 h 831850"/>
                <a:gd name="connsiteX28" fmla="*/ 656218 w 1096335"/>
                <a:gd name="connsiteY28" fmla="*/ 753877 h 831850"/>
                <a:gd name="connsiteX29" fmla="*/ 421363 w 1096335"/>
                <a:gd name="connsiteY29" fmla="*/ 752009 h 831850"/>
                <a:gd name="connsiteX30" fmla="*/ 435210 w 1096335"/>
                <a:gd name="connsiteY30" fmla="*/ 763759 h 831850"/>
                <a:gd name="connsiteX31" fmla="*/ 421363 w 1096335"/>
                <a:gd name="connsiteY31" fmla="*/ 775508 h 831850"/>
                <a:gd name="connsiteX32" fmla="*/ 407515 w 1096335"/>
                <a:gd name="connsiteY32" fmla="*/ 763759 h 831850"/>
                <a:gd name="connsiteX33" fmla="*/ 421363 w 1096335"/>
                <a:gd name="connsiteY33" fmla="*/ 752009 h 831850"/>
                <a:gd name="connsiteX34" fmla="*/ 723384 w 1096335"/>
                <a:gd name="connsiteY34" fmla="*/ 717711 h 831850"/>
                <a:gd name="connsiteX35" fmla="*/ 737231 w 1096335"/>
                <a:gd name="connsiteY35" fmla="*/ 729460 h 831850"/>
                <a:gd name="connsiteX36" fmla="*/ 723384 w 1096335"/>
                <a:gd name="connsiteY36" fmla="*/ 741210 h 831850"/>
                <a:gd name="connsiteX37" fmla="*/ 709536 w 1096335"/>
                <a:gd name="connsiteY37" fmla="*/ 729460 h 831850"/>
                <a:gd name="connsiteX38" fmla="*/ 723384 w 1096335"/>
                <a:gd name="connsiteY38" fmla="*/ 717711 h 831850"/>
                <a:gd name="connsiteX39" fmla="*/ 845976 w 1096335"/>
                <a:gd name="connsiteY39" fmla="*/ 716334 h 831850"/>
                <a:gd name="connsiteX40" fmla="*/ 859823 w 1096335"/>
                <a:gd name="connsiteY40" fmla="*/ 728083 h 831850"/>
                <a:gd name="connsiteX41" fmla="*/ 859197 w 1096335"/>
                <a:gd name="connsiteY41" fmla="*/ 729366 h 831850"/>
                <a:gd name="connsiteX42" fmla="*/ 845588 w 1096335"/>
                <a:gd name="connsiteY42" fmla="*/ 739697 h 831850"/>
                <a:gd name="connsiteX43" fmla="*/ 836185 w 1096335"/>
                <a:gd name="connsiteY43" fmla="*/ 736392 h 831850"/>
                <a:gd name="connsiteX44" fmla="*/ 832129 w 1096335"/>
                <a:gd name="connsiteY44" fmla="*/ 728083 h 831850"/>
                <a:gd name="connsiteX45" fmla="*/ 845976 w 1096335"/>
                <a:gd name="connsiteY45" fmla="*/ 716334 h 831850"/>
                <a:gd name="connsiteX46" fmla="*/ 511553 w 1096335"/>
                <a:gd name="connsiteY46" fmla="*/ 713836 h 831850"/>
                <a:gd name="connsiteX47" fmla="*/ 525401 w 1096335"/>
                <a:gd name="connsiteY47" fmla="*/ 725585 h 831850"/>
                <a:gd name="connsiteX48" fmla="*/ 511553 w 1096335"/>
                <a:gd name="connsiteY48" fmla="*/ 737335 h 831850"/>
                <a:gd name="connsiteX49" fmla="*/ 497706 w 1096335"/>
                <a:gd name="connsiteY49" fmla="*/ 725585 h 831850"/>
                <a:gd name="connsiteX50" fmla="*/ 511553 w 1096335"/>
                <a:gd name="connsiteY50" fmla="*/ 713836 h 831850"/>
                <a:gd name="connsiteX51" fmla="*/ 289079 w 1096335"/>
                <a:gd name="connsiteY51" fmla="*/ 711500 h 831850"/>
                <a:gd name="connsiteX52" fmla="*/ 302926 w 1096335"/>
                <a:gd name="connsiteY52" fmla="*/ 723250 h 831850"/>
                <a:gd name="connsiteX53" fmla="*/ 289079 w 1096335"/>
                <a:gd name="connsiteY53" fmla="*/ 735000 h 831850"/>
                <a:gd name="connsiteX54" fmla="*/ 275232 w 1096335"/>
                <a:gd name="connsiteY54" fmla="*/ 723250 h 831850"/>
                <a:gd name="connsiteX55" fmla="*/ 289079 w 1096335"/>
                <a:gd name="connsiteY55" fmla="*/ 711500 h 831850"/>
                <a:gd name="connsiteX56" fmla="*/ 383195 w 1096335"/>
                <a:gd name="connsiteY56" fmla="*/ 694584 h 831850"/>
                <a:gd name="connsiteX57" fmla="*/ 397042 w 1096335"/>
                <a:gd name="connsiteY57" fmla="*/ 706334 h 831850"/>
                <a:gd name="connsiteX58" fmla="*/ 383195 w 1096335"/>
                <a:gd name="connsiteY58" fmla="*/ 718083 h 831850"/>
                <a:gd name="connsiteX59" fmla="*/ 369348 w 1096335"/>
                <a:gd name="connsiteY59" fmla="*/ 706334 h 831850"/>
                <a:gd name="connsiteX60" fmla="*/ 383195 w 1096335"/>
                <a:gd name="connsiteY60" fmla="*/ 694584 h 831850"/>
                <a:gd name="connsiteX61" fmla="*/ 654926 w 1096335"/>
                <a:gd name="connsiteY61" fmla="*/ 671211 h 831850"/>
                <a:gd name="connsiteX62" fmla="*/ 668774 w 1096335"/>
                <a:gd name="connsiteY62" fmla="*/ 682961 h 831850"/>
                <a:gd name="connsiteX63" fmla="*/ 654926 w 1096335"/>
                <a:gd name="connsiteY63" fmla="*/ 694711 h 831850"/>
                <a:gd name="connsiteX64" fmla="*/ 641079 w 1096335"/>
                <a:gd name="connsiteY64" fmla="*/ 682961 h 831850"/>
                <a:gd name="connsiteX65" fmla="*/ 654926 w 1096335"/>
                <a:gd name="connsiteY65" fmla="*/ 671211 h 831850"/>
                <a:gd name="connsiteX66" fmla="*/ 579650 w 1096335"/>
                <a:gd name="connsiteY66" fmla="*/ 664140 h 831850"/>
                <a:gd name="connsiteX67" fmla="*/ 593497 w 1096335"/>
                <a:gd name="connsiteY67" fmla="*/ 675889 h 831850"/>
                <a:gd name="connsiteX68" fmla="*/ 579650 w 1096335"/>
                <a:gd name="connsiteY68" fmla="*/ 687639 h 831850"/>
                <a:gd name="connsiteX69" fmla="*/ 565802 w 1096335"/>
                <a:gd name="connsiteY69" fmla="*/ 675889 h 831850"/>
                <a:gd name="connsiteX70" fmla="*/ 579650 w 1096335"/>
                <a:gd name="connsiteY70" fmla="*/ 664140 h 831850"/>
                <a:gd name="connsiteX71" fmla="*/ 450361 w 1096335"/>
                <a:gd name="connsiteY71" fmla="*/ 658418 h 831850"/>
                <a:gd name="connsiteX72" fmla="*/ 464208 w 1096335"/>
                <a:gd name="connsiteY72" fmla="*/ 670167 h 831850"/>
                <a:gd name="connsiteX73" fmla="*/ 450361 w 1096335"/>
                <a:gd name="connsiteY73" fmla="*/ 681917 h 831850"/>
                <a:gd name="connsiteX74" fmla="*/ 436513 w 1096335"/>
                <a:gd name="connsiteY74" fmla="*/ 670167 h 831850"/>
                <a:gd name="connsiteX75" fmla="*/ 450361 w 1096335"/>
                <a:gd name="connsiteY75" fmla="*/ 658418 h 831850"/>
                <a:gd name="connsiteX76" fmla="*/ 238531 w 1096335"/>
                <a:gd name="connsiteY76" fmla="*/ 654543 h 831850"/>
                <a:gd name="connsiteX77" fmla="*/ 252378 w 1096335"/>
                <a:gd name="connsiteY77" fmla="*/ 666292 h 831850"/>
                <a:gd name="connsiteX78" fmla="*/ 238531 w 1096335"/>
                <a:gd name="connsiteY78" fmla="*/ 678042 h 831850"/>
                <a:gd name="connsiteX79" fmla="*/ 224683 w 1096335"/>
                <a:gd name="connsiteY79" fmla="*/ 666292 h 831850"/>
                <a:gd name="connsiteX80" fmla="*/ 238531 w 1096335"/>
                <a:gd name="connsiteY80" fmla="*/ 654543 h 831850"/>
                <a:gd name="connsiteX81" fmla="*/ 825529 w 1096335"/>
                <a:gd name="connsiteY81" fmla="*/ 643384 h 831850"/>
                <a:gd name="connsiteX82" fmla="*/ 839376 w 1096335"/>
                <a:gd name="connsiteY82" fmla="*/ 655134 h 831850"/>
                <a:gd name="connsiteX83" fmla="*/ 825529 w 1096335"/>
                <a:gd name="connsiteY83" fmla="*/ 666884 h 831850"/>
                <a:gd name="connsiteX84" fmla="*/ 811681 w 1096335"/>
                <a:gd name="connsiteY84" fmla="*/ 655134 h 831850"/>
                <a:gd name="connsiteX85" fmla="*/ 825529 w 1096335"/>
                <a:gd name="connsiteY85" fmla="*/ 643384 h 831850"/>
                <a:gd name="connsiteX86" fmla="*/ 104630 w 1096335"/>
                <a:gd name="connsiteY86" fmla="*/ 631859 h 831850"/>
                <a:gd name="connsiteX87" fmla="*/ 112158 w 1096335"/>
                <a:gd name="connsiteY87" fmla="*/ 634505 h 831850"/>
                <a:gd name="connsiteX88" fmla="*/ 116214 w 1096335"/>
                <a:gd name="connsiteY88" fmla="*/ 642813 h 831850"/>
                <a:gd name="connsiteX89" fmla="*/ 114755 w 1096335"/>
                <a:gd name="connsiteY89" fmla="*/ 645802 h 831850"/>
                <a:gd name="connsiteX90" fmla="*/ 738057 w 1096335"/>
                <a:gd name="connsiteY90" fmla="*/ 623332 h 831850"/>
                <a:gd name="connsiteX91" fmla="*/ 751905 w 1096335"/>
                <a:gd name="connsiteY91" fmla="*/ 635082 h 831850"/>
                <a:gd name="connsiteX92" fmla="*/ 738057 w 1096335"/>
                <a:gd name="connsiteY92" fmla="*/ 646832 h 831850"/>
                <a:gd name="connsiteX93" fmla="*/ 724210 w 1096335"/>
                <a:gd name="connsiteY93" fmla="*/ 635082 h 831850"/>
                <a:gd name="connsiteX94" fmla="*/ 738057 w 1096335"/>
                <a:gd name="connsiteY94" fmla="*/ 623332 h 831850"/>
                <a:gd name="connsiteX95" fmla="*/ 927348 w 1096335"/>
                <a:gd name="connsiteY95" fmla="*/ 617466 h 831850"/>
                <a:gd name="connsiteX96" fmla="*/ 941195 w 1096335"/>
                <a:gd name="connsiteY96" fmla="*/ 629216 h 831850"/>
                <a:gd name="connsiteX97" fmla="*/ 927348 w 1096335"/>
                <a:gd name="connsiteY97" fmla="*/ 640966 h 831850"/>
                <a:gd name="connsiteX98" fmla="*/ 913500 w 1096335"/>
                <a:gd name="connsiteY98" fmla="*/ 629216 h 831850"/>
                <a:gd name="connsiteX99" fmla="*/ 927348 w 1096335"/>
                <a:gd name="connsiteY99" fmla="*/ 617466 h 831850"/>
                <a:gd name="connsiteX100" fmla="*/ 381903 w 1096335"/>
                <a:gd name="connsiteY100" fmla="*/ 611918 h 831850"/>
                <a:gd name="connsiteX101" fmla="*/ 395751 w 1096335"/>
                <a:gd name="connsiteY101" fmla="*/ 623668 h 831850"/>
                <a:gd name="connsiteX102" fmla="*/ 381903 w 1096335"/>
                <a:gd name="connsiteY102" fmla="*/ 635418 h 831850"/>
                <a:gd name="connsiteX103" fmla="*/ 368056 w 1096335"/>
                <a:gd name="connsiteY103" fmla="*/ 623668 h 831850"/>
                <a:gd name="connsiteX104" fmla="*/ 381903 w 1096335"/>
                <a:gd name="connsiteY104" fmla="*/ 611918 h 831850"/>
                <a:gd name="connsiteX105" fmla="*/ 542418 w 1096335"/>
                <a:gd name="connsiteY105" fmla="*/ 609883 h 831850"/>
                <a:gd name="connsiteX106" fmla="*/ 556265 w 1096335"/>
                <a:gd name="connsiteY106" fmla="*/ 621632 h 831850"/>
                <a:gd name="connsiteX107" fmla="*/ 542418 w 1096335"/>
                <a:gd name="connsiteY107" fmla="*/ 633382 h 831850"/>
                <a:gd name="connsiteX108" fmla="*/ 528571 w 1096335"/>
                <a:gd name="connsiteY108" fmla="*/ 621632 h 831850"/>
                <a:gd name="connsiteX109" fmla="*/ 542418 w 1096335"/>
                <a:gd name="connsiteY109" fmla="*/ 609883 h 831850"/>
                <a:gd name="connsiteX110" fmla="*/ 306627 w 1096335"/>
                <a:gd name="connsiteY110" fmla="*/ 604847 h 831850"/>
                <a:gd name="connsiteX111" fmla="*/ 320474 w 1096335"/>
                <a:gd name="connsiteY111" fmla="*/ 616596 h 831850"/>
                <a:gd name="connsiteX112" fmla="*/ 306627 w 1096335"/>
                <a:gd name="connsiteY112" fmla="*/ 628346 h 831850"/>
                <a:gd name="connsiteX113" fmla="*/ 292780 w 1096335"/>
                <a:gd name="connsiteY113" fmla="*/ 616596 h 831850"/>
                <a:gd name="connsiteX114" fmla="*/ 306627 w 1096335"/>
                <a:gd name="connsiteY114" fmla="*/ 604847 h 831850"/>
                <a:gd name="connsiteX115" fmla="*/ 169533 w 1096335"/>
                <a:gd name="connsiteY115" fmla="*/ 594897 h 831850"/>
                <a:gd name="connsiteX116" fmla="*/ 183380 w 1096335"/>
                <a:gd name="connsiteY116" fmla="*/ 606647 h 831850"/>
                <a:gd name="connsiteX117" fmla="*/ 169533 w 1096335"/>
                <a:gd name="connsiteY117" fmla="*/ 618397 h 831850"/>
                <a:gd name="connsiteX118" fmla="*/ 155685 w 1096335"/>
                <a:gd name="connsiteY118" fmla="*/ 606647 h 831850"/>
                <a:gd name="connsiteX119" fmla="*/ 169533 w 1096335"/>
                <a:gd name="connsiteY119" fmla="*/ 594897 h 831850"/>
                <a:gd name="connsiteX120" fmla="*/ 454947 w 1096335"/>
                <a:gd name="connsiteY120" fmla="*/ 589830 h 831850"/>
                <a:gd name="connsiteX121" fmla="*/ 468794 w 1096335"/>
                <a:gd name="connsiteY121" fmla="*/ 601580 h 831850"/>
                <a:gd name="connsiteX122" fmla="*/ 454947 w 1096335"/>
                <a:gd name="connsiteY122" fmla="*/ 613330 h 831850"/>
                <a:gd name="connsiteX123" fmla="*/ 441100 w 1096335"/>
                <a:gd name="connsiteY123" fmla="*/ 601580 h 831850"/>
                <a:gd name="connsiteX124" fmla="*/ 454947 w 1096335"/>
                <a:gd name="connsiteY124" fmla="*/ 589830 h 831850"/>
                <a:gd name="connsiteX125" fmla="*/ 644237 w 1096335"/>
                <a:gd name="connsiteY125" fmla="*/ 583965 h 831850"/>
                <a:gd name="connsiteX126" fmla="*/ 658084 w 1096335"/>
                <a:gd name="connsiteY126" fmla="*/ 595714 h 831850"/>
                <a:gd name="connsiteX127" fmla="*/ 644237 w 1096335"/>
                <a:gd name="connsiteY127" fmla="*/ 607464 h 831850"/>
                <a:gd name="connsiteX128" fmla="*/ 630390 w 1096335"/>
                <a:gd name="connsiteY128" fmla="*/ 595714 h 831850"/>
                <a:gd name="connsiteX129" fmla="*/ 644237 w 1096335"/>
                <a:gd name="connsiteY129" fmla="*/ 583965 h 831850"/>
                <a:gd name="connsiteX130" fmla="*/ 795064 w 1096335"/>
                <a:gd name="connsiteY130" fmla="*/ 576958 h 831850"/>
                <a:gd name="connsiteX131" fmla="*/ 808911 w 1096335"/>
                <a:gd name="connsiteY131" fmla="*/ 588708 h 831850"/>
                <a:gd name="connsiteX132" fmla="*/ 795064 w 1096335"/>
                <a:gd name="connsiteY132" fmla="*/ 600457 h 831850"/>
                <a:gd name="connsiteX133" fmla="*/ 781217 w 1096335"/>
                <a:gd name="connsiteY133" fmla="*/ 588708 h 831850"/>
                <a:gd name="connsiteX134" fmla="*/ 795064 w 1096335"/>
                <a:gd name="connsiteY134" fmla="*/ 576958 h 831850"/>
                <a:gd name="connsiteX135" fmla="*/ 889180 w 1096335"/>
                <a:gd name="connsiteY135" fmla="*/ 560042 h 831850"/>
                <a:gd name="connsiteX136" fmla="*/ 903028 w 1096335"/>
                <a:gd name="connsiteY136" fmla="*/ 571791 h 831850"/>
                <a:gd name="connsiteX137" fmla="*/ 889180 w 1096335"/>
                <a:gd name="connsiteY137" fmla="*/ 583541 h 831850"/>
                <a:gd name="connsiteX138" fmla="*/ 875333 w 1096335"/>
                <a:gd name="connsiteY138" fmla="*/ 571791 h 831850"/>
                <a:gd name="connsiteX139" fmla="*/ 889180 w 1096335"/>
                <a:gd name="connsiteY139" fmla="*/ 560042 h 831850"/>
                <a:gd name="connsiteX140" fmla="*/ 101075 w 1096335"/>
                <a:gd name="connsiteY140" fmla="*/ 548398 h 831850"/>
                <a:gd name="connsiteX141" fmla="*/ 114923 w 1096335"/>
                <a:gd name="connsiteY141" fmla="*/ 560148 h 831850"/>
                <a:gd name="connsiteX142" fmla="*/ 101075 w 1096335"/>
                <a:gd name="connsiteY142" fmla="*/ 571898 h 831850"/>
                <a:gd name="connsiteX143" fmla="*/ 87228 w 1096335"/>
                <a:gd name="connsiteY143" fmla="*/ 560148 h 831850"/>
                <a:gd name="connsiteX144" fmla="*/ 101075 w 1096335"/>
                <a:gd name="connsiteY144" fmla="*/ 548398 h 831850"/>
                <a:gd name="connsiteX145" fmla="*/ 258247 w 1096335"/>
                <a:gd name="connsiteY145" fmla="*/ 546362 h 831850"/>
                <a:gd name="connsiteX146" fmla="*/ 272094 w 1096335"/>
                <a:gd name="connsiteY146" fmla="*/ 558112 h 831850"/>
                <a:gd name="connsiteX147" fmla="*/ 258247 w 1096335"/>
                <a:gd name="connsiteY147" fmla="*/ 569862 h 831850"/>
                <a:gd name="connsiteX148" fmla="*/ 244400 w 1096335"/>
                <a:gd name="connsiteY148" fmla="*/ 558112 h 831850"/>
                <a:gd name="connsiteX149" fmla="*/ 258247 w 1096335"/>
                <a:gd name="connsiteY149" fmla="*/ 546362 h 831850"/>
                <a:gd name="connsiteX150" fmla="*/ 511953 w 1096335"/>
                <a:gd name="connsiteY150" fmla="*/ 543456 h 831850"/>
                <a:gd name="connsiteX151" fmla="*/ 525801 w 1096335"/>
                <a:gd name="connsiteY151" fmla="*/ 555206 h 831850"/>
                <a:gd name="connsiteX152" fmla="*/ 511953 w 1096335"/>
                <a:gd name="connsiteY152" fmla="*/ 566956 h 831850"/>
                <a:gd name="connsiteX153" fmla="*/ 498106 w 1096335"/>
                <a:gd name="connsiteY153" fmla="*/ 555206 h 831850"/>
                <a:gd name="connsiteX154" fmla="*/ 511953 w 1096335"/>
                <a:gd name="connsiteY154" fmla="*/ 543456 h 831850"/>
                <a:gd name="connsiteX155" fmla="*/ 606070 w 1096335"/>
                <a:gd name="connsiteY155" fmla="*/ 526540 h 831850"/>
                <a:gd name="connsiteX156" fmla="*/ 619917 w 1096335"/>
                <a:gd name="connsiteY156" fmla="*/ 538290 h 831850"/>
                <a:gd name="connsiteX157" fmla="*/ 606070 w 1096335"/>
                <a:gd name="connsiteY157" fmla="*/ 550039 h 831850"/>
                <a:gd name="connsiteX158" fmla="*/ 592222 w 1096335"/>
                <a:gd name="connsiteY158" fmla="*/ 538290 h 831850"/>
                <a:gd name="connsiteX159" fmla="*/ 606070 w 1096335"/>
                <a:gd name="connsiteY159" fmla="*/ 526540 h 831850"/>
                <a:gd name="connsiteX160" fmla="*/ 170776 w 1096335"/>
                <a:gd name="connsiteY160" fmla="*/ 526310 h 831850"/>
                <a:gd name="connsiteX161" fmla="*/ 184623 w 1096335"/>
                <a:gd name="connsiteY161" fmla="*/ 538060 h 831850"/>
                <a:gd name="connsiteX162" fmla="*/ 170776 w 1096335"/>
                <a:gd name="connsiteY162" fmla="*/ 549810 h 831850"/>
                <a:gd name="connsiteX163" fmla="*/ 156929 w 1096335"/>
                <a:gd name="connsiteY163" fmla="*/ 538060 h 831850"/>
                <a:gd name="connsiteX164" fmla="*/ 170776 w 1096335"/>
                <a:gd name="connsiteY164" fmla="*/ 526310 h 831850"/>
                <a:gd name="connsiteX165" fmla="*/ 956346 w 1096335"/>
                <a:gd name="connsiteY165" fmla="*/ 523875 h 831850"/>
                <a:gd name="connsiteX166" fmla="*/ 970193 w 1096335"/>
                <a:gd name="connsiteY166" fmla="*/ 535625 h 831850"/>
                <a:gd name="connsiteX167" fmla="*/ 956346 w 1096335"/>
                <a:gd name="connsiteY167" fmla="*/ 547375 h 831850"/>
                <a:gd name="connsiteX168" fmla="*/ 942499 w 1096335"/>
                <a:gd name="connsiteY168" fmla="*/ 535625 h 831850"/>
                <a:gd name="connsiteX169" fmla="*/ 956346 w 1096335"/>
                <a:gd name="connsiteY169" fmla="*/ 523875 h 831850"/>
                <a:gd name="connsiteX170" fmla="*/ 360066 w 1096335"/>
                <a:gd name="connsiteY170" fmla="*/ 520444 h 831850"/>
                <a:gd name="connsiteX171" fmla="*/ 373913 w 1096335"/>
                <a:gd name="connsiteY171" fmla="*/ 532194 h 831850"/>
                <a:gd name="connsiteX172" fmla="*/ 360066 w 1096335"/>
                <a:gd name="connsiteY172" fmla="*/ 543944 h 831850"/>
                <a:gd name="connsiteX173" fmla="*/ 346219 w 1096335"/>
                <a:gd name="connsiteY173" fmla="*/ 532194 h 831850"/>
                <a:gd name="connsiteX174" fmla="*/ 360066 w 1096335"/>
                <a:gd name="connsiteY174" fmla="*/ 520444 h 831850"/>
                <a:gd name="connsiteX175" fmla="*/ 744516 w 1096335"/>
                <a:gd name="connsiteY175" fmla="*/ 520000 h 831850"/>
                <a:gd name="connsiteX176" fmla="*/ 758363 w 1096335"/>
                <a:gd name="connsiteY176" fmla="*/ 531750 h 831850"/>
                <a:gd name="connsiteX177" fmla="*/ 744516 w 1096335"/>
                <a:gd name="connsiteY177" fmla="*/ 543500 h 831850"/>
                <a:gd name="connsiteX178" fmla="*/ 730668 w 1096335"/>
                <a:gd name="connsiteY178" fmla="*/ 531750 h 831850"/>
                <a:gd name="connsiteX179" fmla="*/ 744516 w 1096335"/>
                <a:gd name="connsiteY179" fmla="*/ 520000 h 831850"/>
                <a:gd name="connsiteX180" fmla="*/ 673235 w 1096335"/>
                <a:gd name="connsiteY180" fmla="*/ 490374 h 831850"/>
                <a:gd name="connsiteX181" fmla="*/ 687083 w 1096335"/>
                <a:gd name="connsiteY181" fmla="*/ 502123 h 831850"/>
                <a:gd name="connsiteX182" fmla="*/ 673235 w 1096335"/>
                <a:gd name="connsiteY182" fmla="*/ 513873 h 831850"/>
                <a:gd name="connsiteX183" fmla="*/ 659388 w 1096335"/>
                <a:gd name="connsiteY183" fmla="*/ 502123 h 831850"/>
                <a:gd name="connsiteX184" fmla="*/ 673235 w 1096335"/>
                <a:gd name="connsiteY184" fmla="*/ 490374 h 831850"/>
                <a:gd name="connsiteX185" fmla="*/ 461405 w 1096335"/>
                <a:gd name="connsiteY185" fmla="*/ 486499 h 831850"/>
                <a:gd name="connsiteX186" fmla="*/ 475252 w 1096335"/>
                <a:gd name="connsiteY186" fmla="*/ 498248 h 831850"/>
                <a:gd name="connsiteX187" fmla="*/ 461405 w 1096335"/>
                <a:gd name="connsiteY187" fmla="*/ 509998 h 831850"/>
                <a:gd name="connsiteX188" fmla="*/ 447558 w 1096335"/>
                <a:gd name="connsiteY188" fmla="*/ 498248 h 831850"/>
                <a:gd name="connsiteX189" fmla="*/ 461405 w 1096335"/>
                <a:gd name="connsiteY189" fmla="*/ 486499 h 831850"/>
                <a:gd name="connsiteX190" fmla="*/ 227782 w 1096335"/>
                <a:gd name="connsiteY190" fmla="*/ 479936 h 831850"/>
                <a:gd name="connsiteX191" fmla="*/ 241630 w 1096335"/>
                <a:gd name="connsiteY191" fmla="*/ 491686 h 831850"/>
                <a:gd name="connsiteX192" fmla="*/ 227782 w 1096335"/>
                <a:gd name="connsiteY192" fmla="*/ 503435 h 831850"/>
                <a:gd name="connsiteX193" fmla="*/ 213935 w 1096335"/>
                <a:gd name="connsiteY193" fmla="*/ 491686 h 831850"/>
                <a:gd name="connsiteX194" fmla="*/ 227782 w 1096335"/>
                <a:gd name="connsiteY194" fmla="*/ 479936 h 831850"/>
                <a:gd name="connsiteX195" fmla="*/ 887889 w 1096335"/>
                <a:gd name="connsiteY195" fmla="*/ 477376 h 831850"/>
                <a:gd name="connsiteX196" fmla="*/ 901736 w 1096335"/>
                <a:gd name="connsiteY196" fmla="*/ 489126 h 831850"/>
                <a:gd name="connsiteX197" fmla="*/ 887889 w 1096335"/>
                <a:gd name="connsiteY197" fmla="*/ 500876 h 831850"/>
                <a:gd name="connsiteX198" fmla="*/ 874041 w 1096335"/>
                <a:gd name="connsiteY198" fmla="*/ 489126 h 831850"/>
                <a:gd name="connsiteX199" fmla="*/ 887889 w 1096335"/>
                <a:gd name="connsiteY199" fmla="*/ 477376 h 831850"/>
                <a:gd name="connsiteX200" fmla="*/ 1045060 w 1096335"/>
                <a:gd name="connsiteY200" fmla="*/ 475340 h 831850"/>
                <a:gd name="connsiteX201" fmla="*/ 1054852 w 1096335"/>
                <a:gd name="connsiteY201" fmla="*/ 478782 h 831850"/>
                <a:gd name="connsiteX202" fmla="*/ 1055184 w 1096335"/>
                <a:gd name="connsiteY202" fmla="*/ 479461 h 831850"/>
                <a:gd name="connsiteX203" fmla="*/ 1051663 w 1096335"/>
                <a:gd name="connsiteY203" fmla="*/ 483495 h 831850"/>
                <a:gd name="connsiteX204" fmla="*/ 1034839 w 1096335"/>
                <a:gd name="connsiteY204" fmla="*/ 494518 h 831850"/>
                <a:gd name="connsiteX205" fmla="*/ 1031213 w 1096335"/>
                <a:gd name="connsiteY205" fmla="*/ 487090 h 831850"/>
                <a:gd name="connsiteX206" fmla="*/ 1045060 w 1096335"/>
                <a:gd name="connsiteY206" fmla="*/ 475340 h 831850"/>
                <a:gd name="connsiteX207" fmla="*/ 812612 w 1096335"/>
                <a:gd name="connsiteY207" fmla="*/ 470304 h 831850"/>
                <a:gd name="connsiteX208" fmla="*/ 826460 w 1096335"/>
                <a:gd name="connsiteY208" fmla="*/ 482054 h 831850"/>
                <a:gd name="connsiteX209" fmla="*/ 812612 w 1096335"/>
                <a:gd name="connsiteY209" fmla="*/ 493804 h 831850"/>
                <a:gd name="connsiteX210" fmla="*/ 798765 w 1096335"/>
                <a:gd name="connsiteY210" fmla="*/ 482054 h 831850"/>
                <a:gd name="connsiteX211" fmla="*/ 812612 w 1096335"/>
                <a:gd name="connsiteY211" fmla="*/ 470304 h 831850"/>
                <a:gd name="connsiteX212" fmla="*/ 321899 w 1096335"/>
                <a:gd name="connsiteY212" fmla="*/ 463019 h 831850"/>
                <a:gd name="connsiteX213" fmla="*/ 335746 w 1096335"/>
                <a:gd name="connsiteY213" fmla="*/ 474769 h 831850"/>
                <a:gd name="connsiteX214" fmla="*/ 321899 w 1096335"/>
                <a:gd name="connsiteY214" fmla="*/ 486519 h 831850"/>
                <a:gd name="connsiteX215" fmla="*/ 308051 w 1096335"/>
                <a:gd name="connsiteY215" fmla="*/ 474769 h 831850"/>
                <a:gd name="connsiteX216" fmla="*/ 321899 w 1096335"/>
                <a:gd name="connsiteY216" fmla="*/ 463019 h 831850"/>
                <a:gd name="connsiteX217" fmla="*/ 52711 w 1096335"/>
                <a:gd name="connsiteY217" fmla="*/ 457930 h 831850"/>
                <a:gd name="connsiteX218" fmla="*/ 66559 w 1096335"/>
                <a:gd name="connsiteY218" fmla="*/ 469680 h 831850"/>
                <a:gd name="connsiteX219" fmla="*/ 52711 w 1096335"/>
                <a:gd name="connsiteY219" fmla="*/ 481429 h 831850"/>
                <a:gd name="connsiteX220" fmla="*/ 38864 w 1096335"/>
                <a:gd name="connsiteY220" fmla="*/ 469680 h 831850"/>
                <a:gd name="connsiteX221" fmla="*/ 52711 w 1096335"/>
                <a:gd name="connsiteY221" fmla="*/ 457930 h 831850"/>
                <a:gd name="connsiteX222" fmla="*/ 957589 w 1096335"/>
                <a:gd name="connsiteY222" fmla="*/ 455288 h 831850"/>
                <a:gd name="connsiteX223" fmla="*/ 971436 w 1096335"/>
                <a:gd name="connsiteY223" fmla="*/ 467038 h 831850"/>
                <a:gd name="connsiteX224" fmla="*/ 957589 w 1096335"/>
                <a:gd name="connsiteY224" fmla="*/ 478788 h 831850"/>
                <a:gd name="connsiteX225" fmla="*/ 943742 w 1096335"/>
                <a:gd name="connsiteY225" fmla="*/ 467038 h 831850"/>
                <a:gd name="connsiteX226" fmla="*/ 957589 w 1096335"/>
                <a:gd name="connsiteY226" fmla="*/ 455288 h 831850"/>
                <a:gd name="connsiteX227" fmla="*/ 604778 w 1096335"/>
                <a:gd name="connsiteY227" fmla="*/ 443874 h 831850"/>
                <a:gd name="connsiteX228" fmla="*/ 618625 w 1096335"/>
                <a:gd name="connsiteY228" fmla="*/ 455624 h 831850"/>
                <a:gd name="connsiteX229" fmla="*/ 604778 w 1096335"/>
                <a:gd name="connsiteY229" fmla="*/ 467374 h 831850"/>
                <a:gd name="connsiteX230" fmla="*/ 590931 w 1096335"/>
                <a:gd name="connsiteY230" fmla="*/ 455624 h 831850"/>
                <a:gd name="connsiteX231" fmla="*/ 604778 w 1096335"/>
                <a:gd name="connsiteY231" fmla="*/ 443874 h 831850"/>
                <a:gd name="connsiteX232" fmla="*/ 529502 w 1096335"/>
                <a:gd name="connsiteY232" fmla="*/ 436803 h 831850"/>
                <a:gd name="connsiteX233" fmla="*/ 543349 w 1096335"/>
                <a:gd name="connsiteY233" fmla="*/ 448552 h 831850"/>
                <a:gd name="connsiteX234" fmla="*/ 529502 w 1096335"/>
                <a:gd name="connsiteY234" fmla="*/ 460302 h 831850"/>
                <a:gd name="connsiteX235" fmla="*/ 515654 w 1096335"/>
                <a:gd name="connsiteY235" fmla="*/ 448552 h 831850"/>
                <a:gd name="connsiteX236" fmla="*/ 529502 w 1096335"/>
                <a:gd name="connsiteY236" fmla="*/ 436803 h 831850"/>
                <a:gd name="connsiteX237" fmla="*/ 389064 w 1096335"/>
                <a:gd name="connsiteY237" fmla="*/ 426853 h 831850"/>
                <a:gd name="connsiteX238" fmla="*/ 402912 w 1096335"/>
                <a:gd name="connsiteY238" fmla="*/ 438603 h 831850"/>
                <a:gd name="connsiteX239" fmla="*/ 389064 w 1096335"/>
                <a:gd name="connsiteY239" fmla="*/ 450353 h 831850"/>
                <a:gd name="connsiteX240" fmla="*/ 375217 w 1096335"/>
                <a:gd name="connsiteY240" fmla="*/ 438603 h 831850"/>
                <a:gd name="connsiteX241" fmla="*/ 389064 w 1096335"/>
                <a:gd name="connsiteY241" fmla="*/ 426853 h 831850"/>
                <a:gd name="connsiteX242" fmla="*/ 177234 w 1096335"/>
                <a:gd name="connsiteY242" fmla="*/ 422978 h 831850"/>
                <a:gd name="connsiteX243" fmla="*/ 191081 w 1096335"/>
                <a:gd name="connsiteY243" fmla="*/ 434728 h 831850"/>
                <a:gd name="connsiteX244" fmla="*/ 177234 w 1096335"/>
                <a:gd name="connsiteY244" fmla="*/ 446478 h 831850"/>
                <a:gd name="connsiteX245" fmla="*/ 163387 w 1096335"/>
                <a:gd name="connsiteY245" fmla="*/ 434728 h 831850"/>
                <a:gd name="connsiteX246" fmla="*/ 177234 w 1096335"/>
                <a:gd name="connsiteY246" fmla="*/ 422978 h 831850"/>
                <a:gd name="connsiteX247" fmla="*/ 737706 w 1096335"/>
                <a:gd name="connsiteY247" fmla="*/ 412826 h 831850"/>
                <a:gd name="connsiteX248" fmla="*/ 751553 w 1096335"/>
                <a:gd name="connsiteY248" fmla="*/ 424575 h 831850"/>
                <a:gd name="connsiteX249" fmla="*/ 737706 w 1096335"/>
                <a:gd name="connsiteY249" fmla="*/ 436325 h 831850"/>
                <a:gd name="connsiteX250" fmla="*/ 723858 w 1096335"/>
                <a:gd name="connsiteY250" fmla="*/ 424575 h 831850"/>
                <a:gd name="connsiteX251" fmla="*/ 737706 w 1096335"/>
                <a:gd name="connsiteY251" fmla="*/ 412826 h 831850"/>
                <a:gd name="connsiteX252" fmla="*/ 1014596 w 1096335"/>
                <a:gd name="connsiteY252" fmla="*/ 408914 h 831850"/>
                <a:gd name="connsiteX253" fmla="*/ 1028443 w 1096335"/>
                <a:gd name="connsiteY253" fmla="*/ 420664 h 831850"/>
                <a:gd name="connsiteX254" fmla="*/ 1014596 w 1096335"/>
                <a:gd name="connsiteY254" fmla="*/ 432413 h 831850"/>
                <a:gd name="connsiteX255" fmla="*/ 1000748 w 1096335"/>
                <a:gd name="connsiteY255" fmla="*/ 420664 h 831850"/>
                <a:gd name="connsiteX256" fmla="*/ 1014596 w 1096335"/>
                <a:gd name="connsiteY256" fmla="*/ 408914 h 831850"/>
                <a:gd name="connsiteX257" fmla="*/ 1095606 w 1096335"/>
                <a:gd name="connsiteY257" fmla="*/ 402230 h 831850"/>
                <a:gd name="connsiteX258" fmla="*/ 1096335 w 1096335"/>
                <a:gd name="connsiteY258" fmla="*/ 404804 h 831850"/>
                <a:gd name="connsiteX259" fmla="*/ 1095985 w 1096335"/>
                <a:gd name="connsiteY259" fmla="*/ 406040 h 831850"/>
                <a:gd name="connsiteX260" fmla="*/ 1094865 w 1096335"/>
                <a:gd name="connsiteY260" fmla="*/ 403747 h 831850"/>
                <a:gd name="connsiteX261" fmla="*/ 14544 w 1096335"/>
                <a:gd name="connsiteY261" fmla="*/ 400505 h 831850"/>
                <a:gd name="connsiteX262" fmla="*/ 28391 w 1096335"/>
                <a:gd name="connsiteY262" fmla="*/ 412255 h 831850"/>
                <a:gd name="connsiteX263" fmla="*/ 14544 w 1096335"/>
                <a:gd name="connsiteY263" fmla="*/ 424004 h 831850"/>
                <a:gd name="connsiteX264" fmla="*/ 697 w 1096335"/>
                <a:gd name="connsiteY264" fmla="*/ 412255 h 831850"/>
                <a:gd name="connsiteX265" fmla="*/ 14544 w 1096335"/>
                <a:gd name="connsiteY265" fmla="*/ 400505 h 831850"/>
                <a:gd name="connsiteX266" fmla="*/ 650234 w 1096335"/>
                <a:gd name="connsiteY266" fmla="*/ 392774 h 831850"/>
                <a:gd name="connsiteX267" fmla="*/ 664081 w 1096335"/>
                <a:gd name="connsiteY267" fmla="*/ 404523 h 831850"/>
                <a:gd name="connsiteX268" fmla="*/ 650234 w 1096335"/>
                <a:gd name="connsiteY268" fmla="*/ 416273 h 831850"/>
                <a:gd name="connsiteX269" fmla="*/ 636387 w 1096335"/>
                <a:gd name="connsiteY269" fmla="*/ 404523 h 831850"/>
                <a:gd name="connsiteX270" fmla="*/ 650234 w 1096335"/>
                <a:gd name="connsiteY270" fmla="*/ 392774 h 831850"/>
                <a:gd name="connsiteX271" fmla="*/ 839525 w 1096335"/>
                <a:gd name="connsiteY271" fmla="*/ 386908 h 831850"/>
                <a:gd name="connsiteX272" fmla="*/ 853372 w 1096335"/>
                <a:gd name="connsiteY272" fmla="*/ 398658 h 831850"/>
                <a:gd name="connsiteX273" fmla="*/ 839525 w 1096335"/>
                <a:gd name="connsiteY273" fmla="*/ 410407 h 831850"/>
                <a:gd name="connsiteX274" fmla="*/ 825677 w 1096335"/>
                <a:gd name="connsiteY274" fmla="*/ 398658 h 831850"/>
                <a:gd name="connsiteX275" fmla="*/ 839525 w 1096335"/>
                <a:gd name="connsiteY275" fmla="*/ 386908 h 831850"/>
                <a:gd name="connsiteX276" fmla="*/ 320607 w 1096335"/>
                <a:gd name="connsiteY276" fmla="*/ 380354 h 831850"/>
                <a:gd name="connsiteX277" fmla="*/ 334454 w 1096335"/>
                <a:gd name="connsiteY277" fmla="*/ 392104 h 831850"/>
                <a:gd name="connsiteX278" fmla="*/ 320607 w 1096335"/>
                <a:gd name="connsiteY278" fmla="*/ 403854 h 831850"/>
                <a:gd name="connsiteX279" fmla="*/ 306760 w 1096335"/>
                <a:gd name="connsiteY279" fmla="*/ 392104 h 831850"/>
                <a:gd name="connsiteX280" fmla="*/ 320607 w 1096335"/>
                <a:gd name="connsiteY280" fmla="*/ 380354 h 831850"/>
                <a:gd name="connsiteX281" fmla="*/ 245331 w 1096335"/>
                <a:gd name="connsiteY281" fmla="*/ 373282 h 831850"/>
                <a:gd name="connsiteX282" fmla="*/ 259178 w 1096335"/>
                <a:gd name="connsiteY282" fmla="*/ 385032 h 831850"/>
                <a:gd name="connsiteX283" fmla="*/ 245331 w 1096335"/>
                <a:gd name="connsiteY283" fmla="*/ 396782 h 831850"/>
                <a:gd name="connsiteX284" fmla="*/ 231483 w 1096335"/>
                <a:gd name="connsiteY284" fmla="*/ 385032 h 831850"/>
                <a:gd name="connsiteX285" fmla="*/ 245331 w 1096335"/>
                <a:gd name="connsiteY285" fmla="*/ 373282 h 831850"/>
                <a:gd name="connsiteX286" fmla="*/ 444555 w 1096335"/>
                <a:gd name="connsiteY286" fmla="*/ 365539 h 831850"/>
                <a:gd name="connsiteX287" fmla="*/ 458403 w 1096335"/>
                <a:gd name="connsiteY287" fmla="*/ 377289 h 831850"/>
                <a:gd name="connsiteX288" fmla="*/ 444555 w 1096335"/>
                <a:gd name="connsiteY288" fmla="*/ 389038 h 831850"/>
                <a:gd name="connsiteX289" fmla="*/ 430708 w 1096335"/>
                <a:gd name="connsiteY289" fmla="*/ 377289 h 831850"/>
                <a:gd name="connsiteX290" fmla="*/ 444555 w 1096335"/>
                <a:gd name="connsiteY290" fmla="*/ 365539 h 831850"/>
                <a:gd name="connsiteX291" fmla="*/ 81710 w 1096335"/>
                <a:gd name="connsiteY291" fmla="*/ 364339 h 831850"/>
                <a:gd name="connsiteX292" fmla="*/ 95557 w 1096335"/>
                <a:gd name="connsiteY292" fmla="*/ 376088 h 831850"/>
                <a:gd name="connsiteX293" fmla="*/ 81710 w 1096335"/>
                <a:gd name="connsiteY293" fmla="*/ 387838 h 831850"/>
                <a:gd name="connsiteX294" fmla="*/ 67862 w 1096335"/>
                <a:gd name="connsiteY294" fmla="*/ 376088 h 831850"/>
                <a:gd name="connsiteX295" fmla="*/ 81710 w 1096335"/>
                <a:gd name="connsiteY295" fmla="*/ 364339 h 831850"/>
                <a:gd name="connsiteX296" fmla="*/ 964047 w 1096335"/>
                <a:gd name="connsiteY296" fmla="*/ 351956 h 831850"/>
                <a:gd name="connsiteX297" fmla="*/ 977895 w 1096335"/>
                <a:gd name="connsiteY297" fmla="*/ 363706 h 831850"/>
                <a:gd name="connsiteX298" fmla="*/ 964047 w 1096335"/>
                <a:gd name="connsiteY298" fmla="*/ 375456 h 831850"/>
                <a:gd name="connsiteX299" fmla="*/ 950200 w 1096335"/>
                <a:gd name="connsiteY299" fmla="*/ 363706 h 831850"/>
                <a:gd name="connsiteX300" fmla="*/ 964047 w 1096335"/>
                <a:gd name="connsiteY300" fmla="*/ 351956 h 831850"/>
                <a:gd name="connsiteX301" fmla="*/ 707241 w 1096335"/>
                <a:gd name="connsiteY301" fmla="*/ 346399 h 831850"/>
                <a:gd name="connsiteX302" fmla="*/ 721088 w 1096335"/>
                <a:gd name="connsiteY302" fmla="*/ 358149 h 831850"/>
                <a:gd name="connsiteX303" fmla="*/ 707241 w 1096335"/>
                <a:gd name="connsiteY303" fmla="*/ 369899 h 831850"/>
                <a:gd name="connsiteX304" fmla="*/ 693393 w 1096335"/>
                <a:gd name="connsiteY304" fmla="*/ 358149 h 831850"/>
                <a:gd name="connsiteX305" fmla="*/ 707241 w 1096335"/>
                <a:gd name="connsiteY305" fmla="*/ 346399 h 831850"/>
                <a:gd name="connsiteX306" fmla="*/ 357084 w 1096335"/>
                <a:gd name="connsiteY306" fmla="*/ 345487 h 831850"/>
                <a:gd name="connsiteX307" fmla="*/ 370931 w 1096335"/>
                <a:gd name="connsiteY307" fmla="*/ 357236 h 831850"/>
                <a:gd name="connsiteX308" fmla="*/ 357084 w 1096335"/>
                <a:gd name="connsiteY308" fmla="*/ 368986 h 831850"/>
                <a:gd name="connsiteX309" fmla="*/ 343237 w 1096335"/>
                <a:gd name="connsiteY309" fmla="*/ 357236 h 831850"/>
                <a:gd name="connsiteX310" fmla="*/ 357084 w 1096335"/>
                <a:gd name="connsiteY310" fmla="*/ 345487 h 831850"/>
                <a:gd name="connsiteX311" fmla="*/ 546374 w 1096335"/>
                <a:gd name="connsiteY311" fmla="*/ 339621 h 831850"/>
                <a:gd name="connsiteX312" fmla="*/ 560222 w 1096335"/>
                <a:gd name="connsiteY312" fmla="*/ 351371 h 831850"/>
                <a:gd name="connsiteX313" fmla="*/ 546374 w 1096335"/>
                <a:gd name="connsiteY313" fmla="*/ 363120 h 831850"/>
                <a:gd name="connsiteX314" fmla="*/ 532527 w 1096335"/>
                <a:gd name="connsiteY314" fmla="*/ 351371 h 831850"/>
                <a:gd name="connsiteX315" fmla="*/ 546374 w 1096335"/>
                <a:gd name="connsiteY315" fmla="*/ 339621 h 831850"/>
                <a:gd name="connsiteX316" fmla="*/ 801357 w 1096335"/>
                <a:gd name="connsiteY316" fmla="*/ 329483 h 831850"/>
                <a:gd name="connsiteX317" fmla="*/ 815204 w 1096335"/>
                <a:gd name="connsiteY317" fmla="*/ 341233 h 831850"/>
                <a:gd name="connsiteX318" fmla="*/ 801357 w 1096335"/>
                <a:gd name="connsiteY318" fmla="*/ 352982 h 831850"/>
                <a:gd name="connsiteX319" fmla="*/ 787510 w 1096335"/>
                <a:gd name="connsiteY319" fmla="*/ 341233 h 831850"/>
                <a:gd name="connsiteX320" fmla="*/ 801357 w 1096335"/>
                <a:gd name="connsiteY320" fmla="*/ 329483 h 831850"/>
                <a:gd name="connsiteX321" fmla="*/ 15513 w 1096335"/>
                <a:gd name="connsiteY321" fmla="*/ 318634 h 831850"/>
                <a:gd name="connsiteX322" fmla="*/ 23044 w 1096335"/>
                <a:gd name="connsiteY322" fmla="*/ 321281 h 831850"/>
                <a:gd name="connsiteX323" fmla="*/ 27100 w 1096335"/>
                <a:gd name="connsiteY323" fmla="*/ 329589 h 831850"/>
                <a:gd name="connsiteX324" fmla="*/ 13252 w 1096335"/>
                <a:gd name="connsiteY324" fmla="*/ 341339 h 831850"/>
                <a:gd name="connsiteX325" fmla="*/ 3461 w 1096335"/>
                <a:gd name="connsiteY325" fmla="*/ 337898 h 831850"/>
                <a:gd name="connsiteX326" fmla="*/ 0 w 1096335"/>
                <a:gd name="connsiteY326" fmla="*/ 330807 h 831850"/>
                <a:gd name="connsiteX327" fmla="*/ 4097 w 1096335"/>
                <a:gd name="connsiteY327" fmla="*/ 326113 h 831850"/>
                <a:gd name="connsiteX328" fmla="*/ 178229 w 1096335"/>
                <a:gd name="connsiteY328" fmla="*/ 313345 h 831850"/>
                <a:gd name="connsiteX329" fmla="*/ 192077 w 1096335"/>
                <a:gd name="connsiteY329" fmla="*/ 325094 h 831850"/>
                <a:gd name="connsiteX330" fmla="*/ 178229 w 1096335"/>
                <a:gd name="connsiteY330" fmla="*/ 336844 h 831850"/>
                <a:gd name="connsiteX331" fmla="*/ 164382 w 1096335"/>
                <a:gd name="connsiteY331" fmla="*/ 325094 h 831850"/>
                <a:gd name="connsiteX332" fmla="*/ 178229 w 1096335"/>
                <a:gd name="connsiteY332" fmla="*/ 313345 h 831850"/>
                <a:gd name="connsiteX333" fmla="*/ 1029034 w 1096335"/>
                <a:gd name="connsiteY333" fmla="*/ 303353 h 831850"/>
                <a:gd name="connsiteX334" fmla="*/ 1032930 w 1096335"/>
                <a:gd name="connsiteY334" fmla="*/ 313839 h 831850"/>
                <a:gd name="connsiteX335" fmla="*/ 1042889 w 1096335"/>
                <a:gd name="connsiteY335" fmla="*/ 320364 h 831850"/>
                <a:gd name="connsiteX336" fmla="*/ 1041935 w 1096335"/>
                <a:gd name="connsiteY336" fmla="*/ 322319 h 831850"/>
                <a:gd name="connsiteX337" fmla="*/ 1032144 w 1096335"/>
                <a:gd name="connsiteY337" fmla="*/ 325760 h 831850"/>
                <a:gd name="connsiteX338" fmla="*/ 1018297 w 1096335"/>
                <a:gd name="connsiteY338" fmla="*/ 314010 h 831850"/>
                <a:gd name="connsiteX339" fmla="*/ 1022353 w 1096335"/>
                <a:gd name="connsiteY339" fmla="*/ 305702 h 831850"/>
                <a:gd name="connsiteX340" fmla="*/ 414091 w 1096335"/>
                <a:gd name="connsiteY340" fmla="*/ 299112 h 831850"/>
                <a:gd name="connsiteX341" fmla="*/ 427938 w 1096335"/>
                <a:gd name="connsiteY341" fmla="*/ 310862 h 831850"/>
                <a:gd name="connsiteX342" fmla="*/ 414091 w 1096335"/>
                <a:gd name="connsiteY342" fmla="*/ 322612 h 831850"/>
                <a:gd name="connsiteX343" fmla="*/ 400243 w 1096335"/>
                <a:gd name="connsiteY343" fmla="*/ 310862 h 831850"/>
                <a:gd name="connsiteX344" fmla="*/ 414091 w 1096335"/>
                <a:gd name="connsiteY344" fmla="*/ 299112 h 831850"/>
                <a:gd name="connsiteX345" fmla="*/ 868523 w 1096335"/>
                <a:gd name="connsiteY345" fmla="*/ 293316 h 831850"/>
                <a:gd name="connsiteX346" fmla="*/ 882370 w 1096335"/>
                <a:gd name="connsiteY346" fmla="*/ 305066 h 831850"/>
                <a:gd name="connsiteX347" fmla="*/ 868523 w 1096335"/>
                <a:gd name="connsiteY347" fmla="*/ 316816 h 831850"/>
                <a:gd name="connsiteX348" fmla="*/ 854675 w 1096335"/>
                <a:gd name="connsiteY348" fmla="*/ 305066 h 831850"/>
                <a:gd name="connsiteX349" fmla="*/ 868523 w 1096335"/>
                <a:gd name="connsiteY349" fmla="*/ 293316 h 831850"/>
                <a:gd name="connsiteX350" fmla="*/ 90758 w 1096335"/>
                <a:gd name="connsiteY350" fmla="*/ 293292 h 831850"/>
                <a:gd name="connsiteX351" fmla="*/ 104605 w 1096335"/>
                <a:gd name="connsiteY351" fmla="*/ 305042 h 831850"/>
                <a:gd name="connsiteX352" fmla="*/ 90758 w 1096335"/>
                <a:gd name="connsiteY352" fmla="*/ 316792 h 831850"/>
                <a:gd name="connsiteX353" fmla="*/ 76911 w 1096335"/>
                <a:gd name="connsiteY353" fmla="*/ 305042 h 831850"/>
                <a:gd name="connsiteX354" fmla="*/ 90758 w 1096335"/>
                <a:gd name="connsiteY354" fmla="*/ 293292 h 831850"/>
                <a:gd name="connsiteX355" fmla="*/ 656692 w 1096335"/>
                <a:gd name="connsiteY355" fmla="*/ 289441 h 831850"/>
                <a:gd name="connsiteX356" fmla="*/ 670540 w 1096335"/>
                <a:gd name="connsiteY356" fmla="*/ 301191 h 831850"/>
                <a:gd name="connsiteX357" fmla="*/ 656692 w 1096335"/>
                <a:gd name="connsiteY357" fmla="*/ 312941 h 831850"/>
                <a:gd name="connsiteX358" fmla="*/ 642845 w 1096335"/>
                <a:gd name="connsiteY358" fmla="*/ 301191 h 831850"/>
                <a:gd name="connsiteX359" fmla="*/ 656692 w 1096335"/>
                <a:gd name="connsiteY359" fmla="*/ 289441 h 831850"/>
                <a:gd name="connsiteX360" fmla="*/ 280048 w 1096335"/>
                <a:gd name="connsiteY360" fmla="*/ 287426 h 831850"/>
                <a:gd name="connsiteX361" fmla="*/ 293896 w 1096335"/>
                <a:gd name="connsiteY361" fmla="*/ 299176 h 831850"/>
                <a:gd name="connsiteX362" fmla="*/ 280048 w 1096335"/>
                <a:gd name="connsiteY362" fmla="*/ 310926 h 831850"/>
                <a:gd name="connsiteX363" fmla="*/ 266201 w 1096335"/>
                <a:gd name="connsiteY363" fmla="*/ 299176 h 831850"/>
                <a:gd name="connsiteX364" fmla="*/ 280048 w 1096335"/>
                <a:gd name="connsiteY364" fmla="*/ 287426 h 831850"/>
                <a:gd name="connsiteX365" fmla="*/ 508207 w 1096335"/>
                <a:gd name="connsiteY365" fmla="*/ 282195 h 831850"/>
                <a:gd name="connsiteX366" fmla="*/ 522054 w 1096335"/>
                <a:gd name="connsiteY366" fmla="*/ 293945 h 831850"/>
                <a:gd name="connsiteX367" fmla="*/ 508207 w 1096335"/>
                <a:gd name="connsiteY367" fmla="*/ 305695 h 831850"/>
                <a:gd name="connsiteX368" fmla="*/ 494359 w 1096335"/>
                <a:gd name="connsiteY368" fmla="*/ 293945 h 831850"/>
                <a:gd name="connsiteX369" fmla="*/ 508207 w 1096335"/>
                <a:gd name="connsiteY369" fmla="*/ 282195 h 831850"/>
                <a:gd name="connsiteX370" fmla="*/ 147765 w 1096335"/>
                <a:gd name="connsiteY370" fmla="*/ 246918 h 831850"/>
                <a:gd name="connsiteX371" fmla="*/ 161612 w 1096335"/>
                <a:gd name="connsiteY371" fmla="*/ 258667 h 831850"/>
                <a:gd name="connsiteX372" fmla="*/ 147765 w 1096335"/>
                <a:gd name="connsiteY372" fmla="*/ 270417 h 831850"/>
                <a:gd name="connsiteX373" fmla="*/ 133917 w 1096335"/>
                <a:gd name="connsiteY373" fmla="*/ 258667 h 831850"/>
                <a:gd name="connsiteX374" fmla="*/ 147765 w 1096335"/>
                <a:gd name="connsiteY374" fmla="*/ 246918 h 831850"/>
                <a:gd name="connsiteX375" fmla="*/ 800065 w 1096335"/>
                <a:gd name="connsiteY375" fmla="*/ 246817 h 831850"/>
                <a:gd name="connsiteX376" fmla="*/ 813913 w 1096335"/>
                <a:gd name="connsiteY376" fmla="*/ 258567 h 831850"/>
                <a:gd name="connsiteX377" fmla="*/ 800065 w 1096335"/>
                <a:gd name="connsiteY377" fmla="*/ 270316 h 831850"/>
                <a:gd name="connsiteX378" fmla="*/ 786218 w 1096335"/>
                <a:gd name="connsiteY378" fmla="*/ 258567 h 831850"/>
                <a:gd name="connsiteX379" fmla="*/ 800065 w 1096335"/>
                <a:gd name="connsiteY379" fmla="*/ 246817 h 831850"/>
                <a:gd name="connsiteX380" fmla="*/ 575372 w 1096335"/>
                <a:gd name="connsiteY380" fmla="*/ 246029 h 831850"/>
                <a:gd name="connsiteX381" fmla="*/ 589220 w 1096335"/>
                <a:gd name="connsiteY381" fmla="*/ 257779 h 831850"/>
                <a:gd name="connsiteX382" fmla="*/ 575372 w 1096335"/>
                <a:gd name="connsiteY382" fmla="*/ 269529 h 831850"/>
                <a:gd name="connsiteX383" fmla="*/ 561525 w 1096335"/>
                <a:gd name="connsiteY383" fmla="*/ 257779 h 831850"/>
                <a:gd name="connsiteX384" fmla="*/ 575372 w 1096335"/>
                <a:gd name="connsiteY384" fmla="*/ 246029 h 831850"/>
                <a:gd name="connsiteX385" fmla="*/ 965043 w 1096335"/>
                <a:gd name="connsiteY385" fmla="*/ 242322 h 831850"/>
                <a:gd name="connsiteX386" fmla="*/ 978890 w 1096335"/>
                <a:gd name="connsiteY386" fmla="*/ 254072 h 831850"/>
                <a:gd name="connsiteX387" fmla="*/ 965043 w 1096335"/>
                <a:gd name="connsiteY387" fmla="*/ 265822 h 831850"/>
                <a:gd name="connsiteX388" fmla="*/ 951195 w 1096335"/>
                <a:gd name="connsiteY388" fmla="*/ 254072 h 831850"/>
                <a:gd name="connsiteX389" fmla="*/ 965043 w 1096335"/>
                <a:gd name="connsiteY389" fmla="*/ 242322 h 831850"/>
                <a:gd name="connsiteX390" fmla="*/ 363542 w 1096335"/>
                <a:gd name="connsiteY390" fmla="*/ 242154 h 831850"/>
                <a:gd name="connsiteX391" fmla="*/ 377390 w 1096335"/>
                <a:gd name="connsiteY391" fmla="*/ 253904 h 831850"/>
                <a:gd name="connsiteX392" fmla="*/ 363542 w 1096335"/>
                <a:gd name="connsiteY392" fmla="*/ 265654 h 831850"/>
                <a:gd name="connsiteX393" fmla="*/ 349695 w 1096335"/>
                <a:gd name="connsiteY393" fmla="*/ 253904 h 831850"/>
                <a:gd name="connsiteX394" fmla="*/ 363542 w 1096335"/>
                <a:gd name="connsiteY394" fmla="*/ 242154 h 831850"/>
                <a:gd name="connsiteX395" fmla="*/ 724789 w 1096335"/>
                <a:gd name="connsiteY395" fmla="*/ 239745 h 831850"/>
                <a:gd name="connsiteX396" fmla="*/ 738636 w 1096335"/>
                <a:gd name="connsiteY396" fmla="*/ 251495 h 831850"/>
                <a:gd name="connsiteX397" fmla="*/ 724789 w 1096335"/>
                <a:gd name="connsiteY397" fmla="*/ 263245 h 831850"/>
                <a:gd name="connsiteX398" fmla="*/ 710941 w 1096335"/>
                <a:gd name="connsiteY398" fmla="*/ 251495 h 831850"/>
                <a:gd name="connsiteX399" fmla="*/ 724789 w 1096335"/>
                <a:gd name="connsiteY399" fmla="*/ 239745 h 831850"/>
                <a:gd name="connsiteX400" fmla="*/ 241881 w 1096335"/>
                <a:gd name="connsiteY400" fmla="*/ 230001 h 831850"/>
                <a:gd name="connsiteX401" fmla="*/ 255728 w 1096335"/>
                <a:gd name="connsiteY401" fmla="*/ 241751 h 831850"/>
                <a:gd name="connsiteX402" fmla="*/ 241881 w 1096335"/>
                <a:gd name="connsiteY402" fmla="*/ 253501 h 831850"/>
                <a:gd name="connsiteX403" fmla="*/ 228034 w 1096335"/>
                <a:gd name="connsiteY403" fmla="*/ 241751 h 831850"/>
                <a:gd name="connsiteX404" fmla="*/ 241881 w 1096335"/>
                <a:gd name="connsiteY404" fmla="*/ 230001 h 831850"/>
                <a:gd name="connsiteX405" fmla="*/ 877571 w 1096335"/>
                <a:gd name="connsiteY405" fmla="*/ 222270 h 831850"/>
                <a:gd name="connsiteX406" fmla="*/ 891419 w 1096335"/>
                <a:gd name="connsiteY406" fmla="*/ 234020 h 831850"/>
                <a:gd name="connsiteX407" fmla="*/ 877571 w 1096335"/>
                <a:gd name="connsiteY407" fmla="*/ 245770 h 831850"/>
                <a:gd name="connsiteX408" fmla="*/ 863724 w 1096335"/>
                <a:gd name="connsiteY408" fmla="*/ 234020 h 831850"/>
                <a:gd name="connsiteX409" fmla="*/ 877571 w 1096335"/>
                <a:gd name="connsiteY409" fmla="*/ 222270 h 831850"/>
                <a:gd name="connsiteX410" fmla="*/ 506915 w 1096335"/>
                <a:gd name="connsiteY410" fmla="*/ 199530 h 831850"/>
                <a:gd name="connsiteX411" fmla="*/ 520762 w 1096335"/>
                <a:gd name="connsiteY411" fmla="*/ 211280 h 831850"/>
                <a:gd name="connsiteX412" fmla="*/ 506915 w 1096335"/>
                <a:gd name="connsiteY412" fmla="*/ 223030 h 831850"/>
                <a:gd name="connsiteX413" fmla="*/ 493068 w 1096335"/>
                <a:gd name="connsiteY413" fmla="*/ 211280 h 831850"/>
                <a:gd name="connsiteX414" fmla="*/ 506915 w 1096335"/>
                <a:gd name="connsiteY414" fmla="*/ 199530 h 831850"/>
                <a:gd name="connsiteX415" fmla="*/ 309047 w 1096335"/>
                <a:gd name="connsiteY415" fmla="*/ 193835 h 831850"/>
                <a:gd name="connsiteX416" fmla="*/ 322894 w 1096335"/>
                <a:gd name="connsiteY416" fmla="*/ 205585 h 831850"/>
                <a:gd name="connsiteX417" fmla="*/ 309047 w 1096335"/>
                <a:gd name="connsiteY417" fmla="*/ 217335 h 831850"/>
                <a:gd name="connsiteX418" fmla="*/ 295199 w 1096335"/>
                <a:gd name="connsiteY418" fmla="*/ 205585 h 831850"/>
                <a:gd name="connsiteX419" fmla="*/ 309047 w 1096335"/>
                <a:gd name="connsiteY419" fmla="*/ 193835 h 831850"/>
                <a:gd name="connsiteX420" fmla="*/ 431639 w 1096335"/>
                <a:gd name="connsiteY420" fmla="*/ 192458 h 831850"/>
                <a:gd name="connsiteX421" fmla="*/ 445486 w 1096335"/>
                <a:gd name="connsiteY421" fmla="*/ 204208 h 831850"/>
                <a:gd name="connsiteX422" fmla="*/ 431639 w 1096335"/>
                <a:gd name="connsiteY422" fmla="*/ 215958 h 831850"/>
                <a:gd name="connsiteX423" fmla="*/ 417791 w 1096335"/>
                <a:gd name="connsiteY423" fmla="*/ 204208 h 831850"/>
                <a:gd name="connsiteX424" fmla="*/ 431639 w 1096335"/>
                <a:gd name="connsiteY424" fmla="*/ 192458 h 831850"/>
                <a:gd name="connsiteX425" fmla="*/ 97216 w 1096335"/>
                <a:gd name="connsiteY425" fmla="*/ 189960 h 831850"/>
                <a:gd name="connsiteX426" fmla="*/ 111064 w 1096335"/>
                <a:gd name="connsiteY426" fmla="*/ 201710 h 831850"/>
                <a:gd name="connsiteX427" fmla="*/ 97216 w 1096335"/>
                <a:gd name="connsiteY427" fmla="*/ 213460 h 831850"/>
                <a:gd name="connsiteX428" fmla="*/ 87425 w 1096335"/>
                <a:gd name="connsiteY428" fmla="*/ 210019 h 831850"/>
                <a:gd name="connsiteX429" fmla="*/ 84921 w 1096335"/>
                <a:gd name="connsiteY429" fmla="*/ 204888 h 831850"/>
                <a:gd name="connsiteX430" fmla="*/ 95263 w 1096335"/>
                <a:gd name="connsiteY430" fmla="*/ 190647 h 831850"/>
                <a:gd name="connsiteX431" fmla="*/ 692020 w 1096335"/>
                <a:gd name="connsiteY431" fmla="*/ 183029 h 831850"/>
                <a:gd name="connsiteX432" fmla="*/ 705867 w 1096335"/>
                <a:gd name="connsiteY432" fmla="*/ 194779 h 831850"/>
                <a:gd name="connsiteX433" fmla="*/ 692020 w 1096335"/>
                <a:gd name="connsiteY433" fmla="*/ 206529 h 831850"/>
                <a:gd name="connsiteX434" fmla="*/ 678172 w 1096335"/>
                <a:gd name="connsiteY434" fmla="*/ 194779 h 831850"/>
                <a:gd name="connsiteX435" fmla="*/ 692020 w 1096335"/>
                <a:gd name="connsiteY435" fmla="*/ 183029 h 831850"/>
                <a:gd name="connsiteX436" fmla="*/ 934578 w 1096335"/>
                <a:gd name="connsiteY436" fmla="*/ 175896 h 831850"/>
                <a:gd name="connsiteX437" fmla="*/ 948425 w 1096335"/>
                <a:gd name="connsiteY437" fmla="*/ 187645 h 831850"/>
                <a:gd name="connsiteX438" fmla="*/ 934578 w 1096335"/>
                <a:gd name="connsiteY438" fmla="*/ 199395 h 831850"/>
                <a:gd name="connsiteX439" fmla="*/ 920731 w 1096335"/>
                <a:gd name="connsiteY439" fmla="*/ 187645 h 831850"/>
                <a:gd name="connsiteX440" fmla="*/ 934578 w 1096335"/>
                <a:gd name="connsiteY440" fmla="*/ 175896 h 831850"/>
                <a:gd name="connsiteX441" fmla="*/ 604548 w 1096335"/>
                <a:gd name="connsiteY441" fmla="*/ 162977 h 831850"/>
                <a:gd name="connsiteX442" fmla="*/ 618396 w 1096335"/>
                <a:gd name="connsiteY442" fmla="*/ 174727 h 831850"/>
                <a:gd name="connsiteX443" fmla="*/ 604548 w 1096335"/>
                <a:gd name="connsiteY443" fmla="*/ 186477 h 831850"/>
                <a:gd name="connsiteX444" fmla="*/ 590701 w 1096335"/>
                <a:gd name="connsiteY444" fmla="*/ 174727 h 831850"/>
                <a:gd name="connsiteX445" fmla="*/ 604548 w 1096335"/>
                <a:gd name="connsiteY445" fmla="*/ 162977 h 831850"/>
                <a:gd name="connsiteX446" fmla="*/ 793839 w 1096335"/>
                <a:gd name="connsiteY446" fmla="*/ 157111 h 831850"/>
                <a:gd name="connsiteX447" fmla="*/ 807686 w 1096335"/>
                <a:gd name="connsiteY447" fmla="*/ 168861 h 831850"/>
                <a:gd name="connsiteX448" fmla="*/ 793839 w 1096335"/>
                <a:gd name="connsiteY448" fmla="*/ 180611 h 831850"/>
                <a:gd name="connsiteX449" fmla="*/ 779992 w 1096335"/>
                <a:gd name="connsiteY449" fmla="*/ 168861 h 831850"/>
                <a:gd name="connsiteX450" fmla="*/ 793839 w 1096335"/>
                <a:gd name="connsiteY450" fmla="*/ 157111 h 831850"/>
                <a:gd name="connsiteX451" fmla="*/ 240589 w 1096335"/>
                <a:gd name="connsiteY451" fmla="*/ 147336 h 831850"/>
                <a:gd name="connsiteX452" fmla="*/ 254437 w 1096335"/>
                <a:gd name="connsiteY452" fmla="*/ 159086 h 831850"/>
                <a:gd name="connsiteX453" fmla="*/ 240589 w 1096335"/>
                <a:gd name="connsiteY453" fmla="*/ 170835 h 831850"/>
                <a:gd name="connsiteX454" fmla="*/ 226742 w 1096335"/>
                <a:gd name="connsiteY454" fmla="*/ 159086 h 831850"/>
                <a:gd name="connsiteX455" fmla="*/ 240589 w 1096335"/>
                <a:gd name="connsiteY455" fmla="*/ 147336 h 831850"/>
                <a:gd name="connsiteX456" fmla="*/ 165313 w 1096335"/>
                <a:gd name="connsiteY456" fmla="*/ 140264 h 831850"/>
                <a:gd name="connsiteX457" fmla="*/ 179160 w 1096335"/>
                <a:gd name="connsiteY457" fmla="*/ 152014 h 831850"/>
                <a:gd name="connsiteX458" fmla="*/ 165313 w 1096335"/>
                <a:gd name="connsiteY458" fmla="*/ 163764 h 831850"/>
                <a:gd name="connsiteX459" fmla="*/ 151465 w 1096335"/>
                <a:gd name="connsiteY459" fmla="*/ 152014 h 831850"/>
                <a:gd name="connsiteX460" fmla="*/ 165313 w 1096335"/>
                <a:gd name="connsiteY460" fmla="*/ 140264 h 831850"/>
                <a:gd name="connsiteX461" fmla="*/ 411191 w 1096335"/>
                <a:gd name="connsiteY461" fmla="*/ 119509 h 831850"/>
                <a:gd name="connsiteX462" fmla="*/ 425039 w 1096335"/>
                <a:gd name="connsiteY462" fmla="*/ 131259 h 831850"/>
                <a:gd name="connsiteX463" fmla="*/ 411191 w 1096335"/>
                <a:gd name="connsiteY463" fmla="*/ 143008 h 831850"/>
                <a:gd name="connsiteX464" fmla="*/ 397344 w 1096335"/>
                <a:gd name="connsiteY464" fmla="*/ 131259 h 831850"/>
                <a:gd name="connsiteX465" fmla="*/ 411191 w 1096335"/>
                <a:gd name="connsiteY465" fmla="*/ 119509 h 831850"/>
                <a:gd name="connsiteX466" fmla="*/ 884030 w 1096335"/>
                <a:gd name="connsiteY466" fmla="*/ 118938 h 831850"/>
                <a:gd name="connsiteX467" fmla="*/ 897877 w 1096335"/>
                <a:gd name="connsiteY467" fmla="*/ 130688 h 831850"/>
                <a:gd name="connsiteX468" fmla="*/ 884030 w 1096335"/>
                <a:gd name="connsiteY468" fmla="*/ 142438 h 831850"/>
                <a:gd name="connsiteX469" fmla="*/ 870182 w 1096335"/>
                <a:gd name="connsiteY469" fmla="*/ 130688 h 831850"/>
                <a:gd name="connsiteX470" fmla="*/ 884030 w 1096335"/>
                <a:gd name="connsiteY470" fmla="*/ 118938 h 831850"/>
                <a:gd name="connsiteX471" fmla="*/ 661555 w 1096335"/>
                <a:gd name="connsiteY471" fmla="*/ 116603 h 831850"/>
                <a:gd name="connsiteX472" fmla="*/ 675402 w 1096335"/>
                <a:gd name="connsiteY472" fmla="*/ 128352 h 831850"/>
                <a:gd name="connsiteX473" fmla="*/ 661555 w 1096335"/>
                <a:gd name="connsiteY473" fmla="*/ 140102 h 831850"/>
                <a:gd name="connsiteX474" fmla="*/ 647708 w 1096335"/>
                <a:gd name="connsiteY474" fmla="*/ 128352 h 831850"/>
                <a:gd name="connsiteX475" fmla="*/ 661555 w 1096335"/>
                <a:gd name="connsiteY475" fmla="*/ 116603 h 831850"/>
                <a:gd name="connsiteX476" fmla="*/ 755671 w 1096335"/>
                <a:gd name="connsiteY476" fmla="*/ 99686 h 831850"/>
                <a:gd name="connsiteX477" fmla="*/ 769519 w 1096335"/>
                <a:gd name="connsiteY477" fmla="*/ 111436 h 831850"/>
                <a:gd name="connsiteX478" fmla="*/ 755671 w 1096335"/>
                <a:gd name="connsiteY478" fmla="*/ 123186 h 831850"/>
                <a:gd name="connsiteX479" fmla="*/ 741824 w 1096335"/>
                <a:gd name="connsiteY479" fmla="*/ 111436 h 831850"/>
                <a:gd name="connsiteX480" fmla="*/ 755671 w 1096335"/>
                <a:gd name="connsiteY480" fmla="*/ 99686 h 831850"/>
                <a:gd name="connsiteX481" fmla="*/ 323720 w 1096335"/>
                <a:gd name="connsiteY481" fmla="*/ 99457 h 831850"/>
                <a:gd name="connsiteX482" fmla="*/ 337567 w 1096335"/>
                <a:gd name="connsiteY482" fmla="*/ 111207 h 831850"/>
                <a:gd name="connsiteX483" fmla="*/ 323720 w 1096335"/>
                <a:gd name="connsiteY483" fmla="*/ 122956 h 831850"/>
                <a:gd name="connsiteX484" fmla="*/ 309873 w 1096335"/>
                <a:gd name="connsiteY484" fmla="*/ 111207 h 831850"/>
                <a:gd name="connsiteX485" fmla="*/ 323720 w 1096335"/>
                <a:gd name="connsiteY485" fmla="*/ 99457 h 831850"/>
                <a:gd name="connsiteX486" fmla="*/ 513010 w 1096335"/>
                <a:gd name="connsiteY486" fmla="*/ 93591 h 831850"/>
                <a:gd name="connsiteX487" fmla="*/ 526858 w 1096335"/>
                <a:gd name="connsiteY487" fmla="*/ 105341 h 831850"/>
                <a:gd name="connsiteX488" fmla="*/ 513010 w 1096335"/>
                <a:gd name="connsiteY488" fmla="*/ 117091 h 831850"/>
                <a:gd name="connsiteX489" fmla="*/ 499163 w 1096335"/>
                <a:gd name="connsiteY489" fmla="*/ 105341 h 831850"/>
                <a:gd name="connsiteX490" fmla="*/ 513010 w 1096335"/>
                <a:gd name="connsiteY490" fmla="*/ 93591 h 831850"/>
                <a:gd name="connsiteX491" fmla="*/ 822837 w 1096335"/>
                <a:gd name="connsiteY491" fmla="*/ 63520 h 831850"/>
                <a:gd name="connsiteX492" fmla="*/ 836684 w 1096335"/>
                <a:gd name="connsiteY492" fmla="*/ 75270 h 831850"/>
                <a:gd name="connsiteX493" fmla="*/ 822837 w 1096335"/>
                <a:gd name="connsiteY493" fmla="*/ 87020 h 831850"/>
                <a:gd name="connsiteX494" fmla="*/ 808990 w 1096335"/>
                <a:gd name="connsiteY494" fmla="*/ 75270 h 831850"/>
                <a:gd name="connsiteX495" fmla="*/ 822837 w 1096335"/>
                <a:gd name="connsiteY495" fmla="*/ 63520 h 831850"/>
                <a:gd name="connsiteX496" fmla="*/ 231954 w 1096335"/>
                <a:gd name="connsiteY496" fmla="*/ 60811 h 831850"/>
                <a:gd name="connsiteX497" fmla="*/ 239692 w 1096335"/>
                <a:gd name="connsiteY497" fmla="*/ 63531 h 831850"/>
                <a:gd name="connsiteX498" fmla="*/ 243747 w 1096335"/>
                <a:gd name="connsiteY498" fmla="*/ 71839 h 831850"/>
                <a:gd name="connsiteX499" fmla="*/ 229900 w 1096335"/>
                <a:gd name="connsiteY499" fmla="*/ 83589 h 831850"/>
                <a:gd name="connsiteX500" fmla="*/ 220109 w 1096335"/>
                <a:gd name="connsiteY500" fmla="*/ 80148 h 831850"/>
                <a:gd name="connsiteX501" fmla="*/ 216425 w 1096335"/>
                <a:gd name="connsiteY501" fmla="*/ 72600 h 831850"/>
                <a:gd name="connsiteX502" fmla="*/ 611007 w 1096335"/>
                <a:gd name="connsiteY502" fmla="*/ 59645 h 831850"/>
                <a:gd name="connsiteX503" fmla="*/ 624854 w 1096335"/>
                <a:gd name="connsiteY503" fmla="*/ 71395 h 831850"/>
                <a:gd name="connsiteX504" fmla="*/ 611007 w 1096335"/>
                <a:gd name="connsiteY504" fmla="*/ 83145 h 831850"/>
                <a:gd name="connsiteX505" fmla="*/ 597159 w 1096335"/>
                <a:gd name="connsiteY505" fmla="*/ 71395 h 831850"/>
                <a:gd name="connsiteX506" fmla="*/ 611007 w 1096335"/>
                <a:gd name="connsiteY506" fmla="*/ 59645 h 831850"/>
                <a:gd name="connsiteX507" fmla="*/ 380727 w 1096335"/>
                <a:gd name="connsiteY507" fmla="*/ 53082 h 831850"/>
                <a:gd name="connsiteX508" fmla="*/ 394574 w 1096335"/>
                <a:gd name="connsiteY508" fmla="*/ 64832 h 831850"/>
                <a:gd name="connsiteX509" fmla="*/ 380727 w 1096335"/>
                <a:gd name="connsiteY509" fmla="*/ 76582 h 831850"/>
                <a:gd name="connsiteX510" fmla="*/ 366879 w 1096335"/>
                <a:gd name="connsiteY510" fmla="*/ 64832 h 831850"/>
                <a:gd name="connsiteX511" fmla="*/ 380727 w 1096335"/>
                <a:gd name="connsiteY511" fmla="*/ 53082 h 831850"/>
                <a:gd name="connsiteX512" fmla="*/ 474843 w 1096335"/>
                <a:gd name="connsiteY512" fmla="*/ 36166 h 831850"/>
                <a:gd name="connsiteX513" fmla="*/ 488690 w 1096335"/>
                <a:gd name="connsiteY513" fmla="*/ 47916 h 831850"/>
                <a:gd name="connsiteX514" fmla="*/ 474843 w 1096335"/>
                <a:gd name="connsiteY514" fmla="*/ 59666 h 831850"/>
                <a:gd name="connsiteX515" fmla="*/ 460996 w 1096335"/>
                <a:gd name="connsiteY515" fmla="*/ 47916 h 831850"/>
                <a:gd name="connsiteX516" fmla="*/ 474843 w 1096335"/>
                <a:gd name="connsiteY516" fmla="*/ 36166 h 831850"/>
                <a:gd name="connsiteX517" fmla="*/ 751717 w 1096335"/>
                <a:gd name="connsiteY517" fmla="*/ 17957 h 831850"/>
                <a:gd name="connsiteX518" fmla="*/ 754885 w 1096335"/>
                <a:gd name="connsiteY518" fmla="*/ 19000 h 831850"/>
                <a:gd name="connsiteX519" fmla="*/ 766082 w 1096335"/>
                <a:gd name="connsiteY519" fmla="*/ 24376 h 831850"/>
                <a:gd name="connsiteX520" fmla="*/ 768227 w 1096335"/>
                <a:gd name="connsiteY520" fmla="*/ 28771 h 831850"/>
                <a:gd name="connsiteX521" fmla="*/ 754380 w 1096335"/>
                <a:gd name="connsiteY521" fmla="*/ 40520 h 831850"/>
                <a:gd name="connsiteX522" fmla="*/ 740532 w 1096335"/>
                <a:gd name="connsiteY522" fmla="*/ 28771 h 831850"/>
                <a:gd name="connsiteX523" fmla="*/ 744588 w 1096335"/>
                <a:gd name="connsiteY523" fmla="*/ 20463 h 831850"/>
                <a:gd name="connsiteX524" fmla="*/ 679103 w 1096335"/>
                <a:gd name="connsiteY524" fmla="*/ 9949 h 831850"/>
                <a:gd name="connsiteX525" fmla="*/ 692950 w 1096335"/>
                <a:gd name="connsiteY525" fmla="*/ 21699 h 831850"/>
                <a:gd name="connsiteX526" fmla="*/ 679103 w 1096335"/>
                <a:gd name="connsiteY526" fmla="*/ 33449 h 831850"/>
                <a:gd name="connsiteX527" fmla="*/ 665256 w 1096335"/>
                <a:gd name="connsiteY527" fmla="*/ 21699 h 831850"/>
                <a:gd name="connsiteX528" fmla="*/ 679103 w 1096335"/>
                <a:gd name="connsiteY528" fmla="*/ 9949 h 831850"/>
                <a:gd name="connsiteX529" fmla="*/ 343942 w 1096335"/>
                <a:gd name="connsiteY529" fmla="*/ 8047 h 831850"/>
                <a:gd name="connsiteX530" fmla="*/ 339970 w 1096335"/>
                <a:gd name="connsiteY530" fmla="*/ 16184 h 831850"/>
                <a:gd name="connsiteX531" fmla="*/ 330178 w 1096335"/>
                <a:gd name="connsiteY531" fmla="*/ 19625 h 831850"/>
                <a:gd name="connsiteX532" fmla="*/ 320387 w 1096335"/>
                <a:gd name="connsiteY532" fmla="*/ 16184 h 831850"/>
                <a:gd name="connsiteX533" fmla="*/ 320226 w 1096335"/>
                <a:gd name="connsiteY533" fmla="*/ 15854 h 831850"/>
                <a:gd name="connsiteX534" fmla="*/ 542009 w 1096335"/>
                <a:gd name="connsiteY534" fmla="*/ 0 h 831850"/>
                <a:gd name="connsiteX535" fmla="*/ 555856 w 1096335"/>
                <a:gd name="connsiteY535" fmla="*/ 11750 h 831850"/>
                <a:gd name="connsiteX536" fmla="*/ 542009 w 1096335"/>
                <a:gd name="connsiteY536" fmla="*/ 23499 h 831850"/>
                <a:gd name="connsiteX537" fmla="*/ 528161 w 1096335"/>
                <a:gd name="connsiteY537" fmla="*/ 11750 h 831850"/>
                <a:gd name="connsiteX538" fmla="*/ 542009 w 1096335"/>
                <a:gd name="connsiteY538" fmla="*/ 0 h 831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</a:cxnLst>
              <a:rect l="l" t="t" r="r" b="b"/>
              <a:pathLst>
                <a:path w="1096335" h="831850">
                  <a:moveTo>
                    <a:pt x="505095" y="817167"/>
                  </a:moveTo>
                  <a:cubicBezTo>
                    <a:pt x="512742" y="817167"/>
                    <a:pt x="518942" y="822428"/>
                    <a:pt x="518942" y="828917"/>
                  </a:cubicBezTo>
                  <a:lnTo>
                    <a:pt x="517510" y="831850"/>
                  </a:lnTo>
                  <a:lnTo>
                    <a:pt x="491889" y="830231"/>
                  </a:lnTo>
                  <a:lnTo>
                    <a:pt x="491248" y="828917"/>
                  </a:lnTo>
                  <a:cubicBezTo>
                    <a:pt x="491248" y="822428"/>
                    <a:pt x="497448" y="817167"/>
                    <a:pt x="505095" y="817167"/>
                  </a:cubicBezTo>
                  <a:close/>
                  <a:moveTo>
                    <a:pt x="319544" y="777927"/>
                  </a:moveTo>
                  <a:cubicBezTo>
                    <a:pt x="327191" y="777927"/>
                    <a:pt x="333391" y="783187"/>
                    <a:pt x="333391" y="789676"/>
                  </a:cubicBezTo>
                  <a:lnTo>
                    <a:pt x="329853" y="796924"/>
                  </a:lnTo>
                  <a:lnTo>
                    <a:pt x="310669" y="790609"/>
                  </a:lnTo>
                  <a:lnTo>
                    <a:pt x="306272" y="788497"/>
                  </a:lnTo>
                  <a:lnTo>
                    <a:pt x="309752" y="781368"/>
                  </a:lnTo>
                  <a:cubicBezTo>
                    <a:pt x="312258" y="779242"/>
                    <a:pt x="315720" y="777927"/>
                    <a:pt x="319544" y="777927"/>
                  </a:cubicBezTo>
                  <a:close/>
                  <a:moveTo>
                    <a:pt x="562102" y="770793"/>
                  </a:moveTo>
                  <a:cubicBezTo>
                    <a:pt x="569749" y="770793"/>
                    <a:pt x="575949" y="776054"/>
                    <a:pt x="575949" y="782543"/>
                  </a:cubicBezTo>
                  <a:cubicBezTo>
                    <a:pt x="575949" y="789032"/>
                    <a:pt x="569749" y="794293"/>
                    <a:pt x="562102" y="794293"/>
                  </a:cubicBezTo>
                  <a:cubicBezTo>
                    <a:pt x="554454" y="794293"/>
                    <a:pt x="548254" y="789032"/>
                    <a:pt x="548254" y="782543"/>
                  </a:cubicBezTo>
                  <a:cubicBezTo>
                    <a:pt x="548254" y="776054"/>
                    <a:pt x="554454" y="770793"/>
                    <a:pt x="562102" y="770793"/>
                  </a:cubicBezTo>
                  <a:close/>
                  <a:moveTo>
                    <a:pt x="777880" y="766030"/>
                  </a:moveTo>
                  <a:cubicBezTo>
                    <a:pt x="781704" y="766030"/>
                    <a:pt x="785165" y="767345"/>
                    <a:pt x="787671" y="769472"/>
                  </a:cubicBezTo>
                  <a:lnTo>
                    <a:pt x="789804" y="773841"/>
                  </a:lnTo>
                  <a:lnTo>
                    <a:pt x="767369" y="784614"/>
                  </a:lnTo>
                  <a:lnTo>
                    <a:pt x="764032" y="777780"/>
                  </a:lnTo>
                  <a:cubicBezTo>
                    <a:pt x="764032" y="771290"/>
                    <a:pt x="770232" y="766030"/>
                    <a:pt x="777880" y="766030"/>
                  </a:cubicBezTo>
                  <a:close/>
                  <a:moveTo>
                    <a:pt x="656218" y="753877"/>
                  </a:moveTo>
                  <a:cubicBezTo>
                    <a:pt x="663865" y="753877"/>
                    <a:pt x="670065" y="759137"/>
                    <a:pt x="670065" y="765627"/>
                  </a:cubicBezTo>
                  <a:cubicBezTo>
                    <a:pt x="670065" y="772116"/>
                    <a:pt x="663865" y="777376"/>
                    <a:pt x="656218" y="777376"/>
                  </a:cubicBezTo>
                  <a:cubicBezTo>
                    <a:pt x="648570" y="777376"/>
                    <a:pt x="642371" y="772116"/>
                    <a:pt x="642371" y="765627"/>
                  </a:cubicBezTo>
                  <a:cubicBezTo>
                    <a:pt x="642371" y="759137"/>
                    <a:pt x="648570" y="753877"/>
                    <a:pt x="656218" y="753877"/>
                  </a:cubicBezTo>
                  <a:close/>
                  <a:moveTo>
                    <a:pt x="421363" y="752009"/>
                  </a:moveTo>
                  <a:cubicBezTo>
                    <a:pt x="429010" y="752009"/>
                    <a:pt x="435210" y="757269"/>
                    <a:pt x="435210" y="763759"/>
                  </a:cubicBezTo>
                  <a:cubicBezTo>
                    <a:pt x="435210" y="770248"/>
                    <a:pt x="429010" y="775508"/>
                    <a:pt x="421363" y="775508"/>
                  </a:cubicBezTo>
                  <a:cubicBezTo>
                    <a:pt x="413715" y="775508"/>
                    <a:pt x="407515" y="770248"/>
                    <a:pt x="407515" y="763759"/>
                  </a:cubicBezTo>
                  <a:cubicBezTo>
                    <a:pt x="407515" y="757269"/>
                    <a:pt x="413715" y="752009"/>
                    <a:pt x="421363" y="752009"/>
                  </a:cubicBezTo>
                  <a:close/>
                  <a:moveTo>
                    <a:pt x="723384" y="717711"/>
                  </a:moveTo>
                  <a:cubicBezTo>
                    <a:pt x="731031" y="717711"/>
                    <a:pt x="737231" y="722971"/>
                    <a:pt x="737231" y="729460"/>
                  </a:cubicBezTo>
                  <a:cubicBezTo>
                    <a:pt x="737231" y="735949"/>
                    <a:pt x="731031" y="741210"/>
                    <a:pt x="723384" y="741210"/>
                  </a:cubicBezTo>
                  <a:cubicBezTo>
                    <a:pt x="715736" y="741210"/>
                    <a:pt x="709536" y="735949"/>
                    <a:pt x="709536" y="729460"/>
                  </a:cubicBezTo>
                  <a:cubicBezTo>
                    <a:pt x="709536" y="722971"/>
                    <a:pt x="715736" y="717711"/>
                    <a:pt x="723384" y="717711"/>
                  </a:cubicBezTo>
                  <a:close/>
                  <a:moveTo>
                    <a:pt x="845976" y="716334"/>
                  </a:moveTo>
                  <a:cubicBezTo>
                    <a:pt x="853623" y="716334"/>
                    <a:pt x="859823" y="721594"/>
                    <a:pt x="859823" y="728083"/>
                  </a:cubicBezTo>
                  <a:lnTo>
                    <a:pt x="859197" y="729366"/>
                  </a:lnTo>
                  <a:lnTo>
                    <a:pt x="845588" y="739697"/>
                  </a:lnTo>
                  <a:lnTo>
                    <a:pt x="836185" y="736392"/>
                  </a:lnTo>
                  <a:cubicBezTo>
                    <a:pt x="833679" y="734266"/>
                    <a:pt x="832129" y="731328"/>
                    <a:pt x="832129" y="728083"/>
                  </a:cubicBezTo>
                  <a:cubicBezTo>
                    <a:pt x="832129" y="721594"/>
                    <a:pt x="838329" y="716334"/>
                    <a:pt x="845976" y="716334"/>
                  </a:cubicBezTo>
                  <a:close/>
                  <a:moveTo>
                    <a:pt x="511553" y="713836"/>
                  </a:moveTo>
                  <a:cubicBezTo>
                    <a:pt x="519201" y="713836"/>
                    <a:pt x="525401" y="719096"/>
                    <a:pt x="525401" y="725585"/>
                  </a:cubicBezTo>
                  <a:cubicBezTo>
                    <a:pt x="525401" y="732075"/>
                    <a:pt x="519201" y="737335"/>
                    <a:pt x="511553" y="737335"/>
                  </a:cubicBezTo>
                  <a:cubicBezTo>
                    <a:pt x="503906" y="737335"/>
                    <a:pt x="497706" y="732075"/>
                    <a:pt x="497706" y="725585"/>
                  </a:cubicBezTo>
                  <a:cubicBezTo>
                    <a:pt x="497706" y="719096"/>
                    <a:pt x="503906" y="713836"/>
                    <a:pt x="511553" y="713836"/>
                  </a:cubicBezTo>
                  <a:close/>
                  <a:moveTo>
                    <a:pt x="289079" y="711500"/>
                  </a:moveTo>
                  <a:cubicBezTo>
                    <a:pt x="296726" y="711500"/>
                    <a:pt x="302926" y="716761"/>
                    <a:pt x="302926" y="723250"/>
                  </a:cubicBezTo>
                  <a:cubicBezTo>
                    <a:pt x="302926" y="729739"/>
                    <a:pt x="296726" y="735000"/>
                    <a:pt x="289079" y="735000"/>
                  </a:cubicBezTo>
                  <a:cubicBezTo>
                    <a:pt x="281431" y="735000"/>
                    <a:pt x="275232" y="729739"/>
                    <a:pt x="275232" y="723250"/>
                  </a:cubicBezTo>
                  <a:cubicBezTo>
                    <a:pt x="275232" y="716761"/>
                    <a:pt x="281431" y="711500"/>
                    <a:pt x="289079" y="711500"/>
                  </a:cubicBezTo>
                  <a:close/>
                  <a:moveTo>
                    <a:pt x="383195" y="694584"/>
                  </a:moveTo>
                  <a:cubicBezTo>
                    <a:pt x="390842" y="694584"/>
                    <a:pt x="397042" y="699844"/>
                    <a:pt x="397042" y="706334"/>
                  </a:cubicBezTo>
                  <a:cubicBezTo>
                    <a:pt x="397042" y="712823"/>
                    <a:pt x="390842" y="718083"/>
                    <a:pt x="383195" y="718083"/>
                  </a:cubicBezTo>
                  <a:cubicBezTo>
                    <a:pt x="375548" y="718083"/>
                    <a:pt x="369348" y="712823"/>
                    <a:pt x="369348" y="706334"/>
                  </a:cubicBezTo>
                  <a:cubicBezTo>
                    <a:pt x="369348" y="699844"/>
                    <a:pt x="375548" y="694584"/>
                    <a:pt x="383195" y="694584"/>
                  </a:cubicBezTo>
                  <a:close/>
                  <a:moveTo>
                    <a:pt x="654926" y="671211"/>
                  </a:moveTo>
                  <a:cubicBezTo>
                    <a:pt x="662574" y="671211"/>
                    <a:pt x="668774" y="676472"/>
                    <a:pt x="668774" y="682961"/>
                  </a:cubicBezTo>
                  <a:cubicBezTo>
                    <a:pt x="668774" y="689450"/>
                    <a:pt x="662574" y="694711"/>
                    <a:pt x="654926" y="694711"/>
                  </a:cubicBezTo>
                  <a:cubicBezTo>
                    <a:pt x="647279" y="694711"/>
                    <a:pt x="641079" y="689450"/>
                    <a:pt x="641079" y="682961"/>
                  </a:cubicBezTo>
                  <a:cubicBezTo>
                    <a:pt x="641079" y="676472"/>
                    <a:pt x="647279" y="671211"/>
                    <a:pt x="654926" y="671211"/>
                  </a:cubicBezTo>
                  <a:close/>
                  <a:moveTo>
                    <a:pt x="579650" y="664140"/>
                  </a:moveTo>
                  <a:cubicBezTo>
                    <a:pt x="587297" y="664140"/>
                    <a:pt x="593497" y="669400"/>
                    <a:pt x="593497" y="675889"/>
                  </a:cubicBezTo>
                  <a:cubicBezTo>
                    <a:pt x="593497" y="682378"/>
                    <a:pt x="587297" y="687639"/>
                    <a:pt x="579650" y="687639"/>
                  </a:cubicBezTo>
                  <a:cubicBezTo>
                    <a:pt x="572002" y="687639"/>
                    <a:pt x="565802" y="682378"/>
                    <a:pt x="565802" y="675889"/>
                  </a:cubicBezTo>
                  <a:cubicBezTo>
                    <a:pt x="565802" y="669400"/>
                    <a:pt x="572002" y="664140"/>
                    <a:pt x="579650" y="664140"/>
                  </a:cubicBezTo>
                  <a:close/>
                  <a:moveTo>
                    <a:pt x="450361" y="658418"/>
                  </a:moveTo>
                  <a:cubicBezTo>
                    <a:pt x="458008" y="658418"/>
                    <a:pt x="464208" y="663678"/>
                    <a:pt x="464208" y="670167"/>
                  </a:cubicBezTo>
                  <a:cubicBezTo>
                    <a:pt x="464208" y="676657"/>
                    <a:pt x="458008" y="681917"/>
                    <a:pt x="450361" y="681917"/>
                  </a:cubicBezTo>
                  <a:cubicBezTo>
                    <a:pt x="442713" y="681917"/>
                    <a:pt x="436513" y="676657"/>
                    <a:pt x="436513" y="670167"/>
                  </a:cubicBezTo>
                  <a:cubicBezTo>
                    <a:pt x="436513" y="663678"/>
                    <a:pt x="442713" y="658418"/>
                    <a:pt x="450361" y="658418"/>
                  </a:cubicBezTo>
                  <a:close/>
                  <a:moveTo>
                    <a:pt x="238531" y="654543"/>
                  </a:moveTo>
                  <a:cubicBezTo>
                    <a:pt x="246178" y="654543"/>
                    <a:pt x="252378" y="659803"/>
                    <a:pt x="252378" y="666292"/>
                  </a:cubicBezTo>
                  <a:cubicBezTo>
                    <a:pt x="252378" y="672782"/>
                    <a:pt x="246178" y="678042"/>
                    <a:pt x="238531" y="678042"/>
                  </a:cubicBezTo>
                  <a:cubicBezTo>
                    <a:pt x="230883" y="678042"/>
                    <a:pt x="224683" y="672782"/>
                    <a:pt x="224683" y="666292"/>
                  </a:cubicBezTo>
                  <a:cubicBezTo>
                    <a:pt x="224683" y="659803"/>
                    <a:pt x="230883" y="654543"/>
                    <a:pt x="238531" y="654543"/>
                  </a:cubicBezTo>
                  <a:close/>
                  <a:moveTo>
                    <a:pt x="825529" y="643384"/>
                  </a:moveTo>
                  <a:cubicBezTo>
                    <a:pt x="833176" y="643384"/>
                    <a:pt x="839376" y="648645"/>
                    <a:pt x="839376" y="655134"/>
                  </a:cubicBezTo>
                  <a:cubicBezTo>
                    <a:pt x="839376" y="661623"/>
                    <a:pt x="833176" y="666884"/>
                    <a:pt x="825529" y="666884"/>
                  </a:cubicBezTo>
                  <a:cubicBezTo>
                    <a:pt x="817881" y="666884"/>
                    <a:pt x="811681" y="661623"/>
                    <a:pt x="811681" y="655134"/>
                  </a:cubicBezTo>
                  <a:cubicBezTo>
                    <a:pt x="811681" y="648645"/>
                    <a:pt x="817881" y="643384"/>
                    <a:pt x="825529" y="643384"/>
                  </a:cubicBezTo>
                  <a:close/>
                  <a:moveTo>
                    <a:pt x="104630" y="631859"/>
                  </a:moveTo>
                  <a:lnTo>
                    <a:pt x="112158" y="634505"/>
                  </a:lnTo>
                  <a:cubicBezTo>
                    <a:pt x="114664" y="636632"/>
                    <a:pt x="116214" y="639569"/>
                    <a:pt x="116214" y="642813"/>
                  </a:cubicBezTo>
                  <a:lnTo>
                    <a:pt x="114755" y="645802"/>
                  </a:lnTo>
                  <a:close/>
                  <a:moveTo>
                    <a:pt x="738057" y="623332"/>
                  </a:moveTo>
                  <a:cubicBezTo>
                    <a:pt x="745705" y="623332"/>
                    <a:pt x="751905" y="628593"/>
                    <a:pt x="751905" y="635082"/>
                  </a:cubicBezTo>
                  <a:cubicBezTo>
                    <a:pt x="751905" y="641571"/>
                    <a:pt x="745705" y="646832"/>
                    <a:pt x="738057" y="646832"/>
                  </a:cubicBezTo>
                  <a:cubicBezTo>
                    <a:pt x="730410" y="646832"/>
                    <a:pt x="724210" y="641571"/>
                    <a:pt x="724210" y="635082"/>
                  </a:cubicBezTo>
                  <a:cubicBezTo>
                    <a:pt x="724210" y="628593"/>
                    <a:pt x="730410" y="623332"/>
                    <a:pt x="738057" y="623332"/>
                  </a:cubicBezTo>
                  <a:close/>
                  <a:moveTo>
                    <a:pt x="927348" y="617466"/>
                  </a:moveTo>
                  <a:cubicBezTo>
                    <a:pt x="934995" y="617466"/>
                    <a:pt x="941195" y="622727"/>
                    <a:pt x="941195" y="629216"/>
                  </a:cubicBezTo>
                  <a:cubicBezTo>
                    <a:pt x="941195" y="635705"/>
                    <a:pt x="934995" y="640966"/>
                    <a:pt x="927348" y="640966"/>
                  </a:cubicBezTo>
                  <a:cubicBezTo>
                    <a:pt x="919700" y="640966"/>
                    <a:pt x="913500" y="635705"/>
                    <a:pt x="913500" y="629216"/>
                  </a:cubicBezTo>
                  <a:cubicBezTo>
                    <a:pt x="913500" y="622727"/>
                    <a:pt x="919700" y="617466"/>
                    <a:pt x="927348" y="617466"/>
                  </a:cubicBezTo>
                  <a:close/>
                  <a:moveTo>
                    <a:pt x="381903" y="611918"/>
                  </a:moveTo>
                  <a:cubicBezTo>
                    <a:pt x="389551" y="611918"/>
                    <a:pt x="395751" y="617179"/>
                    <a:pt x="395751" y="623668"/>
                  </a:cubicBezTo>
                  <a:cubicBezTo>
                    <a:pt x="395751" y="630157"/>
                    <a:pt x="389551" y="635418"/>
                    <a:pt x="381903" y="635418"/>
                  </a:cubicBezTo>
                  <a:cubicBezTo>
                    <a:pt x="374256" y="635418"/>
                    <a:pt x="368056" y="630157"/>
                    <a:pt x="368056" y="623668"/>
                  </a:cubicBezTo>
                  <a:cubicBezTo>
                    <a:pt x="368056" y="617179"/>
                    <a:pt x="374256" y="611918"/>
                    <a:pt x="381903" y="611918"/>
                  </a:cubicBezTo>
                  <a:close/>
                  <a:moveTo>
                    <a:pt x="542418" y="609883"/>
                  </a:moveTo>
                  <a:cubicBezTo>
                    <a:pt x="550065" y="609883"/>
                    <a:pt x="556265" y="615143"/>
                    <a:pt x="556265" y="621632"/>
                  </a:cubicBezTo>
                  <a:cubicBezTo>
                    <a:pt x="556265" y="628121"/>
                    <a:pt x="550065" y="633382"/>
                    <a:pt x="542418" y="633382"/>
                  </a:cubicBezTo>
                  <a:cubicBezTo>
                    <a:pt x="534771" y="633382"/>
                    <a:pt x="528571" y="628121"/>
                    <a:pt x="528571" y="621632"/>
                  </a:cubicBezTo>
                  <a:cubicBezTo>
                    <a:pt x="528571" y="615143"/>
                    <a:pt x="534771" y="609883"/>
                    <a:pt x="542418" y="609883"/>
                  </a:cubicBezTo>
                  <a:close/>
                  <a:moveTo>
                    <a:pt x="306627" y="604847"/>
                  </a:moveTo>
                  <a:cubicBezTo>
                    <a:pt x="314274" y="604847"/>
                    <a:pt x="320474" y="610107"/>
                    <a:pt x="320474" y="616596"/>
                  </a:cubicBezTo>
                  <a:cubicBezTo>
                    <a:pt x="320474" y="623085"/>
                    <a:pt x="314274" y="628346"/>
                    <a:pt x="306627" y="628346"/>
                  </a:cubicBezTo>
                  <a:cubicBezTo>
                    <a:pt x="298980" y="628346"/>
                    <a:pt x="292780" y="623085"/>
                    <a:pt x="292780" y="616596"/>
                  </a:cubicBezTo>
                  <a:cubicBezTo>
                    <a:pt x="292780" y="610107"/>
                    <a:pt x="298980" y="604847"/>
                    <a:pt x="306627" y="604847"/>
                  </a:cubicBezTo>
                  <a:close/>
                  <a:moveTo>
                    <a:pt x="169533" y="594897"/>
                  </a:moveTo>
                  <a:cubicBezTo>
                    <a:pt x="177180" y="594897"/>
                    <a:pt x="183380" y="600158"/>
                    <a:pt x="183380" y="606647"/>
                  </a:cubicBezTo>
                  <a:cubicBezTo>
                    <a:pt x="183380" y="613136"/>
                    <a:pt x="177180" y="618397"/>
                    <a:pt x="169533" y="618397"/>
                  </a:cubicBezTo>
                  <a:cubicBezTo>
                    <a:pt x="161885" y="618397"/>
                    <a:pt x="155685" y="613136"/>
                    <a:pt x="155685" y="606647"/>
                  </a:cubicBezTo>
                  <a:cubicBezTo>
                    <a:pt x="155685" y="600158"/>
                    <a:pt x="161885" y="594897"/>
                    <a:pt x="169533" y="594897"/>
                  </a:cubicBezTo>
                  <a:close/>
                  <a:moveTo>
                    <a:pt x="454947" y="589830"/>
                  </a:moveTo>
                  <a:cubicBezTo>
                    <a:pt x="462594" y="589830"/>
                    <a:pt x="468794" y="595091"/>
                    <a:pt x="468794" y="601580"/>
                  </a:cubicBezTo>
                  <a:cubicBezTo>
                    <a:pt x="468794" y="608069"/>
                    <a:pt x="462594" y="613330"/>
                    <a:pt x="454947" y="613330"/>
                  </a:cubicBezTo>
                  <a:cubicBezTo>
                    <a:pt x="447299" y="613330"/>
                    <a:pt x="441100" y="608069"/>
                    <a:pt x="441100" y="601580"/>
                  </a:cubicBezTo>
                  <a:cubicBezTo>
                    <a:pt x="441100" y="595091"/>
                    <a:pt x="447299" y="589830"/>
                    <a:pt x="454947" y="589830"/>
                  </a:cubicBezTo>
                  <a:close/>
                  <a:moveTo>
                    <a:pt x="644237" y="583965"/>
                  </a:moveTo>
                  <a:cubicBezTo>
                    <a:pt x="651885" y="583965"/>
                    <a:pt x="658084" y="589225"/>
                    <a:pt x="658084" y="595714"/>
                  </a:cubicBezTo>
                  <a:cubicBezTo>
                    <a:pt x="658084" y="602204"/>
                    <a:pt x="651885" y="607464"/>
                    <a:pt x="644237" y="607464"/>
                  </a:cubicBezTo>
                  <a:cubicBezTo>
                    <a:pt x="636590" y="607464"/>
                    <a:pt x="630390" y="602204"/>
                    <a:pt x="630390" y="595714"/>
                  </a:cubicBezTo>
                  <a:cubicBezTo>
                    <a:pt x="630390" y="589225"/>
                    <a:pt x="636590" y="583965"/>
                    <a:pt x="644237" y="583965"/>
                  </a:cubicBezTo>
                  <a:close/>
                  <a:moveTo>
                    <a:pt x="795064" y="576958"/>
                  </a:moveTo>
                  <a:cubicBezTo>
                    <a:pt x="802711" y="576958"/>
                    <a:pt x="808911" y="582219"/>
                    <a:pt x="808911" y="588708"/>
                  </a:cubicBezTo>
                  <a:cubicBezTo>
                    <a:pt x="808911" y="595197"/>
                    <a:pt x="802711" y="600457"/>
                    <a:pt x="795064" y="600457"/>
                  </a:cubicBezTo>
                  <a:cubicBezTo>
                    <a:pt x="787417" y="600457"/>
                    <a:pt x="781217" y="595197"/>
                    <a:pt x="781217" y="588708"/>
                  </a:cubicBezTo>
                  <a:cubicBezTo>
                    <a:pt x="781217" y="582219"/>
                    <a:pt x="787417" y="576958"/>
                    <a:pt x="795064" y="576958"/>
                  </a:cubicBezTo>
                  <a:close/>
                  <a:moveTo>
                    <a:pt x="889180" y="560042"/>
                  </a:moveTo>
                  <a:cubicBezTo>
                    <a:pt x="896828" y="560042"/>
                    <a:pt x="903028" y="565302"/>
                    <a:pt x="903028" y="571791"/>
                  </a:cubicBezTo>
                  <a:cubicBezTo>
                    <a:pt x="903028" y="578280"/>
                    <a:pt x="896828" y="583541"/>
                    <a:pt x="889180" y="583541"/>
                  </a:cubicBezTo>
                  <a:cubicBezTo>
                    <a:pt x="881533" y="583541"/>
                    <a:pt x="875333" y="578280"/>
                    <a:pt x="875333" y="571791"/>
                  </a:cubicBezTo>
                  <a:cubicBezTo>
                    <a:pt x="875333" y="565302"/>
                    <a:pt x="881533" y="560042"/>
                    <a:pt x="889180" y="560042"/>
                  </a:cubicBezTo>
                  <a:close/>
                  <a:moveTo>
                    <a:pt x="101075" y="548398"/>
                  </a:moveTo>
                  <a:cubicBezTo>
                    <a:pt x="108723" y="548398"/>
                    <a:pt x="114923" y="553659"/>
                    <a:pt x="114923" y="560148"/>
                  </a:cubicBezTo>
                  <a:cubicBezTo>
                    <a:pt x="114923" y="566637"/>
                    <a:pt x="108723" y="571898"/>
                    <a:pt x="101075" y="571898"/>
                  </a:cubicBezTo>
                  <a:cubicBezTo>
                    <a:pt x="93428" y="571898"/>
                    <a:pt x="87228" y="566637"/>
                    <a:pt x="87228" y="560148"/>
                  </a:cubicBezTo>
                  <a:cubicBezTo>
                    <a:pt x="87228" y="553659"/>
                    <a:pt x="93428" y="548398"/>
                    <a:pt x="101075" y="548398"/>
                  </a:cubicBezTo>
                  <a:close/>
                  <a:moveTo>
                    <a:pt x="258247" y="546362"/>
                  </a:moveTo>
                  <a:cubicBezTo>
                    <a:pt x="265895" y="546362"/>
                    <a:pt x="272094" y="551623"/>
                    <a:pt x="272094" y="558112"/>
                  </a:cubicBezTo>
                  <a:cubicBezTo>
                    <a:pt x="272094" y="564601"/>
                    <a:pt x="265895" y="569862"/>
                    <a:pt x="258247" y="569862"/>
                  </a:cubicBezTo>
                  <a:cubicBezTo>
                    <a:pt x="250600" y="569862"/>
                    <a:pt x="244400" y="564601"/>
                    <a:pt x="244400" y="558112"/>
                  </a:cubicBezTo>
                  <a:cubicBezTo>
                    <a:pt x="244400" y="551623"/>
                    <a:pt x="250600" y="546362"/>
                    <a:pt x="258247" y="546362"/>
                  </a:cubicBezTo>
                  <a:close/>
                  <a:moveTo>
                    <a:pt x="511953" y="543456"/>
                  </a:moveTo>
                  <a:cubicBezTo>
                    <a:pt x="519601" y="543456"/>
                    <a:pt x="525801" y="548717"/>
                    <a:pt x="525801" y="555206"/>
                  </a:cubicBezTo>
                  <a:cubicBezTo>
                    <a:pt x="525801" y="561695"/>
                    <a:pt x="519601" y="566956"/>
                    <a:pt x="511953" y="566956"/>
                  </a:cubicBezTo>
                  <a:cubicBezTo>
                    <a:pt x="504306" y="566956"/>
                    <a:pt x="498106" y="561695"/>
                    <a:pt x="498106" y="555206"/>
                  </a:cubicBezTo>
                  <a:cubicBezTo>
                    <a:pt x="498106" y="548717"/>
                    <a:pt x="504306" y="543456"/>
                    <a:pt x="511953" y="543456"/>
                  </a:cubicBezTo>
                  <a:close/>
                  <a:moveTo>
                    <a:pt x="606070" y="526540"/>
                  </a:moveTo>
                  <a:cubicBezTo>
                    <a:pt x="613717" y="526540"/>
                    <a:pt x="619917" y="531800"/>
                    <a:pt x="619917" y="538290"/>
                  </a:cubicBezTo>
                  <a:cubicBezTo>
                    <a:pt x="619917" y="544779"/>
                    <a:pt x="613717" y="550039"/>
                    <a:pt x="606070" y="550039"/>
                  </a:cubicBezTo>
                  <a:cubicBezTo>
                    <a:pt x="598422" y="550039"/>
                    <a:pt x="592222" y="544779"/>
                    <a:pt x="592222" y="538290"/>
                  </a:cubicBezTo>
                  <a:cubicBezTo>
                    <a:pt x="592222" y="531800"/>
                    <a:pt x="598422" y="526540"/>
                    <a:pt x="606070" y="526540"/>
                  </a:cubicBezTo>
                  <a:close/>
                  <a:moveTo>
                    <a:pt x="170776" y="526310"/>
                  </a:moveTo>
                  <a:cubicBezTo>
                    <a:pt x="178423" y="526310"/>
                    <a:pt x="184623" y="531571"/>
                    <a:pt x="184623" y="538060"/>
                  </a:cubicBezTo>
                  <a:cubicBezTo>
                    <a:pt x="184623" y="544549"/>
                    <a:pt x="178423" y="549810"/>
                    <a:pt x="170776" y="549810"/>
                  </a:cubicBezTo>
                  <a:cubicBezTo>
                    <a:pt x="163128" y="549810"/>
                    <a:pt x="156929" y="544549"/>
                    <a:pt x="156929" y="538060"/>
                  </a:cubicBezTo>
                  <a:cubicBezTo>
                    <a:pt x="156929" y="531571"/>
                    <a:pt x="163128" y="526310"/>
                    <a:pt x="170776" y="526310"/>
                  </a:cubicBezTo>
                  <a:close/>
                  <a:moveTo>
                    <a:pt x="956346" y="523875"/>
                  </a:moveTo>
                  <a:cubicBezTo>
                    <a:pt x="963993" y="523875"/>
                    <a:pt x="970193" y="529136"/>
                    <a:pt x="970193" y="535625"/>
                  </a:cubicBezTo>
                  <a:cubicBezTo>
                    <a:pt x="970193" y="542114"/>
                    <a:pt x="963993" y="547375"/>
                    <a:pt x="956346" y="547375"/>
                  </a:cubicBezTo>
                  <a:cubicBezTo>
                    <a:pt x="948699" y="547375"/>
                    <a:pt x="942499" y="542114"/>
                    <a:pt x="942499" y="535625"/>
                  </a:cubicBezTo>
                  <a:cubicBezTo>
                    <a:pt x="942499" y="529136"/>
                    <a:pt x="948699" y="523875"/>
                    <a:pt x="956346" y="523875"/>
                  </a:cubicBezTo>
                  <a:close/>
                  <a:moveTo>
                    <a:pt x="360066" y="520444"/>
                  </a:moveTo>
                  <a:cubicBezTo>
                    <a:pt x="367714" y="520444"/>
                    <a:pt x="373913" y="525705"/>
                    <a:pt x="373913" y="532194"/>
                  </a:cubicBezTo>
                  <a:cubicBezTo>
                    <a:pt x="373913" y="538683"/>
                    <a:pt x="367714" y="543944"/>
                    <a:pt x="360066" y="543944"/>
                  </a:cubicBezTo>
                  <a:cubicBezTo>
                    <a:pt x="352419" y="543944"/>
                    <a:pt x="346219" y="538683"/>
                    <a:pt x="346219" y="532194"/>
                  </a:cubicBezTo>
                  <a:cubicBezTo>
                    <a:pt x="346219" y="525705"/>
                    <a:pt x="352419" y="520444"/>
                    <a:pt x="360066" y="520444"/>
                  </a:cubicBezTo>
                  <a:close/>
                  <a:moveTo>
                    <a:pt x="744516" y="520000"/>
                  </a:moveTo>
                  <a:cubicBezTo>
                    <a:pt x="752163" y="520000"/>
                    <a:pt x="758363" y="525261"/>
                    <a:pt x="758363" y="531750"/>
                  </a:cubicBezTo>
                  <a:cubicBezTo>
                    <a:pt x="758363" y="538239"/>
                    <a:pt x="752163" y="543500"/>
                    <a:pt x="744516" y="543500"/>
                  </a:cubicBezTo>
                  <a:cubicBezTo>
                    <a:pt x="736868" y="543500"/>
                    <a:pt x="730668" y="538239"/>
                    <a:pt x="730668" y="531750"/>
                  </a:cubicBezTo>
                  <a:cubicBezTo>
                    <a:pt x="730668" y="525261"/>
                    <a:pt x="736868" y="520000"/>
                    <a:pt x="744516" y="520000"/>
                  </a:cubicBezTo>
                  <a:close/>
                  <a:moveTo>
                    <a:pt x="673235" y="490374"/>
                  </a:moveTo>
                  <a:cubicBezTo>
                    <a:pt x="680883" y="490374"/>
                    <a:pt x="687083" y="495634"/>
                    <a:pt x="687083" y="502123"/>
                  </a:cubicBezTo>
                  <a:cubicBezTo>
                    <a:pt x="687083" y="508613"/>
                    <a:pt x="680883" y="513873"/>
                    <a:pt x="673235" y="513873"/>
                  </a:cubicBezTo>
                  <a:cubicBezTo>
                    <a:pt x="665588" y="513873"/>
                    <a:pt x="659388" y="508613"/>
                    <a:pt x="659388" y="502123"/>
                  </a:cubicBezTo>
                  <a:cubicBezTo>
                    <a:pt x="659388" y="495634"/>
                    <a:pt x="665588" y="490374"/>
                    <a:pt x="673235" y="490374"/>
                  </a:cubicBezTo>
                  <a:close/>
                  <a:moveTo>
                    <a:pt x="461405" y="486499"/>
                  </a:moveTo>
                  <a:cubicBezTo>
                    <a:pt x="469052" y="486499"/>
                    <a:pt x="475252" y="491759"/>
                    <a:pt x="475252" y="498248"/>
                  </a:cubicBezTo>
                  <a:cubicBezTo>
                    <a:pt x="475252" y="504738"/>
                    <a:pt x="469052" y="509998"/>
                    <a:pt x="461405" y="509998"/>
                  </a:cubicBezTo>
                  <a:cubicBezTo>
                    <a:pt x="453758" y="509998"/>
                    <a:pt x="447558" y="504738"/>
                    <a:pt x="447558" y="498248"/>
                  </a:cubicBezTo>
                  <a:cubicBezTo>
                    <a:pt x="447558" y="491759"/>
                    <a:pt x="453758" y="486499"/>
                    <a:pt x="461405" y="486499"/>
                  </a:cubicBezTo>
                  <a:close/>
                  <a:moveTo>
                    <a:pt x="227782" y="479936"/>
                  </a:moveTo>
                  <a:cubicBezTo>
                    <a:pt x="235430" y="479936"/>
                    <a:pt x="241630" y="485196"/>
                    <a:pt x="241630" y="491686"/>
                  </a:cubicBezTo>
                  <a:cubicBezTo>
                    <a:pt x="241630" y="498175"/>
                    <a:pt x="235430" y="503435"/>
                    <a:pt x="227782" y="503435"/>
                  </a:cubicBezTo>
                  <a:cubicBezTo>
                    <a:pt x="220135" y="503435"/>
                    <a:pt x="213935" y="498175"/>
                    <a:pt x="213935" y="491686"/>
                  </a:cubicBezTo>
                  <a:cubicBezTo>
                    <a:pt x="213935" y="485196"/>
                    <a:pt x="220135" y="479936"/>
                    <a:pt x="227782" y="479936"/>
                  </a:cubicBezTo>
                  <a:close/>
                  <a:moveTo>
                    <a:pt x="887889" y="477376"/>
                  </a:moveTo>
                  <a:cubicBezTo>
                    <a:pt x="895536" y="477376"/>
                    <a:pt x="901736" y="482637"/>
                    <a:pt x="901736" y="489126"/>
                  </a:cubicBezTo>
                  <a:cubicBezTo>
                    <a:pt x="901736" y="495615"/>
                    <a:pt x="895536" y="500876"/>
                    <a:pt x="887889" y="500876"/>
                  </a:cubicBezTo>
                  <a:cubicBezTo>
                    <a:pt x="880241" y="500876"/>
                    <a:pt x="874041" y="495615"/>
                    <a:pt x="874041" y="489126"/>
                  </a:cubicBezTo>
                  <a:cubicBezTo>
                    <a:pt x="874041" y="482637"/>
                    <a:pt x="880241" y="477376"/>
                    <a:pt x="887889" y="477376"/>
                  </a:cubicBezTo>
                  <a:close/>
                  <a:moveTo>
                    <a:pt x="1045060" y="475340"/>
                  </a:moveTo>
                  <a:cubicBezTo>
                    <a:pt x="1048884" y="475340"/>
                    <a:pt x="1052346" y="476655"/>
                    <a:pt x="1054852" y="478782"/>
                  </a:cubicBezTo>
                  <a:lnTo>
                    <a:pt x="1055184" y="479461"/>
                  </a:lnTo>
                  <a:lnTo>
                    <a:pt x="1051663" y="483495"/>
                  </a:lnTo>
                  <a:lnTo>
                    <a:pt x="1034839" y="494518"/>
                  </a:lnTo>
                  <a:lnTo>
                    <a:pt x="1031213" y="487090"/>
                  </a:lnTo>
                  <a:cubicBezTo>
                    <a:pt x="1031213" y="480601"/>
                    <a:pt x="1037413" y="475340"/>
                    <a:pt x="1045060" y="475340"/>
                  </a:cubicBezTo>
                  <a:close/>
                  <a:moveTo>
                    <a:pt x="812612" y="470304"/>
                  </a:moveTo>
                  <a:cubicBezTo>
                    <a:pt x="820260" y="470304"/>
                    <a:pt x="826460" y="475565"/>
                    <a:pt x="826460" y="482054"/>
                  </a:cubicBezTo>
                  <a:cubicBezTo>
                    <a:pt x="826460" y="488543"/>
                    <a:pt x="820260" y="493804"/>
                    <a:pt x="812612" y="493804"/>
                  </a:cubicBezTo>
                  <a:cubicBezTo>
                    <a:pt x="804965" y="493804"/>
                    <a:pt x="798765" y="488543"/>
                    <a:pt x="798765" y="482054"/>
                  </a:cubicBezTo>
                  <a:cubicBezTo>
                    <a:pt x="798765" y="475565"/>
                    <a:pt x="804965" y="470304"/>
                    <a:pt x="812612" y="470304"/>
                  </a:cubicBezTo>
                  <a:close/>
                  <a:moveTo>
                    <a:pt x="321899" y="463019"/>
                  </a:moveTo>
                  <a:cubicBezTo>
                    <a:pt x="329546" y="463019"/>
                    <a:pt x="335746" y="468280"/>
                    <a:pt x="335746" y="474769"/>
                  </a:cubicBezTo>
                  <a:cubicBezTo>
                    <a:pt x="335746" y="481258"/>
                    <a:pt x="329546" y="486519"/>
                    <a:pt x="321899" y="486519"/>
                  </a:cubicBezTo>
                  <a:cubicBezTo>
                    <a:pt x="314251" y="486519"/>
                    <a:pt x="308051" y="481258"/>
                    <a:pt x="308051" y="474769"/>
                  </a:cubicBezTo>
                  <a:cubicBezTo>
                    <a:pt x="308051" y="468280"/>
                    <a:pt x="314251" y="463019"/>
                    <a:pt x="321899" y="463019"/>
                  </a:cubicBezTo>
                  <a:close/>
                  <a:moveTo>
                    <a:pt x="52711" y="457930"/>
                  </a:moveTo>
                  <a:cubicBezTo>
                    <a:pt x="60359" y="457930"/>
                    <a:pt x="66559" y="463190"/>
                    <a:pt x="66559" y="469680"/>
                  </a:cubicBezTo>
                  <a:cubicBezTo>
                    <a:pt x="66559" y="476169"/>
                    <a:pt x="60359" y="481429"/>
                    <a:pt x="52711" y="481429"/>
                  </a:cubicBezTo>
                  <a:cubicBezTo>
                    <a:pt x="45064" y="481429"/>
                    <a:pt x="38864" y="476169"/>
                    <a:pt x="38864" y="469680"/>
                  </a:cubicBezTo>
                  <a:cubicBezTo>
                    <a:pt x="38864" y="463190"/>
                    <a:pt x="45064" y="457930"/>
                    <a:pt x="52711" y="457930"/>
                  </a:cubicBezTo>
                  <a:close/>
                  <a:moveTo>
                    <a:pt x="957589" y="455288"/>
                  </a:moveTo>
                  <a:cubicBezTo>
                    <a:pt x="965237" y="455288"/>
                    <a:pt x="971436" y="460549"/>
                    <a:pt x="971436" y="467038"/>
                  </a:cubicBezTo>
                  <a:cubicBezTo>
                    <a:pt x="971436" y="473527"/>
                    <a:pt x="965237" y="478788"/>
                    <a:pt x="957589" y="478788"/>
                  </a:cubicBezTo>
                  <a:cubicBezTo>
                    <a:pt x="949942" y="478788"/>
                    <a:pt x="943742" y="473527"/>
                    <a:pt x="943742" y="467038"/>
                  </a:cubicBezTo>
                  <a:cubicBezTo>
                    <a:pt x="943742" y="460549"/>
                    <a:pt x="949942" y="455288"/>
                    <a:pt x="957589" y="455288"/>
                  </a:cubicBezTo>
                  <a:close/>
                  <a:moveTo>
                    <a:pt x="604778" y="443874"/>
                  </a:moveTo>
                  <a:cubicBezTo>
                    <a:pt x="612425" y="443874"/>
                    <a:pt x="618625" y="449135"/>
                    <a:pt x="618625" y="455624"/>
                  </a:cubicBezTo>
                  <a:cubicBezTo>
                    <a:pt x="618625" y="462113"/>
                    <a:pt x="612425" y="467374"/>
                    <a:pt x="604778" y="467374"/>
                  </a:cubicBezTo>
                  <a:cubicBezTo>
                    <a:pt x="597131" y="467374"/>
                    <a:pt x="590931" y="462113"/>
                    <a:pt x="590931" y="455624"/>
                  </a:cubicBezTo>
                  <a:cubicBezTo>
                    <a:pt x="590931" y="449135"/>
                    <a:pt x="597131" y="443874"/>
                    <a:pt x="604778" y="443874"/>
                  </a:cubicBezTo>
                  <a:close/>
                  <a:moveTo>
                    <a:pt x="529502" y="436803"/>
                  </a:moveTo>
                  <a:cubicBezTo>
                    <a:pt x="537149" y="436803"/>
                    <a:pt x="543349" y="442063"/>
                    <a:pt x="543349" y="448552"/>
                  </a:cubicBezTo>
                  <a:cubicBezTo>
                    <a:pt x="543349" y="455041"/>
                    <a:pt x="537149" y="460302"/>
                    <a:pt x="529502" y="460302"/>
                  </a:cubicBezTo>
                  <a:cubicBezTo>
                    <a:pt x="521854" y="460302"/>
                    <a:pt x="515654" y="455041"/>
                    <a:pt x="515654" y="448552"/>
                  </a:cubicBezTo>
                  <a:cubicBezTo>
                    <a:pt x="515654" y="442063"/>
                    <a:pt x="521854" y="436803"/>
                    <a:pt x="529502" y="436803"/>
                  </a:cubicBezTo>
                  <a:close/>
                  <a:moveTo>
                    <a:pt x="389064" y="426853"/>
                  </a:moveTo>
                  <a:cubicBezTo>
                    <a:pt x="396712" y="426853"/>
                    <a:pt x="402912" y="432114"/>
                    <a:pt x="402912" y="438603"/>
                  </a:cubicBezTo>
                  <a:cubicBezTo>
                    <a:pt x="402912" y="445092"/>
                    <a:pt x="396712" y="450353"/>
                    <a:pt x="389064" y="450353"/>
                  </a:cubicBezTo>
                  <a:cubicBezTo>
                    <a:pt x="381417" y="450353"/>
                    <a:pt x="375217" y="445092"/>
                    <a:pt x="375217" y="438603"/>
                  </a:cubicBezTo>
                  <a:cubicBezTo>
                    <a:pt x="375217" y="432114"/>
                    <a:pt x="381417" y="426853"/>
                    <a:pt x="389064" y="426853"/>
                  </a:cubicBezTo>
                  <a:close/>
                  <a:moveTo>
                    <a:pt x="177234" y="422978"/>
                  </a:moveTo>
                  <a:cubicBezTo>
                    <a:pt x="184882" y="422978"/>
                    <a:pt x="191081" y="428239"/>
                    <a:pt x="191081" y="434728"/>
                  </a:cubicBezTo>
                  <a:cubicBezTo>
                    <a:pt x="191081" y="441217"/>
                    <a:pt x="184882" y="446478"/>
                    <a:pt x="177234" y="446478"/>
                  </a:cubicBezTo>
                  <a:cubicBezTo>
                    <a:pt x="169587" y="446478"/>
                    <a:pt x="163387" y="441217"/>
                    <a:pt x="163387" y="434728"/>
                  </a:cubicBezTo>
                  <a:cubicBezTo>
                    <a:pt x="163387" y="428239"/>
                    <a:pt x="169587" y="422978"/>
                    <a:pt x="177234" y="422978"/>
                  </a:cubicBezTo>
                  <a:close/>
                  <a:moveTo>
                    <a:pt x="737706" y="412826"/>
                  </a:moveTo>
                  <a:cubicBezTo>
                    <a:pt x="745353" y="412826"/>
                    <a:pt x="751553" y="418086"/>
                    <a:pt x="751553" y="424575"/>
                  </a:cubicBezTo>
                  <a:cubicBezTo>
                    <a:pt x="751553" y="431065"/>
                    <a:pt x="745353" y="436325"/>
                    <a:pt x="737706" y="436325"/>
                  </a:cubicBezTo>
                  <a:cubicBezTo>
                    <a:pt x="730058" y="436325"/>
                    <a:pt x="723858" y="431065"/>
                    <a:pt x="723858" y="424575"/>
                  </a:cubicBezTo>
                  <a:cubicBezTo>
                    <a:pt x="723858" y="418086"/>
                    <a:pt x="730058" y="412826"/>
                    <a:pt x="737706" y="412826"/>
                  </a:cubicBezTo>
                  <a:close/>
                  <a:moveTo>
                    <a:pt x="1014596" y="408914"/>
                  </a:moveTo>
                  <a:cubicBezTo>
                    <a:pt x="1022243" y="408914"/>
                    <a:pt x="1028443" y="414174"/>
                    <a:pt x="1028443" y="420664"/>
                  </a:cubicBezTo>
                  <a:cubicBezTo>
                    <a:pt x="1028443" y="427153"/>
                    <a:pt x="1022243" y="432413"/>
                    <a:pt x="1014596" y="432413"/>
                  </a:cubicBezTo>
                  <a:cubicBezTo>
                    <a:pt x="1006948" y="432413"/>
                    <a:pt x="1000748" y="427153"/>
                    <a:pt x="1000748" y="420664"/>
                  </a:cubicBezTo>
                  <a:cubicBezTo>
                    <a:pt x="1000748" y="414174"/>
                    <a:pt x="1006948" y="408914"/>
                    <a:pt x="1014596" y="408914"/>
                  </a:cubicBezTo>
                  <a:close/>
                  <a:moveTo>
                    <a:pt x="1095606" y="402230"/>
                  </a:moveTo>
                  <a:lnTo>
                    <a:pt x="1096335" y="404804"/>
                  </a:lnTo>
                  <a:lnTo>
                    <a:pt x="1095985" y="406040"/>
                  </a:lnTo>
                  <a:lnTo>
                    <a:pt x="1094865" y="403747"/>
                  </a:lnTo>
                  <a:close/>
                  <a:moveTo>
                    <a:pt x="14544" y="400505"/>
                  </a:moveTo>
                  <a:cubicBezTo>
                    <a:pt x="22191" y="400505"/>
                    <a:pt x="28391" y="405765"/>
                    <a:pt x="28391" y="412255"/>
                  </a:cubicBezTo>
                  <a:cubicBezTo>
                    <a:pt x="28391" y="418744"/>
                    <a:pt x="22191" y="424004"/>
                    <a:pt x="14544" y="424004"/>
                  </a:cubicBezTo>
                  <a:cubicBezTo>
                    <a:pt x="6896" y="424004"/>
                    <a:pt x="697" y="418744"/>
                    <a:pt x="697" y="412255"/>
                  </a:cubicBezTo>
                  <a:cubicBezTo>
                    <a:pt x="697" y="405765"/>
                    <a:pt x="6896" y="400505"/>
                    <a:pt x="14544" y="400505"/>
                  </a:cubicBezTo>
                  <a:close/>
                  <a:moveTo>
                    <a:pt x="650234" y="392774"/>
                  </a:moveTo>
                  <a:cubicBezTo>
                    <a:pt x="657881" y="392774"/>
                    <a:pt x="664081" y="398034"/>
                    <a:pt x="664081" y="404523"/>
                  </a:cubicBezTo>
                  <a:cubicBezTo>
                    <a:pt x="664081" y="411012"/>
                    <a:pt x="657881" y="416273"/>
                    <a:pt x="650234" y="416273"/>
                  </a:cubicBezTo>
                  <a:cubicBezTo>
                    <a:pt x="642587" y="416273"/>
                    <a:pt x="636387" y="411012"/>
                    <a:pt x="636387" y="404523"/>
                  </a:cubicBezTo>
                  <a:cubicBezTo>
                    <a:pt x="636387" y="398034"/>
                    <a:pt x="642587" y="392774"/>
                    <a:pt x="650234" y="392774"/>
                  </a:cubicBezTo>
                  <a:close/>
                  <a:moveTo>
                    <a:pt x="839525" y="386908"/>
                  </a:moveTo>
                  <a:cubicBezTo>
                    <a:pt x="847172" y="386908"/>
                    <a:pt x="853372" y="392168"/>
                    <a:pt x="853372" y="398658"/>
                  </a:cubicBezTo>
                  <a:cubicBezTo>
                    <a:pt x="853372" y="405147"/>
                    <a:pt x="847172" y="410407"/>
                    <a:pt x="839525" y="410407"/>
                  </a:cubicBezTo>
                  <a:cubicBezTo>
                    <a:pt x="831877" y="410407"/>
                    <a:pt x="825677" y="405147"/>
                    <a:pt x="825677" y="398658"/>
                  </a:cubicBezTo>
                  <a:cubicBezTo>
                    <a:pt x="825677" y="392168"/>
                    <a:pt x="831877" y="386908"/>
                    <a:pt x="839525" y="386908"/>
                  </a:cubicBezTo>
                  <a:close/>
                  <a:moveTo>
                    <a:pt x="320607" y="380354"/>
                  </a:moveTo>
                  <a:cubicBezTo>
                    <a:pt x="328254" y="380354"/>
                    <a:pt x="334454" y="385615"/>
                    <a:pt x="334454" y="392104"/>
                  </a:cubicBezTo>
                  <a:cubicBezTo>
                    <a:pt x="334454" y="398593"/>
                    <a:pt x="328254" y="403854"/>
                    <a:pt x="320607" y="403854"/>
                  </a:cubicBezTo>
                  <a:cubicBezTo>
                    <a:pt x="312960" y="403854"/>
                    <a:pt x="306760" y="398593"/>
                    <a:pt x="306760" y="392104"/>
                  </a:cubicBezTo>
                  <a:cubicBezTo>
                    <a:pt x="306760" y="385615"/>
                    <a:pt x="312960" y="380354"/>
                    <a:pt x="320607" y="380354"/>
                  </a:cubicBezTo>
                  <a:close/>
                  <a:moveTo>
                    <a:pt x="245331" y="373282"/>
                  </a:moveTo>
                  <a:cubicBezTo>
                    <a:pt x="252978" y="373282"/>
                    <a:pt x="259178" y="378543"/>
                    <a:pt x="259178" y="385032"/>
                  </a:cubicBezTo>
                  <a:cubicBezTo>
                    <a:pt x="259178" y="391521"/>
                    <a:pt x="252978" y="396782"/>
                    <a:pt x="245331" y="396782"/>
                  </a:cubicBezTo>
                  <a:cubicBezTo>
                    <a:pt x="237683" y="396782"/>
                    <a:pt x="231483" y="391521"/>
                    <a:pt x="231483" y="385032"/>
                  </a:cubicBezTo>
                  <a:cubicBezTo>
                    <a:pt x="231483" y="378543"/>
                    <a:pt x="237683" y="373282"/>
                    <a:pt x="245331" y="373282"/>
                  </a:cubicBezTo>
                  <a:close/>
                  <a:moveTo>
                    <a:pt x="444555" y="365539"/>
                  </a:moveTo>
                  <a:cubicBezTo>
                    <a:pt x="452203" y="365539"/>
                    <a:pt x="458403" y="370799"/>
                    <a:pt x="458403" y="377289"/>
                  </a:cubicBezTo>
                  <a:cubicBezTo>
                    <a:pt x="458403" y="383778"/>
                    <a:pt x="452203" y="389038"/>
                    <a:pt x="444555" y="389038"/>
                  </a:cubicBezTo>
                  <a:cubicBezTo>
                    <a:pt x="436908" y="389038"/>
                    <a:pt x="430708" y="383778"/>
                    <a:pt x="430708" y="377289"/>
                  </a:cubicBezTo>
                  <a:cubicBezTo>
                    <a:pt x="430708" y="370799"/>
                    <a:pt x="436908" y="365539"/>
                    <a:pt x="444555" y="365539"/>
                  </a:cubicBezTo>
                  <a:close/>
                  <a:moveTo>
                    <a:pt x="81710" y="364339"/>
                  </a:moveTo>
                  <a:cubicBezTo>
                    <a:pt x="89357" y="364339"/>
                    <a:pt x="95557" y="369599"/>
                    <a:pt x="95557" y="376088"/>
                  </a:cubicBezTo>
                  <a:cubicBezTo>
                    <a:pt x="95557" y="382578"/>
                    <a:pt x="89357" y="387838"/>
                    <a:pt x="81710" y="387838"/>
                  </a:cubicBezTo>
                  <a:cubicBezTo>
                    <a:pt x="74062" y="387838"/>
                    <a:pt x="67862" y="382578"/>
                    <a:pt x="67862" y="376088"/>
                  </a:cubicBezTo>
                  <a:cubicBezTo>
                    <a:pt x="67862" y="369599"/>
                    <a:pt x="74062" y="364339"/>
                    <a:pt x="81710" y="364339"/>
                  </a:cubicBezTo>
                  <a:close/>
                  <a:moveTo>
                    <a:pt x="964047" y="351956"/>
                  </a:moveTo>
                  <a:cubicBezTo>
                    <a:pt x="971695" y="351956"/>
                    <a:pt x="977895" y="357217"/>
                    <a:pt x="977895" y="363706"/>
                  </a:cubicBezTo>
                  <a:cubicBezTo>
                    <a:pt x="977895" y="370195"/>
                    <a:pt x="971695" y="375456"/>
                    <a:pt x="964047" y="375456"/>
                  </a:cubicBezTo>
                  <a:cubicBezTo>
                    <a:pt x="956400" y="375456"/>
                    <a:pt x="950200" y="370195"/>
                    <a:pt x="950200" y="363706"/>
                  </a:cubicBezTo>
                  <a:cubicBezTo>
                    <a:pt x="950200" y="357217"/>
                    <a:pt x="956400" y="351956"/>
                    <a:pt x="964047" y="351956"/>
                  </a:cubicBezTo>
                  <a:close/>
                  <a:moveTo>
                    <a:pt x="707241" y="346399"/>
                  </a:moveTo>
                  <a:cubicBezTo>
                    <a:pt x="714888" y="346399"/>
                    <a:pt x="721088" y="351660"/>
                    <a:pt x="721088" y="358149"/>
                  </a:cubicBezTo>
                  <a:cubicBezTo>
                    <a:pt x="721088" y="364638"/>
                    <a:pt x="714888" y="369899"/>
                    <a:pt x="707241" y="369899"/>
                  </a:cubicBezTo>
                  <a:cubicBezTo>
                    <a:pt x="699593" y="369899"/>
                    <a:pt x="693393" y="364638"/>
                    <a:pt x="693393" y="358149"/>
                  </a:cubicBezTo>
                  <a:cubicBezTo>
                    <a:pt x="693393" y="351660"/>
                    <a:pt x="699593" y="346399"/>
                    <a:pt x="707241" y="346399"/>
                  </a:cubicBezTo>
                  <a:close/>
                  <a:moveTo>
                    <a:pt x="357084" y="345487"/>
                  </a:moveTo>
                  <a:cubicBezTo>
                    <a:pt x="364731" y="345487"/>
                    <a:pt x="370931" y="350747"/>
                    <a:pt x="370931" y="357236"/>
                  </a:cubicBezTo>
                  <a:cubicBezTo>
                    <a:pt x="370931" y="363725"/>
                    <a:pt x="364731" y="368986"/>
                    <a:pt x="357084" y="368986"/>
                  </a:cubicBezTo>
                  <a:cubicBezTo>
                    <a:pt x="349437" y="368986"/>
                    <a:pt x="343237" y="363725"/>
                    <a:pt x="343237" y="357236"/>
                  </a:cubicBezTo>
                  <a:cubicBezTo>
                    <a:pt x="343237" y="350747"/>
                    <a:pt x="349437" y="345487"/>
                    <a:pt x="357084" y="345487"/>
                  </a:cubicBezTo>
                  <a:close/>
                  <a:moveTo>
                    <a:pt x="546374" y="339621"/>
                  </a:moveTo>
                  <a:cubicBezTo>
                    <a:pt x="554022" y="339621"/>
                    <a:pt x="560222" y="344881"/>
                    <a:pt x="560222" y="351371"/>
                  </a:cubicBezTo>
                  <a:cubicBezTo>
                    <a:pt x="560222" y="357860"/>
                    <a:pt x="554022" y="363120"/>
                    <a:pt x="546374" y="363120"/>
                  </a:cubicBezTo>
                  <a:cubicBezTo>
                    <a:pt x="538727" y="363120"/>
                    <a:pt x="532527" y="357860"/>
                    <a:pt x="532527" y="351371"/>
                  </a:cubicBezTo>
                  <a:cubicBezTo>
                    <a:pt x="532527" y="344881"/>
                    <a:pt x="538727" y="339621"/>
                    <a:pt x="546374" y="339621"/>
                  </a:cubicBezTo>
                  <a:close/>
                  <a:moveTo>
                    <a:pt x="801357" y="329483"/>
                  </a:moveTo>
                  <a:cubicBezTo>
                    <a:pt x="809004" y="329483"/>
                    <a:pt x="815204" y="334743"/>
                    <a:pt x="815204" y="341233"/>
                  </a:cubicBezTo>
                  <a:cubicBezTo>
                    <a:pt x="815204" y="347722"/>
                    <a:pt x="809004" y="352982"/>
                    <a:pt x="801357" y="352982"/>
                  </a:cubicBezTo>
                  <a:cubicBezTo>
                    <a:pt x="793710" y="352982"/>
                    <a:pt x="787510" y="347722"/>
                    <a:pt x="787510" y="341233"/>
                  </a:cubicBezTo>
                  <a:cubicBezTo>
                    <a:pt x="787510" y="334743"/>
                    <a:pt x="793710" y="329483"/>
                    <a:pt x="801357" y="329483"/>
                  </a:cubicBezTo>
                  <a:close/>
                  <a:moveTo>
                    <a:pt x="15513" y="318634"/>
                  </a:moveTo>
                  <a:lnTo>
                    <a:pt x="23044" y="321281"/>
                  </a:lnTo>
                  <a:cubicBezTo>
                    <a:pt x="25550" y="323407"/>
                    <a:pt x="27100" y="326345"/>
                    <a:pt x="27100" y="329589"/>
                  </a:cubicBezTo>
                  <a:cubicBezTo>
                    <a:pt x="27100" y="336078"/>
                    <a:pt x="20900" y="341339"/>
                    <a:pt x="13252" y="341339"/>
                  </a:cubicBezTo>
                  <a:cubicBezTo>
                    <a:pt x="9429" y="341339"/>
                    <a:pt x="5967" y="340024"/>
                    <a:pt x="3461" y="337898"/>
                  </a:cubicBezTo>
                  <a:lnTo>
                    <a:pt x="0" y="330807"/>
                  </a:lnTo>
                  <a:lnTo>
                    <a:pt x="4097" y="326113"/>
                  </a:lnTo>
                  <a:close/>
                  <a:moveTo>
                    <a:pt x="178229" y="313345"/>
                  </a:moveTo>
                  <a:cubicBezTo>
                    <a:pt x="185877" y="313345"/>
                    <a:pt x="192077" y="318605"/>
                    <a:pt x="192077" y="325094"/>
                  </a:cubicBezTo>
                  <a:cubicBezTo>
                    <a:pt x="192077" y="331583"/>
                    <a:pt x="185877" y="336844"/>
                    <a:pt x="178229" y="336844"/>
                  </a:cubicBezTo>
                  <a:cubicBezTo>
                    <a:pt x="170582" y="336844"/>
                    <a:pt x="164382" y="331583"/>
                    <a:pt x="164382" y="325094"/>
                  </a:cubicBezTo>
                  <a:cubicBezTo>
                    <a:pt x="164382" y="318605"/>
                    <a:pt x="170582" y="313345"/>
                    <a:pt x="178229" y="313345"/>
                  </a:cubicBezTo>
                  <a:close/>
                  <a:moveTo>
                    <a:pt x="1029034" y="303353"/>
                  </a:moveTo>
                  <a:lnTo>
                    <a:pt x="1032930" y="313839"/>
                  </a:lnTo>
                  <a:lnTo>
                    <a:pt x="1042889" y="320364"/>
                  </a:lnTo>
                  <a:lnTo>
                    <a:pt x="1041935" y="322319"/>
                  </a:lnTo>
                  <a:cubicBezTo>
                    <a:pt x="1039429" y="324445"/>
                    <a:pt x="1035968" y="325760"/>
                    <a:pt x="1032144" y="325760"/>
                  </a:cubicBezTo>
                  <a:cubicBezTo>
                    <a:pt x="1024497" y="325760"/>
                    <a:pt x="1018297" y="320499"/>
                    <a:pt x="1018297" y="314010"/>
                  </a:cubicBezTo>
                  <a:cubicBezTo>
                    <a:pt x="1018297" y="310766"/>
                    <a:pt x="1019847" y="307828"/>
                    <a:pt x="1022353" y="305702"/>
                  </a:cubicBezTo>
                  <a:close/>
                  <a:moveTo>
                    <a:pt x="414091" y="299112"/>
                  </a:moveTo>
                  <a:cubicBezTo>
                    <a:pt x="421738" y="299112"/>
                    <a:pt x="427938" y="304373"/>
                    <a:pt x="427938" y="310862"/>
                  </a:cubicBezTo>
                  <a:cubicBezTo>
                    <a:pt x="427938" y="317351"/>
                    <a:pt x="421738" y="322612"/>
                    <a:pt x="414091" y="322612"/>
                  </a:cubicBezTo>
                  <a:cubicBezTo>
                    <a:pt x="406443" y="322612"/>
                    <a:pt x="400243" y="317351"/>
                    <a:pt x="400243" y="310862"/>
                  </a:cubicBezTo>
                  <a:cubicBezTo>
                    <a:pt x="400243" y="304373"/>
                    <a:pt x="406443" y="299112"/>
                    <a:pt x="414091" y="299112"/>
                  </a:cubicBezTo>
                  <a:close/>
                  <a:moveTo>
                    <a:pt x="868523" y="293316"/>
                  </a:moveTo>
                  <a:cubicBezTo>
                    <a:pt x="876170" y="293316"/>
                    <a:pt x="882370" y="298577"/>
                    <a:pt x="882370" y="305066"/>
                  </a:cubicBezTo>
                  <a:cubicBezTo>
                    <a:pt x="882370" y="311556"/>
                    <a:pt x="876170" y="316816"/>
                    <a:pt x="868523" y="316816"/>
                  </a:cubicBezTo>
                  <a:cubicBezTo>
                    <a:pt x="860875" y="316816"/>
                    <a:pt x="854675" y="311556"/>
                    <a:pt x="854675" y="305066"/>
                  </a:cubicBezTo>
                  <a:cubicBezTo>
                    <a:pt x="854675" y="298577"/>
                    <a:pt x="860875" y="293316"/>
                    <a:pt x="868523" y="293316"/>
                  </a:cubicBezTo>
                  <a:close/>
                  <a:moveTo>
                    <a:pt x="90758" y="293292"/>
                  </a:moveTo>
                  <a:cubicBezTo>
                    <a:pt x="98405" y="293292"/>
                    <a:pt x="104605" y="298553"/>
                    <a:pt x="104605" y="305042"/>
                  </a:cubicBezTo>
                  <a:cubicBezTo>
                    <a:pt x="104605" y="311531"/>
                    <a:pt x="98405" y="316792"/>
                    <a:pt x="90758" y="316792"/>
                  </a:cubicBezTo>
                  <a:cubicBezTo>
                    <a:pt x="83111" y="316792"/>
                    <a:pt x="76911" y="311531"/>
                    <a:pt x="76911" y="305042"/>
                  </a:cubicBezTo>
                  <a:cubicBezTo>
                    <a:pt x="76911" y="298553"/>
                    <a:pt x="83111" y="293292"/>
                    <a:pt x="90758" y="293292"/>
                  </a:cubicBezTo>
                  <a:close/>
                  <a:moveTo>
                    <a:pt x="656692" y="289441"/>
                  </a:moveTo>
                  <a:cubicBezTo>
                    <a:pt x="664340" y="289441"/>
                    <a:pt x="670540" y="294702"/>
                    <a:pt x="670540" y="301191"/>
                  </a:cubicBezTo>
                  <a:cubicBezTo>
                    <a:pt x="670540" y="307681"/>
                    <a:pt x="664340" y="312941"/>
                    <a:pt x="656692" y="312941"/>
                  </a:cubicBezTo>
                  <a:cubicBezTo>
                    <a:pt x="649045" y="312941"/>
                    <a:pt x="642845" y="307681"/>
                    <a:pt x="642845" y="301191"/>
                  </a:cubicBezTo>
                  <a:cubicBezTo>
                    <a:pt x="642845" y="294702"/>
                    <a:pt x="649045" y="289441"/>
                    <a:pt x="656692" y="289441"/>
                  </a:cubicBezTo>
                  <a:close/>
                  <a:moveTo>
                    <a:pt x="280048" y="287426"/>
                  </a:moveTo>
                  <a:cubicBezTo>
                    <a:pt x="287696" y="287426"/>
                    <a:pt x="293896" y="292687"/>
                    <a:pt x="293896" y="299176"/>
                  </a:cubicBezTo>
                  <a:cubicBezTo>
                    <a:pt x="293896" y="305666"/>
                    <a:pt x="287696" y="310926"/>
                    <a:pt x="280048" y="310926"/>
                  </a:cubicBezTo>
                  <a:cubicBezTo>
                    <a:pt x="272401" y="310926"/>
                    <a:pt x="266201" y="305666"/>
                    <a:pt x="266201" y="299176"/>
                  </a:cubicBezTo>
                  <a:cubicBezTo>
                    <a:pt x="266201" y="292687"/>
                    <a:pt x="272401" y="287426"/>
                    <a:pt x="280048" y="287426"/>
                  </a:cubicBezTo>
                  <a:close/>
                  <a:moveTo>
                    <a:pt x="508207" y="282195"/>
                  </a:moveTo>
                  <a:cubicBezTo>
                    <a:pt x="515854" y="282195"/>
                    <a:pt x="522054" y="287456"/>
                    <a:pt x="522054" y="293945"/>
                  </a:cubicBezTo>
                  <a:cubicBezTo>
                    <a:pt x="522054" y="300434"/>
                    <a:pt x="515854" y="305695"/>
                    <a:pt x="508207" y="305695"/>
                  </a:cubicBezTo>
                  <a:cubicBezTo>
                    <a:pt x="500559" y="305695"/>
                    <a:pt x="494359" y="300434"/>
                    <a:pt x="494359" y="293945"/>
                  </a:cubicBezTo>
                  <a:cubicBezTo>
                    <a:pt x="494359" y="287456"/>
                    <a:pt x="500559" y="282195"/>
                    <a:pt x="508207" y="282195"/>
                  </a:cubicBezTo>
                  <a:close/>
                  <a:moveTo>
                    <a:pt x="147765" y="246918"/>
                  </a:moveTo>
                  <a:cubicBezTo>
                    <a:pt x="155412" y="246918"/>
                    <a:pt x="161612" y="252178"/>
                    <a:pt x="161612" y="258667"/>
                  </a:cubicBezTo>
                  <a:cubicBezTo>
                    <a:pt x="161612" y="265157"/>
                    <a:pt x="155412" y="270417"/>
                    <a:pt x="147765" y="270417"/>
                  </a:cubicBezTo>
                  <a:cubicBezTo>
                    <a:pt x="140117" y="270417"/>
                    <a:pt x="133917" y="265157"/>
                    <a:pt x="133917" y="258667"/>
                  </a:cubicBezTo>
                  <a:cubicBezTo>
                    <a:pt x="133917" y="252178"/>
                    <a:pt x="140117" y="246918"/>
                    <a:pt x="147765" y="246918"/>
                  </a:cubicBezTo>
                  <a:close/>
                  <a:moveTo>
                    <a:pt x="800065" y="246817"/>
                  </a:moveTo>
                  <a:cubicBezTo>
                    <a:pt x="807713" y="246817"/>
                    <a:pt x="813913" y="252078"/>
                    <a:pt x="813913" y="258567"/>
                  </a:cubicBezTo>
                  <a:cubicBezTo>
                    <a:pt x="813913" y="265056"/>
                    <a:pt x="807713" y="270316"/>
                    <a:pt x="800065" y="270316"/>
                  </a:cubicBezTo>
                  <a:cubicBezTo>
                    <a:pt x="792418" y="270316"/>
                    <a:pt x="786218" y="265056"/>
                    <a:pt x="786218" y="258567"/>
                  </a:cubicBezTo>
                  <a:cubicBezTo>
                    <a:pt x="786218" y="252078"/>
                    <a:pt x="792418" y="246817"/>
                    <a:pt x="800065" y="246817"/>
                  </a:cubicBezTo>
                  <a:close/>
                  <a:moveTo>
                    <a:pt x="575372" y="246029"/>
                  </a:moveTo>
                  <a:cubicBezTo>
                    <a:pt x="583020" y="246029"/>
                    <a:pt x="589220" y="251290"/>
                    <a:pt x="589220" y="257779"/>
                  </a:cubicBezTo>
                  <a:cubicBezTo>
                    <a:pt x="589220" y="264268"/>
                    <a:pt x="583020" y="269529"/>
                    <a:pt x="575372" y="269529"/>
                  </a:cubicBezTo>
                  <a:cubicBezTo>
                    <a:pt x="567725" y="269529"/>
                    <a:pt x="561525" y="264268"/>
                    <a:pt x="561525" y="257779"/>
                  </a:cubicBezTo>
                  <a:cubicBezTo>
                    <a:pt x="561525" y="251290"/>
                    <a:pt x="567725" y="246029"/>
                    <a:pt x="575372" y="246029"/>
                  </a:cubicBezTo>
                  <a:close/>
                  <a:moveTo>
                    <a:pt x="965043" y="242322"/>
                  </a:moveTo>
                  <a:cubicBezTo>
                    <a:pt x="972690" y="242322"/>
                    <a:pt x="978890" y="247583"/>
                    <a:pt x="978890" y="254072"/>
                  </a:cubicBezTo>
                  <a:cubicBezTo>
                    <a:pt x="978890" y="260561"/>
                    <a:pt x="972690" y="265822"/>
                    <a:pt x="965043" y="265822"/>
                  </a:cubicBezTo>
                  <a:cubicBezTo>
                    <a:pt x="957395" y="265822"/>
                    <a:pt x="951195" y="260561"/>
                    <a:pt x="951195" y="254072"/>
                  </a:cubicBezTo>
                  <a:cubicBezTo>
                    <a:pt x="951195" y="247583"/>
                    <a:pt x="957395" y="242322"/>
                    <a:pt x="965043" y="242322"/>
                  </a:cubicBezTo>
                  <a:close/>
                  <a:moveTo>
                    <a:pt x="363542" y="242154"/>
                  </a:moveTo>
                  <a:cubicBezTo>
                    <a:pt x="371190" y="242154"/>
                    <a:pt x="377390" y="247415"/>
                    <a:pt x="377390" y="253904"/>
                  </a:cubicBezTo>
                  <a:cubicBezTo>
                    <a:pt x="377390" y="260393"/>
                    <a:pt x="371190" y="265654"/>
                    <a:pt x="363542" y="265654"/>
                  </a:cubicBezTo>
                  <a:cubicBezTo>
                    <a:pt x="355895" y="265654"/>
                    <a:pt x="349695" y="260393"/>
                    <a:pt x="349695" y="253904"/>
                  </a:cubicBezTo>
                  <a:cubicBezTo>
                    <a:pt x="349695" y="247415"/>
                    <a:pt x="355895" y="242154"/>
                    <a:pt x="363542" y="242154"/>
                  </a:cubicBezTo>
                  <a:close/>
                  <a:moveTo>
                    <a:pt x="724789" y="239745"/>
                  </a:moveTo>
                  <a:cubicBezTo>
                    <a:pt x="732436" y="239745"/>
                    <a:pt x="738636" y="245006"/>
                    <a:pt x="738636" y="251495"/>
                  </a:cubicBezTo>
                  <a:cubicBezTo>
                    <a:pt x="738636" y="257984"/>
                    <a:pt x="732436" y="263245"/>
                    <a:pt x="724789" y="263245"/>
                  </a:cubicBezTo>
                  <a:cubicBezTo>
                    <a:pt x="717141" y="263245"/>
                    <a:pt x="710941" y="257984"/>
                    <a:pt x="710941" y="251495"/>
                  </a:cubicBezTo>
                  <a:cubicBezTo>
                    <a:pt x="710941" y="245006"/>
                    <a:pt x="717141" y="239745"/>
                    <a:pt x="724789" y="239745"/>
                  </a:cubicBezTo>
                  <a:close/>
                  <a:moveTo>
                    <a:pt x="241881" y="230001"/>
                  </a:moveTo>
                  <a:cubicBezTo>
                    <a:pt x="249528" y="230001"/>
                    <a:pt x="255728" y="235262"/>
                    <a:pt x="255728" y="241751"/>
                  </a:cubicBezTo>
                  <a:cubicBezTo>
                    <a:pt x="255728" y="248240"/>
                    <a:pt x="249528" y="253501"/>
                    <a:pt x="241881" y="253501"/>
                  </a:cubicBezTo>
                  <a:cubicBezTo>
                    <a:pt x="234233" y="253501"/>
                    <a:pt x="228034" y="248240"/>
                    <a:pt x="228034" y="241751"/>
                  </a:cubicBezTo>
                  <a:cubicBezTo>
                    <a:pt x="228034" y="235262"/>
                    <a:pt x="234233" y="230001"/>
                    <a:pt x="241881" y="230001"/>
                  </a:cubicBezTo>
                  <a:close/>
                  <a:moveTo>
                    <a:pt x="877571" y="222270"/>
                  </a:moveTo>
                  <a:cubicBezTo>
                    <a:pt x="885219" y="222270"/>
                    <a:pt x="891419" y="227531"/>
                    <a:pt x="891419" y="234020"/>
                  </a:cubicBezTo>
                  <a:cubicBezTo>
                    <a:pt x="891419" y="240509"/>
                    <a:pt x="885219" y="245770"/>
                    <a:pt x="877571" y="245770"/>
                  </a:cubicBezTo>
                  <a:cubicBezTo>
                    <a:pt x="869924" y="245770"/>
                    <a:pt x="863724" y="240509"/>
                    <a:pt x="863724" y="234020"/>
                  </a:cubicBezTo>
                  <a:cubicBezTo>
                    <a:pt x="863724" y="227531"/>
                    <a:pt x="869924" y="222270"/>
                    <a:pt x="877571" y="222270"/>
                  </a:cubicBezTo>
                  <a:close/>
                  <a:moveTo>
                    <a:pt x="506915" y="199530"/>
                  </a:moveTo>
                  <a:cubicBezTo>
                    <a:pt x="514563" y="199530"/>
                    <a:pt x="520762" y="204791"/>
                    <a:pt x="520762" y="211280"/>
                  </a:cubicBezTo>
                  <a:cubicBezTo>
                    <a:pt x="520762" y="217769"/>
                    <a:pt x="514563" y="223030"/>
                    <a:pt x="506915" y="223030"/>
                  </a:cubicBezTo>
                  <a:cubicBezTo>
                    <a:pt x="499268" y="223030"/>
                    <a:pt x="493068" y="217769"/>
                    <a:pt x="493068" y="211280"/>
                  </a:cubicBezTo>
                  <a:cubicBezTo>
                    <a:pt x="493068" y="204791"/>
                    <a:pt x="499268" y="199530"/>
                    <a:pt x="506915" y="199530"/>
                  </a:cubicBezTo>
                  <a:close/>
                  <a:moveTo>
                    <a:pt x="309047" y="193835"/>
                  </a:moveTo>
                  <a:cubicBezTo>
                    <a:pt x="316694" y="193835"/>
                    <a:pt x="322894" y="199096"/>
                    <a:pt x="322894" y="205585"/>
                  </a:cubicBezTo>
                  <a:cubicBezTo>
                    <a:pt x="322894" y="212074"/>
                    <a:pt x="316694" y="217335"/>
                    <a:pt x="309047" y="217335"/>
                  </a:cubicBezTo>
                  <a:cubicBezTo>
                    <a:pt x="301399" y="217335"/>
                    <a:pt x="295199" y="212074"/>
                    <a:pt x="295199" y="205585"/>
                  </a:cubicBezTo>
                  <a:cubicBezTo>
                    <a:pt x="295199" y="199096"/>
                    <a:pt x="301399" y="193835"/>
                    <a:pt x="309047" y="193835"/>
                  </a:cubicBezTo>
                  <a:close/>
                  <a:moveTo>
                    <a:pt x="431639" y="192458"/>
                  </a:moveTo>
                  <a:cubicBezTo>
                    <a:pt x="439286" y="192458"/>
                    <a:pt x="445486" y="197719"/>
                    <a:pt x="445486" y="204208"/>
                  </a:cubicBezTo>
                  <a:cubicBezTo>
                    <a:pt x="445486" y="210697"/>
                    <a:pt x="439286" y="215958"/>
                    <a:pt x="431639" y="215958"/>
                  </a:cubicBezTo>
                  <a:cubicBezTo>
                    <a:pt x="423991" y="215958"/>
                    <a:pt x="417791" y="210697"/>
                    <a:pt x="417791" y="204208"/>
                  </a:cubicBezTo>
                  <a:cubicBezTo>
                    <a:pt x="417791" y="197719"/>
                    <a:pt x="423991" y="192458"/>
                    <a:pt x="431639" y="192458"/>
                  </a:cubicBezTo>
                  <a:close/>
                  <a:moveTo>
                    <a:pt x="97216" y="189960"/>
                  </a:moveTo>
                  <a:cubicBezTo>
                    <a:pt x="104864" y="189960"/>
                    <a:pt x="111064" y="195221"/>
                    <a:pt x="111064" y="201710"/>
                  </a:cubicBezTo>
                  <a:cubicBezTo>
                    <a:pt x="111064" y="208199"/>
                    <a:pt x="104864" y="213460"/>
                    <a:pt x="97216" y="213460"/>
                  </a:cubicBezTo>
                  <a:cubicBezTo>
                    <a:pt x="93393" y="213460"/>
                    <a:pt x="89931" y="212145"/>
                    <a:pt x="87425" y="210019"/>
                  </a:cubicBezTo>
                  <a:lnTo>
                    <a:pt x="84921" y="204888"/>
                  </a:lnTo>
                  <a:lnTo>
                    <a:pt x="95263" y="190647"/>
                  </a:lnTo>
                  <a:close/>
                  <a:moveTo>
                    <a:pt x="692020" y="183029"/>
                  </a:moveTo>
                  <a:cubicBezTo>
                    <a:pt x="699667" y="183029"/>
                    <a:pt x="705867" y="188290"/>
                    <a:pt x="705867" y="194779"/>
                  </a:cubicBezTo>
                  <a:cubicBezTo>
                    <a:pt x="705867" y="201268"/>
                    <a:pt x="699667" y="206529"/>
                    <a:pt x="692020" y="206529"/>
                  </a:cubicBezTo>
                  <a:cubicBezTo>
                    <a:pt x="684372" y="206529"/>
                    <a:pt x="678172" y="201268"/>
                    <a:pt x="678172" y="194779"/>
                  </a:cubicBezTo>
                  <a:cubicBezTo>
                    <a:pt x="678172" y="188290"/>
                    <a:pt x="684372" y="183029"/>
                    <a:pt x="692020" y="183029"/>
                  </a:cubicBezTo>
                  <a:close/>
                  <a:moveTo>
                    <a:pt x="934578" y="175896"/>
                  </a:moveTo>
                  <a:cubicBezTo>
                    <a:pt x="942225" y="175896"/>
                    <a:pt x="948425" y="181156"/>
                    <a:pt x="948425" y="187645"/>
                  </a:cubicBezTo>
                  <a:cubicBezTo>
                    <a:pt x="948425" y="194135"/>
                    <a:pt x="942225" y="199395"/>
                    <a:pt x="934578" y="199395"/>
                  </a:cubicBezTo>
                  <a:cubicBezTo>
                    <a:pt x="926931" y="199395"/>
                    <a:pt x="920731" y="194135"/>
                    <a:pt x="920731" y="187645"/>
                  </a:cubicBezTo>
                  <a:cubicBezTo>
                    <a:pt x="920731" y="181156"/>
                    <a:pt x="926931" y="175896"/>
                    <a:pt x="934578" y="175896"/>
                  </a:cubicBezTo>
                  <a:close/>
                  <a:moveTo>
                    <a:pt x="604548" y="162977"/>
                  </a:moveTo>
                  <a:cubicBezTo>
                    <a:pt x="612196" y="162977"/>
                    <a:pt x="618396" y="168238"/>
                    <a:pt x="618396" y="174727"/>
                  </a:cubicBezTo>
                  <a:cubicBezTo>
                    <a:pt x="618396" y="181216"/>
                    <a:pt x="612196" y="186477"/>
                    <a:pt x="604548" y="186477"/>
                  </a:cubicBezTo>
                  <a:cubicBezTo>
                    <a:pt x="596901" y="186477"/>
                    <a:pt x="590701" y="181216"/>
                    <a:pt x="590701" y="174727"/>
                  </a:cubicBezTo>
                  <a:cubicBezTo>
                    <a:pt x="590701" y="168238"/>
                    <a:pt x="596901" y="162977"/>
                    <a:pt x="604548" y="162977"/>
                  </a:cubicBezTo>
                  <a:close/>
                  <a:moveTo>
                    <a:pt x="793839" y="157111"/>
                  </a:moveTo>
                  <a:cubicBezTo>
                    <a:pt x="801486" y="157111"/>
                    <a:pt x="807686" y="162372"/>
                    <a:pt x="807686" y="168861"/>
                  </a:cubicBezTo>
                  <a:cubicBezTo>
                    <a:pt x="807686" y="175350"/>
                    <a:pt x="801486" y="180611"/>
                    <a:pt x="793839" y="180611"/>
                  </a:cubicBezTo>
                  <a:cubicBezTo>
                    <a:pt x="786191" y="180611"/>
                    <a:pt x="779992" y="175350"/>
                    <a:pt x="779992" y="168861"/>
                  </a:cubicBezTo>
                  <a:cubicBezTo>
                    <a:pt x="779992" y="162372"/>
                    <a:pt x="786191" y="157111"/>
                    <a:pt x="793839" y="157111"/>
                  </a:cubicBezTo>
                  <a:close/>
                  <a:moveTo>
                    <a:pt x="240589" y="147336"/>
                  </a:moveTo>
                  <a:cubicBezTo>
                    <a:pt x="248237" y="147336"/>
                    <a:pt x="254437" y="152596"/>
                    <a:pt x="254437" y="159086"/>
                  </a:cubicBezTo>
                  <a:cubicBezTo>
                    <a:pt x="254437" y="165575"/>
                    <a:pt x="248237" y="170835"/>
                    <a:pt x="240589" y="170835"/>
                  </a:cubicBezTo>
                  <a:cubicBezTo>
                    <a:pt x="232942" y="170835"/>
                    <a:pt x="226742" y="165575"/>
                    <a:pt x="226742" y="159086"/>
                  </a:cubicBezTo>
                  <a:cubicBezTo>
                    <a:pt x="226742" y="152596"/>
                    <a:pt x="232942" y="147336"/>
                    <a:pt x="240589" y="147336"/>
                  </a:cubicBezTo>
                  <a:close/>
                  <a:moveTo>
                    <a:pt x="165313" y="140264"/>
                  </a:moveTo>
                  <a:cubicBezTo>
                    <a:pt x="172960" y="140264"/>
                    <a:pt x="179160" y="145525"/>
                    <a:pt x="179160" y="152014"/>
                  </a:cubicBezTo>
                  <a:cubicBezTo>
                    <a:pt x="179160" y="158503"/>
                    <a:pt x="172960" y="163764"/>
                    <a:pt x="165313" y="163764"/>
                  </a:cubicBezTo>
                  <a:cubicBezTo>
                    <a:pt x="157665" y="163764"/>
                    <a:pt x="151465" y="158503"/>
                    <a:pt x="151465" y="152014"/>
                  </a:cubicBezTo>
                  <a:cubicBezTo>
                    <a:pt x="151465" y="145525"/>
                    <a:pt x="157665" y="140264"/>
                    <a:pt x="165313" y="140264"/>
                  </a:cubicBezTo>
                  <a:close/>
                  <a:moveTo>
                    <a:pt x="411191" y="119509"/>
                  </a:moveTo>
                  <a:cubicBezTo>
                    <a:pt x="418839" y="119509"/>
                    <a:pt x="425039" y="124770"/>
                    <a:pt x="425039" y="131259"/>
                  </a:cubicBezTo>
                  <a:cubicBezTo>
                    <a:pt x="425039" y="137748"/>
                    <a:pt x="418839" y="143008"/>
                    <a:pt x="411191" y="143008"/>
                  </a:cubicBezTo>
                  <a:cubicBezTo>
                    <a:pt x="403544" y="143008"/>
                    <a:pt x="397344" y="137748"/>
                    <a:pt x="397344" y="131259"/>
                  </a:cubicBezTo>
                  <a:cubicBezTo>
                    <a:pt x="397344" y="124770"/>
                    <a:pt x="403544" y="119509"/>
                    <a:pt x="411191" y="119509"/>
                  </a:cubicBezTo>
                  <a:close/>
                  <a:moveTo>
                    <a:pt x="884030" y="118938"/>
                  </a:moveTo>
                  <a:cubicBezTo>
                    <a:pt x="891677" y="118938"/>
                    <a:pt x="897877" y="124199"/>
                    <a:pt x="897877" y="130688"/>
                  </a:cubicBezTo>
                  <a:cubicBezTo>
                    <a:pt x="897877" y="137177"/>
                    <a:pt x="891677" y="142438"/>
                    <a:pt x="884030" y="142438"/>
                  </a:cubicBezTo>
                  <a:cubicBezTo>
                    <a:pt x="876382" y="142438"/>
                    <a:pt x="870182" y="137177"/>
                    <a:pt x="870182" y="130688"/>
                  </a:cubicBezTo>
                  <a:cubicBezTo>
                    <a:pt x="870182" y="124199"/>
                    <a:pt x="876382" y="118938"/>
                    <a:pt x="884030" y="118938"/>
                  </a:cubicBezTo>
                  <a:close/>
                  <a:moveTo>
                    <a:pt x="661555" y="116603"/>
                  </a:moveTo>
                  <a:cubicBezTo>
                    <a:pt x="669202" y="116603"/>
                    <a:pt x="675402" y="121863"/>
                    <a:pt x="675402" y="128352"/>
                  </a:cubicBezTo>
                  <a:cubicBezTo>
                    <a:pt x="675402" y="134842"/>
                    <a:pt x="669202" y="140102"/>
                    <a:pt x="661555" y="140102"/>
                  </a:cubicBezTo>
                  <a:cubicBezTo>
                    <a:pt x="653907" y="140102"/>
                    <a:pt x="647708" y="134842"/>
                    <a:pt x="647708" y="128352"/>
                  </a:cubicBezTo>
                  <a:cubicBezTo>
                    <a:pt x="647708" y="121863"/>
                    <a:pt x="653907" y="116603"/>
                    <a:pt x="661555" y="116603"/>
                  </a:cubicBezTo>
                  <a:close/>
                  <a:moveTo>
                    <a:pt x="755671" y="99686"/>
                  </a:moveTo>
                  <a:cubicBezTo>
                    <a:pt x="763319" y="99686"/>
                    <a:pt x="769519" y="104947"/>
                    <a:pt x="769519" y="111436"/>
                  </a:cubicBezTo>
                  <a:cubicBezTo>
                    <a:pt x="769519" y="117925"/>
                    <a:pt x="763319" y="123186"/>
                    <a:pt x="755671" y="123186"/>
                  </a:cubicBezTo>
                  <a:cubicBezTo>
                    <a:pt x="748024" y="123186"/>
                    <a:pt x="741824" y="117925"/>
                    <a:pt x="741824" y="111436"/>
                  </a:cubicBezTo>
                  <a:cubicBezTo>
                    <a:pt x="741824" y="104947"/>
                    <a:pt x="748024" y="99686"/>
                    <a:pt x="755671" y="99686"/>
                  </a:cubicBezTo>
                  <a:close/>
                  <a:moveTo>
                    <a:pt x="323720" y="99457"/>
                  </a:moveTo>
                  <a:cubicBezTo>
                    <a:pt x="331368" y="99457"/>
                    <a:pt x="337567" y="104717"/>
                    <a:pt x="337567" y="111207"/>
                  </a:cubicBezTo>
                  <a:cubicBezTo>
                    <a:pt x="337567" y="117696"/>
                    <a:pt x="331368" y="122956"/>
                    <a:pt x="323720" y="122956"/>
                  </a:cubicBezTo>
                  <a:cubicBezTo>
                    <a:pt x="316073" y="122956"/>
                    <a:pt x="309873" y="117696"/>
                    <a:pt x="309873" y="111207"/>
                  </a:cubicBezTo>
                  <a:cubicBezTo>
                    <a:pt x="309873" y="104717"/>
                    <a:pt x="316073" y="99457"/>
                    <a:pt x="323720" y="99457"/>
                  </a:cubicBezTo>
                  <a:close/>
                  <a:moveTo>
                    <a:pt x="513010" y="93591"/>
                  </a:moveTo>
                  <a:cubicBezTo>
                    <a:pt x="520658" y="93591"/>
                    <a:pt x="526858" y="98852"/>
                    <a:pt x="526858" y="105341"/>
                  </a:cubicBezTo>
                  <a:cubicBezTo>
                    <a:pt x="526858" y="111830"/>
                    <a:pt x="520658" y="117091"/>
                    <a:pt x="513010" y="117091"/>
                  </a:cubicBezTo>
                  <a:cubicBezTo>
                    <a:pt x="505363" y="117091"/>
                    <a:pt x="499163" y="111830"/>
                    <a:pt x="499163" y="105341"/>
                  </a:cubicBezTo>
                  <a:cubicBezTo>
                    <a:pt x="499163" y="98852"/>
                    <a:pt x="505363" y="93591"/>
                    <a:pt x="513010" y="93591"/>
                  </a:cubicBezTo>
                  <a:close/>
                  <a:moveTo>
                    <a:pt x="822837" y="63520"/>
                  </a:moveTo>
                  <a:cubicBezTo>
                    <a:pt x="830484" y="63520"/>
                    <a:pt x="836684" y="68781"/>
                    <a:pt x="836684" y="75270"/>
                  </a:cubicBezTo>
                  <a:cubicBezTo>
                    <a:pt x="836684" y="81759"/>
                    <a:pt x="830484" y="87020"/>
                    <a:pt x="822837" y="87020"/>
                  </a:cubicBezTo>
                  <a:cubicBezTo>
                    <a:pt x="815190" y="87020"/>
                    <a:pt x="808990" y="81759"/>
                    <a:pt x="808990" y="75270"/>
                  </a:cubicBezTo>
                  <a:cubicBezTo>
                    <a:pt x="808990" y="68781"/>
                    <a:pt x="815190" y="63520"/>
                    <a:pt x="822837" y="63520"/>
                  </a:cubicBezTo>
                  <a:close/>
                  <a:moveTo>
                    <a:pt x="231954" y="60811"/>
                  </a:moveTo>
                  <a:lnTo>
                    <a:pt x="239692" y="63531"/>
                  </a:lnTo>
                  <a:cubicBezTo>
                    <a:pt x="242197" y="65657"/>
                    <a:pt x="243747" y="68595"/>
                    <a:pt x="243747" y="71839"/>
                  </a:cubicBezTo>
                  <a:cubicBezTo>
                    <a:pt x="243747" y="78328"/>
                    <a:pt x="237548" y="83589"/>
                    <a:pt x="229900" y="83589"/>
                  </a:cubicBezTo>
                  <a:cubicBezTo>
                    <a:pt x="226077" y="83589"/>
                    <a:pt x="222615" y="82274"/>
                    <a:pt x="220109" y="80148"/>
                  </a:cubicBezTo>
                  <a:lnTo>
                    <a:pt x="216425" y="72600"/>
                  </a:lnTo>
                  <a:close/>
                  <a:moveTo>
                    <a:pt x="611007" y="59645"/>
                  </a:moveTo>
                  <a:cubicBezTo>
                    <a:pt x="618654" y="59645"/>
                    <a:pt x="624854" y="64906"/>
                    <a:pt x="624854" y="71395"/>
                  </a:cubicBezTo>
                  <a:cubicBezTo>
                    <a:pt x="624854" y="77884"/>
                    <a:pt x="618654" y="83145"/>
                    <a:pt x="611007" y="83145"/>
                  </a:cubicBezTo>
                  <a:cubicBezTo>
                    <a:pt x="603359" y="83145"/>
                    <a:pt x="597159" y="77884"/>
                    <a:pt x="597159" y="71395"/>
                  </a:cubicBezTo>
                  <a:cubicBezTo>
                    <a:pt x="597159" y="64906"/>
                    <a:pt x="603359" y="59645"/>
                    <a:pt x="611007" y="59645"/>
                  </a:cubicBezTo>
                  <a:close/>
                  <a:moveTo>
                    <a:pt x="380727" y="53082"/>
                  </a:moveTo>
                  <a:cubicBezTo>
                    <a:pt x="388374" y="53082"/>
                    <a:pt x="394574" y="58343"/>
                    <a:pt x="394574" y="64832"/>
                  </a:cubicBezTo>
                  <a:cubicBezTo>
                    <a:pt x="394574" y="71321"/>
                    <a:pt x="388374" y="76582"/>
                    <a:pt x="380727" y="76582"/>
                  </a:cubicBezTo>
                  <a:cubicBezTo>
                    <a:pt x="373079" y="76582"/>
                    <a:pt x="366879" y="71321"/>
                    <a:pt x="366879" y="64832"/>
                  </a:cubicBezTo>
                  <a:cubicBezTo>
                    <a:pt x="366879" y="58343"/>
                    <a:pt x="373079" y="53082"/>
                    <a:pt x="380727" y="53082"/>
                  </a:cubicBezTo>
                  <a:close/>
                  <a:moveTo>
                    <a:pt x="474843" y="36166"/>
                  </a:moveTo>
                  <a:cubicBezTo>
                    <a:pt x="482490" y="36166"/>
                    <a:pt x="488690" y="41427"/>
                    <a:pt x="488690" y="47916"/>
                  </a:cubicBezTo>
                  <a:cubicBezTo>
                    <a:pt x="488690" y="54405"/>
                    <a:pt x="482490" y="59666"/>
                    <a:pt x="474843" y="59666"/>
                  </a:cubicBezTo>
                  <a:cubicBezTo>
                    <a:pt x="467196" y="59666"/>
                    <a:pt x="460996" y="54405"/>
                    <a:pt x="460996" y="47916"/>
                  </a:cubicBezTo>
                  <a:cubicBezTo>
                    <a:pt x="460996" y="41427"/>
                    <a:pt x="467196" y="36166"/>
                    <a:pt x="474843" y="36166"/>
                  </a:cubicBezTo>
                  <a:close/>
                  <a:moveTo>
                    <a:pt x="751717" y="17957"/>
                  </a:moveTo>
                  <a:lnTo>
                    <a:pt x="754885" y="19000"/>
                  </a:lnTo>
                  <a:lnTo>
                    <a:pt x="766082" y="24376"/>
                  </a:lnTo>
                  <a:lnTo>
                    <a:pt x="768227" y="28771"/>
                  </a:lnTo>
                  <a:cubicBezTo>
                    <a:pt x="768227" y="35260"/>
                    <a:pt x="762027" y="40520"/>
                    <a:pt x="754380" y="40520"/>
                  </a:cubicBezTo>
                  <a:cubicBezTo>
                    <a:pt x="746732" y="40520"/>
                    <a:pt x="740532" y="35260"/>
                    <a:pt x="740532" y="28771"/>
                  </a:cubicBezTo>
                  <a:cubicBezTo>
                    <a:pt x="740532" y="25527"/>
                    <a:pt x="742082" y="22589"/>
                    <a:pt x="744588" y="20463"/>
                  </a:cubicBezTo>
                  <a:close/>
                  <a:moveTo>
                    <a:pt x="679103" y="9949"/>
                  </a:moveTo>
                  <a:cubicBezTo>
                    <a:pt x="686750" y="9949"/>
                    <a:pt x="692950" y="15210"/>
                    <a:pt x="692950" y="21699"/>
                  </a:cubicBezTo>
                  <a:cubicBezTo>
                    <a:pt x="692950" y="28188"/>
                    <a:pt x="686750" y="33449"/>
                    <a:pt x="679103" y="33449"/>
                  </a:cubicBezTo>
                  <a:cubicBezTo>
                    <a:pt x="671456" y="33449"/>
                    <a:pt x="665256" y="28188"/>
                    <a:pt x="665256" y="21699"/>
                  </a:cubicBezTo>
                  <a:cubicBezTo>
                    <a:pt x="665256" y="15210"/>
                    <a:pt x="671456" y="9949"/>
                    <a:pt x="679103" y="9949"/>
                  </a:cubicBezTo>
                  <a:close/>
                  <a:moveTo>
                    <a:pt x="343942" y="8047"/>
                  </a:moveTo>
                  <a:lnTo>
                    <a:pt x="339970" y="16184"/>
                  </a:lnTo>
                  <a:cubicBezTo>
                    <a:pt x="337464" y="18310"/>
                    <a:pt x="334002" y="19625"/>
                    <a:pt x="330178" y="19625"/>
                  </a:cubicBezTo>
                  <a:cubicBezTo>
                    <a:pt x="326355" y="19625"/>
                    <a:pt x="322893" y="18310"/>
                    <a:pt x="320387" y="16184"/>
                  </a:cubicBezTo>
                  <a:lnTo>
                    <a:pt x="320226" y="15854"/>
                  </a:lnTo>
                  <a:close/>
                  <a:moveTo>
                    <a:pt x="542009" y="0"/>
                  </a:moveTo>
                  <a:cubicBezTo>
                    <a:pt x="549656" y="0"/>
                    <a:pt x="555856" y="5261"/>
                    <a:pt x="555856" y="11750"/>
                  </a:cubicBezTo>
                  <a:cubicBezTo>
                    <a:pt x="555856" y="18239"/>
                    <a:pt x="549656" y="23499"/>
                    <a:pt x="542009" y="23499"/>
                  </a:cubicBezTo>
                  <a:cubicBezTo>
                    <a:pt x="534361" y="23499"/>
                    <a:pt x="528161" y="18239"/>
                    <a:pt x="528161" y="11750"/>
                  </a:cubicBezTo>
                  <a:cubicBezTo>
                    <a:pt x="528161" y="5261"/>
                    <a:pt x="534361" y="0"/>
                    <a:pt x="542009" y="0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5B6B0110-5F6F-44E2-9364-9D53D84E671F}"/>
                </a:ext>
              </a:extLst>
            </p:cNvPr>
            <p:cNvSpPr/>
            <p:nvPr/>
          </p:nvSpPr>
          <p:spPr>
            <a:xfrm>
              <a:off x="1726982" y="2592455"/>
              <a:ext cx="180975" cy="155104"/>
            </a:xfrm>
            <a:custGeom>
              <a:avLst/>
              <a:gdLst>
                <a:gd name="connsiteX0" fmla="*/ 145189 w 304116"/>
                <a:gd name="connsiteY0" fmla="*/ 61656 h 260642"/>
                <a:gd name="connsiteX1" fmla="*/ 254626 w 304116"/>
                <a:gd name="connsiteY1" fmla="*/ 114864 h 260642"/>
                <a:gd name="connsiteX2" fmla="*/ 282220 w 304116"/>
                <a:gd name="connsiteY2" fmla="*/ 259201 h 260642"/>
                <a:gd name="connsiteX3" fmla="*/ 189519 w 304116"/>
                <a:gd name="connsiteY3" fmla="*/ 179971 h 260642"/>
                <a:gd name="connsiteX4" fmla="*/ 116176 w 304116"/>
                <a:gd name="connsiteY4" fmla="*/ 83631 h 260642"/>
                <a:gd name="connsiteX5" fmla="*/ 145189 w 304116"/>
                <a:gd name="connsiteY5" fmla="*/ 61656 h 260642"/>
                <a:gd name="connsiteX6" fmla="*/ 46549 w 304116"/>
                <a:gd name="connsiteY6" fmla="*/ 0 h 260642"/>
                <a:gd name="connsiteX7" fmla="*/ 93098 w 304116"/>
                <a:gd name="connsiteY7" fmla="*/ 46549 h 260642"/>
                <a:gd name="connsiteX8" fmla="*/ 46549 w 304116"/>
                <a:gd name="connsiteY8" fmla="*/ 93098 h 260642"/>
                <a:gd name="connsiteX9" fmla="*/ 0 w 304116"/>
                <a:gd name="connsiteY9" fmla="*/ 46549 h 260642"/>
                <a:gd name="connsiteX10" fmla="*/ 46549 w 304116"/>
                <a:gd name="connsiteY10" fmla="*/ 0 h 260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4116" h="260642">
                  <a:moveTo>
                    <a:pt x="145189" y="61656"/>
                  </a:moveTo>
                  <a:cubicBezTo>
                    <a:pt x="181399" y="56002"/>
                    <a:pt x="233871" y="92917"/>
                    <a:pt x="254626" y="114864"/>
                  </a:cubicBezTo>
                  <a:cubicBezTo>
                    <a:pt x="282300" y="144126"/>
                    <a:pt x="333494" y="247578"/>
                    <a:pt x="282220" y="259201"/>
                  </a:cubicBezTo>
                  <a:cubicBezTo>
                    <a:pt x="230946" y="270824"/>
                    <a:pt x="217193" y="209232"/>
                    <a:pt x="189519" y="179971"/>
                  </a:cubicBezTo>
                  <a:cubicBezTo>
                    <a:pt x="161846" y="150709"/>
                    <a:pt x="89459" y="137532"/>
                    <a:pt x="116176" y="83631"/>
                  </a:cubicBezTo>
                  <a:cubicBezTo>
                    <a:pt x="122855" y="70155"/>
                    <a:pt x="133118" y="63541"/>
                    <a:pt x="145189" y="61656"/>
                  </a:cubicBezTo>
                  <a:close/>
                  <a:moveTo>
                    <a:pt x="46549" y="0"/>
                  </a:moveTo>
                  <a:cubicBezTo>
                    <a:pt x="72257" y="0"/>
                    <a:pt x="93098" y="20841"/>
                    <a:pt x="93098" y="46549"/>
                  </a:cubicBezTo>
                  <a:cubicBezTo>
                    <a:pt x="93098" y="72257"/>
                    <a:pt x="72257" y="93098"/>
                    <a:pt x="46549" y="93098"/>
                  </a:cubicBezTo>
                  <a:cubicBezTo>
                    <a:pt x="20841" y="93098"/>
                    <a:pt x="0" y="72257"/>
                    <a:pt x="0" y="46549"/>
                  </a:cubicBezTo>
                  <a:cubicBezTo>
                    <a:pt x="0" y="20841"/>
                    <a:pt x="20841" y="0"/>
                    <a:pt x="4654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フリーフォーム: 図形 103">
              <a:extLst>
                <a:ext uri="{FF2B5EF4-FFF2-40B4-BE49-F238E27FC236}">
                  <a16:creationId xmlns:a16="http://schemas.microsoft.com/office/drawing/2014/main" id="{C3E9F169-FC73-4F96-986E-B1E5D3E2194B}"/>
                </a:ext>
              </a:extLst>
            </p:cNvPr>
            <p:cNvSpPr/>
            <p:nvPr/>
          </p:nvSpPr>
          <p:spPr>
            <a:xfrm>
              <a:off x="1061108" y="3090745"/>
              <a:ext cx="957574" cy="280978"/>
            </a:xfrm>
            <a:custGeom>
              <a:avLst/>
              <a:gdLst>
                <a:gd name="connsiteX0" fmla="*/ 0 w 957574"/>
                <a:gd name="connsiteY0" fmla="*/ 0 h 280978"/>
                <a:gd name="connsiteX1" fmla="*/ 1472 w 957574"/>
                <a:gd name="connsiteY1" fmla="*/ 1092 h 280978"/>
                <a:gd name="connsiteX2" fmla="*/ 20424 w 957574"/>
                <a:gd name="connsiteY2" fmla="*/ 10889 h 280978"/>
                <a:gd name="connsiteX3" fmla="*/ 46212 w 957574"/>
                <a:gd name="connsiteY3" fmla="*/ 46399 h 280978"/>
                <a:gd name="connsiteX4" fmla="*/ 479794 w 957574"/>
                <a:gd name="connsiteY4" fmla="*/ 217229 h 280978"/>
                <a:gd name="connsiteX5" fmla="*/ 913376 w 957574"/>
                <a:gd name="connsiteY5" fmla="*/ 46399 h 280978"/>
                <a:gd name="connsiteX6" fmla="*/ 937421 w 957574"/>
                <a:gd name="connsiteY6" fmla="*/ 13288 h 280978"/>
                <a:gd name="connsiteX7" fmla="*/ 957574 w 957574"/>
                <a:gd name="connsiteY7" fmla="*/ 2871 h 280978"/>
                <a:gd name="connsiteX8" fmla="*/ 951370 w 957574"/>
                <a:gd name="connsiteY8" fmla="*/ 19568 h 280978"/>
                <a:gd name="connsiteX9" fmla="*/ 479320 w 957574"/>
                <a:gd name="connsiteY9" fmla="*/ 280978 h 280978"/>
                <a:gd name="connsiteX10" fmla="*/ 7270 w 957574"/>
                <a:gd name="connsiteY10" fmla="*/ 19568 h 280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57574" h="280978">
                  <a:moveTo>
                    <a:pt x="0" y="0"/>
                  </a:moveTo>
                  <a:lnTo>
                    <a:pt x="1472" y="1092"/>
                  </a:lnTo>
                  <a:lnTo>
                    <a:pt x="20424" y="10889"/>
                  </a:lnTo>
                  <a:lnTo>
                    <a:pt x="46212" y="46399"/>
                  </a:lnTo>
                  <a:cubicBezTo>
                    <a:pt x="149271" y="150729"/>
                    <a:pt x="305237" y="217229"/>
                    <a:pt x="479794" y="217229"/>
                  </a:cubicBezTo>
                  <a:cubicBezTo>
                    <a:pt x="654351" y="217229"/>
                    <a:pt x="810317" y="150729"/>
                    <a:pt x="913376" y="46399"/>
                  </a:cubicBezTo>
                  <a:lnTo>
                    <a:pt x="937421" y="13288"/>
                  </a:lnTo>
                  <a:lnTo>
                    <a:pt x="957574" y="2871"/>
                  </a:lnTo>
                  <a:lnTo>
                    <a:pt x="951370" y="19568"/>
                  </a:lnTo>
                  <a:cubicBezTo>
                    <a:pt x="873597" y="173188"/>
                    <a:pt x="691526" y="280978"/>
                    <a:pt x="479320" y="280978"/>
                  </a:cubicBezTo>
                  <a:cubicBezTo>
                    <a:pt x="267114" y="280978"/>
                    <a:pt x="85043" y="173188"/>
                    <a:pt x="7270" y="19568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5" name="グループ化 104">
            <a:extLst>
              <a:ext uri="{FF2B5EF4-FFF2-40B4-BE49-F238E27FC236}">
                <a16:creationId xmlns:a16="http://schemas.microsoft.com/office/drawing/2014/main" id="{4EF1E528-E883-45FA-AA75-D1DF132EB81E}"/>
              </a:ext>
            </a:extLst>
          </p:cNvPr>
          <p:cNvGrpSpPr/>
          <p:nvPr/>
        </p:nvGrpSpPr>
        <p:grpSpPr>
          <a:xfrm>
            <a:off x="6947297" y="1555163"/>
            <a:ext cx="1920658" cy="1253808"/>
            <a:chOff x="4910001" y="3723164"/>
            <a:chExt cx="1953690" cy="1275374"/>
          </a:xfrm>
        </p:grpSpPr>
        <p:grpSp>
          <p:nvGrpSpPr>
            <p:cNvPr id="106" name="グループ化 105">
              <a:extLst>
                <a:ext uri="{FF2B5EF4-FFF2-40B4-BE49-F238E27FC236}">
                  <a16:creationId xmlns:a16="http://schemas.microsoft.com/office/drawing/2014/main" id="{D83D4CB5-819A-4BD7-9287-D02276C65F1A}"/>
                </a:ext>
              </a:extLst>
            </p:cNvPr>
            <p:cNvGrpSpPr/>
            <p:nvPr/>
          </p:nvGrpSpPr>
          <p:grpSpPr>
            <a:xfrm>
              <a:off x="4970961" y="3746024"/>
              <a:ext cx="894510" cy="681014"/>
              <a:chOff x="967076" y="2506163"/>
              <a:chExt cx="1136911" cy="865560"/>
            </a:xfrm>
          </p:grpSpPr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450E43D0-8B4D-4AE9-98D3-93F28D2CFBB8}"/>
                  </a:ext>
                </a:extLst>
              </p:cNvPr>
              <p:cNvSpPr/>
              <p:nvPr/>
            </p:nvSpPr>
            <p:spPr>
              <a:xfrm>
                <a:off x="967076" y="2506163"/>
                <a:ext cx="1136910" cy="856022"/>
              </a:xfrm>
              <a:custGeom>
                <a:avLst/>
                <a:gdLst>
                  <a:gd name="connsiteX0" fmla="*/ 573352 w 1136910"/>
                  <a:gd name="connsiteY0" fmla="*/ 0 h 856022"/>
                  <a:gd name="connsiteX1" fmla="*/ 1045402 w 1136910"/>
                  <a:gd name="connsiteY1" fmla="*/ 261410 h 856022"/>
                  <a:gd name="connsiteX2" fmla="*/ 1073505 w 1136910"/>
                  <a:gd name="connsiteY2" fmla="*/ 337046 h 856022"/>
                  <a:gd name="connsiteX3" fmla="*/ 1092238 w 1136910"/>
                  <a:gd name="connsiteY3" fmla="*/ 349320 h 856022"/>
                  <a:gd name="connsiteX4" fmla="*/ 1136910 w 1136910"/>
                  <a:gd name="connsiteY4" fmla="*/ 428011 h 856022"/>
                  <a:gd name="connsiteX5" fmla="*/ 1092238 w 1136910"/>
                  <a:gd name="connsiteY5" fmla="*/ 506702 h 856022"/>
                  <a:gd name="connsiteX6" fmla="*/ 1073505 w 1136910"/>
                  <a:gd name="connsiteY6" fmla="*/ 518976 h 856022"/>
                  <a:gd name="connsiteX7" fmla="*/ 1045402 w 1136910"/>
                  <a:gd name="connsiteY7" fmla="*/ 594612 h 856022"/>
                  <a:gd name="connsiteX8" fmla="*/ 573352 w 1136910"/>
                  <a:gd name="connsiteY8" fmla="*/ 856022 h 856022"/>
                  <a:gd name="connsiteX9" fmla="*/ 101302 w 1136910"/>
                  <a:gd name="connsiteY9" fmla="*/ 594612 h 856022"/>
                  <a:gd name="connsiteX10" fmla="*/ 76351 w 1136910"/>
                  <a:gd name="connsiteY10" fmla="*/ 527459 h 856022"/>
                  <a:gd name="connsiteX11" fmla="*/ 44672 w 1136910"/>
                  <a:gd name="connsiteY11" fmla="*/ 506702 h 856022"/>
                  <a:gd name="connsiteX12" fmla="*/ 0 w 1136910"/>
                  <a:gd name="connsiteY12" fmla="*/ 428011 h 856022"/>
                  <a:gd name="connsiteX13" fmla="*/ 44672 w 1136910"/>
                  <a:gd name="connsiteY13" fmla="*/ 349320 h 856022"/>
                  <a:gd name="connsiteX14" fmla="*/ 76351 w 1136910"/>
                  <a:gd name="connsiteY14" fmla="*/ 328564 h 856022"/>
                  <a:gd name="connsiteX15" fmla="*/ 101302 w 1136910"/>
                  <a:gd name="connsiteY15" fmla="*/ 261410 h 856022"/>
                  <a:gd name="connsiteX16" fmla="*/ 573352 w 1136910"/>
                  <a:gd name="connsiteY16" fmla="*/ 0 h 856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36910" h="856022">
                    <a:moveTo>
                      <a:pt x="573352" y="0"/>
                    </a:moveTo>
                    <a:cubicBezTo>
                      <a:pt x="785558" y="0"/>
                      <a:pt x="967629" y="107790"/>
                      <a:pt x="1045402" y="261410"/>
                    </a:cubicBezTo>
                    <a:lnTo>
                      <a:pt x="1073505" y="337046"/>
                    </a:lnTo>
                    <a:lnTo>
                      <a:pt x="1092238" y="349320"/>
                    </a:lnTo>
                    <a:cubicBezTo>
                      <a:pt x="1121003" y="373506"/>
                      <a:pt x="1136910" y="400098"/>
                      <a:pt x="1136910" y="428011"/>
                    </a:cubicBezTo>
                    <a:cubicBezTo>
                      <a:pt x="1136910" y="455924"/>
                      <a:pt x="1121003" y="482516"/>
                      <a:pt x="1092238" y="506702"/>
                    </a:cubicBezTo>
                    <a:lnTo>
                      <a:pt x="1073505" y="518976"/>
                    </a:lnTo>
                    <a:lnTo>
                      <a:pt x="1045402" y="594612"/>
                    </a:lnTo>
                    <a:cubicBezTo>
                      <a:pt x="967629" y="748232"/>
                      <a:pt x="785558" y="856022"/>
                      <a:pt x="573352" y="856022"/>
                    </a:cubicBezTo>
                    <a:cubicBezTo>
                      <a:pt x="361146" y="856022"/>
                      <a:pt x="179075" y="748232"/>
                      <a:pt x="101302" y="594612"/>
                    </a:cubicBezTo>
                    <a:lnTo>
                      <a:pt x="76351" y="527459"/>
                    </a:lnTo>
                    <a:lnTo>
                      <a:pt x="44672" y="506702"/>
                    </a:lnTo>
                    <a:cubicBezTo>
                      <a:pt x="15907" y="482516"/>
                      <a:pt x="0" y="455924"/>
                      <a:pt x="0" y="428011"/>
                    </a:cubicBezTo>
                    <a:cubicBezTo>
                      <a:pt x="0" y="400098"/>
                      <a:pt x="15907" y="373506"/>
                      <a:pt x="44672" y="349320"/>
                    </a:cubicBezTo>
                    <a:lnTo>
                      <a:pt x="76351" y="328564"/>
                    </a:lnTo>
                    <a:lnTo>
                      <a:pt x="101302" y="261410"/>
                    </a:lnTo>
                    <a:cubicBezTo>
                      <a:pt x="179075" y="107790"/>
                      <a:pt x="361146" y="0"/>
                      <a:pt x="573352" y="0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008000"/>
                  </a:gs>
                  <a:gs pos="0">
                    <a:srgbClr val="92D050"/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B8D70819-B30A-4D13-BD59-85879C18FB60}"/>
                  </a:ext>
                </a:extLst>
              </p:cNvPr>
              <p:cNvSpPr/>
              <p:nvPr/>
            </p:nvSpPr>
            <p:spPr>
              <a:xfrm>
                <a:off x="1007652" y="2535679"/>
                <a:ext cx="1096335" cy="831850"/>
              </a:xfrm>
              <a:custGeom>
                <a:avLst/>
                <a:gdLst>
                  <a:gd name="connsiteX0" fmla="*/ 505095 w 1096335"/>
                  <a:gd name="connsiteY0" fmla="*/ 817167 h 831850"/>
                  <a:gd name="connsiteX1" fmla="*/ 518942 w 1096335"/>
                  <a:gd name="connsiteY1" fmla="*/ 828917 h 831850"/>
                  <a:gd name="connsiteX2" fmla="*/ 517510 w 1096335"/>
                  <a:gd name="connsiteY2" fmla="*/ 831850 h 831850"/>
                  <a:gd name="connsiteX3" fmla="*/ 491889 w 1096335"/>
                  <a:gd name="connsiteY3" fmla="*/ 830231 h 831850"/>
                  <a:gd name="connsiteX4" fmla="*/ 491248 w 1096335"/>
                  <a:gd name="connsiteY4" fmla="*/ 828917 h 831850"/>
                  <a:gd name="connsiteX5" fmla="*/ 505095 w 1096335"/>
                  <a:gd name="connsiteY5" fmla="*/ 817167 h 831850"/>
                  <a:gd name="connsiteX6" fmla="*/ 319544 w 1096335"/>
                  <a:gd name="connsiteY6" fmla="*/ 777927 h 831850"/>
                  <a:gd name="connsiteX7" fmla="*/ 333391 w 1096335"/>
                  <a:gd name="connsiteY7" fmla="*/ 789676 h 831850"/>
                  <a:gd name="connsiteX8" fmla="*/ 329853 w 1096335"/>
                  <a:gd name="connsiteY8" fmla="*/ 796924 h 831850"/>
                  <a:gd name="connsiteX9" fmla="*/ 310669 w 1096335"/>
                  <a:gd name="connsiteY9" fmla="*/ 790609 h 831850"/>
                  <a:gd name="connsiteX10" fmla="*/ 306272 w 1096335"/>
                  <a:gd name="connsiteY10" fmla="*/ 788497 h 831850"/>
                  <a:gd name="connsiteX11" fmla="*/ 309752 w 1096335"/>
                  <a:gd name="connsiteY11" fmla="*/ 781368 h 831850"/>
                  <a:gd name="connsiteX12" fmla="*/ 319544 w 1096335"/>
                  <a:gd name="connsiteY12" fmla="*/ 777927 h 831850"/>
                  <a:gd name="connsiteX13" fmla="*/ 562102 w 1096335"/>
                  <a:gd name="connsiteY13" fmla="*/ 770793 h 831850"/>
                  <a:gd name="connsiteX14" fmla="*/ 575949 w 1096335"/>
                  <a:gd name="connsiteY14" fmla="*/ 782543 h 831850"/>
                  <a:gd name="connsiteX15" fmla="*/ 562102 w 1096335"/>
                  <a:gd name="connsiteY15" fmla="*/ 794293 h 831850"/>
                  <a:gd name="connsiteX16" fmla="*/ 548254 w 1096335"/>
                  <a:gd name="connsiteY16" fmla="*/ 782543 h 831850"/>
                  <a:gd name="connsiteX17" fmla="*/ 562102 w 1096335"/>
                  <a:gd name="connsiteY17" fmla="*/ 770793 h 831850"/>
                  <a:gd name="connsiteX18" fmla="*/ 777880 w 1096335"/>
                  <a:gd name="connsiteY18" fmla="*/ 766030 h 831850"/>
                  <a:gd name="connsiteX19" fmla="*/ 787671 w 1096335"/>
                  <a:gd name="connsiteY19" fmla="*/ 769472 h 831850"/>
                  <a:gd name="connsiteX20" fmla="*/ 789804 w 1096335"/>
                  <a:gd name="connsiteY20" fmla="*/ 773841 h 831850"/>
                  <a:gd name="connsiteX21" fmla="*/ 767369 w 1096335"/>
                  <a:gd name="connsiteY21" fmla="*/ 784614 h 831850"/>
                  <a:gd name="connsiteX22" fmla="*/ 764032 w 1096335"/>
                  <a:gd name="connsiteY22" fmla="*/ 777780 h 831850"/>
                  <a:gd name="connsiteX23" fmla="*/ 777880 w 1096335"/>
                  <a:gd name="connsiteY23" fmla="*/ 766030 h 831850"/>
                  <a:gd name="connsiteX24" fmla="*/ 656218 w 1096335"/>
                  <a:gd name="connsiteY24" fmla="*/ 753877 h 831850"/>
                  <a:gd name="connsiteX25" fmla="*/ 670065 w 1096335"/>
                  <a:gd name="connsiteY25" fmla="*/ 765627 h 831850"/>
                  <a:gd name="connsiteX26" fmla="*/ 656218 w 1096335"/>
                  <a:gd name="connsiteY26" fmla="*/ 777376 h 831850"/>
                  <a:gd name="connsiteX27" fmla="*/ 642371 w 1096335"/>
                  <a:gd name="connsiteY27" fmla="*/ 765627 h 831850"/>
                  <a:gd name="connsiteX28" fmla="*/ 656218 w 1096335"/>
                  <a:gd name="connsiteY28" fmla="*/ 753877 h 831850"/>
                  <a:gd name="connsiteX29" fmla="*/ 421363 w 1096335"/>
                  <a:gd name="connsiteY29" fmla="*/ 752009 h 831850"/>
                  <a:gd name="connsiteX30" fmla="*/ 435210 w 1096335"/>
                  <a:gd name="connsiteY30" fmla="*/ 763759 h 831850"/>
                  <a:gd name="connsiteX31" fmla="*/ 421363 w 1096335"/>
                  <a:gd name="connsiteY31" fmla="*/ 775508 h 831850"/>
                  <a:gd name="connsiteX32" fmla="*/ 407515 w 1096335"/>
                  <a:gd name="connsiteY32" fmla="*/ 763759 h 831850"/>
                  <a:gd name="connsiteX33" fmla="*/ 421363 w 1096335"/>
                  <a:gd name="connsiteY33" fmla="*/ 752009 h 831850"/>
                  <a:gd name="connsiteX34" fmla="*/ 723384 w 1096335"/>
                  <a:gd name="connsiteY34" fmla="*/ 717711 h 831850"/>
                  <a:gd name="connsiteX35" fmla="*/ 737231 w 1096335"/>
                  <a:gd name="connsiteY35" fmla="*/ 729460 h 831850"/>
                  <a:gd name="connsiteX36" fmla="*/ 723384 w 1096335"/>
                  <a:gd name="connsiteY36" fmla="*/ 741210 h 831850"/>
                  <a:gd name="connsiteX37" fmla="*/ 709536 w 1096335"/>
                  <a:gd name="connsiteY37" fmla="*/ 729460 h 831850"/>
                  <a:gd name="connsiteX38" fmla="*/ 723384 w 1096335"/>
                  <a:gd name="connsiteY38" fmla="*/ 717711 h 831850"/>
                  <a:gd name="connsiteX39" fmla="*/ 845976 w 1096335"/>
                  <a:gd name="connsiteY39" fmla="*/ 716334 h 831850"/>
                  <a:gd name="connsiteX40" fmla="*/ 859823 w 1096335"/>
                  <a:gd name="connsiteY40" fmla="*/ 728083 h 831850"/>
                  <a:gd name="connsiteX41" fmla="*/ 859197 w 1096335"/>
                  <a:gd name="connsiteY41" fmla="*/ 729366 h 831850"/>
                  <a:gd name="connsiteX42" fmla="*/ 845588 w 1096335"/>
                  <a:gd name="connsiteY42" fmla="*/ 739697 h 831850"/>
                  <a:gd name="connsiteX43" fmla="*/ 836185 w 1096335"/>
                  <a:gd name="connsiteY43" fmla="*/ 736392 h 831850"/>
                  <a:gd name="connsiteX44" fmla="*/ 832129 w 1096335"/>
                  <a:gd name="connsiteY44" fmla="*/ 728083 h 831850"/>
                  <a:gd name="connsiteX45" fmla="*/ 845976 w 1096335"/>
                  <a:gd name="connsiteY45" fmla="*/ 716334 h 831850"/>
                  <a:gd name="connsiteX46" fmla="*/ 511553 w 1096335"/>
                  <a:gd name="connsiteY46" fmla="*/ 713836 h 831850"/>
                  <a:gd name="connsiteX47" fmla="*/ 525401 w 1096335"/>
                  <a:gd name="connsiteY47" fmla="*/ 725585 h 831850"/>
                  <a:gd name="connsiteX48" fmla="*/ 511553 w 1096335"/>
                  <a:gd name="connsiteY48" fmla="*/ 737335 h 831850"/>
                  <a:gd name="connsiteX49" fmla="*/ 497706 w 1096335"/>
                  <a:gd name="connsiteY49" fmla="*/ 725585 h 831850"/>
                  <a:gd name="connsiteX50" fmla="*/ 511553 w 1096335"/>
                  <a:gd name="connsiteY50" fmla="*/ 713836 h 831850"/>
                  <a:gd name="connsiteX51" fmla="*/ 289079 w 1096335"/>
                  <a:gd name="connsiteY51" fmla="*/ 711500 h 831850"/>
                  <a:gd name="connsiteX52" fmla="*/ 302926 w 1096335"/>
                  <a:gd name="connsiteY52" fmla="*/ 723250 h 831850"/>
                  <a:gd name="connsiteX53" fmla="*/ 289079 w 1096335"/>
                  <a:gd name="connsiteY53" fmla="*/ 735000 h 831850"/>
                  <a:gd name="connsiteX54" fmla="*/ 275232 w 1096335"/>
                  <a:gd name="connsiteY54" fmla="*/ 723250 h 831850"/>
                  <a:gd name="connsiteX55" fmla="*/ 289079 w 1096335"/>
                  <a:gd name="connsiteY55" fmla="*/ 711500 h 831850"/>
                  <a:gd name="connsiteX56" fmla="*/ 383195 w 1096335"/>
                  <a:gd name="connsiteY56" fmla="*/ 694584 h 831850"/>
                  <a:gd name="connsiteX57" fmla="*/ 397042 w 1096335"/>
                  <a:gd name="connsiteY57" fmla="*/ 706334 h 831850"/>
                  <a:gd name="connsiteX58" fmla="*/ 383195 w 1096335"/>
                  <a:gd name="connsiteY58" fmla="*/ 718083 h 831850"/>
                  <a:gd name="connsiteX59" fmla="*/ 369348 w 1096335"/>
                  <a:gd name="connsiteY59" fmla="*/ 706334 h 831850"/>
                  <a:gd name="connsiteX60" fmla="*/ 383195 w 1096335"/>
                  <a:gd name="connsiteY60" fmla="*/ 694584 h 831850"/>
                  <a:gd name="connsiteX61" fmla="*/ 654926 w 1096335"/>
                  <a:gd name="connsiteY61" fmla="*/ 671211 h 831850"/>
                  <a:gd name="connsiteX62" fmla="*/ 668774 w 1096335"/>
                  <a:gd name="connsiteY62" fmla="*/ 682961 h 831850"/>
                  <a:gd name="connsiteX63" fmla="*/ 654926 w 1096335"/>
                  <a:gd name="connsiteY63" fmla="*/ 694711 h 831850"/>
                  <a:gd name="connsiteX64" fmla="*/ 641079 w 1096335"/>
                  <a:gd name="connsiteY64" fmla="*/ 682961 h 831850"/>
                  <a:gd name="connsiteX65" fmla="*/ 654926 w 1096335"/>
                  <a:gd name="connsiteY65" fmla="*/ 671211 h 831850"/>
                  <a:gd name="connsiteX66" fmla="*/ 579650 w 1096335"/>
                  <a:gd name="connsiteY66" fmla="*/ 664140 h 831850"/>
                  <a:gd name="connsiteX67" fmla="*/ 593497 w 1096335"/>
                  <a:gd name="connsiteY67" fmla="*/ 675889 h 831850"/>
                  <a:gd name="connsiteX68" fmla="*/ 579650 w 1096335"/>
                  <a:gd name="connsiteY68" fmla="*/ 687639 h 831850"/>
                  <a:gd name="connsiteX69" fmla="*/ 565802 w 1096335"/>
                  <a:gd name="connsiteY69" fmla="*/ 675889 h 831850"/>
                  <a:gd name="connsiteX70" fmla="*/ 579650 w 1096335"/>
                  <a:gd name="connsiteY70" fmla="*/ 664140 h 831850"/>
                  <a:gd name="connsiteX71" fmla="*/ 450361 w 1096335"/>
                  <a:gd name="connsiteY71" fmla="*/ 658418 h 831850"/>
                  <a:gd name="connsiteX72" fmla="*/ 464208 w 1096335"/>
                  <a:gd name="connsiteY72" fmla="*/ 670167 h 831850"/>
                  <a:gd name="connsiteX73" fmla="*/ 450361 w 1096335"/>
                  <a:gd name="connsiteY73" fmla="*/ 681917 h 831850"/>
                  <a:gd name="connsiteX74" fmla="*/ 436513 w 1096335"/>
                  <a:gd name="connsiteY74" fmla="*/ 670167 h 831850"/>
                  <a:gd name="connsiteX75" fmla="*/ 450361 w 1096335"/>
                  <a:gd name="connsiteY75" fmla="*/ 658418 h 831850"/>
                  <a:gd name="connsiteX76" fmla="*/ 238531 w 1096335"/>
                  <a:gd name="connsiteY76" fmla="*/ 654543 h 831850"/>
                  <a:gd name="connsiteX77" fmla="*/ 252378 w 1096335"/>
                  <a:gd name="connsiteY77" fmla="*/ 666292 h 831850"/>
                  <a:gd name="connsiteX78" fmla="*/ 238531 w 1096335"/>
                  <a:gd name="connsiteY78" fmla="*/ 678042 h 831850"/>
                  <a:gd name="connsiteX79" fmla="*/ 224683 w 1096335"/>
                  <a:gd name="connsiteY79" fmla="*/ 666292 h 831850"/>
                  <a:gd name="connsiteX80" fmla="*/ 238531 w 1096335"/>
                  <a:gd name="connsiteY80" fmla="*/ 654543 h 831850"/>
                  <a:gd name="connsiteX81" fmla="*/ 825529 w 1096335"/>
                  <a:gd name="connsiteY81" fmla="*/ 643384 h 831850"/>
                  <a:gd name="connsiteX82" fmla="*/ 839376 w 1096335"/>
                  <a:gd name="connsiteY82" fmla="*/ 655134 h 831850"/>
                  <a:gd name="connsiteX83" fmla="*/ 825529 w 1096335"/>
                  <a:gd name="connsiteY83" fmla="*/ 666884 h 831850"/>
                  <a:gd name="connsiteX84" fmla="*/ 811681 w 1096335"/>
                  <a:gd name="connsiteY84" fmla="*/ 655134 h 831850"/>
                  <a:gd name="connsiteX85" fmla="*/ 825529 w 1096335"/>
                  <a:gd name="connsiteY85" fmla="*/ 643384 h 831850"/>
                  <a:gd name="connsiteX86" fmla="*/ 104630 w 1096335"/>
                  <a:gd name="connsiteY86" fmla="*/ 631859 h 831850"/>
                  <a:gd name="connsiteX87" fmla="*/ 112158 w 1096335"/>
                  <a:gd name="connsiteY87" fmla="*/ 634505 h 831850"/>
                  <a:gd name="connsiteX88" fmla="*/ 116214 w 1096335"/>
                  <a:gd name="connsiteY88" fmla="*/ 642813 h 831850"/>
                  <a:gd name="connsiteX89" fmla="*/ 114755 w 1096335"/>
                  <a:gd name="connsiteY89" fmla="*/ 645802 h 831850"/>
                  <a:gd name="connsiteX90" fmla="*/ 738057 w 1096335"/>
                  <a:gd name="connsiteY90" fmla="*/ 623332 h 831850"/>
                  <a:gd name="connsiteX91" fmla="*/ 751905 w 1096335"/>
                  <a:gd name="connsiteY91" fmla="*/ 635082 h 831850"/>
                  <a:gd name="connsiteX92" fmla="*/ 738057 w 1096335"/>
                  <a:gd name="connsiteY92" fmla="*/ 646832 h 831850"/>
                  <a:gd name="connsiteX93" fmla="*/ 724210 w 1096335"/>
                  <a:gd name="connsiteY93" fmla="*/ 635082 h 831850"/>
                  <a:gd name="connsiteX94" fmla="*/ 738057 w 1096335"/>
                  <a:gd name="connsiteY94" fmla="*/ 623332 h 831850"/>
                  <a:gd name="connsiteX95" fmla="*/ 927348 w 1096335"/>
                  <a:gd name="connsiteY95" fmla="*/ 617466 h 831850"/>
                  <a:gd name="connsiteX96" fmla="*/ 941195 w 1096335"/>
                  <a:gd name="connsiteY96" fmla="*/ 629216 h 831850"/>
                  <a:gd name="connsiteX97" fmla="*/ 927348 w 1096335"/>
                  <a:gd name="connsiteY97" fmla="*/ 640966 h 831850"/>
                  <a:gd name="connsiteX98" fmla="*/ 913500 w 1096335"/>
                  <a:gd name="connsiteY98" fmla="*/ 629216 h 831850"/>
                  <a:gd name="connsiteX99" fmla="*/ 927348 w 1096335"/>
                  <a:gd name="connsiteY99" fmla="*/ 617466 h 831850"/>
                  <a:gd name="connsiteX100" fmla="*/ 381903 w 1096335"/>
                  <a:gd name="connsiteY100" fmla="*/ 611918 h 831850"/>
                  <a:gd name="connsiteX101" fmla="*/ 395751 w 1096335"/>
                  <a:gd name="connsiteY101" fmla="*/ 623668 h 831850"/>
                  <a:gd name="connsiteX102" fmla="*/ 381903 w 1096335"/>
                  <a:gd name="connsiteY102" fmla="*/ 635418 h 831850"/>
                  <a:gd name="connsiteX103" fmla="*/ 368056 w 1096335"/>
                  <a:gd name="connsiteY103" fmla="*/ 623668 h 831850"/>
                  <a:gd name="connsiteX104" fmla="*/ 381903 w 1096335"/>
                  <a:gd name="connsiteY104" fmla="*/ 611918 h 831850"/>
                  <a:gd name="connsiteX105" fmla="*/ 542418 w 1096335"/>
                  <a:gd name="connsiteY105" fmla="*/ 609883 h 831850"/>
                  <a:gd name="connsiteX106" fmla="*/ 556265 w 1096335"/>
                  <a:gd name="connsiteY106" fmla="*/ 621632 h 831850"/>
                  <a:gd name="connsiteX107" fmla="*/ 542418 w 1096335"/>
                  <a:gd name="connsiteY107" fmla="*/ 633382 h 831850"/>
                  <a:gd name="connsiteX108" fmla="*/ 528571 w 1096335"/>
                  <a:gd name="connsiteY108" fmla="*/ 621632 h 831850"/>
                  <a:gd name="connsiteX109" fmla="*/ 542418 w 1096335"/>
                  <a:gd name="connsiteY109" fmla="*/ 609883 h 831850"/>
                  <a:gd name="connsiteX110" fmla="*/ 306627 w 1096335"/>
                  <a:gd name="connsiteY110" fmla="*/ 604847 h 831850"/>
                  <a:gd name="connsiteX111" fmla="*/ 320474 w 1096335"/>
                  <a:gd name="connsiteY111" fmla="*/ 616596 h 831850"/>
                  <a:gd name="connsiteX112" fmla="*/ 306627 w 1096335"/>
                  <a:gd name="connsiteY112" fmla="*/ 628346 h 831850"/>
                  <a:gd name="connsiteX113" fmla="*/ 292780 w 1096335"/>
                  <a:gd name="connsiteY113" fmla="*/ 616596 h 831850"/>
                  <a:gd name="connsiteX114" fmla="*/ 306627 w 1096335"/>
                  <a:gd name="connsiteY114" fmla="*/ 604847 h 831850"/>
                  <a:gd name="connsiteX115" fmla="*/ 169533 w 1096335"/>
                  <a:gd name="connsiteY115" fmla="*/ 594897 h 831850"/>
                  <a:gd name="connsiteX116" fmla="*/ 183380 w 1096335"/>
                  <a:gd name="connsiteY116" fmla="*/ 606647 h 831850"/>
                  <a:gd name="connsiteX117" fmla="*/ 169533 w 1096335"/>
                  <a:gd name="connsiteY117" fmla="*/ 618397 h 831850"/>
                  <a:gd name="connsiteX118" fmla="*/ 155685 w 1096335"/>
                  <a:gd name="connsiteY118" fmla="*/ 606647 h 831850"/>
                  <a:gd name="connsiteX119" fmla="*/ 169533 w 1096335"/>
                  <a:gd name="connsiteY119" fmla="*/ 594897 h 831850"/>
                  <a:gd name="connsiteX120" fmla="*/ 454947 w 1096335"/>
                  <a:gd name="connsiteY120" fmla="*/ 589830 h 831850"/>
                  <a:gd name="connsiteX121" fmla="*/ 468794 w 1096335"/>
                  <a:gd name="connsiteY121" fmla="*/ 601580 h 831850"/>
                  <a:gd name="connsiteX122" fmla="*/ 454947 w 1096335"/>
                  <a:gd name="connsiteY122" fmla="*/ 613330 h 831850"/>
                  <a:gd name="connsiteX123" fmla="*/ 441100 w 1096335"/>
                  <a:gd name="connsiteY123" fmla="*/ 601580 h 831850"/>
                  <a:gd name="connsiteX124" fmla="*/ 454947 w 1096335"/>
                  <a:gd name="connsiteY124" fmla="*/ 589830 h 831850"/>
                  <a:gd name="connsiteX125" fmla="*/ 644237 w 1096335"/>
                  <a:gd name="connsiteY125" fmla="*/ 583965 h 831850"/>
                  <a:gd name="connsiteX126" fmla="*/ 658084 w 1096335"/>
                  <a:gd name="connsiteY126" fmla="*/ 595714 h 831850"/>
                  <a:gd name="connsiteX127" fmla="*/ 644237 w 1096335"/>
                  <a:gd name="connsiteY127" fmla="*/ 607464 h 831850"/>
                  <a:gd name="connsiteX128" fmla="*/ 630390 w 1096335"/>
                  <a:gd name="connsiteY128" fmla="*/ 595714 h 831850"/>
                  <a:gd name="connsiteX129" fmla="*/ 644237 w 1096335"/>
                  <a:gd name="connsiteY129" fmla="*/ 583965 h 831850"/>
                  <a:gd name="connsiteX130" fmla="*/ 795064 w 1096335"/>
                  <a:gd name="connsiteY130" fmla="*/ 576958 h 831850"/>
                  <a:gd name="connsiteX131" fmla="*/ 808911 w 1096335"/>
                  <a:gd name="connsiteY131" fmla="*/ 588708 h 831850"/>
                  <a:gd name="connsiteX132" fmla="*/ 795064 w 1096335"/>
                  <a:gd name="connsiteY132" fmla="*/ 600457 h 831850"/>
                  <a:gd name="connsiteX133" fmla="*/ 781217 w 1096335"/>
                  <a:gd name="connsiteY133" fmla="*/ 588708 h 831850"/>
                  <a:gd name="connsiteX134" fmla="*/ 795064 w 1096335"/>
                  <a:gd name="connsiteY134" fmla="*/ 576958 h 831850"/>
                  <a:gd name="connsiteX135" fmla="*/ 889180 w 1096335"/>
                  <a:gd name="connsiteY135" fmla="*/ 560042 h 831850"/>
                  <a:gd name="connsiteX136" fmla="*/ 903028 w 1096335"/>
                  <a:gd name="connsiteY136" fmla="*/ 571791 h 831850"/>
                  <a:gd name="connsiteX137" fmla="*/ 889180 w 1096335"/>
                  <a:gd name="connsiteY137" fmla="*/ 583541 h 831850"/>
                  <a:gd name="connsiteX138" fmla="*/ 875333 w 1096335"/>
                  <a:gd name="connsiteY138" fmla="*/ 571791 h 831850"/>
                  <a:gd name="connsiteX139" fmla="*/ 889180 w 1096335"/>
                  <a:gd name="connsiteY139" fmla="*/ 560042 h 831850"/>
                  <a:gd name="connsiteX140" fmla="*/ 101075 w 1096335"/>
                  <a:gd name="connsiteY140" fmla="*/ 548398 h 831850"/>
                  <a:gd name="connsiteX141" fmla="*/ 114923 w 1096335"/>
                  <a:gd name="connsiteY141" fmla="*/ 560148 h 831850"/>
                  <a:gd name="connsiteX142" fmla="*/ 101075 w 1096335"/>
                  <a:gd name="connsiteY142" fmla="*/ 571898 h 831850"/>
                  <a:gd name="connsiteX143" fmla="*/ 87228 w 1096335"/>
                  <a:gd name="connsiteY143" fmla="*/ 560148 h 831850"/>
                  <a:gd name="connsiteX144" fmla="*/ 101075 w 1096335"/>
                  <a:gd name="connsiteY144" fmla="*/ 548398 h 831850"/>
                  <a:gd name="connsiteX145" fmla="*/ 258247 w 1096335"/>
                  <a:gd name="connsiteY145" fmla="*/ 546362 h 831850"/>
                  <a:gd name="connsiteX146" fmla="*/ 272094 w 1096335"/>
                  <a:gd name="connsiteY146" fmla="*/ 558112 h 831850"/>
                  <a:gd name="connsiteX147" fmla="*/ 258247 w 1096335"/>
                  <a:gd name="connsiteY147" fmla="*/ 569862 h 831850"/>
                  <a:gd name="connsiteX148" fmla="*/ 244400 w 1096335"/>
                  <a:gd name="connsiteY148" fmla="*/ 558112 h 831850"/>
                  <a:gd name="connsiteX149" fmla="*/ 258247 w 1096335"/>
                  <a:gd name="connsiteY149" fmla="*/ 546362 h 831850"/>
                  <a:gd name="connsiteX150" fmla="*/ 511953 w 1096335"/>
                  <a:gd name="connsiteY150" fmla="*/ 543456 h 831850"/>
                  <a:gd name="connsiteX151" fmla="*/ 525801 w 1096335"/>
                  <a:gd name="connsiteY151" fmla="*/ 555206 h 831850"/>
                  <a:gd name="connsiteX152" fmla="*/ 511953 w 1096335"/>
                  <a:gd name="connsiteY152" fmla="*/ 566956 h 831850"/>
                  <a:gd name="connsiteX153" fmla="*/ 498106 w 1096335"/>
                  <a:gd name="connsiteY153" fmla="*/ 555206 h 831850"/>
                  <a:gd name="connsiteX154" fmla="*/ 511953 w 1096335"/>
                  <a:gd name="connsiteY154" fmla="*/ 543456 h 831850"/>
                  <a:gd name="connsiteX155" fmla="*/ 606070 w 1096335"/>
                  <a:gd name="connsiteY155" fmla="*/ 526540 h 831850"/>
                  <a:gd name="connsiteX156" fmla="*/ 619917 w 1096335"/>
                  <a:gd name="connsiteY156" fmla="*/ 538290 h 831850"/>
                  <a:gd name="connsiteX157" fmla="*/ 606070 w 1096335"/>
                  <a:gd name="connsiteY157" fmla="*/ 550039 h 831850"/>
                  <a:gd name="connsiteX158" fmla="*/ 592222 w 1096335"/>
                  <a:gd name="connsiteY158" fmla="*/ 538290 h 831850"/>
                  <a:gd name="connsiteX159" fmla="*/ 606070 w 1096335"/>
                  <a:gd name="connsiteY159" fmla="*/ 526540 h 831850"/>
                  <a:gd name="connsiteX160" fmla="*/ 170776 w 1096335"/>
                  <a:gd name="connsiteY160" fmla="*/ 526310 h 831850"/>
                  <a:gd name="connsiteX161" fmla="*/ 184623 w 1096335"/>
                  <a:gd name="connsiteY161" fmla="*/ 538060 h 831850"/>
                  <a:gd name="connsiteX162" fmla="*/ 170776 w 1096335"/>
                  <a:gd name="connsiteY162" fmla="*/ 549810 h 831850"/>
                  <a:gd name="connsiteX163" fmla="*/ 156929 w 1096335"/>
                  <a:gd name="connsiteY163" fmla="*/ 538060 h 831850"/>
                  <a:gd name="connsiteX164" fmla="*/ 170776 w 1096335"/>
                  <a:gd name="connsiteY164" fmla="*/ 526310 h 831850"/>
                  <a:gd name="connsiteX165" fmla="*/ 956346 w 1096335"/>
                  <a:gd name="connsiteY165" fmla="*/ 523875 h 831850"/>
                  <a:gd name="connsiteX166" fmla="*/ 970193 w 1096335"/>
                  <a:gd name="connsiteY166" fmla="*/ 535625 h 831850"/>
                  <a:gd name="connsiteX167" fmla="*/ 956346 w 1096335"/>
                  <a:gd name="connsiteY167" fmla="*/ 547375 h 831850"/>
                  <a:gd name="connsiteX168" fmla="*/ 942499 w 1096335"/>
                  <a:gd name="connsiteY168" fmla="*/ 535625 h 831850"/>
                  <a:gd name="connsiteX169" fmla="*/ 956346 w 1096335"/>
                  <a:gd name="connsiteY169" fmla="*/ 523875 h 831850"/>
                  <a:gd name="connsiteX170" fmla="*/ 360066 w 1096335"/>
                  <a:gd name="connsiteY170" fmla="*/ 520444 h 831850"/>
                  <a:gd name="connsiteX171" fmla="*/ 373913 w 1096335"/>
                  <a:gd name="connsiteY171" fmla="*/ 532194 h 831850"/>
                  <a:gd name="connsiteX172" fmla="*/ 360066 w 1096335"/>
                  <a:gd name="connsiteY172" fmla="*/ 543944 h 831850"/>
                  <a:gd name="connsiteX173" fmla="*/ 346219 w 1096335"/>
                  <a:gd name="connsiteY173" fmla="*/ 532194 h 831850"/>
                  <a:gd name="connsiteX174" fmla="*/ 360066 w 1096335"/>
                  <a:gd name="connsiteY174" fmla="*/ 520444 h 831850"/>
                  <a:gd name="connsiteX175" fmla="*/ 744516 w 1096335"/>
                  <a:gd name="connsiteY175" fmla="*/ 520000 h 831850"/>
                  <a:gd name="connsiteX176" fmla="*/ 758363 w 1096335"/>
                  <a:gd name="connsiteY176" fmla="*/ 531750 h 831850"/>
                  <a:gd name="connsiteX177" fmla="*/ 744516 w 1096335"/>
                  <a:gd name="connsiteY177" fmla="*/ 543500 h 831850"/>
                  <a:gd name="connsiteX178" fmla="*/ 730668 w 1096335"/>
                  <a:gd name="connsiteY178" fmla="*/ 531750 h 831850"/>
                  <a:gd name="connsiteX179" fmla="*/ 744516 w 1096335"/>
                  <a:gd name="connsiteY179" fmla="*/ 520000 h 831850"/>
                  <a:gd name="connsiteX180" fmla="*/ 673235 w 1096335"/>
                  <a:gd name="connsiteY180" fmla="*/ 490374 h 831850"/>
                  <a:gd name="connsiteX181" fmla="*/ 687083 w 1096335"/>
                  <a:gd name="connsiteY181" fmla="*/ 502123 h 831850"/>
                  <a:gd name="connsiteX182" fmla="*/ 673235 w 1096335"/>
                  <a:gd name="connsiteY182" fmla="*/ 513873 h 831850"/>
                  <a:gd name="connsiteX183" fmla="*/ 659388 w 1096335"/>
                  <a:gd name="connsiteY183" fmla="*/ 502123 h 831850"/>
                  <a:gd name="connsiteX184" fmla="*/ 673235 w 1096335"/>
                  <a:gd name="connsiteY184" fmla="*/ 490374 h 831850"/>
                  <a:gd name="connsiteX185" fmla="*/ 461405 w 1096335"/>
                  <a:gd name="connsiteY185" fmla="*/ 486499 h 831850"/>
                  <a:gd name="connsiteX186" fmla="*/ 475252 w 1096335"/>
                  <a:gd name="connsiteY186" fmla="*/ 498248 h 831850"/>
                  <a:gd name="connsiteX187" fmla="*/ 461405 w 1096335"/>
                  <a:gd name="connsiteY187" fmla="*/ 509998 h 831850"/>
                  <a:gd name="connsiteX188" fmla="*/ 447558 w 1096335"/>
                  <a:gd name="connsiteY188" fmla="*/ 498248 h 831850"/>
                  <a:gd name="connsiteX189" fmla="*/ 461405 w 1096335"/>
                  <a:gd name="connsiteY189" fmla="*/ 486499 h 831850"/>
                  <a:gd name="connsiteX190" fmla="*/ 227782 w 1096335"/>
                  <a:gd name="connsiteY190" fmla="*/ 479936 h 831850"/>
                  <a:gd name="connsiteX191" fmla="*/ 241630 w 1096335"/>
                  <a:gd name="connsiteY191" fmla="*/ 491686 h 831850"/>
                  <a:gd name="connsiteX192" fmla="*/ 227782 w 1096335"/>
                  <a:gd name="connsiteY192" fmla="*/ 503435 h 831850"/>
                  <a:gd name="connsiteX193" fmla="*/ 213935 w 1096335"/>
                  <a:gd name="connsiteY193" fmla="*/ 491686 h 831850"/>
                  <a:gd name="connsiteX194" fmla="*/ 227782 w 1096335"/>
                  <a:gd name="connsiteY194" fmla="*/ 479936 h 831850"/>
                  <a:gd name="connsiteX195" fmla="*/ 887889 w 1096335"/>
                  <a:gd name="connsiteY195" fmla="*/ 477376 h 831850"/>
                  <a:gd name="connsiteX196" fmla="*/ 901736 w 1096335"/>
                  <a:gd name="connsiteY196" fmla="*/ 489126 h 831850"/>
                  <a:gd name="connsiteX197" fmla="*/ 887889 w 1096335"/>
                  <a:gd name="connsiteY197" fmla="*/ 500876 h 831850"/>
                  <a:gd name="connsiteX198" fmla="*/ 874041 w 1096335"/>
                  <a:gd name="connsiteY198" fmla="*/ 489126 h 831850"/>
                  <a:gd name="connsiteX199" fmla="*/ 887889 w 1096335"/>
                  <a:gd name="connsiteY199" fmla="*/ 477376 h 831850"/>
                  <a:gd name="connsiteX200" fmla="*/ 1045060 w 1096335"/>
                  <a:gd name="connsiteY200" fmla="*/ 475340 h 831850"/>
                  <a:gd name="connsiteX201" fmla="*/ 1054852 w 1096335"/>
                  <a:gd name="connsiteY201" fmla="*/ 478782 h 831850"/>
                  <a:gd name="connsiteX202" fmla="*/ 1055184 w 1096335"/>
                  <a:gd name="connsiteY202" fmla="*/ 479461 h 831850"/>
                  <a:gd name="connsiteX203" fmla="*/ 1051663 w 1096335"/>
                  <a:gd name="connsiteY203" fmla="*/ 483495 h 831850"/>
                  <a:gd name="connsiteX204" fmla="*/ 1034839 w 1096335"/>
                  <a:gd name="connsiteY204" fmla="*/ 494518 h 831850"/>
                  <a:gd name="connsiteX205" fmla="*/ 1031213 w 1096335"/>
                  <a:gd name="connsiteY205" fmla="*/ 487090 h 831850"/>
                  <a:gd name="connsiteX206" fmla="*/ 1045060 w 1096335"/>
                  <a:gd name="connsiteY206" fmla="*/ 475340 h 831850"/>
                  <a:gd name="connsiteX207" fmla="*/ 812612 w 1096335"/>
                  <a:gd name="connsiteY207" fmla="*/ 470304 h 831850"/>
                  <a:gd name="connsiteX208" fmla="*/ 826460 w 1096335"/>
                  <a:gd name="connsiteY208" fmla="*/ 482054 h 831850"/>
                  <a:gd name="connsiteX209" fmla="*/ 812612 w 1096335"/>
                  <a:gd name="connsiteY209" fmla="*/ 493804 h 831850"/>
                  <a:gd name="connsiteX210" fmla="*/ 798765 w 1096335"/>
                  <a:gd name="connsiteY210" fmla="*/ 482054 h 831850"/>
                  <a:gd name="connsiteX211" fmla="*/ 812612 w 1096335"/>
                  <a:gd name="connsiteY211" fmla="*/ 470304 h 831850"/>
                  <a:gd name="connsiteX212" fmla="*/ 321899 w 1096335"/>
                  <a:gd name="connsiteY212" fmla="*/ 463019 h 831850"/>
                  <a:gd name="connsiteX213" fmla="*/ 335746 w 1096335"/>
                  <a:gd name="connsiteY213" fmla="*/ 474769 h 831850"/>
                  <a:gd name="connsiteX214" fmla="*/ 321899 w 1096335"/>
                  <a:gd name="connsiteY214" fmla="*/ 486519 h 831850"/>
                  <a:gd name="connsiteX215" fmla="*/ 308051 w 1096335"/>
                  <a:gd name="connsiteY215" fmla="*/ 474769 h 831850"/>
                  <a:gd name="connsiteX216" fmla="*/ 321899 w 1096335"/>
                  <a:gd name="connsiteY216" fmla="*/ 463019 h 831850"/>
                  <a:gd name="connsiteX217" fmla="*/ 52711 w 1096335"/>
                  <a:gd name="connsiteY217" fmla="*/ 457930 h 831850"/>
                  <a:gd name="connsiteX218" fmla="*/ 66559 w 1096335"/>
                  <a:gd name="connsiteY218" fmla="*/ 469680 h 831850"/>
                  <a:gd name="connsiteX219" fmla="*/ 52711 w 1096335"/>
                  <a:gd name="connsiteY219" fmla="*/ 481429 h 831850"/>
                  <a:gd name="connsiteX220" fmla="*/ 38864 w 1096335"/>
                  <a:gd name="connsiteY220" fmla="*/ 469680 h 831850"/>
                  <a:gd name="connsiteX221" fmla="*/ 52711 w 1096335"/>
                  <a:gd name="connsiteY221" fmla="*/ 457930 h 831850"/>
                  <a:gd name="connsiteX222" fmla="*/ 957589 w 1096335"/>
                  <a:gd name="connsiteY222" fmla="*/ 455288 h 831850"/>
                  <a:gd name="connsiteX223" fmla="*/ 971436 w 1096335"/>
                  <a:gd name="connsiteY223" fmla="*/ 467038 h 831850"/>
                  <a:gd name="connsiteX224" fmla="*/ 957589 w 1096335"/>
                  <a:gd name="connsiteY224" fmla="*/ 478788 h 831850"/>
                  <a:gd name="connsiteX225" fmla="*/ 943742 w 1096335"/>
                  <a:gd name="connsiteY225" fmla="*/ 467038 h 831850"/>
                  <a:gd name="connsiteX226" fmla="*/ 957589 w 1096335"/>
                  <a:gd name="connsiteY226" fmla="*/ 455288 h 831850"/>
                  <a:gd name="connsiteX227" fmla="*/ 604778 w 1096335"/>
                  <a:gd name="connsiteY227" fmla="*/ 443874 h 831850"/>
                  <a:gd name="connsiteX228" fmla="*/ 618625 w 1096335"/>
                  <a:gd name="connsiteY228" fmla="*/ 455624 h 831850"/>
                  <a:gd name="connsiteX229" fmla="*/ 604778 w 1096335"/>
                  <a:gd name="connsiteY229" fmla="*/ 467374 h 831850"/>
                  <a:gd name="connsiteX230" fmla="*/ 590931 w 1096335"/>
                  <a:gd name="connsiteY230" fmla="*/ 455624 h 831850"/>
                  <a:gd name="connsiteX231" fmla="*/ 604778 w 1096335"/>
                  <a:gd name="connsiteY231" fmla="*/ 443874 h 831850"/>
                  <a:gd name="connsiteX232" fmla="*/ 529502 w 1096335"/>
                  <a:gd name="connsiteY232" fmla="*/ 436803 h 831850"/>
                  <a:gd name="connsiteX233" fmla="*/ 543349 w 1096335"/>
                  <a:gd name="connsiteY233" fmla="*/ 448552 h 831850"/>
                  <a:gd name="connsiteX234" fmla="*/ 529502 w 1096335"/>
                  <a:gd name="connsiteY234" fmla="*/ 460302 h 831850"/>
                  <a:gd name="connsiteX235" fmla="*/ 515654 w 1096335"/>
                  <a:gd name="connsiteY235" fmla="*/ 448552 h 831850"/>
                  <a:gd name="connsiteX236" fmla="*/ 529502 w 1096335"/>
                  <a:gd name="connsiteY236" fmla="*/ 436803 h 831850"/>
                  <a:gd name="connsiteX237" fmla="*/ 389064 w 1096335"/>
                  <a:gd name="connsiteY237" fmla="*/ 426853 h 831850"/>
                  <a:gd name="connsiteX238" fmla="*/ 402912 w 1096335"/>
                  <a:gd name="connsiteY238" fmla="*/ 438603 h 831850"/>
                  <a:gd name="connsiteX239" fmla="*/ 389064 w 1096335"/>
                  <a:gd name="connsiteY239" fmla="*/ 450353 h 831850"/>
                  <a:gd name="connsiteX240" fmla="*/ 375217 w 1096335"/>
                  <a:gd name="connsiteY240" fmla="*/ 438603 h 831850"/>
                  <a:gd name="connsiteX241" fmla="*/ 389064 w 1096335"/>
                  <a:gd name="connsiteY241" fmla="*/ 426853 h 831850"/>
                  <a:gd name="connsiteX242" fmla="*/ 177234 w 1096335"/>
                  <a:gd name="connsiteY242" fmla="*/ 422978 h 831850"/>
                  <a:gd name="connsiteX243" fmla="*/ 191081 w 1096335"/>
                  <a:gd name="connsiteY243" fmla="*/ 434728 h 831850"/>
                  <a:gd name="connsiteX244" fmla="*/ 177234 w 1096335"/>
                  <a:gd name="connsiteY244" fmla="*/ 446478 h 831850"/>
                  <a:gd name="connsiteX245" fmla="*/ 163387 w 1096335"/>
                  <a:gd name="connsiteY245" fmla="*/ 434728 h 831850"/>
                  <a:gd name="connsiteX246" fmla="*/ 177234 w 1096335"/>
                  <a:gd name="connsiteY246" fmla="*/ 422978 h 831850"/>
                  <a:gd name="connsiteX247" fmla="*/ 737706 w 1096335"/>
                  <a:gd name="connsiteY247" fmla="*/ 412826 h 831850"/>
                  <a:gd name="connsiteX248" fmla="*/ 751553 w 1096335"/>
                  <a:gd name="connsiteY248" fmla="*/ 424575 h 831850"/>
                  <a:gd name="connsiteX249" fmla="*/ 737706 w 1096335"/>
                  <a:gd name="connsiteY249" fmla="*/ 436325 h 831850"/>
                  <a:gd name="connsiteX250" fmla="*/ 723858 w 1096335"/>
                  <a:gd name="connsiteY250" fmla="*/ 424575 h 831850"/>
                  <a:gd name="connsiteX251" fmla="*/ 737706 w 1096335"/>
                  <a:gd name="connsiteY251" fmla="*/ 412826 h 831850"/>
                  <a:gd name="connsiteX252" fmla="*/ 1014596 w 1096335"/>
                  <a:gd name="connsiteY252" fmla="*/ 408914 h 831850"/>
                  <a:gd name="connsiteX253" fmla="*/ 1028443 w 1096335"/>
                  <a:gd name="connsiteY253" fmla="*/ 420664 h 831850"/>
                  <a:gd name="connsiteX254" fmla="*/ 1014596 w 1096335"/>
                  <a:gd name="connsiteY254" fmla="*/ 432413 h 831850"/>
                  <a:gd name="connsiteX255" fmla="*/ 1000748 w 1096335"/>
                  <a:gd name="connsiteY255" fmla="*/ 420664 h 831850"/>
                  <a:gd name="connsiteX256" fmla="*/ 1014596 w 1096335"/>
                  <a:gd name="connsiteY256" fmla="*/ 408914 h 831850"/>
                  <a:gd name="connsiteX257" fmla="*/ 1095606 w 1096335"/>
                  <a:gd name="connsiteY257" fmla="*/ 402230 h 831850"/>
                  <a:gd name="connsiteX258" fmla="*/ 1096335 w 1096335"/>
                  <a:gd name="connsiteY258" fmla="*/ 404804 h 831850"/>
                  <a:gd name="connsiteX259" fmla="*/ 1095985 w 1096335"/>
                  <a:gd name="connsiteY259" fmla="*/ 406040 h 831850"/>
                  <a:gd name="connsiteX260" fmla="*/ 1094865 w 1096335"/>
                  <a:gd name="connsiteY260" fmla="*/ 403747 h 831850"/>
                  <a:gd name="connsiteX261" fmla="*/ 14544 w 1096335"/>
                  <a:gd name="connsiteY261" fmla="*/ 400505 h 831850"/>
                  <a:gd name="connsiteX262" fmla="*/ 28391 w 1096335"/>
                  <a:gd name="connsiteY262" fmla="*/ 412255 h 831850"/>
                  <a:gd name="connsiteX263" fmla="*/ 14544 w 1096335"/>
                  <a:gd name="connsiteY263" fmla="*/ 424004 h 831850"/>
                  <a:gd name="connsiteX264" fmla="*/ 697 w 1096335"/>
                  <a:gd name="connsiteY264" fmla="*/ 412255 h 831850"/>
                  <a:gd name="connsiteX265" fmla="*/ 14544 w 1096335"/>
                  <a:gd name="connsiteY265" fmla="*/ 400505 h 831850"/>
                  <a:gd name="connsiteX266" fmla="*/ 650234 w 1096335"/>
                  <a:gd name="connsiteY266" fmla="*/ 392774 h 831850"/>
                  <a:gd name="connsiteX267" fmla="*/ 664081 w 1096335"/>
                  <a:gd name="connsiteY267" fmla="*/ 404523 h 831850"/>
                  <a:gd name="connsiteX268" fmla="*/ 650234 w 1096335"/>
                  <a:gd name="connsiteY268" fmla="*/ 416273 h 831850"/>
                  <a:gd name="connsiteX269" fmla="*/ 636387 w 1096335"/>
                  <a:gd name="connsiteY269" fmla="*/ 404523 h 831850"/>
                  <a:gd name="connsiteX270" fmla="*/ 650234 w 1096335"/>
                  <a:gd name="connsiteY270" fmla="*/ 392774 h 831850"/>
                  <a:gd name="connsiteX271" fmla="*/ 839525 w 1096335"/>
                  <a:gd name="connsiteY271" fmla="*/ 386908 h 831850"/>
                  <a:gd name="connsiteX272" fmla="*/ 853372 w 1096335"/>
                  <a:gd name="connsiteY272" fmla="*/ 398658 h 831850"/>
                  <a:gd name="connsiteX273" fmla="*/ 839525 w 1096335"/>
                  <a:gd name="connsiteY273" fmla="*/ 410407 h 831850"/>
                  <a:gd name="connsiteX274" fmla="*/ 825677 w 1096335"/>
                  <a:gd name="connsiteY274" fmla="*/ 398658 h 831850"/>
                  <a:gd name="connsiteX275" fmla="*/ 839525 w 1096335"/>
                  <a:gd name="connsiteY275" fmla="*/ 386908 h 831850"/>
                  <a:gd name="connsiteX276" fmla="*/ 320607 w 1096335"/>
                  <a:gd name="connsiteY276" fmla="*/ 380354 h 831850"/>
                  <a:gd name="connsiteX277" fmla="*/ 334454 w 1096335"/>
                  <a:gd name="connsiteY277" fmla="*/ 392104 h 831850"/>
                  <a:gd name="connsiteX278" fmla="*/ 320607 w 1096335"/>
                  <a:gd name="connsiteY278" fmla="*/ 403854 h 831850"/>
                  <a:gd name="connsiteX279" fmla="*/ 306760 w 1096335"/>
                  <a:gd name="connsiteY279" fmla="*/ 392104 h 831850"/>
                  <a:gd name="connsiteX280" fmla="*/ 320607 w 1096335"/>
                  <a:gd name="connsiteY280" fmla="*/ 380354 h 831850"/>
                  <a:gd name="connsiteX281" fmla="*/ 245331 w 1096335"/>
                  <a:gd name="connsiteY281" fmla="*/ 373282 h 831850"/>
                  <a:gd name="connsiteX282" fmla="*/ 259178 w 1096335"/>
                  <a:gd name="connsiteY282" fmla="*/ 385032 h 831850"/>
                  <a:gd name="connsiteX283" fmla="*/ 245331 w 1096335"/>
                  <a:gd name="connsiteY283" fmla="*/ 396782 h 831850"/>
                  <a:gd name="connsiteX284" fmla="*/ 231483 w 1096335"/>
                  <a:gd name="connsiteY284" fmla="*/ 385032 h 831850"/>
                  <a:gd name="connsiteX285" fmla="*/ 245331 w 1096335"/>
                  <a:gd name="connsiteY285" fmla="*/ 373282 h 831850"/>
                  <a:gd name="connsiteX286" fmla="*/ 444555 w 1096335"/>
                  <a:gd name="connsiteY286" fmla="*/ 365539 h 831850"/>
                  <a:gd name="connsiteX287" fmla="*/ 458403 w 1096335"/>
                  <a:gd name="connsiteY287" fmla="*/ 377289 h 831850"/>
                  <a:gd name="connsiteX288" fmla="*/ 444555 w 1096335"/>
                  <a:gd name="connsiteY288" fmla="*/ 389038 h 831850"/>
                  <a:gd name="connsiteX289" fmla="*/ 430708 w 1096335"/>
                  <a:gd name="connsiteY289" fmla="*/ 377289 h 831850"/>
                  <a:gd name="connsiteX290" fmla="*/ 444555 w 1096335"/>
                  <a:gd name="connsiteY290" fmla="*/ 365539 h 831850"/>
                  <a:gd name="connsiteX291" fmla="*/ 81710 w 1096335"/>
                  <a:gd name="connsiteY291" fmla="*/ 364339 h 831850"/>
                  <a:gd name="connsiteX292" fmla="*/ 95557 w 1096335"/>
                  <a:gd name="connsiteY292" fmla="*/ 376088 h 831850"/>
                  <a:gd name="connsiteX293" fmla="*/ 81710 w 1096335"/>
                  <a:gd name="connsiteY293" fmla="*/ 387838 h 831850"/>
                  <a:gd name="connsiteX294" fmla="*/ 67862 w 1096335"/>
                  <a:gd name="connsiteY294" fmla="*/ 376088 h 831850"/>
                  <a:gd name="connsiteX295" fmla="*/ 81710 w 1096335"/>
                  <a:gd name="connsiteY295" fmla="*/ 364339 h 831850"/>
                  <a:gd name="connsiteX296" fmla="*/ 964047 w 1096335"/>
                  <a:gd name="connsiteY296" fmla="*/ 351956 h 831850"/>
                  <a:gd name="connsiteX297" fmla="*/ 977895 w 1096335"/>
                  <a:gd name="connsiteY297" fmla="*/ 363706 h 831850"/>
                  <a:gd name="connsiteX298" fmla="*/ 964047 w 1096335"/>
                  <a:gd name="connsiteY298" fmla="*/ 375456 h 831850"/>
                  <a:gd name="connsiteX299" fmla="*/ 950200 w 1096335"/>
                  <a:gd name="connsiteY299" fmla="*/ 363706 h 831850"/>
                  <a:gd name="connsiteX300" fmla="*/ 964047 w 1096335"/>
                  <a:gd name="connsiteY300" fmla="*/ 351956 h 831850"/>
                  <a:gd name="connsiteX301" fmla="*/ 707241 w 1096335"/>
                  <a:gd name="connsiteY301" fmla="*/ 346399 h 831850"/>
                  <a:gd name="connsiteX302" fmla="*/ 721088 w 1096335"/>
                  <a:gd name="connsiteY302" fmla="*/ 358149 h 831850"/>
                  <a:gd name="connsiteX303" fmla="*/ 707241 w 1096335"/>
                  <a:gd name="connsiteY303" fmla="*/ 369899 h 831850"/>
                  <a:gd name="connsiteX304" fmla="*/ 693393 w 1096335"/>
                  <a:gd name="connsiteY304" fmla="*/ 358149 h 831850"/>
                  <a:gd name="connsiteX305" fmla="*/ 707241 w 1096335"/>
                  <a:gd name="connsiteY305" fmla="*/ 346399 h 831850"/>
                  <a:gd name="connsiteX306" fmla="*/ 357084 w 1096335"/>
                  <a:gd name="connsiteY306" fmla="*/ 345487 h 831850"/>
                  <a:gd name="connsiteX307" fmla="*/ 370931 w 1096335"/>
                  <a:gd name="connsiteY307" fmla="*/ 357236 h 831850"/>
                  <a:gd name="connsiteX308" fmla="*/ 357084 w 1096335"/>
                  <a:gd name="connsiteY308" fmla="*/ 368986 h 831850"/>
                  <a:gd name="connsiteX309" fmla="*/ 343237 w 1096335"/>
                  <a:gd name="connsiteY309" fmla="*/ 357236 h 831850"/>
                  <a:gd name="connsiteX310" fmla="*/ 357084 w 1096335"/>
                  <a:gd name="connsiteY310" fmla="*/ 345487 h 831850"/>
                  <a:gd name="connsiteX311" fmla="*/ 546374 w 1096335"/>
                  <a:gd name="connsiteY311" fmla="*/ 339621 h 831850"/>
                  <a:gd name="connsiteX312" fmla="*/ 560222 w 1096335"/>
                  <a:gd name="connsiteY312" fmla="*/ 351371 h 831850"/>
                  <a:gd name="connsiteX313" fmla="*/ 546374 w 1096335"/>
                  <a:gd name="connsiteY313" fmla="*/ 363120 h 831850"/>
                  <a:gd name="connsiteX314" fmla="*/ 532527 w 1096335"/>
                  <a:gd name="connsiteY314" fmla="*/ 351371 h 831850"/>
                  <a:gd name="connsiteX315" fmla="*/ 546374 w 1096335"/>
                  <a:gd name="connsiteY315" fmla="*/ 339621 h 831850"/>
                  <a:gd name="connsiteX316" fmla="*/ 801357 w 1096335"/>
                  <a:gd name="connsiteY316" fmla="*/ 329483 h 831850"/>
                  <a:gd name="connsiteX317" fmla="*/ 815204 w 1096335"/>
                  <a:gd name="connsiteY317" fmla="*/ 341233 h 831850"/>
                  <a:gd name="connsiteX318" fmla="*/ 801357 w 1096335"/>
                  <a:gd name="connsiteY318" fmla="*/ 352982 h 831850"/>
                  <a:gd name="connsiteX319" fmla="*/ 787510 w 1096335"/>
                  <a:gd name="connsiteY319" fmla="*/ 341233 h 831850"/>
                  <a:gd name="connsiteX320" fmla="*/ 801357 w 1096335"/>
                  <a:gd name="connsiteY320" fmla="*/ 329483 h 831850"/>
                  <a:gd name="connsiteX321" fmla="*/ 15513 w 1096335"/>
                  <a:gd name="connsiteY321" fmla="*/ 318634 h 831850"/>
                  <a:gd name="connsiteX322" fmla="*/ 23044 w 1096335"/>
                  <a:gd name="connsiteY322" fmla="*/ 321281 h 831850"/>
                  <a:gd name="connsiteX323" fmla="*/ 27100 w 1096335"/>
                  <a:gd name="connsiteY323" fmla="*/ 329589 h 831850"/>
                  <a:gd name="connsiteX324" fmla="*/ 13252 w 1096335"/>
                  <a:gd name="connsiteY324" fmla="*/ 341339 h 831850"/>
                  <a:gd name="connsiteX325" fmla="*/ 3461 w 1096335"/>
                  <a:gd name="connsiteY325" fmla="*/ 337898 h 831850"/>
                  <a:gd name="connsiteX326" fmla="*/ 0 w 1096335"/>
                  <a:gd name="connsiteY326" fmla="*/ 330807 h 831850"/>
                  <a:gd name="connsiteX327" fmla="*/ 4097 w 1096335"/>
                  <a:gd name="connsiteY327" fmla="*/ 326113 h 831850"/>
                  <a:gd name="connsiteX328" fmla="*/ 178229 w 1096335"/>
                  <a:gd name="connsiteY328" fmla="*/ 313345 h 831850"/>
                  <a:gd name="connsiteX329" fmla="*/ 192077 w 1096335"/>
                  <a:gd name="connsiteY329" fmla="*/ 325094 h 831850"/>
                  <a:gd name="connsiteX330" fmla="*/ 178229 w 1096335"/>
                  <a:gd name="connsiteY330" fmla="*/ 336844 h 831850"/>
                  <a:gd name="connsiteX331" fmla="*/ 164382 w 1096335"/>
                  <a:gd name="connsiteY331" fmla="*/ 325094 h 831850"/>
                  <a:gd name="connsiteX332" fmla="*/ 178229 w 1096335"/>
                  <a:gd name="connsiteY332" fmla="*/ 313345 h 831850"/>
                  <a:gd name="connsiteX333" fmla="*/ 1029034 w 1096335"/>
                  <a:gd name="connsiteY333" fmla="*/ 303353 h 831850"/>
                  <a:gd name="connsiteX334" fmla="*/ 1032930 w 1096335"/>
                  <a:gd name="connsiteY334" fmla="*/ 313839 h 831850"/>
                  <a:gd name="connsiteX335" fmla="*/ 1042889 w 1096335"/>
                  <a:gd name="connsiteY335" fmla="*/ 320364 h 831850"/>
                  <a:gd name="connsiteX336" fmla="*/ 1041935 w 1096335"/>
                  <a:gd name="connsiteY336" fmla="*/ 322319 h 831850"/>
                  <a:gd name="connsiteX337" fmla="*/ 1032144 w 1096335"/>
                  <a:gd name="connsiteY337" fmla="*/ 325760 h 831850"/>
                  <a:gd name="connsiteX338" fmla="*/ 1018297 w 1096335"/>
                  <a:gd name="connsiteY338" fmla="*/ 314010 h 831850"/>
                  <a:gd name="connsiteX339" fmla="*/ 1022353 w 1096335"/>
                  <a:gd name="connsiteY339" fmla="*/ 305702 h 831850"/>
                  <a:gd name="connsiteX340" fmla="*/ 414091 w 1096335"/>
                  <a:gd name="connsiteY340" fmla="*/ 299112 h 831850"/>
                  <a:gd name="connsiteX341" fmla="*/ 427938 w 1096335"/>
                  <a:gd name="connsiteY341" fmla="*/ 310862 h 831850"/>
                  <a:gd name="connsiteX342" fmla="*/ 414091 w 1096335"/>
                  <a:gd name="connsiteY342" fmla="*/ 322612 h 831850"/>
                  <a:gd name="connsiteX343" fmla="*/ 400243 w 1096335"/>
                  <a:gd name="connsiteY343" fmla="*/ 310862 h 831850"/>
                  <a:gd name="connsiteX344" fmla="*/ 414091 w 1096335"/>
                  <a:gd name="connsiteY344" fmla="*/ 299112 h 831850"/>
                  <a:gd name="connsiteX345" fmla="*/ 868523 w 1096335"/>
                  <a:gd name="connsiteY345" fmla="*/ 293316 h 831850"/>
                  <a:gd name="connsiteX346" fmla="*/ 882370 w 1096335"/>
                  <a:gd name="connsiteY346" fmla="*/ 305066 h 831850"/>
                  <a:gd name="connsiteX347" fmla="*/ 868523 w 1096335"/>
                  <a:gd name="connsiteY347" fmla="*/ 316816 h 831850"/>
                  <a:gd name="connsiteX348" fmla="*/ 854675 w 1096335"/>
                  <a:gd name="connsiteY348" fmla="*/ 305066 h 831850"/>
                  <a:gd name="connsiteX349" fmla="*/ 868523 w 1096335"/>
                  <a:gd name="connsiteY349" fmla="*/ 293316 h 831850"/>
                  <a:gd name="connsiteX350" fmla="*/ 90758 w 1096335"/>
                  <a:gd name="connsiteY350" fmla="*/ 293292 h 831850"/>
                  <a:gd name="connsiteX351" fmla="*/ 104605 w 1096335"/>
                  <a:gd name="connsiteY351" fmla="*/ 305042 h 831850"/>
                  <a:gd name="connsiteX352" fmla="*/ 90758 w 1096335"/>
                  <a:gd name="connsiteY352" fmla="*/ 316792 h 831850"/>
                  <a:gd name="connsiteX353" fmla="*/ 76911 w 1096335"/>
                  <a:gd name="connsiteY353" fmla="*/ 305042 h 831850"/>
                  <a:gd name="connsiteX354" fmla="*/ 90758 w 1096335"/>
                  <a:gd name="connsiteY354" fmla="*/ 293292 h 831850"/>
                  <a:gd name="connsiteX355" fmla="*/ 656692 w 1096335"/>
                  <a:gd name="connsiteY355" fmla="*/ 289441 h 831850"/>
                  <a:gd name="connsiteX356" fmla="*/ 670540 w 1096335"/>
                  <a:gd name="connsiteY356" fmla="*/ 301191 h 831850"/>
                  <a:gd name="connsiteX357" fmla="*/ 656692 w 1096335"/>
                  <a:gd name="connsiteY357" fmla="*/ 312941 h 831850"/>
                  <a:gd name="connsiteX358" fmla="*/ 642845 w 1096335"/>
                  <a:gd name="connsiteY358" fmla="*/ 301191 h 831850"/>
                  <a:gd name="connsiteX359" fmla="*/ 656692 w 1096335"/>
                  <a:gd name="connsiteY359" fmla="*/ 289441 h 831850"/>
                  <a:gd name="connsiteX360" fmla="*/ 280048 w 1096335"/>
                  <a:gd name="connsiteY360" fmla="*/ 287426 h 831850"/>
                  <a:gd name="connsiteX361" fmla="*/ 293896 w 1096335"/>
                  <a:gd name="connsiteY361" fmla="*/ 299176 h 831850"/>
                  <a:gd name="connsiteX362" fmla="*/ 280048 w 1096335"/>
                  <a:gd name="connsiteY362" fmla="*/ 310926 h 831850"/>
                  <a:gd name="connsiteX363" fmla="*/ 266201 w 1096335"/>
                  <a:gd name="connsiteY363" fmla="*/ 299176 h 831850"/>
                  <a:gd name="connsiteX364" fmla="*/ 280048 w 1096335"/>
                  <a:gd name="connsiteY364" fmla="*/ 287426 h 831850"/>
                  <a:gd name="connsiteX365" fmla="*/ 508207 w 1096335"/>
                  <a:gd name="connsiteY365" fmla="*/ 282195 h 831850"/>
                  <a:gd name="connsiteX366" fmla="*/ 522054 w 1096335"/>
                  <a:gd name="connsiteY366" fmla="*/ 293945 h 831850"/>
                  <a:gd name="connsiteX367" fmla="*/ 508207 w 1096335"/>
                  <a:gd name="connsiteY367" fmla="*/ 305695 h 831850"/>
                  <a:gd name="connsiteX368" fmla="*/ 494359 w 1096335"/>
                  <a:gd name="connsiteY368" fmla="*/ 293945 h 831850"/>
                  <a:gd name="connsiteX369" fmla="*/ 508207 w 1096335"/>
                  <a:gd name="connsiteY369" fmla="*/ 282195 h 831850"/>
                  <a:gd name="connsiteX370" fmla="*/ 147765 w 1096335"/>
                  <a:gd name="connsiteY370" fmla="*/ 246918 h 831850"/>
                  <a:gd name="connsiteX371" fmla="*/ 161612 w 1096335"/>
                  <a:gd name="connsiteY371" fmla="*/ 258667 h 831850"/>
                  <a:gd name="connsiteX372" fmla="*/ 147765 w 1096335"/>
                  <a:gd name="connsiteY372" fmla="*/ 270417 h 831850"/>
                  <a:gd name="connsiteX373" fmla="*/ 133917 w 1096335"/>
                  <a:gd name="connsiteY373" fmla="*/ 258667 h 831850"/>
                  <a:gd name="connsiteX374" fmla="*/ 147765 w 1096335"/>
                  <a:gd name="connsiteY374" fmla="*/ 246918 h 831850"/>
                  <a:gd name="connsiteX375" fmla="*/ 800065 w 1096335"/>
                  <a:gd name="connsiteY375" fmla="*/ 246817 h 831850"/>
                  <a:gd name="connsiteX376" fmla="*/ 813913 w 1096335"/>
                  <a:gd name="connsiteY376" fmla="*/ 258567 h 831850"/>
                  <a:gd name="connsiteX377" fmla="*/ 800065 w 1096335"/>
                  <a:gd name="connsiteY377" fmla="*/ 270316 h 831850"/>
                  <a:gd name="connsiteX378" fmla="*/ 786218 w 1096335"/>
                  <a:gd name="connsiteY378" fmla="*/ 258567 h 831850"/>
                  <a:gd name="connsiteX379" fmla="*/ 800065 w 1096335"/>
                  <a:gd name="connsiteY379" fmla="*/ 246817 h 831850"/>
                  <a:gd name="connsiteX380" fmla="*/ 575372 w 1096335"/>
                  <a:gd name="connsiteY380" fmla="*/ 246029 h 831850"/>
                  <a:gd name="connsiteX381" fmla="*/ 589220 w 1096335"/>
                  <a:gd name="connsiteY381" fmla="*/ 257779 h 831850"/>
                  <a:gd name="connsiteX382" fmla="*/ 575372 w 1096335"/>
                  <a:gd name="connsiteY382" fmla="*/ 269529 h 831850"/>
                  <a:gd name="connsiteX383" fmla="*/ 561525 w 1096335"/>
                  <a:gd name="connsiteY383" fmla="*/ 257779 h 831850"/>
                  <a:gd name="connsiteX384" fmla="*/ 575372 w 1096335"/>
                  <a:gd name="connsiteY384" fmla="*/ 246029 h 831850"/>
                  <a:gd name="connsiteX385" fmla="*/ 965043 w 1096335"/>
                  <a:gd name="connsiteY385" fmla="*/ 242322 h 831850"/>
                  <a:gd name="connsiteX386" fmla="*/ 978890 w 1096335"/>
                  <a:gd name="connsiteY386" fmla="*/ 254072 h 831850"/>
                  <a:gd name="connsiteX387" fmla="*/ 965043 w 1096335"/>
                  <a:gd name="connsiteY387" fmla="*/ 265822 h 831850"/>
                  <a:gd name="connsiteX388" fmla="*/ 951195 w 1096335"/>
                  <a:gd name="connsiteY388" fmla="*/ 254072 h 831850"/>
                  <a:gd name="connsiteX389" fmla="*/ 965043 w 1096335"/>
                  <a:gd name="connsiteY389" fmla="*/ 242322 h 831850"/>
                  <a:gd name="connsiteX390" fmla="*/ 363542 w 1096335"/>
                  <a:gd name="connsiteY390" fmla="*/ 242154 h 831850"/>
                  <a:gd name="connsiteX391" fmla="*/ 377390 w 1096335"/>
                  <a:gd name="connsiteY391" fmla="*/ 253904 h 831850"/>
                  <a:gd name="connsiteX392" fmla="*/ 363542 w 1096335"/>
                  <a:gd name="connsiteY392" fmla="*/ 265654 h 831850"/>
                  <a:gd name="connsiteX393" fmla="*/ 349695 w 1096335"/>
                  <a:gd name="connsiteY393" fmla="*/ 253904 h 831850"/>
                  <a:gd name="connsiteX394" fmla="*/ 363542 w 1096335"/>
                  <a:gd name="connsiteY394" fmla="*/ 242154 h 831850"/>
                  <a:gd name="connsiteX395" fmla="*/ 724789 w 1096335"/>
                  <a:gd name="connsiteY395" fmla="*/ 239745 h 831850"/>
                  <a:gd name="connsiteX396" fmla="*/ 738636 w 1096335"/>
                  <a:gd name="connsiteY396" fmla="*/ 251495 h 831850"/>
                  <a:gd name="connsiteX397" fmla="*/ 724789 w 1096335"/>
                  <a:gd name="connsiteY397" fmla="*/ 263245 h 831850"/>
                  <a:gd name="connsiteX398" fmla="*/ 710941 w 1096335"/>
                  <a:gd name="connsiteY398" fmla="*/ 251495 h 831850"/>
                  <a:gd name="connsiteX399" fmla="*/ 724789 w 1096335"/>
                  <a:gd name="connsiteY399" fmla="*/ 239745 h 831850"/>
                  <a:gd name="connsiteX400" fmla="*/ 241881 w 1096335"/>
                  <a:gd name="connsiteY400" fmla="*/ 230001 h 831850"/>
                  <a:gd name="connsiteX401" fmla="*/ 255728 w 1096335"/>
                  <a:gd name="connsiteY401" fmla="*/ 241751 h 831850"/>
                  <a:gd name="connsiteX402" fmla="*/ 241881 w 1096335"/>
                  <a:gd name="connsiteY402" fmla="*/ 253501 h 831850"/>
                  <a:gd name="connsiteX403" fmla="*/ 228034 w 1096335"/>
                  <a:gd name="connsiteY403" fmla="*/ 241751 h 831850"/>
                  <a:gd name="connsiteX404" fmla="*/ 241881 w 1096335"/>
                  <a:gd name="connsiteY404" fmla="*/ 230001 h 831850"/>
                  <a:gd name="connsiteX405" fmla="*/ 877571 w 1096335"/>
                  <a:gd name="connsiteY405" fmla="*/ 222270 h 831850"/>
                  <a:gd name="connsiteX406" fmla="*/ 891419 w 1096335"/>
                  <a:gd name="connsiteY406" fmla="*/ 234020 h 831850"/>
                  <a:gd name="connsiteX407" fmla="*/ 877571 w 1096335"/>
                  <a:gd name="connsiteY407" fmla="*/ 245770 h 831850"/>
                  <a:gd name="connsiteX408" fmla="*/ 863724 w 1096335"/>
                  <a:gd name="connsiteY408" fmla="*/ 234020 h 831850"/>
                  <a:gd name="connsiteX409" fmla="*/ 877571 w 1096335"/>
                  <a:gd name="connsiteY409" fmla="*/ 222270 h 831850"/>
                  <a:gd name="connsiteX410" fmla="*/ 506915 w 1096335"/>
                  <a:gd name="connsiteY410" fmla="*/ 199530 h 831850"/>
                  <a:gd name="connsiteX411" fmla="*/ 520762 w 1096335"/>
                  <a:gd name="connsiteY411" fmla="*/ 211280 h 831850"/>
                  <a:gd name="connsiteX412" fmla="*/ 506915 w 1096335"/>
                  <a:gd name="connsiteY412" fmla="*/ 223030 h 831850"/>
                  <a:gd name="connsiteX413" fmla="*/ 493068 w 1096335"/>
                  <a:gd name="connsiteY413" fmla="*/ 211280 h 831850"/>
                  <a:gd name="connsiteX414" fmla="*/ 506915 w 1096335"/>
                  <a:gd name="connsiteY414" fmla="*/ 199530 h 831850"/>
                  <a:gd name="connsiteX415" fmla="*/ 309047 w 1096335"/>
                  <a:gd name="connsiteY415" fmla="*/ 193835 h 831850"/>
                  <a:gd name="connsiteX416" fmla="*/ 322894 w 1096335"/>
                  <a:gd name="connsiteY416" fmla="*/ 205585 h 831850"/>
                  <a:gd name="connsiteX417" fmla="*/ 309047 w 1096335"/>
                  <a:gd name="connsiteY417" fmla="*/ 217335 h 831850"/>
                  <a:gd name="connsiteX418" fmla="*/ 295199 w 1096335"/>
                  <a:gd name="connsiteY418" fmla="*/ 205585 h 831850"/>
                  <a:gd name="connsiteX419" fmla="*/ 309047 w 1096335"/>
                  <a:gd name="connsiteY419" fmla="*/ 193835 h 831850"/>
                  <a:gd name="connsiteX420" fmla="*/ 431639 w 1096335"/>
                  <a:gd name="connsiteY420" fmla="*/ 192458 h 831850"/>
                  <a:gd name="connsiteX421" fmla="*/ 445486 w 1096335"/>
                  <a:gd name="connsiteY421" fmla="*/ 204208 h 831850"/>
                  <a:gd name="connsiteX422" fmla="*/ 431639 w 1096335"/>
                  <a:gd name="connsiteY422" fmla="*/ 215958 h 831850"/>
                  <a:gd name="connsiteX423" fmla="*/ 417791 w 1096335"/>
                  <a:gd name="connsiteY423" fmla="*/ 204208 h 831850"/>
                  <a:gd name="connsiteX424" fmla="*/ 431639 w 1096335"/>
                  <a:gd name="connsiteY424" fmla="*/ 192458 h 831850"/>
                  <a:gd name="connsiteX425" fmla="*/ 97216 w 1096335"/>
                  <a:gd name="connsiteY425" fmla="*/ 189960 h 831850"/>
                  <a:gd name="connsiteX426" fmla="*/ 111064 w 1096335"/>
                  <a:gd name="connsiteY426" fmla="*/ 201710 h 831850"/>
                  <a:gd name="connsiteX427" fmla="*/ 97216 w 1096335"/>
                  <a:gd name="connsiteY427" fmla="*/ 213460 h 831850"/>
                  <a:gd name="connsiteX428" fmla="*/ 87425 w 1096335"/>
                  <a:gd name="connsiteY428" fmla="*/ 210019 h 831850"/>
                  <a:gd name="connsiteX429" fmla="*/ 84921 w 1096335"/>
                  <a:gd name="connsiteY429" fmla="*/ 204888 h 831850"/>
                  <a:gd name="connsiteX430" fmla="*/ 95263 w 1096335"/>
                  <a:gd name="connsiteY430" fmla="*/ 190647 h 831850"/>
                  <a:gd name="connsiteX431" fmla="*/ 692020 w 1096335"/>
                  <a:gd name="connsiteY431" fmla="*/ 183029 h 831850"/>
                  <a:gd name="connsiteX432" fmla="*/ 705867 w 1096335"/>
                  <a:gd name="connsiteY432" fmla="*/ 194779 h 831850"/>
                  <a:gd name="connsiteX433" fmla="*/ 692020 w 1096335"/>
                  <a:gd name="connsiteY433" fmla="*/ 206529 h 831850"/>
                  <a:gd name="connsiteX434" fmla="*/ 678172 w 1096335"/>
                  <a:gd name="connsiteY434" fmla="*/ 194779 h 831850"/>
                  <a:gd name="connsiteX435" fmla="*/ 692020 w 1096335"/>
                  <a:gd name="connsiteY435" fmla="*/ 183029 h 831850"/>
                  <a:gd name="connsiteX436" fmla="*/ 934578 w 1096335"/>
                  <a:gd name="connsiteY436" fmla="*/ 175896 h 831850"/>
                  <a:gd name="connsiteX437" fmla="*/ 948425 w 1096335"/>
                  <a:gd name="connsiteY437" fmla="*/ 187645 h 831850"/>
                  <a:gd name="connsiteX438" fmla="*/ 934578 w 1096335"/>
                  <a:gd name="connsiteY438" fmla="*/ 199395 h 831850"/>
                  <a:gd name="connsiteX439" fmla="*/ 920731 w 1096335"/>
                  <a:gd name="connsiteY439" fmla="*/ 187645 h 831850"/>
                  <a:gd name="connsiteX440" fmla="*/ 934578 w 1096335"/>
                  <a:gd name="connsiteY440" fmla="*/ 175896 h 831850"/>
                  <a:gd name="connsiteX441" fmla="*/ 604548 w 1096335"/>
                  <a:gd name="connsiteY441" fmla="*/ 162977 h 831850"/>
                  <a:gd name="connsiteX442" fmla="*/ 618396 w 1096335"/>
                  <a:gd name="connsiteY442" fmla="*/ 174727 h 831850"/>
                  <a:gd name="connsiteX443" fmla="*/ 604548 w 1096335"/>
                  <a:gd name="connsiteY443" fmla="*/ 186477 h 831850"/>
                  <a:gd name="connsiteX444" fmla="*/ 590701 w 1096335"/>
                  <a:gd name="connsiteY444" fmla="*/ 174727 h 831850"/>
                  <a:gd name="connsiteX445" fmla="*/ 604548 w 1096335"/>
                  <a:gd name="connsiteY445" fmla="*/ 162977 h 831850"/>
                  <a:gd name="connsiteX446" fmla="*/ 793839 w 1096335"/>
                  <a:gd name="connsiteY446" fmla="*/ 157111 h 831850"/>
                  <a:gd name="connsiteX447" fmla="*/ 807686 w 1096335"/>
                  <a:gd name="connsiteY447" fmla="*/ 168861 h 831850"/>
                  <a:gd name="connsiteX448" fmla="*/ 793839 w 1096335"/>
                  <a:gd name="connsiteY448" fmla="*/ 180611 h 831850"/>
                  <a:gd name="connsiteX449" fmla="*/ 779992 w 1096335"/>
                  <a:gd name="connsiteY449" fmla="*/ 168861 h 831850"/>
                  <a:gd name="connsiteX450" fmla="*/ 793839 w 1096335"/>
                  <a:gd name="connsiteY450" fmla="*/ 157111 h 831850"/>
                  <a:gd name="connsiteX451" fmla="*/ 240589 w 1096335"/>
                  <a:gd name="connsiteY451" fmla="*/ 147336 h 831850"/>
                  <a:gd name="connsiteX452" fmla="*/ 254437 w 1096335"/>
                  <a:gd name="connsiteY452" fmla="*/ 159086 h 831850"/>
                  <a:gd name="connsiteX453" fmla="*/ 240589 w 1096335"/>
                  <a:gd name="connsiteY453" fmla="*/ 170835 h 831850"/>
                  <a:gd name="connsiteX454" fmla="*/ 226742 w 1096335"/>
                  <a:gd name="connsiteY454" fmla="*/ 159086 h 831850"/>
                  <a:gd name="connsiteX455" fmla="*/ 240589 w 1096335"/>
                  <a:gd name="connsiteY455" fmla="*/ 147336 h 831850"/>
                  <a:gd name="connsiteX456" fmla="*/ 165313 w 1096335"/>
                  <a:gd name="connsiteY456" fmla="*/ 140264 h 831850"/>
                  <a:gd name="connsiteX457" fmla="*/ 179160 w 1096335"/>
                  <a:gd name="connsiteY457" fmla="*/ 152014 h 831850"/>
                  <a:gd name="connsiteX458" fmla="*/ 165313 w 1096335"/>
                  <a:gd name="connsiteY458" fmla="*/ 163764 h 831850"/>
                  <a:gd name="connsiteX459" fmla="*/ 151465 w 1096335"/>
                  <a:gd name="connsiteY459" fmla="*/ 152014 h 831850"/>
                  <a:gd name="connsiteX460" fmla="*/ 165313 w 1096335"/>
                  <a:gd name="connsiteY460" fmla="*/ 140264 h 831850"/>
                  <a:gd name="connsiteX461" fmla="*/ 411191 w 1096335"/>
                  <a:gd name="connsiteY461" fmla="*/ 119509 h 831850"/>
                  <a:gd name="connsiteX462" fmla="*/ 425039 w 1096335"/>
                  <a:gd name="connsiteY462" fmla="*/ 131259 h 831850"/>
                  <a:gd name="connsiteX463" fmla="*/ 411191 w 1096335"/>
                  <a:gd name="connsiteY463" fmla="*/ 143008 h 831850"/>
                  <a:gd name="connsiteX464" fmla="*/ 397344 w 1096335"/>
                  <a:gd name="connsiteY464" fmla="*/ 131259 h 831850"/>
                  <a:gd name="connsiteX465" fmla="*/ 411191 w 1096335"/>
                  <a:gd name="connsiteY465" fmla="*/ 119509 h 831850"/>
                  <a:gd name="connsiteX466" fmla="*/ 884030 w 1096335"/>
                  <a:gd name="connsiteY466" fmla="*/ 118938 h 831850"/>
                  <a:gd name="connsiteX467" fmla="*/ 897877 w 1096335"/>
                  <a:gd name="connsiteY467" fmla="*/ 130688 h 831850"/>
                  <a:gd name="connsiteX468" fmla="*/ 884030 w 1096335"/>
                  <a:gd name="connsiteY468" fmla="*/ 142438 h 831850"/>
                  <a:gd name="connsiteX469" fmla="*/ 870182 w 1096335"/>
                  <a:gd name="connsiteY469" fmla="*/ 130688 h 831850"/>
                  <a:gd name="connsiteX470" fmla="*/ 884030 w 1096335"/>
                  <a:gd name="connsiteY470" fmla="*/ 118938 h 831850"/>
                  <a:gd name="connsiteX471" fmla="*/ 661555 w 1096335"/>
                  <a:gd name="connsiteY471" fmla="*/ 116603 h 831850"/>
                  <a:gd name="connsiteX472" fmla="*/ 675402 w 1096335"/>
                  <a:gd name="connsiteY472" fmla="*/ 128352 h 831850"/>
                  <a:gd name="connsiteX473" fmla="*/ 661555 w 1096335"/>
                  <a:gd name="connsiteY473" fmla="*/ 140102 h 831850"/>
                  <a:gd name="connsiteX474" fmla="*/ 647708 w 1096335"/>
                  <a:gd name="connsiteY474" fmla="*/ 128352 h 831850"/>
                  <a:gd name="connsiteX475" fmla="*/ 661555 w 1096335"/>
                  <a:gd name="connsiteY475" fmla="*/ 116603 h 831850"/>
                  <a:gd name="connsiteX476" fmla="*/ 755671 w 1096335"/>
                  <a:gd name="connsiteY476" fmla="*/ 99686 h 831850"/>
                  <a:gd name="connsiteX477" fmla="*/ 769519 w 1096335"/>
                  <a:gd name="connsiteY477" fmla="*/ 111436 h 831850"/>
                  <a:gd name="connsiteX478" fmla="*/ 755671 w 1096335"/>
                  <a:gd name="connsiteY478" fmla="*/ 123186 h 831850"/>
                  <a:gd name="connsiteX479" fmla="*/ 741824 w 1096335"/>
                  <a:gd name="connsiteY479" fmla="*/ 111436 h 831850"/>
                  <a:gd name="connsiteX480" fmla="*/ 755671 w 1096335"/>
                  <a:gd name="connsiteY480" fmla="*/ 99686 h 831850"/>
                  <a:gd name="connsiteX481" fmla="*/ 323720 w 1096335"/>
                  <a:gd name="connsiteY481" fmla="*/ 99457 h 831850"/>
                  <a:gd name="connsiteX482" fmla="*/ 337567 w 1096335"/>
                  <a:gd name="connsiteY482" fmla="*/ 111207 h 831850"/>
                  <a:gd name="connsiteX483" fmla="*/ 323720 w 1096335"/>
                  <a:gd name="connsiteY483" fmla="*/ 122956 h 831850"/>
                  <a:gd name="connsiteX484" fmla="*/ 309873 w 1096335"/>
                  <a:gd name="connsiteY484" fmla="*/ 111207 h 831850"/>
                  <a:gd name="connsiteX485" fmla="*/ 323720 w 1096335"/>
                  <a:gd name="connsiteY485" fmla="*/ 99457 h 831850"/>
                  <a:gd name="connsiteX486" fmla="*/ 513010 w 1096335"/>
                  <a:gd name="connsiteY486" fmla="*/ 93591 h 831850"/>
                  <a:gd name="connsiteX487" fmla="*/ 526858 w 1096335"/>
                  <a:gd name="connsiteY487" fmla="*/ 105341 h 831850"/>
                  <a:gd name="connsiteX488" fmla="*/ 513010 w 1096335"/>
                  <a:gd name="connsiteY488" fmla="*/ 117091 h 831850"/>
                  <a:gd name="connsiteX489" fmla="*/ 499163 w 1096335"/>
                  <a:gd name="connsiteY489" fmla="*/ 105341 h 831850"/>
                  <a:gd name="connsiteX490" fmla="*/ 513010 w 1096335"/>
                  <a:gd name="connsiteY490" fmla="*/ 93591 h 831850"/>
                  <a:gd name="connsiteX491" fmla="*/ 822837 w 1096335"/>
                  <a:gd name="connsiteY491" fmla="*/ 63520 h 831850"/>
                  <a:gd name="connsiteX492" fmla="*/ 836684 w 1096335"/>
                  <a:gd name="connsiteY492" fmla="*/ 75270 h 831850"/>
                  <a:gd name="connsiteX493" fmla="*/ 822837 w 1096335"/>
                  <a:gd name="connsiteY493" fmla="*/ 87020 h 831850"/>
                  <a:gd name="connsiteX494" fmla="*/ 808990 w 1096335"/>
                  <a:gd name="connsiteY494" fmla="*/ 75270 h 831850"/>
                  <a:gd name="connsiteX495" fmla="*/ 822837 w 1096335"/>
                  <a:gd name="connsiteY495" fmla="*/ 63520 h 831850"/>
                  <a:gd name="connsiteX496" fmla="*/ 231954 w 1096335"/>
                  <a:gd name="connsiteY496" fmla="*/ 60811 h 831850"/>
                  <a:gd name="connsiteX497" fmla="*/ 239692 w 1096335"/>
                  <a:gd name="connsiteY497" fmla="*/ 63531 h 831850"/>
                  <a:gd name="connsiteX498" fmla="*/ 243747 w 1096335"/>
                  <a:gd name="connsiteY498" fmla="*/ 71839 h 831850"/>
                  <a:gd name="connsiteX499" fmla="*/ 229900 w 1096335"/>
                  <a:gd name="connsiteY499" fmla="*/ 83589 h 831850"/>
                  <a:gd name="connsiteX500" fmla="*/ 220109 w 1096335"/>
                  <a:gd name="connsiteY500" fmla="*/ 80148 h 831850"/>
                  <a:gd name="connsiteX501" fmla="*/ 216425 w 1096335"/>
                  <a:gd name="connsiteY501" fmla="*/ 72600 h 831850"/>
                  <a:gd name="connsiteX502" fmla="*/ 611007 w 1096335"/>
                  <a:gd name="connsiteY502" fmla="*/ 59645 h 831850"/>
                  <a:gd name="connsiteX503" fmla="*/ 624854 w 1096335"/>
                  <a:gd name="connsiteY503" fmla="*/ 71395 h 831850"/>
                  <a:gd name="connsiteX504" fmla="*/ 611007 w 1096335"/>
                  <a:gd name="connsiteY504" fmla="*/ 83145 h 831850"/>
                  <a:gd name="connsiteX505" fmla="*/ 597159 w 1096335"/>
                  <a:gd name="connsiteY505" fmla="*/ 71395 h 831850"/>
                  <a:gd name="connsiteX506" fmla="*/ 611007 w 1096335"/>
                  <a:gd name="connsiteY506" fmla="*/ 59645 h 831850"/>
                  <a:gd name="connsiteX507" fmla="*/ 380727 w 1096335"/>
                  <a:gd name="connsiteY507" fmla="*/ 53082 h 831850"/>
                  <a:gd name="connsiteX508" fmla="*/ 394574 w 1096335"/>
                  <a:gd name="connsiteY508" fmla="*/ 64832 h 831850"/>
                  <a:gd name="connsiteX509" fmla="*/ 380727 w 1096335"/>
                  <a:gd name="connsiteY509" fmla="*/ 76582 h 831850"/>
                  <a:gd name="connsiteX510" fmla="*/ 366879 w 1096335"/>
                  <a:gd name="connsiteY510" fmla="*/ 64832 h 831850"/>
                  <a:gd name="connsiteX511" fmla="*/ 380727 w 1096335"/>
                  <a:gd name="connsiteY511" fmla="*/ 53082 h 831850"/>
                  <a:gd name="connsiteX512" fmla="*/ 474843 w 1096335"/>
                  <a:gd name="connsiteY512" fmla="*/ 36166 h 831850"/>
                  <a:gd name="connsiteX513" fmla="*/ 488690 w 1096335"/>
                  <a:gd name="connsiteY513" fmla="*/ 47916 h 831850"/>
                  <a:gd name="connsiteX514" fmla="*/ 474843 w 1096335"/>
                  <a:gd name="connsiteY514" fmla="*/ 59666 h 831850"/>
                  <a:gd name="connsiteX515" fmla="*/ 460996 w 1096335"/>
                  <a:gd name="connsiteY515" fmla="*/ 47916 h 831850"/>
                  <a:gd name="connsiteX516" fmla="*/ 474843 w 1096335"/>
                  <a:gd name="connsiteY516" fmla="*/ 36166 h 831850"/>
                  <a:gd name="connsiteX517" fmla="*/ 751717 w 1096335"/>
                  <a:gd name="connsiteY517" fmla="*/ 17957 h 831850"/>
                  <a:gd name="connsiteX518" fmla="*/ 754885 w 1096335"/>
                  <a:gd name="connsiteY518" fmla="*/ 19000 h 831850"/>
                  <a:gd name="connsiteX519" fmla="*/ 766082 w 1096335"/>
                  <a:gd name="connsiteY519" fmla="*/ 24376 h 831850"/>
                  <a:gd name="connsiteX520" fmla="*/ 768227 w 1096335"/>
                  <a:gd name="connsiteY520" fmla="*/ 28771 h 831850"/>
                  <a:gd name="connsiteX521" fmla="*/ 754380 w 1096335"/>
                  <a:gd name="connsiteY521" fmla="*/ 40520 h 831850"/>
                  <a:gd name="connsiteX522" fmla="*/ 740532 w 1096335"/>
                  <a:gd name="connsiteY522" fmla="*/ 28771 h 831850"/>
                  <a:gd name="connsiteX523" fmla="*/ 744588 w 1096335"/>
                  <a:gd name="connsiteY523" fmla="*/ 20463 h 831850"/>
                  <a:gd name="connsiteX524" fmla="*/ 679103 w 1096335"/>
                  <a:gd name="connsiteY524" fmla="*/ 9949 h 831850"/>
                  <a:gd name="connsiteX525" fmla="*/ 692950 w 1096335"/>
                  <a:gd name="connsiteY525" fmla="*/ 21699 h 831850"/>
                  <a:gd name="connsiteX526" fmla="*/ 679103 w 1096335"/>
                  <a:gd name="connsiteY526" fmla="*/ 33449 h 831850"/>
                  <a:gd name="connsiteX527" fmla="*/ 665256 w 1096335"/>
                  <a:gd name="connsiteY527" fmla="*/ 21699 h 831850"/>
                  <a:gd name="connsiteX528" fmla="*/ 679103 w 1096335"/>
                  <a:gd name="connsiteY528" fmla="*/ 9949 h 831850"/>
                  <a:gd name="connsiteX529" fmla="*/ 343942 w 1096335"/>
                  <a:gd name="connsiteY529" fmla="*/ 8047 h 831850"/>
                  <a:gd name="connsiteX530" fmla="*/ 339970 w 1096335"/>
                  <a:gd name="connsiteY530" fmla="*/ 16184 h 831850"/>
                  <a:gd name="connsiteX531" fmla="*/ 330178 w 1096335"/>
                  <a:gd name="connsiteY531" fmla="*/ 19625 h 831850"/>
                  <a:gd name="connsiteX532" fmla="*/ 320387 w 1096335"/>
                  <a:gd name="connsiteY532" fmla="*/ 16184 h 831850"/>
                  <a:gd name="connsiteX533" fmla="*/ 320226 w 1096335"/>
                  <a:gd name="connsiteY533" fmla="*/ 15854 h 831850"/>
                  <a:gd name="connsiteX534" fmla="*/ 542009 w 1096335"/>
                  <a:gd name="connsiteY534" fmla="*/ 0 h 831850"/>
                  <a:gd name="connsiteX535" fmla="*/ 555856 w 1096335"/>
                  <a:gd name="connsiteY535" fmla="*/ 11750 h 831850"/>
                  <a:gd name="connsiteX536" fmla="*/ 542009 w 1096335"/>
                  <a:gd name="connsiteY536" fmla="*/ 23499 h 831850"/>
                  <a:gd name="connsiteX537" fmla="*/ 528161 w 1096335"/>
                  <a:gd name="connsiteY537" fmla="*/ 11750 h 831850"/>
                  <a:gd name="connsiteX538" fmla="*/ 542009 w 1096335"/>
                  <a:gd name="connsiteY538" fmla="*/ 0 h 831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</a:cxnLst>
                <a:rect l="l" t="t" r="r" b="b"/>
                <a:pathLst>
                  <a:path w="1096335" h="831850">
                    <a:moveTo>
                      <a:pt x="505095" y="817167"/>
                    </a:moveTo>
                    <a:cubicBezTo>
                      <a:pt x="512742" y="817167"/>
                      <a:pt x="518942" y="822428"/>
                      <a:pt x="518942" y="828917"/>
                    </a:cubicBezTo>
                    <a:lnTo>
                      <a:pt x="517510" y="831850"/>
                    </a:lnTo>
                    <a:lnTo>
                      <a:pt x="491889" y="830231"/>
                    </a:lnTo>
                    <a:lnTo>
                      <a:pt x="491248" y="828917"/>
                    </a:lnTo>
                    <a:cubicBezTo>
                      <a:pt x="491248" y="822428"/>
                      <a:pt x="497448" y="817167"/>
                      <a:pt x="505095" y="817167"/>
                    </a:cubicBezTo>
                    <a:close/>
                    <a:moveTo>
                      <a:pt x="319544" y="777927"/>
                    </a:moveTo>
                    <a:cubicBezTo>
                      <a:pt x="327191" y="777927"/>
                      <a:pt x="333391" y="783187"/>
                      <a:pt x="333391" y="789676"/>
                    </a:cubicBezTo>
                    <a:lnTo>
                      <a:pt x="329853" y="796924"/>
                    </a:lnTo>
                    <a:lnTo>
                      <a:pt x="310669" y="790609"/>
                    </a:lnTo>
                    <a:lnTo>
                      <a:pt x="306272" y="788497"/>
                    </a:lnTo>
                    <a:lnTo>
                      <a:pt x="309752" y="781368"/>
                    </a:lnTo>
                    <a:cubicBezTo>
                      <a:pt x="312258" y="779242"/>
                      <a:pt x="315720" y="777927"/>
                      <a:pt x="319544" y="777927"/>
                    </a:cubicBezTo>
                    <a:close/>
                    <a:moveTo>
                      <a:pt x="562102" y="770793"/>
                    </a:moveTo>
                    <a:cubicBezTo>
                      <a:pt x="569749" y="770793"/>
                      <a:pt x="575949" y="776054"/>
                      <a:pt x="575949" y="782543"/>
                    </a:cubicBezTo>
                    <a:cubicBezTo>
                      <a:pt x="575949" y="789032"/>
                      <a:pt x="569749" y="794293"/>
                      <a:pt x="562102" y="794293"/>
                    </a:cubicBezTo>
                    <a:cubicBezTo>
                      <a:pt x="554454" y="794293"/>
                      <a:pt x="548254" y="789032"/>
                      <a:pt x="548254" y="782543"/>
                    </a:cubicBezTo>
                    <a:cubicBezTo>
                      <a:pt x="548254" y="776054"/>
                      <a:pt x="554454" y="770793"/>
                      <a:pt x="562102" y="770793"/>
                    </a:cubicBezTo>
                    <a:close/>
                    <a:moveTo>
                      <a:pt x="777880" y="766030"/>
                    </a:moveTo>
                    <a:cubicBezTo>
                      <a:pt x="781704" y="766030"/>
                      <a:pt x="785165" y="767345"/>
                      <a:pt x="787671" y="769472"/>
                    </a:cubicBezTo>
                    <a:lnTo>
                      <a:pt x="789804" y="773841"/>
                    </a:lnTo>
                    <a:lnTo>
                      <a:pt x="767369" y="784614"/>
                    </a:lnTo>
                    <a:lnTo>
                      <a:pt x="764032" y="777780"/>
                    </a:lnTo>
                    <a:cubicBezTo>
                      <a:pt x="764032" y="771290"/>
                      <a:pt x="770232" y="766030"/>
                      <a:pt x="777880" y="766030"/>
                    </a:cubicBezTo>
                    <a:close/>
                    <a:moveTo>
                      <a:pt x="656218" y="753877"/>
                    </a:moveTo>
                    <a:cubicBezTo>
                      <a:pt x="663865" y="753877"/>
                      <a:pt x="670065" y="759137"/>
                      <a:pt x="670065" y="765627"/>
                    </a:cubicBezTo>
                    <a:cubicBezTo>
                      <a:pt x="670065" y="772116"/>
                      <a:pt x="663865" y="777376"/>
                      <a:pt x="656218" y="777376"/>
                    </a:cubicBezTo>
                    <a:cubicBezTo>
                      <a:pt x="648570" y="777376"/>
                      <a:pt x="642371" y="772116"/>
                      <a:pt x="642371" y="765627"/>
                    </a:cubicBezTo>
                    <a:cubicBezTo>
                      <a:pt x="642371" y="759137"/>
                      <a:pt x="648570" y="753877"/>
                      <a:pt x="656218" y="753877"/>
                    </a:cubicBezTo>
                    <a:close/>
                    <a:moveTo>
                      <a:pt x="421363" y="752009"/>
                    </a:moveTo>
                    <a:cubicBezTo>
                      <a:pt x="429010" y="752009"/>
                      <a:pt x="435210" y="757269"/>
                      <a:pt x="435210" y="763759"/>
                    </a:cubicBezTo>
                    <a:cubicBezTo>
                      <a:pt x="435210" y="770248"/>
                      <a:pt x="429010" y="775508"/>
                      <a:pt x="421363" y="775508"/>
                    </a:cubicBezTo>
                    <a:cubicBezTo>
                      <a:pt x="413715" y="775508"/>
                      <a:pt x="407515" y="770248"/>
                      <a:pt x="407515" y="763759"/>
                    </a:cubicBezTo>
                    <a:cubicBezTo>
                      <a:pt x="407515" y="757269"/>
                      <a:pt x="413715" y="752009"/>
                      <a:pt x="421363" y="752009"/>
                    </a:cubicBezTo>
                    <a:close/>
                    <a:moveTo>
                      <a:pt x="723384" y="717711"/>
                    </a:moveTo>
                    <a:cubicBezTo>
                      <a:pt x="731031" y="717711"/>
                      <a:pt x="737231" y="722971"/>
                      <a:pt x="737231" y="729460"/>
                    </a:cubicBezTo>
                    <a:cubicBezTo>
                      <a:pt x="737231" y="735949"/>
                      <a:pt x="731031" y="741210"/>
                      <a:pt x="723384" y="741210"/>
                    </a:cubicBezTo>
                    <a:cubicBezTo>
                      <a:pt x="715736" y="741210"/>
                      <a:pt x="709536" y="735949"/>
                      <a:pt x="709536" y="729460"/>
                    </a:cubicBezTo>
                    <a:cubicBezTo>
                      <a:pt x="709536" y="722971"/>
                      <a:pt x="715736" y="717711"/>
                      <a:pt x="723384" y="717711"/>
                    </a:cubicBezTo>
                    <a:close/>
                    <a:moveTo>
                      <a:pt x="845976" y="716334"/>
                    </a:moveTo>
                    <a:cubicBezTo>
                      <a:pt x="853623" y="716334"/>
                      <a:pt x="859823" y="721594"/>
                      <a:pt x="859823" y="728083"/>
                    </a:cubicBezTo>
                    <a:lnTo>
                      <a:pt x="859197" y="729366"/>
                    </a:lnTo>
                    <a:lnTo>
                      <a:pt x="845588" y="739697"/>
                    </a:lnTo>
                    <a:lnTo>
                      <a:pt x="836185" y="736392"/>
                    </a:lnTo>
                    <a:cubicBezTo>
                      <a:pt x="833679" y="734266"/>
                      <a:pt x="832129" y="731328"/>
                      <a:pt x="832129" y="728083"/>
                    </a:cubicBezTo>
                    <a:cubicBezTo>
                      <a:pt x="832129" y="721594"/>
                      <a:pt x="838329" y="716334"/>
                      <a:pt x="845976" y="716334"/>
                    </a:cubicBezTo>
                    <a:close/>
                    <a:moveTo>
                      <a:pt x="511553" y="713836"/>
                    </a:moveTo>
                    <a:cubicBezTo>
                      <a:pt x="519201" y="713836"/>
                      <a:pt x="525401" y="719096"/>
                      <a:pt x="525401" y="725585"/>
                    </a:cubicBezTo>
                    <a:cubicBezTo>
                      <a:pt x="525401" y="732075"/>
                      <a:pt x="519201" y="737335"/>
                      <a:pt x="511553" y="737335"/>
                    </a:cubicBezTo>
                    <a:cubicBezTo>
                      <a:pt x="503906" y="737335"/>
                      <a:pt x="497706" y="732075"/>
                      <a:pt x="497706" y="725585"/>
                    </a:cubicBezTo>
                    <a:cubicBezTo>
                      <a:pt x="497706" y="719096"/>
                      <a:pt x="503906" y="713836"/>
                      <a:pt x="511553" y="713836"/>
                    </a:cubicBezTo>
                    <a:close/>
                    <a:moveTo>
                      <a:pt x="289079" y="711500"/>
                    </a:moveTo>
                    <a:cubicBezTo>
                      <a:pt x="296726" y="711500"/>
                      <a:pt x="302926" y="716761"/>
                      <a:pt x="302926" y="723250"/>
                    </a:cubicBezTo>
                    <a:cubicBezTo>
                      <a:pt x="302926" y="729739"/>
                      <a:pt x="296726" y="735000"/>
                      <a:pt x="289079" y="735000"/>
                    </a:cubicBezTo>
                    <a:cubicBezTo>
                      <a:pt x="281431" y="735000"/>
                      <a:pt x="275232" y="729739"/>
                      <a:pt x="275232" y="723250"/>
                    </a:cubicBezTo>
                    <a:cubicBezTo>
                      <a:pt x="275232" y="716761"/>
                      <a:pt x="281431" y="711500"/>
                      <a:pt x="289079" y="711500"/>
                    </a:cubicBezTo>
                    <a:close/>
                    <a:moveTo>
                      <a:pt x="383195" y="694584"/>
                    </a:moveTo>
                    <a:cubicBezTo>
                      <a:pt x="390842" y="694584"/>
                      <a:pt x="397042" y="699844"/>
                      <a:pt x="397042" y="706334"/>
                    </a:cubicBezTo>
                    <a:cubicBezTo>
                      <a:pt x="397042" y="712823"/>
                      <a:pt x="390842" y="718083"/>
                      <a:pt x="383195" y="718083"/>
                    </a:cubicBezTo>
                    <a:cubicBezTo>
                      <a:pt x="375548" y="718083"/>
                      <a:pt x="369348" y="712823"/>
                      <a:pt x="369348" y="706334"/>
                    </a:cubicBezTo>
                    <a:cubicBezTo>
                      <a:pt x="369348" y="699844"/>
                      <a:pt x="375548" y="694584"/>
                      <a:pt x="383195" y="694584"/>
                    </a:cubicBezTo>
                    <a:close/>
                    <a:moveTo>
                      <a:pt x="654926" y="671211"/>
                    </a:moveTo>
                    <a:cubicBezTo>
                      <a:pt x="662574" y="671211"/>
                      <a:pt x="668774" y="676472"/>
                      <a:pt x="668774" y="682961"/>
                    </a:cubicBezTo>
                    <a:cubicBezTo>
                      <a:pt x="668774" y="689450"/>
                      <a:pt x="662574" y="694711"/>
                      <a:pt x="654926" y="694711"/>
                    </a:cubicBezTo>
                    <a:cubicBezTo>
                      <a:pt x="647279" y="694711"/>
                      <a:pt x="641079" y="689450"/>
                      <a:pt x="641079" y="682961"/>
                    </a:cubicBezTo>
                    <a:cubicBezTo>
                      <a:pt x="641079" y="676472"/>
                      <a:pt x="647279" y="671211"/>
                      <a:pt x="654926" y="671211"/>
                    </a:cubicBezTo>
                    <a:close/>
                    <a:moveTo>
                      <a:pt x="579650" y="664140"/>
                    </a:moveTo>
                    <a:cubicBezTo>
                      <a:pt x="587297" y="664140"/>
                      <a:pt x="593497" y="669400"/>
                      <a:pt x="593497" y="675889"/>
                    </a:cubicBezTo>
                    <a:cubicBezTo>
                      <a:pt x="593497" y="682378"/>
                      <a:pt x="587297" y="687639"/>
                      <a:pt x="579650" y="687639"/>
                    </a:cubicBezTo>
                    <a:cubicBezTo>
                      <a:pt x="572002" y="687639"/>
                      <a:pt x="565802" y="682378"/>
                      <a:pt x="565802" y="675889"/>
                    </a:cubicBezTo>
                    <a:cubicBezTo>
                      <a:pt x="565802" y="669400"/>
                      <a:pt x="572002" y="664140"/>
                      <a:pt x="579650" y="664140"/>
                    </a:cubicBezTo>
                    <a:close/>
                    <a:moveTo>
                      <a:pt x="450361" y="658418"/>
                    </a:moveTo>
                    <a:cubicBezTo>
                      <a:pt x="458008" y="658418"/>
                      <a:pt x="464208" y="663678"/>
                      <a:pt x="464208" y="670167"/>
                    </a:cubicBezTo>
                    <a:cubicBezTo>
                      <a:pt x="464208" y="676657"/>
                      <a:pt x="458008" y="681917"/>
                      <a:pt x="450361" y="681917"/>
                    </a:cubicBezTo>
                    <a:cubicBezTo>
                      <a:pt x="442713" y="681917"/>
                      <a:pt x="436513" y="676657"/>
                      <a:pt x="436513" y="670167"/>
                    </a:cubicBezTo>
                    <a:cubicBezTo>
                      <a:pt x="436513" y="663678"/>
                      <a:pt x="442713" y="658418"/>
                      <a:pt x="450361" y="658418"/>
                    </a:cubicBezTo>
                    <a:close/>
                    <a:moveTo>
                      <a:pt x="238531" y="654543"/>
                    </a:moveTo>
                    <a:cubicBezTo>
                      <a:pt x="246178" y="654543"/>
                      <a:pt x="252378" y="659803"/>
                      <a:pt x="252378" y="666292"/>
                    </a:cubicBezTo>
                    <a:cubicBezTo>
                      <a:pt x="252378" y="672782"/>
                      <a:pt x="246178" y="678042"/>
                      <a:pt x="238531" y="678042"/>
                    </a:cubicBezTo>
                    <a:cubicBezTo>
                      <a:pt x="230883" y="678042"/>
                      <a:pt x="224683" y="672782"/>
                      <a:pt x="224683" y="666292"/>
                    </a:cubicBezTo>
                    <a:cubicBezTo>
                      <a:pt x="224683" y="659803"/>
                      <a:pt x="230883" y="654543"/>
                      <a:pt x="238531" y="654543"/>
                    </a:cubicBezTo>
                    <a:close/>
                    <a:moveTo>
                      <a:pt x="825529" y="643384"/>
                    </a:moveTo>
                    <a:cubicBezTo>
                      <a:pt x="833176" y="643384"/>
                      <a:pt x="839376" y="648645"/>
                      <a:pt x="839376" y="655134"/>
                    </a:cubicBezTo>
                    <a:cubicBezTo>
                      <a:pt x="839376" y="661623"/>
                      <a:pt x="833176" y="666884"/>
                      <a:pt x="825529" y="666884"/>
                    </a:cubicBezTo>
                    <a:cubicBezTo>
                      <a:pt x="817881" y="666884"/>
                      <a:pt x="811681" y="661623"/>
                      <a:pt x="811681" y="655134"/>
                    </a:cubicBezTo>
                    <a:cubicBezTo>
                      <a:pt x="811681" y="648645"/>
                      <a:pt x="817881" y="643384"/>
                      <a:pt x="825529" y="643384"/>
                    </a:cubicBezTo>
                    <a:close/>
                    <a:moveTo>
                      <a:pt x="104630" y="631859"/>
                    </a:moveTo>
                    <a:lnTo>
                      <a:pt x="112158" y="634505"/>
                    </a:lnTo>
                    <a:cubicBezTo>
                      <a:pt x="114664" y="636632"/>
                      <a:pt x="116214" y="639569"/>
                      <a:pt x="116214" y="642813"/>
                    </a:cubicBezTo>
                    <a:lnTo>
                      <a:pt x="114755" y="645802"/>
                    </a:lnTo>
                    <a:close/>
                    <a:moveTo>
                      <a:pt x="738057" y="623332"/>
                    </a:moveTo>
                    <a:cubicBezTo>
                      <a:pt x="745705" y="623332"/>
                      <a:pt x="751905" y="628593"/>
                      <a:pt x="751905" y="635082"/>
                    </a:cubicBezTo>
                    <a:cubicBezTo>
                      <a:pt x="751905" y="641571"/>
                      <a:pt x="745705" y="646832"/>
                      <a:pt x="738057" y="646832"/>
                    </a:cubicBezTo>
                    <a:cubicBezTo>
                      <a:pt x="730410" y="646832"/>
                      <a:pt x="724210" y="641571"/>
                      <a:pt x="724210" y="635082"/>
                    </a:cubicBezTo>
                    <a:cubicBezTo>
                      <a:pt x="724210" y="628593"/>
                      <a:pt x="730410" y="623332"/>
                      <a:pt x="738057" y="623332"/>
                    </a:cubicBezTo>
                    <a:close/>
                    <a:moveTo>
                      <a:pt x="927348" y="617466"/>
                    </a:moveTo>
                    <a:cubicBezTo>
                      <a:pt x="934995" y="617466"/>
                      <a:pt x="941195" y="622727"/>
                      <a:pt x="941195" y="629216"/>
                    </a:cubicBezTo>
                    <a:cubicBezTo>
                      <a:pt x="941195" y="635705"/>
                      <a:pt x="934995" y="640966"/>
                      <a:pt x="927348" y="640966"/>
                    </a:cubicBezTo>
                    <a:cubicBezTo>
                      <a:pt x="919700" y="640966"/>
                      <a:pt x="913500" y="635705"/>
                      <a:pt x="913500" y="629216"/>
                    </a:cubicBezTo>
                    <a:cubicBezTo>
                      <a:pt x="913500" y="622727"/>
                      <a:pt x="919700" y="617466"/>
                      <a:pt x="927348" y="617466"/>
                    </a:cubicBezTo>
                    <a:close/>
                    <a:moveTo>
                      <a:pt x="381903" y="611918"/>
                    </a:moveTo>
                    <a:cubicBezTo>
                      <a:pt x="389551" y="611918"/>
                      <a:pt x="395751" y="617179"/>
                      <a:pt x="395751" y="623668"/>
                    </a:cubicBezTo>
                    <a:cubicBezTo>
                      <a:pt x="395751" y="630157"/>
                      <a:pt x="389551" y="635418"/>
                      <a:pt x="381903" y="635418"/>
                    </a:cubicBezTo>
                    <a:cubicBezTo>
                      <a:pt x="374256" y="635418"/>
                      <a:pt x="368056" y="630157"/>
                      <a:pt x="368056" y="623668"/>
                    </a:cubicBezTo>
                    <a:cubicBezTo>
                      <a:pt x="368056" y="617179"/>
                      <a:pt x="374256" y="611918"/>
                      <a:pt x="381903" y="611918"/>
                    </a:cubicBezTo>
                    <a:close/>
                    <a:moveTo>
                      <a:pt x="542418" y="609883"/>
                    </a:moveTo>
                    <a:cubicBezTo>
                      <a:pt x="550065" y="609883"/>
                      <a:pt x="556265" y="615143"/>
                      <a:pt x="556265" y="621632"/>
                    </a:cubicBezTo>
                    <a:cubicBezTo>
                      <a:pt x="556265" y="628121"/>
                      <a:pt x="550065" y="633382"/>
                      <a:pt x="542418" y="633382"/>
                    </a:cubicBezTo>
                    <a:cubicBezTo>
                      <a:pt x="534771" y="633382"/>
                      <a:pt x="528571" y="628121"/>
                      <a:pt x="528571" y="621632"/>
                    </a:cubicBezTo>
                    <a:cubicBezTo>
                      <a:pt x="528571" y="615143"/>
                      <a:pt x="534771" y="609883"/>
                      <a:pt x="542418" y="609883"/>
                    </a:cubicBezTo>
                    <a:close/>
                    <a:moveTo>
                      <a:pt x="306627" y="604847"/>
                    </a:moveTo>
                    <a:cubicBezTo>
                      <a:pt x="314274" y="604847"/>
                      <a:pt x="320474" y="610107"/>
                      <a:pt x="320474" y="616596"/>
                    </a:cubicBezTo>
                    <a:cubicBezTo>
                      <a:pt x="320474" y="623085"/>
                      <a:pt x="314274" y="628346"/>
                      <a:pt x="306627" y="628346"/>
                    </a:cubicBezTo>
                    <a:cubicBezTo>
                      <a:pt x="298980" y="628346"/>
                      <a:pt x="292780" y="623085"/>
                      <a:pt x="292780" y="616596"/>
                    </a:cubicBezTo>
                    <a:cubicBezTo>
                      <a:pt x="292780" y="610107"/>
                      <a:pt x="298980" y="604847"/>
                      <a:pt x="306627" y="604847"/>
                    </a:cubicBezTo>
                    <a:close/>
                    <a:moveTo>
                      <a:pt x="169533" y="594897"/>
                    </a:moveTo>
                    <a:cubicBezTo>
                      <a:pt x="177180" y="594897"/>
                      <a:pt x="183380" y="600158"/>
                      <a:pt x="183380" y="606647"/>
                    </a:cubicBezTo>
                    <a:cubicBezTo>
                      <a:pt x="183380" y="613136"/>
                      <a:pt x="177180" y="618397"/>
                      <a:pt x="169533" y="618397"/>
                    </a:cubicBezTo>
                    <a:cubicBezTo>
                      <a:pt x="161885" y="618397"/>
                      <a:pt x="155685" y="613136"/>
                      <a:pt x="155685" y="606647"/>
                    </a:cubicBezTo>
                    <a:cubicBezTo>
                      <a:pt x="155685" y="600158"/>
                      <a:pt x="161885" y="594897"/>
                      <a:pt x="169533" y="594897"/>
                    </a:cubicBezTo>
                    <a:close/>
                    <a:moveTo>
                      <a:pt x="454947" y="589830"/>
                    </a:moveTo>
                    <a:cubicBezTo>
                      <a:pt x="462594" y="589830"/>
                      <a:pt x="468794" y="595091"/>
                      <a:pt x="468794" y="601580"/>
                    </a:cubicBezTo>
                    <a:cubicBezTo>
                      <a:pt x="468794" y="608069"/>
                      <a:pt x="462594" y="613330"/>
                      <a:pt x="454947" y="613330"/>
                    </a:cubicBezTo>
                    <a:cubicBezTo>
                      <a:pt x="447299" y="613330"/>
                      <a:pt x="441100" y="608069"/>
                      <a:pt x="441100" y="601580"/>
                    </a:cubicBezTo>
                    <a:cubicBezTo>
                      <a:pt x="441100" y="595091"/>
                      <a:pt x="447299" y="589830"/>
                      <a:pt x="454947" y="589830"/>
                    </a:cubicBezTo>
                    <a:close/>
                    <a:moveTo>
                      <a:pt x="644237" y="583965"/>
                    </a:moveTo>
                    <a:cubicBezTo>
                      <a:pt x="651885" y="583965"/>
                      <a:pt x="658084" y="589225"/>
                      <a:pt x="658084" y="595714"/>
                    </a:cubicBezTo>
                    <a:cubicBezTo>
                      <a:pt x="658084" y="602204"/>
                      <a:pt x="651885" y="607464"/>
                      <a:pt x="644237" y="607464"/>
                    </a:cubicBezTo>
                    <a:cubicBezTo>
                      <a:pt x="636590" y="607464"/>
                      <a:pt x="630390" y="602204"/>
                      <a:pt x="630390" y="595714"/>
                    </a:cubicBezTo>
                    <a:cubicBezTo>
                      <a:pt x="630390" y="589225"/>
                      <a:pt x="636590" y="583965"/>
                      <a:pt x="644237" y="583965"/>
                    </a:cubicBezTo>
                    <a:close/>
                    <a:moveTo>
                      <a:pt x="795064" y="576958"/>
                    </a:moveTo>
                    <a:cubicBezTo>
                      <a:pt x="802711" y="576958"/>
                      <a:pt x="808911" y="582219"/>
                      <a:pt x="808911" y="588708"/>
                    </a:cubicBezTo>
                    <a:cubicBezTo>
                      <a:pt x="808911" y="595197"/>
                      <a:pt x="802711" y="600457"/>
                      <a:pt x="795064" y="600457"/>
                    </a:cubicBezTo>
                    <a:cubicBezTo>
                      <a:pt x="787417" y="600457"/>
                      <a:pt x="781217" y="595197"/>
                      <a:pt x="781217" y="588708"/>
                    </a:cubicBezTo>
                    <a:cubicBezTo>
                      <a:pt x="781217" y="582219"/>
                      <a:pt x="787417" y="576958"/>
                      <a:pt x="795064" y="576958"/>
                    </a:cubicBezTo>
                    <a:close/>
                    <a:moveTo>
                      <a:pt x="889180" y="560042"/>
                    </a:moveTo>
                    <a:cubicBezTo>
                      <a:pt x="896828" y="560042"/>
                      <a:pt x="903028" y="565302"/>
                      <a:pt x="903028" y="571791"/>
                    </a:cubicBezTo>
                    <a:cubicBezTo>
                      <a:pt x="903028" y="578280"/>
                      <a:pt x="896828" y="583541"/>
                      <a:pt x="889180" y="583541"/>
                    </a:cubicBezTo>
                    <a:cubicBezTo>
                      <a:pt x="881533" y="583541"/>
                      <a:pt x="875333" y="578280"/>
                      <a:pt x="875333" y="571791"/>
                    </a:cubicBezTo>
                    <a:cubicBezTo>
                      <a:pt x="875333" y="565302"/>
                      <a:pt x="881533" y="560042"/>
                      <a:pt x="889180" y="560042"/>
                    </a:cubicBezTo>
                    <a:close/>
                    <a:moveTo>
                      <a:pt x="101075" y="548398"/>
                    </a:moveTo>
                    <a:cubicBezTo>
                      <a:pt x="108723" y="548398"/>
                      <a:pt x="114923" y="553659"/>
                      <a:pt x="114923" y="560148"/>
                    </a:cubicBezTo>
                    <a:cubicBezTo>
                      <a:pt x="114923" y="566637"/>
                      <a:pt x="108723" y="571898"/>
                      <a:pt x="101075" y="571898"/>
                    </a:cubicBezTo>
                    <a:cubicBezTo>
                      <a:pt x="93428" y="571898"/>
                      <a:pt x="87228" y="566637"/>
                      <a:pt x="87228" y="560148"/>
                    </a:cubicBezTo>
                    <a:cubicBezTo>
                      <a:pt x="87228" y="553659"/>
                      <a:pt x="93428" y="548398"/>
                      <a:pt x="101075" y="548398"/>
                    </a:cubicBezTo>
                    <a:close/>
                    <a:moveTo>
                      <a:pt x="258247" y="546362"/>
                    </a:moveTo>
                    <a:cubicBezTo>
                      <a:pt x="265895" y="546362"/>
                      <a:pt x="272094" y="551623"/>
                      <a:pt x="272094" y="558112"/>
                    </a:cubicBezTo>
                    <a:cubicBezTo>
                      <a:pt x="272094" y="564601"/>
                      <a:pt x="265895" y="569862"/>
                      <a:pt x="258247" y="569862"/>
                    </a:cubicBezTo>
                    <a:cubicBezTo>
                      <a:pt x="250600" y="569862"/>
                      <a:pt x="244400" y="564601"/>
                      <a:pt x="244400" y="558112"/>
                    </a:cubicBezTo>
                    <a:cubicBezTo>
                      <a:pt x="244400" y="551623"/>
                      <a:pt x="250600" y="546362"/>
                      <a:pt x="258247" y="546362"/>
                    </a:cubicBezTo>
                    <a:close/>
                    <a:moveTo>
                      <a:pt x="511953" y="543456"/>
                    </a:moveTo>
                    <a:cubicBezTo>
                      <a:pt x="519601" y="543456"/>
                      <a:pt x="525801" y="548717"/>
                      <a:pt x="525801" y="555206"/>
                    </a:cubicBezTo>
                    <a:cubicBezTo>
                      <a:pt x="525801" y="561695"/>
                      <a:pt x="519601" y="566956"/>
                      <a:pt x="511953" y="566956"/>
                    </a:cubicBezTo>
                    <a:cubicBezTo>
                      <a:pt x="504306" y="566956"/>
                      <a:pt x="498106" y="561695"/>
                      <a:pt x="498106" y="555206"/>
                    </a:cubicBezTo>
                    <a:cubicBezTo>
                      <a:pt x="498106" y="548717"/>
                      <a:pt x="504306" y="543456"/>
                      <a:pt x="511953" y="543456"/>
                    </a:cubicBezTo>
                    <a:close/>
                    <a:moveTo>
                      <a:pt x="606070" y="526540"/>
                    </a:moveTo>
                    <a:cubicBezTo>
                      <a:pt x="613717" y="526540"/>
                      <a:pt x="619917" y="531800"/>
                      <a:pt x="619917" y="538290"/>
                    </a:cubicBezTo>
                    <a:cubicBezTo>
                      <a:pt x="619917" y="544779"/>
                      <a:pt x="613717" y="550039"/>
                      <a:pt x="606070" y="550039"/>
                    </a:cubicBezTo>
                    <a:cubicBezTo>
                      <a:pt x="598422" y="550039"/>
                      <a:pt x="592222" y="544779"/>
                      <a:pt x="592222" y="538290"/>
                    </a:cubicBezTo>
                    <a:cubicBezTo>
                      <a:pt x="592222" y="531800"/>
                      <a:pt x="598422" y="526540"/>
                      <a:pt x="606070" y="526540"/>
                    </a:cubicBezTo>
                    <a:close/>
                    <a:moveTo>
                      <a:pt x="170776" y="526310"/>
                    </a:moveTo>
                    <a:cubicBezTo>
                      <a:pt x="178423" y="526310"/>
                      <a:pt x="184623" y="531571"/>
                      <a:pt x="184623" y="538060"/>
                    </a:cubicBezTo>
                    <a:cubicBezTo>
                      <a:pt x="184623" y="544549"/>
                      <a:pt x="178423" y="549810"/>
                      <a:pt x="170776" y="549810"/>
                    </a:cubicBezTo>
                    <a:cubicBezTo>
                      <a:pt x="163128" y="549810"/>
                      <a:pt x="156929" y="544549"/>
                      <a:pt x="156929" y="538060"/>
                    </a:cubicBezTo>
                    <a:cubicBezTo>
                      <a:pt x="156929" y="531571"/>
                      <a:pt x="163128" y="526310"/>
                      <a:pt x="170776" y="526310"/>
                    </a:cubicBezTo>
                    <a:close/>
                    <a:moveTo>
                      <a:pt x="956346" y="523875"/>
                    </a:moveTo>
                    <a:cubicBezTo>
                      <a:pt x="963993" y="523875"/>
                      <a:pt x="970193" y="529136"/>
                      <a:pt x="970193" y="535625"/>
                    </a:cubicBezTo>
                    <a:cubicBezTo>
                      <a:pt x="970193" y="542114"/>
                      <a:pt x="963993" y="547375"/>
                      <a:pt x="956346" y="547375"/>
                    </a:cubicBezTo>
                    <a:cubicBezTo>
                      <a:pt x="948699" y="547375"/>
                      <a:pt x="942499" y="542114"/>
                      <a:pt x="942499" y="535625"/>
                    </a:cubicBezTo>
                    <a:cubicBezTo>
                      <a:pt x="942499" y="529136"/>
                      <a:pt x="948699" y="523875"/>
                      <a:pt x="956346" y="523875"/>
                    </a:cubicBezTo>
                    <a:close/>
                    <a:moveTo>
                      <a:pt x="360066" y="520444"/>
                    </a:moveTo>
                    <a:cubicBezTo>
                      <a:pt x="367714" y="520444"/>
                      <a:pt x="373913" y="525705"/>
                      <a:pt x="373913" y="532194"/>
                    </a:cubicBezTo>
                    <a:cubicBezTo>
                      <a:pt x="373913" y="538683"/>
                      <a:pt x="367714" y="543944"/>
                      <a:pt x="360066" y="543944"/>
                    </a:cubicBezTo>
                    <a:cubicBezTo>
                      <a:pt x="352419" y="543944"/>
                      <a:pt x="346219" y="538683"/>
                      <a:pt x="346219" y="532194"/>
                    </a:cubicBezTo>
                    <a:cubicBezTo>
                      <a:pt x="346219" y="525705"/>
                      <a:pt x="352419" y="520444"/>
                      <a:pt x="360066" y="520444"/>
                    </a:cubicBezTo>
                    <a:close/>
                    <a:moveTo>
                      <a:pt x="744516" y="520000"/>
                    </a:moveTo>
                    <a:cubicBezTo>
                      <a:pt x="752163" y="520000"/>
                      <a:pt x="758363" y="525261"/>
                      <a:pt x="758363" y="531750"/>
                    </a:cubicBezTo>
                    <a:cubicBezTo>
                      <a:pt x="758363" y="538239"/>
                      <a:pt x="752163" y="543500"/>
                      <a:pt x="744516" y="543500"/>
                    </a:cubicBezTo>
                    <a:cubicBezTo>
                      <a:pt x="736868" y="543500"/>
                      <a:pt x="730668" y="538239"/>
                      <a:pt x="730668" y="531750"/>
                    </a:cubicBezTo>
                    <a:cubicBezTo>
                      <a:pt x="730668" y="525261"/>
                      <a:pt x="736868" y="520000"/>
                      <a:pt x="744516" y="520000"/>
                    </a:cubicBezTo>
                    <a:close/>
                    <a:moveTo>
                      <a:pt x="673235" y="490374"/>
                    </a:moveTo>
                    <a:cubicBezTo>
                      <a:pt x="680883" y="490374"/>
                      <a:pt x="687083" y="495634"/>
                      <a:pt x="687083" y="502123"/>
                    </a:cubicBezTo>
                    <a:cubicBezTo>
                      <a:pt x="687083" y="508613"/>
                      <a:pt x="680883" y="513873"/>
                      <a:pt x="673235" y="513873"/>
                    </a:cubicBezTo>
                    <a:cubicBezTo>
                      <a:pt x="665588" y="513873"/>
                      <a:pt x="659388" y="508613"/>
                      <a:pt x="659388" y="502123"/>
                    </a:cubicBezTo>
                    <a:cubicBezTo>
                      <a:pt x="659388" y="495634"/>
                      <a:pt x="665588" y="490374"/>
                      <a:pt x="673235" y="490374"/>
                    </a:cubicBezTo>
                    <a:close/>
                    <a:moveTo>
                      <a:pt x="461405" y="486499"/>
                    </a:moveTo>
                    <a:cubicBezTo>
                      <a:pt x="469052" y="486499"/>
                      <a:pt x="475252" y="491759"/>
                      <a:pt x="475252" y="498248"/>
                    </a:cubicBezTo>
                    <a:cubicBezTo>
                      <a:pt x="475252" y="504738"/>
                      <a:pt x="469052" y="509998"/>
                      <a:pt x="461405" y="509998"/>
                    </a:cubicBezTo>
                    <a:cubicBezTo>
                      <a:pt x="453758" y="509998"/>
                      <a:pt x="447558" y="504738"/>
                      <a:pt x="447558" y="498248"/>
                    </a:cubicBezTo>
                    <a:cubicBezTo>
                      <a:pt x="447558" y="491759"/>
                      <a:pt x="453758" y="486499"/>
                      <a:pt x="461405" y="486499"/>
                    </a:cubicBezTo>
                    <a:close/>
                    <a:moveTo>
                      <a:pt x="227782" y="479936"/>
                    </a:moveTo>
                    <a:cubicBezTo>
                      <a:pt x="235430" y="479936"/>
                      <a:pt x="241630" y="485196"/>
                      <a:pt x="241630" y="491686"/>
                    </a:cubicBezTo>
                    <a:cubicBezTo>
                      <a:pt x="241630" y="498175"/>
                      <a:pt x="235430" y="503435"/>
                      <a:pt x="227782" y="503435"/>
                    </a:cubicBezTo>
                    <a:cubicBezTo>
                      <a:pt x="220135" y="503435"/>
                      <a:pt x="213935" y="498175"/>
                      <a:pt x="213935" y="491686"/>
                    </a:cubicBezTo>
                    <a:cubicBezTo>
                      <a:pt x="213935" y="485196"/>
                      <a:pt x="220135" y="479936"/>
                      <a:pt x="227782" y="479936"/>
                    </a:cubicBezTo>
                    <a:close/>
                    <a:moveTo>
                      <a:pt x="887889" y="477376"/>
                    </a:moveTo>
                    <a:cubicBezTo>
                      <a:pt x="895536" y="477376"/>
                      <a:pt x="901736" y="482637"/>
                      <a:pt x="901736" y="489126"/>
                    </a:cubicBezTo>
                    <a:cubicBezTo>
                      <a:pt x="901736" y="495615"/>
                      <a:pt x="895536" y="500876"/>
                      <a:pt x="887889" y="500876"/>
                    </a:cubicBezTo>
                    <a:cubicBezTo>
                      <a:pt x="880241" y="500876"/>
                      <a:pt x="874041" y="495615"/>
                      <a:pt x="874041" y="489126"/>
                    </a:cubicBezTo>
                    <a:cubicBezTo>
                      <a:pt x="874041" y="482637"/>
                      <a:pt x="880241" y="477376"/>
                      <a:pt x="887889" y="477376"/>
                    </a:cubicBezTo>
                    <a:close/>
                    <a:moveTo>
                      <a:pt x="1045060" y="475340"/>
                    </a:moveTo>
                    <a:cubicBezTo>
                      <a:pt x="1048884" y="475340"/>
                      <a:pt x="1052346" y="476655"/>
                      <a:pt x="1054852" y="478782"/>
                    </a:cubicBezTo>
                    <a:lnTo>
                      <a:pt x="1055184" y="479461"/>
                    </a:lnTo>
                    <a:lnTo>
                      <a:pt x="1051663" y="483495"/>
                    </a:lnTo>
                    <a:lnTo>
                      <a:pt x="1034839" y="494518"/>
                    </a:lnTo>
                    <a:lnTo>
                      <a:pt x="1031213" y="487090"/>
                    </a:lnTo>
                    <a:cubicBezTo>
                      <a:pt x="1031213" y="480601"/>
                      <a:pt x="1037413" y="475340"/>
                      <a:pt x="1045060" y="475340"/>
                    </a:cubicBezTo>
                    <a:close/>
                    <a:moveTo>
                      <a:pt x="812612" y="470304"/>
                    </a:moveTo>
                    <a:cubicBezTo>
                      <a:pt x="820260" y="470304"/>
                      <a:pt x="826460" y="475565"/>
                      <a:pt x="826460" y="482054"/>
                    </a:cubicBezTo>
                    <a:cubicBezTo>
                      <a:pt x="826460" y="488543"/>
                      <a:pt x="820260" y="493804"/>
                      <a:pt x="812612" y="493804"/>
                    </a:cubicBezTo>
                    <a:cubicBezTo>
                      <a:pt x="804965" y="493804"/>
                      <a:pt x="798765" y="488543"/>
                      <a:pt x="798765" y="482054"/>
                    </a:cubicBezTo>
                    <a:cubicBezTo>
                      <a:pt x="798765" y="475565"/>
                      <a:pt x="804965" y="470304"/>
                      <a:pt x="812612" y="470304"/>
                    </a:cubicBezTo>
                    <a:close/>
                    <a:moveTo>
                      <a:pt x="321899" y="463019"/>
                    </a:moveTo>
                    <a:cubicBezTo>
                      <a:pt x="329546" y="463019"/>
                      <a:pt x="335746" y="468280"/>
                      <a:pt x="335746" y="474769"/>
                    </a:cubicBezTo>
                    <a:cubicBezTo>
                      <a:pt x="335746" y="481258"/>
                      <a:pt x="329546" y="486519"/>
                      <a:pt x="321899" y="486519"/>
                    </a:cubicBezTo>
                    <a:cubicBezTo>
                      <a:pt x="314251" y="486519"/>
                      <a:pt x="308051" y="481258"/>
                      <a:pt x="308051" y="474769"/>
                    </a:cubicBezTo>
                    <a:cubicBezTo>
                      <a:pt x="308051" y="468280"/>
                      <a:pt x="314251" y="463019"/>
                      <a:pt x="321899" y="463019"/>
                    </a:cubicBezTo>
                    <a:close/>
                    <a:moveTo>
                      <a:pt x="52711" y="457930"/>
                    </a:moveTo>
                    <a:cubicBezTo>
                      <a:pt x="60359" y="457930"/>
                      <a:pt x="66559" y="463190"/>
                      <a:pt x="66559" y="469680"/>
                    </a:cubicBezTo>
                    <a:cubicBezTo>
                      <a:pt x="66559" y="476169"/>
                      <a:pt x="60359" y="481429"/>
                      <a:pt x="52711" y="481429"/>
                    </a:cubicBezTo>
                    <a:cubicBezTo>
                      <a:pt x="45064" y="481429"/>
                      <a:pt x="38864" y="476169"/>
                      <a:pt x="38864" y="469680"/>
                    </a:cubicBezTo>
                    <a:cubicBezTo>
                      <a:pt x="38864" y="463190"/>
                      <a:pt x="45064" y="457930"/>
                      <a:pt x="52711" y="457930"/>
                    </a:cubicBezTo>
                    <a:close/>
                    <a:moveTo>
                      <a:pt x="957589" y="455288"/>
                    </a:moveTo>
                    <a:cubicBezTo>
                      <a:pt x="965237" y="455288"/>
                      <a:pt x="971436" y="460549"/>
                      <a:pt x="971436" y="467038"/>
                    </a:cubicBezTo>
                    <a:cubicBezTo>
                      <a:pt x="971436" y="473527"/>
                      <a:pt x="965237" y="478788"/>
                      <a:pt x="957589" y="478788"/>
                    </a:cubicBezTo>
                    <a:cubicBezTo>
                      <a:pt x="949942" y="478788"/>
                      <a:pt x="943742" y="473527"/>
                      <a:pt x="943742" y="467038"/>
                    </a:cubicBezTo>
                    <a:cubicBezTo>
                      <a:pt x="943742" y="460549"/>
                      <a:pt x="949942" y="455288"/>
                      <a:pt x="957589" y="455288"/>
                    </a:cubicBezTo>
                    <a:close/>
                    <a:moveTo>
                      <a:pt x="604778" y="443874"/>
                    </a:moveTo>
                    <a:cubicBezTo>
                      <a:pt x="612425" y="443874"/>
                      <a:pt x="618625" y="449135"/>
                      <a:pt x="618625" y="455624"/>
                    </a:cubicBezTo>
                    <a:cubicBezTo>
                      <a:pt x="618625" y="462113"/>
                      <a:pt x="612425" y="467374"/>
                      <a:pt x="604778" y="467374"/>
                    </a:cubicBezTo>
                    <a:cubicBezTo>
                      <a:pt x="597131" y="467374"/>
                      <a:pt x="590931" y="462113"/>
                      <a:pt x="590931" y="455624"/>
                    </a:cubicBezTo>
                    <a:cubicBezTo>
                      <a:pt x="590931" y="449135"/>
                      <a:pt x="597131" y="443874"/>
                      <a:pt x="604778" y="443874"/>
                    </a:cubicBezTo>
                    <a:close/>
                    <a:moveTo>
                      <a:pt x="529502" y="436803"/>
                    </a:moveTo>
                    <a:cubicBezTo>
                      <a:pt x="537149" y="436803"/>
                      <a:pt x="543349" y="442063"/>
                      <a:pt x="543349" y="448552"/>
                    </a:cubicBezTo>
                    <a:cubicBezTo>
                      <a:pt x="543349" y="455041"/>
                      <a:pt x="537149" y="460302"/>
                      <a:pt x="529502" y="460302"/>
                    </a:cubicBezTo>
                    <a:cubicBezTo>
                      <a:pt x="521854" y="460302"/>
                      <a:pt x="515654" y="455041"/>
                      <a:pt x="515654" y="448552"/>
                    </a:cubicBezTo>
                    <a:cubicBezTo>
                      <a:pt x="515654" y="442063"/>
                      <a:pt x="521854" y="436803"/>
                      <a:pt x="529502" y="436803"/>
                    </a:cubicBezTo>
                    <a:close/>
                    <a:moveTo>
                      <a:pt x="389064" y="426853"/>
                    </a:moveTo>
                    <a:cubicBezTo>
                      <a:pt x="396712" y="426853"/>
                      <a:pt x="402912" y="432114"/>
                      <a:pt x="402912" y="438603"/>
                    </a:cubicBezTo>
                    <a:cubicBezTo>
                      <a:pt x="402912" y="445092"/>
                      <a:pt x="396712" y="450353"/>
                      <a:pt x="389064" y="450353"/>
                    </a:cubicBezTo>
                    <a:cubicBezTo>
                      <a:pt x="381417" y="450353"/>
                      <a:pt x="375217" y="445092"/>
                      <a:pt x="375217" y="438603"/>
                    </a:cubicBezTo>
                    <a:cubicBezTo>
                      <a:pt x="375217" y="432114"/>
                      <a:pt x="381417" y="426853"/>
                      <a:pt x="389064" y="426853"/>
                    </a:cubicBezTo>
                    <a:close/>
                    <a:moveTo>
                      <a:pt x="177234" y="422978"/>
                    </a:moveTo>
                    <a:cubicBezTo>
                      <a:pt x="184882" y="422978"/>
                      <a:pt x="191081" y="428239"/>
                      <a:pt x="191081" y="434728"/>
                    </a:cubicBezTo>
                    <a:cubicBezTo>
                      <a:pt x="191081" y="441217"/>
                      <a:pt x="184882" y="446478"/>
                      <a:pt x="177234" y="446478"/>
                    </a:cubicBezTo>
                    <a:cubicBezTo>
                      <a:pt x="169587" y="446478"/>
                      <a:pt x="163387" y="441217"/>
                      <a:pt x="163387" y="434728"/>
                    </a:cubicBezTo>
                    <a:cubicBezTo>
                      <a:pt x="163387" y="428239"/>
                      <a:pt x="169587" y="422978"/>
                      <a:pt x="177234" y="422978"/>
                    </a:cubicBezTo>
                    <a:close/>
                    <a:moveTo>
                      <a:pt x="737706" y="412826"/>
                    </a:moveTo>
                    <a:cubicBezTo>
                      <a:pt x="745353" y="412826"/>
                      <a:pt x="751553" y="418086"/>
                      <a:pt x="751553" y="424575"/>
                    </a:cubicBezTo>
                    <a:cubicBezTo>
                      <a:pt x="751553" y="431065"/>
                      <a:pt x="745353" y="436325"/>
                      <a:pt x="737706" y="436325"/>
                    </a:cubicBezTo>
                    <a:cubicBezTo>
                      <a:pt x="730058" y="436325"/>
                      <a:pt x="723858" y="431065"/>
                      <a:pt x="723858" y="424575"/>
                    </a:cubicBezTo>
                    <a:cubicBezTo>
                      <a:pt x="723858" y="418086"/>
                      <a:pt x="730058" y="412826"/>
                      <a:pt x="737706" y="412826"/>
                    </a:cubicBezTo>
                    <a:close/>
                    <a:moveTo>
                      <a:pt x="1014596" y="408914"/>
                    </a:moveTo>
                    <a:cubicBezTo>
                      <a:pt x="1022243" y="408914"/>
                      <a:pt x="1028443" y="414174"/>
                      <a:pt x="1028443" y="420664"/>
                    </a:cubicBezTo>
                    <a:cubicBezTo>
                      <a:pt x="1028443" y="427153"/>
                      <a:pt x="1022243" y="432413"/>
                      <a:pt x="1014596" y="432413"/>
                    </a:cubicBezTo>
                    <a:cubicBezTo>
                      <a:pt x="1006948" y="432413"/>
                      <a:pt x="1000748" y="427153"/>
                      <a:pt x="1000748" y="420664"/>
                    </a:cubicBezTo>
                    <a:cubicBezTo>
                      <a:pt x="1000748" y="414174"/>
                      <a:pt x="1006948" y="408914"/>
                      <a:pt x="1014596" y="408914"/>
                    </a:cubicBezTo>
                    <a:close/>
                    <a:moveTo>
                      <a:pt x="1095606" y="402230"/>
                    </a:moveTo>
                    <a:lnTo>
                      <a:pt x="1096335" y="404804"/>
                    </a:lnTo>
                    <a:lnTo>
                      <a:pt x="1095985" y="406040"/>
                    </a:lnTo>
                    <a:lnTo>
                      <a:pt x="1094865" y="403747"/>
                    </a:lnTo>
                    <a:close/>
                    <a:moveTo>
                      <a:pt x="14544" y="400505"/>
                    </a:moveTo>
                    <a:cubicBezTo>
                      <a:pt x="22191" y="400505"/>
                      <a:pt x="28391" y="405765"/>
                      <a:pt x="28391" y="412255"/>
                    </a:cubicBezTo>
                    <a:cubicBezTo>
                      <a:pt x="28391" y="418744"/>
                      <a:pt x="22191" y="424004"/>
                      <a:pt x="14544" y="424004"/>
                    </a:cubicBezTo>
                    <a:cubicBezTo>
                      <a:pt x="6896" y="424004"/>
                      <a:pt x="697" y="418744"/>
                      <a:pt x="697" y="412255"/>
                    </a:cubicBezTo>
                    <a:cubicBezTo>
                      <a:pt x="697" y="405765"/>
                      <a:pt x="6896" y="400505"/>
                      <a:pt x="14544" y="400505"/>
                    </a:cubicBezTo>
                    <a:close/>
                    <a:moveTo>
                      <a:pt x="650234" y="392774"/>
                    </a:moveTo>
                    <a:cubicBezTo>
                      <a:pt x="657881" y="392774"/>
                      <a:pt x="664081" y="398034"/>
                      <a:pt x="664081" y="404523"/>
                    </a:cubicBezTo>
                    <a:cubicBezTo>
                      <a:pt x="664081" y="411012"/>
                      <a:pt x="657881" y="416273"/>
                      <a:pt x="650234" y="416273"/>
                    </a:cubicBezTo>
                    <a:cubicBezTo>
                      <a:pt x="642587" y="416273"/>
                      <a:pt x="636387" y="411012"/>
                      <a:pt x="636387" y="404523"/>
                    </a:cubicBezTo>
                    <a:cubicBezTo>
                      <a:pt x="636387" y="398034"/>
                      <a:pt x="642587" y="392774"/>
                      <a:pt x="650234" y="392774"/>
                    </a:cubicBezTo>
                    <a:close/>
                    <a:moveTo>
                      <a:pt x="839525" y="386908"/>
                    </a:moveTo>
                    <a:cubicBezTo>
                      <a:pt x="847172" y="386908"/>
                      <a:pt x="853372" y="392168"/>
                      <a:pt x="853372" y="398658"/>
                    </a:cubicBezTo>
                    <a:cubicBezTo>
                      <a:pt x="853372" y="405147"/>
                      <a:pt x="847172" y="410407"/>
                      <a:pt x="839525" y="410407"/>
                    </a:cubicBezTo>
                    <a:cubicBezTo>
                      <a:pt x="831877" y="410407"/>
                      <a:pt x="825677" y="405147"/>
                      <a:pt x="825677" y="398658"/>
                    </a:cubicBezTo>
                    <a:cubicBezTo>
                      <a:pt x="825677" y="392168"/>
                      <a:pt x="831877" y="386908"/>
                      <a:pt x="839525" y="386908"/>
                    </a:cubicBezTo>
                    <a:close/>
                    <a:moveTo>
                      <a:pt x="320607" y="380354"/>
                    </a:moveTo>
                    <a:cubicBezTo>
                      <a:pt x="328254" y="380354"/>
                      <a:pt x="334454" y="385615"/>
                      <a:pt x="334454" y="392104"/>
                    </a:cubicBezTo>
                    <a:cubicBezTo>
                      <a:pt x="334454" y="398593"/>
                      <a:pt x="328254" y="403854"/>
                      <a:pt x="320607" y="403854"/>
                    </a:cubicBezTo>
                    <a:cubicBezTo>
                      <a:pt x="312960" y="403854"/>
                      <a:pt x="306760" y="398593"/>
                      <a:pt x="306760" y="392104"/>
                    </a:cubicBezTo>
                    <a:cubicBezTo>
                      <a:pt x="306760" y="385615"/>
                      <a:pt x="312960" y="380354"/>
                      <a:pt x="320607" y="380354"/>
                    </a:cubicBezTo>
                    <a:close/>
                    <a:moveTo>
                      <a:pt x="245331" y="373282"/>
                    </a:moveTo>
                    <a:cubicBezTo>
                      <a:pt x="252978" y="373282"/>
                      <a:pt x="259178" y="378543"/>
                      <a:pt x="259178" y="385032"/>
                    </a:cubicBezTo>
                    <a:cubicBezTo>
                      <a:pt x="259178" y="391521"/>
                      <a:pt x="252978" y="396782"/>
                      <a:pt x="245331" y="396782"/>
                    </a:cubicBezTo>
                    <a:cubicBezTo>
                      <a:pt x="237683" y="396782"/>
                      <a:pt x="231483" y="391521"/>
                      <a:pt x="231483" y="385032"/>
                    </a:cubicBezTo>
                    <a:cubicBezTo>
                      <a:pt x="231483" y="378543"/>
                      <a:pt x="237683" y="373282"/>
                      <a:pt x="245331" y="373282"/>
                    </a:cubicBezTo>
                    <a:close/>
                    <a:moveTo>
                      <a:pt x="444555" y="365539"/>
                    </a:moveTo>
                    <a:cubicBezTo>
                      <a:pt x="452203" y="365539"/>
                      <a:pt x="458403" y="370799"/>
                      <a:pt x="458403" y="377289"/>
                    </a:cubicBezTo>
                    <a:cubicBezTo>
                      <a:pt x="458403" y="383778"/>
                      <a:pt x="452203" y="389038"/>
                      <a:pt x="444555" y="389038"/>
                    </a:cubicBezTo>
                    <a:cubicBezTo>
                      <a:pt x="436908" y="389038"/>
                      <a:pt x="430708" y="383778"/>
                      <a:pt x="430708" y="377289"/>
                    </a:cubicBezTo>
                    <a:cubicBezTo>
                      <a:pt x="430708" y="370799"/>
                      <a:pt x="436908" y="365539"/>
                      <a:pt x="444555" y="365539"/>
                    </a:cubicBezTo>
                    <a:close/>
                    <a:moveTo>
                      <a:pt x="81710" y="364339"/>
                    </a:moveTo>
                    <a:cubicBezTo>
                      <a:pt x="89357" y="364339"/>
                      <a:pt x="95557" y="369599"/>
                      <a:pt x="95557" y="376088"/>
                    </a:cubicBezTo>
                    <a:cubicBezTo>
                      <a:pt x="95557" y="382578"/>
                      <a:pt x="89357" y="387838"/>
                      <a:pt x="81710" y="387838"/>
                    </a:cubicBezTo>
                    <a:cubicBezTo>
                      <a:pt x="74062" y="387838"/>
                      <a:pt x="67862" y="382578"/>
                      <a:pt x="67862" y="376088"/>
                    </a:cubicBezTo>
                    <a:cubicBezTo>
                      <a:pt x="67862" y="369599"/>
                      <a:pt x="74062" y="364339"/>
                      <a:pt x="81710" y="364339"/>
                    </a:cubicBezTo>
                    <a:close/>
                    <a:moveTo>
                      <a:pt x="964047" y="351956"/>
                    </a:moveTo>
                    <a:cubicBezTo>
                      <a:pt x="971695" y="351956"/>
                      <a:pt x="977895" y="357217"/>
                      <a:pt x="977895" y="363706"/>
                    </a:cubicBezTo>
                    <a:cubicBezTo>
                      <a:pt x="977895" y="370195"/>
                      <a:pt x="971695" y="375456"/>
                      <a:pt x="964047" y="375456"/>
                    </a:cubicBezTo>
                    <a:cubicBezTo>
                      <a:pt x="956400" y="375456"/>
                      <a:pt x="950200" y="370195"/>
                      <a:pt x="950200" y="363706"/>
                    </a:cubicBezTo>
                    <a:cubicBezTo>
                      <a:pt x="950200" y="357217"/>
                      <a:pt x="956400" y="351956"/>
                      <a:pt x="964047" y="351956"/>
                    </a:cubicBezTo>
                    <a:close/>
                    <a:moveTo>
                      <a:pt x="707241" y="346399"/>
                    </a:moveTo>
                    <a:cubicBezTo>
                      <a:pt x="714888" y="346399"/>
                      <a:pt x="721088" y="351660"/>
                      <a:pt x="721088" y="358149"/>
                    </a:cubicBezTo>
                    <a:cubicBezTo>
                      <a:pt x="721088" y="364638"/>
                      <a:pt x="714888" y="369899"/>
                      <a:pt x="707241" y="369899"/>
                    </a:cubicBezTo>
                    <a:cubicBezTo>
                      <a:pt x="699593" y="369899"/>
                      <a:pt x="693393" y="364638"/>
                      <a:pt x="693393" y="358149"/>
                    </a:cubicBezTo>
                    <a:cubicBezTo>
                      <a:pt x="693393" y="351660"/>
                      <a:pt x="699593" y="346399"/>
                      <a:pt x="707241" y="346399"/>
                    </a:cubicBezTo>
                    <a:close/>
                    <a:moveTo>
                      <a:pt x="357084" y="345487"/>
                    </a:moveTo>
                    <a:cubicBezTo>
                      <a:pt x="364731" y="345487"/>
                      <a:pt x="370931" y="350747"/>
                      <a:pt x="370931" y="357236"/>
                    </a:cubicBezTo>
                    <a:cubicBezTo>
                      <a:pt x="370931" y="363725"/>
                      <a:pt x="364731" y="368986"/>
                      <a:pt x="357084" y="368986"/>
                    </a:cubicBezTo>
                    <a:cubicBezTo>
                      <a:pt x="349437" y="368986"/>
                      <a:pt x="343237" y="363725"/>
                      <a:pt x="343237" y="357236"/>
                    </a:cubicBezTo>
                    <a:cubicBezTo>
                      <a:pt x="343237" y="350747"/>
                      <a:pt x="349437" y="345487"/>
                      <a:pt x="357084" y="345487"/>
                    </a:cubicBezTo>
                    <a:close/>
                    <a:moveTo>
                      <a:pt x="546374" y="339621"/>
                    </a:moveTo>
                    <a:cubicBezTo>
                      <a:pt x="554022" y="339621"/>
                      <a:pt x="560222" y="344881"/>
                      <a:pt x="560222" y="351371"/>
                    </a:cubicBezTo>
                    <a:cubicBezTo>
                      <a:pt x="560222" y="357860"/>
                      <a:pt x="554022" y="363120"/>
                      <a:pt x="546374" y="363120"/>
                    </a:cubicBezTo>
                    <a:cubicBezTo>
                      <a:pt x="538727" y="363120"/>
                      <a:pt x="532527" y="357860"/>
                      <a:pt x="532527" y="351371"/>
                    </a:cubicBezTo>
                    <a:cubicBezTo>
                      <a:pt x="532527" y="344881"/>
                      <a:pt x="538727" y="339621"/>
                      <a:pt x="546374" y="339621"/>
                    </a:cubicBezTo>
                    <a:close/>
                    <a:moveTo>
                      <a:pt x="801357" y="329483"/>
                    </a:moveTo>
                    <a:cubicBezTo>
                      <a:pt x="809004" y="329483"/>
                      <a:pt x="815204" y="334743"/>
                      <a:pt x="815204" y="341233"/>
                    </a:cubicBezTo>
                    <a:cubicBezTo>
                      <a:pt x="815204" y="347722"/>
                      <a:pt x="809004" y="352982"/>
                      <a:pt x="801357" y="352982"/>
                    </a:cubicBezTo>
                    <a:cubicBezTo>
                      <a:pt x="793710" y="352982"/>
                      <a:pt x="787510" y="347722"/>
                      <a:pt x="787510" y="341233"/>
                    </a:cubicBezTo>
                    <a:cubicBezTo>
                      <a:pt x="787510" y="334743"/>
                      <a:pt x="793710" y="329483"/>
                      <a:pt x="801357" y="329483"/>
                    </a:cubicBezTo>
                    <a:close/>
                    <a:moveTo>
                      <a:pt x="15513" y="318634"/>
                    </a:moveTo>
                    <a:lnTo>
                      <a:pt x="23044" y="321281"/>
                    </a:lnTo>
                    <a:cubicBezTo>
                      <a:pt x="25550" y="323407"/>
                      <a:pt x="27100" y="326345"/>
                      <a:pt x="27100" y="329589"/>
                    </a:cubicBezTo>
                    <a:cubicBezTo>
                      <a:pt x="27100" y="336078"/>
                      <a:pt x="20900" y="341339"/>
                      <a:pt x="13252" y="341339"/>
                    </a:cubicBezTo>
                    <a:cubicBezTo>
                      <a:pt x="9429" y="341339"/>
                      <a:pt x="5967" y="340024"/>
                      <a:pt x="3461" y="337898"/>
                    </a:cubicBezTo>
                    <a:lnTo>
                      <a:pt x="0" y="330807"/>
                    </a:lnTo>
                    <a:lnTo>
                      <a:pt x="4097" y="326113"/>
                    </a:lnTo>
                    <a:close/>
                    <a:moveTo>
                      <a:pt x="178229" y="313345"/>
                    </a:moveTo>
                    <a:cubicBezTo>
                      <a:pt x="185877" y="313345"/>
                      <a:pt x="192077" y="318605"/>
                      <a:pt x="192077" y="325094"/>
                    </a:cubicBezTo>
                    <a:cubicBezTo>
                      <a:pt x="192077" y="331583"/>
                      <a:pt x="185877" y="336844"/>
                      <a:pt x="178229" y="336844"/>
                    </a:cubicBezTo>
                    <a:cubicBezTo>
                      <a:pt x="170582" y="336844"/>
                      <a:pt x="164382" y="331583"/>
                      <a:pt x="164382" y="325094"/>
                    </a:cubicBezTo>
                    <a:cubicBezTo>
                      <a:pt x="164382" y="318605"/>
                      <a:pt x="170582" y="313345"/>
                      <a:pt x="178229" y="313345"/>
                    </a:cubicBezTo>
                    <a:close/>
                    <a:moveTo>
                      <a:pt x="1029034" y="303353"/>
                    </a:moveTo>
                    <a:lnTo>
                      <a:pt x="1032930" y="313839"/>
                    </a:lnTo>
                    <a:lnTo>
                      <a:pt x="1042889" y="320364"/>
                    </a:lnTo>
                    <a:lnTo>
                      <a:pt x="1041935" y="322319"/>
                    </a:lnTo>
                    <a:cubicBezTo>
                      <a:pt x="1039429" y="324445"/>
                      <a:pt x="1035968" y="325760"/>
                      <a:pt x="1032144" y="325760"/>
                    </a:cubicBezTo>
                    <a:cubicBezTo>
                      <a:pt x="1024497" y="325760"/>
                      <a:pt x="1018297" y="320499"/>
                      <a:pt x="1018297" y="314010"/>
                    </a:cubicBezTo>
                    <a:cubicBezTo>
                      <a:pt x="1018297" y="310766"/>
                      <a:pt x="1019847" y="307828"/>
                      <a:pt x="1022353" y="305702"/>
                    </a:cubicBezTo>
                    <a:close/>
                    <a:moveTo>
                      <a:pt x="414091" y="299112"/>
                    </a:moveTo>
                    <a:cubicBezTo>
                      <a:pt x="421738" y="299112"/>
                      <a:pt x="427938" y="304373"/>
                      <a:pt x="427938" y="310862"/>
                    </a:cubicBezTo>
                    <a:cubicBezTo>
                      <a:pt x="427938" y="317351"/>
                      <a:pt x="421738" y="322612"/>
                      <a:pt x="414091" y="322612"/>
                    </a:cubicBezTo>
                    <a:cubicBezTo>
                      <a:pt x="406443" y="322612"/>
                      <a:pt x="400243" y="317351"/>
                      <a:pt x="400243" y="310862"/>
                    </a:cubicBezTo>
                    <a:cubicBezTo>
                      <a:pt x="400243" y="304373"/>
                      <a:pt x="406443" y="299112"/>
                      <a:pt x="414091" y="299112"/>
                    </a:cubicBezTo>
                    <a:close/>
                    <a:moveTo>
                      <a:pt x="868523" y="293316"/>
                    </a:moveTo>
                    <a:cubicBezTo>
                      <a:pt x="876170" y="293316"/>
                      <a:pt x="882370" y="298577"/>
                      <a:pt x="882370" y="305066"/>
                    </a:cubicBezTo>
                    <a:cubicBezTo>
                      <a:pt x="882370" y="311556"/>
                      <a:pt x="876170" y="316816"/>
                      <a:pt x="868523" y="316816"/>
                    </a:cubicBezTo>
                    <a:cubicBezTo>
                      <a:pt x="860875" y="316816"/>
                      <a:pt x="854675" y="311556"/>
                      <a:pt x="854675" y="305066"/>
                    </a:cubicBezTo>
                    <a:cubicBezTo>
                      <a:pt x="854675" y="298577"/>
                      <a:pt x="860875" y="293316"/>
                      <a:pt x="868523" y="293316"/>
                    </a:cubicBezTo>
                    <a:close/>
                    <a:moveTo>
                      <a:pt x="90758" y="293292"/>
                    </a:moveTo>
                    <a:cubicBezTo>
                      <a:pt x="98405" y="293292"/>
                      <a:pt x="104605" y="298553"/>
                      <a:pt x="104605" y="305042"/>
                    </a:cubicBezTo>
                    <a:cubicBezTo>
                      <a:pt x="104605" y="311531"/>
                      <a:pt x="98405" y="316792"/>
                      <a:pt x="90758" y="316792"/>
                    </a:cubicBezTo>
                    <a:cubicBezTo>
                      <a:pt x="83111" y="316792"/>
                      <a:pt x="76911" y="311531"/>
                      <a:pt x="76911" y="305042"/>
                    </a:cubicBezTo>
                    <a:cubicBezTo>
                      <a:pt x="76911" y="298553"/>
                      <a:pt x="83111" y="293292"/>
                      <a:pt x="90758" y="293292"/>
                    </a:cubicBezTo>
                    <a:close/>
                    <a:moveTo>
                      <a:pt x="656692" y="289441"/>
                    </a:moveTo>
                    <a:cubicBezTo>
                      <a:pt x="664340" y="289441"/>
                      <a:pt x="670540" y="294702"/>
                      <a:pt x="670540" y="301191"/>
                    </a:cubicBezTo>
                    <a:cubicBezTo>
                      <a:pt x="670540" y="307681"/>
                      <a:pt x="664340" y="312941"/>
                      <a:pt x="656692" y="312941"/>
                    </a:cubicBezTo>
                    <a:cubicBezTo>
                      <a:pt x="649045" y="312941"/>
                      <a:pt x="642845" y="307681"/>
                      <a:pt x="642845" y="301191"/>
                    </a:cubicBezTo>
                    <a:cubicBezTo>
                      <a:pt x="642845" y="294702"/>
                      <a:pt x="649045" y="289441"/>
                      <a:pt x="656692" y="289441"/>
                    </a:cubicBezTo>
                    <a:close/>
                    <a:moveTo>
                      <a:pt x="280048" y="287426"/>
                    </a:moveTo>
                    <a:cubicBezTo>
                      <a:pt x="287696" y="287426"/>
                      <a:pt x="293896" y="292687"/>
                      <a:pt x="293896" y="299176"/>
                    </a:cubicBezTo>
                    <a:cubicBezTo>
                      <a:pt x="293896" y="305666"/>
                      <a:pt x="287696" y="310926"/>
                      <a:pt x="280048" y="310926"/>
                    </a:cubicBezTo>
                    <a:cubicBezTo>
                      <a:pt x="272401" y="310926"/>
                      <a:pt x="266201" y="305666"/>
                      <a:pt x="266201" y="299176"/>
                    </a:cubicBezTo>
                    <a:cubicBezTo>
                      <a:pt x="266201" y="292687"/>
                      <a:pt x="272401" y="287426"/>
                      <a:pt x="280048" y="287426"/>
                    </a:cubicBezTo>
                    <a:close/>
                    <a:moveTo>
                      <a:pt x="508207" y="282195"/>
                    </a:moveTo>
                    <a:cubicBezTo>
                      <a:pt x="515854" y="282195"/>
                      <a:pt x="522054" y="287456"/>
                      <a:pt x="522054" y="293945"/>
                    </a:cubicBezTo>
                    <a:cubicBezTo>
                      <a:pt x="522054" y="300434"/>
                      <a:pt x="515854" y="305695"/>
                      <a:pt x="508207" y="305695"/>
                    </a:cubicBezTo>
                    <a:cubicBezTo>
                      <a:pt x="500559" y="305695"/>
                      <a:pt x="494359" y="300434"/>
                      <a:pt x="494359" y="293945"/>
                    </a:cubicBezTo>
                    <a:cubicBezTo>
                      <a:pt x="494359" y="287456"/>
                      <a:pt x="500559" y="282195"/>
                      <a:pt x="508207" y="282195"/>
                    </a:cubicBezTo>
                    <a:close/>
                    <a:moveTo>
                      <a:pt x="147765" y="246918"/>
                    </a:moveTo>
                    <a:cubicBezTo>
                      <a:pt x="155412" y="246918"/>
                      <a:pt x="161612" y="252178"/>
                      <a:pt x="161612" y="258667"/>
                    </a:cubicBezTo>
                    <a:cubicBezTo>
                      <a:pt x="161612" y="265157"/>
                      <a:pt x="155412" y="270417"/>
                      <a:pt x="147765" y="270417"/>
                    </a:cubicBezTo>
                    <a:cubicBezTo>
                      <a:pt x="140117" y="270417"/>
                      <a:pt x="133917" y="265157"/>
                      <a:pt x="133917" y="258667"/>
                    </a:cubicBezTo>
                    <a:cubicBezTo>
                      <a:pt x="133917" y="252178"/>
                      <a:pt x="140117" y="246918"/>
                      <a:pt x="147765" y="246918"/>
                    </a:cubicBezTo>
                    <a:close/>
                    <a:moveTo>
                      <a:pt x="800065" y="246817"/>
                    </a:moveTo>
                    <a:cubicBezTo>
                      <a:pt x="807713" y="246817"/>
                      <a:pt x="813913" y="252078"/>
                      <a:pt x="813913" y="258567"/>
                    </a:cubicBezTo>
                    <a:cubicBezTo>
                      <a:pt x="813913" y="265056"/>
                      <a:pt x="807713" y="270316"/>
                      <a:pt x="800065" y="270316"/>
                    </a:cubicBezTo>
                    <a:cubicBezTo>
                      <a:pt x="792418" y="270316"/>
                      <a:pt x="786218" y="265056"/>
                      <a:pt x="786218" y="258567"/>
                    </a:cubicBezTo>
                    <a:cubicBezTo>
                      <a:pt x="786218" y="252078"/>
                      <a:pt x="792418" y="246817"/>
                      <a:pt x="800065" y="246817"/>
                    </a:cubicBezTo>
                    <a:close/>
                    <a:moveTo>
                      <a:pt x="575372" y="246029"/>
                    </a:moveTo>
                    <a:cubicBezTo>
                      <a:pt x="583020" y="246029"/>
                      <a:pt x="589220" y="251290"/>
                      <a:pt x="589220" y="257779"/>
                    </a:cubicBezTo>
                    <a:cubicBezTo>
                      <a:pt x="589220" y="264268"/>
                      <a:pt x="583020" y="269529"/>
                      <a:pt x="575372" y="269529"/>
                    </a:cubicBezTo>
                    <a:cubicBezTo>
                      <a:pt x="567725" y="269529"/>
                      <a:pt x="561525" y="264268"/>
                      <a:pt x="561525" y="257779"/>
                    </a:cubicBezTo>
                    <a:cubicBezTo>
                      <a:pt x="561525" y="251290"/>
                      <a:pt x="567725" y="246029"/>
                      <a:pt x="575372" y="246029"/>
                    </a:cubicBezTo>
                    <a:close/>
                    <a:moveTo>
                      <a:pt x="965043" y="242322"/>
                    </a:moveTo>
                    <a:cubicBezTo>
                      <a:pt x="972690" y="242322"/>
                      <a:pt x="978890" y="247583"/>
                      <a:pt x="978890" y="254072"/>
                    </a:cubicBezTo>
                    <a:cubicBezTo>
                      <a:pt x="978890" y="260561"/>
                      <a:pt x="972690" y="265822"/>
                      <a:pt x="965043" y="265822"/>
                    </a:cubicBezTo>
                    <a:cubicBezTo>
                      <a:pt x="957395" y="265822"/>
                      <a:pt x="951195" y="260561"/>
                      <a:pt x="951195" y="254072"/>
                    </a:cubicBezTo>
                    <a:cubicBezTo>
                      <a:pt x="951195" y="247583"/>
                      <a:pt x="957395" y="242322"/>
                      <a:pt x="965043" y="242322"/>
                    </a:cubicBezTo>
                    <a:close/>
                    <a:moveTo>
                      <a:pt x="363542" y="242154"/>
                    </a:moveTo>
                    <a:cubicBezTo>
                      <a:pt x="371190" y="242154"/>
                      <a:pt x="377390" y="247415"/>
                      <a:pt x="377390" y="253904"/>
                    </a:cubicBezTo>
                    <a:cubicBezTo>
                      <a:pt x="377390" y="260393"/>
                      <a:pt x="371190" y="265654"/>
                      <a:pt x="363542" y="265654"/>
                    </a:cubicBezTo>
                    <a:cubicBezTo>
                      <a:pt x="355895" y="265654"/>
                      <a:pt x="349695" y="260393"/>
                      <a:pt x="349695" y="253904"/>
                    </a:cubicBezTo>
                    <a:cubicBezTo>
                      <a:pt x="349695" y="247415"/>
                      <a:pt x="355895" y="242154"/>
                      <a:pt x="363542" y="242154"/>
                    </a:cubicBezTo>
                    <a:close/>
                    <a:moveTo>
                      <a:pt x="724789" y="239745"/>
                    </a:moveTo>
                    <a:cubicBezTo>
                      <a:pt x="732436" y="239745"/>
                      <a:pt x="738636" y="245006"/>
                      <a:pt x="738636" y="251495"/>
                    </a:cubicBezTo>
                    <a:cubicBezTo>
                      <a:pt x="738636" y="257984"/>
                      <a:pt x="732436" y="263245"/>
                      <a:pt x="724789" y="263245"/>
                    </a:cubicBezTo>
                    <a:cubicBezTo>
                      <a:pt x="717141" y="263245"/>
                      <a:pt x="710941" y="257984"/>
                      <a:pt x="710941" y="251495"/>
                    </a:cubicBezTo>
                    <a:cubicBezTo>
                      <a:pt x="710941" y="245006"/>
                      <a:pt x="717141" y="239745"/>
                      <a:pt x="724789" y="239745"/>
                    </a:cubicBezTo>
                    <a:close/>
                    <a:moveTo>
                      <a:pt x="241881" y="230001"/>
                    </a:moveTo>
                    <a:cubicBezTo>
                      <a:pt x="249528" y="230001"/>
                      <a:pt x="255728" y="235262"/>
                      <a:pt x="255728" y="241751"/>
                    </a:cubicBezTo>
                    <a:cubicBezTo>
                      <a:pt x="255728" y="248240"/>
                      <a:pt x="249528" y="253501"/>
                      <a:pt x="241881" y="253501"/>
                    </a:cubicBezTo>
                    <a:cubicBezTo>
                      <a:pt x="234233" y="253501"/>
                      <a:pt x="228034" y="248240"/>
                      <a:pt x="228034" y="241751"/>
                    </a:cubicBezTo>
                    <a:cubicBezTo>
                      <a:pt x="228034" y="235262"/>
                      <a:pt x="234233" y="230001"/>
                      <a:pt x="241881" y="230001"/>
                    </a:cubicBezTo>
                    <a:close/>
                    <a:moveTo>
                      <a:pt x="877571" y="222270"/>
                    </a:moveTo>
                    <a:cubicBezTo>
                      <a:pt x="885219" y="222270"/>
                      <a:pt x="891419" y="227531"/>
                      <a:pt x="891419" y="234020"/>
                    </a:cubicBezTo>
                    <a:cubicBezTo>
                      <a:pt x="891419" y="240509"/>
                      <a:pt x="885219" y="245770"/>
                      <a:pt x="877571" y="245770"/>
                    </a:cubicBezTo>
                    <a:cubicBezTo>
                      <a:pt x="869924" y="245770"/>
                      <a:pt x="863724" y="240509"/>
                      <a:pt x="863724" y="234020"/>
                    </a:cubicBezTo>
                    <a:cubicBezTo>
                      <a:pt x="863724" y="227531"/>
                      <a:pt x="869924" y="222270"/>
                      <a:pt x="877571" y="222270"/>
                    </a:cubicBezTo>
                    <a:close/>
                    <a:moveTo>
                      <a:pt x="506915" y="199530"/>
                    </a:moveTo>
                    <a:cubicBezTo>
                      <a:pt x="514563" y="199530"/>
                      <a:pt x="520762" y="204791"/>
                      <a:pt x="520762" y="211280"/>
                    </a:cubicBezTo>
                    <a:cubicBezTo>
                      <a:pt x="520762" y="217769"/>
                      <a:pt x="514563" y="223030"/>
                      <a:pt x="506915" y="223030"/>
                    </a:cubicBezTo>
                    <a:cubicBezTo>
                      <a:pt x="499268" y="223030"/>
                      <a:pt x="493068" y="217769"/>
                      <a:pt x="493068" y="211280"/>
                    </a:cubicBezTo>
                    <a:cubicBezTo>
                      <a:pt x="493068" y="204791"/>
                      <a:pt x="499268" y="199530"/>
                      <a:pt x="506915" y="199530"/>
                    </a:cubicBezTo>
                    <a:close/>
                    <a:moveTo>
                      <a:pt x="309047" y="193835"/>
                    </a:moveTo>
                    <a:cubicBezTo>
                      <a:pt x="316694" y="193835"/>
                      <a:pt x="322894" y="199096"/>
                      <a:pt x="322894" y="205585"/>
                    </a:cubicBezTo>
                    <a:cubicBezTo>
                      <a:pt x="322894" y="212074"/>
                      <a:pt x="316694" y="217335"/>
                      <a:pt x="309047" y="217335"/>
                    </a:cubicBezTo>
                    <a:cubicBezTo>
                      <a:pt x="301399" y="217335"/>
                      <a:pt x="295199" y="212074"/>
                      <a:pt x="295199" y="205585"/>
                    </a:cubicBezTo>
                    <a:cubicBezTo>
                      <a:pt x="295199" y="199096"/>
                      <a:pt x="301399" y="193835"/>
                      <a:pt x="309047" y="193835"/>
                    </a:cubicBezTo>
                    <a:close/>
                    <a:moveTo>
                      <a:pt x="431639" y="192458"/>
                    </a:moveTo>
                    <a:cubicBezTo>
                      <a:pt x="439286" y="192458"/>
                      <a:pt x="445486" y="197719"/>
                      <a:pt x="445486" y="204208"/>
                    </a:cubicBezTo>
                    <a:cubicBezTo>
                      <a:pt x="445486" y="210697"/>
                      <a:pt x="439286" y="215958"/>
                      <a:pt x="431639" y="215958"/>
                    </a:cubicBezTo>
                    <a:cubicBezTo>
                      <a:pt x="423991" y="215958"/>
                      <a:pt x="417791" y="210697"/>
                      <a:pt x="417791" y="204208"/>
                    </a:cubicBezTo>
                    <a:cubicBezTo>
                      <a:pt x="417791" y="197719"/>
                      <a:pt x="423991" y="192458"/>
                      <a:pt x="431639" y="192458"/>
                    </a:cubicBezTo>
                    <a:close/>
                    <a:moveTo>
                      <a:pt x="97216" y="189960"/>
                    </a:moveTo>
                    <a:cubicBezTo>
                      <a:pt x="104864" y="189960"/>
                      <a:pt x="111064" y="195221"/>
                      <a:pt x="111064" y="201710"/>
                    </a:cubicBezTo>
                    <a:cubicBezTo>
                      <a:pt x="111064" y="208199"/>
                      <a:pt x="104864" y="213460"/>
                      <a:pt x="97216" y="213460"/>
                    </a:cubicBezTo>
                    <a:cubicBezTo>
                      <a:pt x="93393" y="213460"/>
                      <a:pt x="89931" y="212145"/>
                      <a:pt x="87425" y="210019"/>
                    </a:cubicBezTo>
                    <a:lnTo>
                      <a:pt x="84921" y="204888"/>
                    </a:lnTo>
                    <a:lnTo>
                      <a:pt x="95263" y="190647"/>
                    </a:lnTo>
                    <a:close/>
                    <a:moveTo>
                      <a:pt x="692020" y="183029"/>
                    </a:moveTo>
                    <a:cubicBezTo>
                      <a:pt x="699667" y="183029"/>
                      <a:pt x="705867" y="188290"/>
                      <a:pt x="705867" y="194779"/>
                    </a:cubicBezTo>
                    <a:cubicBezTo>
                      <a:pt x="705867" y="201268"/>
                      <a:pt x="699667" y="206529"/>
                      <a:pt x="692020" y="206529"/>
                    </a:cubicBezTo>
                    <a:cubicBezTo>
                      <a:pt x="684372" y="206529"/>
                      <a:pt x="678172" y="201268"/>
                      <a:pt x="678172" y="194779"/>
                    </a:cubicBezTo>
                    <a:cubicBezTo>
                      <a:pt x="678172" y="188290"/>
                      <a:pt x="684372" y="183029"/>
                      <a:pt x="692020" y="183029"/>
                    </a:cubicBezTo>
                    <a:close/>
                    <a:moveTo>
                      <a:pt x="934578" y="175896"/>
                    </a:moveTo>
                    <a:cubicBezTo>
                      <a:pt x="942225" y="175896"/>
                      <a:pt x="948425" y="181156"/>
                      <a:pt x="948425" y="187645"/>
                    </a:cubicBezTo>
                    <a:cubicBezTo>
                      <a:pt x="948425" y="194135"/>
                      <a:pt x="942225" y="199395"/>
                      <a:pt x="934578" y="199395"/>
                    </a:cubicBezTo>
                    <a:cubicBezTo>
                      <a:pt x="926931" y="199395"/>
                      <a:pt x="920731" y="194135"/>
                      <a:pt x="920731" y="187645"/>
                    </a:cubicBezTo>
                    <a:cubicBezTo>
                      <a:pt x="920731" y="181156"/>
                      <a:pt x="926931" y="175896"/>
                      <a:pt x="934578" y="175896"/>
                    </a:cubicBezTo>
                    <a:close/>
                    <a:moveTo>
                      <a:pt x="604548" y="162977"/>
                    </a:moveTo>
                    <a:cubicBezTo>
                      <a:pt x="612196" y="162977"/>
                      <a:pt x="618396" y="168238"/>
                      <a:pt x="618396" y="174727"/>
                    </a:cubicBezTo>
                    <a:cubicBezTo>
                      <a:pt x="618396" y="181216"/>
                      <a:pt x="612196" y="186477"/>
                      <a:pt x="604548" y="186477"/>
                    </a:cubicBezTo>
                    <a:cubicBezTo>
                      <a:pt x="596901" y="186477"/>
                      <a:pt x="590701" y="181216"/>
                      <a:pt x="590701" y="174727"/>
                    </a:cubicBezTo>
                    <a:cubicBezTo>
                      <a:pt x="590701" y="168238"/>
                      <a:pt x="596901" y="162977"/>
                      <a:pt x="604548" y="162977"/>
                    </a:cubicBezTo>
                    <a:close/>
                    <a:moveTo>
                      <a:pt x="793839" y="157111"/>
                    </a:moveTo>
                    <a:cubicBezTo>
                      <a:pt x="801486" y="157111"/>
                      <a:pt x="807686" y="162372"/>
                      <a:pt x="807686" y="168861"/>
                    </a:cubicBezTo>
                    <a:cubicBezTo>
                      <a:pt x="807686" y="175350"/>
                      <a:pt x="801486" y="180611"/>
                      <a:pt x="793839" y="180611"/>
                    </a:cubicBezTo>
                    <a:cubicBezTo>
                      <a:pt x="786191" y="180611"/>
                      <a:pt x="779992" y="175350"/>
                      <a:pt x="779992" y="168861"/>
                    </a:cubicBezTo>
                    <a:cubicBezTo>
                      <a:pt x="779992" y="162372"/>
                      <a:pt x="786191" y="157111"/>
                      <a:pt x="793839" y="157111"/>
                    </a:cubicBezTo>
                    <a:close/>
                    <a:moveTo>
                      <a:pt x="240589" y="147336"/>
                    </a:moveTo>
                    <a:cubicBezTo>
                      <a:pt x="248237" y="147336"/>
                      <a:pt x="254437" y="152596"/>
                      <a:pt x="254437" y="159086"/>
                    </a:cubicBezTo>
                    <a:cubicBezTo>
                      <a:pt x="254437" y="165575"/>
                      <a:pt x="248237" y="170835"/>
                      <a:pt x="240589" y="170835"/>
                    </a:cubicBezTo>
                    <a:cubicBezTo>
                      <a:pt x="232942" y="170835"/>
                      <a:pt x="226742" y="165575"/>
                      <a:pt x="226742" y="159086"/>
                    </a:cubicBezTo>
                    <a:cubicBezTo>
                      <a:pt x="226742" y="152596"/>
                      <a:pt x="232942" y="147336"/>
                      <a:pt x="240589" y="147336"/>
                    </a:cubicBezTo>
                    <a:close/>
                    <a:moveTo>
                      <a:pt x="165313" y="140264"/>
                    </a:moveTo>
                    <a:cubicBezTo>
                      <a:pt x="172960" y="140264"/>
                      <a:pt x="179160" y="145525"/>
                      <a:pt x="179160" y="152014"/>
                    </a:cubicBezTo>
                    <a:cubicBezTo>
                      <a:pt x="179160" y="158503"/>
                      <a:pt x="172960" y="163764"/>
                      <a:pt x="165313" y="163764"/>
                    </a:cubicBezTo>
                    <a:cubicBezTo>
                      <a:pt x="157665" y="163764"/>
                      <a:pt x="151465" y="158503"/>
                      <a:pt x="151465" y="152014"/>
                    </a:cubicBezTo>
                    <a:cubicBezTo>
                      <a:pt x="151465" y="145525"/>
                      <a:pt x="157665" y="140264"/>
                      <a:pt x="165313" y="140264"/>
                    </a:cubicBezTo>
                    <a:close/>
                    <a:moveTo>
                      <a:pt x="411191" y="119509"/>
                    </a:moveTo>
                    <a:cubicBezTo>
                      <a:pt x="418839" y="119509"/>
                      <a:pt x="425039" y="124770"/>
                      <a:pt x="425039" y="131259"/>
                    </a:cubicBezTo>
                    <a:cubicBezTo>
                      <a:pt x="425039" y="137748"/>
                      <a:pt x="418839" y="143008"/>
                      <a:pt x="411191" y="143008"/>
                    </a:cubicBezTo>
                    <a:cubicBezTo>
                      <a:pt x="403544" y="143008"/>
                      <a:pt x="397344" y="137748"/>
                      <a:pt x="397344" y="131259"/>
                    </a:cubicBezTo>
                    <a:cubicBezTo>
                      <a:pt x="397344" y="124770"/>
                      <a:pt x="403544" y="119509"/>
                      <a:pt x="411191" y="119509"/>
                    </a:cubicBezTo>
                    <a:close/>
                    <a:moveTo>
                      <a:pt x="884030" y="118938"/>
                    </a:moveTo>
                    <a:cubicBezTo>
                      <a:pt x="891677" y="118938"/>
                      <a:pt x="897877" y="124199"/>
                      <a:pt x="897877" y="130688"/>
                    </a:cubicBezTo>
                    <a:cubicBezTo>
                      <a:pt x="897877" y="137177"/>
                      <a:pt x="891677" y="142438"/>
                      <a:pt x="884030" y="142438"/>
                    </a:cubicBezTo>
                    <a:cubicBezTo>
                      <a:pt x="876382" y="142438"/>
                      <a:pt x="870182" y="137177"/>
                      <a:pt x="870182" y="130688"/>
                    </a:cubicBezTo>
                    <a:cubicBezTo>
                      <a:pt x="870182" y="124199"/>
                      <a:pt x="876382" y="118938"/>
                      <a:pt x="884030" y="118938"/>
                    </a:cubicBezTo>
                    <a:close/>
                    <a:moveTo>
                      <a:pt x="661555" y="116603"/>
                    </a:moveTo>
                    <a:cubicBezTo>
                      <a:pt x="669202" y="116603"/>
                      <a:pt x="675402" y="121863"/>
                      <a:pt x="675402" y="128352"/>
                    </a:cubicBezTo>
                    <a:cubicBezTo>
                      <a:pt x="675402" y="134842"/>
                      <a:pt x="669202" y="140102"/>
                      <a:pt x="661555" y="140102"/>
                    </a:cubicBezTo>
                    <a:cubicBezTo>
                      <a:pt x="653907" y="140102"/>
                      <a:pt x="647708" y="134842"/>
                      <a:pt x="647708" y="128352"/>
                    </a:cubicBezTo>
                    <a:cubicBezTo>
                      <a:pt x="647708" y="121863"/>
                      <a:pt x="653907" y="116603"/>
                      <a:pt x="661555" y="116603"/>
                    </a:cubicBezTo>
                    <a:close/>
                    <a:moveTo>
                      <a:pt x="755671" y="99686"/>
                    </a:moveTo>
                    <a:cubicBezTo>
                      <a:pt x="763319" y="99686"/>
                      <a:pt x="769519" y="104947"/>
                      <a:pt x="769519" y="111436"/>
                    </a:cubicBezTo>
                    <a:cubicBezTo>
                      <a:pt x="769519" y="117925"/>
                      <a:pt x="763319" y="123186"/>
                      <a:pt x="755671" y="123186"/>
                    </a:cubicBezTo>
                    <a:cubicBezTo>
                      <a:pt x="748024" y="123186"/>
                      <a:pt x="741824" y="117925"/>
                      <a:pt x="741824" y="111436"/>
                    </a:cubicBezTo>
                    <a:cubicBezTo>
                      <a:pt x="741824" y="104947"/>
                      <a:pt x="748024" y="99686"/>
                      <a:pt x="755671" y="99686"/>
                    </a:cubicBezTo>
                    <a:close/>
                    <a:moveTo>
                      <a:pt x="323720" y="99457"/>
                    </a:moveTo>
                    <a:cubicBezTo>
                      <a:pt x="331368" y="99457"/>
                      <a:pt x="337567" y="104717"/>
                      <a:pt x="337567" y="111207"/>
                    </a:cubicBezTo>
                    <a:cubicBezTo>
                      <a:pt x="337567" y="117696"/>
                      <a:pt x="331368" y="122956"/>
                      <a:pt x="323720" y="122956"/>
                    </a:cubicBezTo>
                    <a:cubicBezTo>
                      <a:pt x="316073" y="122956"/>
                      <a:pt x="309873" y="117696"/>
                      <a:pt x="309873" y="111207"/>
                    </a:cubicBezTo>
                    <a:cubicBezTo>
                      <a:pt x="309873" y="104717"/>
                      <a:pt x="316073" y="99457"/>
                      <a:pt x="323720" y="99457"/>
                    </a:cubicBezTo>
                    <a:close/>
                    <a:moveTo>
                      <a:pt x="513010" y="93591"/>
                    </a:moveTo>
                    <a:cubicBezTo>
                      <a:pt x="520658" y="93591"/>
                      <a:pt x="526858" y="98852"/>
                      <a:pt x="526858" y="105341"/>
                    </a:cubicBezTo>
                    <a:cubicBezTo>
                      <a:pt x="526858" y="111830"/>
                      <a:pt x="520658" y="117091"/>
                      <a:pt x="513010" y="117091"/>
                    </a:cubicBezTo>
                    <a:cubicBezTo>
                      <a:pt x="505363" y="117091"/>
                      <a:pt x="499163" y="111830"/>
                      <a:pt x="499163" y="105341"/>
                    </a:cubicBezTo>
                    <a:cubicBezTo>
                      <a:pt x="499163" y="98852"/>
                      <a:pt x="505363" y="93591"/>
                      <a:pt x="513010" y="93591"/>
                    </a:cubicBezTo>
                    <a:close/>
                    <a:moveTo>
                      <a:pt x="822837" y="63520"/>
                    </a:moveTo>
                    <a:cubicBezTo>
                      <a:pt x="830484" y="63520"/>
                      <a:pt x="836684" y="68781"/>
                      <a:pt x="836684" y="75270"/>
                    </a:cubicBezTo>
                    <a:cubicBezTo>
                      <a:pt x="836684" y="81759"/>
                      <a:pt x="830484" y="87020"/>
                      <a:pt x="822837" y="87020"/>
                    </a:cubicBezTo>
                    <a:cubicBezTo>
                      <a:pt x="815190" y="87020"/>
                      <a:pt x="808990" y="81759"/>
                      <a:pt x="808990" y="75270"/>
                    </a:cubicBezTo>
                    <a:cubicBezTo>
                      <a:pt x="808990" y="68781"/>
                      <a:pt x="815190" y="63520"/>
                      <a:pt x="822837" y="63520"/>
                    </a:cubicBezTo>
                    <a:close/>
                    <a:moveTo>
                      <a:pt x="231954" y="60811"/>
                    </a:moveTo>
                    <a:lnTo>
                      <a:pt x="239692" y="63531"/>
                    </a:lnTo>
                    <a:cubicBezTo>
                      <a:pt x="242197" y="65657"/>
                      <a:pt x="243747" y="68595"/>
                      <a:pt x="243747" y="71839"/>
                    </a:cubicBezTo>
                    <a:cubicBezTo>
                      <a:pt x="243747" y="78328"/>
                      <a:pt x="237548" y="83589"/>
                      <a:pt x="229900" y="83589"/>
                    </a:cubicBezTo>
                    <a:cubicBezTo>
                      <a:pt x="226077" y="83589"/>
                      <a:pt x="222615" y="82274"/>
                      <a:pt x="220109" y="80148"/>
                    </a:cubicBezTo>
                    <a:lnTo>
                      <a:pt x="216425" y="72600"/>
                    </a:lnTo>
                    <a:close/>
                    <a:moveTo>
                      <a:pt x="611007" y="59645"/>
                    </a:moveTo>
                    <a:cubicBezTo>
                      <a:pt x="618654" y="59645"/>
                      <a:pt x="624854" y="64906"/>
                      <a:pt x="624854" y="71395"/>
                    </a:cubicBezTo>
                    <a:cubicBezTo>
                      <a:pt x="624854" y="77884"/>
                      <a:pt x="618654" y="83145"/>
                      <a:pt x="611007" y="83145"/>
                    </a:cubicBezTo>
                    <a:cubicBezTo>
                      <a:pt x="603359" y="83145"/>
                      <a:pt x="597159" y="77884"/>
                      <a:pt x="597159" y="71395"/>
                    </a:cubicBezTo>
                    <a:cubicBezTo>
                      <a:pt x="597159" y="64906"/>
                      <a:pt x="603359" y="59645"/>
                      <a:pt x="611007" y="59645"/>
                    </a:cubicBezTo>
                    <a:close/>
                    <a:moveTo>
                      <a:pt x="380727" y="53082"/>
                    </a:moveTo>
                    <a:cubicBezTo>
                      <a:pt x="388374" y="53082"/>
                      <a:pt x="394574" y="58343"/>
                      <a:pt x="394574" y="64832"/>
                    </a:cubicBezTo>
                    <a:cubicBezTo>
                      <a:pt x="394574" y="71321"/>
                      <a:pt x="388374" y="76582"/>
                      <a:pt x="380727" y="76582"/>
                    </a:cubicBezTo>
                    <a:cubicBezTo>
                      <a:pt x="373079" y="76582"/>
                      <a:pt x="366879" y="71321"/>
                      <a:pt x="366879" y="64832"/>
                    </a:cubicBezTo>
                    <a:cubicBezTo>
                      <a:pt x="366879" y="58343"/>
                      <a:pt x="373079" y="53082"/>
                      <a:pt x="380727" y="53082"/>
                    </a:cubicBezTo>
                    <a:close/>
                    <a:moveTo>
                      <a:pt x="474843" y="36166"/>
                    </a:moveTo>
                    <a:cubicBezTo>
                      <a:pt x="482490" y="36166"/>
                      <a:pt x="488690" y="41427"/>
                      <a:pt x="488690" y="47916"/>
                    </a:cubicBezTo>
                    <a:cubicBezTo>
                      <a:pt x="488690" y="54405"/>
                      <a:pt x="482490" y="59666"/>
                      <a:pt x="474843" y="59666"/>
                    </a:cubicBezTo>
                    <a:cubicBezTo>
                      <a:pt x="467196" y="59666"/>
                      <a:pt x="460996" y="54405"/>
                      <a:pt x="460996" y="47916"/>
                    </a:cubicBezTo>
                    <a:cubicBezTo>
                      <a:pt x="460996" y="41427"/>
                      <a:pt x="467196" y="36166"/>
                      <a:pt x="474843" y="36166"/>
                    </a:cubicBezTo>
                    <a:close/>
                    <a:moveTo>
                      <a:pt x="751717" y="17957"/>
                    </a:moveTo>
                    <a:lnTo>
                      <a:pt x="754885" y="19000"/>
                    </a:lnTo>
                    <a:lnTo>
                      <a:pt x="766082" y="24376"/>
                    </a:lnTo>
                    <a:lnTo>
                      <a:pt x="768227" y="28771"/>
                    </a:lnTo>
                    <a:cubicBezTo>
                      <a:pt x="768227" y="35260"/>
                      <a:pt x="762027" y="40520"/>
                      <a:pt x="754380" y="40520"/>
                    </a:cubicBezTo>
                    <a:cubicBezTo>
                      <a:pt x="746732" y="40520"/>
                      <a:pt x="740532" y="35260"/>
                      <a:pt x="740532" y="28771"/>
                    </a:cubicBezTo>
                    <a:cubicBezTo>
                      <a:pt x="740532" y="25527"/>
                      <a:pt x="742082" y="22589"/>
                      <a:pt x="744588" y="20463"/>
                    </a:cubicBezTo>
                    <a:close/>
                    <a:moveTo>
                      <a:pt x="679103" y="9949"/>
                    </a:moveTo>
                    <a:cubicBezTo>
                      <a:pt x="686750" y="9949"/>
                      <a:pt x="692950" y="15210"/>
                      <a:pt x="692950" y="21699"/>
                    </a:cubicBezTo>
                    <a:cubicBezTo>
                      <a:pt x="692950" y="28188"/>
                      <a:pt x="686750" y="33449"/>
                      <a:pt x="679103" y="33449"/>
                    </a:cubicBezTo>
                    <a:cubicBezTo>
                      <a:pt x="671456" y="33449"/>
                      <a:pt x="665256" y="28188"/>
                      <a:pt x="665256" y="21699"/>
                    </a:cubicBezTo>
                    <a:cubicBezTo>
                      <a:pt x="665256" y="15210"/>
                      <a:pt x="671456" y="9949"/>
                      <a:pt x="679103" y="9949"/>
                    </a:cubicBezTo>
                    <a:close/>
                    <a:moveTo>
                      <a:pt x="343942" y="8047"/>
                    </a:moveTo>
                    <a:lnTo>
                      <a:pt x="339970" y="16184"/>
                    </a:lnTo>
                    <a:cubicBezTo>
                      <a:pt x="337464" y="18310"/>
                      <a:pt x="334002" y="19625"/>
                      <a:pt x="330178" y="19625"/>
                    </a:cubicBezTo>
                    <a:cubicBezTo>
                      <a:pt x="326355" y="19625"/>
                      <a:pt x="322893" y="18310"/>
                      <a:pt x="320387" y="16184"/>
                    </a:cubicBezTo>
                    <a:lnTo>
                      <a:pt x="320226" y="15854"/>
                    </a:lnTo>
                    <a:close/>
                    <a:moveTo>
                      <a:pt x="542009" y="0"/>
                    </a:moveTo>
                    <a:cubicBezTo>
                      <a:pt x="549656" y="0"/>
                      <a:pt x="555856" y="5261"/>
                      <a:pt x="555856" y="11750"/>
                    </a:cubicBezTo>
                    <a:cubicBezTo>
                      <a:pt x="555856" y="18239"/>
                      <a:pt x="549656" y="23499"/>
                      <a:pt x="542009" y="23499"/>
                    </a:cubicBezTo>
                    <a:cubicBezTo>
                      <a:pt x="534361" y="23499"/>
                      <a:pt x="528161" y="18239"/>
                      <a:pt x="528161" y="11750"/>
                    </a:cubicBezTo>
                    <a:cubicBezTo>
                      <a:pt x="528161" y="5261"/>
                      <a:pt x="534361" y="0"/>
                      <a:pt x="542009" y="0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B3E77FE4-0D50-4E73-8ED1-2C15F9F35CBC}"/>
                  </a:ext>
                </a:extLst>
              </p:cNvPr>
              <p:cNvSpPr/>
              <p:nvPr/>
            </p:nvSpPr>
            <p:spPr>
              <a:xfrm>
                <a:off x="1726982" y="2592455"/>
                <a:ext cx="180975" cy="155104"/>
              </a:xfrm>
              <a:custGeom>
                <a:avLst/>
                <a:gdLst>
                  <a:gd name="connsiteX0" fmla="*/ 145189 w 304116"/>
                  <a:gd name="connsiteY0" fmla="*/ 61656 h 260642"/>
                  <a:gd name="connsiteX1" fmla="*/ 254626 w 304116"/>
                  <a:gd name="connsiteY1" fmla="*/ 114864 h 260642"/>
                  <a:gd name="connsiteX2" fmla="*/ 282220 w 304116"/>
                  <a:gd name="connsiteY2" fmla="*/ 259201 h 260642"/>
                  <a:gd name="connsiteX3" fmla="*/ 189519 w 304116"/>
                  <a:gd name="connsiteY3" fmla="*/ 179971 h 260642"/>
                  <a:gd name="connsiteX4" fmla="*/ 116176 w 304116"/>
                  <a:gd name="connsiteY4" fmla="*/ 83631 h 260642"/>
                  <a:gd name="connsiteX5" fmla="*/ 145189 w 304116"/>
                  <a:gd name="connsiteY5" fmla="*/ 61656 h 260642"/>
                  <a:gd name="connsiteX6" fmla="*/ 46549 w 304116"/>
                  <a:gd name="connsiteY6" fmla="*/ 0 h 260642"/>
                  <a:gd name="connsiteX7" fmla="*/ 93098 w 304116"/>
                  <a:gd name="connsiteY7" fmla="*/ 46549 h 260642"/>
                  <a:gd name="connsiteX8" fmla="*/ 46549 w 304116"/>
                  <a:gd name="connsiteY8" fmla="*/ 93098 h 260642"/>
                  <a:gd name="connsiteX9" fmla="*/ 0 w 304116"/>
                  <a:gd name="connsiteY9" fmla="*/ 46549 h 260642"/>
                  <a:gd name="connsiteX10" fmla="*/ 46549 w 304116"/>
                  <a:gd name="connsiteY10" fmla="*/ 0 h 260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04116" h="260642">
                    <a:moveTo>
                      <a:pt x="145189" y="61656"/>
                    </a:moveTo>
                    <a:cubicBezTo>
                      <a:pt x="181399" y="56002"/>
                      <a:pt x="233871" y="92917"/>
                      <a:pt x="254626" y="114864"/>
                    </a:cubicBezTo>
                    <a:cubicBezTo>
                      <a:pt x="282300" y="144126"/>
                      <a:pt x="333494" y="247578"/>
                      <a:pt x="282220" y="259201"/>
                    </a:cubicBezTo>
                    <a:cubicBezTo>
                      <a:pt x="230946" y="270824"/>
                      <a:pt x="217193" y="209232"/>
                      <a:pt x="189519" y="179971"/>
                    </a:cubicBezTo>
                    <a:cubicBezTo>
                      <a:pt x="161846" y="150709"/>
                      <a:pt x="89459" y="137532"/>
                      <a:pt x="116176" y="83631"/>
                    </a:cubicBezTo>
                    <a:cubicBezTo>
                      <a:pt x="122855" y="70155"/>
                      <a:pt x="133118" y="63541"/>
                      <a:pt x="145189" y="61656"/>
                    </a:cubicBezTo>
                    <a:close/>
                    <a:moveTo>
                      <a:pt x="46549" y="0"/>
                    </a:moveTo>
                    <a:cubicBezTo>
                      <a:pt x="72257" y="0"/>
                      <a:pt x="93098" y="20841"/>
                      <a:pt x="93098" y="46549"/>
                    </a:cubicBezTo>
                    <a:cubicBezTo>
                      <a:pt x="93098" y="72257"/>
                      <a:pt x="72257" y="93098"/>
                      <a:pt x="46549" y="93098"/>
                    </a:cubicBezTo>
                    <a:cubicBezTo>
                      <a:pt x="20841" y="93098"/>
                      <a:pt x="0" y="72257"/>
                      <a:pt x="0" y="46549"/>
                    </a:cubicBezTo>
                    <a:cubicBezTo>
                      <a:pt x="0" y="20841"/>
                      <a:pt x="20841" y="0"/>
                      <a:pt x="4654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A79D0E29-C357-4706-A864-CED109E36A31}"/>
                  </a:ext>
                </a:extLst>
              </p:cNvPr>
              <p:cNvSpPr/>
              <p:nvPr/>
            </p:nvSpPr>
            <p:spPr>
              <a:xfrm>
                <a:off x="1061108" y="3090745"/>
                <a:ext cx="957574" cy="280978"/>
              </a:xfrm>
              <a:custGeom>
                <a:avLst/>
                <a:gdLst>
                  <a:gd name="connsiteX0" fmla="*/ 0 w 957574"/>
                  <a:gd name="connsiteY0" fmla="*/ 0 h 280978"/>
                  <a:gd name="connsiteX1" fmla="*/ 1472 w 957574"/>
                  <a:gd name="connsiteY1" fmla="*/ 1092 h 280978"/>
                  <a:gd name="connsiteX2" fmla="*/ 20424 w 957574"/>
                  <a:gd name="connsiteY2" fmla="*/ 10889 h 280978"/>
                  <a:gd name="connsiteX3" fmla="*/ 46212 w 957574"/>
                  <a:gd name="connsiteY3" fmla="*/ 46399 h 280978"/>
                  <a:gd name="connsiteX4" fmla="*/ 479794 w 957574"/>
                  <a:gd name="connsiteY4" fmla="*/ 217229 h 280978"/>
                  <a:gd name="connsiteX5" fmla="*/ 913376 w 957574"/>
                  <a:gd name="connsiteY5" fmla="*/ 46399 h 280978"/>
                  <a:gd name="connsiteX6" fmla="*/ 937421 w 957574"/>
                  <a:gd name="connsiteY6" fmla="*/ 13288 h 280978"/>
                  <a:gd name="connsiteX7" fmla="*/ 957574 w 957574"/>
                  <a:gd name="connsiteY7" fmla="*/ 2871 h 280978"/>
                  <a:gd name="connsiteX8" fmla="*/ 951370 w 957574"/>
                  <a:gd name="connsiteY8" fmla="*/ 19568 h 280978"/>
                  <a:gd name="connsiteX9" fmla="*/ 479320 w 957574"/>
                  <a:gd name="connsiteY9" fmla="*/ 280978 h 280978"/>
                  <a:gd name="connsiteX10" fmla="*/ 7270 w 957574"/>
                  <a:gd name="connsiteY10" fmla="*/ 19568 h 280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57574" h="280978">
                    <a:moveTo>
                      <a:pt x="0" y="0"/>
                    </a:moveTo>
                    <a:lnTo>
                      <a:pt x="1472" y="1092"/>
                    </a:lnTo>
                    <a:lnTo>
                      <a:pt x="20424" y="10889"/>
                    </a:lnTo>
                    <a:lnTo>
                      <a:pt x="46212" y="46399"/>
                    </a:lnTo>
                    <a:cubicBezTo>
                      <a:pt x="149271" y="150729"/>
                      <a:pt x="305237" y="217229"/>
                      <a:pt x="479794" y="217229"/>
                    </a:cubicBezTo>
                    <a:cubicBezTo>
                      <a:pt x="654351" y="217229"/>
                      <a:pt x="810317" y="150729"/>
                      <a:pt x="913376" y="46399"/>
                    </a:cubicBezTo>
                    <a:lnTo>
                      <a:pt x="937421" y="13288"/>
                    </a:lnTo>
                    <a:lnTo>
                      <a:pt x="957574" y="2871"/>
                    </a:lnTo>
                    <a:lnTo>
                      <a:pt x="951370" y="19568"/>
                    </a:lnTo>
                    <a:cubicBezTo>
                      <a:pt x="873597" y="173188"/>
                      <a:pt x="691526" y="280978"/>
                      <a:pt x="479320" y="280978"/>
                    </a:cubicBezTo>
                    <a:cubicBezTo>
                      <a:pt x="267114" y="280978"/>
                      <a:pt x="85043" y="173188"/>
                      <a:pt x="7270" y="19568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7" name="グループ化 106">
              <a:extLst>
                <a:ext uri="{FF2B5EF4-FFF2-40B4-BE49-F238E27FC236}">
                  <a16:creationId xmlns:a16="http://schemas.microsoft.com/office/drawing/2014/main" id="{519EAB23-CE49-4B5B-AB67-8B3E6FACA137}"/>
                </a:ext>
              </a:extLst>
            </p:cNvPr>
            <p:cNvGrpSpPr/>
            <p:nvPr/>
          </p:nvGrpSpPr>
          <p:grpSpPr>
            <a:xfrm>
              <a:off x="5953941" y="3723164"/>
              <a:ext cx="894510" cy="681014"/>
              <a:chOff x="967076" y="2506163"/>
              <a:chExt cx="1136911" cy="865560"/>
            </a:xfrm>
          </p:grpSpPr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26533971-681D-4D80-ABEE-0D7B9A36872D}"/>
                  </a:ext>
                </a:extLst>
              </p:cNvPr>
              <p:cNvSpPr/>
              <p:nvPr/>
            </p:nvSpPr>
            <p:spPr>
              <a:xfrm>
                <a:off x="967076" y="2506163"/>
                <a:ext cx="1136910" cy="856022"/>
              </a:xfrm>
              <a:custGeom>
                <a:avLst/>
                <a:gdLst>
                  <a:gd name="connsiteX0" fmla="*/ 573352 w 1136910"/>
                  <a:gd name="connsiteY0" fmla="*/ 0 h 856022"/>
                  <a:gd name="connsiteX1" fmla="*/ 1045402 w 1136910"/>
                  <a:gd name="connsiteY1" fmla="*/ 261410 h 856022"/>
                  <a:gd name="connsiteX2" fmla="*/ 1073505 w 1136910"/>
                  <a:gd name="connsiteY2" fmla="*/ 337046 h 856022"/>
                  <a:gd name="connsiteX3" fmla="*/ 1092238 w 1136910"/>
                  <a:gd name="connsiteY3" fmla="*/ 349320 h 856022"/>
                  <a:gd name="connsiteX4" fmla="*/ 1136910 w 1136910"/>
                  <a:gd name="connsiteY4" fmla="*/ 428011 h 856022"/>
                  <a:gd name="connsiteX5" fmla="*/ 1092238 w 1136910"/>
                  <a:gd name="connsiteY5" fmla="*/ 506702 h 856022"/>
                  <a:gd name="connsiteX6" fmla="*/ 1073505 w 1136910"/>
                  <a:gd name="connsiteY6" fmla="*/ 518976 h 856022"/>
                  <a:gd name="connsiteX7" fmla="*/ 1045402 w 1136910"/>
                  <a:gd name="connsiteY7" fmla="*/ 594612 h 856022"/>
                  <a:gd name="connsiteX8" fmla="*/ 573352 w 1136910"/>
                  <a:gd name="connsiteY8" fmla="*/ 856022 h 856022"/>
                  <a:gd name="connsiteX9" fmla="*/ 101302 w 1136910"/>
                  <a:gd name="connsiteY9" fmla="*/ 594612 h 856022"/>
                  <a:gd name="connsiteX10" fmla="*/ 76351 w 1136910"/>
                  <a:gd name="connsiteY10" fmla="*/ 527459 h 856022"/>
                  <a:gd name="connsiteX11" fmla="*/ 44672 w 1136910"/>
                  <a:gd name="connsiteY11" fmla="*/ 506702 h 856022"/>
                  <a:gd name="connsiteX12" fmla="*/ 0 w 1136910"/>
                  <a:gd name="connsiteY12" fmla="*/ 428011 h 856022"/>
                  <a:gd name="connsiteX13" fmla="*/ 44672 w 1136910"/>
                  <a:gd name="connsiteY13" fmla="*/ 349320 h 856022"/>
                  <a:gd name="connsiteX14" fmla="*/ 76351 w 1136910"/>
                  <a:gd name="connsiteY14" fmla="*/ 328564 h 856022"/>
                  <a:gd name="connsiteX15" fmla="*/ 101302 w 1136910"/>
                  <a:gd name="connsiteY15" fmla="*/ 261410 h 856022"/>
                  <a:gd name="connsiteX16" fmla="*/ 573352 w 1136910"/>
                  <a:gd name="connsiteY16" fmla="*/ 0 h 856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36910" h="856022">
                    <a:moveTo>
                      <a:pt x="573352" y="0"/>
                    </a:moveTo>
                    <a:cubicBezTo>
                      <a:pt x="785558" y="0"/>
                      <a:pt x="967629" y="107790"/>
                      <a:pt x="1045402" y="261410"/>
                    </a:cubicBezTo>
                    <a:lnTo>
                      <a:pt x="1073505" y="337046"/>
                    </a:lnTo>
                    <a:lnTo>
                      <a:pt x="1092238" y="349320"/>
                    </a:lnTo>
                    <a:cubicBezTo>
                      <a:pt x="1121003" y="373506"/>
                      <a:pt x="1136910" y="400098"/>
                      <a:pt x="1136910" y="428011"/>
                    </a:cubicBezTo>
                    <a:cubicBezTo>
                      <a:pt x="1136910" y="455924"/>
                      <a:pt x="1121003" y="482516"/>
                      <a:pt x="1092238" y="506702"/>
                    </a:cubicBezTo>
                    <a:lnTo>
                      <a:pt x="1073505" y="518976"/>
                    </a:lnTo>
                    <a:lnTo>
                      <a:pt x="1045402" y="594612"/>
                    </a:lnTo>
                    <a:cubicBezTo>
                      <a:pt x="967629" y="748232"/>
                      <a:pt x="785558" y="856022"/>
                      <a:pt x="573352" y="856022"/>
                    </a:cubicBezTo>
                    <a:cubicBezTo>
                      <a:pt x="361146" y="856022"/>
                      <a:pt x="179075" y="748232"/>
                      <a:pt x="101302" y="594612"/>
                    </a:cubicBezTo>
                    <a:lnTo>
                      <a:pt x="76351" y="527459"/>
                    </a:lnTo>
                    <a:lnTo>
                      <a:pt x="44672" y="506702"/>
                    </a:lnTo>
                    <a:cubicBezTo>
                      <a:pt x="15907" y="482516"/>
                      <a:pt x="0" y="455924"/>
                      <a:pt x="0" y="428011"/>
                    </a:cubicBezTo>
                    <a:cubicBezTo>
                      <a:pt x="0" y="400098"/>
                      <a:pt x="15907" y="373506"/>
                      <a:pt x="44672" y="349320"/>
                    </a:cubicBezTo>
                    <a:lnTo>
                      <a:pt x="76351" y="328564"/>
                    </a:lnTo>
                    <a:lnTo>
                      <a:pt x="101302" y="261410"/>
                    </a:lnTo>
                    <a:cubicBezTo>
                      <a:pt x="179075" y="107790"/>
                      <a:pt x="361146" y="0"/>
                      <a:pt x="573352" y="0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008000"/>
                  </a:gs>
                  <a:gs pos="0">
                    <a:srgbClr val="92D050"/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AFD455B6-0E96-4688-AD61-1ABBA4FD5BA1}"/>
                  </a:ext>
                </a:extLst>
              </p:cNvPr>
              <p:cNvSpPr/>
              <p:nvPr/>
            </p:nvSpPr>
            <p:spPr>
              <a:xfrm>
                <a:off x="1007652" y="2535679"/>
                <a:ext cx="1096335" cy="831850"/>
              </a:xfrm>
              <a:custGeom>
                <a:avLst/>
                <a:gdLst>
                  <a:gd name="connsiteX0" fmla="*/ 505095 w 1096335"/>
                  <a:gd name="connsiteY0" fmla="*/ 817167 h 831850"/>
                  <a:gd name="connsiteX1" fmla="*/ 518942 w 1096335"/>
                  <a:gd name="connsiteY1" fmla="*/ 828917 h 831850"/>
                  <a:gd name="connsiteX2" fmla="*/ 517510 w 1096335"/>
                  <a:gd name="connsiteY2" fmla="*/ 831850 h 831850"/>
                  <a:gd name="connsiteX3" fmla="*/ 491889 w 1096335"/>
                  <a:gd name="connsiteY3" fmla="*/ 830231 h 831850"/>
                  <a:gd name="connsiteX4" fmla="*/ 491248 w 1096335"/>
                  <a:gd name="connsiteY4" fmla="*/ 828917 h 831850"/>
                  <a:gd name="connsiteX5" fmla="*/ 505095 w 1096335"/>
                  <a:gd name="connsiteY5" fmla="*/ 817167 h 831850"/>
                  <a:gd name="connsiteX6" fmla="*/ 319544 w 1096335"/>
                  <a:gd name="connsiteY6" fmla="*/ 777927 h 831850"/>
                  <a:gd name="connsiteX7" fmla="*/ 333391 w 1096335"/>
                  <a:gd name="connsiteY7" fmla="*/ 789676 h 831850"/>
                  <a:gd name="connsiteX8" fmla="*/ 329853 w 1096335"/>
                  <a:gd name="connsiteY8" fmla="*/ 796924 h 831850"/>
                  <a:gd name="connsiteX9" fmla="*/ 310669 w 1096335"/>
                  <a:gd name="connsiteY9" fmla="*/ 790609 h 831850"/>
                  <a:gd name="connsiteX10" fmla="*/ 306272 w 1096335"/>
                  <a:gd name="connsiteY10" fmla="*/ 788497 h 831850"/>
                  <a:gd name="connsiteX11" fmla="*/ 309752 w 1096335"/>
                  <a:gd name="connsiteY11" fmla="*/ 781368 h 831850"/>
                  <a:gd name="connsiteX12" fmla="*/ 319544 w 1096335"/>
                  <a:gd name="connsiteY12" fmla="*/ 777927 h 831850"/>
                  <a:gd name="connsiteX13" fmla="*/ 562102 w 1096335"/>
                  <a:gd name="connsiteY13" fmla="*/ 770793 h 831850"/>
                  <a:gd name="connsiteX14" fmla="*/ 575949 w 1096335"/>
                  <a:gd name="connsiteY14" fmla="*/ 782543 h 831850"/>
                  <a:gd name="connsiteX15" fmla="*/ 562102 w 1096335"/>
                  <a:gd name="connsiteY15" fmla="*/ 794293 h 831850"/>
                  <a:gd name="connsiteX16" fmla="*/ 548254 w 1096335"/>
                  <a:gd name="connsiteY16" fmla="*/ 782543 h 831850"/>
                  <a:gd name="connsiteX17" fmla="*/ 562102 w 1096335"/>
                  <a:gd name="connsiteY17" fmla="*/ 770793 h 831850"/>
                  <a:gd name="connsiteX18" fmla="*/ 777880 w 1096335"/>
                  <a:gd name="connsiteY18" fmla="*/ 766030 h 831850"/>
                  <a:gd name="connsiteX19" fmla="*/ 787671 w 1096335"/>
                  <a:gd name="connsiteY19" fmla="*/ 769472 h 831850"/>
                  <a:gd name="connsiteX20" fmla="*/ 789804 w 1096335"/>
                  <a:gd name="connsiteY20" fmla="*/ 773841 h 831850"/>
                  <a:gd name="connsiteX21" fmla="*/ 767369 w 1096335"/>
                  <a:gd name="connsiteY21" fmla="*/ 784614 h 831850"/>
                  <a:gd name="connsiteX22" fmla="*/ 764032 w 1096335"/>
                  <a:gd name="connsiteY22" fmla="*/ 777780 h 831850"/>
                  <a:gd name="connsiteX23" fmla="*/ 777880 w 1096335"/>
                  <a:gd name="connsiteY23" fmla="*/ 766030 h 831850"/>
                  <a:gd name="connsiteX24" fmla="*/ 656218 w 1096335"/>
                  <a:gd name="connsiteY24" fmla="*/ 753877 h 831850"/>
                  <a:gd name="connsiteX25" fmla="*/ 670065 w 1096335"/>
                  <a:gd name="connsiteY25" fmla="*/ 765627 h 831850"/>
                  <a:gd name="connsiteX26" fmla="*/ 656218 w 1096335"/>
                  <a:gd name="connsiteY26" fmla="*/ 777376 h 831850"/>
                  <a:gd name="connsiteX27" fmla="*/ 642371 w 1096335"/>
                  <a:gd name="connsiteY27" fmla="*/ 765627 h 831850"/>
                  <a:gd name="connsiteX28" fmla="*/ 656218 w 1096335"/>
                  <a:gd name="connsiteY28" fmla="*/ 753877 h 831850"/>
                  <a:gd name="connsiteX29" fmla="*/ 421363 w 1096335"/>
                  <a:gd name="connsiteY29" fmla="*/ 752009 h 831850"/>
                  <a:gd name="connsiteX30" fmla="*/ 435210 w 1096335"/>
                  <a:gd name="connsiteY30" fmla="*/ 763759 h 831850"/>
                  <a:gd name="connsiteX31" fmla="*/ 421363 w 1096335"/>
                  <a:gd name="connsiteY31" fmla="*/ 775508 h 831850"/>
                  <a:gd name="connsiteX32" fmla="*/ 407515 w 1096335"/>
                  <a:gd name="connsiteY32" fmla="*/ 763759 h 831850"/>
                  <a:gd name="connsiteX33" fmla="*/ 421363 w 1096335"/>
                  <a:gd name="connsiteY33" fmla="*/ 752009 h 831850"/>
                  <a:gd name="connsiteX34" fmla="*/ 723384 w 1096335"/>
                  <a:gd name="connsiteY34" fmla="*/ 717711 h 831850"/>
                  <a:gd name="connsiteX35" fmla="*/ 737231 w 1096335"/>
                  <a:gd name="connsiteY35" fmla="*/ 729460 h 831850"/>
                  <a:gd name="connsiteX36" fmla="*/ 723384 w 1096335"/>
                  <a:gd name="connsiteY36" fmla="*/ 741210 h 831850"/>
                  <a:gd name="connsiteX37" fmla="*/ 709536 w 1096335"/>
                  <a:gd name="connsiteY37" fmla="*/ 729460 h 831850"/>
                  <a:gd name="connsiteX38" fmla="*/ 723384 w 1096335"/>
                  <a:gd name="connsiteY38" fmla="*/ 717711 h 831850"/>
                  <a:gd name="connsiteX39" fmla="*/ 845976 w 1096335"/>
                  <a:gd name="connsiteY39" fmla="*/ 716334 h 831850"/>
                  <a:gd name="connsiteX40" fmla="*/ 859823 w 1096335"/>
                  <a:gd name="connsiteY40" fmla="*/ 728083 h 831850"/>
                  <a:gd name="connsiteX41" fmla="*/ 859197 w 1096335"/>
                  <a:gd name="connsiteY41" fmla="*/ 729366 h 831850"/>
                  <a:gd name="connsiteX42" fmla="*/ 845588 w 1096335"/>
                  <a:gd name="connsiteY42" fmla="*/ 739697 h 831850"/>
                  <a:gd name="connsiteX43" fmla="*/ 836185 w 1096335"/>
                  <a:gd name="connsiteY43" fmla="*/ 736392 h 831850"/>
                  <a:gd name="connsiteX44" fmla="*/ 832129 w 1096335"/>
                  <a:gd name="connsiteY44" fmla="*/ 728083 h 831850"/>
                  <a:gd name="connsiteX45" fmla="*/ 845976 w 1096335"/>
                  <a:gd name="connsiteY45" fmla="*/ 716334 h 831850"/>
                  <a:gd name="connsiteX46" fmla="*/ 511553 w 1096335"/>
                  <a:gd name="connsiteY46" fmla="*/ 713836 h 831850"/>
                  <a:gd name="connsiteX47" fmla="*/ 525401 w 1096335"/>
                  <a:gd name="connsiteY47" fmla="*/ 725585 h 831850"/>
                  <a:gd name="connsiteX48" fmla="*/ 511553 w 1096335"/>
                  <a:gd name="connsiteY48" fmla="*/ 737335 h 831850"/>
                  <a:gd name="connsiteX49" fmla="*/ 497706 w 1096335"/>
                  <a:gd name="connsiteY49" fmla="*/ 725585 h 831850"/>
                  <a:gd name="connsiteX50" fmla="*/ 511553 w 1096335"/>
                  <a:gd name="connsiteY50" fmla="*/ 713836 h 831850"/>
                  <a:gd name="connsiteX51" fmla="*/ 289079 w 1096335"/>
                  <a:gd name="connsiteY51" fmla="*/ 711500 h 831850"/>
                  <a:gd name="connsiteX52" fmla="*/ 302926 w 1096335"/>
                  <a:gd name="connsiteY52" fmla="*/ 723250 h 831850"/>
                  <a:gd name="connsiteX53" fmla="*/ 289079 w 1096335"/>
                  <a:gd name="connsiteY53" fmla="*/ 735000 h 831850"/>
                  <a:gd name="connsiteX54" fmla="*/ 275232 w 1096335"/>
                  <a:gd name="connsiteY54" fmla="*/ 723250 h 831850"/>
                  <a:gd name="connsiteX55" fmla="*/ 289079 w 1096335"/>
                  <a:gd name="connsiteY55" fmla="*/ 711500 h 831850"/>
                  <a:gd name="connsiteX56" fmla="*/ 383195 w 1096335"/>
                  <a:gd name="connsiteY56" fmla="*/ 694584 h 831850"/>
                  <a:gd name="connsiteX57" fmla="*/ 397042 w 1096335"/>
                  <a:gd name="connsiteY57" fmla="*/ 706334 h 831850"/>
                  <a:gd name="connsiteX58" fmla="*/ 383195 w 1096335"/>
                  <a:gd name="connsiteY58" fmla="*/ 718083 h 831850"/>
                  <a:gd name="connsiteX59" fmla="*/ 369348 w 1096335"/>
                  <a:gd name="connsiteY59" fmla="*/ 706334 h 831850"/>
                  <a:gd name="connsiteX60" fmla="*/ 383195 w 1096335"/>
                  <a:gd name="connsiteY60" fmla="*/ 694584 h 831850"/>
                  <a:gd name="connsiteX61" fmla="*/ 654926 w 1096335"/>
                  <a:gd name="connsiteY61" fmla="*/ 671211 h 831850"/>
                  <a:gd name="connsiteX62" fmla="*/ 668774 w 1096335"/>
                  <a:gd name="connsiteY62" fmla="*/ 682961 h 831850"/>
                  <a:gd name="connsiteX63" fmla="*/ 654926 w 1096335"/>
                  <a:gd name="connsiteY63" fmla="*/ 694711 h 831850"/>
                  <a:gd name="connsiteX64" fmla="*/ 641079 w 1096335"/>
                  <a:gd name="connsiteY64" fmla="*/ 682961 h 831850"/>
                  <a:gd name="connsiteX65" fmla="*/ 654926 w 1096335"/>
                  <a:gd name="connsiteY65" fmla="*/ 671211 h 831850"/>
                  <a:gd name="connsiteX66" fmla="*/ 579650 w 1096335"/>
                  <a:gd name="connsiteY66" fmla="*/ 664140 h 831850"/>
                  <a:gd name="connsiteX67" fmla="*/ 593497 w 1096335"/>
                  <a:gd name="connsiteY67" fmla="*/ 675889 h 831850"/>
                  <a:gd name="connsiteX68" fmla="*/ 579650 w 1096335"/>
                  <a:gd name="connsiteY68" fmla="*/ 687639 h 831850"/>
                  <a:gd name="connsiteX69" fmla="*/ 565802 w 1096335"/>
                  <a:gd name="connsiteY69" fmla="*/ 675889 h 831850"/>
                  <a:gd name="connsiteX70" fmla="*/ 579650 w 1096335"/>
                  <a:gd name="connsiteY70" fmla="*/ 664140 h 831850"/>
                  <a:gd name="connsiteX71" fmla="*/ 450361 w 1096335"/>
                  <a:gd name="connsiteY71" fmla="*/ 658418 h 831850"/>
                  <a:gd name="connsiteX72" fmla="*/ 464208 w 1096335"/>
                  <a:gd name="connsiteY72" fmla="*/ 670167 h 831850"/>
                  <a:gd name="connsiteX73" fmla="*/ 450361 w 1096335"/>
                  <a:gd name="connsiteY73" fmla="*/ 681917 h 831850"/>
                  <a:gd name="connsiteX74" fmla="*/ 436513 w 1096335"/>
                  <a:gd name="connsiteY74" fmla="*/ 670167 h 831850"/>
                  <a:gd name="connsiteX75" fmla="*/ 450361 w 1096335"/>
                  <a:gd name="connsiteY75" fmla="*/ 658418 h 831850"/>
                  <a:gd name="connsiteX76" fmla="*/ 238531 w 1096335"/>
                  <a:gd name="connsiteY76" fmla="*/ 654543 h 831850"/>
                  <a:gd name="connsiteX77" fmla="*/ 252378 w 1096335"/>
                  <a:gd name="connsiteY77" fmla="*/ 666292 h 831850"/>
                  <a:gd name="connsiteX78" fmla="*/ 238531 w 1096335"/>
                  <a:gd name="connsiteY78" fmla="*/ 678042 h 831850"/>
                  <a:gd name="connsiteX79" fmla="*/ 224683 w 1096335"/>
                  <a:gd name="connsiteY79" fmla="*/ 666292 h 831850"/>
                  <a:gd name="connsiteX80" fmla="*/ 238531 w 1096335"/>
                  <a:gd name="connsiteY80" fmla="*/ 654543 h 831850"/>
                  <a:gd name="connsiteX81" fmla="*/ 825529 w 1096335"/>
                  <a:gd name="connsiteY81" fmla="*/ 643384 h 831850"/>
                  <a:gd name="connsiteX82" fmla="*/ 839376 w 1096335"/>
                  <a:gd name="connsiteY82" fmla="*/ 655134 h 831850"/>
                  <a:gd name="connsiteX83" fmla="*/ 825529 w 1096335"/>
                  <a:gd name="connsiteY83" fmla="*/ 666884 h 831850"/>
                  <a:gd name="connsiteX84" fmla="*/ 811681 w 1096335"/>
                  <a:gd name="connsiteY84" fmla="*/ 655134 h 831850"/>
                  <a:gd name="connsiteX85" fmla="*/ 825529 w 1096335"/>
                  <a:gd name="connsiteY85" fmla="*/ 643384 h 831850"/>
                  <a:gd name="connsiteX86" fmla="*/ 104630 w 1096335"/>
                  <a:gd name="connsiteY86" fmla="*/ 631859 h 831850"/>
                  <a:gd name="connsiteX87" fmla="*/ 112158 w 1096335"/>
                  <a:gd name="connsiteY87" fmla="*/ 634505 h 831850"/>
                  <a:gd name="connsiteX88" fmla="*/ 116214 w 1096335"/>
                  <a:gd name="connsiteY88" fmla="*/ 642813 h 831850"/>
                  <a:gd name="connsiteX89" fmla="*/ 114755 w 1096335"/>
                  <a:gd name="connsiteY89" fmla="*/ 645802 h 831850"/>
                  <a:gd name="connsiteX90" fmla="*/ 738057 w 1096335"/>
                  <a:gd name="connsiteY90" fmla="*/ 623332 h 831850"/>
                  <a:gd name="connsiteX91" fmla="*/ 751905 w 1096335"/>
                  <a:gd name="connsiteY91" fmla="*/ 635082 h 831850"/>
                  <a:gd name="connsiteX92" fmla="*/ 738057 w 1096335"/>
                  <a:gd name="connsiteY92" fmla="*/ 646832 h 831850"/>
                  <a:gd name="connsiteX93" fmla="*/ 724210 w 1096335"/>
                  <a:gd name="connsiteY93" fmla="*/ 635082 h 831850"/>
                  <a:gd name="connsiteX94" fmla="*/ 738057 w 1096335"/>
                  <a:gd name="connsiteY94" fmla="*/ 623332 h 831850"/>
                  <a:gd name="connsiteX95" fmla="*/ 927348 w 1096335"/>
                  <a:gd name="connsiteY95" fmla="*/ 617466 h 831850"/>
                  <a:gd name="connsiteX96" fmla="*/ 941195 w 1096335"/>
                  <a:gd name="connsiteY96" fmla="*/ 629216 h 831850"/>
                  <a:gd name="connsiteX97" fmla="*/ 927348 w 1096335"/>
                  <a:gd name="connsiteY97" fmla="*/ 640966 h 831850"/>
                  <a:gd name="connsiteX98" fmla="*/ 913500 w 1096335"/>
                  <a:gd name="connsiteY98" fmla="*/ 629216 h 831850"/>
                  <a:gd name="connsiteX99" fmla="*/ 927348 w 1096335"/>
                  <a:gd name="connsiteY99" fmla="*/ 617466 h 831850"/>
                  <a:gd name="connsiteX100" fmla="*/ 381903 w 1096335"/>
                  <a:gd name="connsiteY100" fmla="*/ 611918 h 831850"/>
                  <a:gd name="connsiteX101" fmla="*/ 395751 w 1096335"/>
                  <a:gd name="connsiteY101" fmla="*/ 623668 h 831850"/>
                  <a:gd name="connsiteX102" fmla="*/ 381903 w 1096335"/>
                  <a:gd name="connsiteY102" fmla="*/ 635418 h 831850"/>
                  <a:gd name="connsiteX103" fmla="*/ 368056 w 1096335"/>
                  <a:gd name="connsiteY103" fmla="*/ 623668 h 831850"/>
                  <a:gd name="connsiteX104" fmla="*/ 381903 w 1096335"/>
                  <a:gd name="connsiteY104" fmla="*/ 611918 h 831850"/>
                  <a:gd name="connsiteX105" fmla="*/ 542418 w 1096335"/>
                  <a:gd name="connsiteY105" fmla="*/ 609883 h 831850"/>
                  <a:gd name="connsiteX106" fmla="*/ 556265 w 1096335"/>
                  <a:gd name="connsiteY106" fmla="*/ 621632 h 831850"/>
                  <a:gd name="connsiteX107" fmla="*/ 542418 w 1096335"/>
                  <a:gd name="connsiteY107" fmla="*/ 633382 h 831850"/>
                  <a:gd name="connsiteX108" fmla="*/ 528571 w 1096335"/>
                  <a:gd name="connsiteY108" fmla="*/ 621632 h 831850"/>
                  <a:gd name="connsiteX109" fmla="*/ 542418 w 1096335"/>
                  <a:gd name="connsiteY109" fmla="*/ 609883 h 831850"/>
                  <a:gd name="connsiteX110" fmla="*/ 306627 w 1096335"/>
                  <a:gd name="connsiteY110" fmla="*/ 604847 h 831850"/>
                  <a:gd name="connsiteX111" fmla="*/ 320474 w 1096335"/>
                  <a:gd name="connsiteY111" fmla="*/ 616596 h 831850"/>
                  <a:gd name="connsiteX112" fmla="*/ 306627 w 1096335"/>
                  <a:gd name="connsiteY112" fmla="*/ 628346 h 831850"/>
                  <a:gd name="connsiteX113" fmla="*/ 292780 w 1096335"/>
                  <a:gd name="connsiteY113" fmla="*/ 616596 h 831850"/>
                  <a:gd name="connsiteX114" fmla="*/ 306627 w 1096335"/>
                  <a:gd name="connsiteY114" fmla="*/ 604847 h 831850"/>
                  <a:gd name="connsiteX115" fmla="*/ 169533 w 1096335"/>
                  <a:gd name="connsiteY115" fmla="*/ 594897 h 831850"/>
                  <a:gd name="connsiteX116" fmla="*/ 183380 w 1096335"/>
                  <a:gd name="connsiteY116" fmla="*/ 606647 h 831850"/>
                  <a:gd name="connsiteX117" fmla="*/ 169533 w 1096335"/>
                  <a:gd name="connsiteY117" fmla="*/ 618397 h 831850"/>
                  <a:gd name="connsiteX118" fmla="*/ 155685 w 1096335"/>
                  <a:gd name="connsiteY118" fmla="*/ 606647 h 831850"/>
                  <a:gd name="connsiteX119" fmla="*/ 169533 w 1096335"/>
                  <a:gd name="connsiteY119" fmla="*/ 594897 h 831850"/>
                  <a:gd name="connsiteX120" fmla="*/ 454947 w 1096335"/>
                  <a:gd name="connsiteY120" fmla="*/ 589830 h 831850"/>
                  <a:gd name="connsiteX121" fmla="*/ 468794 w 1096335"/>
                  <a:gd name="connsiteY121" fmla="*/ 601580 h 831850"/>
                  <a:gd name="connsiteX122" fmla="*/ 454947 w 1096335"/>
                  <a:gd name="connsiteY122" fmla="*/ 613330 h 831850"/>
                  <a:gd name="connsiteX123" fmla="*/ 441100 w 1096335"/>
                  <a:gd name="connsiteY123" fmla="*/ 601580 h 831850"/>
                  <a:gd name="connsiteX124" fmla="*/ 454947 w 1096335"/>
                  <a:gd name="connsiteY124" fmla="*/ 589830 h 831850"/>
                  <a:gd name="connsiteX125" fmla="*/ 644237 w 1096335"/>
                  <a:gd name="connsiteY125" fmla="*/ 583965 h 831850"/>
                  <a:gd name="connsiteX126" fmla="*/ 658084 w 1096335"/>
                  <a:gd name="connsiteY126" fmla="*/ 595714 h 831850"/>
                  <a:gd name="connsiteX127" fmla="*/ 644237 w 1096335"/>
                  <a:gd name="connsiteY127" fmla="*/ 607464 h 831850"/>
                  <a:gd name="connsiteX128" fmla="*/ 630390 w 1096335"/>
                  <a:gd name="connsiteY128" fmla="*/ 595714 h 831850"/>
                  <a:gd name="connsiteX129" fmla="*/ 644237 w 1096335"/>
                  <a:gd name="connsiteY129" fmla="*/ 583965 h 831850"/>
                  <a:gd name="connsiteX130" fmla="*/ 795064 w 1096335"/>
                  <a:gd name="connsiteY130" fmla="*/ 576958 h 831850"/>
                  <a:gd name="connsiteX131" fmla="*/ 808911 w 1096335"/>
                  <a:gd name="connsiteY131" fmla="*/ 588708 h 831850"/>
                  <a:gd name="connsiteX132" fmla="*/ 795064 w 1096335"/>
                  <a:gd name="connsiteY132" fmla="*/ 600457 h 831850"/>
                  <a:gd name="connsiteX133" fmla="*/ 781217 w 1096335"/>
                  <a:gd name="connsiteY133" fmla="*/ 588708 h 831850"/>
                  <a:gd name="connsiteX134" fmla="*/ 795064 w 1096335"/>
                  <a:gd name="connsiteY134" fmla="*/ 576958 h 831850"/>
                  <a:gd name="connsiteX135" fmla="*/ 889180 w 1096335"/>
                  <a:gd name="connsiteY135" fmla="*/ 560042 h 831850"/>
                  <a:gd name="connsiteX136" fmla="*/ 903028 w 1096335"/>
                  <a:gd name="connsiteY136" fmla="*/ 571791 h 831850"/>
                  <a:gd name="connsiteX137" fmla="*/ 889180 w 1096335"/>
                  <a:gd name="connsiteY137" fmla="*/ 583541 h 831850"/>
                  <a:gd name="connsiteX138" fmla="*/ 875333 w 1096335"/>
                  <a:gd name="connsiteY138" fmla="*/ 571791 h 831850"/>
                  <a:gd name="connsiteX139" fmla="*/ 889180 w 1096335"/>
                  <a:gd name="connsiteY139" fmla="*/ 560042 h 831850"/>
                  <a:gd name="connsiteX140" fmla="*/ 101075 w 1096335"/>
                  <a:gd name="connsiteY140" fmla="*/ 548398 h 831850"/>
                  <a:gd name="connsiteX141" fmla="*/ 114923 w 1096335"/>
                  <a:gd name="connsiteY141" fmla="*/ 560148 h 831850"/>
                  <a:gd name="connsiteX142" fmla="*/ 101075 w 1096335"/>
                  <a:gd name="connsiteY142" fmla="*/ 571898 h 831850"/>
                  <a:gd name="connsiteX143" fmla="*/ 87228 w 1096335"/>
                  <a:gd name="connsiteY143" fmla="*/ 560148 h 831850"/>
                  <a:gd name="connsiteX144" fmla="*/ 101075 w 1096335"/>
                  <a:gd name="connsiteY144" fmla="*/ 548398 h 831850"/>
                  <a:gd name="connsiteX145" fmla="*/ 258247 w 1096335"/>
                  <a:gd name="connsiteY145" fmla="*/ 546362 h 831850"/>
                  <a:gd name="connsiteX146" fmla="*/ 272094 w 1096335"/>
                  <a:gd name="connsiteY146" fmla="*/ 558112 h 831850"/>
                  <a:gd name="connsiteX147" fmla="*/ 258247 w 1096335"/>
                  <a:gd name="connsiteY147" fmla="*/ 569862 h 831850"/>
                  <a:gd name="connsiteX148" fmla="*/ 244400 w 1096335"/>
                  <a:gd name="connsiteY148" fmla="*/ 558112 h 831850"/>
                  <a:gd name="connsiteX149" fmla="*/ 258247 w 1096335"/>
                  <a:gd name="connsiteY149" fmla="*/ 546362 h 831850"/>
                  <a:gd name="connsiteX150" fmla="*/ 511953 w 1096335"/>
                  <a:gd name="connsiteY150" fmla="*/ 543456 h 831850"/>
                  <a:gd name="connsiteX151" fmla="*/ 525801 w 1096335"/>
                  <a:gd name="connsiteY151" fmla="*/ 555206 h 831850"/>
                  <a:gd name="connsiteX152" fmla="*/ 511953 w 1096335"/>
                  <a:gd name="connsiteY152" fmla="*/ 566956 h 831850"/>
                  <a:gd name="connsiteX153" fmla="*/ 498106 w 1096335"/>
                  <a:gd name="connsiteY153" fmla="*/ 555206 h 831850"/>
                  <a:gd name="connsiteX154" fmla="*/ 511953 w 1096335"/>
                  <a:gd name="connsiteY154" fmla="*/ 543456 h 831850"/>
                  <a:gd name="connsiteX155" fmla="*/ 606070 w 1096335"/>
                  <a:gd name="connsiteY155" fmla="*/ 526540 h 831850"/>
                  <a:gd name="connsiteX156" fmla="*/ 619917 w 1096335"/>
                  <a:gd name="connsiteY156" fmla="*/ 538290 h 831850"/>
                  <a:gd name="connsiteX157" fmla="*/ 606070 w 1096335"/>
                  <a:gd name="connsiteY157" fmla="*/ 550039 h 831850"/>
                  <a:gd name="connsiteX158" fmla="*/ 592222 w 1096335"/>
                  <a:gd name="connsiteY158" fmla="*/ 538290 h 831850"/>
                  <a:gd name="connsiteX159" fmla="*/ 606070 w 1096335"/>
                  <a:gd name="connsiteY159" fmla="*/ 526540 h 831850"/>
                  <a:gd name="connsiteX160" fmla="*/ 170776 w 1096335"/>
                  <a:gd name="connsiteY160" fmla="*/ 526310 h 831850"/>
                  <a:gd name="connsiteX161" fmla="*/ 184623 w 1096335"/>
                  <a:gd name="connsiteY161" fmla="*/ 538060 h 831850"/>
                  <a:gd name="connsiteX162" fmla="*/ 170776 w 1096335"/>
                  <a:gd name="connsiteY162" fmla="*/ 549810 h 831850"/>
                  <a:gd name="connsiteX163" fmla="*/ 156929 w 1096335"/>
                  <a:gd name="connsiteY163" fmla="*/ 538060 h 831850"/>
                  <a:gd name="connsiteX164" fmla="*/ 170776 w 1096335"/>
                  <a:gd name="connsiteY164" fmla="*/ 526310 h 831850"/>
                  <a:gd name="connsiteX165" fmla="*/ 956346 w 1096335"/>
                  <a:gd name="connsiteY165" fmla="*/ 523875 h 831850"/>
                  <a:gd name="connsiteX166" fmla="*/ 970193 w 1096335"/>
                  <a:gd name="connsiteY166" fmla="*/ 535625 h 831850"/>
                  <a:gd name="connsiteX167" fmla="*/ 956346 w 1096335"/>
                  <a:gd name="connsiteY167" fmla="*/ 547375 h 831850"/>
                  <a:gd name="connsiteX168" fmla="*/ 942499 w 1096335"/>
                  <a:gd name="connsiteY168" fmla="*/ 535625 h 831850"/>
                  <a:gd name="connsiteX169" fmla="*/ 956346 w 1096335"/>
                  <a:gd name="connsiteY169" fmla="*/ 523875 h 831850"/>
                  <a:gd name="connsiteX170" fmla="*/ 360066 w 1096335"/>
                  <a:gd name="connsiteY170" fmla="*/ 520444 h 831850"/>
                  <a:gd name="connsiteX171" fmla="*/ 373913 w 1096335"/>
                  <a:gd name="connsiteY171" fmla="*/ 532194 h 831850"/>
                  <a:gd name="connsiteX172" fmla="*/ 360066 w 1096335"/>
                  <a:gd name="connsiteY172" fmla="*/ 543944 h 831850"/>
                  <a:gd name="connsiteX173" fmla="*/ 346219 w 1096335"/>
                  <a:gd name="connsiteY173" fmla="*/ 532194 h 831850"/>
                  <a:gd name="connsiteX174" fmla="*/ 360066 w 1096335"/>
                  <a:gd name="connsiteY174" fmla="*/ 520444 h 831850"/>
                  <a:gd name="connsiteX175" fmla="*/ 744516 w 1096335"/>
                  <a:gd name="connsiteY175" fmla="*/ 520000 h 831850"/>
                  <a:gd name="connsiteX176" fmla="*/ 758363 w 1096335"/>
                  <a:gd name="connsiteY176" fmla="*/ 531750 h 831850"/>
                  <a:gd name="connsiteX177" fmla="*/ 744516 w 1096335"/>
                  <a:gd name="connsiteY177" fmla="*/ 543500 h 831850"/>
                  <a:gd name="connsiteX178" fmla="*/ 730668 w 1096335"/>
                  <a:gd name="connsiteY178" fmla="*/ 531750 h 831850"/>
                  <a:gd name="connsiteX179" fmla="*/ 744516 w 1096335"/>
                  <a:gd name="connsiteY179" fmla="*/ 520000 h 831850"/>
                  <a:gd name="connsiteX180" fmla="*/ 673235 w 1096335"/>
                  <a:gd name="connsiteY180" fmla="*/ 490374 h 831850"/>
                  <a:gd name="connsiteX181" fmla="*/ 687083 w 1096335"/>
                  <a:gd name="connsiteY181" fmla="*/ 502123 h 831850"/>
                  <a:gd name="connsiteX182" fmla="*/ 673235 w 1096335"/>
                  <a:gd name="connsiteY182" fmla="*/ 513873 h 831850"/>
                  <a:gd name="connsiteX183" fmla="*/ 659388 w 1096335"/>
                  <a:gd name="connsiteY183" fmla="*/ 502123 h 831850"/>
                  <a:gd name="connsiteX184" fmla="*/ 673235 w 1096335"/>
                  <a:gd name="connsiteY184" fmla="*/ 490374 h 831850"/>
                  <a:gd name="connsiteX185" fmla="*/ 461405 w 1096335"/>
                  <a:gd name="connsiteY185" fmla="*/ 486499 h 831850"/>
                  <a:gd name="connsiteX186" fmla="*/ 475252 w 1096335"/>
                  <a:gd name="connsiteY186" fmla="*/ 498248 h 831850"/>
                  <a:gd name="connsiteX187" fmla="*/ 461405 w 1096335"/>
                  <a:gd name="connsiteY187" fmla="*/ 509998 h 831850"/>
                  <a:gd name="connsiteX188" fmla="*/ 447558 w 1096335"/>
                  <a:gd name="connsiteY188" fmla="*/ 498248 h 831850"/>
                  <a:gd name="connsiteX189" fmla="*/ 461405 w 1096335"/>
                  <a:gd name="connsiteY189" fmla="*/ 486499 h 831850"/>
                  <a:gd name="connsiteX190" fmla="*/ 227782 w 1096335"/>
                  <a:gd name="connsiteY190" fmla="*/ 479936 h 831850"/>
                  <a:gd name="connsiteX191" fmla="*/ 241630 w 1096335"/>
                  <a:gd name="connsiteY191" fmla="*/ 491686 h 831850"/>
                  <a:gd name="connsiteX192" fmla="*/ 227782 w 1096335"/>
                  <a:gd name="connsiteY192" fmla="*/ 503435 h 831850"/>
                  <a:gd name="connsiteX193" fmla="*/ 213935 w 1096335"/>
                  <a:gd name="connsiteY193" fmla="*/ 491686 h 831850"/>
                  <a:gd name="connsiteX194" fmla="*/ 227782 w 1096335"/>
                  <a:gd name="connsiteY194" fmla="*/ 479936 h 831850"/>
                  <a:gd name="connsiteX195" fmla="*/ 887889 w 1096335"/>
                  <a:gd name="connsiteY195" fmla="*/ 477376 h 831850"/>
                  <a:gd name="connsiteX196" fmla="*/ 901736 w 1096335"/>
                  <a:gd name="connsiteY196" fmla="*/ 489126 h 831850"/>
                  <a:gd name="connsiteX197" fmla="*/ 887889 w 1096335"/>
                  <a:gd name="connsiteY197" fmla="*/ 500876 h 831850"/>
                  <a:gd name="connsiteX198" fmla="*/ 874041 w 1096335"/>
                  <a:gd name="connsiteY198" fmla="*/ 489126 h 831850"/>
                  <a:gd name="connsiteX199" fmla="*/ 887889 w 1096335"/>
                  <a:gd name="connsiteY199" fmla="*/ 477376 h 831850"/>
                  <a:gd name="connsiteX200" fmla="*/ 1045060 w 1096335"/>
                  <a:gd name="connsiteY200" fmla="*/ 475340 h 831850"/>
                  <a:gd name="connsiteX201" fmla="*/ 1054852 w 1096335"/>
                  <a:gd name="connsiteY201" fmla="*/ 478782 h 831850"/>
                  <a:gd name="connsiteX202" fmla="*/ 1055184 w 1096335"/>
                  <a:gd name="connsiteY202" fmla="*/ 479461 h 831850"/>
                  <a:gd name="connsiteX203" fmla="*/ 1051663 w 1096335"/>
                  <a:gd name="connsiteY203" fmla="*/ 483495 h 831850"/>
                  <a:gd name="connsiteX204" fmla="*/ 1034839 w 1096335"/>
                  <a:gd name="connsiteY204" fmla="*/ 494518 h 831850"/>
                  <a:gd name="connsiteX205" fmla="*/ 1031213 w 1096335"/>
                  <a:gd name="connsiteY205" fmla="*/ 487090 h 831850"/>
                  <a:gd name="connsiteX206" fmla="*/ 1045060 w 1096335"/>
                  <a:gd name="connsiteY206" fmla="*/ 475340 h 831850"/>
                  <a:gd name="connsiteX207" fmla="*/ 812612 w 1096335"/>
                  <a:gd name="connsiteY207" fmla="*/ 470304 h 831850"/>
                  <a:gd name="connsiteX208" fmla="*/ 826460 w 1096335"/>
                  <a:gd name="connsiteY208" fmla="*/ 482054 h 831850"/>
                  <a:gd name="connsiteX209" fmla="*/ 812612 w 1096335"/>
                  <a:gd name="connsiteY209" fmla="*/ 493804 h 831850"/>
                  <a:gd name="connsiteX210" fmla="*/ 798765 w 1096335"/>
                  <a:gd name="connsiteY210" fmla="*/ 482054 h 831850"/>
                  <a:gd name="connsiteX211" fmla="*/ 812612 w 1096335"/>
                  <a:gd name="connsiteY211" fmla="*/ 470304 h 831850"/>
                  <a:gd name="connsiteX212" fmla="*/ 321899 w 1096335"/>
                  <a:gd name="connsiteY212" fmla="*/ 463019 h 831850"/>
                  <a:gd name="connsiteX213" fmla="*/ 335746 w 1096335"/>
                  <a:gd name="connsiteY213" fmla="*/ 474769 h 831850"/>
                  <a:gd name="connsiteX214" fmla="*/ 321899 w 1096335"/>
                  <a:gd name="connsiteY214" fmla="*/ 486519 h 831850"/>
                  <a:gd name="connsiteX215" fmla="*/ 308051 w 1096335"/>
                  <a:gd name="connsiteY215" fmla="*/ 474769 h 831850"/>
                  <a:gd name="connsiteX216" fmla="*/ 321899 w 1096335"/>
                  <a:gd name="connsiteY216" fmla="*/ 463019 h 831850"/>
                  <a:gd name="connsiteX217" fmla="*/ 52711 w 1096335"/>
                  <a:gd name="connsiteY217" fmla="*/ 457930 h 831850"/>
                  <a:gd name="connsiteX218" fmla="*/ 66559 w 1096335"/>
                  <a:gd name="connsiteY218" fmla="*/ 469680 h 831850"/>
                  <a:gd name="connsiteX219" fmla="*/ 52711 w 1096335"/>
                  <a:gd name="connsiteY219" fmla="*/ 481429 h 831850"/>
                  <a:gd name="connsiteX220" fmla="*/ 38864 w 1096335"/>
                  <a:gd name="connsiteY220" fmla="*/ 469680 h 831850"/>
                  <a:gd name="connsiteX221" fmla="*/ 52711 w 1096335"/>
                  <a:gd name="connsiteY221" fmla="*/ 457930 h 831850"/>
                  <a:gd name="connsiteX222" fmla="*/ 957589 w 1096335"/>
                  <a:gd name="connsiteY222" fmla="*/ 455288 h 831850"/>
                  <a:gd name="connsiteX223" fmla="*/ 971436 w 1096335"/>
                  <a:gd name="connsiteY223" fmla="*/ 467038 h 831850"/>
                  <a:gd name="connsiteX224" fmla="*/ 957589 w 1096335"/>
                  <a:gd name="connsiteY224" fmla="*/ 478788 h 831850"/>
                  <a:gd name="connsiteX225" fmla="*/ 943742 w 1096335"/>
                  <a:gd name="connsiteY225" fmla="*/ 467038 h 831850"/>
                  <a:gd name="connsiteX226" fmla="*/ 957589 w 1096335"/>
                  <a:gd name="connsiteY226" fmla="*/ 455288 h 831850"/>
                  <a:gd name="connsiteX227" fmla="*/ 604778 w 1096335"/>
                  <a:gd name="connsiteY227" fmla="*/ 443874 h 831850"/>
                  <a:gd name="connsiteX228" fmla="*/ 618625 w 1096335"/>
                  <a:gd name="connsiteY228" fmla="*/ 455624 h 831850"/>
                  <a:gd name="connsiteX229" fmla="*/ 604778 w 1096335"/>
                  <a:gd name="connsiteY229" fmla="*/ 467374 h 831850"/>
                  <a:gd name="connsiteX230" fmla="*/ 590931 w 1096335"/>
                  <a:gd name="connsiteY230" fmla="*/ 455624 h 831850"/>
                  <a:gd name="connsiteX231" fmla="*/ 604778 w 1096335"/>
                  <a:gd name="connsiteY231" fmla="*/ 443874 h 831850"/>
                  <a:gd name="connsiteX232" fmla="*/ 529502 w 1096335"/>
                  <a:gd name="connsiteY232" fmla="*/ 436803 h 831850"/>
                  <a:gd name="connsiteX233" fmla="*/ 543349 w 1096335"/>
                  <a:gd name="connsiteY233" fmla="*/ 448552 h 831850"/>
                  <a:gd name="connsiteX234" fmla="*/ 529502 w 1096335"/>
                  <a:gd name="connsiteY234" fmla="*/ 460302 h 831850"/>
                  <a:gd name="connsiteX235" fmla="*/ 515654 w 1096335"/>
                  <a:gd name="connsiteY235" fmla="*/ 448552 h 831850"/>
                  <a:gd name="connsiteX236" fmla="*/ 529502 w 1096335"/>
                  <a:gd name="connsiteY236" fmla="*/ 436803 h 831850"/>
                  <a:gd name="connsiteX237" fmla="*/ 389064 w 1096335"/>
                  <a:gd name="connsiteY237" fmla="*/ 426853 h 831850"/>
                  <a:gd name="connsiteX238" fmla="*/ 402912 w 1096335"/>
                  <a:gd name="connsiteY238" fmla="*/ 438603 h 831850"/>
                  <a:gd name="connsiteX239" fmla="*/ 389064 w 1096335"/>
                  <a:gd name="connsiteY239" fmla="*/ 450353 h 831850"/>
                  <a:gd name="connsiteX240" fmla="*/ 375217 w 1096335"/>
                  <a:gd name="connsiteY240" fmla="*/ 438603 h 831850"/>
                  <a:gd name="connsiteX241" fmla="*/ 389064 w 1096335"/>
                  <a:gd name="connsiteY241" fmla="*/ 426853 h 831850"/>
                  <a:gd name="connsiteX242" fmla="*/ 177234 w 1096335"/>
                  <a:gd name="connsiteY242" fmla="*/ 422978 h 831850"/>
                  <a:gd name="connsiteX243" fmla="*/ 191081 w 1096335"/>
                  <a:gd name="connsiteY243" fmla="*/ 434728 h 831850"/>
                  <a:gd name="connsiteX244" fmla="*/ 177234 w 1096335"/>
                  <a:gd name="connsiteY244" fmla="*/ 446478 h 831850"/>
                  <a:gd name="connsiteX245" fmla="*/ 163387 w 1096335"/>
                  <a:gd name="connsiteY245" fmla="*/ 434728 h 831850"/>
                  <a:gd name="connsiteX246" fmla="*/ 177234 w 1096335"/>
                  <a:gd name="connsiteY246" fmla="*/ 422978 h 831850"/>
                  <a:gd name="connsiteX247" fmla="*/ 737706 w 1096335"/>
                  <a:gd name="connsiteY247" fmla="*/ 412826 h 831850"/>
                  <a:gd name="connsiteX248" fmla="*/ 751553 w 1096335"/>
                  <a:gd name="connsiteY248" fmla="*/ 424575 h 831850"/>
                  <a:gd name="connsiteX249" fmla="*/ 737706 w 1096335"/>
                  <a:gd name="connsiteY249" fmla="*/ 436325 h 831850"/>
                  <a:gd name="connsiteX250" fmla="*/ 723858 w 1096335"/>
                  <a:gd name="connsiteY250" fmla="*/ 424575 h 831850"/>
                  <a:gd name="connsiteX251" fmla="*/ 737706 w 1096335"/>
                  <a:gd name="connsiteY251" fmla="*/ 412826 h 831850"/>
                  <a:gd name="connsiteX252" fmla="*/ 1014596 w 1096335"/>
                  <a:gd name="connsiteY252" fmla="*/ 408914 h 831850"/>
                  <a:gd name="connsiteX253" fmla="*/ 1028443 w 1096335"/>
                  <a:gd name="connsiteY253" fmla="*/ 420664 h 831850"/>
                  <a:gd name="connsiteX254" fmla="*/ 1014596 w 1096335"/>
                  <a:gd name="connsiteY254" fmla="*/ 432413 h 831850"/>
                  <a:gd name="connsiteX255" fmla="*/ 1000748 w 1096335"/>
                  <a:gd name="connsiteY255" fmla="*/ 420664 h 831850"/>
                  <a:gd name="connsiteX256" fmla="*/ 1014596 w 1096335"/>
                  <a:gd name="connsiteY256" fmla="*/ 408914 h 831850"/>
                  <a:gd name="connsiteX257" fmla="*/ 1095606 w 1096335"/>
                  <a:gd name="connsiteY257" fmla="*/ 402230 h 831850"/>
                  <a:gd name="connsiteX258" fmla="*/ 1096335 w 1096335"/>
                  <a:gd name="connsiteY258" fmla="*/ 404804 h 831850"/>
                  <a:gd name="connsiteX259" fmla="*/ 1095985 w 1096335"/>
                  <a:gd name="connsiteY259" fmla="*/ 406040 h 831850"/>
                  <a:gd name="connsiteX260" fmla="*/ 1094865 w 1096335"/>
                  <a:gd name="connsiteY260" fmla="*/ 403747 h 831850"/>
                  <a:gd name="connsiteX261" fmla="*/ 14544 w 1096335"/>
                  <a:gd name="connsiteY261" fmla="*/ 400505 h 831850"/>
                  <a:gd name="connsiteX262" fmla="*/ 28391 w 1096335"/>
                  <a:gd name="connsiteY262" fmla="*/ 412255 h 831850"/>
                  <a:gd name="connsiteX263" fmla="*/ 14544 w 1096335"/>
                  <a:gd name="connsiteY263" fmla="*/ 424004 h 831850"/>
                  <a:gd name="connsiteX264" fmla="*/ 697 w 1096335"/>
                  <a:gd name="connsiteY264" fmla="*/ 412255 h 831850"/>
                  <a:gd name="connsiteX265" fmla="*/ 14544 w 1096335"/>
                  <a:gd name="connsiteY265" fmla="*/ 400505 h 831850"/>
                  <a:gd name="connsiteX266" fmla="*/ 650234 w 1096335"/>
                  <a:gd name="connsiteY266" fmla="*/ 392774 h 831850"/>
                  <a:gd name="connsiteX267" fmla="*/ 664081 w 1096335"/>
                  <a:gd name="connsiteY267" fmla="*/ 404523 h 831850"/>
                  <a:gd name="connsiteX268" fmla="*/ 650234 w 1096335"/>
                  <a:gd name="connsiteY268" fmla="*/ 416273 h 831850"/>
                  <a:gd name="connsiteX269" fmla="*/ 636387 w 1096335"/>
                  <a:gd name="connsiteY269" fmla="*/ 404523 h 831850"/>
                  <a:gd name="connsiteX270" fmla="*/ 650234 w 1096335"/>
                  <a:gd name="connsiteY270" fmla="*/ 392774 h 831850"/>
                  <a:gd name="connsiteX271" fmla="*/ 839525 w 1096335"/>
                  <a:gd name="connsiteY271" fmla="*/ 386908 h 831850"/>
                  <a:gd name="connsiteX272" fmla="*/ 853372 w 1096335"/>
                  <a:gd name="connsiteY272" fmla="*/ 398658 h 831850"/>
                  <a:gd name="connsiteX273" fmla="*/ 839525 w 1096335"/>
                  <a:gd name="connsiteY273" fmla="*/ 410407 h 831850"/>
                  <a:gd name="connsiteX274" fmla="*/ 825677 w 1096335"/>
                  <a:gd name="connsiteY274" fmla="*/ 398658 h 831850"/>
                  <a:gd name="connsiteX275" fmla="*/ 839525 w 1096335"/>
                  <a:gd name="connsiteY275" fmla="*/ 386908 h 831850"/>
                  <a:gd name="connsiteX276" fmla="*/ 320607 w 1096335"/>
                  <a:gd name="connsiteY276" fmla="*/ 380354 h 831850"/>
                  <a:gd name="connsiteX277" fmla="*/ 334454 w 1096335"/>
                  <a:gd name="connsiteY277" fmla="*/ 392104 h 831850"/>
                  <a:gd name="connsiteX278" fmla="*/ 320607 w 1096335"/>
                  <a:gd name="connsiteY278" fmla="*/ 403854 h 831850"/>
                  <a:gd name="connsiteX279" fmla="*/ 306760 w 1096335"/>
                  <a:gd name="connsiteY279" fmla="*/ 392104 h 831850"/>
                  <a:gd name="connsiteX280" fmla="*/ 320607 w 1096335"/>
                  <a:gd name="connsiteY280" fmla="*/ 380354 h 831850"/>
                  <a:gd name="connsiteX281" fmla="*/ 245331 w 1096335"/>
                  <a:gd name="connsiteY281" fmla="*/ 373282 h 831850"/>
                  <a:gd name="connsiteX282" fmla="*/ 259178 w 1096335"/>
                  <a:gd name="connsiteY282" fmla="*/ 385032 h 831850"/>
                  <a:gd name="connsiteX283" fmla="*/ 245331 w 1096335"/>
                  <a:gd name="connsiteY283" fmla="*/ 396782 h 831850"/>
                  <a:gd name="connsiteX284" fmla="*/ 231483 w 1096335"/>
                  <a:gd name="connsiteY284" fmla="*/ 385032 h 831850"/>
                  <a:gd name="connsiteX285" fmla="*/ 245331 w 1096335"/>
                  <a:gd name="connsiteY285" fmla="*/ 373282 h 831850"/>
                  <a:gd name="connsiteX286" fmla="*/ 444555 w 1096335"/>
                  <a:gd name="connsiteY286" fmla="*/ 365539 h 831850"/>
                  <a:gd name="connsiteX287" fmla="*/ 458403 w 1096335"/>
                  <a:gd name="connsiteY287" fmla="*/ 377289 h 831850"/>
                  <a:gd name="connsiteX288" fmla="*/ 444555 w 1096335"/>
                  <a:gd name="connsiteY288" fmla="*/ 389038 h 831850"/>
                  <a:gd name="connsiteX289" fmla="*/ 430708 w 1096335"/>
                  <a:gd name="connsiteY289" fmla="*/ 377289 h 831850"/>
                  <a:gd name="connsiteX290" fmla="*/ 444555 w 1096335"/>
                  <a:gd name="connsiteY290" fmla="*/ 365539 h 831850"/>
                  <a:gd name="connsiteX291" fmla="*/ 81710 w 1096335"/>
                  <a:gd name="connsiteY291" fmla="*/ 364339 h 831850"/>
                  <a:gd name="connsiteX292" fmla="*/ 95557 w 1096335"/>
                  <a:gd name="connsiteY292" fmla="*/ 376088 h 831850"/>
                  <a:gd name="connsiteX293" fmla="*/ 81710 w 1096335"/>
                  <a:gd name="connsiteY293" fmla="*/ 387838 h 831850"/>
                  <a:gd name="connsiteX294" fmla="*/ 67862 w 1096335"/>
                  <a:gd name="connsiteY294" fmla="*/ 376088 h 831850"/>
                  <a:gd name="connsiteX295" fmla="*/ 81710 w 1096335"/>
                  <a:gd name="connsiteY295" fmla="*/ 364339 h 831850"/>
                  <a:gd name="connsiteX296" fmla="*/ 964047 w 1096335"/>
                  <a:gd name="connsiteY296" fmla="*/ 351956 h 831850"/>
                  <a:gd name="connsiteX297" fmla="*/ 977895 w 1096335"/>
                  <a:gd name="connsiteY297" fmla="*/ 363706 h 831850"/>
                  <a:gd name="connsiteX298" fmla="*/ 964047 w 1096335"/>
                  <a:gd name="connsiteY298" fmla="*/ 375456 h 831850"/>
                  <a:gd name="connsiteX299" fmla="*/ 950200 w 1096335"/>
                  <a:gd name="connsiteY299" fmla="*/ 363706 h 831850"/>
                  <a:gd name="connsiteX300" fmla="*/ 964047 w 1096335"/>
                  <a:gd name="connsiteY300" fmla="*/ 351956 h 831850"/>
                  <a:gd name="connsiteX301" fmla="*/ 707241 w 1096335"/>
                  <a:gd name="connsiteY301" fmla="*/ 346399 h 831850"/>
                  <a:gd name="connsiteX302" fmla="*/ 721088 w 1096335"/>
                  <a:gd name="connsiteY302" fmla="*/ 358149 h 831850"/>
                  <a:gd name="connsiteX303" fmla="*/ 707241 w 1096335"/>
                  <a:gd name="connsiteY303" fmla="*/ 369899 h 831850"/>
                  <a:gd name="connsiteX304" fmla="*/ 693393 w 1096335"/>
                  <a:gd name="connsiteY304" fmla="*/ 358149 h 831850"/>
                  <a:gd name="connsiteX305" fmla="*/ 707241 w 1096335"/>
                  <a:gd name="connsiteY305" fmla="*/ 346399 h 831850"/>
                  <a:gd name="connsiteX306" fmla="*/ 357084 w 1096335"/>
                  <a:gd name="connsiteY306" fmla="*/ 345487 h 831850"/>
                  <a:gd name="connsiteX307" fmla="*/ 370931 w 1096335"/>
                  <a:gd name="connsiteY307" fmla="*/ 357236 h 831850"/>
                  <a:gd name="connsiteX308" fmla="*/ 357084 w 1096335"/>
                  <a:gd name="connsiteY308" fmla="*/ 368986 h 831850"/>
                  <a:gd name="connsiteX309" fmla="*/ 343237 w 1096335"/>
                  <a:gd name="connsiteY309" fmla="*/ 357236 h 831850"/>
                  <a:gd name="connsiteX310" fmla="*/ 357084 w 1096335"/>
                  <a:gd name="connsiteY310" fmla="*/ 345487 h 831850"/>
                  <a:gd name="connsiteX311" fmla="*/ 546374 w 1096335"/>
                  <a:gd name="connsiteY311" fmla="*/ 339621 h 831850"/>
                  <a:gd name="connsiteX312" fmla="*/ 560222 w 1096335"/>
                  <a:gd name="connsiteY312" fmla="*/ 351371 h 831850"/>
                  <a:gd name="connsiteX313" fmla="*/ 546374 w 1096335"/>
                  <a:gd name="connsiteY313" fmla="*/ 363120 h 831850"/>
                  <a:gd name="connsiteX314" fmla="*/ 532527 w 1096335"/>
                  <a:gd name="connsiteY314" fmla="*/ 351371 h 831850"/>
                  <a:gd name="connsiteX315" fmla="*/ 546374 w 1096335"/>
                  <a:gd name="connsiteY315" fmla="*/ 339621 h 831850"/>
                  <a:gd name="connsiteX316" fmla="*/ 801357 w 1096335"/>
                  <a:gd name="connsiteY316" fmla="*/ 329483 h 831850"/>
                  <a:gd name="connsiteX317" fmla="*/ 815204 w 1096335"/>
                  <a:gd name="connsiteY317" fmla="*/ 341233 h 831850"/>
                  <a:gd name="connsiteX318" fmla="*/ 801357 w 1096335"/>
                  <a:gd name="connsiteY318" fmla="*/ 352982 h 831850"/>
                  <a:gd name="connsiteX319" fmla="*/ 787510 w 1096335"/>
                  <a:gd name="connsiteY319" fmla="*/ 341233 h 831850"/>
                  <a:gd name="connsiteX320" fmla="*/ 801357 w 1096335"/>
                  <a:gd name="connsiteY320" fmla="*/ 329483 h 831850"/>
                  <a:gd name="connsiteX321" fmla="*/ 15513 w 1096335"/>
                  <a:gd name="connsiteY321" fmla="*/ 318634 h 831850"/>
                  <a:gd name="connsiteX322" fmla="*/ 23044 w 1096335"/>
                  <a:gd name="connsiteY322" fmla="*/ 321281 h 831850"/>
                  <a:gd name="connsiteX323" fmla="*/ 27100 w 1096335"/>
                  <a:gd name="connsiteY323" fmla="*/ 329589 h 831850"/>
                  <a:gd name="connsiteX324" fmla="*/ 13252 w 1096335"/>
                  <a:gd name="connsiteY324" fmla="*/ 341339 h 831850"/>
                  <a:gd name="connsiteX325" fmla="*/ 3461 w 1096335"/>
                  <a:gd name="connsiteY325" fmla="*/ 337898 h 831850"/>
                  <a:gd name="connsiteX326" fmla="*/ 0 w 1096335"/>
                  <a:gd name="connsiteY326" fmla="*/ 330807 h 831850"/>
                  <a:gd name="connsiteX327" fmla="*/ 4097 w 1096335"/>
                  <a:gd name="connsiteY327" fmla="*/ 326113 h 831850"/>
                  <a:gd name="connsiteX328" fmla="*/ 178229 w 1096335"/>
                  <a:gd name="connsiteY328" fmla="*/ 313345 h 831850"/>
                  <a:gd name="connsiteX329" fmla="*/ 192077 w 1096335"/>
                  <a:gd name="connsiteY329" fmla="*/ 325094 h 831850"/>
                  <a:gd name="connsiteX330" fmla="*/ 178229 w 1096335"/>
                  <a:gd name="connsiteY330" fmla="*/ 336844 h 831850"/>
                  <a:gd name="connsiteX331" fmla="*/ 164382 w 1096335"/>
                  <a:gd name="connsiteY331" fmla="*/ 325094 h 831850"/>
                  <a:gd name="connsiteX332" fmla="*/ 178229 w 1096335"/>
                  <a:gd name="connsiteY332" fmla="*/ 313345 h 831850"/>
                  <a:gd name="connsiteX333" fmla="*/ 1029034 w 1096335"/>
                  <a:gd name="connsiteY333" fmla="*/ 303353 h 831850"/>
                  <a:gd name="connsiteX334" fmla="*/ 1032930 w 1096335"/>
                  <a:gd name="connsiteY334" fmla="*/ 313839 h 831850"/>
                  <a:gd name="connsiteX335" fmla="*/ 1042889 w 1096335"/>
                  <a:gd name="connsiteY335" fmla="*/ 320364 h 831850"/>
                  <a:gd name="connsiteX336" fmla="*/ 1041935 w 1096335"/>
                  <a:gd name="connsiteY336" fmla="*/ 322319 h 831850"/>
                  <a:gd name="connsiteX337" fmla="*/ 1032144 w 1096335"/>
                  <a:gd name="connsiteY337" fmla="*/ 325760 h 831850"/>
                  <a:gd name="connsiteX338" fmla="*/ 1018297 w 1096335"/>
                  <a:gd name="connsiteY338" fmla="*/ 314010 h 831850"/>
                  <a:gd name="connsiteX339" fmla="*/ 1022353 w 1096335"/>
                  <a:gd name="connsiteY339" fmla="*/ 305702 h 831850"/>
                  <a:gd name="connsiteX340" fmla="*/ 414091 w 1096335"/>
                  <a:gd name="connsiteY340" fmla="*/ 299112 h 831850"/>
                  <a:gd name="connsiteX341" fmla="*/ 427938 w 1096335"/>
                  <a:gd name="connsiteY341" fmla="*/ 310862 h 831850"/>
                  <a:gd name="connsiteX342" fmla="*/ 414091 w 1096335"/>
                  <a:gd name="connsiteY342" fmla="*/ 322612 h 831850"/>
                  <a:gd name="connsiteX343" fmla="*/ 400243 w 1096335"/>
                  <a:gd name="connsiteY343" fmla="*/ 310862 h 831850"/>
                  <a:gd name="connsiteX344" fmla="*/ 414091 w 1096335"/>
                  <a:gd name="connsiteY344" fmla="*/ 299112 h 831850"/>
                  <a:gd name="connsiteX345" fmla="*/ 868523 w 1096335"/>
                  <a:gd name="connsiteY345" fmla="*/ 293316 h 831850"/>
                  <a:gd name="connsiteX346" fmla="*/ 882370 w 1096335"/>
                  <a:gd name="connsiteY346" fmla="*/ 305066 h 831850"/>
                  <a:gd name="connsiteX347" fmla="*/ 868523 w 1096335"/>
                  <a:gd name="connsiteY347" fmla="*/ 316816 h 831850"/>
                  <a:gd name="connsiteX348" fmla="*/ 854675 w 1096335"/>
                  <a:gd name="connsiteY348" fmla="*/ 305066 h 831850"/>
                  <a:gd name="connsiteX349" fmla="*/ 868523 w 1096335"/>
                  <a:gd name="connsiteY349" fmla="*/ 293316 h 831850"/>
                  <a:gd name="connsiteX350" fmla="*/ 90758 w 1096335"/>
                  <a:gd name="connsiteY350" fmla="*/ 293292 h 831850"/>
                  <a:gd name="connsiteX351" fmla="*/ 104605 w 1096335"/>
                  <a:gd name="connsiteY351" fmla="*/ 305042 h 831850"/>
                  <a:gd name="connsiteX352" fmla="*/ 90758 w 1096335"/>
                  <a:gd name="connsiteY352" fmla="*/ 316792 h 831850"/>
                  <a:gd name="connsiteX353" fmla="*/ 76911 w 1096335"/>
                  <a:gd name="connsiteY353" fmla="*/ 305042 h 831850"/>
                  <a:gd name="connsiteX354" fmla="*/ 90758 w 1096335"/>
                  <a:gd name="connsiteY354" fmla="*/ 293292 h 831850"/>
                  <a:gd name="connsiteX355" fmla="*/ 656692 w 1096335"/>
                  <a:gd name="connsiteY355" fmla="*/ 289441 h 831850"/>
                  <a:gd name="connsiteX356" fmla="*/ 670540 w 1096335"/>
                  <a:gd name="connsiteY356" fmla="*/ 301191 h 831850"/>
                  <a:gd name="connsiteX357" fmla="*/ 656692 w 1096335"/>
                  <a:gd name="connsiteY357" fmla="*/ 312941 h 831850"/>
                  <a:gd name="connsiteX358" fmla="*/ 642845 w 1096335"/>
                  <a:gd name="connsiteY358" fmla="*/ 301191 h 831850"/>
                  <a:gd name="connsiteX359" fmla="*/ 656692 w 1096335"/>
                  <a:gd name="connsiteY359" fmla="*/ 289441 h 831850"/>
                  <a:gd name="connsiteX360" fmla="*/ 280048 w 1096335"/>
                  <a:gd name="connsiteY360" fmla="*/ 287426 h 831850"/>
                  <a:gd name="connsiteX361" fmla="*/ 293896 w 1096335"/>
                  <a:gd name="connsiteY361" fmla="*/ 299176 h 831850"/>
                  <a:gd name="connsiteX362" fmla="*/ 280048 w 1096335"/>
                  <a:gd name="connsiteY362" fmla="*/ 310926 h 831850"/>
                  <a:gd name="connsiteX363" fmla="*/ 266201 w 1096335"/>
                  <a:gd name="connsiteY363" fmla="*/ 299176 h 831850"/>
                  <a:gd name="connsiteX364" fmla="*/ 280048 w 1096335"/>
                  <a:gd name="connsiteY364" fmla="*/ 287426 h 831850"/>
                  <a:gd name="connsiteX365" fmla="*/ 508207 w 1096335"/>
                  <a:gd name="connsiteY365" fmla="*/ 282195 h 831850"/>
                  <a:gd name="connsiteX366" fmla="*/ 522054 w 1096335"/>
                  <a:gd name="connsiteY366" fmla="*/ 293945 h 831850"/>
                  <a:gd name="connsiteX367" fmla="*/ 508207 w 1096335"/>
                  <a:gd name="connsiteY367" fmla="*/ 305695 h 831850"/>
                  <a:gd name="connsiteX368" fmla="*/ 494359 w 1096335"/>
                  <a:gd name="connsiteY368" fmla="*/ 293945 h 831850"/>
                  <a:gd name="connsiteX369" fmla="*/ 508207 w 1096335"/>
                  <a:gd name="connsiteY369" fmla="*/ 282195 h 831850"/>
                  <a:gd name="connsiteX370" fmla="*/ 147765 w 1096335"/>
                  <a:gd name="connsiteY370" fmla="*/ 246918 h 831850"/>
                  <a:gd name="connsiteX371" fmla="*/ 161612 w 1096335"/>
                  <a:gd name="connsiteY371" fmla="*/ 258667 h 831850"/>
                  <a:gd name="connsiteX372" fmla="*/ 147765 w 1096335"/>
                  <a:gd name="connsiteY372" fmla="*/ 270417 h 831850"/>
                  <a:gd name="connsiteX373" fmla="*/ 133917 w 1096335"/>
                  <a:gd name="connsiteY373" fmla="*/ 258667 h 831850"/>
                  <a:gd name="connsiteX374" fmla="*/ 147765 w 1096335"/>
                  <a:gd name="connsiteY374" fmla="*/ 246918 h 831850"/>
                  <a:gd name="connsiteX375" fmla="*/ 800065 w 1096335"/>
                  <a:gd name="connsiteY375" fmla="*/ 246817 h 831850"/>
                  <a:gd name="connsiteX376" fmla="*/ 813913 w 1096335"/>
                  <a:gd name="connsiteY376" fmla="*/ 258567 h 831850"/>
                  <a:gd name="connsiteX377" fmla="*/ 800065 w 1096335"/>
                  <a:gd name="connsiteY377" fmla="*/ 270316 h 831850"/>
                  <a:gd name="connsiteX378" fmla="*/ 786218 w 1096335"/>
                  <a:gd name="connsiteY378" fmla="*/ 258567 h 831850"/>
                  <a:gd name="connsiteX379" fmla="*/ 800065 w 1096335"/>
                  <a:gd name="connsiteY379" fmla="*/ 246817 h 831850"/>
                  <a:gd name="connsiteX380" fmla="*/ 575372 w 1096335"/>
                  <a:gd name="connsiteY380" fmla="*/ 246029 h 831850"/>
                  <a:gd name="connsiteX381" fmla="*/ 589220 w 1096335"/>
                  <a:gd name="connsiteY381" fmla="*/ 257779 h 831850"/>
                  <a:gd name="connsiteX382" fmla="*/ 575372 w 1096335"/>
                  <a:gd name="connsiteY382" fmla="*/ 269529 h 831850"/>
                  <a:gd name="connsiteX383" fmla="*/ 561525 w 1096335"/>
                  <a:gd name="connsiteY383" fmla="*/ 257779 h 831850"/>
                  <a:gd name="connsiteX384" fmla="*/ 575372 w 1096335"/>
                  <a:gd name="connsiteY384" fmla="*/ 246029 h 831850"/>
                  <a:gd name="connsiteX385" fmla="*/ 965043 w 1096335"/>
                  <a:gd name="connsiteY385" fmla="*/ 242322 h 831850"/>
                  <a:gd name="connsiteX386" fmla="*/ 978890 w 1096335"/>
                  <a:gd name="connsiteY386" fmla="*/ 254072 h 831850"/>
                  <a:gd name="connsiteX387" fmla="*/ 965043 w 1096335"/>
                  <a:gd name="connsiteY387" fmla="*/ 265822 h 831850"/>
                  <a:gd name="connsiteX388" fmla="*/ 951195 w 1096335"/>
                  <a:gd name="connsiteY388" fmla="*/ 254072 h 831850"/>
                  <a:gd name="connsiteX389" fmla="*/ 965043 w 1096335"/>
                  <a:gd name="connsiteY389" fmla="*/ 242322 h 831850"/>
                  <a:gd name="connsiteX390" fmla="*/ 363542 w 1096335"/>
                  <a:gd name="connsiteY390" fmla="*/ 242154 h 831850"/>
                  <a:gd name="connsiteX391" fmla="*/ 377390 w 1096335"/>
                  <a:gd name="connsiteY391" fmla="*/ 253904 h 831850"/>
                  <a:gd name="connsiteX392" fmla="*/ 363542 w 1096335"/>
                  <a:gd name="connsiteY392" fmla="*/ 265654 h 831850"/>
                  <a:gd name="connsiteX393" fmla="*/ 349695 w 1096335"/>
                  <a:gd name="connsiteY393" fmla="*/ 253904 h 831850"/>
                  <a:gd name="connsiteX394" fmla="*/ 363542 w 1096335"/>
                  <a:gd name="connsiteY394" fmla="*/ 242154 h 831850"/>
                  <a:gd name="connsiteX395" fmla="*/ 724789 w 1096335"/>
                  <a:gd name="connsiteY395" fmla="*/ 239745 h 831850"/>
                  <a:gd name="connsiteX396" fmla="*/ 738636 w 1096335"/>
                  <a:gd name="connsiteY396" fmla="*/ 251495 h 831850"/>
                  <a:gd name="connsiteX397" fmla="*/ 724789 w 1096335"/>
                  <a:gd name="connsiteY397" fmla="*/ 263245 h 831850"/>
                  <a:gd name="connsiteX398" fmla="*/ 710941 w 1096335"/>
                  <a:gd name="connsiteY398" fmla="*/ 251495 h 831850"/>
                  <a:gd name="connsiteX399" fmla="*/ 724789 w 1096335"/>
                  <a:gd name="connsiteY399" fmla="*/ 239745 h 831850"/>
                  <a:gd name="connsiteX400" fmla="*/ 241881 w 1096335"/>
                  <a:gd name="connsiteY400" fmla="*/ 230001 h 831850"/>
                  <a:gd name="connsiteX401" fmla="*/ 255728 w 1096335"/>
                  <a:gd name="connsiteY401" fmla="*/ 241751 h 831850"/>
                  <a:gd name="connsiteX402" fmla="*/ 241881 w 1096335"/>
                  <a:gd name="connsiteY402" fmla="*/ 253501 h 831850"/>
                  <a:gd name="connsiteX403" fmla="*/ 228034 w 1096335"/>
                  <a:gd name="connsiteY403" fmla="*/ 241751 h 831850"/>
                  <a:gd name="connsiteX404" fmla="*/ 241881 w 1096335"/>
                  <a:gd name="connsiteY404" fmla="*/ 230001 h 831850"/>
                  <a:gd name="connsiteX405" fmla="*/ 877571 w 1096335"/>
                  <a:gd name="connsiteY405" fmla="*/ 222270 h 831850"/>
                  <a:gd name="connsiteX406" fmla="*/ 891419 w 1096335"/>
                  <a:gd name="connsiteY406" fmla="*/ 234020 h 831850"/>
                  <a:gd name="connsiteX407" fmla="*/ 877571 w 1096335"/>
                  <a:gd name="connsiteY407" fmla="*/ 245770 h 831850"/>
                  <a:gd name="connsiteX408" fmla="*/ 863724 w 1096335"/>
                  <a:gd name="connsiteY408" fmla="*/ 234020 h 831850"/>
                  <a:gd name="connsiteX409" fmla="*/ 877571 w 1096335"/>
                  <a:gd name="connsiteY409" fmla="*/ 222270 h 831850"/>
                  <a:gd name="connsiteX410" fmla="*/ 506915 w 1096335"/>
                  <a:gd name="connsiteY410" fmla="*/ 199530 h 831850"/>
                  <a:gd name="connsiteX411" fmla="*/ 520762 w 1096335"/>
                  <a:gd name="connsiteY411" fmla="*/ 211280 h 831850"/>
                  <a:gd name="connsiteX412" fmla="*/ 506915 w 1096335"/>
                  <a:gd name="connsiteY412" fmla="*/ 223030 h 831850"/>
                  <a:gd name="connsiteX413" fmla="*/ 493068 w 1096335"/>
                  <a:gd name="connsiteY413" fmla="*/ 211280 h 831850"/>
                  <a:gd name="connsiteX414" fmla="*/ 506915 w 1096335"/>
                  <a:gd name="connsiteY414" fmla="*/ 199530 h 831850"/>
                  <a:gd name="connsiteX415" fmla="*/ 309047 w 1096335"/>
                  <a:gd name="connsiteY415" fmla="*/ 193835 h 831850"/>
                  <a:gd name="connsiteX416" fmla="*/ 322894 w 1096335"/>
                  <a:gd name="connsiteY416" fmla="*/ 205585 h 831850"/>
                  <a:gd name="connsiteX417" fmla="*/ 309047 w 1096335"/>
                  <a:gd name="connsiteY417" fmla="*/ 217335 h 831850"/>
                  <a:gd name="connsiteX418" fmla="*/ 295199 w 1096335"/>
                  <a:gd name="connsiteY418" fmla="*/ 205585 h 831850"/>
                  <a:gd name="connsiteX419" fmla="*/ 309047 w 1096335"/>
                  <a:gd name="connsiteY419" fmla="*/ 193835 h 831850"/>
                  <a:gd name="connsiteX420" fmla="*/ 431639 w 1096335"/>
                  <a:gd name="connsiteY420" fmla="*/ 192458 h 831850"/>
                  <a:gd name="connsiteX421" fmla="*/ 445486 w 1096335"/>
                  <a:gd name="connsiteY421" fmla="*/ 204208 h 831850"/>
                  <a:gd name="connsiteX422" fmla="*/ 431639 w 1096335"/>
                  <a:gd name="connsiteY422" fmla="*/ 215958 h 831850"/>
                  <a:gd name="connsiteX423" fmla="*/ 417791 w 1096335"/>
                  <a:gd name="connsiteY423" fmla="*/ 204208 h 831850"/>
                  <a:gd name="connsiteX424" fmla="*/ 431639 w 1096335"/>
                  <a:gd name="connsiteY424" fmla="*/ 192458 h 831850"/>
                  <a:gd name="connsiteX425" fmla="*/ 97216 w 1096335"/>
                  <a:gd name="connsiteY425" fmla="*/ 189960 h 831850"/>
                  <a:gd name="connsiteX426" fmla="*/ 111064 w 1096335"/>
                  <a:gd name="connsiteY426" fmla="*/ 201710 h 831850"/>
                  <a:gd name="connsiteX427" fmla="*/ 97216 w 1096335"/>
                  <a:gd name="connsiteY427" fmla="*/ 213460 h 831850"/>
                  <a:gd name="connsiteX428" fmla="*/ 87425 w 1096335"/>
                  <a:gd name="connsiteY428" fmla="*/ 210019 h 831850"/>
                  <a:gd name="connsiteX429" fmla="*/ 84921 w 1096335"/>
                  <a:gd name="connsiteY429" fmla="*/ 204888 h 831850"/>
                  <a:gd name="connsiteX430" fmla="*/ 95263 w 1096335"/>
                  <a:gd name="connsiteY430" fmla="*/ 190647 h 831850"/>
                  <a:gd name="connsiteX431" fmla="*/ 692020 w 1096335"/>
                  <a:gd name="connsiteY431" fmla="*/ 183029 h 831850"/>
                  <a:gd name="connsiteX432" fmla="*/ 705867 w 1096335"/>
                  <a:gd name="connsiteY432" fmla="*/ 194779 h 831850"/>
                  <a:gd name="connsiteX433" fmla="*/ 692020 w 1096335"/>
                  <a:gd name="connsiteY433" fmla="*/ 206529 h 831850"/>
                  <a:gd name="connsiteX434" fmla="*/ 678172 w 1096335"/>
                  <a:gd name="connsiteY434" fmla="*/ 194779 h 831850"/>
                  <a:gd name="connsiteX435" fmla="*/ 692020 w 1096335"/>
                  <a:gd name="connsiteY435" fmla="*/ 183029 h 831850"/>
                  <a:gd name="connsiteX436" fmla="*/ 934578 w 1096335"/>
                  <a:gd name="connsiteY436" fmla="*/ 175896 h 831850"/>
                  <a:gd name="connsiteX437" fmla="*/ 948425 w 1096335"/>
                  <a:gd name="connsiteY437" fmla="*/ 187645 h 831850"/>
                  <a:gd name="connsiteX438" fmla="*/ 934578 w 1096335"/>
                  <a:gd name="connsiteY438" fmla="*/ 199395 h 831850"/>
                  <a:gd name="connsiteX439" fmla="*/ 920731 w 1096335"/>
                  <a:gd name="connsiteY439" fmla="*/ 187645 h 831850"/>
                  <a:gd name="connsiteX440" fmla="*/ 934578 w 1096335"/>
                  <a:gd name="connsiteY440" fmla="*/ 175896 h 831850"/>
                  <a:gd name="connsiteX441" fmla="*/ 604548 w 1096335"/>
                  <a:gd name="connsiteY441" fmla="*/ 162977 h 831850"/>
                  <a:gd name="connsiteX442" fmla="*/ 618396 w 1096335"/>
                  <a:gd name="connsiteY442" fmla="*/ 174727 h 831850"/>
                  <a:gd name="connsiteX443" fmla="*/ 604548 w 1096335"/>
                  <a:gd name="connsiteY443" fmla="*/ 186477 h 831850"/>
                  <a:gd name="connsiteX444" fmla="*/ 590701 w 1096335"/>
                  <a:gd name="connsiteY444" fmla="*/ 174727 h 831850"/>
                  <a:gd name="connsiteX445" fmla="*/ 604548 w 1096335"/>
                  <a:gd name="connsiteY445" fmla="*/ 162977 h 831850"/>
                  <a:gd name="connsiteX446" fmla="*/ 793839 w 1096335"/>
                  <a:gd name="connsiteY446" fmla="*/ 157111 h 831850"/>
                  <a:gd name="connsiteX447" fmla="*/ 807686 w 1096335"/>
                  <a:gd name="connsiteY447" fmla="*/ 168861 h 831850"/>
                  <a:gd name="connsiteX448" fmla="*/ 793839 w 1096335"/>
                  <a:gd name="connsiteY448" fmla="*/ 180611 h 831850"/>
                  <a:gd name="connsiteX449" fmla="*/ 779992 w 1096335"/>
                  <a:gd name="connsiteY449" fmla="*/ 168861 h 831850"/>
                  <a:gd name="connsiteX450" fmla="*/ 793839 w 1096335"/>
                  <a:gd name="connsiteY450" fmla="*/ 157111 h 831850"/>
                  <a:gd name="connsiteX451" fmla="*/ 240589 w 1096335"/>
                  <a:gd name="connsiteY451" fmla="*/ 147336 h 831850"/>
                  <a:gd name="connsiteX452" fmla="*/ 254437 w 1096335"/>
                  <a:gd name="connsiteY452" fmla="*/ 159086 h 831850"/>
                  <a:gd name="connsiteX453" fmla="*/ 240589 w 1096335"/>
                  <a:gd name="connsiteY453" fmla="*/ 170835 h 831850"/>
                  <a:gd name="connsiteX454" fmla="*/ 226742 w 1096335"/>
                  <a:gd name="connsiteY454" fmla="*/ 159086 h 831850"/>
                  <a:gd name="connsiteX455" fmla="*/ 240589 w 1096335"/>
                  <a:gd name="connsiteY455" fmla="*/ 147336 h 831850"/>
                  <a:gd name="connsiteX456" fmla="*/ 165313 w 1096335"/>
                  <a:gd name="connsiteY456" fmla="*/ 140264 h 831850"/>
                  <a:gd name="connsiteX457" fmla="*/ 179160 w 1096335"/>
                  <a:gd name="connsiteY457" fmla="*/ 152014 h 831850"/>
                  <a:gd name="connsiteX458" fmla="*/ 165313 w 1096335"/>
                  <a:gd name="connsiteY458" fmla="*/ 163764 h 831850"/>
                  <a:gd name="connsiteX459" fmla="*/ 151465 w 1096335"/>
                  <a:gd name="connsiteY459" fmla="*/ 152014 h 831850"/>
                  <a:gd name="connsiteX460" fmla="*/ 165313 w 1096335"/>
                  <a:gd name="connsiteY460" fmla="*/ 140264 h 831850"/>
                  <a:gd name="connsiteX461" fmla="*/ 411191 w 1096335"/>
                  <a:gd name="connsiteY461" fmla="*/ 119509 h 831850"/>
                  <a:gd name="connsiteX462" fmla="*/ 425039 w 1096335"/>
                  <a:gd name="connsiteY462" fmla="*/ 131259 h 831850"/>
                  <a:gd name="connsiteX463" fmla="*/ 411191 w 1096335"/>
                  <a:gd name="connsiteY463" fmla="*/ 143008 h 831850"/>
                  <a:gd name="connsiteX464" fmla="*/ 397344 w 1096335"/>
                  <a:gd name="connsiteY464" fmla="*/ 131259 h 831850"/>
                  <a:gd name="connsiteX465" fmla="*/ 411191 w 1096335"/>
                  <a:gd name="connsiteY465" fmla="*/ 119509 h 831850"/>
                  <a:gd name="connsiteX466" fmla="*/ 884030 w 1096335"/>
                  <a:gd name="connsiteY466" fmla="*/ 118938 h 831850"/>
                  <a:gd name="connsiteX467" fmla="*/ 897877 w 1096335"/>
                  <a:gd name="connsiteY467" fmla="*/ 130688 h 831850"/>
                  <a:gd name="connsiteX468" fmla="*/ 884030 w 1096335"/>
                  <a:gd name="connsiteY468" fmla="*/ 142438 h 831850"/>
                  <a:gd name="connsiteX469" fmla="*/ 870182 w 1096335"/>
                  <a:gd name="connsiteY469" fmla="*/ 130688 h 831850"/>
                  <a:gd name="connsiteX470" fmla="*/ 884030 w 1096335"/>
                  <a:gd name="connsiteY470" fmla="*/ 118938 h 831850"/>
                  <a:gd name="connsiteX471" fmla="*/ 661555 w 1096335"/>
                  <a:gd name="connsiteY471" fmla="*/ 116603 h 831850"/>
                  <a:gd name="connsiteX472" fmla="*/ 675402 w 1096335"/>
                  <a:gd name="connsiteY472" fmla="*/ 128352 h 831850"/>
                  <a:gd name="connsiteX473" fmla="*/ 661555 w 1096335"/>
                  <a:gd name="connsiteY473" fmla="*/ 140102 h 831850"/>
                  <a:gd name="connsiteX474" fmla="*/ 647708 w 1096335"/>
                  <a:gd name="connsiteY474" fmla="*/ 128352 h 831850"/>
                  <a:gd name="connsiteX475" fmla="*/ 661555 w 1096335"/>
                  <a:gd name="connsiteY475" fmla="*/ 116603 h 831850"/>
                  <a:gd name="connsiteX476" fmla="*/ 755671 w 1096335"/>
                  <a:gd name="connsiteY476" fmla="*/ 99686 h 831850"/>
                  <a:gd name="connsiteX477" fmla="*/ 769519 w 1096335"/>
                  <a:gd name="connsiteY477" fmla="*/ 111436 h 831850"/>
                  <a:gd name="connsiteX478" fmla="*/ 755671 w 1096335"/>
                  <a:gd name="connsiteY478" fmla="*/ 123186 h 831850"/>
                  <a:gd name="connsiteX479" fmla="*/ 741824 w 1096335"/>
                  <a:gd name="connsiteY479" fmla="*/ 111436 h 831850"/>
                  <a:gd name="connsiteX480" fmla="*/ 755671 w 1096335"/>
                  <a:gd name="connsiteY480" fmla="*/ 99686 h 831850"/>
                  <a:gd name="connsiteX481" fmla="*/ 323720 w 1096335"/>
                  <a:gd name="connsiteY481" fmla="*/ 99457 h 831850"/>
                  <a:gd name="connsiteX482" fmla="*/ 337567 w 1096335"/>
                  <a:gd name="connsiteY482" fmla="*/ 111207 h 831850"/>
                  <a:gd name="connsiteX483" fmla="*/ 323720 w 1096335"/>
                  <a:gd name="connsiteY483" fmla="*/ 122956 h 831850"/>
                  <a:gd name="connsiteX484" fmla="*/ 309873 w 1096335"/>
                  <a:gd name="connsiteY484" fmla="*/ 111207 h 831850"/>
                  <a:gd name="connsiteX485" fmla="*/ 323720 w 1096335"/>
                  <a:gd name="connsiteY485" fmla="*/ 99457 h 831850"/>
                  <a:gd name="connsiteX486" fmla="*/ 513010 w 1096335"/>
                  <a:gd name="connsiteY486" fmla="*/ 93591 h 831850"/>
                  <a:gd name="connsiteX487" fmla="*/ 526858 w 1096335"/>
                  <a:gd name="connsiteY487" fmla="*/ 105341 h 831850"/>
                  <a:gd name="connsiteX488" fmla="*/ 513010 w 1096335"/>
                  <a:gd name="connsiteY488" fmla="*/ 117091 h 831850"/>
                  <a:gd name="connsiteX489" fmla="*/ 499163 w 1096335"/>
                  <a:gd name="connsiteY489" fmla="*/ 105341 h 831850"/>
                  <a:gd name="connsiteX490" fmla="*/ 513010 w 1096335"/>
                  <a:gd name="connsiteY490" fmla="*/ 93591 h 831850"/>
                  <a:gd name="connsiteX491" fmla="*/ 822837 w 1096335"/>
                  <a:gd name="connsiteY491" fmla="*/ 63520 h 831850"/>
                  <a:gd name="connsiteX492" fmla="*/ 836684 w 1096335"/>
                  <a:gd name="connsiteY492" fmla="*/ 75270 h 831850"/>
                  <a:gd name="connsiteX493" fmla="*/ 822837 w 1096335"/>
                  <a:gd name="connsiteY493" fmla="*/ 87020 h 831850"/>
                  <a:gd name="connsiteX494" fmla="*/ 808990 w 1096335"/>
                  <a:gd name="connsiteY494" fmla="*/ 75270 h 831850"/>
                  <a:gd name="connsiteX495" fmla="*/ 822837 w 1096335"/>
                  <a:gd name="connsiteY495" fmla="*/ 63520 h 831850"/>
                  <a:gd name="connsiteX496" fmla="*/ 231954 w 1096335"/>
                  <a:gd name="connsiteY496" fmla="*/ 60811 h 831850"/>
                  <a:gd name="connsiteX497" fmla="*/ 239692 w 1096335"/>
                  <a:gd name="connsiteY497" fmla="*/ 63531 h 831850"/>
                  <a:gd name="connsiteX498" fmla="*/ 243747 w 1096335"/>
                  <a:gd name="connsiteY498" fmla="*/ 71839 h 831850"/>
                  <a:gd name="connsiteX499" fmla="*/ 229900 w 1096335"/>
                  <a:gd name="connsiteY499" fmla="*/ 83589 h 831850"/>
                  <a:gd name="connsiteX500" fmla="*/ 220109 w 1096335"/>
                  <a:gd name="connsiteY500" fmla="*/ 80148 h 831850"/>
                  <a:gd name="connsiteX501" fmla="*/ 216425 w 1096335"/>
                  <a:gd name="connsiteY501" fmla="*/ 72600 h 831850"/>
                  <a:gd name="connsiteX502" fmla="*/ 611007 w 1096335"/>
                  <a:gd name="connsiteY502" fmla="*/ 59645 h 831850"/>
                  <a:gd name="connsiteX503" fmla="*/ 624854 w 1096335"/>
                  <a:gd name="connsiteY503" fmla="*/ 71395 h 831850"/>
                  <a:gd name="connsiteX504" fmla="*/ 611007 w 1096335"/>
                  <a:gd name="connsiteY504" fmla="*/ 83145 h 831850"/>
                  <a:gd name="connsiteX505" fmla="*/ 597159 w 1096335"/>
                  <a:gd name="connsiteY505" fmla="*/ 71395 h 831850"/>
                  <a:gd name="connsiteX506" fmla="*/ 611007 w 1096335"/>
                  <a:gd name="connsiteY506" fmla="*/ 59645 h 831850"/>
                  <a:gd name="connsiteX507" fmla="*/ 380727 w 1096335"/>
                  <a:gd name="connsiteY507" fmla="*/ 53082 h 831850"/>
                  <a:gd name="connsiteX508" fmla="*/ 394574 w 1096335"/>
                  <a:gd name="connsiteY508" fmla="*/ 64832 h 831850"/>
                  <a:gd name="connsiteX509" fmla="*/ 380727 w 1096335"/>
                  <a:gd name="connsiteY509" fmla="*/ 76582 h 831850"/>
                  <a:gd name="connsiteX510" fmla="*/ 366879 w 1096335"/>
                  <a:gd name="connsiteY510" fmla="*/ 64832 h 831850"/>
                  <a:gd name="connsiteX511" fmla="*/ 380727 w 1096335"/>
                  <a:gd name="connsiteY511" fmla="*/ 53082 h 831850"/>
                  <a:gd name="connsiteX512" fmla="*/ 474843 w 1096335"/>
                  <a:gd name="connsiteY512" fmla="*/ 36166 h 831850"/>
                  <a:gd name="connsiteX513" fmla="*/ 488690 w 1096335"/>
                  <a:gd name="connsiteY513" fmla="*/ 47916 h 831850"/>
                  <a:gd name="connsiteX514" fmla="*/ 474843 w 1096335"/>
                  <a:gd name="connsiteY514" fmla="*/ 59666 h 831850"/>
                  <a:gd name="connsiteX515" fmla="*/ 460996 w 1096335"/>
                  <a:gd name="connsiteY515" fmla="*/ 47916 h 831850"/>
                  <a:gd name="connsiteX516" fmla="*/ 474843 w 1096335"/>
                  <a:gd name="connsiteY516" fmla="*/ 36166 h 831850"/>
                  <a:gd name="connsiteX517" fmla="*/ 751717 w 1096335"/>
                  <a:gd name="connsiteY517" fmla="*/ 17957 h 831850"/>
                  <a:gd name="connsiteX518" fmla="*/ 754885 w 1096335"/>
                  <a:gd name="connsiteY518" fmla="*/ 19000 h 831850"/>
                  <a:gd name="connsiteX519" fmla="*/ 766082 w 1096335"/>
                  <a:gd name="connsiteY519" fmla="*/ 24376 h 831850"/>
                  <a:gd name="connsiteX520" fmla="*/ 768227 w 1096335"/>
                  <a:gd name="connsiteY520" fmla="*/ 28771 h 831850"/>
                  <a:gd name="connsiteX521" fmla="*/ 754380 w 1096335"/>
                  <a:gd name="connsiteY521" fmla="*/ 40520 h 831850"/>
                  <a:gd name="connsiteX522" fmla="*/ 740532 w 1096335"/>
                  <a:gd name="connsiteY522" fmla="*/ 28771 h 831850"/>
                  <a:gd name="connsiteX523" fmla="*/ 744588 w 1096335"/>
                  <a:gd name="connsiteY523" fmla="*/ 20463 h 831850"/>
                  <a:gd name="connsiteX524" fmla="*/ 679103 w 1096335"/>
                  <a:gd name="connsiteY524" fmla="*/ 9949 h 831850"/>
                  <a:gd name="connsiteX525" fmla="*/ 692950 w 1096335"/>
                  <a:gd name="connsiteY525" fmla="*/ 21699 h 831850"/>
                  <a:gd name="connsiteX526" fmla="*/ 679103 w 1096335"/>
                  <a:gd name="connsiteY526" fmla="*/ 33449 h 831850"/>
                  <a:gd name="connsiteX527" fmla="*/ 665256 w 1096335"/>
                  <a:gd name="connsiteY527" fmla="*/ 21699 h 831850"/>
                  <a:gd name="connsiteX528" fmla="*/ 679103 w 1096335"/>
                  <a:gd name="connsiteY528" fmla="*/ 9949 h 831850"/>
                  <a:gd name="connsiteX529" fmla="*/ 343942 w 1096335"/>
                  <a:gd name="connsiteY529" fmla="*/ 8047 h 831850"/>
                  <a:gd name="connsiteX530" fmla="*/ 339970 w 1096335"/>
                  <a:gd name="connsiteY530" fmla="*/ 16184 h 831850"/>
                  <a:gd name="connsiteX531" fmla="*/ 330178 w 1096335"/>
                  <a:gd name="connsiteY531" fmla="*/ 19625 h 831850"/>
                  <a:gd name="connsiteX532" fmla="*/ 320387 w 1096335"/>
                  <a:gd name="connsiteY532" fmla="*/ 16184 h 831850"/>
                  <a:gd name="connsiteX533" fmla="*/ 320226 w 1096335"/>
                  <a:gd name="connsiteY533" fmla="*/ 15854 h 831850"/>
                  <a:gd name="connsiteX534" fmla="*/ 542009 w 1096335"/>
                  <a:gd name="connsiteY534" fmla="*/ 0 h 831850"/>
                  <a:gd name="connsiteX535" fmla="*/ 555856 w 1096335"/>
                  <a:gd name="connsiteY535" fmla="*/ 11750 h 831850"/>
                  <a:gd name="connsiteX536" fmla="*/ 542009 w 1096335"/>
                  <a:gd name="connsiteY536" fmla="*/ 23499 h 831850"/>
                  <a:gd name="connsiteX537" fmla="*/ 528161 w 1096335"/>
                  <a:gd name="connsiteY537" fmla="*/ 11750 h 831850"/>
                  <a:gd name="connsiteX538" fmla="*/ 542009 w 1096335"/>
                  <a:gd name="connsiteY538" fmla="*/ 0 h 831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</a:cxnLst>
                <a:rect l="l" t="t" r="r" b="b"/>
                <a:pathLst>
                  <a:path w="1096335" h="831850">
                    <a:moveTo>
                      <a:pt x="505095" y="817167"/>
                    </a:moveTo>
                    <a:cubicBezTo>
                      <a:pt x="512742" y="817167"/>
                      <a:pt x="518942" y="822428"/>
                      <a:pt x="518942" y="828917"/>
                    </a:cubicBezTo>
                    <a:lnTo>
                      <a:pt x="517510" y="831850"/>
                    </a:lnTo>
                    <a:lnTo>
                      <a:pt x="491889" y="830231"/>
                    </a:lnTo>
                    <a:lnTo>
                      <a:pt x="491248" y="828917"/>
                    </a:lnTo>
                    <a:cubicBezTo>
                      <a:pt x="491248" y="822428"/>
                      <a:pt x="497448" y="817167"/>
                      <a:pt x="505095" y="817167"/>
                    </a:cubicBezTo>
                    <a:close/>
                    <a:moveTo>
                      <a:pt x="319544" y="777927"/>
                    </a:moveTo>
                    <a:cubicBezTo>
                      <a:pt x="327191" y="777927"/>
                      <a:pt x="333391" y="783187"/>
                      <a:pt x="333391" y="789676"/>
                    </a:cubicBezTo>
                    <a:lnTo>
                      <a:pt x="329853" y="796924"/>
                    </a:lnTo>
                    <a:lnTo>
                      <a:pt x="310669" y="790609"/>
                    </a:lnTo>
                    <a:lnTo>
                      <a:pt x="306272" y="788497"/>
                    </a:lnTo>
                    <a:lnTo>
                      <a:pt x="309752" y="781368"/>
                    </a:lnTo>
                    <a:cubicBezTo>
                      <a:pt x="312258" y="779242"/>
                      <a:pt x="315720" y="777927"/>
                      <a:pt x="319544" y="777927"/>
                    </a:cubicBezTo>
                    <a:close/>
                    <a:moveTo>
                      <a:pt x="562102" y="770793"/>
                    </a:moveTo>
                    <a:cubicBezTo>
                      <a:pt x="569749" y="770793"/>
                      <a:pt x="575949" y="776054"/>
                      <a:pt x="575949" y="782543"/>
                    </a:cubicBezTo>
                    <a:cubicBezTo>
                      <a:pt x="575949" y="789032"/>
                      <a:pt x="569749" y="794293"/>
                      <a:pt x="562102" y="794293"/>
                    </a:cubicBezTo>
                    <a:cubicBezTo>
                      <a:pt x="554454" y="794293"/>
                      <a:pt x="548254" y="789032"/>
                      <a:pt x="548254" y="782543"/>
                    </a:cubicBezTo>
                    <a:cubicBezTo>
                      <a:pt x="548254" y="776054"/>
                      <a:pt x="554454" y="770793"/>
                      <a:pt x="562102" y="770793"/>
                    </a:cubicBezTo>
                    <a:close/>
                    <a:moveTo>
                      <a:pt x="777880" y="766030"/>
                    </a:moveTo>
                    <a:cubicBezTo>
                      <a:pt x="781704" y="766030"/>
                      <a:pt x="785165" y="767345"/>
                      <a:pt x="787671" y="769472"/>
                    </a:cubicBezTo>
                    <a:lnTo>
                      <a:pt x="789804" y="773841"/>
                    </a:lnTo>
                    <a:lnTo>
                      <a:pt x="767369" y="784614"/>
                    </a:lnTo>
                    <a:lnTo>
                      <a:pt x="764032" y="777780"/>
                    </a:lnTo>
                    <a:cubicBezTo>
                      <a:pt x="764032" y="771290"/>
                      <a:pt x="770232" y="766030"/>
                      <a:pt x="777880" y="766030"/>
                    </a:cubicBezTo>
                    <a:close/>
                    <a:moveTo>
                      <a:pt x="656218" y="753877"/>
                    </a:moveTo>
                    <a:cubicBezTo>
                      <a:pt x="663865" y="753877"/>
                      <a:pt x="670065" y="759137"/>
                      <a:pt x="670065" y="765627"/>
                    </a:cubicBezTo>
                    <a:cubicBezTo>
                      <a:pt x="670065" y="772116"/>
                      <a:pt x="663865" y="777376"/>
                      <a:pt x="656218" y="777376"/>
                    </a:cubicBezTo>
                    <a:cubicBezTo>
                      <a:pt x="648570" y="777376"/>
                      <a:pt x="642371" y="772116"/>
                      <a:pt x="642371" y="765627"/>
                    </a:cubicBezTo>
                    <a:cubicBezTo>
                      <a:pt x="642371" y="759137"/>
                      <a:pt x="648570" y="753877"/>
                      <a:pt x="656218" y="753877"/>
                    </a:cubicBezTo>
                    <a:close/>
                    <a:moveTo>
                      <a:pt x="421363" y="752009"/>
                    </a:moveTo>
                    <a:cubicBezTo>
                      <a:pt x="429010" y="752009"/>
                      <a:pt x="435210" y="757269"/>
                      <a:pt x="435210" y="763759"/>
                    </a:cubicBezTo>
                    <a:cubicBezTo>
                      <a:pt x="435210" y="770248"/>
                      <a:pt x="429010" y="775508"/>
                      <a:pt x="421363" y="775508"/>
                    </a:cubicBezTo>
                    <a:cubicBezTo>
                      <a:pt x="413715" y="775508"/>
                      <a:pt x="407515" y="770248"/>
                      <a:pt x="407515" y="763759"/>
                    </a:cubicBezTo>
                    <a:cubicBezTo>
                      <a:pt x="407515" y="757269"/>
                      <a:pt x="413715" y="752009"/>
                      <a:pt x="421363" y="752009"/>
                    </a:cubicBezTo>
                    <a:close/>
                    <a:moveTo>
                      <a:pt x="723384" y="717711"/>
                    </a:moveTo>
                    <a:cubicBezTo>
                      <a:pt x="731031" y="717711"/>
                      <a:pt x="737231" y="722971"/>
                      <a:pt x="737231" y="729460"/>
                    </a:cubicBezTo>
                    <a:cubicBezTo>
                      <a:pt x="737231" y="735949"/>
                      <a:pt x="731031" y="741210"/>
                      <a:pt x="723384" y="741210"/>
                    </a:cubicBezTo>
                    <a:cubicBezTo>
                      <a:pt x="715736" y="741210"/>
                      <a:pt x="709536" y="735949"/>
                      <a:pt x="709536" y="729460"/>
                    </a:cubicBezTo>
                    <a:cubicBezTo>
                      <a:pt x="709536" y="722971"/>
                      <a:pt x="715736" y="717711"/>
                      <a:pt x="723384" y="717711"/>
                    </a:cubicBezTo>
                    <a:close/>
                    <a:moveTo>
                      <a:pt x="845976" y="716334"/>
                    </a:moveTo>
                    <a:cubicBezTo>
                      <a:pt x="853623" y="716334"/>
                      <a:pt x="859823" y="721594"/>
                      <a:pt x="859823" y="728083"/>
                    </a:cubicBezTo>
                    <a:lnTo>
                      <a:pt x="859197" y="729366"/>
                    </a:lnTo>
                    <a:lnTo>
                      <a:pt x="845588" y="739697"/>
                    </a:lnTo>
                    <a:lnTo>
                      <a:pt x="836185" y="736392"/>
                    </a:lnTo>
                    <a:cubicBezTo>
                      <a:pt x="833679" y="734266"/>
                      <a:pt x="832129" y="731328"/>
                      <a:pt x="832129" y="728083"/>
                    </a:cubicBezTo>
                    <a:cubicBezTo>
                      <a:pt x="832129" y="721594"/>
                      <a:pt x="838329" y="716334"/>
                      <a:pt x="845976" y="716334"/>
                    </a:cubicBezTo>
                    <a:close/>
                    <a:moveTo>
                      <a:pt x="511553" y="713836"/>
                    </a:moveTo>
                    <a:cubicBezTo>
                      <a:pt x="519201" y="713836"/>
                      <a:pt x="525401" y="719096"/>
                      <a:pt x="525401" y="725585"/>
                    </a:cubicBezTo>
                    <a:cubicBezTo>
                      <a:pt x="525401" y="732075"/>
                      <a:pt x="519201" y="737335"/>
                      <a:pt x="511553" y="737335"/>
                    </a:cubicBezTo>
                    <a:cubicBezTo>
                      <a:pt x="503906" y="737335"/>
                      <a:pt x="497706" y="732075"/>
                      <a:pt x="497706" y="725585"/>
                    </a:cubicBezTo>
                    <a:cubicBezTo>
                      <a:pt x="497706" y="719096"/>
                      <a:pt x="503906" y="713836"/>
                      <a:pt x="511553" y="713836"/>
                    </a:cubicBezTo>
                    <a:close/>
                    <a:moveTo>
                      <a:pt x="289079" y="711500"/>
                    </a:moveTo>
                    <a:cubicBezTo>
                      <a:pt x="296726" y="711500"/>
                      <a:pt x="302926" y="716761"/>
                      <a:pt x="302926" y="723250"/>
                    </a:cubicBezTo>
                    <a:cubicBezTo>
                      <a:pt x="302926" y="729739"/>
                      <a:pt x="296726" y="735000"/>
                      <a:pt x="289079" y="735000"/>
                    </a:cubicBezTo>
                    <a:cubicBezTo>
                      <a:pt x="281431" y="735000"/>
                      <a:pt x="275232" y="729739"/>
                      <a:pt x="275232" y="723250"/>
                    </a:cubicBezTo>
                    <a:cubicBezTo>
                      <a:pt x="275232" y="716761"/>
                      <a:pt x="281431" y="711500"/>
                      <a:pt x="289079" y="711500"/>
                    </a:cubicBezTo>
                    <a:close/>
                    <a:moveTo>
                      <a:pt x="383195" y="694584"/>
                    </a:moveTo>
                    <a:cubicBezTo>
                      <a:pt x="390842" y="694584"/>
                      <a:pt x="397042" y="699844"/>
                      <a:pt x="397042" y="706334"/>
                    </a:cubicBezTo>
                    <a:cubicBezTo>
                      <a:pt x="397042" y="712823"/>
                      <a:pt x="390842" y="718083"/>
                      <a:pt x="383195" y="718083"/>
                    </a:cubicBezTo>
                    <a:cubicBezTo>
                      <a:pt x="375548" y="718083"/>
                      <a:pt x="369348" y="712823"/>
                      <a:pt x="369348" y="706334"/>
                    </a:cubicBezTo>
                    <a:cubicBezTo>
                      <a:pt x="369348" y="699844"/>
                      <a:pt x="375548" y="694584"/>
                      <a:pt x="383195" y="694584"/>
                    </a:cubicBezTo>
                    <a:close/>
                    <a:moveTo>
                      <a:pt x="654926" y="671211"/>
                    </a:moveTo>
                    <a:cubicBezTo>
                      <a:pt x="662574" y="671211"/>
                      <a:pt x="668774" y="676472"/>
                      <a:pt x="668774" y="682961"/>
                    </a:cubicBezTo>
                    <a:cubicBezTo>
                      <a:pt x="668774" y="689450"/>
                      <a:pt x="662574" y="694711"/>
                      <a:pt x="654926" y="694711"/>
                    </a:cubicBezTo>
                    <a:cubicBezTo>
                      <a:pt x="647279" y="694711"/>
                      <a:pt x="641079" y="689450"/>
                      <a:pt x="641079" y="682961"/>
                    </a:cubicBezTo>
                    <a:cubicBezTo>
                      <a:pt x="641079" y="676472"/>
                      <a:pt x="647279" y="671211"/>
                      <a:pt x="654926" y="671211"/>
                    </a:cubicBezTo>
                    <a:close/>
                    <a:moveTo>
                      <a:pt x="579650" y="664140"/>
                    </a:moveTo>
                    <a:cubicBezTo>
                      <a:pt x="587297" y="664140"/>
                      <a:pt x="593497" y="669400"/>
                      <a:pt x="593497" y="675889"/>
                    </a:cubicBezTo>
                    <a:cubicBezTo>
                      <a:pt x="593497" y="682378"/>
                      <a:pt x="587297" y="687639"/>
                      <a:pt x="579650" y="687639"/>
                    </a:cubicBezTo>
                    <a:cubicBezTo>
                      <a:pt x="572002" y="687639"/>
                      <a:pt x="565802" y="682378"/>
                      <a:pt x="565802" y="675889"/>
                    </a:cubicBezTo>
                    <a:cubicBezTo>
                      <a:pt x="565802" y="669400"/>
                      <a:pt x="572002" y="664140"/>
                      <a:pt x="579650" y="664140"/>
                    </a:cubicBezTo>
                    <a:close/>
                    <a:moveTo>
                      <a:pt x="450361" y="658418"/>
                    </a:moveTo>
                    <a:cubicBezTo>
                      <a:pt x="458008" y="658418"/>
                      <a:pt x="464208" y="663678"/>
                      <a:pt x="464208" y="670167"/>
                    </a:cubicBezTo>
                    <a:cubicBezTo>
                      <a:pt x="464208" y="676657"/>
                      <a:pt x="458008" y="681917"/>
                      <a:pt x="450361" y="681917"/>
                    </a:cubicBezTo>
                    <a:cubicBezTo>
                      <a:pt x="442713" y="681917"/>
                      <a:pt x="436513" y="676657"/>
                      <a:pt x="436513" y="670167"/>
                    </a:cubicBezTo>
                    <a:cubicBezTo>
                      <a:pt x="436513" y="663678"/>
                      <a:pt x="442713" y="658418"/>
                      <a:pt x="450361" y="658418"/>
                    </a:cubicBezTo>
                    <a:close/>
                    <a:moveTo>
                      <a:pt x="238531" y="654543"/>
                    </a:moveTo>
                    <a:cubicBezTo>
                      <a:pt x="246178" y="654543"/>
                      <a:pt x="252378" y="659803"/>
                      <a:pt x="252378" y="666292"/>
                    </a:cubicBezTo>
                    <a:cubicBezTo>
                      <a:pt x="252378" y="672782"/>
                      <a:pt x="246178" y="678042"/>
                      <a:pt x="238531" y="678042"/>
                    </a:cubicBezTo>
                    <a:cubicBezTo>
                      <a:pt x="230883" y="678042"/>
                      <a:pt x="224683" y="672782"/>
                      <a:pt x="224683" y="666292"/>
                    </a:cubicBezTo>
                    <a:cubicBezTo>
                      <a:pt x="224683" y="659803"/>
                      <a:pt x="230883" y="654543"/>
                      <a:pt x="238531" y="654543"/>
                    </a:cubicBezTo>
                    <a:close/>
                    <a:moveTo>
                      <a:pt x="825529" y="643384"/>
                    </a:moveTo>
                    <a:cubicBezTo>
                      <a:pt x="833176" y="643384"/>
                      <a:pt x="839376" y="648645"/>
                      <a:pt x="839376" y="655134"/>
                    </a:cubicBezTo>
                    <a:cubicBezTo>
                      <a:pt x="839376" y="661623"/>
                      <a:pt x="833176" y="666884"/>
                      <a:pt x="825529" y="666884"/>
                    </a:cubicBezTo>
                    <a:cubicBezTo>
                      <a:pt x="817881" y="666884"/>
                      <a:pt x="811681" y="661623"/>
                      <a:pt x="811681" y="655134"/>
                    </a:cubicBezTo>
                    <a:cubicBezTo>
                      <a:pt x="811681" y="648645"/>
                      <a:pt x="817881" y="643384"/>
                      <a:pt x="825529" y="643384"/>
                    </a:cubicBezTo>
                    <a:close/>
                    <a:moveTo>
                      <a:pt x="104630" y="631859"/>
                    </a:moveTo>
                    <a:lnTo>
                      <a:pt x="112158" y="634505"/>
                    </a:lnTo>
                    <a:cubicBezTo>
                      <a:pt x="114664" y="636632"/>
                      <a:pt x="116214" y="639569"/>
                      <a:pt x="116214" y="642813"/>
                    </a:cubicBezTo>
                    <a:lnTo>
                      <a:pt x="114755" y="645802"/>
                    </a:lnTo>
                    <a:close/>
                    <a:moveTo>
                      <a:pt x="738057" y="623332"/>
                    </a:moveTo>
                    <a:cubicBezTo>
                      <a:pt x="745705" y="623332"/>
                      <a:pt x="751905" y="628593"/>
                      <a:pt x="751905" y="635082"/>
                    </a:cubicBezTo>
                    <a:cubicBezTo>
                      <a:pt x="751905" y="641571"/>
                      <a:pt x="745705" y="646832"/>
                      <a:pt x="738057" y="646832"/>
                    </a:cubicBezTo>
                    <a:cubicBezTo>
                      <a:pt x="730410" y="646832"/>
                      <a:pt x="724210" y="641571"/>
                      <a:pt x="724210" y="635082"/>
                    </a:cubicBezTo>
                    <a:cubicBezTo>
                      <a:pt x="724210" y="628593"/>
                      <a:pt x="730410" y="623332"/>
                      <a:pt x="738057" y="623332"/>
                    </a:cubicBezTo>
                    <a:close/>
                    <a:moveTo>
                      <a:pt x="927348" y="617466"/>
                    </a:moveTo>
                    <a:cubicBezTo>
                      <a:pt x="934995" y="617466"/>
                      <a:pt x="941195" y="622727"/>
                      <a:pt x="941195" y="629216"/>
                    </a:cubicBezTo>
                    <a:cubicBezTo>
                      <a:pt x="941195" y="635705"/>
                      <a:pt x="934995" y="640966"/>
                      <a:pt x="927348" y="640966"/>
                    </a:cubicBezTo>
                    <a:cubicBezTo>
                      <a:pt x="919700" y="640966"/>
                      <a:pt x="913500" y="635705"/>
                      <a:pt x="913500" y="629216"/>
                    </a:cubicBezTo>
                    <a:cubicBezTo>
                      <a:pt x="913500" y="622727"/>
                      <a:pt x="919700" y="617466"/>
                      <a:pt x="927348" y="617466"/>
                    </a:cubicBezTo>
                    <a:close/>
                    <a:moveTo>
                      <a:pt x="381903" y="611918"/>
                    </a:moveTo>
                    <a:cubicBezTo>
                      <a:pt x="389551" y="611918"/>
                      <a:pt x="395751" y="617179"/>
                      <a:pt x="395751" y="623668"/>
                    </a:cubicBezTo>
                    <a:cubicBezTo>
                      <a:pt x="395751" y="630157"/>
                      <a:pt x="389551" y="635418"/>
                      <a:pt x="381903" y="635418"/>
                    </a:cubicBezTo>
                    <a:cubicBezTo>
                      <a:pt x="374256" y="635418"/>
                      <a:pt x="368056" y="630157"/>
                      <a:pt x="368056" y="623668"/>
                    </a:cubicBezTo>
                    <a:cubicBezTo>
                      <a:pt x="368056" y="617179"/>
                      <a:pt x="374256" y="611918"/>
                      <a:pt x="381903" y="611918"/>
                    </a:cubicBezTo>
                    <a:close/>
                    <a:moveTo>
                      <a:pt x="542418" y="609883"/>
                    </a:moveTo>
                    <a:cubicBezTo>
                      <a:pt x="550065" y="609883"/>
                      <a:pt x="556265" y="615143"/>
                      <a:pt x="556265" y="621632"/>
                    </a:cubicBezTo>
                    <a:cubicBezTo>
                      <a:pt x="556265" y="628121"/>
                      <a:pt x="550065" y="633382"/>
                      <a:pt x="542418" y="633382"/>
                    </a:cubicBezTo>
                    <a:cubicBezTo>
                      <a:pt x="534771" y="633382"/>
                      <a:pt x="528571" y="628121"/>
                      <a:pt x="528571" y="621632"/>
                    </a:cubicBezTo>
                    <a:cubicBezTo>
                      <a:pt x="528571" y="615143"/>
                      <a:pt x="534771" y="609883"/>
                      <a:pt x="542418" y="609883"/>
                    </a:cubicBezTo>
                    <a:close/>
                    <a:moveTo>
                      <a:pt x="306627" y="604847"/>
                    </a:moveTo>
                    <a:cubicBezTo>
                      <a:pt x="314274" y="604847"/>
                      <a:pt x="320474" y="610107"/>
                      <a:pt x="320474" y="616596"/>
                    </a:cubicBezTo>
                    <a:cubicBezTo>
                      <a:pt x="320474" y="623085"/>
                      <a:pt x="314274" y="628346"/>
                      <a:pt x="306627" y="628346"/>
                    </a:cubicBezTo>
                    <a:cubicBezTo>
                      <a:pt x="298980" y="628346"/>
                      <a:pt x="292780" y="623085"/>
                      <a:pt x="292780" y="616596"/>
                    </a:cubicBezTo>
                    <a:cubicBezTo>
                      <a:pt x="292780" y="610107"/>
                      <a:pt x="298980" y="604847"/>
                      <a:pt x="306627" y="604847"/>
                    </a:cubicBezTo>
                    <a:close/>
                    <a:moveTo>
                      <a:pt x="169533" y="594897"/>
                    </a:moveTo>
                    <a:cubicBezTo>
                      <a:pt x="177180" y="594897"/>
                      <a:pt x="183380" y="600158"/>
                      <a:pt x="183380" y="606647"/>
                    </a:cubicBezTo>
                    <a:cubicBezTo>
                      <a:pt x="183380" y="613136"/>
                      <a:pt x="177180" y="618397"/>
                      <a:pt x="169533" y="618397"/>
                    </a:cubicBezTo>
                    <a:cubicBezTo>
                      <a:pt x="161885" y="618397"/>
                      <a:pt x="155685" y="613136"/>
                      <a:pt x="155685" y="606647"/>
                    </a:cubicBezTo>
                    <a:cubicBezTo>
                      <a:pt x="155685" y="600158"/>
                      <a:pt x="161885" y="594897"/>
                      <a:pt x="169533" y="594897"/>
                    </a:cubicBezTo>
                    <a:close/>
                    <a:moveTo>
                      <a:pt x="454947" y="589830"/>
                    </a:moveTo>
                    <a:cubicBezTo>
                      <a:pt x="462594" y="589830"/>
                      <a:pt x="468794" y="595091"/>
                      <a:pt x="468794" y="601580"/>
                    </a:cubicBezTo>
                    <a:cubicBezTo>
                      <a:pt x="468794" y="608069"/>
                      <a:pt x="462594" y="613330"/>
                      <a:pt x="454947" y="613330"/>
                    </a:cubicBezTo>
                    <a:cubicBezTo>
                      <a:pt x="447299" y="613330"/>
                      <a:pt x="441100" y="608069"/>
                      <a:pt x="441100" y="601580"/>
                    </a:cubicBezTo>
                    <a:cubicBezTo>
                      <a:pt x="441100" y="595091"/>
                      <a:pt x="447299" y="589830"/>
                      <a:pt x="454947" y="589830"/>
                    </a:cubicBezTo>
                    <a:close/>
                    <a:moveTo>
                      <a:pt x="644237" y="583965"/>
                    </a:moveTo>
                    <a:cubicBezTo>
                      <a:pt x="651885" y="583965"/>
                      <a:pt x="658084" y="589225"/>
                      <a:pt x="658084" y="595714"/>
                    </a:cubicBezTo>
                    <a:cubicBezTo>
                      <a:pt x="658084" y="602204"/>
                      <a:pt x="651885" y="607464"/>
                      <a:pt x="644237" y="607464"/>
                    </a:cubicBezTo>
                    <a:cubicBezTo>
                      <a:pt x="636590" y="607464"/>
                      <a:pt x="630390" y="602204"/>
                      <a:pt x="630390" y="595714"/>
                    </a:cubicBezTo>
                    <a:cubicBezTo>
                      <a:pt x="630390" y="589225"/>
                      <a:pt x="636590" y="583965"/>
                      <a:pt x="644237" y="583965"/>
                    </a:cubicBezTo>
                    <a:close/>
                    <a:moveTo>
                      <a:pt x="795064" y="576958"/>
                    </a:moveTo>
                    <a:cubicBezTo>
                      <a:pt x="802711" y="576958"/>
                      <a:pt x="808911" y="582219"/>
                      <a:pt x="808911" y="588708"/>
                    </a:cubicBezTo>
                    <a:cubicBezTo>
                      <a:pt x="808911" y="595197"/>
                      <a:pt x="802711" y="600457"/>
                      <a:pt x="795064" y="600457"/>
                    </a:cubicBezTo>
                    <a:cubicBezTo>
                      <a:pt x="787417" y="600457"/>
                      <a:pt x="781217" y="595197"/>
                      <a:pt x="781217" y="588708"/>
                    </a:cubicBezTo>
                    <a:cubicBezTo>
                      <a:pt x="781217" y="582219"/>
                      <a:pt x="787417" y="576958"/>
                      <a:pt x="795064" y="576958"/>
                    </a:cubicBezTo>
                    <a:close/>
                    <a:moveTo>
                      <a:pt x="889180" y="560042"/>
                    </a:moveTo>
                    <a:cubicBezTo>
                      <a:pt x="896828" y="560042"/>
                      <a:pt x="903028" y="565302"/>
                      <a:pt x="903028" y="571791"/>
                    </a:cubicBezTo>
                    <a:cubicBezTo>
                      <a:pt x="903028" y="578280"/>
                      <a:pt x="896828" y="583541"/>
                      <a:pt x="889180" y="583541"/>
                    </a:cubicBezTo>
                    <a:cubicBezTo>
                      <a:pt x="881533" y="583541"/>
                      <a:pt x="875333" y="578280"/>
                      <a:pt x="875333" y="571791"/>
                    </a:cubicBezTo>
                    <a:cubicBezTo>
                      <a:pt x="875333" y="565302"/>
                      <a:pt x="881533" y="560042"/>
                      <a:pt x="889180" y="560042"/>
                    </a:cubicBezTo>
                    <a:close/>
                    <a:moveTo>
                      <a:pt x="101075" y="548398"/>
                    </a:moveTo>
                    <a:cubicBezTo>
                      <a:pt x="108723" y="548398"/>
                      <a:pt x="114923" y="553659"/>
                      <a:pt x="114923" y="560148"/>
                    </a:cubicBezTo>
                    <a:cubicBezTo>
                      <a:pt x="114923" y="566637"/>
                      <a:pt x="108723" y="571898"/>
                      <a:pt x="101075" y="571898"/>
                    </a:cubicBezTo>
                    <a:cubicBezTo>
                      <a:pt x="93428" y="571898"/>
                      <a:pt x="87228" y="566637"/>
                      <a:pt x="87228" y="560148"/>
                    </a:cubicBezTo>
                    <a:cubicBezTo>
                      <a:pt x="87228" y="553659"/>
                      <a:pt x="93428" y="548398"/>
                      <a:pt x="101075" y="548398"/>
                    </a:cubicBezTo>
                    <a:close/>
                    <a:moveTo>
                      <a:pt x="258247" y="546362"/>
                    </a:moveTo>
                    <a:cubicBezTo>
                      <a:pt x="265895" y="546362"/>
                      <a:pt x="272094" y="551623"/>
                      <a:pt x="272094" y="558112"/>
                    </a:cubicBezTo>
                    <a:cubicBezTo>
                      <a:pt x="272094" y="564601"/>
                      <a:pt x="265895" y="569862"/>
                      <a:pt x="258247" y="569862"/>
                    </a:cubicBezTo>
                    <a:cubicBezTo>
                      <a:pt x="250600" y="569862"/>
                      <a:pt x="244400" y="564601"/>
                      <a:pt x="244400" y="558112"/>
                    </a:cubicBezTo>
                    <a:cubicBezTo>
                      <a:pt x="244400" y="551623"/>
                      <a:pt x="250600" y="546362"/>
                      <a:pt x="258247" y="546362"/>
                    </a:cubicBezTo>
                    <a:close/>
                    <a:moveTo>
                      <a:pt x="511953" y="543456"/>
                    </a:moveTo>
                    <a:cubicBezTo>
                      <a:pt x="519601" y="543456"/>
                      <a:pt x="525801" y="548717"/>
                      <a:pt x="525801" y="555206"/>
                    </a:cubicBezTo>
                    <a:cubicBezTo>
                      <a:pt x="525801" y="561695"/>
                      <a:pt x="519601" y="566956"/>
                      <a:pt x="511953" y="566956"/>
                    </a:cubicBezTo>
                    <a:cubicBezTo>
                      <a:pt x="504306" y="566956"/>
                      <a:pt x="498106" y="561695"/>
                      <a:pt x="498106" y="555206"/>
                    </a:cubicBezTo>
                    <a:cubicBezTo>
                      <a:pt x="498106" y="548717"/>
                      <a:pt x="504306" y="543456"/>
                      <a:pt x="511953" y="543456"/>
                    </a:cubicBezTo>
                    <a:close/>
                    <a:moveTo>
                      <a:pt x="606070" y="526540"/>
                    </a:moveTo>
                    <a:cubicBezTo>
                      <a:pt x="613717" y="526540"/>
                      <a:pt x="619917" y="531800"/>
                      <a:pt x="619917" y="538290"/>
                    </a:cubicBezTo>
                    <a:cubicBezTo>
                      <a:pt x="619917" y="544779"/>
                      <a:pt x="613717" y="550039"/>
                      <a:pt x="606070" y="550039"/>
                    </a:cubicBezTo>
                    <a:cubicBezTo>
                      <a:pt x="598422" y="550039"/>
                      <a:pt x="592222" y="544779"/>
                      <a:pt x="592222" y="538290"/>
                    </a:cubicBezTo>
                    <a:cubicBezTo>
                      <a:pt x="592222" y="531800"/>
                      <a:pt x="598422" y="526540"/>
                      <a:pt x="606070" y="526540"/>
                    </a:cubicBezTo>
                    <a:close/>
                    <a:moveTo>
                      <a:pt x="170776" y="526310"/>
                    </a:moveTo>
                    <a:cubicBezTo>
                      <a:pt x="178423" y="526310"/>
                      <a:pt x="184623" y="531571"/>
                      <a:pt x="184623" y="538060"/>
                    </a:cubicBezTo>
                    <a:cubicBezTo>
                      <a:pt x="184623" y="544549"/>
                      <a:pt x="178423" y="549810"/>
                      <a:pt x="170776" y="549810"/>
                    </a:cubicBezTo>
                    <a:cubicBezTo>
                      <a:pt x="163128" y="549810"/>
                      <a:pt x="156929" y="544549"/>
                      <a:pt x="156929" y="538060"/>
                    </a:cubicBezTo>
                    <a:cubicBezTo>
                      <a:pt x="156929" y="531571"/>
                      <a:pt x="163128" y="526310"/>
                      <a:pt x="170776" y="526310"/>
                    </a:cubicBezTo>
                    <a:close/>
                    <a:moveTo>
                      <a:pt x="956346" y="523875"/>
                    </a:moveTo>
                    <a:cubicBezTo>
                      <a:pt x="963993" y="523875"/>
                      <a:pt x="970193" y="529136"/>
                      <a:pt x="970193" y="535625"/>
                    </a:cubicBezTo>
                    <a:cubicBezTo>
                      <a:pt x="970193" y="542114"/>
                      <a:pt x="963993" y="547375"/>
                      <a:pt x="956346" y="547375"/>
                    </a:cubicBezTo>
                    <a:cubicBezTo>
                      <a:pt x="948699" y="547375"/>
                      <a:pt x="942499" y="542114"/>
                      <a:pt x="942499" y="535625"/>
                    </a:cubicBezTo>
                    <a:cubicBezTo>
                      <a:pt x="942499" y="529136"/>
                      <a:pt x="948699" y="523875"/>
                      <a:pt x="956346" y="523875"/>
                    </a:cubicBezTo>
                    <a:close/>
                    <a:moveTo>
                      <a:pt x="360066" y="520444"/>
                    </a:moveTo>
                    <a:cubicBezTo>
                      <a:pt x="367714" y="520444"/>
                      <a:pt x="373913" y="525705"/>
                      <a:pt x="373913" y="532194"/>
                    </a:cubicBezTo>
                    <a:cubicBezTo>
                      <a:pt x="373913" y="538683"/>
                      <a:pt x="367714" y="543944"/>
                      <a:pt x="360066" y="543944"/>
                    </a:cubicBezTo>
                    <a:cubicBezTo>
                      <a:pt x="352419" y="543944"/>
                      <a:pt x="346219" y="538683"/>
                      <a:pt x="346219" y="532194"/>
                    </a:cubicBezTo>
                    <a:cubicBezTo>
                      <a:pt x="346219" y="525705"/>
                      <a:pt x="352419" y="520444"/>
                      <a:pt x="360066" y="520444"/>
                    </a:cubicBezTo>
                    <a:close/>
                    <a:moveTo>
                      <a:pt x="744516" y="520000"/>
                    </a:moveTo>
                    <a:cubicBezTo>
                      <a:pt x="752163" y="520000"/>
                      <a:pt x="758363" y="525261"/>
                      <a:pt x="758363" y="531750"/>
                    </a:cubicBezTo>
                    <a:cubicBezTo>
                      <a:pt x="758363" y="538239"/>
                      <a:pt x="752163" y="543500"/>
                      <a:pt x="744516" y="543500"/>
                    </a:cubicBezTo>
                    <a:cubicBezTo>
                      <a:pt x="736868" y="543500"/>
                      <a:pt x="730668" y="538239"/>
                      <a:pt x="730668" y="531750"/>
                    </a:cubicBezTo>
                    <a:cubicBezTo>
                      <a:pt x="730668" y="525261"/>
                      <a:pt x="736868" y="520000"/>
                      <a:pt x="744516" y="520000"/>
                    </a:cubicBezTo>
                    <a:close/>
                    <a:moveTo>
                      <a:pt x="673235" y="490374"/>
                    </a:moveTo>
                    <a:cubicBezTo>
                      <a:pt x="680883" y="490374"/>
                      <a:pt x="687083" y="495634"/>
                      <a:pt x="687083" y="502123"/>
                    </a:cubicBezTo>
                    <a:cubicBezTo>
                      <a:pt x="687083" y="508613"/>
                      <a:pt x="680883" y="513873"/>
                      <a:pt x="673235" y="513873"/>
                    </a:cubicBezTo>
                    <a:cubicBezTo>
                      <a:pt x="665588" y="513873"/>
                      <a:pt x="659388" y="508613"/>
                      <a:pt x="659388" y="502123"/>
                    </a:cubicBezTo>
                    <a:cubicBezTo>
                      <a:pt x="659388" y="495634"/>
                      <a:pt x="665588" y="490374"/>
                      <a:pt x="673235" y="490374"/>
                    </a:cubicBezTo>
                    <a:close/>
                    <a:moveTo>
                      <a:pt x="461405" y="486499"/>
                    </a:moveTo>
                    <a:cubicBezTo>
                      <a:pt x="469052" y="486499"/>
                      <a:pt x="475252" y="491759"/>
                      <a:pt x="475252" y="498248"/>
                    </a:cubicBezTo>
                    <a:cubicBezTo>
                      <a:pt x="475252" y="504738"/>
                      <a:pt x="469052" y="509998"/>
                      <a:pt x="461405" y="509998"/>
                    </a:cubicBezTo>
                    <a:cubicBezTo>
                      <a:pt x="453758" y="509998"/>
                      <a:pt x="447558" y="504738"/>
                      <a:pt x="447558" y="498248"/>
                    </a:cubicBezTo>
                    <a:cubicBezTo>
                      <a:pt x="447558" y="491759"/>
                      <a:pt x="453758" y="486499"/>
                      <a:pt x="461405" y="486499"/>
                    </a:cubicBezTo>
                    <a:close/>
                    <a:moveTo>
                      <a:pt x="227782" y="479936"/>
                    </a:moveTo>
                    <a:cubicBezTo>
                      <a:pt x="235430" y="479936"/>
                      <a:pt x="241630" y="485196"/>
                      <a:pt x="241630" y="491686"/>
                    </a:cubicBezTo>
                    <a:cubicBezTo>
                      <a:pt x="241630" y="498175"/>
                      <a:pt x="235430" y="503435"/>
                      <a:pt x="227782" y="503435"/>
                    </a:cubicBezTo>
                    <a:cubicBezTo>
                      <a:pt x="220135" y="503435"/>
                      <a:pt x="213935" y="498175"/>
                      <a:pt x="213935" y="491686"/>
                    </a:cubicBezTo>
                    <a:cubicBezTo>
                      <a:pt x="213935" y="485196"/>
                      <a:pt x="220135" y="479936"/>
                      <a:pt x="227782" y="479936"/>
                    </a:cubicBezTo>
                    <a:close/>
                    <a:moveTo>
                      <a:pt x="887889" y="477376"/>
                    </a:moveTo>
                    <a:cubicBezTo>
                      <a:pt x="895536" y="477376"/>
                      <a:pt x="901736" y="482637"/>
                      <a:pt x="901736" y="489126"/>
                    </a:cubicBezTo>
                    <a:cubicBezTo>
                      <a:pt x="901736" y="495615"/>
                      <a:pt x="895536" y="500876"/>
                      <a:pt x="887889" y="500876"/>
                    </a:cubicBezTo>
                    <a:cubicBezTo>
                      <a:pt x="880241" y="500876"/>
                      <a:pt x="874041" y="495615"/>
                      <a:pt x="874041" y="489126"/>
                    </a:cubicBezTo>
                    <a:cubicBezTo>
                      <a:pt x="874041" y="482637"/>
                      <a:pt x="880241" y="477376"/>
                      <a:pt x="887889" y="477376"/>
                    </a:cubicBezTo>
                    <a:close/>
                    <a:moveTo>
                      <a:pt x="1045060" y="475340"/>
                    </a:moveTo>
                    <a:cubicBezTo>
                      <a:pt x="1048884" y="475340"/>
                      <a:pt x="1052346" y="476655"/>
                      <a:pt x="1054852" y="478782"/>
                    </a:cubicBezTo>
                    <a:lnTo>
                      <a:pt x="1055184" y="479461"/>
                    </a:lnTo>
                    <a:lnTo>
                      <a:pt x="1051663" y="483495"/>
                    </a:lnTo>
                    <a:lnTo>
                      <a:pt x="1034839" y="494518"/>
                    </a:lnTo>
                    <a:lnTo>
                      <a:pt x="1031213" y="487090"/>
                    </a:lnTo>
                    <a:cubicBezTo>
                      <a:pt x="1031213" y="480601"/>
                      <a:pt x="1037413" y="475340"/>
                      <a:pt x="1045060" y="475340"/>
                    </a:cubicBezTo>
                    <a:close/>
                    <a:moveTo>
                      <a:pt x="812612" y="470304"/>
                    </a:moveTo>
                    <a:cubicBezTo>
                      <a:pt x="820260" y="470304"/>
                      <a:pt x="826460" y="475565"/>
                      <a:pt x="826460" y="482054"/>
                    </a:cubicBezTo>
                    <a:cubicBezTo>
                      <a:pt x="826460" y="488543"/>
                      <a:pt x="820260" y="493804"/>
                      <a:pt x="812612" y="493804"/>
                    </a:cubicBezTo>
                    <a:cubicBezTo>
                      <a:pt x="804965" y="493804"/>
                      <a:pt x="798765" y="488543"/>
                      <a:pt x="798765" y="482054"/>
                    </a:cubicBezTo>
                    <a:cubicBezTo>
                      <a:pt x="798765" y="475565"/>
                      <a:pt x="804965" y="470304"/>
                      <a:pt x="812612" y="470304"/>
                    </a:cubicBezTo>
                    <a:close/>
                    <a:moveTo>
                      <a:pt x="321899" y="463019"/>
                    </a:moveTo>
                    <a:cubicBezTo>
                      <a:pt x="329546" y="463019"/>
                      <a:pt x="335746" y="468280"/>
                      <a:pt x="335746" y="474769"/>
                    </a:cubicBezTo>
                    <a:cubicBezTo>
                      <a:pt x="335746" y="481258"/>
                      <a:pt x="329546" y="486519"/>
                      <a:pt x="321899" y="486519"/>
                    </a:cubicBezTo>
                    <a:cubicBezTo>
                      <a:pt x="314251" y="486519"/>
                      <a:pt x="308051" y="481258"/>
                      <a:pt x="308051" y="474769"/>
                    </a:cubicBezTo>
                    <a:cubicBezTo>
                      <a:pt x="308051" y="468280"/>
                      <a:pt x="314251" y="463019"/>
                      <a:pt x="321899" y="463019"/>
                    </a:cubicBezTo>
                    <a:close/>
                    <a:moveTo>
                      <a:pt x="52711" y="457930"/>
                    </a:moveTo>
                    <a:cubicBezTo>
                      <a:pt x="60359" y="457930"/>
                      <a:pt x="66559" y="463190"/>
                      <a:pt x="66559" y="469680"/>
                    </a:cubicBezTo>
                    <a:cubicBezTo>
                      <a:pt x="66559" y="476169"/>
                      <a:pt x="60359" y="481429"/>
                      <a:pt x="52711" y="481429"/>
                    </a:cubicBezTo>
                    <a:cubicBezTo>
                      <a:pt x="45064" y="481429"/>
                      <a:pt x="38864" y="476169"/>
                      <a:pt x="38864" y="469680"/>
                    </a:cubicBezTo>
                    <a:cubicBezTo>
                      <a:pt x="38864" y="463190"/>
                      <a:pt x="45064" y="457930"/>
                      <a:pt x="52711" y="457930"/>
                    </a:cubicBezTo>
                    <a:close/>
                    <a:moveTo>
                      <a:pt x="957589" y="455288"/>
                    </a:moveTo>
                    <a:cubicBezTo>
                      <a:pt x="965237" y="455288"/>
                      <a:pt x="971436" y="460549"/>
                      <a:pt x="971436" y="467038"/>
                    </a:cubicBezTo>
                    <a:cubicBezTo>
                      <a:pt x="971436" y="473527"/>
                      <a:pt x="965237" y="478788"/>
                      <a:pt x="957589" y="478788"/>
                    </a:cubicBezTo>
                    <a:cubicBezTo>
                      <a:pt x="949942" y="478788"/>
                      <a:pt x="943742" y="473527"/>
                      <a:pt x="943742" y="467038"/>
                    </a:cubicBezTo>
                    <a:cubicBezTo>
                      <a:pt x="943742" y="460549"/>
                      <a:pt x="949942" y="455288"/>
                      <a:pt x="957589" y="455288"/>
                    </a:cubicBezTo>
                    <a:close/>
                    <a:moveTo>
                      <a:pt x="604778" y="443874"/>
                    </a:moveTo>
                    <a:cubicBezTo>
                      <a:pt x="612425" y="443874"/>
                      <a:pt x="618625" y="449135"/>
                      <a:pt x="618625" y="455624"/>
                    </a:cubicBezTo>
                    <a:cubicBezTo>
                      <a:pt x="618625" y="462113"/>
                      <a:pt x="612425" y="467374"/>
                      <a:pt x="604778" y="467374"/>
                    </a:cubicBezTo>
                    <a:cubicBezTo>
                      <a:pt x="597131" y="467374"/>
                      <a:pt x="590931" y="462113"/>
                      <a:pt x="590931" y="455624"/>
                    </a:cubicBezTo>
                    <a:cubicBezTo>
                      <a:pt x="590931" y="449135"/>
                      <a:pt x="597131" y="443874"/>
                      <a:pt x="604778" y="443874"/>
                    </a:cubicBezTo>
                    <a:close/>
                    <a:moveTo>
                      <a:pt x="529502" y="436803"/>
                    </a:moveTo>
                    <a:cubicBezTo>
                      <a:pt x="537149" y="436803"/>
                      <a:pt x="543349" y="442063"/>
                      <a:pt x="543349" y="448552"/>
                    </a:cubicBezTo>
                    <a:cubicBezTo>
                      <a:pt x="543349" y="455041"/>
                      <a:pt x="537149" y="460302"/>
                      <a:pt x="529502" y="460302"/>
                    </a:cubicBezTo>
                    <a:cubicBezTo>
                      <a:pt x="521854" y="460302"/>
                      <a:pt x="515654" y="455041"/>
                      <a:pt x="515654" y="448552"/>
                    </a:cubicBezTo>
                    <a:cubicBezTo>
                      <a:pt x="515654" y="442063"/>
                      <a:pt x="521854" y="436803"/>
                      <a:pt x="529502" y="436803"/>
                    </a:cubicBezTo>
                    <a:close/>
                    <a:moveTo>
                      <a:pt x="389064" y="426853"/>
                    </a:moveTo>
                    <a:cubicBezTo>
                      <a:pt x="396712" y="426853"/>
                      <a:pt x="402912" y="432114"/>
                      <a:pt x="402912" y="438603"/>
                    </a:cubicBezTo>
                    <a:cubicBezTo>
                      <a:pt x="402912" y="445092"/>
                      <a:pt x="396712" y="450353"/>
                      <a:pt x="389064" y="450353"/>
                    </a:cubicBezTo>
                    <a:cubicBezTo>
                      <a:pt x="381417" y="450353"/>
                      <a:pt x="375217" y="445092"/>
                      <a:pt x="375217" y="438603"/>
                    </a:cubicBezTo>
                    <a:cubicBezTo>
                      <a:pt x="375217" y="432114"/>
                      <a:pt x="381417" y="426853"/>
                      <a:pt x="389064" y="426853"/>
                    </a:cubicBezTo>
                    <a:close/>
                    <a:moveTo>
                      <a:pt x="177234" y="422978"/>
                    </a:moveTo>
                    <a:cubicBezTo>
                      <a:pt x="184882" y="422978"/>
                      <a:pt x="191081" y="428239"/>
                      <a:pt x="191081" y="434728"/>
                    </a:cubicBezTo>
                    <a:cubicBezTo>
                      <a:pt x="191081" y="441217"/>
                      <a:pt x="184882" y="446478"/>
                      <a:pt x="177234" y="446478"/>
                    </a:cubicBezTo>
                    <a:cubicBezTo>
                      <a:pt x="169587" y="446478"/>
                      <a:pt x="163387" y="441217"/>
                      <a:pt x="163387" y="434728"/>
                    </a:cubicBezTo>
                    <a:cubicBezTo>
                      <a:pt x="163387" y="428239"/>
                      <a:pt x="169587" y="422978"/>
                      <a:pt x="177234" y="422978"/>
                    </a:cubicBezTo>
                    <a:close/>
                    <a:moveTo>
                      <a:pt x="737706" y="412826"/>
                    </a:moveTo>
                    <a:cubicBezTo>
                      <a:pt x="745353" y="412826"/>
                      <a:pt x="751553" y="418086"/>
                      <a:pt x="751553" y="424575"/>
                    </a:cubicBezTo>
                    <a:cubicBezTo>
                      <a:pt x="751553" y="431065"/>
                      <a:pt x="745353" y="436325"/>
                      <a:pt x="737706" y="436325"/>
                    </a:cubicBezTo>
                    <a:cubicBezTo>
                      <a:pt x="730058" y="436325"/>
                      <a:pt x="723858" y="431065"/>
                      <a:pt x="723858" y="424575"/>
                    </a:cubicBezTo>
                    <a:cubicBezTo>
                      <a:pt x="723858" y="418086"/>
                      <a:pt x="730058" y="412826"/>
                      <a:pt x="737706" y="412826"/>
                    </a:cubicBezTo>
                    <a:close/>
                    <a:moveTo>
                      <a:pt x="1014596" y="408914"/>
                    </a:moveTo>
                    <a:cubicBezTo>
                      <a:pt x="1022243" y="408914"/>
                      <a:pt x="1028443" y="414174"/>
                      <a:pt x="1028443" y="420664"/>
                    </a:cubicBezTo>
                    <a:cubicBezTo>
                      <a:pt x="1028443" y="427153"/>
                      <a:pt x="1022243" y="432413"/>
                      <a:pt x="1014596" y="432413"/>
                    </a:cubicBezTo>
                    <a:cubicBezTo>
                      <a:pt x="1006948" y="432413"/>
                      <a:pt x="1000748" y="427153"/>
                      <a:pt x="1000748" y="420664"/>
                    </a:cubicBezTo>
                    <a:cubicBezTo>
                      <a:pt x="1000748" y="414174"/>
                      <a:pt x="1006948" y="408914"/>
                      <a:pt x="1014596" y="408914"/>
                    </a:cubicBezTo>
                    <a:close/>
                    <a:moveTo>
                      <a:pt x="1095606" y="402230"/>
                    </a:moveTo>
                    <a:lnTo>
                      <a:pt x="1096335" y="404804"/>
                    </a:lnTo>
                    <a:lnTo>
                      <a:pt x="1095985" y="406040"/>
                    </a:lnTo>
                    <a:lnTo>
                      <a:pt x="1094865" y="403747"/>
                    </a:lnTo>
                    <a:close/>
                    <a:moveTo>
                      <a:pt x="14544" y="400505"/>
                    </a:moveTo>
                    <a:cubicBezTo>
                      <a:pt x="22191" y="400505"/>
                      <a:pt x="28391" y="405765"/>
                      <a:pt x="28391" y="412255"/>
                    </a:cubicBezTo>
                    <a:cubicBezTo>
                      <a:pt x="28391" y="418744"/>
                      <a:pt x="22191" y="424004"/>
                      <a:pt x="14544" y="424004"/>
                    </a:cubicBezTo>
                    <a:cubicBezTo>
                      <a:pt x="6896" y="424004"/>
                      <a:pt x="697" y="418744"/>
                      <a:pt x="697" y="412255"/>
                    </a:cubicBezTo>
                    <a:cubicBezTo>
                      <a:pt x="697" y="405765"/>
                      <a:pt x="6896" y="400505"/>
                      <a:pt x="14544" y="400505"/>
                    </a:cubicBezTo>
                    <a:close/>
                    <a:moveTo>
                      <a:pt x="650234" y="392774"/>
                    </a:moveTo>
                    <a:cubicBezTo>
                      <a:pt x="657881" y="392774"/>
                      <a:pt x="664081" y="398034"/>
                      <a:pt x="664081" y="404523"/>
                    </a:cubicBezTo>
                    <a:cubicBezTo>
                      <a:pt x="664081" y="411012"/>
                      <a:pt x="657881" y="416273"/>
                      <a:pt x="650234" y="416273"/>
                    </a:cubicBezTo>
                    <a:cubicBezTo>
                      <a:pt x="642587" y="416273"/>
                      <a:pt x="636387" y="411012"/>
                      <a:pt x="636387" y="404523"/>
                    </a:cubicBezTo>
                    <a:cubicBezTo>
                      <a:pt x="636387" y="398034"/>
                      <a:pt x="642587" y="392774"/>
                      <a:pt x="650234" y="392774"/>
                    </a:cubicBezTo>
                    <a:close/>
                    <a:moveTo>
                      <a:pt x="839525" y="386908"/>
                    </a:moveTo>
                    <a:cubicBezTo>
                      <a:pt x="847172" y="386908"/>
                      <a:pt x="853372" y="392168"/>
                      <a:pt x="853372" y="398658"/>
                    </a:cubicBezTo>
                    <a:cubicBezTo>
                      <a:pt x="853372" y="405147"/>
                      <a:pt x="847172" y="410407"/>
                      <a:pt x="839525" y="410407"/>
                    </a:cubicBezTo>
                    <a:cubicBezTo>
                      <a:pt x="831877" y="410407"/>
                      <a:pt x="825677" y="405147"/>
                      <a:pt x="825677" y="398658"/>
                    </a:cubicBezTo>
                    <a:cubicBezTo>
                      <a:pt x="825677" y="392168"/>
                      <a:pt x="831877" y="386908"/>
                      <a:pt x="839525" y="386908"/>
                    </a:cubicBezTo>
                    <a:close/>
                    <a:moveTo>
                      <a:pt x="320607" y="380354"/>
                    </a:moveTo>
                    <a:cubicBezTo>
                      <a:pt x="328254" y="380354"/>
                      <a:pt x="334454" y="385615"/>
                      <a:pt x="334454" y="392104"/>
                    </a:cubicBezTo>
                    <a:cubicBezTo>
                      <a:pt x="334454" y="398593"/>
                      <a:pt x="328254" y="403854"/>
                      <a:pt x="320607" y="403854"/>
                    </a:cubicBezTo>
                    <a:cubicBezTo>
                      <a:pt x="312960" y="403854"/>
                      <a:pt x="306760" y="398593"/>
                      <a:pt x="306760" y="392104"/>
                    </a:cubicBezTo>
                    <a:cubicBezTo>
                      <a:pt x="306760" y="385615"/>
                      <a:pt x="312960" y="380354"/>
                      <a:pt x="320607" y="380354"/>
                    </a:cubicBezTo>
                    <a:close/>
                    <a:moveTo>
                      <a:pt x="245331" y="373282"/>
                    </a:moveTo>
                    <a:cubicBezTo>
                      <a:pt x="252978" y="373282"/>
                      <a:pt x="259178" y="378543"/>
                      <a:pt x="259178" y="385032"/>
                    </a:cubicBezTo>
                    <a:cubicBezTo>
                      <a:pt x="259178" y="391521"/>
                      <a:pt x="252978" y="396782"/>
                      <a:pt x="245331" y="396782"/>
                    </a:cubicBezTo>
                    <a:cubicBezTo>
                      <a:pt x="237683" y="396782"/>
                      <a:pt x="231483" y="391521"/>
                      <a:pt x="231483" y="385032"/>
                    </a:cubicBezTo>
                    <a:cubicBezTo>
                      <a:pt x="231483" y="378543"/>
                      <a:pt x="237683" y="373282"/>
                      <a:pt x="245331" y="373282"/>
                    </a:cubicBezTo>
                    <a:close/>
                    <a:moveTo>
                      <a:pt x="444555" y="365539"/>
                    </a:moveTo>
                    <a:cubicBezTo>
                      <a:pt x="452203" y="365539"/>
                      <a:pt x="458403" y="370799"/>
                      <a:pt x="458403" y="377289"/>
                    </a:cubicBezTo>
                    <a:cubicBezTo>
                      <a:pt x="458403" y="383778"/>
                      <a:pt x="452203" y="389038"/>
                      <a:pt x="444555" y="389038"/>
                    </a:cubicBezTo>
                    <a:cubicBezTo>
                      <a:pt x="436908" y="389038"/>
                      <a:pt x="430708" y="383778"/>
                      <a:pt x="430708" y="377289"/>
                    </a:cubicBezTo>
                    <a:cubicBezTo>
                      <a:pt x="430708" y="370799"/>
                      <a:pt x="436908" y="365539"/>
                      <a:pt x="444555" y="365539"/>
                    </a:cubicBezTo>
                    <a:close/>
                    <a:moveTo>
                      <a:pt x="81710" y="364339"/>
                    </a:moveTo>
                    <a:cubicBezTo>
                      <a:pt x="89357" y="364339"/>
                      <a:pt x="95557" y="369599"/>
                      <a:pt x="95557" y="376088"/>
                    </a:cubicBezTo>
                    <a:cubicBezTo>
                      <a:pt x="95557" y="382578"/>
                      <a:pt x="89357" y="387838"/>
                      <a:pt x="81710" y="387838"/>
                    </a:cubicBezTo>
                    <a:cubicBezTo>
                      <a:pt x="74062" y="387838"/>
                      <a:pt x="67862" y="382578"/>
                      <a:pt x="67862" y="376088"/>
                    </a:cubicBezTo>
                    <a:cubicBezTo>
                      <a:pt x="67862" y="369599"/>
                      <a:pt x="74062" y="364339"/>
                      <a:pt x="81710" y="364339"/>
                    </a:cubicBezTo>
                    <a:close/>
                    <a:moveTo>
                      <a:pt x="964047" y="351956"/>
                    </a:moveTo>
                    <a:cubicBezTo>
                      <a:pt x="971695" y="351956"/>
                      <a:pt x="977895" y="357217"/>
                      <a:pt x="977895" y="363706"/>
                    </a:cubicBezTo>
                    <a:cubicBezTo>
                      <a:pt x="977895" y="370195"/>
                      <a:pt x="971695" y="375456"/>
                      <a:pt x="964047" y="375456"/>
                    </a:cubicBezTo>
                    <a:cubicBezTo>
                      <a:pt x="956400" y="375456"/>
                      <a:pt x="950200" y="370195"/>
                      <a:pt x="950200" y="363706"/>
                    </a:cubicBezTo>
                    <a:cubicBezTo>
                      <a:pt x="950200" y="357217"/>
                      <a:pt x="956400" y="351956"/>
                      <a:pt x="964047" y="351956"/>
                    </a:cubicBezTo>
                    <a:close/>
                    <a:moveTo>
                      <a:pt x="707241" y="346399"/>
                    </a:moveTo>
                    <a:cubicBezTo>
                      <a:pt x="714888" y="346399"/>
                      <a:pt x="721088" y="351660"/>
                      <a:pt x="721088" y="358149"/>
                    </a:cubicBezTo>
                    <a:cubicBezTo>
                      <a:pt x="721088" y="364638"/>
                      <a:pt x="714888" y="369899"/>
                      <a:pt x="707241" y="369899"/>
                    </a:cubicBezTo>
                    <a:cubicBezTo>
                      <a:pt x="699593" y="369899"/>
                      <a:pt x="693393" y="364638"/>
                      <a:pt x="693393" y="358149"/>
                    </a:cubicBezTo>
                    <a:cubicBezTo>
                      <a:pt x="693393" y="351660"/>
                      <a:pt x="699593" y="346399"/>
                      <a:pt x="707241" y="346399"/>
                    </a:cubicBezTo>
                    <a:close/>
                    <a:moveTo>
                      <a:pt x="357084" y="345487"/>
                    </a:moveTo>
                    <a:cubicBezTo>
                      <a:pt x="364731" y="345487"/>
                      <a:pt x="370931" y="350747"/>
                      <a:pt x="370931" y="357236"/>
                    </a:cubicBezTo>
                    <a:cubicBezTo>
                      <a:pt x="370931" y="363725"/>
                      <a:pt x="364731" y="368986"/>
                      <a:pt x="357084" y="368986"/>
                    </a:cubicBezTo>
                    <a:cubicBezTo>
                      <a:pt x="349437" y="368986"/>
                      <a:pt x="343237" y="363725"/>
                      <a:pt x="343237" y="357236"/>
                    </a:cubicBezTo>
                    <a:cubicBezTo>
                      <a:pt x="343237" y="350747"/>
                      <a:pt x="349437" y="345487"/>
                      <a:pt x="357084" y="345487"/>
                    </a:cubicBezTo>
                    <a:close/>
                    <a:moveTo>
                      <a:pt x="546374" y="339621"/>
                    </a:moveTo>
                    <a:cubicBezTo>
                      <a:pt x="554022" y="339621"/>
                      <a:pt x="560222" y="344881"/>
                      <a:pt x="560222" y="351371"/>
                    </a:cubicBezTo>
                    <a:cubicBezTo>
                      <a:pt x="560222" y="357860"/>
                      <a:pt x="554022" y="363120"/>
                      <a:pt x="546374" y="363120"/>
                    </a:cubicBezTo>
                    <a:cubicBezTo>
                      <a:pt x="538727" y="363120"/>
                      <a:pt x="532527" y="357860"/>
                      <a:pt x="532527" y="351371"/>
                    </a:cubicBezTo>
                    <a:cubicBezTo>
                      <a:pt x="532527" y="344881"/>
                      <a:pt x="538727" y="339621"/>
                      <a:pt x="546374" y="339621"/>
                    </a:cubicBezTo>
                    <a:close/>
                    <a:moveTo>
                      <a:pt x="801357" y="329483"/>
                    </a:moveTo>
                    <a:cubicBezTo>
                      <a:pt x="809004" y="329483"/>
                      <a:pt x="815204" y="334743"/>
                      <a:pt x="815204" y="341233"/>
                    </a:cubicBezTo>
                    <a:cubicBezTo>
                      <a:pt x="815204" y="347722"/>
                      <a:pt x="809004" y="352982"/>
                      <a:pt x="801357" y="352982"/>
                    </a:cubicBezTo>
                    <a:cubicBezTo>
                      <a:pt x="793710" y="352982"/>
                      <a:pt x="787510" y="347722"/>
                      <a:pt x="787510" y="341233"/>
                    </a:cubicBezTo>
                    <a:cubicBezTo>
                      <a:pt x="787510" y="334743"/>
                      <a:pt x="793710" y="329483"/>
                      <a:pt x="801357" y="329483"/>
                    </a:cubicBezTo>
                    <a:close/>
                    <a:moveTo>
                      <a:pt x="15513" y="318634"/>
                    </a:moveTo>
                    <a:lnTo>
                      <a:pt x="23044" y="321281"/>
                    </a:lnTo>
                    <a:cubicBezTo>
                      <a:pt x="25550" y="323407"/>
                      <a:pt x="27100" y="326345"/>
                      <a:pt x="27100" y="329589"/>
                    </a:cubicBezTo>
                    <a:cubicBezTo>
                      <a:pt x="27100" y="336078"/>
                      <a:pt x="20900" y="341339"/>
                      <a:pt x="13252" y="341339"/>
                    </a:cubicBezTo>
                    <a:cubicBezTo>
                      <a:pt x="9429" y="341339"/>
                      <a:pt x="5967" y="340024"/>
                      <a:pt x="3461" y="337898"/>
                    </a:cubicBezTo>
                    <a:lnTo>
                      <a:pt x="0" y="330807"/>
                    </a:lnTo>
                    <a:lnTo>
                      <a:pt x="4097" y="326113"/>
                    </a:lnTo>
                    <a:close/>
                    <a:moveTo>
                      <a:pt x="178229" y="313345"/>
                    </a:moveTo>
                    <a:cubicBezTo>
                      <a:pt x="185877" y="313345"/>
                      <a:pt x="192077" y="318605"/>
                      <a:pt x="192077" y="325094"/>
                    </a:cubicBezTo>
                    <a:cubicBezTo>
                      <a:pt x="192077" y="331583"/>
                      <a:pt x="185877" y="336844"/>
                      <a:pt x="178229" y="336844"/>
                    </a:cubicBezTo>
                    <a:cubicBezTo>
                      <a:pt x="170582" y="336844"/>
                      <a:pt x="164382" y="331583"/>
                      <a:pt x="164382" y="325094"/>
                    </a:cubicBezTo>
                    <a:cubicBezTo>
                      <a:pt x="164382" y="318605"/>
                      <a:pt x="170582" y="313345"/>
                      <a:pt x="178229" y="313345"/>
                    </a:cubicBezTo>
                    <a:close/>
                    <a:moveTo>
                      <a:pt x="1029034" y="303353"/>
                    </a:moveTo>
                    <a:lnTo>
                      <a:pt x="1032930" y="313839"/>
                    </a:lnTo>
                    <a:lnTo>
                      <a:pt x="1042889" y="320364"/>
                    </a:lnTo>
                    <a:lnTo>
                      <a:pt x="1041935" y="322319"/>
                    </a:lnTo>
                    <a:cubicBezTo>
                      <a:pt x="1039429" y="324445"/>
                      <a:pt x="1035968" y="325760"/>
                      <a:pt x="1032144" y="325760"/>
                    </a:cubicBezTo>
                    <a:cubicBezTo>
                      <a:pt x="1024497" y="325760"/>
                      <a:pt x="1018297" y="320499"/>
                      <a:pt x="1018297" y="314010"/>
                    </a:cubicBezTo>
                    <a:cubicBezTo>
                      <a:pt x="1018297" y="310766"/>
                      <a:pt x="1019847" y="307828"/>
                      <a:pt x="1022353" y="305702"/>
                    </a:cubicBezTo>
                    <a:close/>
                    <a:moveTo>
                      <a:pt x="414091" y="299112"/>
                    </a:moveTo>
                    <a:cubicBezTo>
                      <a:pt x="421738" y="299112"/>
                      <a:pt x="427938" y="304373"/>
                      <a:pt x="427938" y="310862"/>
                    </a:cubicBezTo>
                    <a:cubicBezTo>
                      <a:pt x="427938" y="317351"/>
                      <a:pt x="421738" y="322612"/>
                      <a:pt x="414091" y="322612"/>
                    </a:cubicBezTo>
                    <a:cubicBezTo>
                      <a:pt x="406443" y="322612"/>
                      <a:pt x="400243" y="317351"/>
                      <a:pt x="400243" y="310862"/>
                    </a:cubicBezTo>
                    <a:cubicBezTo>
                      <a:pt x="400243" y="304373"/>
                      <a:pt x="406443" y="299112"/>
                      <a:pt x="414091" y="299112"/>
                    </a:cubicBezTo>
                    <a:close/>
                    <a:moveTo>
                      <a:pt x="868523" y="293316"/>
                    </a:moveTo>
                    <a:cubicBezTo>
                      <a:pt x="876170" y="293316"/>
                      <a:pt x="882370" y="298577"/>
                      <a:pt x="882370" y="305066"/>
                    </a:cubicBezTo>
                    <a:cubicBezTo>
                      <a:pt x="882370" y="311556"/>
                      <a:pt x="876170" y="316816"/>
                      <a:pt x="868523" y="316816"/>
                    </a:cubicBezTo>
                    <a:cubicBezTo>
                      <a:pt x="860875" y="316816"/>
                      <a:pt x="854675" y="311556"/>
                      <a:pt x="854675" y="305066"/>
                    </a:cubicBezTo>
                    <a:cubicBezTo>
                      <a:pt x="854675" y="298577"/>
                      <a:pt x="860875" y="293316"/>
                      <a:pt x="868523" y="293316"/>
                    </a:cubicBezTo>
                    <a:close/>
                    <a:moveTo>
                      <a:pt x="90758" y="293292"/>
                    </a:moveTo>
                    <a:cubicBezTo>
                      <a:pt x="98405" y="293292"/>
                      <a:pt x="104605" y="298553"/>
                      <a:pt x="104605" y="305042"/>
                    </a:cubicBezTo>
                    <a:cubicBezTo>
                      <a:pt x="104605" y="311531"/>
                      <a:pt x="98405" y="316792"/>
                      <a:pt x="90758" y="316792"/>
                    </a:cubicBezTo>
                    <a:cubicBezTo>
                      <a:pt x="83111" y="316792"/>
                      <a:pt x="76911" y="311531"/>
                      <a:pt x="76911" y="305042"/>
                    </a:cubicBezTo>
                    <a:cubicBezTo>
                      <a:pt x="76911" y="298553"/>
                      <a:pt x="83111" y="293292"/>
                      <a:pt x="90758" y="293292"/>
                    </a:cubicBezTo>
                    <a:close/>
                    <a:moveTo>
                      <a:pt x="656692" y="289441"/>
                    </a:moveTo>
                    <a:cubicBezTo>
                      <a:pt x="664340" y="289441"/>
                      <a:pt x="670540" y="294702"/>
                      <a:pt x="670540" y="301191"/>
                    </a:cubicBezTo>
                    <a:cubicBezTo>
                      <a:pt x="670540" y="307681"/>
                      <a:pt x="664340" y="312941"/>
                      <a:pt x="656692" y="312941"/>
                    </a:cubicBezTo>
                    <a:cubicBezTo>
                      <a:pt x="649045" y="312941"/>
                      <a:pt x="642845" y="307681"/>
                      <a:pt x="642845" y="301191"/>
                    </a:cubicBezTo>
                    <a:cubicBezTo>
                      <a:pt x="642845" y="294702"/>
                      <a:pt x="649045" y="289441"/>
                      <a:pt x="656692" y="289441"/>
                    </a:cubicBezTo>
                    <a:close/>
                    <a:moveTo>
                      <a:pt x="280048" y="287426"/>
                    </a:moveTo>
                    <a:cubicBezTo>
                      <a:pt x="287696" y="287426"/>
                      <a:pt x="293896" y="292687"/>
                      <a:pt x="293896" y="299176"/>
                    </a:cubicBezTo>
                    <a:cubicBezTo>
                      <a:pt x="293896" y="305666"/>
                      <a:pt x="287696" y="310926"/>
                      <a:pt x="280048" y="310926"/>
                    </a:cubicBezTo>
                    <a:cubicBezTo>
                      <a:pt x="272401" y="310926"/>
                      <a:pt x="266201" y="305666"/>
                      <a:pt x="266201" y="299176"/>
                    </a:cubicBezTo>
                    <a:cubicBezTo>
                      <a:pt x="266201" y="292687"/>
                      <a:pt x="272401" y="287426"/>
                      <a:pt x="280048" y="287426"/>
                    </a:cubicBezTo>
                    <a:close/>
                    <a:moveTo>
                      <a:pt x="508207" y="282195"/>
                    </a:moveTo>
                    <a:cubicBezTo>
                      <a:pt x="515854" y="282195"/>
                      <a:pt x="522054" y="287456"/>
                      <a:pt x="522054" y="293945"/>
                    </a:cubicBezTo>
                    <a:cubicBezTo>
                      <a:pt x="522054" y="300434"/>
                      <a:pt x="515854" y="305695"/>
                      <a:pt x="508207" y="305695"/>
                    </a:cubicBezTo>
                    <a:cubicBezTo>
                      <a:pt x="500559" y="305695"/>
                      <a:pt x="494359" y="300434"/>
                      <a:pt x="494359" y="293945"/>
                    </a:cubicBezTo>
                    <a:cubicBezTo>
                      <a:pt x="494359" y="287456"/>
                      <a:pt x="500559" y="282195"/>
                      <a:pt x="508207" y="282195"/>
                    </a:cubicBezTo>
                    <a:close/>
                    <a:moveTo>
                      <a:pt x="147765" y="246918"/>
                    </a:moveTo>
                    <a:cubicBezTo>
                      <a:pt x="155412" y="246918"/>
                      <a:pt x="161612" y="252178"/>
                      <a:pt x="161612" y="258667"/>
                    </a:cubicBezTo>
                    <a:cubicBezTo>
                      <a:pt x="161612" y="265157"/>
                      <a:pt x="155412" y="270417"/>
                      <a:pt x="147765" y="270417"/>
                    </a:cubicBezTo>
                    <a:cubicBezTo>
                      <a:pt x="140117" y="270417"/>
                      <a:pt x="133917" y="265157"/>
                      <a:pt x="133917" y="258667"/>
                    </a:cubicBezTo>
                    <a:cubicBezTo>
                      <a:pt x="133917" y="252178"/>
                      <a:pt x="140117" y="246918"/>
                      <a:pt x="147765" y="246918"/>
                    </a:cubicBezTo>
                    <a:close/>
                    <a:moveTo>
                      <a:pt x="800065" y="246817"/>
                    </a:moveTo>
                    <a:cubicBezTo>
                      <a:pt x="807713" y="246817"/>
                      <a:pt x="813913" y="252078"/>
                      <a:pt x="813913" y="258567"/>
                    </a:cubicBezTo>
                    <a:cubicBezTo>
                      <a:pt x="813913" y="265056"/>
                      <a:pt x="807713" y="270316"/>
                      <a:pt x="800065" y="270316"/>
                    </a:cubicBezTo>
                    <a:cubicBezTo>
                      <a:pt x="792418" y="270316"/>
                      <a:pt x="786218" y="265056"/>
                      <a:pt x="786218" y="258567"/>
                    </a:cubicBezTo>
                    <a:cubicBezTo>
                      <a:pt x="786218" y="252078"/>
                      <a:pt x="792418" y="246817"/>
                      <a:pt x="800065" y="246817"/>
                    </a:cubicBezTo>
                    <a:close/>
                    <a:moveTo>
                      <a:pt x="575372" y="246029"/>
                    </a:moveTo>
                    <a:cubicBezTo>
                      <a:pt x="583020" y="246029"/>
                      <a:pt x="589220" y="251290"/>
                      <a:pt x="589220" y="257779"/>
                    </a:cubicBezTo>
                    <a:cubicBezTo>
                      <a:pt x="589220" y="264268"/>
                      <a:pt x="583020" y="269529"/>
                      <a:pt x="575372" y="269529"/>
                    </a:cubicBezTo>
                    <a:cubicBezTo>
                      <a:pt x="567725" y="269529"/>
                      <a:pt x="561525" y="264268"/>
                      <a:pt x="561525" y="257779"/>
                    </a:cubicBezTo>
                    <a:cubicBezTo>
                      <a:pt x="561525" y="251290"/>
                      <a:pt x="567725" y="246029"/>
                      <a:pt x="575372" y="246029"/>
                    </a:cubicBezTo>
                    <a:close/>
                    <a:moveTo>
                      <a:pt x="965043" y="242322"/>
                    </a:moveTo>
                    <a:cubicBezTo>
                      <a:pt x="972690" y="242322"/>
                      <a:pt x="978890" y="247583"/>
                      <a:pt x="978890" y="254072"/>
                    </a:cubicBezTo>
                    <a:cubicBezTo>
                      <a:pt x="978890" y="260561"/>
                      <a:pt x="972690" y="265822"/>
                      <a:pt x="965043" y="265822"/>
                    </a:cubicBezTo>
                    <a:cubicBezTo>
                      <a:pt x="957395" y="265822"/>
                      <a:pt x="951195" y="260561"/>
                      <a:pt x="951195" y="254072"/>
                    </a:cubicBezTo>
                    <a:cubicBezTo>
                      <a:pt x="951195" y="247583"/>
                      <a:pt x="957395" y="242322"/>
                      <a:pt x="965043" y="242322"/>
                    </a:cubicBezTo>
                    <a:close/>
                    <a:moveTo>
                      <a:pt x="363542" y="242154"/>
                    </a:moveTo>
                    <a:cubicBezTo>
                      <a:pt x="371190" y="242154"/>
                      <a:pt x="377390" y="247415"/>
                      <a:pt x="377390" y="253904"/>
                    </a:cubicBezTo>
                    <a:cubicBezTo>
                      <a:pt x="377390" y="260393"/>
                      <a:pt x="371190" y="265654"/>
                      <a:pt x="363542" y="265654"/>
                    </a:cubicBezTo>
                    <a:cubicBezTo>
                      <a:pt x="355895" y="265654"/>
                      <a:pt x="349695" y="260393"/>
                      <a:pt x="349695" y="253904"/>
                    </a:cubicBezTo>
                    <a:cubicBezTo>
                      <a:pt x="349695" y="247415"/>
                      <a:pt x="355895" y="242154"/>
                      <a:pt x="363542" y="242154"/>
                    </a:cubicBezTo>
                    <a:close/>
                    <a:moveTo>
                      <a:pt x="724789" y="239745"/>
                    </a:moveTo>
                    <a:cubicBezTo>
                      <a:pt x="732436" y="239745"/>
                      <a:pt x="738636" y="245006"/>
                      <a:pt x="738636" y="251495"/>
                    </a:cubicBezTo>
                    <a:cubicBezTo>
                      <a:pt x="738636" y="257984"/>
                      <a:pt x="732436" y="263245"/>
                      <a:pt x="724789" y="263245"/>
                    </a:cubicBezTo>
                    <a:cubicBezTo>
                      <a:pt x="717141" y="263245"/>
                      <a:pt x="710941" y="257984"/>
                      <a:pt x="710941" y="251495"/>
                    </a:cubicBezTo>
                    <a:cubicBezTo>
                      <a:pt x="710941" y="245006"/>
                      <a:pt x="717141" y="239745"/>
                      <a:pt x="724789" y="239745"/>
                    </a:cubicBezTo>
                    <a:close/>
                    <a:moveTo>
                      <a:pt x="241881" y="230001"/>
                    </a:moveTo>
                    <a:cubicBezTo>
                      <a:pt x="249528" y="230001"/>
                      <a:pt x="255728" y="235262"/>
                      <a:pt x="255728" y="241751"/>
                    </a:cubicBezTo>
                    <a:cubicBezTo>
                      <a:pt x="255728" y="248240"/>
                      <a:pt x="249528" y="253501"/>
                      <a:pt x="241881" y="253501"/>
                    </a:cubicBezTo>
                    <a:cubicBezTo>
                      <a:pt x="234233" y="253501"/>
                      <a:pt x="228034" y="248240"/>
                      <a:pt x="228034" y="241751"/>
                    </a:cubicBezTo>
                    <a:cubicBezTo>
                      <a:pt x="228034" y="235262"/>
                      <a:pt x="234233" y="230001"/>
                      <a:pt x="241881" y="230001"/>
                    </a:cubicBezTo>
                    <a:close/>
                    <a:moveTo>
                      <a:pt x="877571" y="222270"/>
                    </a:moveTo>
                    <a:cubicBezTo>
                      <a:pt x="885219" y="222270"/>
                      <a:pt x="891419" y="227531"/>
                      <a:pt x="891419" y="234020"/>
                    </a:cubicBezTo>
                    <a:cubicBezTo>
                      <a:pt x="891419" y="240509"/>
                      <a:pt x="885219" y="245770"/>
                      <a:pt x="877571" y="245770"/>
                    </a:cubicBezTo>
                    <a:cubicBezTo>
                      <a:pt x="869924" y="245770"/>
                      <a:pt x="863724" y="240509"/>
                      <a:pt x="863724" y="234020"/>
                    </a:cubicBezTo>
                    <a:cubicBezTo>
                      <a:pt x="863724" y="227531"/>
                      <a:pt x="869924" y="222270"/>
                      <a:pt x="877571" y="222270"/>
                    </a:cubicBezTo>
                    <a:close/>
                    <a:moveTo>
                      <a:pt x="506915" y="199530"/>
                    </a:moveTo>
                    <a:cubicBezTo>
                      <a:pt x="514563" y="199530"/>
                      <a:pt x="520762" y="204791"/>
                      <a:pt x="520762" y="211280"/>
                    </a:cubicBezTo>
                    <a:cubicBezTo>
                      <a:pt x="520762" y="217769"/>
                      <a:pt x="514563" y="223030"/>
                      <a:pt x="506915" y="223030"/>
                    </a:cubicBezTo>
                    <a:cubicBezTo>
                      <a:pt x="499268" y="223030"/>
                      <a:pt x="493068" y="217769"/>
                      <a:pt x="493068" y="211280"/>
                    </a:cubicBezTo>
                    <a:cubicBezTo>
                      <a:pt x="493068" y="204791"/>
                      <a:pt x="499268" y="199530"/>
                      <a:pt x="506915" y="199530"/>
                    </a:cubicBezTo>
                    <a:close/>
                    <a:moveTo>
                      <a:pt x="309047" y="193835"/>
                    </a:moveTo>
                    <a:cubicBezTo>
                      <a:pt x="316694" y="193835"/>
                      <a:pt x="322894" y="199096"/>
                      <a:pt x="322894" y="205585"/>
                    </a:cubicBezTo>
                    <a:cubicBezTo>
                      <a:pt x="322894" y="212074"/>
                      <a:pt x="316694" y="217335"/>
                      <a:pt x="309047" y="217335"/>
                    </a:cubicBezTo>
                    <a:cubicBezTo>
                      <a:pt x="301399" y="217335"/>
                      <a:pt x="295199" y="212074"/>
                      <a:pt x="295199" y="205585"/>
                    </a:cubicBezTo>
                    <a:cubicBezTo>
                      <a:pt x="295199" y="199096"/>
                      <a:pt x="301399" y="193835"/>
                      <a:pt x="309047" y="193835"/>
                    </a:cubicBezTo>
                    <a:close/>
                    <a:moveTo>
                      <a:pt x="431639" y="192458"/>
                    </a:moveTo>
                    <a:cubicBezTo>
                      <a:pt x="439286" y="192458"/>
                      <a:pt x="445486" y="197719"/>
                      <a:pt x="445486" y="204208"/>
                    </a:cubicBezTo>
                    <a:cubicBezTo>
                      <a:pt x="445486" y="210697"/>
                      <a:pt x="439286" y="215958"/>
                      <a:pt x="431639" y="215958"/>
                    </a:cubicBezTo>
                    <a:cubicBezTo>
                      <a:pt x="423991" y="215958"/>
                      <a:pt x="417791" y="210697"/>
                      <a:pt x="417791" y="204208"/>
                    </a:cubicBezTo>
                    <a:cubicBezTo>
                      <a:pt x="417791" y="197719"/>
                      <a:pt x="423991" y="192458"/>
                      <a:pt x="431639" y="192458"/>
                    </a:cubicBezTo>
                    <a:close/>
                    <a:moveTo>
                      <a:pt x="97216" y="189960"/>
                    </a:moveTo>
                    <a:cubicBezTo>
                      <a:pt x="104864" y="189960"/>
                      <a:pt x="111064" y="195221"/>
                      <a:pt x="111064" y="201710"/>
                    </a:cubicBezTo>
                    <a:cubicBezTo>
                      <a:pt x="111064" y="208199"/>
                      <a:pt x="104864" y="213460"/>
                      <a:pt x="97216" y="213460"/>
                    </a:cubicBezTo>
                    <a:cubicBezTo>
                      <a:pt x="93393" y="213460"/>
                      <a:pt x="89931" y="212145"/>
                      <a:pt x="87425" y="210019"/>
                    </a:cubicBezTo>
                    <a:lnTo>
                      <a:pt x="84921" y="204888"/>
                    </a:lnTo>
                    <a:lnTo>
                      <a:pt x="95263" y="190647"/>
                    </a:lnTo>
                    <a:close/>
                    <a:moveTo>
                      <a:pt x="692020" y="183029"/>
                    </a:moveTo>
                    <a:cubicBezTo>
                      <a:pt x="699667" y="183029"/>
                      <a:pt x="705867" y="188290"/>
                      <a:pt x="705867" y="194779"/>
                    </a:cubicBezTo>
                    <a:cubicBezTo>
                      <a:pt x="705867" y="201268"/>
                      <a:pt x="699667" y="206529"/>
                      <a:pt x="692020" y="206529"/>
                    </a:cubicBezTo>
                    <a:cubicBezTo>
                      <a:pt x="684372" y="206529"/>
                      <a:pt x="678172" y="201268"/>
                      <a:pt x="678172" y="194779"/>
                    </a:cubicBezTo>
                    <a:cubicBezTo>
                      <a:pt x="678172" y="188290"/>
                      <a:pt x="684372" y="183029"/>
                      <a:pt x="692020" y="183029"/>
                    </a:cubicBezTo>
                    <a:close/>
                    <a:moveTo>
                      <a:pt x="934578" y="175896"/>
                    </a:moveTo>
                    <a:cubicBezTo>
                      <a:pt x="942225" y="175896"/>
                      <a:pt x="948425" y="181156"/>
                      <a:pt x="948425" y="187645"/>
                    </a:cubicBezTo>
                    <a:cubicBezTo>
                      <a:pt x="948425" y="194135"/>
                      <a:pt x="942225" y="199395"/>
                      <a:pt x="934578" y="199395"/>
                    </a:cubicBezTo>
                    <a:cubicBezTo>
                      <a:pt x="926931" y="199395"/>
                      <a:pt x="920731" y="194135"/>
                      <a:pt x="920731" y="187645"/>
                    </a:cubicBezTo>
                    <a:cubicBezTo>
                      <a:pt x="920731" y="181156"/>
                      <a:pt x="926931" y="175896"/>
                      <a:pt x="934578" y="175896"/>
                    </a:cubicBezTo>
                    <a:close/>
                    <a:moveTo>
                      <a:pt x="604548" y="162977"/>
                    </a:moveTo>
                    <a:cubicBezTo>
                      <a:pt x="612196" y="162977"/>
                      <a:pt x="618396" y="168238"/>
                      <a:pt x="618396" y="174727"/>
                    </a:cubicBezTo>
                    <a:cubicBezTo>
                      <a:pt x="618396" y="181216"/>
                      <a:pt x="612196" y="186477"/>
                      <a:pt x="604548" y="186477"/>
                    </a:cubicBezTo>
                    <a:cubicBezTo>
                      <a:pt x="596901" y="186477"/>
                      <a:pt x="590701" y="181216"/>
                      <a:pt x="590701" y="174727"/>
                    </a:cubicBezTo>
                    <a:cubicBezTo>
                      <a:pt x="590701" y="168238"/>
                      <a:pt x="596901" y="162977"/>
                      <a:pt x="604548" y="162977"/>
                    </a:cubicBezTo>
                    <a:close/>
                    <a:moveTo>
                      <a:pt x="793839" y="157111"/>
                    </a:moveTo>
                    <a:cubicBezTo>
                      <a:pt x="801486" y="157111"/>
                      <a:pt x="807686" y="162372"/>
                      <a:pt x="807686" y="168861"/>
                    </a:cubicBezTo>
                    <a:cubicBezTo>
                      <a:pt x="807686" y="175350"/>
                      <a:pt x="801486" y="180611"/>
                      <a:pt x="793839" y="180611"/>
                    </a:cubicBezTo>
                    <a:cubicBezTo>
                      <a:pt x="786191" y="180611"/>
                      <a:pt x="779992" y="175350"/>
                      <a:pt x="779992" y="168861"/>
                    </a:cubicBezTo>
                    <a:cubicBezTo>
                      <a:pt x="779992" y="162372"/>
                      <a:pt x="786191" y="157111"/>
                      <a:pt x="793839" y="157111"/>
                    </a:cubicBezTo>
                    <a:close/>
                    <a:moveTo>
                      <a:pt x="240589" y="147336"/>
                    </a:moveTo>
                    <a:cubicBezTo>
                      <a:pt x="248237" y="147336"/>
                      <a:pt x="254437" y="152596"/>
                      <a:pt x="254437" y="159086"/>
                    </a:cubicBezTo>
                    <a:cubicBezTo>
                      <a:pt x="254437" y="165575"/>
                      <a:pt x="248237" y="170835"/>
                      <a:pt x="240589" y="170835"/>
                    </a:cubicBezTo>
                    <a:cubicBezTo>
                      <a:pt x="232942" y="170835"/>
                      <a:pt x="226742" y="165575"/>
                      <a:pt x="226742" y="159086"/>
                    </a:cubicBezTo>
                    <a:cubicBezTo>
                      <a:pt x="226742" y="152596"/>
                      <a:pt x="232942" y="147336"/>
                      <a:pt x="240589" y="147336"/>
                    </a:cubicBezTo>
                    <a:close/>
                    <a:moveTo>
                      <a:pt x="165313" y="140264"/>
                    </a:moveTo>
                    <a:cubicBezTo>
                      <a:pt x="172960" y="140264"/>
                      <a:pt x="179160" y="145525"/>
                      <a:pt x="179160" y="152014"/>
                    </a:cubicBezTo>
                    <a:cubicBezTo>
                      <a:pt x="179160" y="158503"/>
                      <a:pt x="172960" y="163764"/>
                      <a:pt x="165313" y="163764"/>
                    </a:cubicBezTo>
                    <a:cubicBezTo>
                      <a:pt x="157665" y="163764"/>
                      <a:pt x="151465" y="158503"/>
                      <a:pt x="151465" y="152014"/>
                    </a:cubicBezTo>
                    <a:cubicBezTo>
                      <a:pt x="151465" y="145525"/>
                      <a:pt x="157665" y="140264"/>
                      <a:pt x="165313" y="140264"/>
                    </a:cubicBezTo>
                    <a:close/>
                    <a:moveTo>
                      <a:pt x="411191" y="119509"/>
                    </a:moveTo>
                    <a:cubicBezTo>
                      <a:pt x="418839" y="119509"/>
                      <a:pt x="425039" y="124770"/>
                      <a:pt x="425039" y="131259"/>
                    </a:cubicBezTo>
                    <a:cubicBezTo>
                      <a:pt x="425039" y="137748"/>
                      <a:pt x="418839" y="143008"/>
                      <a:pt x="411191" y="143008"/>
                    </a:cubicBezTo>
                    <a:cubicBezTo>
                      <a:pt x="403544" y="143008"/>
                      <a:pt x="397344" y="137748"/>
                      <a:pt x="397344" y="131259"/>
                    </a:cubicBezTo>
                    <a:cubicBezTo>
                      <a:pt x="397344" y="124770"/>
                      <a:pt x="403544" y="119509"/>
                      <a:pt x="411191" y="119509"/>
                    </a:cubicBezTo>
                    <a:close/>
                    <a:moveTo>
                      <a:pt x="884030" y="118938"/>
                    </a:moveTo>
                    <a:cubicBezTo>
                      <a:pt x="891677" y="118938"/>
                      <a:pt x="897877" y="124199"/>
                      <a:pt x="897877" y="130688"/>
                    </a:cubicBezTo>
                    <a:cubicBezTo>
                      <a:pt x="897877" y="137177"/>
                      <a:pt x="891677" y="142438"/>
                      <a:pt x="884030" y="142438"/>
                    </a:cubicBezTo>
                    <a:cubicBezTo>
                      <a:pt x="876382" y="142438"/>
                      <a:pt x="870182" y="137177"/>
                      <a:pt x="870182" y="130688"/>
                    </a:cubicBezTo>
                    <a:cubicBezTo>
                      <a:pt x="870182" y="124199"/>
                      <a:pt x="876382" y="118938"/>
                      <a:pt x="884030" y="118938"/>
                    </a:cubicBezTo>
                    <a:close/>
                    <a:moveTo>
                      <a:pt x="661555" y="116603"/>
                    </a:moveTo>
                    <a:cubicBezTo>
                      <a:pt x="669202" y="116603"/>
                      <a:pt x="675402" y="121863"/>
                      <a:pt x="675402" y="128352"/>
                    </a:cubicBezTo>
                    <a:cubicBezTo>
                      <a:pt x="675402" y="134842"/>
                      <a:pt x="669202" y="140102"/>
                      <a:pt x="661555" y="140102"/>
                    </a:cubicBezTo>
                    <a:cubicBezTo>
                      <a:pt x="653907" y="140102"/>
                      <a:pt x="647708" y="134842"/>
                      <a:pt x="647708" y="128352"/>
                    </a:cubicBezTo>
                    <a:cubicBezTo>
                      <a:pt x="647708" y="121863"/>
                      <a:pt x="653907" y="116603"/>
                      <a:pt x="661555" y="116603"/>
                    </a:cubicBezTo>
                    <a:close/>
                    <a:moveTo>
                      <a:pt x="755671" y="99686"/>
                    </a:moveTo>
                    <a:cubicBezTo>
                      <a:pt x="763319" y="99686"/>
                      <a:pt x="769519" y="104947"/>
                      <a:pt x="769519" y="111436"/>
                    </a:cubicBezTo>
                    <a:cubicBezTo>
                      <a:pt x="769519" y="117925"/>
                      <a:pt x="763319" y="123186"/>
                      <a:pt x="755671" y="123186"/>
                    </a:cubicBezTo>
                    <a:cubicBezTo>
                      <a:pt x="748024" y="123186"/>
                      <a:pt x="741824" y="117925"/>
                      <a:pt x="741824" y="111436"/>
                    </a:cubicBezTo>
                    <a:cubicBezTo>
                      <a:pt x="741824" y="104947"/>
                      <a:pt x="748024" y="99686"/>
                      <a:pt x="755671" y="99686"/>
                    </a:cubicBezTo>
                    <a:close/>
                    <a:moveTo>
                      <a:pt x="323720" y="99457"/>
                    </a:moveTo>
                    <a:cubicBezTo>
                      <a:pt x="331368" y="99457"/>
                      <a:pt x="337567" y="104717"/>
                      <a:pt x="337567" y="111207"/>
                    </a:cubicBezTo>
                    <a:cubicBezTo>
                      <a:pt x="337567" y="117696"/>
                      <a:pt x="331368" y="122956"/>
                      <a:pt x="323720" y="122956"/>
                    </a:cubicBezTo>
                    <a:cubicBezTo>
                      <a:pt x="316073" y="122956"/>
                      <a:pt x="309873" y="117696"/>
                      <a:pt x="309873" y="111207"/>
                    </a:cubicBezTo>
                    <a:cubicBezTo>
                      <a:pt x="309873" y="104717"/>
                      <a:pt x="316073" y="99457"/>
                      <a:pt x="323720" y="99457"/>
                    </a:cubicBezTo>
                    <a:close/>
                    <a:moveTo>
                      <a:pt x="513010" y="93591"/>
                    </a:moveTo>
                    <a:cubicBezTo>
                      <a:pt x="520658" y="93591"/>
                      <a:pt x="526858" y="98852"/>
                      <a:pt x="526858" y="105341"/>
                    </a:cubicBezTo>
                    <a:cubicBezTo>
                      <a:pt x="526858" y="111830"/>
                      <a:pt x="520658" y="117091"/>
                      <a:pt x="513010" y="117091"/>
                    </a:cubicBezTo>
                    <a:cubicBezTo>
                      <a:pt x="505363" y="117091"/>
                      <a:pt x="499163" y="111830"/>
                      <a:pt x="499163" y="105341"/>
                    </a:cubicBezTo>
                    <a:cubicBezTo>
                      <a:pt x="499163" y="98852"/>
                      <a:pt x="505363" y="93591"/>
                      <a:pt x="513010" y="93591"/>
                    </a:cubicBezTo>
                    <a:close/>
                    <a:moveTo>
                      <a:pt x="822837" y="63520"/>
                    </a:moveTo>
                    <a:cubicBezTo>
                      <a:pt x="830484" y="63520"/>
                      <a:pt x="836684" y="68781"/>
                      <a:pt x="836684" y="75270"/>
                    </a:cubicBezTo>
                    <a:cubicBezTo>
                      <a:pt x="836684" y="81759"/>
                      <a:pt x="830484" y="87020"/>
                      <a:pt x="822837" y="87020"/>
                    </a:cubicBezTo>
                    <a:cubicBezTo>
                      <a:pt x="815190" y="87020"/>
                      <a:pt x="808990" y="81759"/>
                      <a:pt x="808990" y="75270"/>
                    </a:cubicBezTo>
                    <a:cubicBezTo>
                      <a:pt x="808990" y="68781"/>
                      <a:pt x="815190" y="63520"/>
                      <a:pt x="822837" y="63520"/>
                    </a:cubicBezTo>
                    <a:close/>
                    <a:moveTo>
                      <a:pt x="231954" y="60811"/>
                    </a:moveTo>
                    <a:lnTo>
                      <a:pt x="239692" y="63531"/>
                    </a:lnTo>
                    <a:cubicBezTo>
                      <a:pt x="242197" y="65657"/>
                      <a:pt x="243747" y="68595"/>
                      <a:pt x="243747" y="71839"/>
                    </a:cubicBezTo>
                    <a:cubicBezTo>
                      <a:pt x="243747" y="78328"/>
                      <a:pt x="237548" y="83589"/>
                      <a:pt x="229900" y="83589"/>
                    </a:cubicBezTo>
                    <a:cubicBezTo>
                      <a:pt x="226077" y="83589"/>
                      <a:pt x="222615" y="82274"/>
                      <a:pt x="220109" y="80148"/>
                    </a:cubicBezTo>
                    <a:lnTo>
                      <a:pt x="216425" y="72600"/>
                    </a:lnTo>
                    <a:close/>
                    <a:moveTo>
                      <a:pt x="611007" y="59645"/>
                    </a:moveTo>
                    <a:cubicBezTo>
                      <a:pt x="618654" y="59645"/>
                      <a:pt x="624854" y="64906"/>
                      <a:pt x="624854" y="71395"/>
                    </a:cubicBezTo>
                    <a:cubicBezTo>
                      <a:pt x="624854" y="77884"/>
                      <a:pt x="618654" y="83145"/>
                      <a:pt x="611007" y="83145"/>
                    </a:cubicBezTo>
                    <a:cubicBezTo>
                      <a:pt x="603359" y="83145"/>
                      <a:pt x="597159" y="77884"/>
                      <a:pt x="597159" y="71395"/>
                    </a:cubicBezTo>
                    <a:cubicBezTo>
                      <a:pt x="597159" y="64906"/>
                      <a:pt x="603359" y="59645"/>
                      <a:pt x="611007" y="59645"/>
                    </a:cubicBezTo>
                    <a:close/>
                    <a:moveTo>
                      <a:pt x="380727" y="53082"/>
                    </a:moveTo>
                    <a:cubicBezTo>
                      <a:pt x="388374" y="53082"/>
                      <a:pt x="394574" y="58343"/>
                      <a:pt x="394574" y="64832"/>
                    </a:cubicBezTo>
                    <a:cubicBezTo>
                      <a:pt x="394574" y="71321"/>
                      <a:pt x="388374" y="76582"/>
                      <a:pt x="380727" y="76582"/>
                    </a:cubicBezTo>
                    <a:cubicBezTo>
                      <a:pt x="373079" y="76582"/>
                      <a:pt x="366879" y="71321"/>
                      <a:pt x="366879" y="64832"/>
                    </a:cubicBezTo>
                    <a:cubicBezTo>
                      <a:pt x="366879" y="58343"/>
                      <a:pt x="373079" y="53082"/>
                      <a:pt x="380727" y="53082"/>
                    </a:cubicBezTo>
                    <a:close/>
                    <a:moveTo>
                      <a:pt x="474843" y="36166"/>
                    </a:moveTo>
                    <a:cubicBezTo>
                      <a:pt x="482490" y="36166"/>
                      <a:pt x="488690" y="41427"/>
                      <a:pt x="488690" y="47916"/>
                    </a:cubicBezTo>
                    <a:cubicBezTo>
                      <a:pt x="488690" y="54405"/>
                      <a:pt x="482490" y="59666"/>
                      <a:pt x="474843" y="59666"/>
                    </a:cubicBezTo>
                    <a:cubicBezTo>
                      <a:pt x="467196" y="59666"/>
                      <a:pt x="460996" y="54405"/>
                      <a:pt x="460996" y="47916"/>
                    </a:cubicBezTo>
                    <a:cubicBezTo>
                      <a:pt x="460996" y="41427"/>
                      <a:pt x="467196" y="36166"/>
                      <a:pt x="474843" y="36166"/>
                    </a:cubicBezTo>
                    <a:close/>
                    <a:moveTo>
                      <a:pt x="751717" y="17957"/>
                    </a:moveTo>
                    <a:lnTo>
                      <a:pt x="754885" y="19000"/>
                    </a:lnTo>
                    <a:lnTo>
                      <a:pt x="766082" y="24376"/>
                    </a:lnTo>
                    <a:lnTo>
                      <a:pt x="768227" y="28771"/>
                    </a:lnTo>
                    <a:cubicBezTo>
                      <a:pt x="768227" y="35260"/>
                      <a:pt x="762027" y="40520"/>
                      <a:pt x="754380" y="40520"/>
                    </a:cubicBezTo>
                    <a:cubicBezTo>
                      <a:pt x="746732" y="40520"/>
                      <a:pt x="740532" y="35260"/>
                      <a:pt x="740532" y="28771"/>
                    </a:cubicBezTo>
                    <a:cubicBezTo>
                      <a:pt x="740532" y="25527"/>
                      <a:pt x="742082" y="22589"/>
                      <a:pt x="744588" y="20463"/>
                    </a:cubicBezTo>
                    <a:close/>
                    <a:moveTo>
                      <a:pt x="679103" y="9949"/>
                    </a:moveTo>
                    <a:cubicBezTo>
                      <a:pt x="686750" y="9949"/>
                      <a:pt x="692950" y="15210"/>
                      <a:pt x="692950" y="21699"/>
                    </a:cubicBezTo>
                    <a:cubicBezTo>
                      <a:pt x="692950" y="28188"/>
                      <a:pt x="686750" y="33449"/>
                      <a:pt x="679103" y="33449"/>
                    </a:cubicBezTo>
                    <a:cubicBezTo>
                      <a:pt x="671456" y="33449"/>
                      <a:pt x="665256" y="28188"/>
                      <a:pt x="665256" y="21699"/>
                    </a:cubicBezTo>
                    <a:cubicBezTo>
                      <a:pt x="665256" y="15210"/>
                      <a:pt x="671456" y="9949"/>
                      <a:pt x="679103" y="9949"/>
                    </a:cubicBezTo>
                    <a:close/>
                    <a:moveTo>
                      <a:pt x="343942" y="8047"/>
                    </a:moveTo>
                    <a:lnTo>
                      <a:pt x="339970" y="16184"/>
                    </a:lnTo>
                    <a:cubicBezTo>
                      <a:pt x="337464" y="18310"/>
                      <a:pt x="334002" y="19625"/>
                      <a:pt x="330178" y="19625"/>
                    </a:cubicBezTo>
                    <a:cubicBezTo>
                      <a:pt x="326355" y="19625"/>
                      <a:pt x="322893" y="18310"/>
                      <a:pt x="320387" y="16184"/>
                    </a:cubicBezTo>
                    <a:lnTo>
                      <a:pt x="320226" y="15854"/>
                    </a:lnTo>
                    <a:close/>
                    <a:moveTo>
                      <a:pt x="542009" y="0"/>
                    </a:moveTo>
                    <a:cubicBezTo>
                      <a:pt x="549656" y="0"/>
                      <a:pt x="555856" y="5261"/>
                      <a:pt x="555856" y="11750"/>
                    </a:cubicBezTo>
                    <a:cubicBezTo>
                      <a:pt x="555856" y="18239"/>
                      <a:pt x="549656" y="23499"/>
                      <a:pt x="542009" y="23499"/>
                    </a:cubicBezTo>
                    <a:cubicBezTo>
                      <a:pt x="534361" y="23499"/>
                      <a:pt x="528161" y="18239"/>
                      <a:pt x="528161" y="11750"/>
                    </a:cubicBezTo>
                    <a:cubicBezTo>
                      <a:pt x="528161" y="5261"/>
                      <a:pt x="534361" y="0"/>
                      <a:pt x="542009" y="0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BD743C03-F60B-4642-AC43-67AD0D91CB29}"/>
                  </a:ext>
                </a:extLst>
              </p:cNvPr>
              <p:cNvSpPr/>
              <p:nvPr/>
            </p:nvSpPr>
            <p:spPr>
              <a:xfrm>
                <a:off x="1726982" y="2592455"/>
                <a:ext cx="180975" cy="155104"/>
              </a:xfrm>
              <a:custGeom>
                <a:avLst/>
                <a:gdLst>
                  <a:gd name="connsiteX0" fmla="*/ 145189 w 304116"/>
                  <a:gd name="connsiteY0" fmla="*/ 61656 h 260642"/>
                  <a:gd name="connsiteX1" fmla="*/ 254626 w 304116"/>
                  <a:gd name="connsiteY1" fmla="*/ 114864 h 260642"/>
                  <a:gd name="connsiteX2" fmla="*/ 282220 w 304116"/>
                  <a:gd name="connsiteY2" fmla="*/ 259201 h 260642"/>
                  <a:gd name="connsiteX3" fmla="*/ 189519 w 304116"/>
                  <a:gd name="connsiteY3" fmla="*/ 179971 h 260642"/>
                  <a:gd name="connsiteX4" fmla="*/ 116176 w 304116"/>
                  <a:gd name="connsiteY4" fmla="*/ 83631 h 260642"/>
                  <a:gd name="connsiteX5" fmla="*/ 145189 w 304116"/>
                  <a:gd name="connsiteY5" fmla="*/ 61656 h 260642"/>
                  <a:gd name="connsiteX6" fmla="*/ 46549 w 304116"/>
                  <a:gd name="connsiteY6" fmla="*/ 0 h 260642"/>
                  <a:gd name="connsiteX7" fmla="*/ 93098 w 304116"/>
                  <a:gd name="connsiteY7" fmla="*/ 46549 h 260642"/>
                  <a:gd name="connsiteX8" fmla="*/ 46549 w 304116"/>
                  <a:gd name="connsiteY8" fmla="*/ 93098 h 260642"/>
                  <a:gd name="connsiteX9" fmla="*/ 0 w 304116"/>
                  <a:gd name="connsiteY9" fmla="*/ 46549 h 260642"/>
                  <a:gd name="connsiteX10" fmla="*/ 46549 w 304116"/>
                  <a:gd name="connsiteY10" fmla="*/ 0 h 260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04116" h="260642">
                    <a:moveTo>
                      <a:pt x="145189" y="61656"/>
                    </a:moveTo>
                    <a:cubicBezTo>
                      <a:pt x="181399" y="56002"/>
                      <a:pt x="233871" y="92917"/>
                      <a:pt x="254626" y="114864"/>
                    </a:cubicBezTo>
                    <a:cubicBezTo>
                      <a:pt x="282300" y="144126"/>
                      <a:pt x="333494" y="247578"/>
                      <a:pt x="282220" y="259201"/>
                    </a:cubicBezTo>
                    <a:cubicBezTo>
                      <a:pt x="230946" y="270824"/>
                      <a:pt x="217193" y="209232"/>
                      <a:pt x="189519" y="179971"/>
                    </a:cubicBezTo>
                    <a:cubicBezTo>
                      <a:pt x="161846" y="150709"/>
                      <a:pt x="89459" y="137532"/>
                      <a:pt x="116176" y="83631"/>
                    </a:cubicBezTo>
                    <a:cubicBezTo>
                      <a:pt x="122855" y="70155"/>
                      <a:pt x="133118" y="63541"/>
                      <a:pt x="145189" y="61656"/>
                    </a:cubicBezTo>
                    <a:close/>
                    <a:moveTo>
                      <a:pt x="46549" y="0"/>
                    </a:moveTo>
                    <a:cubicBezTo>
                      <a:pt x="72257" y="0"/>
                      <a:pt x="93098" y="20841"/>
                      <a:pt x="93098" y="46549"/>
                    </a:cubicBezTo>
                    <a:cubicBezTo>
                      <a:pt x="93098" y="72257"/>
                      <a:pt x="72257" y="93098"/>
                      <a:pt x="46549" y="93098"/>
                    </a:cubicBezTo>
                    <a:cubicBezTo>
                      <a:pt x="20841" y="93098"/>
                      <a:pt x="0" y="72257"/>
                      <a:pt x="0" y="46549"/>
                    </a:cubicBezTo>
                    <a:cubicBezTo>
                      <a:pt x="0" y="20841"/>
                      <a:pt x="20841" y="0"/>
                      <a:pt x="4654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EBF5F1A0-F0E9-4919-AC1A-E9FF0BA31CB3}"/>
                  </a:ext>
                </a:extLst>
              </p:cNvPr>
              <p:cNvSpPr/>
              <p:nvPr/>
            </p:nvSpPr>
            <p:spPr>
              <a:xfrm>
                <a:off x="1061108" y="3090745"/>
                <a:ext cx="957574" cy="280978"/>
              </a:xfrm>
              <a:custGeom>
                <a:avLst/>
                <a:gdLst>
                  <a:gd name="connsiteX0" fmla="*/ 0 w 957574"/>
                  <a:gd name="connsiteY0" fmla="*/ 0 h 280978"/>
                  <a:gd name="connsiteX1" fmla="*/ 1472 w 957574"/>
                  <a:gd name="connsiteY1" fmla="*/ 1092 h 280978"/>
                  <a:gd name="connsiteX2" fmla="*/ 20424 w 957574"/>
                  <a:gd name="connsiteY2" fmla="*/ 10889 h 280978"/>
                  <a:gd name="connsiteX3" fmla="*/ 46212 w 957574"/>
                  <a:gd name="connsiteY3" fmla="*/ 46399 h 280978"/>
                  <a:gd name="connsiteX4" fmla="*/ 479794 w 957574"/>
                  <a:gd name="connsiteY4" fmla="*/ 217229 h 280978"/>
                  <a:gd name="connsiteX5" fmla="*/ 913376 w 957574"/>
                  <a:gd name="connsiteY5" fmla="*/ 46399 h 280978"/>
                  <a:gd name="connsiteX6" fmla="*/ 937421 w 957574"/>
                  <a:gd name="connsiteY6" fmla="*/ 13288 h 280978"/>
                  <a:gd name="connsiteX7" fmla="*/ 957574 w 957574"/>
                  <a:gd name="connsiteY7" fmla="*/ 2871 h 280978"/>
                  <a:gd name="connsiteX8" fmla="*/ 951370 w 957574"/>
                  <a:gd name="connsiteY8" fmla="*/ 19568 h 280978"/>
                  <a:gd name="connsiteX9" fmla="*/ 479320 w 957574"/>
                  <a:gd name="connsiteY9" fmla="*/ 280978 h 280978"/>
                  <a:gd name="connsiteX10" fmla="*/ 7270 w 957574"/>
                  <a:gd name="connsiteY10" fmla="*/ 19568 h 280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57574" h="280978">
                    <a:moveTo>
                      <a:pt x="0" y="0"/>
                    </a:moveTo>
                    <a:lnTo>
                      <a:pt x="1472" y="1092"/>
                    </a:lnTo>
                    <a:lnTo>
                      <a:pt x="20424" y="10889"/>
                    </a:lnTo>
                    <a:lnTo>
                      <a:pt x="46212" y="46399"/>
                    </a:lnTo>
                    <a:cubicBezTo>
                      <a:pt x="149271" y="150729"/>
                      <a:pt x="305237" y="217229"/>
                      <a:pt x="479794" y="217229"/>
                    </a:cubicBezTo>
                    <a:cubicBezTo>
                      <a:pt x="654351" y="217229"/>
                      <a:pt x="810317" y="150729"/>
                      <a:pt x="913376" y="46399"/>
                    </a:cubicBezTo>
                    <a:lnTo>
                      <a:pt x="937421" y="13288"/>
                    </a:lnTo>
                    <a:lnTo>
                      <a:pt x="957574" y="2871"/>
                    </a:lnTo>
                    <a:lnTo>
                      <a:pt x="951370" y="19568"/>
                    </a:lnTo>
                    <a:cubicBezTo>
                      <a:pt x="873597" y="173188"/>
                      <a:pt x="691526" y="280978"/>
                      <a:pt x="479320" y="280978"/>
                    </a:cubicBezTo>
                    <a:cubicBezTo>
                      <a:pt x="267114" y="280978"/>
                      <a:pt x="85043" y="173188"/>
                      <a:pt x="7270" y="19568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8" name="グループ化 107">
              <a:extLst>
                <a:ext uri="{FF2B5EF4-FFF2-40B4-BE49-F238E27FC236}">
                  <a16:creationId xmlns:a16="http://schemas.microsoft.com/office/drawing/2014/main" id="{D97EEE45-950C-42D3-87BE-207351F8758C}"/>
                </a:ext>
              </a:extLst>
            </p:cNvPr>
            <p:cNvGrpSpPr/>
            <p:nvPr/>
          </p:nvGrpSpPr>
          <p:grpSpPr>
            <a:xfrm>
              <a:off x="5534841" y="4005104"/>
              <a:ext cx="894510" cy="681014"/>
              <a:chOff x="967076" y="2506163"/>
              <a:chExt cx="1136911" cy="865560"/>
            </a:xfrm>
          </p:grpSpPr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194088C2-0491-4250-8E21-396E7720CF9A}"/>
                  </a:ext>
                </a:extLst>
              </p:cNvPr>
              <p:cNvSpPr/>
              <p:nvPr/>
            </p:nvSpPr>
            <p:spPr>
              <a:xfrm>
                <a:off x="967076" y="2506163"/>
                <a:ext cx="1136910" cy="856022"/>
              </a:xfrm>
              <a:custGeom>
                <a:avLst/>
                <a:gdLst>
                  <a:gd name="connsiteX0" fmla="*/ 573352 w 1136910"/>
                  <a:gd name="connsiteY0" fmla="*/ 0 h 856022"/>
                  <a:gd name="connsiteX1" fmla="*/ 1045402 w 1136910"/>
                  <a:gd name="connsiteY1" fmla="*/ 261410 h 856022"/>
                  <a:gd name="connsiteX2" fmla="*/ 1073505 w 1136910"/>
                  <a:gd name="connsiteY2" fmla="*/ 337046 h 856022"/>
                  <a:gd name="connsiteX3" fmla="*/ 1092238 w 1136910"/>
                  <a:gd name="connsiteY3" fmla="*/ 349320 h 856022"/>
                  <a:gd name="connsiteX4" fmla="*/ 1136910 w 1136910"/>
                  <a:gd name="connsiteY4" fmla="*/ 428011 h 856022"/>
                  <a:gd name="connsiteX5" fmla="*/ 1092238 w 1136910"/>
                  <a:gd name="connsiteY5" fmla="*/ 506702 h 856022"/>
                  <a:gd name="connsiteX6" fmla="*/ 1073505 w 1136910"/>
                  <a:gd name="connsiteY6" fmla="*/ 518976 h 856022"/>
                  <a:gd name="connsiteX7" fmla="*/ 1045402 w 1136910"/>
                  <a:gd name="connsiteY7" fmla="*/ 594612 h 856022"/>
                  <a:gd name="connsiteX8" fmla="*/ 573352 w 1136910"/>
                  <a:gd name="connsiteY8" fmla="*/ 856022 h 856022"/>
                  <a:gd name="connsiteX9" fmla="*/ 101302 w 1136910"/>
                  <a:gd name="connsiteY9" fmla="*/ 594612 h 856022"/>
                  <a:gd name="connsiteX10" fmla="*/ 76351 w 1136910"/>
                  <a:gd name="connsiteY10" fmla="*/ 527459 h 856022"/>
                  <a:gd name="connsiteX11" fmla="*/ 44672 w 1136910"/>
                  <a:gd name="connsiteY11" fmla="*/ 506702 h 856022"/>
                  <a:gd name="connsiteX12" fmla="*/ 0 w 1136910"/>
                  <a:gd name="connsiteY12" fmla="*/ 428011 h 856022"/>
                  <a:gd name="connsiteX13" fmla="*/ 44672 w 1136910"/>
                  <a:gd name="connsiteY13" fmla="*/ 349320 h 856022"/>
                  <a:gd name="connsiteX14" fmla="*/ 76351 w 1136910"/>
                  <a:gd name="connsiteY14" fmla="*/ 328564 h 856022"/>
                  <a:gd name="connsiteX15" fmla="*/ 101302 w 1136910"/>
                  <a:gd name="connsiteY15" fmla="*/ 261410 h 856022"/>
                  <a:gd name="connsiteX16" fmla="*/ 573352 w 1136910"/>
                  <a:gd name="connsiteY16" fmla="*/ 0 h 856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36910" h="856022">
                    <a:moveTo>
                      <a:pt x="573352" y="0"/>
                    </a:moveTo>
                    <a:cubicBezTo>
                      <a:pt x="785558" y="0"/>
                      <a:pt x="967629" y="107790"/>
                      <a:pt x="1045402" y="261410"/>
                    </a:cubicBezTo>
                    <a:lnTo>
                      <a:pt x="1073505" y="337046"/>
                    </a:lnTo>
                    <a:lnTo>
                      <a:pt x="1092238" y="349320"/>
                    </a:lnTo>
                    <a:cubicBezTo>
                      <a:pt x="1121003" y="373506"/>
                      <a:pt x="1136910" y="400098"/>
                      <a:pt x="1136910" y="428011"/>
                    </a:cubicBezTo>
                    <a:cubicBezTo>
                      <a:pt x="1136910" y="455924"/>
                      <a:pt x="1121003" y="482516"/>
                      <a:pt x="1092238" y="506702"/>
                    </a:cubicBezTo>
                    <a:lnTo>
                      <a:pt x="1073505" y="518976"/>
                    </a:lnTo>
                    <a:lnTo>
                      <a:pt x="1045402" y="594612"/>
                    </a:lnTo>
                    <a:cubicBezTo>
                      <a:pt x="967629" y="748232"/>
                      <a:pt x="785558" y="856022"/>
                      <a:pt x="573352" y="856022"/>
                    </a:cubicBezTo>
                    <a:cubicBezTo>
                      <a:pt x="361146" y="856022"/>
                      <a:pt x="179075" y="748232"/>
                      <a:pt x="101302" y="594612"/>
                    </a:cubicBezTo>
                    <a:lnTo>
                      <a:pt x="76351" y="527459"/>
                    </a:lnTo>
                    <a:lnTo>
                      <a:pt x="44672" y="506702"/>
                    </a:lnTo>
                    <a:cubicBezTo>
                      <a:pt x="15907" y="482516"/>
                      <a:pt x="0" y="455924"/>
                      <a:pt x="0" y="428011"/>
                    </a:cubicBezTo>
                    <a:cubicBezTo>
                      <a:pt x="0" y="400098"/>
                      <a:pt x="15907" y="373506"/>
                      <a:pt x="44672" y="349320"/>
                    </a:cubicBezTo>
                    <a:lnTo>
                      <a:pt x="76351" y="328564"/>
                    </a:lnTo>
                    <a:lnTo>
                      <a:pt x="101302" y="261410"/>
                    </a:lnTo>
                    <a:cubicBezTo>
                      <a:pt x="179075" y="107790"/>
                      <a:pt x="361146" y="0"/>
                      <a:pt x="573352" y="0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008000"/>
                  </a:gs>
                  <a:gs pos="0">
                    <a:srgbClr val="92D050"/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02322E05-AA73-4307-A984-E26407344A10}"/>
                  </a:ext>
                </a:extLst>
              </p:cNvPr>
              <p:cNvSpPr/>
              <p:nvPr/>
            </p:nvSpPr>
            <p:spPr>
              <a:xfrm>
                <a:off x="1007652" y="2535679"/>
                <a:ext cx="1096335" cy="831850"/>
              </a:xfrm>
              <a:custGeom>
                <a:avLst/>
                <a:gdLst>
                  <a:gd name="connsiteX0" fmla="*/ 505095 w 1096335"/>
                  <a:gd name="connsiteY0" fmla="*/ 817167 h 831850"/>
                  <a:gd name="connsiteX1" fmla="*/ 518942 w 1096335"/>
                  <a:gd name="connsiteY1" fmla="*/ 828917 h 831850"/>
                  <a:gd name="connsiteX2" fmla="*/ 517510 w 1096335"/>
                  <a:gd name="connsiteY2" fmla="*/ 831850 h 831850"/>
                  <a:gd name="connsiteX3" fmla="*/ 491889 w 1096335"/>
                  <a:gd name="connsiteY3" fmla="*/ 830231 h 831850"/>
                  <a:gd name="connsiteX4" fmla="*/ 491248 w 1096335"/>
                  <a:gd name="connsiteY4" fmla="*/ 828917 h 831850"/>
                  <a:gd name="connsiteX5" fmla="*/ 505095 w 1096335"/>
                  <a:gd name="connsiteY5" fmla="*/ 817167 h 831850"/>
                  <a:gd name="connsiteX6" fmla="*/ 319544 w 1096335"/>
                  <a:gd name="connsiteY6" fmla="*/ 777927 h 831850"/>
                  <a:gd name="connsiteX7" fmla="*/ 333391 w 1096335"/>
                  <a:gd name="connsiteY7" fmla="*/ 789676 h 831850"/>
                  <a:gd name="connsiteX8" fmla="*/ 329853 w 1096335"/>
                  <a:gd name="connsiteY8" fmla="*/ 796924 h 831850"/>
                  <a:gd name="connsiteX9" fmla="*/ 310669 w 1096335"/>
                  <a:gd name="connsiteY9" fmla="*/ 790609 h 831850"/>
                  <a:gd name="connsiteX10" fmla="*/ 306272 w 1096335"/>
                  <a:gd name="connsiteY10" fmla="*/ 788497 h 831850"/>
                  <a:gd name="connsiteX11" fmla="*/ 309752 w 1096335"/>
                  <a:gd name="connsiteY11" fmla="*/ 781368 h 831850"/>
                  <a:gd name="connsiteX12" fmla="*/ 319544 w 1096335"/>
                  <a:gd name="connsiteY12" fmla="*/ 777927 h 831850"/>
                  <a:gd name="connsiteX13" fmla="*/ 562102 w 1096335"/>
                  <a:gd name="connsiteY13" fmla="*/ 770793 h 831850"/>
                  <a:gd name="connsiteX14" fmla="*/ 575949 w 1096335"/>
                  <a:gd name="connsiteY14" fmla="*/ 782543 h 831850"/>
                  <a:gd name="connsiteX15" fmla="*/ 562102 w 1096335"/>
                  <a:gd name="connsiteY15" fmla="*/ 794293 h 831850"/>
                  <a:gd name="connsiteX16" fmla="*/ 548254 w 1096335"/>
                  <a:gd name="connsiteY16" fmla="*/ 782543 h 831850"/>
                  <a:gd name="connsiteX17" fmla="*/ 562102 w 1096335"/>
                  <a:gd name="connsiteY17" fmla="*/ 770793 h 831850"/>
                  <a:gd name="connsiteX18" fmla="*/ 777880 w 1096335"/>
                  <a:gd name="connsiteY18" fmla="*/ 766030 h 831850"/>
                  <a:gd name="connsiteX19" fmla="*/ 787671 w 1096335"/>
                  <a:gd name="connsiteY19" fmla="*/ 769472 h 831850"/>
                  <a:gd name="connsiteX20" fmla="*/ 789804 w 1096335"/>
                  <a:gd name="connsiteY20" fmla="*/ 773841 h 831850"/>
                  <a:gd name="connsiteX21" fmla="*/ 767369 w 1096335"/>
                  <a:gd name="connsiteY21" fmla="*/ 784614 h 831850"/>
                  <a:gd name="connsiteX22" fmla="*/ 764032 w 1096335"/>
                  <a:gd name="connsiteY22" fmla="*/ 777780 h 831850"/>
                  <a:gd name="connsiteX23" fmla="*/ 777880 w 1096335"/>
                  <a:gd name="connsiteY23" fmla="*/ 766030 h 831850"/>
                  <a:gd name="connsiteX24" fmla="*/ 656218 w 1096335"/>
                  <a:gd name="connsiteY24" fmla="*/ 753877 h 831850"/>
                  <a:gd name="connsiteX25" fmla="*/ 670065 w 1096335"/>
                  <a:gd name="connsiteY25" fmla="*/ 765627 h 831850"/>
                  <a:gd name="connsiteX26" fmla="*/ 656218 w 1096335"/>
                  <a:gd name="connsiteY26" fmla="*/ 777376 h 831850"/>
                  <a:gd name="connsiteX27" fmla="*/ 642371 w 1096335"/>
                  <a:gd name="connsiteY27" fmla="*/ 765627 h 831850"/>
                  <a:gd name="connsiteX28" fmla="*/ 656218 w 1096335"/>
                  <a:gd name="connsiteY28" fmla="*/ 753877 h 831850"/>
                  <a:gd name="connsiteX29" fmla="*/ 421363 w 1096335"/>
                  <a:gd name="connsiteY29" fmla="*/ 752009 h 831850"/>
                  <a:gd name="connsiteX30" fmla="*/ 435210 w 1096335"/>
                  <a:gd name="connsiteY30" fmla="*/ 763759 h 831850"/>
                  <a:gd name="connsiteX31" fmla="*/ 421363 w 1096335"/>
                  <a:gd name="connsiteY31" fmla="*/ 775508 h 831850"/>
                  <a:gd name="connsiteX32" fmla="*/ 407515 w 1096335"/>
                  <a:gd name="connsiteY32" fmla="*/ 763759 h 831850"/>
                  <a:gd name="connsiteX33" fmla="*/ 421363 w 1096335"/>
                  <a:gd name="connsiteY33" fmla="*/ 752009 h 831850"/>
                  <a:gd name="connsiteX34" fmla="*/ 723384 w 1096335"/>
                  <a:gd name="connsiteY34" fmla="*/ 717711 h 831850"/>
                  <a:gd name="connsiteX35" fmla="*/ 737231 w 1096335"/>
                  <a:gd name="connsiteY35" fmla="*/ 729460 h 831850"/>
                  <a:gd name="connsiteX36" fmla="*/ 723384 w 1096335"/>
                  <a:gd name="connsiteY36" fmla="*/ 741210 h 831850"/>
                  <a:gd name="connsiteX37" fmla="*/ 709536 w 1096335"/>
                  <a:gd name="connsiteY37" fmla="*/ 729460 h 831850"/>
                  <a:gd name="connsiteX38" fmla="*/ 723384 w 1096335"/>
                  <a:gd name="connsiteY38" fmla="*/ 717711 h 831850"/>
                  <a:gd name="connsiteX39" fmla="*/ 845976 w 1096335"/>
                  <a:gd name="connsiteY39" fmla="*/ 716334 h 831850"/>
                  <a:gd name="connsiteX40" fmla="*/ 859823 w 1096335"/>
                  <a:gd name="connsiteY40" fmla="*/ 728083 h 831850"/>
                  <a:gd name="connsiteX41" fmla="*/ 859197 w 1096335"/>
                  <a:gd name="connsiteY41" fmla="*/ 729366 h 831850"/>
                  <a:gd name="connsiteX42" fmla="*/ 845588 w 1096335"/>
                  <a:gd name="connsiteY42" fmla="*/ 739697 h 831850"/>
                  <a:gd name="connsiteX43" fmla="*/ 836185 w 1096335"/>
                  <a:gd name="connsiteY43" fmla="*/ 736392 h 831850"/>
                  <a:gd name="connsiteX44" fmla="*/ 832129 w 1096335"/>
                  <a:gd name="connsiteY44" fmla="*/ 728083 h 831850"/>
                  <a:gd name="connsiteX45" fmla="*/ 845976 w 1096335"/>
                  <a:gd name="connsiteY45" fmla="*/ 716334 h 831850"/>
                  <a:gd name="connsiteX46" fmla="*/ 511553 w 1096335"/>
                  <a:gd name="connsiteY46" fmla="*/ 713836 h 831850"/>
                  <a:gd name="connsiteX47" fmla="*/ 525401 w 1096335"/>
                  <a:gd name="connsiteY47" fmla="*/ 725585 h 831850"/>
                  <a:gd name="connsiteX48" fmla="*/ 511553 w 1096335"/>
                  <a:gd name="connsiteY48" fmla="*/ 737335 h 831850"/>
                  <a:gd name="connsiteX49" fmla="*/ 497706 w 1096335"/>
                  <a:gd name="connsiteY49" fmla="*/ 725585 h 831850"/>
                  <a:gd name="connsiteX50" fmla="*/ 511553 w 1096335"/>
                  <a:gd name="connsiteY50" fmla="*/ 713836 h 831850"/>
                  <a:gd name="connsiteX51" fmla="*/ 289079 w 1096335"/>
                  <a:gd name="connsiteY51" fmla="*/ 711500 h 831850"/>
                  <a:gd name="connsiteX52" fmla="*/ 302926 w 1096335"/>
                  <a:gd name="connsiteY52" fmla="*/ 723250 h 831850"/>
                  <a:gd name="connsiteX53" fmla="*/ 289079 w 1096335"/>
                  <a:gd name="connsiteY53" fmla="*/ 735000 h 831850"/>
                  <a:gd name="connsiteX54" fmla="*/ 275232 w 1096335"/>
                  <a:gd name="connsiteY54" fmla="*/ 723250 h 831850"/>
                  <a:gd name="connsiteX55" fmla="*/ 289079 w 1096335"/>
                  <a:gd name="connsiteY55" fmla="*/ 711500 h 831850"/>
                  <a:gd name="connsiteX56" fmla="*/ 383195 w 1096335"/>
                  <a:gd name="connsiteY56" fmla="*/ 694584 h 831850"/>
                  <a:gd name="connsiteX57" fmla="*/ 397042 w 1096335"/>
                  <a:gd name="connsiteY57" fmla="*/ 706334 h 831850"/>
                  <a:gd name="connsiteX58" fmla="*/ 383195 w 1096335"/>
                  <a:gd name="connsiteY58" fmla="*/ 718083 h 831850"/>
                  <a:gd name="connsiteX59" fmla="*/ 369348 w 1096335"/>
                  <a:gd name="connsiteY59" fmla="*/ 706334 h 831850"/>
                  <a:gd name="connsiteX60" fmla="*/ 383195 w 1096335"/>
                  <a:gd name="connsiteY60" fmla="*/ 694584 h 831850"/>
                  <a:gd name="connsiteX61" fmla="*/ 654926 w 1096335"/>
                  <a:gd name="connsiteY61" fmla="*/ 671211 h 831850"/>
                  <a:gd name="connsiteX62" fmla="*/ 668774 w 1096335"/>
                  <a:gd name="connsiteY62" fmla="*/ 682961 h 831850"/>
                  <a:gd name="connsiteX63" fmla="*/ 654926 w 1096335"/>
                  <a:gd name="connsiteY63" fmla="*/ 694711 h 831850"/>
                  <a:gd name="connsiteX64" fmla="*/ 641079 w 1096335"/>
                  <a:gd name="connsiteY64" fmla="*/ 682961 h 831850"/>
                  <a:gd name="connsiteX65" fmla="*/ 654926 w 1096335"/>
                  <a:gd name="connsiteY65" fmla="*/ 671211 h 831850"/>
                  <a:gd name="connsiteX66" fmla="*/ 579650 w 1096335"/>
                  <a:gd name="connsiteY66" fmla="*/ 664140 h 831850"/>
                  <a:gd name="connsiteX67" fmla="*/ 593497 w 1096335"/>
                  <a:gd name="connsiteY67" fmla="*/ 675889 h 831850"/>
                  <a:gd name="connsiteX68" fmla="*/ 579650 w 1096335"/>
                  <a:gd name="connsiteY68" fmla="*/ 687639 h 831850"/>
                  <a:gd name="connsiteX69" fmla="*/ 565802 w 1096335"/>
                  <a:gd name="connsiteY69" fmla="*/ 675889 h 831850"/>
                  <a:gd name="connsiteX70" fmla="*/ 579650 w 1096335"/>
                  <a:gd name="connsiteY70" fmla="*/ 664140 h 831850"/>
                  <a:gd name="connsiteX71" fmla="*/ 450361 w 1096335"/>
                  <a:gd name="connsiteY71" fmla="*/ 658418 h 831850"/>
                  <a:gd name="connsiteX72" fmla="*/ 464208 w 1096335"/>
                  <a:gd name="connsiteY72" fmla="*/ 670167 h 831850"/>
                  <a:gd name="connsiteX73" fmla="*/ 450361 w 1096335"/>
                  <a:gd name="connsiteY73" fmla="*/ 681917 h 831850"/>
                  <a:gd name="connsiteX74" fmla="*/ 436513 w 1096335"/>
                  <a:gd name="connsiteY74" fmla="*/ 670167 h 831850"/>
                  <a:gd name="connsiteX75" fmla="*/ 450361 w 1096335"/>
                  <a:gd name="connsiteY75" fmla="*/ 658418 h 831850"/>
                  <a:gd name="connsiteX76" fmla="*/ 238531 w 1096335"/>
                  <a:gd name="connsiteY76" fmla="*/ 654543 h 831850"/>
                  <a:gd name="connsiteX77" fmla="*/ 252378 w 1096335"/>
                  <a:gd name="connsiteY77" fmla="*/ 666292 h 831850"/>
                  <a:gd name="connsiteX78" fmla="*/ 238531 w 1096335"/>
                  <a:gd name="connsiteY78" fmla="*/ 678042 h 831850"/>
                  <a:gd name="connsiteX79" fmla="*/ 224683 w 1096335"/>
                  <a:gd name="connsiteY79" fmla="*/ 666292 h 831850"/>
                  <a:gd name="connsiteX80" fmla="*/ 238531 w 1096335"/>
                  <a:gd name="connsiteY80" fmla="*/ 654543 h 831850"/>
                  <a:gd name="connsiteX81" fmla="*/ 825529 w 1096335"/>
                  <a:gd name="connsiteY81" fmla="*/ 643384 h 831850"/>
                  <a:gd name="connsiteX82" fmla="*/ 839376 w 1096335"/>
                  <a:gd name="connsiteY82" fmla="*/ 655134 h 831850"/>
                  <a:gd name="connsiteX83" fmla="*/ 825529 w 1096335"/>
                  <a:gd name="connsiteY83" fmla="*/ 666884 h 831850"/>
                  <a:gd name="connsiteX84" fmla="*/ 811681 w 1096335"/>
                  <a:gd name="connsiteY84" fmla="*/ 655134 h 831850"/>
                  <a:gd name="connsiteX85" fmla="*/ 825529 w 1096335"/>
                  <a:gd name="connsiteY85" fmla="*/ 643384 h 831850"/>
                  <a:gd name="connsiteX86" fmla="*/ 104630 w 1096335"/>
                  <a:gd name="connsiteY86" fmla="*/ 631859 h 831850"/>
                  <a:gd name="connsiteX87" fmla="*/ 112158 w 1096335"/>
                  <a:gd name="connsiteY87" fmla="*/ 634505 h 831850"/>
                  <a:gd name="connsiteX88" fmla="*/ 116214 w 1096335"/>
                  <a:gd name="connsiteY88" fmla="*/ 642813 h 831850"/>
                  <a:gd name="connsiteX89" fmla="*/ 114755 w 1096335"/>
                  <a:gd name="connsiteY89" fmla="*/ 645802 h 831850"/>
                  <a:gd name="connsiteX90" fmla="*/ 738057 w 1096335"/>
                  <a:gd name="connsiteY90" fmla="*/ 623332 h 831850"/>
                  <a:gd name="connsiteX91" fmla="*/ 751905 w 1096335"/>
                  <a:gd name="connsiteY91" fmla="*/ 635082 h 831850"/>
                  <a:gd name="connsiteX92" fmla="*/ 738057 w 1096335"/>
                  <a:gd name="connsiteY92" fmla="*/ 646832 h 831850"/>
                  <a:gd name="connsiteX93" fmla="*/ 724210 w 1096335"/>
                  <a:gd name="connsiteY93" fmla="*/ 635082 h 831850"/>
                  <a:gd name="connsiteX94" fmla="*/ 738057 w 1096335"/>
                  <a:gd name="connsiteY94" fmla="*/ 623332 h 831850"/>
                  <a:gd name="connsiteX95" fmla="*/ 927348 w 1096335"/>
                  <a:gd name="connsiteY95" fmla="*/ 617466 h 831850"/>
                  <a:gd name="connsiteX96" fmla="*/ 941195 w 1096335"/>
                  <a:gd name="connsiteY96" fmla="*/ 629216 h 831850"/>
                  <a:gd name="connsiteX97" fmla="*/ 927348 w 1096335"/>
                  <a:gd name="connsiteY97" fmla="*/ 640966 h 831850"/>
                  <a:gd name="connsiteX98" fmla="*/ 913500 w 1096335"/>
                  <a:gd name="connsiteY98" fmla="*/ 629216 h 831850"/>
                  <a:gd name="connsiteX99" fmla="*/ 927348 w 1096335"/>
                  <a:gd name="connsiteY99" fmla="*/ 617466 h 831850"/>
                  <a:gd name="connsiteX100" fmla="*/ 381903 w 1096335"/>
                  <a:gd name="connsiteY100" fmla="*/ 611918 h 831850"/>
                  <a:gd name="connsiteX101" fmla="*/ 395751 w 1096335"/>
                  <a:gd name="connsiteY101" fmla="*/ 623668 h 831850"/>
                  <a:gd name="connsiteX102" fmla="*/ 381903 w 1096335"/>
                  <a:gd name="connsiteY102" fmla="*/ 635418 h 831850"/>
                  <a:gd name="connsiteX103" fmla="*/ 368056 w 1096335"/>
                  <a:gd name="connsiteY103" fmla="*/ 623668 h 831850"/>
                  <a:gd name="connsiteX104" fmla="*/ 381903 w 1096335"/>
                  <a:gd name="connsiteY104" fmla="*/ 611918 h 831850"/>
                  <a:gd name="connsiteX105" fmla="*/ 542418 w 1096335"/>
                  <a:gd name="connsiteY105" fmla="*/ 609883 h 831850"/>
                  <a:gd name="connsiteX106" fmla="*/ 556265 w 1096335"/>
                  <a:gd name="connsiteY106" fmla="*/ 621632 h 831850"/>
                  <a:gd name="connsiteX107" fmla="*/ 542418 w 1096335"/>
                  <a:gd name="connsiteY107" fmla="*/ 633382 h 831850"/>
                  <a:gd name="connsiteX108" fmla="*/ 528571 w 1096335"/>
                  <a:gd name="connsiteY108" fmla="*/ 621632 h 831850"/>
                  <a:gd name="connsiteX109" fmla="*/ 542418 w 1096335"/>
                  <a:gd name="connsiteY109" fmla="*/ 609883 h 831850"/>
                  <a:gd name="connsiteX110" fmla="*/ 306627 w 1096335"/>
                  <a:gd name="connsiteY110" fmla="*/ 604847 h 831850"/>
                  <a:gd name="connsiteX111" fmla="*/ 320474 w 1096335"/>
                  <a:gd name="connsiteY111" fmla="*/ 616596 h 831850"/>
                  <a:gd name="connsiteX112" fmla="*/ 306627 w 1096335"/>
                  <a:gd name="connsiteY112" fmla="*/ 628346 h 831850"/>
                  <a:gd name="connsiteX113" fmla="*/ 292780 w 1096335"/>
                  <a:gd name="connsiteY113" fmla="*/ 616596 h 831850"/>
                  <a:gd name="connsiteX114" fmla="*/ 306627 w 1096335"/>
                  <a:gd name="connsiteY114" fmla="*/ 604847 h 831850"/>
                  <a:gd name="connsiteX115" fmla="*/ 169533 w 1096335"/>
                  <a:gd name="connsiteY115" fmla="*/ 594897 h 831850"/>
                  <a:gd name="connsiteX116" fmla="*/ 183380 w 1096335"/>
                  <a:gd name="connsiteY116" fmla="*/ 606647 h 831850"/>
                  <a:gd name="connsiteX117" fmla="*/ 169533 w 1096335"/>
                  <a:gd name="connsiteY117" fmla="*/ 618397 h 831850"/>
                  <a:gd name="connsiteX118" fmla="*/ 155685 w 1096335"/>
                  <a:gd name="connsiteY118" fmla="*/ 606647 h 831850"/>
                  <a:gd name="connsiteX119" fmla="*/ 169533 w 1096335"/>
                  <a:gd name="connsiteY119" fmla="*/ 594897 h 831850"/>
                  <a:gd name="connsiteX120" fmla="*/ 454947 w 1096335"/>
                  <a:gd name="connsiteY120" fmla="*/ 589830 h 831850"/>
                  <a:gd name="connsiteX121" fmla="*/ 468794 w 1096335"/>
                  <a:gd name="connsiteY121" fmla="*/ 601580 h 831850"/>
                  <a:gd name="connsiteX122" fmla="*/ 454947 w 1096335"/>
                  <a:gd name="connsiteY122" fmla="*/ 613330 h 831850"/>
                  <a:gd name="connsiteX123" fmla="*/ 441100 w 1096335"/>
                  <a:gd name="connsiteY123" fmla="*/ 601580 h 831850"/>
                  <a:gd name="connsiteX124" fmla="*/ 454947 w 1096335"/>
                  <a:gd name="connsiteY124" fmla="*/ 589830 h 831850"/>
                  <a:gd name="connsiteX125" fmla="*/ 644237 w 1096335"/>
                  <a:gd name="connsiteY125" fmla="*/ 583965 h 831850"/>
                  <a:gd name="connsiteX126" fmla="*/ 658084 w 1096335"/>
                  <a:gd name="connsiteY126" fmla="*/ 595714 h 831850"/>
                  <a:gd name="connsiteX127" fmla="*/ 644237 w 1096335"/>
                  <a:gd name="connsiteY127" fmla="*/ 607464 h 831850"/>
                  <a:gd name="connsiteX128" fmla="*/ 630390 w 1096335"/>
                  <a:gd name="connsiteY128" fmla="*/ 595714 h 831850"/>
                  <a:gd name="connsiteX129" fmla="*/ 644237 w 1096335"/>
                  <a:gd name="connsiteY129" fmla="*/ 583965 h 831850"/>
                  <a:gd name="connsiteX130" fmla="*/ 795064 w 1096335"/>
                  <a:gd name="connsiteY130" fmla="*/ 576958 h 831850"/>
                  <a:gd name="connsiteX131" fmla="*/ 808911 w 1096335"/>
                  <a:gd name="connsiteY131" fmla="*/ 588708 h 831850"/>
                  <a:gd name="connsiteX132" fmla="*/ 795064 w 1096335"/>
                  <a:gd name="connsiteY132" fmla="*/ 600457 h 831850"/>
                  <a:gd name="connsiteX133" fmla="*/ 781217 w 1096335"/>
                  <a:gd name="connsiteY133" fmla="*/ 588708 h 831850"/>
                  <a:gd name="connsiteX134" fmla="*/ 795064 w 1096335"/>
                  <a:gd name="connsiteY134" fmla="*/ 576958 h 831850"/>
                  <a:gd name="connsiteX135" fmla="*/ 889180 w 1096335"/>
                  <a:gd name="connsiteY135" fmla="*/ 560042 h 831850"/>
                  <a:gd name="connsiteX136" fmla="*/ 903028 w 1096335"/>
                  <a:gd name="connsiteY136" fmla="*/ 571791 h 831850"/>
                  <a:gd name="connsiteX137" fmla="*/ 889180 w 1096335"/>
                  <a:gd name="connsiteY137" fmla="*/ 583541 h 831850"/>
                  <a:gd name="connsiteX138" fmla="*/ 875333 w 1096335"/>
                  <a:gd name="connsiteY138" fmla="*/ 571791 h 831850"/>
                  <a:gd name="connsiteX139" fmla="*/ 889180 w 1096335"/>
                  <a:gd name="connsiteY139" fmla="*/ 560042 h 831850"/>
                  <a:gd name="connsiteX140" fmla="*/ 101075 w 1096335"/>
                  <a:gd name="connsiteY140" fmla="*/ 548398 h 831850"/>
                  <a:gd name="connsiteX141" fmla="*/ 114923 w 1096335"/>
                  <a:gd name="connsiteY141" fmla="*/ 560148 h 831850"/>
                  <a:gd name="connsiteX142" fmla="*/ 101075 w 1096335"/>
                  <a:gd name="connsiteY142" fmla="*/ 571898 h 831850"/>
                  <a:gd name="connsiteX143" fmla="*/ 87228 w 1096335"/>
                  <a:gd name="connsiteY143" fmla="*/ 560148 h 831850"/>
                  <a:gd name="connsiteX144" fmla="*/ 101075 w 1096335"/>
                  <a:gd name="connsiteY144" fmla="*/ 548398 h 831850"/>
                  <a:gd name="connsiteX145" fmla="*/ 258247 w 1096335"/>
                  <a:gd name="connsiteY145" fmla="*/ 546362 h 831850"/>
                  <a:gd name="connsiteX146" fmla="*/ 272094 w 1096335"/>
                  <a:gd name="connsiteY146" fmla="*/ 558112 h 831850"/>
                  <a:gd name="connsiteX147" fmla="*/ 258247 w 1096335"/>
                  <a:gd name="connsiteY147" fmla="*/ 569862 h 831850"/>
                  <a:gd name="connsiteX148" fmla="*/ 244400 w 1096335"/>
                  <a:gd name="connsiteY148" fmla="*/ 558112 h 831850"/>
                  <a:gd name="connsiteX149" fmla="*/ 258247 w 1096335"/>
                  <a:gd name="connsiteY149" fmla="*/ 546362 h 831850"/>
                  <a:gd name="connsiteX150" fmla="*/ 511953 w 1096335"/>
                  <a:gd name="connsiteY150" fmla="*/ 543456 h 831850"/>
                  <a:gd name="connsiteX151" fmla="*/ 525801 w 1096335"/>
                  <a:gd name="connsiteY151" fmla="*/ 555206 h 831850"/>
                  <a:gd name="connsiteX152" fmla="*/ 511953 w 1096335"/>
                  <a:gd name="connsiteY152" fmla="*/ 566956 h 831850"/>
                  <a:gd name="connsiteX153" fmla="*/ 498106 w 1096335"/>
                  <a:gd name="connsiteY153" fmla="*/ 555206 h 831850"/>
                  <a:gd name="connsiteX154" fmla="*/ 511953 w 1096335"/>
                  <a:gd name="connsiteY154" fmla="*/ 543456 h 831850"/>
                  <a:gd name="connsiteX155" fmla="*/ 606070 w 1096335"/>
                  <a:gd name="connsiteY155" fmla="*/ 526540 h 831850"/>
                  <a:gd name="connsiteX156" fmla="*/ 619917 w 1096335"/>
                  <a:gd name="connsiteY156" fmla="*/ 538290 h 831850"/>
                  <a:gd name="connsiteX157" fmla="*/ 606070 w 1096335"/>
                  <a:gd name="connsiteY157" fmla="*/ 550039 h 831850"/>
                  <a:gd name="connsiteX158" fmla="*/ 592222 w 1096335"/>
                  <a:gd name="connsiteY158" fmla="*/ 538290 h 831850"/>
                  <a:gd name="connsiteX159" fmla="*/ 606070 w 1096335"/>
                  <a:gd name="connsiteY159" fmla="*/ 526540 h 831850"/>
                  <a:gd name="connsiteX160" fmla="*/ 170776 w 1096335"/>
                  <a:gd name="connsiteY160" fmla="*/ 526310 h 831850"/>
                  <a:gd name="connsiteX161" fmla="*/ 184623 w 1096335"/>
                  <a:gd name="connsiteY161" fmla="*/ 538060 h 831850"/>
                  <a:gd name="connsiteX162" fmla="*/ 170776 w 1096335"/>
                  <a:gd name="connsiteY162" fmla="*/ 549810 h 831850"/>
                  <a:gd name="connsiteX163" fmla="*/ 156929 w 1096335"/>
                  <a:gd name="connsiteY163" fmla="*/ 538060 h 831850"/>
                  <a:gd name="connsiteX164" fmla="*/ 170776 w 1096335"/>
                  <a:gd name="connsiteY164" fmla="*/ 526310 h 831850"/>
                  <a:gd name="connsiteX165" fmla="*/ 956346 w 1096335"/>
                  <a:gd name="connsiteY165" fmla="*/ 523875 h 831850"/>
                  <a:gd name="connsiteX166" fmla="*/ 970193 w 1096335"/>
                  <a:gd name="connsiteY166" fmla="*/ 535625 h 831850"/>
                  <a:gd name="connsiteX167" fmla="*/ 956346 w 1096335"/>
                  <a:gd name="connsiteY167" fmla="*/ 547375 h 831850"/>
                  <a:gd name="connsiteX168" fmla="*/ 942499 w 1096335"/>
                  <a:gd name="connsiteY168" fmla="*/ 535625 h 831850"/>
                  <a:gd name="connsiteX169" fmla="*/ 956346 w 1096335"/>
                  <a:gd name="connsiteY169" fmla="*/ 523875 h 831850"/>
                  <a:gd name="connsiteX170" fmla="*/ 360066 w 1096335"/>
                  <a:gd name="connsiteY170" fmla="*/ 520444 h 831850"/>
                  <a:gd name="connsiteX171" fmla="*/ 373913 w 1096335"/>
                  <a:gd name="connsiteY171" fmla="*/ 532194 h 831850"/>
                  <a:gd name="connsiteX172" fmla="*/ 360066 w 1096335"/>
                  <a:gd name="connsiteY172" fmla="*/ 543944 h 831850"/>
                  <a:gd name="connsiteX173" fmla="*/ 346219 w 1096335"/>
                  <a:gd name="connsiteY173" fmla="*/ 532194 h 831850"/>
                  <a:gd name="connsiteX174" fmla="*/ 360066 w 1096335"/>
                  <a:gd name="connsiteY174" fmla="*/ 520444 h 831850"/>
                  <a:gd name="connsiteX175" fmla="*/ 744516 w 1096335"/>
                  <a:gd name="connsiteY175" fmla="*/ 520000 h 831850"/>
                  <a:gd name="connsiteX176" fmla="*/ 758363 w 1096335"/>
                  <a:gd name="connsiteY176" fmla="*/ 531750 h 831850"/>
                  <a:gd name="connsiteX177" fmla="*/ 744516 w 1096335"/>
                  <a:gd name="connsiteY177" fmla="*/ 543500 h 831850"/>
                  <a:gd name="connsiteX178" fmla="*/ 730668 w 1096335"/>
                  <a:gd name="connsiteY178" fmla="*/ 531750 h 831850"/>
                  <a:gd name="connsiteX179" fmla="*/ 744516 w 1096335"/>
                  <a:gd name="connsiteY179" fmla="*/ 520000 h 831850"/>
                  <a:gd name="connsiteX180" fmla="*/ 673235 w 1096335"/>
                  <a:gd name="connsiteY180" fmla="*/ 490374 h 831850"/>
                  <a:gd name="connsiteX181" fmla="*/ 687083 w 1096335"/>
                  <a:gd name="connsiteY181" fmla="*/ 502123 h 831850"/>
                  <a:gd name="connsiteX182" fmla="*/ 673235 w 1096335"/>
                  <a:gd name="connsiteY182" fmla="*/ 513873 h 831850"/>
                  <a:gd name="connsiteX183" fmla="*/ 659388 w 1096335"/>
                  <a:gd name="connsiteY183" fmla="*/ 502123 h 831850"/>
                  <a:gd name="connsiteX184" fmla="*/ 673235 w 1096335"/>
                  <a:gd name="connsiteY184" fmla="*/ 490374 h 831850"/>
                  <a:gd name="connsiteX185" fmla="*/ 461405 w 1096335"/>
                  <a:gd name="connsiteY185" fmla="*/ 486499 h 831850"/>
                  <a:gd name="connsiteX186" fmla="*/ 475252 w 1096335"/>
                  <a:gd name="connsiteY186" fmla="*/ 498248 h 831850"/>
                  <a:gd name="connsiteX187" fmla="*/ 461405 w 1096335"/>
                  <a:gd name="connsiteY187" fmla="*/ 509998 h 831850"/>
                  <a:gd name="connsiteX188" fmla="*/ 447558 w 1096335"/>
                  <a:gd name="connsiteY188" fmla="*/ 498248 h 831850"/>
                  <a:gd name="connsiteX189" fmla="*/ 461405 w 1096335"/>
                  <a:gd name="connsiteY189" fmla="*/ 486499 h 831850"/>
                  <a:gd name="connsiteX190" fmla="*/ 227782 w 1096335"/>
                  <a:gd name="connsiteY190" fmla="*/ 479936 h 831850"/>
                  <a:gd name="connsiteX191" fmla="*/ 241630 w 1096335"/>
                  <a:gd name="connsiteY191" fmla="*/ 491686 h 831850"/>
                  <a:gd name="connsiteX192" fmla="*/ 227782 w 1096335"/>
                  <a:gd name="connsiteY192" fmla="*/ 503435 h 831850"/>
                  <a:gd name="connsiteX193" fmla="*/ 213935 w 1096335"/>
                  <a:gd name="connsiteY193" fmla="*/ 491686 h 831850"/>
                  <a:gd name="connsiteX194" fmla="*/ 227782 w 1096335"/>
                  <a:gd name="connsiteY194" fmla="*/ 479936 h 831850"/>
                  <a:gd name="connsiteX195" fmla="*/ 887889 w 1096335"/>
                  <a:gd name="connsiteY195" fmla="*/ 477376 h 831850"/>
                  <a:gd name="connsiteX196" fmla="*/ 901736 w 1096335"/>
                  <a:gd name="connsiteY196" fmla="*/ 489126 h 831850"/>
                  <a:gd name="connsiteX197" fmla="*/ 887889 w 1096335"/>
                  <a:gd name="connsiteY197" fmla="*/ 500876 h 831850"/>
                  <a:gd name="connsiteX198" fmla="*/ 874041 w 1096335"/>
                  <a:gd name="connsiteY198" fmla="*/ 489126 h 831850"/>
                  <a:gd name="connsiteX199" fmla="*/ 887889 w 1096335"/>
                  <a:gd name="connsiteY199" fmla="*/ 477376 h 831850"/>
                  <a:gd name="connsiteX200" fmla="*/ 1045060 w 1096335"/>
                  <a:gd name="connsiteY200" fmla="*/ 475340 h 831850"/>
                  <a:gd name="connsiteX201" fmla="*/ 1054852 w 1096335"/>
                  <a:gd name="connsiteY201" fmla="*/ 478782 h 831850"/>
                  <a:gd name="connsiteX202" fmla="*/ 1055184 w 1096335"/>
                  <a:gd name="connsiteY202" fmla="*/ 479461 h 831850"/>
                  <a:gd name="connsiteX203" fmla="*/ 1051663 w 1096335"/>
                  <a:gd name="connsiteY203" fmla="*/ 483495 h 831850"/>
                  <a:gd name="connsiteX204" fmla="*/ 1034839 w 1096335"/>
                  <a:gd name="connsiteY204" fmla="*/ 494518 h 831850"/>
                  <a:gd name="connsiteX205" fmla="*/ 1031213 w 1096335"/>
                  <a:gd name="connsiteY205" fmla="*/ 487090 h 831850"/>
                  <a:gd name="connsiteX206" fmla="*/ 1045060 w 1096335"/>
                  <a:gd name="connsiteY206" fmla="*/ 475340 h 831850"/>
                  <a:gd name="connsiteX207" fmla="*/ 812612 w 1096335"/>
                  <a:gd name="connsiteY207" fmla="*/ 470304 h 831850"/>
                  <a:gd name="connsiteX208" fmla="*/ 826460 w 1096335"/>
                  <a:gd name="connsiteY208" fmla="*/ 482054 h 831850"/>
                  <a:gd name="connsiteX209" fmla="*/ 812612 w 1096335"/>
                  <a:gd name="connsiteY209" fmla="*/ 493804 h 831850"/>
                  <a:gd name="connsiteX210" fmla="*/ 798765 w 1096335"/>
                  <a:gd name="connsiteY210" fmla="*/ 482054 h 831850"/>
                  <a:gd name="connsiteX211" fmla="*/ 812612 w 1096335"/>
                  <a:gd name="connsiteY211" fmla="*/ 470304 h 831850"/>
                  <a:gd name="connsiteX212" fmla="*/ 321899 w 1096335"/>
                  <a:gd name="connsiteY212" fmla="*/ 463019 h 831850"/>
                  <a:gd name="connsiteX213" fmla="*/ 335746 w 1096335"/>
                  <a:gd name="connsiteY213" fmla="*/ 474769 h 831850"/>
                  <a:gd name="connsiteX214" fmla="*/ 321899 w 1096335"/>
                  <a:gd name="connsiteY214" fmla="*/ 486519 h 831850"/>
                  <a:gd name="connsiteX215" fmla="*/ 308051 w 1096335"/>
                  <a:gd name="connsiteY215" fmla="*/ 474769 h 831850"/>
                  <a:gd name="connsiteX216" fmla="*/ 321899 w 1096335"/>
                  <a:gd name="connsiteY216" fmla="*/ 463019 h 831850"/>
                  <a:gd name="connsiteX217" fmla="*/ 52711 w 1096335"/>
                  <a:gd name="connsiteY217" fmla="*/ 457930 h 831850"/>
                  <a:gd name="connsiteX218" fmla="*/ 66559 w 1096335"/>
                  <a:gd name="connsiteY218" fmla="*/ 469680 h 831850"/>
                  <a:gd name="connsiteX219" fmla="*/ 52711 w 1096335"/>
                  <a:gd name="connsiteY219" fmla="*/ 481429 h 831850"/>
                  <a:gd name="connsiteX220" fmla="*/ 38864 w 1096335"/>
                  <a:gd name="connsiteY220" fmla="*/ 469680 h 831850"/>
                  <a:gd name="connsiteX221" fmla="*/ 52711 w 1096335"/>
                  <a:gd name="connsiteY221" fmla="*/ 457930 h 831850"/>
                  <a:gd name="connsiteX222" fmla="*/ 957589 w 1096335"/>
                  <a:gd name="connsiteY222" fmla="*/ 455288 h 831850"/>
                  <a:gd name="connsiteX223" fmla="*/ 971436 w 1096335"/>
                  <a:gd name="connsiteY223" fmla="*/ 467038 h 831850"/>
                  <a:gd name="connsiteX224" fmla="*/ 957589 w 1096335"/>
                  <a:gd name="connsiteY224" fmla="*/ 478788 h 831850"/>
                  <a:gd name="connsiteX225" fmla="*/ 943742 w 1096335"/>
                  <a:gd name="connsiteY225" fmla="*/ 467038 h 831850"/>
                  <a:gd name="connsiteX226" fmla="*/ 957589 w 1096335"/>
                  <a:gd name="connsiteY226" fmla="*/ 455288 h 831850"/>
                  <a:gd name="connsiteX227" fmla="*/ 604778 w 1096335"/>
                  <a:gd name="connsiteY227" fmla="*/ 443874 h 831850"/>
                  <a:gd name="connsiteX228" fmla="*/ 618625 w 1096335"/>
                  <a:gd name="connsiteY228" fmla="*/ 455624 h 831850"/>
                  <a:gd name="connsiteX229" fmla="*/ 604778 w 1096335"/>
                  <a:gd name="connsiteY229" fmla="*/ 467374 h 831850"/>
                  <a:gd name="connsiteX230" fmla="*/ 590931 w 1096335"/>
                  <a:gd name="connsiteY230" fmla="*/ 455624 h 831850"/>
                  <a:gd name="connsiteX231" fmla="*/ 604778 w 1096335"/>
                  <a:gd name="connsiteY231" fmla="*/ 443874 h 831850"/>
                  <a:gd name="connsiteX232" fmla="*/ 529502 w 1096335"/>
                  <a:gd name="connsiteY232" fmla="*/ 436803 h 831850"/>
                  <a:gd name="connsiteX233" fmla="*/ 543349 w 1096335"/>
                  <a:gd name="connsiteY233" fmla="*/ 448552 h 831850"/>
                  <a:gd name="connsiteX234" fmla="*/ 529502 w 1096335"/>
                  <a:gd name="connsiteY234" fmla="*/ 460302 h 831850"/>
                  <a:gd name="connsiteX235" fmla="*/ 515654 w 1096335"/>
                  <a:gd name="connsiteY235" fmla="*/ 448552 h 831850"/>
                  <a:gd name="connsiteX236" fmla="*/ 529502 w 1096335"/>
                  <a:gd name="connsiteY236" fmla="*/ 436803 h 831850"/>
                  <a:gd name="connsiteX237" fmla="*/ 389064 w 1096335"/>
                  <a:gd name="connsiteY237" fmla="*/ 426853 h 831850"/>
                  <a:gd name="connsiteX238" fmla="*/ 402912 w 1096335"/>
                  <a:gd name="connsiteY238" fmla="*/ 438603 h 831850"/>
                  <a:gd name="connsiteX239" fmla="*/ 389064 w 1096335"/>
                  <a:gd name="connsiteY239" fmla="*/ 450353 h 831850"/>
                  <a:gd name="connsiteX240" fmla="*/ 375217 w 1096335"/>
                  <a:gd name="connsiteY240" fmla="*/ 438603 h 831850"/>
                  <a:gd name="connsiteX241" fmla="*/ 389064 w 1096335"/>
                  <a:gd name="connsiteY241" fmla="*/ 426853 h 831850"/>
                  <a:gd name="connsiteX242" fmla="*/ 177234 w 1096335"/>
                  <a:gd name="connsiteY242" fmla="*/ 422978 h 831850"/>
                  <a:gd name="connsiteX243" fmla="*/ 191081 w 1096335"/>
                  <a:gd name="connsiteY243" fmla="*/ 434728 h 831850"/>
                  <a:gd name="connsiteX244" fmla="*/ 177234 w 1096335"/>
                  <a:gd name="connsiteY244" fmla="*/ 446478 h 831850"/>
                  <a:gd name="connsiteX245" fmla="*/ 163387 w 1096335"/>
                  <a:gd name="connsiteY245" fmla="*/ 434728 h 831850"/>
                  <a:gd name="connsiteX246" fmla="*/ 177234 w 1096335"/>
                  <a:gd name="connsiteY246" fmla="*/ 422978 h 831850"/>
                  <a:gd name="connsiteX247" fmla="*/ 737706 w 1096335"/>
                  <a:gd name="connsiteY247" fmla="*/ 412826 h 831850"/>
                  <a:gd name="connsiteX248" fmla="*/ 751553 w 1096335"/>
                  <a:gd name="connsiteY248" fmla="*/ 424575 h 831850"/>
                  <a:gd name="connsiteX249" fmla="*/ 737706 w 1096335"/>
                  <a:gd name="connsiteY249" fmla="*/ 436325 h 831850"/>
                  <a:gd name="connsiteX250" fmla="*/ 723858 w 1096335"/>
                  <a:gd name="connsiteY250" fmla="*/ 424575 h 831850"/>
                  <a:gd name="connsiteX251" fmla="*/ 737706 w 1096335"/>
                  <a:gd name="connsiteY251" fmla="*/ 412826 h 831850"/>
                  <a:gd name="connsiteX252" fmla="*/ 1014596 w 1096335"/>
                  <a:gd name="connsiteY252" fmla="*/ 408914 h 831850"/>
                  <a:gd name="connsiteX253" fmla="*/ 1028443 w 1096335"/>
                  <a:gd name="connsiteY253" fmla="*/ 420664 h 831850"/>
                  <a:gd name="connsiteX254" fmla="*/ 1014596 w 1096335"/>
                  <a:gd name="connsiteY254" fmla="*/ 432413 h 831850"/>
                  <a:gd name="connsiteX255" fmla="*/ 1000748 w 1096335"/>
                  <a:gd name="connsiteY255" fmla="*/ 420664 h 831850"/>
                  <a:gd name="connsiteX256" fmla="*/ 1014596 w 1096335"/>
                  <a:gd name="connsiteY256" fmla="*/ 408914 h 831850"/>
                  <a:gd name="connsiteX257" fmla="*/ 1095606 w 1096335"/>
                  <a:gd name="connsiteY257" fmla="*/ 402230 h 831850"/>
                  <a:gd name="connsiteX258" fmla="*/ 1096335 w 1096335"/>
                  <a:gd name="connsiteY258" fmla="*/ 404804 h 831850"/>
                  <a:gd name="connsiteX259" fmla="*/ 1095985 w 1096335"/>
                  <a:gd name="connsiteY259" fmla="*/ 406040 h 831850"/>
                  <a:gd name="connsiteX260" fmla="*/ 1094865 w 1096335"/>
                  <a:gd name="connsiteY260" fmla="*/ 403747 h 831850"/>
                  <a:gd name="connsiteX261" fmla="*/ 14544 w 1096335"/>
                  <a:gd name="connsiteY261" fmla="*/ 400505 h 831850"/>
                  <a:gd name="connsiteX262" fmla="*/ 28391 w 1096335"/>
                  <a:gd name="connsiteY262" fmla="*/ 412255 h 831850"/>
                  <a:gd name="connsiteX263" fmla="*/ 14544 w 1096335"/>
                  <a:gd name="connsiteY263" fmla="*/ 424004 h 831850"/>
                  <a:gd name="connsiteX264" fmla="*/ 697 w 1096335"/>
                  <a:gd name="connsiteY264" fmla="*/ 412255 h 831850"/>
                  <a:gd name="connsiteX265" fmla="*/ 14544 w 1096335"/>
                  <a:gd name="connsiteY265" fmla="*/ 400505 h 831850"/>
                  <a:gd name="connsiteX266" fmla="*/ 650234 w 1096335"/>
                  <a:gd name="connsiteY266" fmla="*/ 392774 h 831850"/>
                  <a:gd name="connsiteX267" fmla="*/ 664081 w 1096335"/>
                  <a:gd name="connsiteY267" fmla="*/ 404523 h 831850"/>
                  <a:gd name="connsiteX268" fmla="*/ 650234 w 1096335"/>
                  <a:gd name="connsiteY268" fmla="*/ 416273 h 831850"/>
                  <a:gd name="connsiteX269" fmla="*/ 636387 w 1096335"/>
                  <a:gd name="connsiteY269" fmla="*/ 404523 h 831850"/>
                  <a:gd name="connsiteX270" fmla="*/ 650234 w 1096335"/>
                  <a:gd name="connsiteY270" fmla="*/ 392774 h 831850"/>
                  <a:gd name="connsiteX271" fmla="*/ 839525 w 1096335"/>
                  <a:gd name="connsiteY271" fmla="*/ 386908 h 831850"/>
                  <a:gd name="connsiteX272" fmla="*/ 853372 w 1096335"/>
                  <a:gd name="connsiteY272" fmla="*/ 398658 h 831850"/>
                  <a:gd name="connsiteX273" fmla="*/ 839525 w 1096335"/>
                  <a:gd name="connsiteY273" fmla="*/ 410407 h 831850"/>
                  <a:gd name="connsiteX274" fmla="*/ 825677 w 1096335"/>
                  <a:gd name="connsiteY274" fmla="*/ 398658 h 831850"/>
                  <a:gd name="connsiteX275" fmla="*/ 839525 w 1096335"/>
                  <a:gd name="connsiteY275" fmla="*/ 386908 h 831850"/>
                  <a:gd name="connsiteX276" fmla="*/ 320607 w 1096335"/>
                  <a:gd name="connsiteY276" fmla="*/ 380354 h 831850"/>
                  <a:gd name="connsiteX277" fmla="*/ 334454 w 1096335"/>
                  <a:gd name="connsiteY277" fmla="*/ 392104 h 831850"/>
                  <a:gd name="connsiteX278" fmla="*/ 320607 w 1096335"/>
                  <a:gd name="connsiteY278" fmla="*/ 403854 h 831850"/>
                  <a:gd name="connsiteX279" fmla="*/ 306760 w 1096335"/>
                  <a:gd name="connsiteY279" fmla="*/ 392104 h 831850"/>
                  <a:gd name="connsiteX280" fmla="*/ 320607 w 1096335"/>
                  <a:gd name="connsiteY280" fmla="*/ 380354 h 831850"/>
                  <a:gd name="connsiteX281" fmla="*/ 245331 w 1096335"/>
                  <a:gd name="connsiteY281" fmla="*/ 373282 h 831850"/>
                  <a:gd name="connsiteX282" fmla="*/ 259178 w 1096335"/>
                  <a:gd name="connsiteY282" fmla="*/ 385032 h 831850"/>
                  <a:gd name="connsiteX283" fmla="*/ 245331 w 1096335"/>
                  <a:gd name="connsiteY283" fmla="*/ 396782 h 831850"/>
                  <a:gd name="connsiteX284" fmla="*/ 231483 w 1096335"/>
                  <a:gd name="connsiteY284" fmla="*/ 385032 h 831850"/>
                  <a:gd name="connsiteX285" fmla="*/ 245331 w 1096335"/>
                  <a:gd name="connsiteY285" fmla="*/ 373282 h 831850"/>
                  <a:gd name="connsiteX286" fmla="*/ 444555 w 1096335"/>
                  <a:gd name="connsiteY286" fmla="*/ 365539 h 831850"/>
                  <a:gd name="connsiteX287" fmla="*/ 458403 w 1096335"/>
                  <a:gd name="connsiteY287" fmla="*/ 377289 h 831850"/>
                  <a:gd name="connsiteX288" fmla="*/ 444555 w 1096335"/>
                  <a:gd name="connsiteY288" fmla="*/ 389038 h 831850"/>
                  <a:gd name="connsiteX289" fmla="*/ 430708 w 1096335"/>
                  <a:gd name="connsiteY289" fmla="*/ 377289 h 831850"/>
                  <a:gd name="connsiteX290" fmla="*/ 444555 w 1096335"/>
                  <a:gd name="connsiteY290" fmla="*/ 365539 h 831850"/>
                  <a:gd name="connsiteX291" fmla="*/ 81710 w 1096335"/>
                  <a:gd name="connsiteY291" fmla="*/ 364339 h 831850"/>
                  <a:gd name="connsiteX292" fmla="*/ 95557 w 1096335"/>
                  <a:gd name="connsiteY292" fmla="*/ 376088 h 831850"/>
                  <a:gd name="connsiteX293" fmla="*/ 81710 w 1096335"/>
                  <a:gd name="connsiteY293" fmla="*/ 387838 h 831850"/>
                  <a:gd name="connsiteX294" fmla="*/ 67862 w 1096335"/>
                  <a:gd name="connsiteY294" fmla="*/ 376088 h 831850"/>
                  <a:gd name="connsiteX295" fmla="*/ 81710 w 1096335"/>
                  <a:gd name="connsiteY295" fmla="*/ 364339 h 831850"/>
                  <a:gd name="connsiteX296" fmla="*/ 964047 w 1096335"/>
                  <a:gd name="connsiteY296" fmla="*/ 351956 h 831850"/>
                  <a:gd name="connsiteX297" fmla="*/ 977895 w 1096335"/>
                  <a:gd name="connsiteY297" fmla="*/ 363706 h 831850"/>
                  <a:gd name="connsiteX298" fmla="*/ 964047 w 1096335"/>
                  <a:gd name="connsiteY298" fmla="*/ 375456 h 831850"/>
                  <a:gd name="connsiteX299" fmla="*/ 950200 w 1096335"/>
                  <a:gd name="connsiteY299" fmla="*/ 363706 h 831850"/>
                  <a:gd name="connsiteX300" fmla="*/ 964047 w 1096335"/>
                  <a:gd name="connsiteY300" fmla="*/ 351956 h 831850"/>
                  <a:gd name="connsiteX301" fmla="*/ 707241 w 1096335"/>
                  <a:gd name="connsiteY301" fmla="*/ 346399 h 831850"/>
                  <a:gd name="connsiteX302" fmla="*/ 721088 w 1096335"/>
                  <a:gd name="connsiteY302" fmla="*/ 358149 h 831850"/>
                  <a:gd name="connsiteX303" fmla="*/ 707241 w 1096335"/>
                  <a:gd name="connsiteY303" fmla="*/ 369899 h 831850"/>
                  <a:gd name="connsiteX304" fmla="*/ 693393 w 1096335"/>
                  <a:gd name="connsiteY304" fmla="*/ 358149 h 831850"/>
                  <a:gd name="connsiteX305" fmla="*/ 707241 w 1096335"/>
                  <a:gd name="connsiteY305" fmla="*/ 346399 h 831850"/>
                  <a:gd name="connsiteX306" fmla="*/ 357084 w 1096335"/>
                  <a:gd name="connsiteY306" fmla="*/ 345487 h 831850"/>
                  <a:gd name="connsiteX307" fmla="*/ 370931 w 1096335"/>
                  <a:gd name="connsiteY307" fmla="*/ 357236 h 831850"/>
                  <a:gd name="connsiteX308" fmla="*/ 357084 w 1096335"/>
                  <a:gd name="connsiteY308" fmla="*/ 368986 h 831850"/>
                  <a:gd name="connsiteX309" fmla="*/ 343237 w 1096335"/>
                  <a:gd name="connsiteY309" fmla="*/ 357236 h 831850"/>
                  <a:gd name="connsiteX310" fmla="*/ 357084 w 1096335"/>
                  <a:gd name="connsiteY310" fmla="*/ 345487 h 831850"/>
                  <a:gd name="connsiteX311" fmla="*/ 546374 w 1096335"/>
                  <a:gd name="connsiteY311" fmla="*/ 339621 h 831850"/>
                  <a:gd name="connsiteX312" fmla="*/ 560222 w 1096335"/>
                  <a:gd name="connsiteY312" fmla="*/ 351371 h 831850"/>
                  <a:gd name="connsiteX313" fmla="*/ 546374 w 1096335"/>
                  <a:gd name="connsiteY313" fmla="*/ 363120 h 831850"/>
                  <a:gd name="connsiteX314" fmla="*/ 532527 w 1096335"/>
                  <a:gd name="connsiteY314" fmla="*/ 351371 h 831850"/>
                  <a:gd name="connsiteX315" fmla="*/ 546374 w 1096335"/>
                  <a:gd name="connsiteY315" fmla="*/ 339621 h 831850"/>
                  <a:gd name="connsiteX316" fmla="*/ 801357 w 1096335"/>
                  <a:gd name="connsiteY316" fmla="*/ 329483 h 831850"/>
                  <a:gd name="connsiteX317" fmla="*/ 815204 w 1096335"/>
                  <a:gd name="connsiteY317" fmla="*/ 341233 h 831850"/>
                  <a:gd name="connsiteX318" fmla="*/ 801357 w 1096335"/>
                  <a:gd name="connsiteY318" fmla="*/ 352982 h 831850"/>
                  <a:gd name="connsiteX319" fmla="*/ 787510 w 1096335"/>
                  <a:gd name="connsiteY319" fmla="*/ 341233 h 831850"/>
                  <a:gd name="connsiteX320" fmla="*/ 801357 w 1096335"/>
                  <a:gd name="connsiteY320" fmla="*/ 329483 h 831850"/>
                  <a:gd name="connsiteX321" fmla="*/ 15513 w 1096335"/>
                  <a:gd name="connsiteY321" fmla="*/ 318634 h 831850"/>
                  <a:gd name="connsiteX322" fmla="*/ 23044 w 1096335"/>
                  <a:gd name="connsiteY322" fmla="*/ 321281 h 831850"/>
                  <a:gd name="connsiteX323" fmla="*/ 27100 w 1096335"/>
                  <a:gd name="connsiteY323" fmla="*/ 329589 h 831850"/>
                  <a:gd name="connsiteX324" fmla="*/ 13252 w 1096335"/>
                  <a:gd name="connsiteY324" fmla="*/ 341339 h 831850"/>
                  <a:gd name="connsiteX325" fmla="*/ 3461 w 1096335"/>
                  <a:gd name="connsiteY325" fmla="*/ 337898 h 831850"/>
                  <a:gd name="connsiteX326" fmla="*/ 0 w 1096335"/>
                  <a:gd name="connsiteY326" fmla="*/ 330807 h 831850"/>
                  <a:gd name="connsiteX327" fmla="*/ 4097 w 1096335"/>
                  <a:gd name="connsiteY327" fmla="*/ 326113 h 831850"/>
                  <a:gd name="connsiteX328" fmla="*/ 178229 w 1096335"/>
                  <a:gd name="connsiteY328" fmla="*/ 313345 h 831850"/>
                  <a:gd name="connsiteX329" fmla="*/ 192077 w 1096335"/>
                  <a:gd name="connsiteY329" fmla="*/ 325094 h 831850"/>
                  <a:gd name="connsiteX330" fmla="*/ 178229 w 1096335"/>
                  <a:gd name="connsiteY330" fmla="*/ 336844 h 831850"/>
                  <a:gd name="connsiteX331" fmla="*/ 164382 w 1096335"/>
                  <a:gd name="connsiteY331" fmla="*/ 325094 h 831850"/>
                  <a:gd name="connsiteX332" fmla="*/ 178229 w 1096335"/>
                  <a:gd name="connsiteY332" fmla="*/ 313345 h 831850"/>
                  <a:gd name="connsiteX333" fmla="*/ 1029034 w 1096335"/>
                  <a:gd name="connsiteY333" fmla="*/ 303353 h 831850"/>
                  <a:gd name="connsiteX334" fmla="*/ 1032930 w 1096335"/>
                  <a:gd name="connsiteY334" fmla="*/ 313839 h 831850"/>
                  <a:gd name="connsiteX335" fmla="*/ 1042889 w 1096335"/>
                  <a:gd name="connsiteY335" fmla="*/ 320364 h 831850"/>
                  <a:gd name="connsiteX336" fmla="*/ 1041935 w 1096335"/>
                  <a:gd name="connsiteY336" fmla="*/ 322319 h 831850"/>
                  <a:gd name="connsiteX337" fmla="*/ 1032144 w 1096335"/>
                  <a:gd name="connsiteY337" fmla="*/ 325760 h 831850"/>
                  <a:gd name="connsiteX338" fmla="*/ 1018297 w 1096335"/>
                  <a:gd name="connsiteY338" fmla="*/ 314010 h 831850"/>
                  <a:gd name="connsiteX339" fmla="*/ 1022353 w 1096335"/>
                  <a:gd name="connsiteY339" fmla="*/ 305702 h 831850"/>
                  <a:gd name="connsiteX340" fmla="*/ 414091 w 1096335"/>
                  <a:gd name="connsiteY340" fmla="*/ 299112 h 831850"/>
                  <a:gd name="connsiteX341" fmla="*/ 427938 w 1096335"/>
                  <a:gd name="connsiteY341" fmla="*/ 310862 h 831850"/>
                  <a:gd name="connsiteX342" fmla="*/ 414091 w 1096335"/>
                  <a:gd name="connsiteY342" fmla="*/ 322612 h 831850"/>
                  <a:gd name="connsiteX343" fmla="*/ 400243 w 1096335"/>
                  <a:gd name="connsiteY343" fmla="*/ 310862 h 831850"/>
                  <a:gd name="connsiteX344" fmla="*/ 414091 w 1096335"/>
                  <a:gd name="connsiteY344" fmla="*/ 299112 h 831850"/>
                  <a:gd name="connsiteX345" fmla="*/ 868523 w 1096335"/>
                  <a:gd name="connsiteY345" fmla="*/ 293316 h 831850"/>
                  <a:gd name="connsiteX346" fmla="*/ 882370 w 1096335"/>
                  <a:gd name="connsiteY346" fmla="*/ 305066 h 831850"/>
                  <a:gd name="connsiteX347" fmla="*/ 868523 w 1096335"/>
                  <a:gd name="connsiteY347" fmla="*/ 316816 h 831850"/>
                  <a:gd name="connsiteX348" fmla="*/ 854675 w 1096335"/>
                  <a:gd name="connsiteY348" fmla="*/ 305066 h 831850"/>
                  <a:gd name="connsiteX349" fmla="*/ 868523 w 1096335"/>
                  <a:gd name="connsiteY349" fmla="*/ 293316 h 831850"/>
                  <a:gd name="connsiteX350" fmla="*/ 90758 w 1096335"/>
                  <a:gd name="connsiteY350" fmla="*/ 293292 h 831850"/>
                  <a:gd name="connsiteX351" fmla="*/ 104605 w 1096335"/>
                  <a:gd name="connsiteY351" fmla="*/ 305042 h 831850"/>
                  <a:gd name="connsiteX352" fmla="*/ 90758 w 1096335"/>
                  <a:gd name="connsiteY352" fmla="*/ 316792 h 831850"/>
                  <a:gd name="connsiteX353" fmla="*/ 76911 w 1096335"/>
                  <a:gd name="connsiteY353" fmla="*/ 305042 h 831850"/>
                  <a:gd name="connsiteX354" fmla="*/ 90758 w 1096335"/>
                  <a:gd name="connsiteY354" fmla="*/ 293292 h 831850"/>
                  <a:gd name="connsiteX355" fmla="*/ 656692 w 1096335"/>
                  <a:gd name="connsiteY355" fmla="*/ 289441 h 831850"/>
                  <a:gd name="connsiteX356" fmla="*/ 670540 w 1096335"/>
                  <a:gd name="connsiteY356" fmla="*/ 301191 h 831850"/>
                  <a:gd name="connsiteX357" fmla="*/ 656692 w 1096335"/>
                  <a:gd name="connsiteY357" fmla="*/ 312941 h 831850"/>
                  <a:gd name="connsiteX358" fmla="*/ 642845 w 1096335"/>
                  <a:gd name="connsiteY358" fmla="*/ 301191 h 831850"/>
                  <a:gd name="connsiteX359" fmla="*/ 656692 w 1096335"/>
                  <a:gd name="connsiteY359" fmla="*/ 289441 h 831850"/>
                  <a:gd name="connsiteX360" fmla="*/ 280048 w 1096335"/>
                  <a:gd name="connsiteY360" fmla="*/ 287426 h 831850"/>
                  <a:gd name="connsiteX361" fmla="*/ 293896 w 1096335"/>
                  <a:gd name="connsiteY361" fmla="*/ 299176 h 831850"/>
                  <a:gd name="connsiteX362" fmla="*/ 280048 w 1096335"/>
                  <a:gd name="connsiteY362" fmla="*/ 310926 h 831850"/>
                  <a:gd name="connsiteX363" fmla="*/ 266201 w 1096335"/>
                  <a:gd name="connsiteY363" fmla="*/ 299176 h 831850"/>
                  <a:gd name="connsiteX364" fmla="*/ 280048 w 1096335"/>
                  <a:gd name="connsiteY364" fmla="*/ 287426 h 831850"/>
                  <a:gd name="connsiteX365" fmla="*/ 508207 w 1096335"/>
                  <a:gd name="connsiteY365" fmla="*/ 282195 h 831850"/>
                  <a:gd name="connsiteX366" fmla="*/ 522054 w 1096335"/>
                  <a:gd name="connsiteY366" fmla="*/ 293945 h 831850"/>
                  <a:gd name="connsiteX367" fmla="*/ 508207 w 1096335"/>
                  <a:gd name="connsiteY367" fmla="*/ 305695 h 831850"/>
                  <a:gd name="connsiteX368" fmla="*/ 494359 w 1096335"/>
                  <a:gd name="connsiteY368" fmla="*/ 293945 h 831850"/>
                  <a:gd name="connsiteX369" fmla="*/ 508207 w 1096335"/>
                  <a:gd name="connsiteY369" fmla="*/ 282195 h 831850"/>
                  <a:gd name="connsiteX370" fmla="*/ 147765 w 1096335"/>
                  <a:gd name="connsiteY370" fmla="*/ 246918 h 831850"/>
                  <a:gd name="connsiteX371" fmla="*/ 161612 w 1096335"/>
                  <a:gd name="connsiteY371" fmla="*/ 258667 h 831850"/>
                  <a:gd name="connsiteX372" fmla="*/ 147765 w 1096335"/>
                  <a:gd name="connsiteY372" fmla="*/ 270417 h 831850"/>
                  <a:gd name="connsiteX373" fmla="*/ 133917 w 1096335"/>
                  <a:gd name="connsiteY373" fmla="*/ 258667 h 831850"/>
                  <a:gd name="connsiteX374" fmla="*/ 147765 w 1096335"/>
                  <a:gd name="connsiteY374" fmla="*/ 246918 h 831850"/>
                  <a:gd name="connsiteX375" fmla="*/ 800065 w 1096335"/>
                  <a:gd name="connsiteY375" fmla="*/ 246817 h 831850"/>
                  <a:gd name="connsiteX376" fmla="*/ 813913 w 1096335"/>
                  <a:gd name="connsiteY376" fmla="*/ 258567 h 831850"/>
                  <a:gd name="connsiteX377" fmla="*/ 800065 w 1096335"/>
                  <a:gd name="connsiteY377" fmla="*/ 270316 h 831850"/>
                  <a:gd name="connsiteX378" fmla="*/ 786218 w 1096335"/>
                  <a:gd name="connsiteY378" fmla="*/ 258567 h 831850"/>
                  <a:gd name="connsiteX379" fmla="*/ 800065 w 1096335"/>
                  <a:gd name="connsiteY379" fmla="*/ 246817 h 831850"/>
                  <a:gd name="connsiteX380" fmla="*/ 575372 w 1096335"/>
                  <a:gd name="connsiteY380" fmla="*/ 246029 h 831850"/>
                  <a:gd name="connsiteX381" fmla="*/ 589220 w 1096335"/>
                  <a:gd name="connsiteY381" fmla="*/ 257779 h 831850"/>
                  <a:gd name="connsiteX382" fmla="*/ 575372 w 1096335"/>
                  <a:gd name="connsiteY382" fmla="*/ 269529 h 831850"/>
                  <a:gd name="connsiteX383" fmla="*/ 561525 w 1096335"/>
                  <a:gd name="connsiteY383" fmla="*/ 257779 h 831850"/>
                  <a:gd name="connsiteX384" fmla="*/ 575372 w 1096335"/>
                  <a:gd name="connsiteY384" fmla="*/ 246029 h 831850"/>
                  <a:gd name="connsiteX385" fmla="*/ 965043 w 1096335"/>
                  <a:gd name="connsiteY385" fmla="*/ 242322 h 831850"/>
                  <a:gd name="connsiteX386" fmla="*/ 978890 w 1096335"/>
                  <a:gd name="connsiteY386" fmla="*/ 254072 h 831850"/>
                  <a:gd name="connsiteX387" fmla="*/ 965043 w 1096335"/>
                  <a:gd name="connsiteY387" fmla="*/ 265822 h 831850"/>
                  <a:gd name="connsiteX388" fmla="*/ 951195 w 1096335"/>
                  <a:gd name="connsiteY388" fmla="*/ 254072 h 831850"/>
                  <a:gd name="connsiteX389" fmla="*/ 965043 w 1096335"/>
                  <a:gd name="connsiteY389" fmla="*/ 242322 h 831850"/>
                  <a:gd name="connsiteX390" fmla="*/ 363542 w 1096335"/>
                  <a:gd name="connsiteY390" fmla="*/ 242154 h 831850"/>
                  <a:gd name="connsiteX391" fmla="*/ 377390 w 1096335"/>
                  <a:gd name="connsiteY391" fmla="*/ 253904 h 831850"/>
                  <a:gd name="connsiteX392" fmla="*/ 363542 w 1096335"/>
                  <a:gd name="connsiteY392" fmla="*/ 265654 h 831850"/>
                  <a:gd name="connsiteX393" fmla="*/ 349695 w 1096335"/>
                  <a:gd name="connsiteY393" fmla="*/ 253904 h 831850"/>
                  <a:gd name="connsiteX394" fmla="*/ 363542 w 1096335"/>
                  <a:gd name="connsiteY394" fmla="*/ 242154 h 831850"/>
                  <a:gd name="connsiteX395" fmla="*/ 724789 w 1096335"/>
                  <a:gd name="connsiteY395" fmla="*/ 239745 h 831850"/>
                  <a:gd name="connsiteX396" fmla="*/ 738636 w 1096335"/>
                  <a:gd name="connsiteY396" fmla="*/ 251495 h 831850"/>
                  <a:gd name="connsiteX397" fmla="*/ 724789 w 1096335"/>
                  <a:gd name="connsiteY397" fmla="*/ 263245 h 831850"/>
                  <a:gd name="connsiteX398" fmla="*/ 710941 w 1096335"/>
                  <a:gd name="connsiteY398" fmla="*/ 251495 h 831850"/>
                  <a:gd name="connsiteX399" fmla="*/ 724789 w 1096335"/>
                  <a:gd name="connsiteY399" fmla="*/ 239745 h 831850"/>
                  <a:gd name="connsiteX400" fmla="*/ 241881 w 1096335"/>
                  <a:gd name="connsiteY400" fmla="*/ 230001 h 831850"/>
                  <a:gd name="connsiteX401" fmla="*/ 255728 w 1096335"/>
                  <a:gd name="connsiteY401" fmla="*/ 241751 h 831850"/>
                  <a:gd name="connsiteX402" fmla="*/ 241881 w 1096335"/>
                  <a:gd name="connsiteY402" fmla="*/ 253501 h 831850"/>
                  <a:gd name="connsiteX403" fmla="*/ 228034 w 1096335"/>
                  <a:gd name="connsiteY403" fmla="*/ 241751 h 831850"/>
                  <a:gd name="connsiteX404" fmla="*/ 241881 w 1096335"/>
                  <a:gd name="connsiteY404" fmla="*/ 230001 h 831850"/>
                  <a:gd name="connsiteX405" fmla="*/ 877571 w 1096335"/>
                  <a:gd name="connsiteY405" fmla="*/ 222270 h 831850"/>
                  <a:gd name="connsiteX406" fmla="*/ 891419 w 1096335"/>
                  <a:gd name="connsiteY406" fmla="*/ 234020 h 831850"/>
                  <a:gd name="connsiteX407" fmla="*/ 877571 w 1096335"/>
                  <a:gd name="connsiteY407" fmla="*/ 245770 h 831850"/>
                  <a:gd name="connsiteX408" fmla="*/ 863724 w 1096335"/>
                  <a:gd name="connsiteY408" fmla="*/ 234020 h 831850"/>
                  <a:gd name="connsiteX409" fmla="*/ 877571 w 1096335"/>
                  <a:gd name="connsiteY409" fmla="*/ 222270 h 831850"/>
                  <a:gd name="connsiteX410" fmla="*/ 506915 w 1096335"/>
                  <a:gd name="connsiteY410" fmla="*/ 199530 h 831850"/>
                  <a:gd name="connsiteX411" fmla="*/ 520762 w 1096335"/>
                  <a:gd name="connsiteY411" fmla="*/ 211280 h 831850"/>
                  <a:gd name="connsiteX412" fmla="*/ 506915 w 1096335"/>
                  <a:gd name="connsiteY412" fmla="*/ 223030 h 831850"/>
                  <a:gd name="connsiteX413" fmla="*/ 493068 w 1096335"/>
                  <a:gd name="connsiteY413" fmla="*/ 211280 h 831850"/>
                  <a:gd name="connsiteX414" fmla="*/ 506915 w 1096335"/>
                  <a:gd name="connsiteY414" fmla="*/ 199530 h 831850"/>
                  <a:gd name="connsiteX415" fmla="*/ 309047 w 1096335"/>
                  <a:gd name="connsiteY415" fmla="*/ 193835 h 831850"/>
                  <a:gd name="connsiteX416" fmla="*/ 322894 w 1096335"/>
                  <a:gd name="connsiteY416" fmla="*/ 205585 h 831850"/>
                  <a:gd name="connsiteX417" fmla="*/ 309047 w 1096335"/>
                  <a:gd name="connsiteY417" fmla="*/ 217335 h 831850"/>
                  <a:gd name="connsiteX418" fmla="*/ 295199 w 1096335"/>
                  <a:gd name="connsiteY418" fmla="*/ 205585 h 831850"/>
                  <a:gd name="connsiteX419" fmla="*/ 309047 w 1096335"/>
                  <a:gd name="connsiteY419" fmla="*/ 193835 h 831850"/>
                  <a:gd name="connsiteX420" fmla="*/ 431639 w 1096335"/>
                  <a:gd name="connsiteY420" fmla="*/ 192458 h 831850"/>
                  <a:gd name="connsiteX421" fmla="*/ 445486 w 1096335"/>
                  <a:gd name="connsiteY421" fmla="*/ 204208 h 831850"/>
                  <a:gd name="connsiteX422" fmla="*/ 431639 w 1096335"/>
                  <a:gd name="connsiteY422" fmla="*/ 215958 h 831850"/>
                  <a:gd name="connsiteX423" fmla="*/ 417791 w 1096335"/>
                  <a:gd name="connsiteY423" fmla="*/ 204208 h 831850"/>
                  <a:gd name="connsiteX424" fmla="*/ 431639 w 1096335"/>
                  <a:gd name="connsiteY424" fmla="*/ 192458 h 831850"/>
                  <a:gd name="connsiteX425" fmla="*/ 97216 w 1096335"/>
                  <a:gd name="connsiteY425" fmla="*/ 189960 h 831850"/>
                  <a:gd name="connsiteX426" fmla="*/ 111064 w 1096335"/>
                  <a:gd name="connsiteY426" fmla="*/ 201710 h 831850"/>
                  <a:gd name="connsiteX427" fmla="*/ 97216 w 1096335"/>
                  <a:gd name="connsiteY427" fmla="*/ 213460 h 831850"/>
                  <a:gd name="connsiteX428" fmla="*/ 87425 w 1096335"/>
                  <a:gd name="connsiteY428" fmla="*/ 210019 h 831850"/>
                  <a:gd name="connsiteX429" fmla="*/ 84921 w 1096335"/>
                  <a:gd name="connsiteY429" fmla="*/ 204888 h 831850"/>
                  <a:gd name="connsiteX430" fmla="*/ 95263 w 1096335"/>
                  <a:gd name="connsiteY430" fmla="*/ 190647 h 831850"/>
                  <a:gd name="connsiteX431" fmla="*/ 692020 w 1096335"/>
                  <a:gd name="connsiteY431" fmla="*/ 183029 h 831850"/>
                  <a:gd name="connsiteX432" fmla="*/ 705867 w 1096335"/>
                  <a:gd name="connsiteY432" fmla="*/ 194779 h 831850"/>
                  <a:gd name="connsiteX433" fmla="*/ 692020 w 1096335"/>
                  <a:gd name="connsiteY433" fmla="*/ 206529 h 831850"/>
                  <a:gd name="connsiteX434" fmla="*/ 678172 w 1096335"/>
                  <a:gd name="connsiteY434" fmla="*/ 194779 h 831850"/>
                  <a:gd name="connsiteX435" fmla="*/ 692020 w 1096335"/>
                  <a:gd name="connsiteY435" fmla="*/ 183029 h 831850"/>
                  <a:gd name="connsiteX436" fmla="*/ 934578 w 1096335"/>
                  <a:gd name="connsiteY436" fmla="*/ 175896 h 831850"/>
                  <a:gd name="connsiteX437" fmla="*/ 948425 w 1096335"/>
                  <a:gd name="connsiteY437" fmla="*/ 187645 h 831850"/>
                  <a:gd name="connsiteX438" fmla="*/ 934578 w 1096335"/>
                  <a:gd name="connsiteY438" fmla="*/ 199395 h 831850"/>
                  <a:gd name="connsiteX439" fmla="*/ 920731 w 1096335"/>
                  <a:gd name="connsiteY439" fmla="*/ 187645 h 831850"/>
                  <a:gd name="connsiteX440" fmla="*/ 934578 w 1096335"/>
                  <a:gd name="connsiteY440" fmla="*/ 175896 h 831850"/>
                  <a:gd name="connsiteX441" fmla="*/ 604548 w 1096335"/>
                  <a:gd name="connsiteY441" fmla="*/ 162977 h 831850"/>
                  <a:gd name="connsiteX442" fmla="*/ 618396 w 1096335"/>
                  <a:gd name="connsiteY442" fmla="*/ 174727 h 831850"/>
                  <a:gd name="connsiteX443" fmla="*/ 604548 w 1096335"/>
                  <a:gd name="connsiteY443" fmla="*/ 186477 h 831850"/>
                  <a:gd name="connsiteX444" fmla="*/ 590701 w 1096335"/>
                  <a:gd name="connsiteY444" fmla="*/ 174727 h 831850"/>
                  <a:gd name="connsiteX445" fmla="*/ 604548 w 1096335"/>
                  <a:gd name="connsiteY445" fmla="*/ 162977 h 831850"/>
                  <a:gd name="connsiteX446" fmla="*/ 793839 w 1096335"/>
                  <a:gd name="connsiteY446" fmla="*/ 157111 h 831850"/>
                  <a:gd name="connsiteX447" fmla="*/ 807686 w 1096335"/>
                  <a:gd name="connsiteY447" fmla="*/ 168861 h 831850"/>
                  <a:gd name="connsiteX448" fmla="*/ 793839 w 1096335"/>
                  <a:gd name="connsiteY448" fmla="*/ 180611 h 831850"/>
                  <a:gd name="connsiteX449" fmla="*/ 779992 w 1096335"/>
                  <a:gd name="connsiteY449" fmla="*/ 168861 h 831850"/>
                  <a:gd name="connsiteX450" fmla="*/ 793839 w 1096335"/>
                  <a:gd name="connsiteY450" fmla="*/ 157111 h 831850"/>
                  <a:gd name="connsiteX451" fmla="*/ 240589 w 1096335"/>
                  <a:gd name="connsiteY451" fmla="*/ 147336 h 831850"/>
                  <a:gd name="connsiteX452" fmla="*/ 254437 w 1096335"/>
                  <a:gd name="connsiteY452" fmla="*/ 159086 h 831850"/>
                  <a:gd name="connsiteX453" fmla="*/ 240589 w 1096335"/>
                  <a:gd name="connsiteY453" fmla="*/ 170835 h 831850"/>
                  <a:gd name="connsiteX454" fmla="*/ 226742 w 1096335"/>
                  <a:gd name="connsiteY454" fmla="*/ 159086 h 831850"/>
                  <a:gd name="connsiteX455" fmla="*/ 240589 w 1096335"/>
                  <a:gd name="connsiteY455" fmla="*/ 147336 h 831850"/>
                  <a:gd name="connsiteX456" fmla="*/ 165313 w 1096335"/>
                  <a:gd name="connsiteY456" fmla="*/ 140264 h 831850"/>
                  <a:gd name="connsiteX457" fmla="*/ 179160 w 1096335"/>
                  <a:gd name="connsiteY457" fmla="*/ 152014 h 831850"/>
                  <a:gd name="connsiteX458" fmla="*/ 165313 w 1096335"/>
                  <a:gd name="connsiteY458" fmla="*/ 163764 h 831850"/>
                  <a:gd name="connsiteX459" fmla="*/ 151465 w 1096335"/>
                  <a:gd name="connsiteY459" fmla="*/ 152014 h 831850"/>
                  <a:gd name="connsiteX460" fmla="*/ 165313 w 1096335"/>
                  <a:gd name="connsiteY460" fmla="*/ 140264 h 831850"/>
                  <a:gd name="connsiteX461" fmla="*/ 411191 w 1096335"/>
                  <a:gd name="connsiteY461" fmla="*/ 119509 h 831850"/>
                  <a:gd name="connsiteX462" fmla="*/ 425039 w 1096335"/>
                  <a:gd name="connsiteY462" fmla="*/ 131259 h 831850"/>
                  <a:gd name="connsiteX463" fmla="*/ 411191 w 1096335"/>
                  <a:gd name="connsiteY463" fmla="*/ 143008 h 831850"/>
                  <a:gd name="connsiteX464" fmla="*/ 397344 w 1096335"/>
                  <a:gd name="connsiteY464" fmla="*/ 131259 h 831850"/>
                  <a:gd name="connsiteX465" fmla="*/ 411191 w 1096335"/>
                  <a:gd name="connsiteY465" fmla="*/ 119509 h 831850"/>
                  <a:gd name="connsiteX466" fmla="*/ 884030 w 1096335"/>
                  <a:gd name="connsiteY466" fmla="*/ 118938 h 831850"/>
                  <a:gd name="connsiteX467" fmla="*/ 897877 w 1096335"/>
                  <a:gd name="connsiteY467" fmla="*/ 130688 h 831850"/>
                  <a:gd name="connsiteX468" fmla="*/ 884030 w 1096335"/>
                  <a:gd name="connsiteY468" fmla="*/ 142438 h 831850"/>
                  <a:gd name="connsiteX469" fmla="*/ 870182 w 1096335"/>
                  <a:gd name="connsiteY469" fmla="*/ 130688 h 831850"/>
                  <a:gd name="connsiteX470" fmla="*/ 884030 w 1096335"/>
                  <a:gd name="connsiteY470" fmla="*/ 118938 h 831850"/>
                  <a:gd name="connsiteX471" fmla="*/ 661555 w 1096335"/>
                  <a:gd name="connsiteY471" fmla="*/ 116603 h 831850"/>
                  <a:gd name="connsiteX472" fmla="*/ 675402 w 1096335"/>
                  <a:gd name="connsiteY472" fmla="*/ 128352 h 831850"/>
                  <a:gd name="connsiteX473" fmla="*/ 661555 w 1096335"/>
                  <a:gd name="connsiteY473" fmla="*/ 140102 h 831850"/>
                  <a:gd name="connsiteX474" fmla="*/ 647708 w 1096335"/>
                  <a:gd name="connsiteY474" fmla="*/ 128352 h 831850"/>
                  <a:gd name="connsiteX475" fmla="*/ 661555 w 1096335"/>
                  <a:gd name="connsiteY475" fmla="*/ 116603 h 831850"/>
                  <a:gd name="connsiteX476" fmla="*/ 755671 w 1096335"/>
                  <a:gd name="connsiteY476" fmla="*/ 99686 h 831850"/>
                  <a:gd name="connsiteX477" fmla="*/ 769519 w 1096335"/>
                  <a:gd name="connsiteY477" fmla="*/ 111436 h 831850"/>
                  <a:gd name="connsiteX478" fmla="*/ 755671 w 1096335"/>
                  <a:gd name="connsiteY478" fmla="*/ 123186 h 831850"/>
                  <a:gd name="connsiteX479" fmla="*/ 741824 w 1096335"/>
                  <a:gd name="connsiteY479" fmla="*/ 111436 h 831850"/>
                  <a:gd name="connsiteX480" fmla="*/ 755671 w 1096335"/>
                  <a:gd name="connsiteY480" fmla="*/ 99686 h 831850"/>
                  <a:gd name="connsiteX481" fmla="*/ 323720 w 1096335"/>
                  <a:gd name="connsiteY481" fmla="*/ 99457 h 831850"/>
                  <a:gd name="connsiteX482" fmla="*/ 337567 w 1096335"/>
                  <a:gd name="connsiteY482" fmla="*/ 111207 h 831850"/>
                  <a:gd name="connsiteX483" fmla="*/ 323720 w 1096335"/>
                  <a:gd name="connsiteY483" fmla="*/ 122956 h 831850"/>
                  <a:gd name="connsiteX484" fmla="*/ 309873 w 1096335"/>
                  <a:gd name="connsiteY484" fmla="*/ 111207 h 831850"/>
                  <a:gd name="connsiteX485" fmla="*/ 323720 w 1096335"/>
                  <a:gd name="connsiteY485" fmla="*/ 99457 h 831850"/>
                  <a:gd name="connsiteX486" fmla="*/ 513010 w 1096335"/>
                  <a:gd name="connsiteY486" fmla="*/ 93591 h 831850"/>
                  <a:gd name="connsiteX487" fmla="*/ 526858 w 1096335"/>
                  <a:gd name="connsiteY487" fmla="*/ 105341 h 831850"/>
                  <a:gd name="connsiteX488" fmla="*/ 513010 w 1096335"/>
                  <a:gd name="connsiteY488" fmla="*/ 117091 h 831850"/>
                  <a:gd name="connsiteX489" fmla="*/ 499163 w 1096335"/>
                  <a:gd name="connsiteY489" fmla="*/ 105341 h 831850"/>
                  <a:gd name="connsiteX490" fmla="*/ 513010 w 1096335"/>
                  <a:gd name="connsiteY490" fmla="*/ 93591 h 831850"/>
                  <a:gd name="connsiteX491" fmla="*/ 822837 w 1096335"/>
                  <a:gd name="connsiteY491" fmla="*/ 63520 h 831850"/>
                  <a:gd name="connsiteX492" fmla="*/ 836684 w 1096335"/>
                  <a:gd name="connsiteY492" fmla="*/ 75270 h 831850"/>
                  <a:gd name="connsiteX493" fmla="*/ 822837 w 1096335"/>
                  <a:gd name="connsiteY493" fmla="*/ 87020 h 831850"/>
                  <a:gd name="connsiteX494" fmla="*/ 808990 w 1096335"/>
                  <a:gd name="connsiteY494" fmla="*/ 75270 h 831850"/>
                  <a:gd name="connsiteX495" fmla="*/ 822837 w 1096335"/>
                  <a:gd name="connsiteY495" fmla="*/ 63520 h 831850"/>
                  <a:gd name="connsiteX496" fmla="*/ 231954 w 1096335"/>
                  <a:gd name="connsiteY496" fmla="*/ 60811 h 831850"/>
                  <a:gd name="connsiteX497" fmla="*/ 239692 w 1096335"/>
                  <a:gd name="connsiteY497" fmla="*/ 63531 h 831850"/>
                  <a:gd name="connsiteX498" fmla="*/ 243747 w 1096335"/>
                  <a:gd name="connsiteY498" fmla="*/ 71839 h 831850"/>
                  <a:gd name="connsiteX499" fmla="*/ 229900 w 1096335"/>
                  <a:gd name="connsiteY499" fmla="*/ 83589 h 831850"/>
                  <a:gd name="connsiteX500" fmla="*/ 220109 w 1096335"/>
                  <a:gd name="connsiteY500" fmla="*/ 80148 h 831850"/>
                  <a:gd name="connsiteX501" fmla="*/ 216425 w 1096335"/>
                  <a:gd name="connsiteY501" fmla="*/ 72600 h 831850"/>
                  <a:gd name="connsiteX502" fmla="*/ 611007 w 1096335"/>
                  <a:gd name="connsiteY502" fmla="*/ 59645 h 831850"/>
                  <a:gd name="connsiteX503" fmla="*/ 624854 w 1096335"/>
                  <a:gd name="connsiteY503" fmla="*/ 71395 h 831850"/>
                  <a:gd name="connsiteX504" fmla="*/ 611007 w 1096335"/>
                  <a:gd name="connsiteY504" fmla="*/ 83145 h 831850"/>
                  <a:gd name="connsiteX505" fmla="*/ 597159 w 1096335"/>
                  <a:gd name="connsiteY505" fmla="*/ 71395 h 831850"/>
                  <a:gd name="connsiteX506" fmla="*/ 611007 w 1096335"/>
                  <a:gd name="connsiteY506" fmla="*/ 59645 h 831850"/>
                  <a:gd name="connsiteX507" fmla="*/ 380727 w 1096335"/>
                  <a:gd name="connsiteY507" fmla="*/ 53082 h 831850"/>
                  <a:gd name="connsiteX508" fmla="*/ 394574 w 1096335"/>
                  <a:gd name="connsiteY508" fmla="*/ 64832 h 831850"/>
                  <a:gd name="connsiteX509" fmla="*/ 380727 w 1096335"/>
                  <a:gd name="connsiteY509" fmla="*/ 76582 h 831850"/>
                  <a:gd name="connsiteX510" fmla="*/ 366879 w 1096335"/>
                  <a:gd name="connsiteY510" fmla="*/ 64832 h 831850"/>
                  <a:gd name="connsiteX511" fmla="*/ 380727 w 1096335"/>
                  <a:gd name="connsiteY511" fmla="*/ 53082 h 831850"/>
                  <a:gd name="connsiteX512" fmla="*/ 474843 w 1096335"/>
                  <a:gd name="connsiteY512" fmla="*/ 36166 h 831850"/>
                  <a:gd name="connsiteX513" fmla="*/ 488690 w 1096335"/>
                  <a:gd name="connsiteY513" fmla="*/ 47916 h 831850"/>
                  <a:gd name="connsiteX514" fmla="*/ 474843 w 1096335"/>
                  <a:gd name="connsiteY514" fmla="*/ 59666 h 831850"/>
                  <a:gd name="connsiteX515" fmla="*/ 460996 w 1096335"/>
                  <a:gd name="connsiteY515" fmla="*/ 47916 h 831850"/>
                  <a:gd name="connsiteX516" fmla="*/ 474843 w 1096335"/>
                  <a:gd name="connsiteY516" fmla="*/ 36166 h 831850"/>
                  <a:gd name="connsiteX517" fmla="*/ 751717 w 1096335"/>
                  <a:gd name="connsiteY517" fmla="*/ 17957 h 831850"/>
                  <a:gd name="connsiteX518" fmla="*/ 754885 w 1096335"/>
                  <a:gd name="connsiteY518" fmla="*/ 19000 h 831850"/>
                  <a:gd name="connsiteX519" fmla="*/ 766082 w 1096335"/>
                  <a:gd name="connsiteY519" fmla="*/ 24376 h 831850"/>
                  <a:gd name="connsiteX520" fmla="*/ 768227 w 1096335"/>
                  <a:gd name="connsiteY520" fmla="*/ 28771 h 831850"/>
                  <a:gd name="connsiteX521" fmla="*/ 754380 w 1096335"/>
                  <a:gd name="connsiteY521" fmla="*/ 40520 h 831850"/>
                  <a:gd name="connsiteX522" fmla="*/ 740532 w 1096335"/>
                  <a:gd name="connsiteY522" fmla="*/ 28771 h 831850"/>
                  <a:gd name="connsiteX523" fmla="*/ 744588 w 1096335"/>
                  <a:gd name="connsiteY523" fmla="*/ 20463 h 831850"/>
                  <a:gd name="connsiteX524" fmla="*/ 679103 w 1096335"/>
                  <a:gd name="connsiteY524" fmla="*/ 9949 h 831850"/>
                  <a:gd name="connsiteX525" fmla="*/ 692950 w 1096335"/>
                  <a:gd name="connsiteY525" fmla="*/ 21699 h 831850"/>
                  <a:gd name="connsiteX526" fmla="*/ 679103 w 1096335"/>
                  <a:gd name="connsiteY526" fmla="*/ 33449 h 831850"/>
                  <a:gd name="connsiteX527" fmla="*/ 665256 w 1096335"/>
                  <a:gd name="connsiteY527" fmla="*/ 21699 h 831850"/>
                  <a:gd name="connsiteX528" fmla="*/ 679103 w 1096335"/>
                  <a:gd name="connsiteY528" fmla="*/ 9949 h 831850"/>
                  <a:gd name="connsiteX529" fmla="*/ 343942 w 1096335"/>
                  <a:gd name="connsiteY529" fmla="*/ 8047 h 831850"/>
                  <a:gd name="connsiteX530" fmla="*/ 339970 w 1096335"/>
                  <a:gd name="connsiteY530" fmla="*/ 16184 h 831850"/>
                  <a:gd name="connsiteX531" fmla="*/ 330178 w 1096335"/>
                  <a:gd name="connsiteY531" fmla="*/ 19625 h 831850"/>
                  <a:gd name="connsiteX532" fmla="*/ 320387 w 1096335"/>
                  <a:gd name="connsiteY532" fmla="*/ 16184 h 831850"/>
                  <a:gd name="connsiteX533" fmla="*/ 320226 w 1096335"/>
                  <a:gd name="connsiteY533" fmla="*/ 15854 h 831850"/>
                  <a:gd name="connsiteX534" fmla="*/ 542009 w 1096335"/>
                  <a:gd name="connsiteY534" fmla="*/ 0 h 831850"/>
                  <a:gd name="connsiteX535" fmla="*/ 555856 w 1096335"/>
                  <a:gd name="connsiteY535" fmla="*/ 11750 h 831850"/>
                  <a:gd name="connsiteX536" fmla="*/ 542009 w 1096335"/>
                  <a:gd name="connsiteY536" fmla="*/ 23499 h 831850"/>
                  <a:gd name="connsiteX537" fmla="*/ 528161 w 1096335"/>
                  <a:gd name="connsiteY537" fmla="*/ 11750 h 831850"/>
                  <a:gd name="connsiteX538" fmla="*/ 542009 w 1096335"/>
                  <a:gd name="connsiteY538" fmla="*/ 0 h 831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</a:cxnLst>
                <a:rect l="l" t="t" r="r" b="b"/>
                <a:pathLst>
                  <a:path w="1096335" h="831850">
                    <a:moveTo>
                      <a:pt x="505095" y="817167"/>
                    </a:moveTo>
                    <a:cubicBezTo>
                      <a:pt x="512742" y="817167"/>
                      <a:pt x="518942" y="822428"/>
                      <a:pt x="518942" y="828917"/>
                    </a:cubicBezTo>
                    <a:lnTo>
                      <a:pt x="517510" y="831850"/>
                    </a:lnTo>
                    <a:lnTo>
                      <a:pt x="491889" y="830231"/>
                    </a:lnTo>
                    <a:lnTo>
                      <a:pt x="491248" y="828917"/>
                    </a:lnTo>
                    <a:cubicBezTo>
                      <a:pt x="491248" y="822428"/>
                      <a:pt x="497448" y="817167"/>
                      <a:pt x="505095" y="817167"/>
                    </a:cubicBezTo>
                    <a:close/>
                    <a:moveTo>
                      <a:pt x="319544" y="777927"/>
                    </a:moveTo>
                    <a:cubicBezTo>
                      <a:pt x="327191" y="777927"/>
                      <a:pt x="333391" y="783187"/>
                      <a:pt x="333391" y="789676"/>
                    </a:cubicBezTo>
                    <a:lnTo>
                      <a:pt x="329853" y="796924"/>
                    </a:lnTo>
                    <a:lnTo>
                      <a:pt x="310669" y="790609"/>
                    </a:lnTo>
                    <a:lnTo>
                      <a:pt x="306272" y="788497"/>
                    </a:lnTo>
                    <a:lnTo>
                      <a:pt x="309752" y="781368"/>
                    </a:lnTo>
                    <a:cubicBezTo>
                      <a:pt x="312258" y="779242"/>
                      <a:pt x="315720" y="777927"/>
                      <a:pt x="319544" y="777927"/>
                    </a:cubicBezTo>
                    <a:close/>
                    <a:moveTo>
                      <a:pt x="562102" y="770793"/>
                    </a:moveTo>
                    <a:cubicBezTo>
                      <a:pt x="569749" y="770793"/>
                      <a:pt x="575949" y="776054"/>
                      <a:pt x="575949" y="782543"/>
                    </a:cubicBezTo>
                    <a:cubicBezTo>
                      <a:pt x="575949" y="789032"/>
                      <a:pt x="569749" y="794293"/>
                      <a:pt x="562102" y="794293"/>
                    </a:cubicBezTo>
                    <a:cubicBezTo>
                      <a:pt x="554454" y="794293"/>
                      <a:pt x="548254" y="789032"/>
                      <a:pt x="548254" y="782543"/>
                    </a:cubicBezTo>
                    <a:cubicBezTo>
                      <a:pt x="548254" y="776054"/>
                      <a:pt x="554454" y="770793"/>
                      <a:pt x="562102" y="770793"/>
                    </a:cubicBezTo>
                    <a:close/>
                    <a:moveTo>
                      <a:pt x="777880" y="766030"/>
                    </a:moveTo>
                    <a:cubicBezTo>
                      <a:pt x="781704" y="766030"/>
                      <a:pt x="785165" y="767345"/>
                      <a:pt x="787671" y="769472"/>
                    </a:cubicBezTo>
                    <a:lnTo>
                      <a:pt x="789804" y="773841"/>
                    </a:lnTo>
                    <a:lnTo>
                      <a:pt x="767369" y="784614"/>
                    </a:lnTo>
                    <a:lnTo>
                      <a:pt x="764032" y="777780"/>
                    </a:lnTo>
                    <a:cubicBezTo>
                      <a:pt x="764032" y="771290"/>
                      <a:pt x="770232" y="766030"/>
                      <a:pt x="777880" y="766030"/>
                    </a:cubicBezTo>
                    <a:close/>
                    <a:moveTo>
                      <a:pt x="656218" y="753877"/>
                    </a:moveTo>
                    <a:cubicBezTo>
                      <a:pt x="663865" y="753877"/>
                      <a:pt x="670065" y="759137"/>
                      <a:pt x="670065" y="765627"/>
                    </a:cubicBezTo>
                    <a:cubicBezTo>
                      <a:pt x="670065" y="772116"/>
                      <a:pt x="663865" y="777376"/>
                      <a:pt x="656218" y="777376"/>
                    </a:cubicBezTo>
                    <a:cubicBezTo>
                      <a:pt x="648570" y="777376"/>
                      <a:pt x="642371" y="772116"/>
                      <a:pt x="642371" y="765627"/>
                    </a:cubicBezTo>
                    <a:cubicBezTo>
                      <a:pt x="642371" y="759137"/>
                      <a:pt x="648570" y="753877"/>
                      <a:pt x="656218" y="753877"/>
                    </a:cubicBezTo>
                    <a:close/>
                    <a:moveTo>
                      <a:pt x="421363" y="752009"/>
                    </a:moveTo>
                    <a:cubicBezTo>
                      <a:pt x="429010" y="752009"/>
                      <a:pt x="435210" y="757269"/>
                      <a:pt x="435210" y="763759"/>
                    </a:cubicBezTo>
                    <a:cubicBezTo>
                      <a:pt x="435210" y="770248"/>
                      <a:pt x="429010" y="775508"/>
                      <a:pt x="421363" y="775508"/>
                    </a:cubicBezTo>
                    <a:cubicBezTo>
                      <a:pt x="413715" y="775508"/>
                      <a:pt x="407515" y="770248"/>
                      <a:pt x="407515" y="763759"/>
                    </a:cubicBezTo>
                    <a:cubicBezTo>
                      <a:pt x="407515" y="757269"/>
                      <a:pt x="413715" y="752009"/>
                      <a:pt x="421363" y="752009"/>
                    </a:cubicBezTo>
                    <a:close/>
                    <a:moveTo>
                      <a:pt x="723384" y="717711"/>
                    </a:moveTo>
                    <a:cubicBezTo>
                      <a:pt x="731031" y="717711"/>
                      <a:pt x="737231" y="722971"/>
                      <a:pt x="737231" y="729460"/>
                    </a:cubicBezTo>
                    <a:cubicBezTo>
                      <a:pt x="737231" y="735949"/>
                      <a:pt x="731031" y="741210"/>
                      <a:pt x="723384" y="741210"/>
                    </a:cubicBezTo>
                    <a:cubicBezTo>
                      <a:pt x="715736" y="741210"/>
                      <a:pt x="709536" y="735949"/>
                      <a:pt x="709536" y="729460"/>
                    </a:cubicBezTo>
                    <a:cubicBezTo>
                      <a:pt x="709536" y="722971"/>
                      <a:pt x="715736" y="717711"/>
                      <a:pt x="723384" y="717711"/>
                    </a:cubicBezTo>
                    <a:close/>
                    <a:moveTo>
                      <a:pt x="845976" y="716334"/>
                    </a:moveTo>
                    <a:cubicBezTo>
                      <a:pt x="853623" y="716334"/>
                      <a:pt x="859823" y="721594"/>
                      <a:pt x="859823" y="728083"/>
                    </a:cubicBezTo>
                    <a:lnTo>
                      <a:pt x="859197" y="729366"/>
                    </a:lnTo>
                    <a:lnTo>
                      <a:pt x="845588" y="739697"/>
                    </a:lnTo>
                    <a:lnTo>
                      <a:pt x="836185" y="736392"/>
                    </a:lnTo>
                    <a:cubicBezTo>
                      <a:pt x="833679" y="734266"/>
                      <a:pt x="832129" y="731328"/>
                      <a:pt x="832129" y="728083"/>
                    </a:cubicBezTo>
                    <a:cubicBezTo>
                      <a:pt x="832129" y="721594"/>
                      <a:pt x="838329" y="716334"/>
                      <a:pt x="845976" y="716334"/>
                    </a:cubicBezTo>
                    <a:close/>
                    <a:moveTo>
                      <a:pt x="511553" y="713836"/>
                    </a:moveTo>
                    <a:cubicBezTo>
                      <a:pt x="519201" y="713836"/>
                      <a:pt x="525401" y="719096"/>
                      <a:pt x="525401" y="725585"/>
                    </a:cubicBezTo>
                    <a:cubicBezTo>
                      <a:pt x="525401" y="732075"/>
                      <a:pt x="519201" y="737335"/>
                      <a:pt x="511553" y="737335"/>
                    </a:cubicBezTo>
                    <a:cubicBezTo>
                      <a:pt x="503906" y="737335"/>
                      <a:pt x="497706" y="732075"/>
                      <a:pt x="497706" y="725585"/>
                    </a:cubicBezTo>
                    <a:cubicBezTo>
                      <a:pt x="497706" y="719096"/>
                      <a:pt x="503906" y="713836"/>
                      <a:pt x="511553" y="713836"/>
                    </a:cubicBezTo>
                    <a:close/>
                    <a:moveTo>
                      <a:pt x="289079" y="711500"/>
                    </a:moveTo>
                    <a:cubicBezTo>
                      <a:pt x="296726" y="711500"/>
                      <a:pt x="302926" y="716761"/>
                      <a:pt x="302926" y="723250"/>
                    </a:cubicBezTo>
                    <a:cubicBezTo>
                      <a:pt x="302926" y="729739"/>
                      <a:pt x="296726" y="735000"/>
                      <a:pt x="289079" y="735000"/>
                    </a:cubicBezTo>
                    <a:cubicBezTo>
                      <a:pt x="281431" y="735000"/>
                      <a:pt x="275232" y="729739"/>
                      <a:pt x="275232" y="723250"/>
                    </a:cubicBezTo>
                    <a:cubicBezTo>
                      <a:pt x="275232" y="716761"/>
                      <a:pt x="281431" y="711500"/>
                      <a:pt x="289079" y="711500"/>
                    </a:cubicBezTo>
                    <a:close/>
                    <a:moveTo>
                      <a:pt x="383195" y="694584"/>
                    </a:moveTo>
                    <a:cubicBezTo>
                      <a:pt x="390842" y="694584"/>
                      <a:pt x="397042" y="699844"/>
                      <a:pt x="397042" y="706334"/>
                    </a:cubicBezTo>
                    <a:cubicBezTo>
                      <a:pt x="397042" y="712823"/>
                      <a:pt x="390842" y="718083"/>
                      <a:pt x="383195" y="718083"/>
                    </a:cubicBezTo>
                    <a:cubicBezTo>
                      <a:pt x="375548" y="718083"/>
                      <a:pt x="369348" y="712823"/>
                      <a:pt x="369348" y="706334"/>
                    </a:cubicBezTo>
                    <a:cubicBezTo>
                      <a:pt x="369348" y="699844"/>
                      <a:pt x="375548" y="694584"/>
                      <a:pt x="383195" y="694584"/>
                    </a:cubicBezTo>
                    <a:close/>
                    <a:moveTo>
                      <a:pt x="654926" y="671211"/>
                    </a:moveTo>
                    <a:cubicBezTo>
                      <a:pt x="662574" y="671211"/>
                      <a:pt x="668774" y="676472"/>
                      <a:pt x="668774" y="682961"/>
                    </a:cubicBezTo>
                    <a:cubicBezTo>
                      <a:pt x="668774" y="689450"/>
                      <a:pt x="662574" y="694711"/>
                      <a:pt x="654926" y="694711"/>
                    </a:cubicBezTo>
                    <a:cubicBezTo>
                      <a:pt x="647279" y="694711"/>
                      <a:pt x="641079" y="689450"/>
                      <a:pt x="641079" y="682961"/>
                    </a:cubicBezTo>
                    <a:cubicBezTo>
                      <a:pt x="641079" y="676472"/>
                      <a:pt x="647279" y="671211"/>
                      <a:pt x="654926" y="671211"/>
                    </a:cubicBezTo>
                    <a:close/>
                    <a:moveTo>
                      <a:pt x="579650" y="664140"/>
                    </a:moveTo>
                    <a:cubicBezTo>
                      <a:pt x="587297" y="664140"/>
                      <a:pt x="593497" y="669400"/>
                      <a:pt x="593497" y="675889"/>
                    </a:cubicBezTo>
                    <a:cubicBezTo>
                      <a:pt x="593497" y="682378"/>
                      <a:pt x="587297" y="687639"/>
                      <a:pt x="579650" y="687639"/>
                    </a:cubicBezTo>
                    <a:cubicBezTo>
                      <a:pt x="572002" y="687639"/>
                      <a:pt x="565802" y="682378"/>
                      <a:pt x="565802" y="675889"/>
                    </a:cubicBezTo>
                    <a:cubicBezTo>
                      <a:pt x="565802" y="669400"/>
                      <a:pt x="572002" y="664140"/>
                      <a:pt x="579650" y="664140"/>
                    </a:cubicBezTo>
                    <a:close/>
                    <a:moveTo>
                      <a:pt x="450361" y="658418"/>
                    </a:moveTo>
                    <a:cubicBezTo>
                      <a:pt x="458008" y="658418"/>
                      <a:pt x="464208" y="663678"/>
                      <a:pt x="464208" y="670167"/>
                    </a:cubicBezTo>
                    <a:cubicBezTo>
                      <a:pt x="464208" y="676657"/>
                      <a:pt x="458008" y="681917"/>
                      <a:pt x="450361" y="681917"/>
                    </a:cubicBezTo>
                    <a:cubicBezTo>
                      <a:pt x="442713" y="681917"/>
                      <a:pt x="436513" y="676657"/>
                      <a:pt x="436513" y="670167"/>
                    </a:cubicBezTo>
                    <a:cubicBezTo>
                      <a:pt x="436513" y="663678"/>
                      <a:pt x="442713" y="658418"/>
                      <a:pt x="450361" y="658418"/>
                    </a:cubicBezTo>
                    <a:close/>
                    <a:moveTo>
                      <a:pt x="238531" y="654543"/>
                    </a:moveTo>
                    <a:cubicBezTo>
                      <a:pt x="246178" y="654543"/>
                      <a:pt x="252378" y="659803"/>
                      <a:pt x="252378" y="666292"/>
                    </a:cubicBezTo>
                    <a:cubicBezTo>
                      <a:pt x="252378" y="672782"/>
                      <a:pt x="246178" y="678042"/>
                      <a:pt x="238531" y="678042"/>
                    </a:cubicBezTo>
                    <a:cubicBezTo>
                      <a:pt x="230883" y="678042"/>
                      <a:pt x="224683" y="672782"/>
                      <a:pt x="224683" y="666292"/>
                    </a:cubicBezTo>
                    <a:cubicBezTo>
                      <a:pt x="224683" y="659803"/>
                      <a:pt x="230883" y="654543"/>
                      <a:pt x="238531" y="654543"/>
                    </a:cubicBezTo>
                    <a:close/>
                    <a:moveTo>
                      <a:pt x="825529" y="643384"/>
                    </a:moveTo>
                    <a:cubicBezTo>
                      <a:pt x="833176" y="643384"/>
                      <a:pt x="839376" y="648645"/>
                      <a:pt x="839376" y="655134"/>
                    </a:cubicBezTo>
                    <a:cubicBezTo>
                      <a:pt x="839376" y="661623"/>
                      <a:pt x="833176" y="666884"/>
                      <a:pt x="825529" y="666884"/>
                    </a:cubicBezTo>
                    <a:cubicBezTo>
                      <a:pt x="817881" y="666884"/>
                      <a:pt x="811681" y="661623"/>
                      <a:pt x="811681" y="655134"/>
                    </a:cubicBezTo>
                    <a:cubicBezTo>
                      <a:pt x="811681" y="648645"/>
                      <a:pt x="817881" y="643384"/>
                      <a:pt x="825529" y="643384"/>
                    </a:cubicBezTo>
                    <a:close/>
                    <a:moveTo>
                      <a:pt x="104630" y="631859"/>
                    </a:moveTo>
                    <a:lnTo>
                      <a:pt x="112158" y="634505"/>
                    </a:lnTo>
                    <a:cubicBezTo>
                      <a:pt x="114664" y="636632"/>
                      <a:pt x="116214" y="639569"/>
                      <a:pt x="116214" y="642813"/>
                    </a:cubicBezTo>
                    <a:lnTo>
                      <a:pt x="114755" y="645802"/>
                    </a:lnTo>
                    <a:close/>
                    <a:moveTo>
                      <a:pt x="738057" y="623332"/>
                    </a:moveTo>
                    <a:cubicBezTo>
                      <a:pt x="745705" y="623332"/>
                      <a:pt x="751905" y="628593"/>
                      <a:pt x="751905" y="635082"/>
                    </a:cubicBezTo>
                    <a:cubicBezTo>
                      <a:pt x="751905" y="641571"/>
                      <a:pt x="745705" y="646832"/>
                      <a:pt x="738057" y="646832"/>
                    </a:cubicBezTo>
                    <a:cubicBezTo>
                      <a:pt x="730410" y="646832"/>
                      <a:pt x="724210" y="641571"/>
                      <a:pt x="724210" y="635082"/>
                    </a:cubicBezTo>
                    <a:cubicBezTo>
                      <a:pt x="724210" y="628593"/>
                      <a:pt x="730410" y="623332"/>
                      <a:pt x="738057" y="623332"/>
                    </a:cubicBezTo>
                    <a:close/>
                    <a:moveTo>
                      <a:pt x="927348" y="617466"/>
                    </a:moveTo>
                    <a:cubicBezTo>
                      <a:pt x="934995" y="617466"/>
                      <a:pt x="941195" y="622727"/>
                      <a:pt x="941195" y="629216"/>
                    </a:cubicBezTo>
                    <a:cubicBezTo>
                      <a:pt x="941195" y="635705"/>
                      <a:pt x="934995" y="640966"/>
                      <a:pt x="927348" y="640966"/>
                    </a:cubicBezTo>
                    <a:cubicBezTo>
                      <a:pt x="919700" y="640966"/>
                      <a:pt x="913500" y="635705"/>
                      <a:pt x="913500" y="629216"/>
                    </a:cubicBezTo>
                    <a:cubicBezTo>
                      <a:pt x="913500" y="622727"/>
                      <a:pt x="919700" y="617466"/>
                      <a:pt x="927348" y="617466"/>
                    </a:cubicBezTo>
                    <a:close/>
                    <a:moveTo>
                      <a:pt x="381903" y="611918"/>
                    </a:moveTo>
                    <a:cubicBezTo>
                      <a:pt x="389551" y="611918"/>
                      <a:pt x="395751" y="617179"/>
                      <a:pt x="395751" y="623668"/>
                    </a:cubicBezTo>
                    <a:cubicBezTo>
                      <a:pt x="395751" y="630157"/>
                      <a:pt x="389551" y="635418"/>
                      <a:pt x="381903" y="635418"/>
                    </a:cubicBezTo>
                    <a:cubicBezTo>
                      <a:pt x="374256" y="635418"/>
                      <a:pt x="368056" y="630157"/>
                      <a:pt x="368056" y="623668"/>
                    </a:cubicBezTo>
                    <a:cubicBezTo>
                      <a:pt x="368056" y="617179"/>
                      <a:pt x="374256" y="611918"/>
                      <a:pt x="381903" y="611918"/>
                    </a:cubicBezTo>
                    <a:close/>
                    <a:moveTo>
                      <a:pt x="542418" y="609883"/>
                    </a:moveTo>
                    <a:cubicBezTo>
                      <a:pt x="550065" y="609883"/>
                      <a:pt x="556265" y="615143"/>
                      <a:pt x="556265" y="621632"/>
                    </a:cubicBezTo>
                    <a:cubicBezTo>
                      <a:pt x="556265" y="628121"/>
                      <a:pt x="550065" y="633382"/>
                      <a:pt x="542418" y="633382"/>
                    </a:cubicBezTo>
                    <a:cubicBezTo>
                      <a:pt x="534771" y="633382"/>
                      <a:pt x="528571" y="628121"/>
                      <a:pt x="528571" y="621632"/>
                    </a:cubicBezTo>
                    <a:cubicBezTo>
                      <a:pt x="528571" y="615143"/>
                      <a:pt x="534771" y="609883"/>
                      <a:pt x="542418" y="609883"/>
                    </a:cubicBezTo>
                    <a:close/>
                    <a:moveTo>
                      <a:pt x="306627" y="604847"/>
                    </a:moveTo>
                    <a:cubicBezTo>
                      <a:pt x="314274" y="604847"/>
                      <a:pt x="320474" y="610107"/>
                      <a:pt x="320474" y="616596"/>
                    </a:cubicBezTo>
                    <a:cubicBezTo>
                      <a:pt x="320474" y="623085"/>
                      <a:pt x="314274" y="628346"/>
                      <a:pt x="306627" y="628346"/>
                    </a:cubicBezTo>
                    <a:cubicBezTo>
                      <a:pt x="298980" y="628346"/>
                      <a:pt x="292780" y="623085"/>
                      <a:pt x="292780" y="616596"/>
                    </a:cubicBezTo>
                    <a:cubicBezTo>
                      <a:pt x="292780" y="610107"/>
                      <a:pt x="298980" y="604847"/>
                      <a:pt x="306627" y="604847"/>
                    </a:cubicBezTo>
                    <a:close/>
                    <a:moveTo>
                      <a:pt x="169533" y="594897"/>
                    </a:moveTo>
                    <a:cubicBezTo>
                      <a:pt x="177180" y="594897"/>
                      <a:pt x="183380" y="600158"/>
                      <a:pt x="183380" y="606647"/>
                    </a:cubicBezTo>
                    <a:cubicBezTo>
                      <a:pt x="183380" y="613136"/>
                      <a:pt x="177180" y="618397"/>
                      <a:pt x="169533" y="618397"/>
                    </a:cubicBezTo>
                    <a:cubicBezTo>
                      <a:pt x="161885" y="618397"/>
                      <a:pt x="155685" y="613136"/>
                      <a:pt x="155685" y="606647"/>
                    </a:cubicBezTo>
                    <a:cubicBezTo>
                      <a:pt x="155685" y="600158"/>
                      <a:pt x="161885" y="594897"/>
                      <a:pt x="169533" y="594897"/>
                    </a:cubicBezTo>
                    <a:close/>
                    <a:moveTo>
                      <a:pt x="454947" y="589830"/>
                    </a:moveTo>
                    <a:cubicBezTo>
                      <a:pt x="462594" y="589830"/>
                      <a:pt x="468794" y="595091"/>
                      <a:pt x="468794" y="601580"/>
                    </a:cubicBezTo>
                    <a:cubicBezTo>
                      <a:pt x="468794" y="608069"/>
                      <a:pt x="462594" y="613330"/>
                      <a:pt x="454947" y="613330"/>
                    </a:cubicBezTo>
                    <a:cubicBezTo>
                      <a:pt x="447299" y="613330"/>
                      <a:pt x="441100" y="608069"/>
                      <a:pt x="441100" y="601580"/>
                    </a:cubicBezTo>
                    <a:cubicBezTo>
                      <a:pt x="441100" y="595091"/>
                      <a:pt x="447299" y="589830"/>
                      <a:pt x="454947" y="589830"/>
                    </a:cubicBezTo>
                    <a:close/>
                    <a:moveTo>
                      <a:pt x="644237" y="583965"/>
                    </a:moveTo>
                    <a:cubicBezTo>
                      <a:pt x="651885" y="583965"/>
                      <a:pt x="658084" y="589225"/>
                      <a:pt x="658084" y="595714"/>
                    </a:cubicBezTo>
                    <a:cubicBezTo>
                      <a:pt x="658084" y="602204"/>
                      <a:pt x="651885" y="607464"/>
                      <a:pt x="644237" y="607464"/>
                    </a:cubicBezTo>
                    <a:cubicBezTo>
                      <a:pt x="636590" y="607464"/>
                      <a:pt x="630390" y="602204"/>
                      <a:pt x="630390" y="595714"/>
                    </a:cubicBezTo>
                    <a:cubicBezTo>
                      <a:pt x="630390" y="589225"/>
                      <a:pt x="636590" y="583965"/>
                      <a:pt x="644237" y="583965"/>
                    </a:cubicBezTo>
                    <a:close/>
                    <a:moveTo>
                      <a:pt x="795064" y="576958"/>
                    </a:moveTo>
                    <a:cubicBezTo>
                      <a:pt x="802711" y="576958"/>
                      <a:pt x="808911" y="582219"/>
                      <a:pt x="808911" y="588708"/>
                    </a:cubicBezTo>
                    <a:cubicBezTo>
                      <a:pt x="808911" y="595197"/>
                      <a:pt x="802711" y="600457"/>
                      <a:pt x="795064" y="600457"/>
                    </a:cubicBezTo>
                    <a:cubicBezTo>
                      <a:pt x="787417" y="600457"/>
                      <a:pt x="781217" y="595197"/>
                      <a:pt x="781217" y="588708"/>
                    </a:cubicBezTo>
                    <a:cubicBezTo>
                      <a:pt x="781217" y="582219"/>
                      <a:pt x="787417" y="576958"/>
                      <a:pt x="795064" y="576958"/>
                    </a:cubicBezTo>
                    <a:close/>
                    <a:moveTo>
                      <a:pt x="889180" y="560042"/>
                    </a:moveTo>
                    <a:cubicBezTo>
                      <a:pt x="896828" y="560042"/>
                      <a:pt x="903028" y="565302"/>
                      <a:pt x="903028" y="571791"/>
                    </a:cubicBezTo>
                    <a:cubicBezTo>
                      <a:pt x="903028" y="578280"/>
                      <a:pt x="896828" y="583541"/>
                      <a:pt x="889180" y="583541"/>
                    </a:cubicBezTo>
                    <a:cubicBezTo>
                      <a:pt x="881533" y="583541"/>
                      <a:pt x="875333" y="578280"/>
                      <a:pt x="875333" y="571791"/>
                    </a:cubicBezTo>
                    <a:cubicBezTo>
                      <a:pt x="875333" y="565302"/>
                      <a:pt x="881533" y="560042"/>
                      <a:pt x="889180" y="560042"/>
                    </a:cubicBezTo>
                    <a:close/>
                    <a:moveTo>
                      <a:pt x="101075" y="548398"/>
                    </a:moveTo>
                    <a:cubicBezTo>
                      <a:pt x="108723" y="548398"/>
                      <a:pt x="114923" y="553659"/>
                      <a:pt x="114923" y="560148"/>
                    </a:cubicBezTo>
                    <a:cubicBezTo>
                      <a:pt x="114923" y="566637"/>
                      <a:pt x="108723" y="571898"/>
                      <a:pt x="101075" y="571898"/>
                    </a:cubicBezTo>
                    <a:cubicBezTo>
                      <a:pt x="93428" y="571898"/>
                      <a:pt x="87228" y="566637"/>
                      <a:pt x="87228" y="560148"/>
                    </a:cubicBezTo>
                    <a:cubicBezTo>
                      <a:pt x="87228" y="553659"/>
                      <a:pt x="93428" y="548398"/>
                      <a:pt x="101075" y="548398"/>
                    </a:cubicBezTo>
                    <a:close/>
                    <a:moveTo>
                      <a:pt x="258247" y="546362"/>
                    </a:moveTo>
                    <a:cubicBezTo>
                      <a:pt x="265895" y="546362"/>
                      <a:pt x="272094" y="551623"/>
                      <a:pt x="272094" y="558112"/>
                    </a:cubicBezTo>
                    <a:cubicBezTo>
                      <a:pt x="272094" y="564601"/>
                      <a:pt x="265895" y="569862"/>
                      <a:pt x="258247" y="569862"/>
                    </a:cubicBezTo>
                    <a:cubicBezTo>
                      <a:pt x="250600" y="569862"/>
                      <a:pt x="244400" y="564601"/>
                      <a:pt x="244400" y="558112"/>
                    </a:cubicBezTo>
                    <a:cubicBezTo>
                      <a:pt x="244400" y="551623"/>
                      <a:pt x="250600" y="546362"/>
                      <a:pt x="258247" y="546362"/>
                    </a:cubicBezTo>
                    <a:close/>
                    <a:moveTo>
                      <a:pt x="511953" y="543456"/>
                    </a:moveTo>
                    <a:cubicBezTo>
                      <a:pt x="519601" y="543456"/>
                      <a:pt x="525801" y="548717"/>
                      <a:pt x="525801" y="555206"/>
                    </a:cubicBezTo>
                    <a:cubicBezTo>
                      <a:pt x="525801" y="561695"/>
                      <a:pt x="519601" y="566956"/>
                      <a:pt x="511953" y="566956"/>
                    </a:cubicBezTo>
                    <a:cubicBezTo>
                      <a:pt x="504306" y="566956"/>
                      <a:pt x="498106" y="561695"/>
                      <a:pt x="498106" y="555206"/>
                    </a:cubicBezTo>
                    <a:cubicBezTo>
                      <a:pt x="498106" y="548717"/>
                      <a:pt x="504306" y="543456"/>
                      <a:pt x="511953" y="543456"/>
                    </a:cubicBezTo>
                    <a:close/>
                    <a:moveTo>
                      <a:pt x="606070" y="526540"/>
                    </a:moveTo>
                    <a:cubicBezTo>
                      <a:pt x="613717" y="526540"/>
                      <a:pt x="619917" y="531800"/>
                      <a:pt x="619917" y="538290"/>
                    </a:cubicBezTo>
                    <a:cubicBezTo>
                      <a:pt x="619917" y="544779"/>
                      <a:pt x="613717" y="550039"/>
                      <a:pt x="606070" y="550039"/>
                    </a:cubicBezTo>
                    <a:cubicBezTo>
                      <a:pt x="598422" y="550039"/>
                      <a:pt x="592222" y="544779"/>
                      <a:pt x="592222" y="538290"/>
                    </a:cubicBezTo>
                    <a:cubicBezTo>
                      <a:pt x="592222" y="531800"/>
                      <a:pt x="598422" y="526540"/>
                      <a:pt x="606070" y="526540"/>
                    </a:cubicBezTo>
                    <a:close/>
                    <a:moveTo>
                      <a:pt x="170776" y="526310"/>
                    </a:moveTo>
                    <a:cubicBezTo>
                      <a:pt x="178423" y="526310"/>
                      <a:pt x="184623" y="531571"/>
                      <a:pt x="184623" y="538060"/>
                    </a:cubicBezTo>
                    <a:cubicBezTo>
                      <a:pt x="184623" y="544549"/>
                      <a:pt x="178423" y="549810"/>
                      <a:pt x="170776" y="549810"/>
                    </a:cubicBezTo>
                    <a:cubicBezTo>
                      <a:pt x="163128" y="549810"/>
                      <a:pt x="156929" y="544549"/>
                      <a:pt x="156929" y="538060"/>
                    </a:cubicBezTo>
                    <a:cubicBezTo>
                      <a:pt x="156929" y="531571"/>
                      <a:pt x="163128" y="526310"/>
                      <a:pt x="170776" y="526310"/>
                    </a:cubicBezTo>
                    <a:close/>
                    <a:moveTo>
                      <a:pt x="956346" y="523875"/>
                    </a:moveTo>
                    <a:cubicBezTo>
                      <a:pt x="963993" y="523875"/>
                      <a:pt x="970193" y="529136"/>
                      <a:pt x="970193" y="535625"/>
                    </a:cubicBezTo>
                    <a:cubicBezTo>
                      <a:pt x="970193" y="542114"/>
                      <a:pt x="963993" y="547375"/>
                      <a:pt x="956346" y="547375"/>
                    </a:cubicBezTo>
                    <a:cubicBezTo>
                      <a:pt x="948699" y="547375"/>
                      <a:pt x="942499" y="542114"/>
                      <a:pt x="942499" y="535625"/>
                    </a:cubicBezTo>
                    <a:cubicBezTo>
                      <a:pt x="942499" y="529136"/>
                      <a:pt x="948699" y="523875"/>
                      <a:pt x="956346" y="523875"/>
                    </a:cubicBezTo>
                    <a:close/>
                    <a:moveTo>
                      <a:pt x="360066" y="520444"/>
                    </a:moveTo>
                    <a:cubicBezTo>
                      <a:pt x="367714" y="520444"/>
                      <a:pt x="373913" y="525705"/>
                      <a:pt x="373913" y="532194"/>
                    </a:cubicBezTo>
                    <a:cubicBezTo>
                      <a:pt x="373913" y="538683"/>
                      <a:pt x="367714" y="543944"/>
                      <a:pt x="360066" y="543944"/>
                    </a:cubicBezTo>
                    <a:cubicBezTo>
                      <a:pt x="352419" y="543944"/>
                      <a:pt x="346219" y="538683"/>
                      <a:pt x="346219" y="532194"/>
                    </a:cubicBezTo>
                    <a:cubicBezTo>
                      <a:pt x="346219" y="525705"/>
                      <a:pt x="352419" y="520444"/>
                      <a:pt x="360066" y="520444"/>
                    </a:cubicBezTo>
                    <a:close/>
                    <a:moveTo>
                      <a:pt x="744516" y="520000"/>
                    </a:moveTo>
                    <a:cubicBezTo>
                      <a:pt x="752163" y="520000"/>
                      <a:pt x="758363" y="525261"/>
                      <a:pt x="758363" y="531750"/>
                    </a:cubicBezTo>
                    <a:cubicBezTo>
                      <a:pt x="758363" y="538239"/>
                      <a:pt x="752163" y="543500"/>
                      <a:pt x="744516" y="543500"/>
                    </a:cubicBezTo>
                    <a:cubicBezTo>
                      <a:pt x="736868" y="543500"/>
                      <a:pt x="730668" y="538239"/>
                      <a:pt x="730668" y="531750"/>
                    </a:cubicBezTo>
                    <a:cubicBezTo>
                      <a:pt x="730668" y="525261"/>
                      <a:pt x="736868" y="520000"/>
                      <a:pt x="744516" y="520000"/>
                    </a:cubicBezTo>
                    <a:close/>
                    <a:moveTo>
                      <a:pt x="673235" y="490374"/>
                    </a:moveTo>
                    <a:cubicBezTo>
                      <a:pt x="680883" y="490374"/>
                      <a:pt x="687083" y="495634"/>
                      <a:pt x="687083" y="502123"/>
                    </a:cubicBezTo>
                    <a:cubicBezTo>
                      <a:pt x="687083" y="508613"/>
                      <a:pt x="680883" y="513873"/>
                      <a:pt x="673235" y="513873"/>
                    </a:cubicBezTo>
                    <a:cubicBezTo>
                      <a:pt x="665588" y="513873"/>
                      <a:pt x="659388" y="508613"/>
                      <a:pt x="659388" y="502123"/>
                    </a:cubicBezTo>
                    <a:cubicBezTo>
                      <a:pt x="659388" y="495634"/>
                      <a:pt x="665588" y="490374"/>
                      <a:pt x="673235" y="490374"/>
                    </a:cubicBezTo>
                    <a:close/>
                    <a:moveTo>
                      <a:pt x="461405" y="486499"/>
                    </a:moveTo>
                    <a:cubicBezTo>
                      <a:pt x="469052" y="486499"/>
                      <a:pt x="475252" y="491759"/>
                      <a:pt x="475252" y="498248"/>
                    </a:cubicBezTo>
                    <a:cubicBezTo>
                      <a:pt x="475252" y="504738"/>
                      <a:pt x="469052" y="509998"/>
                      <a:pt x="461405" y="509998"/>
                    </a:cubicBezTo>
                    <a:cubicBezTo>
                      <a:pt x="453758" y="509998"/>
                      <a:pt x="447558" y="504738"/>
                      <a:pt x="447558" y="498248"/>
                    </a:cubicBezTo>
                    <a:cubicBezTo>
                      <a:pt x="447558" y="491759"/>
                      <a:pt x="453758" y="486499"/>
                      <a:pt x="461405" y="486499"/>
                    </a:cubicBezTo>
                    <a:close/>
                    <a:moveTo>
                      <a:pt x="227782" y="479936"/>
                    </a:moveTo>
                    <a:cubicBezTo>
                      <a:pt x="235430" y="479936"/>
                      <a:pt x="241630" y="485196"/>
                      <a:pt x="241630" y="491686"/>
                    </a:cubicBezTo>
                    <a:cubicBezTo>
                      <a:pt x="241630" y="498175"/>
                      <a:pt x="235430" y="503435"/>
                      <a:pt x="227782" y="503435"/>
                    </a:cubicBezTo>
                    <a:cubicBezTo>
                      <a:pt x="220135" y="503435"/>
                      <a:pt x="213935" y="498175"/>
                      <a:pt x="213935" y="491686"/>
                    </a:cubicBezTo>
                    <a:cubicBezTo>
                      <a:pt x="213935" y="485196"/>
                      <a:pt x="220135" y="479936"/>
                      <a:pt x="227782" y="479936"/>
                    </a:cubicBezTo>
                    <a:close/>
                    <a:moveTo>
                      <a:pt x="887889" y="477376"/>
                    </a:moveTo>
                    <a:cubicBezTo>
                      <a:pt x="895536" y="477376"/>
                      <a:pt x="901736" y="482637"/>
                      <a:pt x="901736" y="489126"/>
                    </a:cubicBezTo>
                    <a:cubicBezTo>
                      <a:pt x="901736" y="495615"/>
                      <a:pt x="895536" y="500876"/>
                      <a:pt x="887889" y="500876"/>
                    </a:cubicBezTo>
                    <a:cubicBezTo>
                      <a:pt x="880241" y="500876"/>
                      <a:pt x="874041" y="495615"/>
                      <a:pt x="874041" y="489126"/>
                    </a:cubicBezTo>
                    <a:cubicBezTo>
                      <a:pt x="874041" y="482637"/>
                      <a:pt x="880241" y="477376"/>
                      <a:pt x="887889" y="477376"/>
                    </a:cubicBezTo>
                    <a:close/>
                    <a:moveTo>
                      <a:pt x="1045060" y="475340"/>
                    </a:moveTo>
                    <a:cubicBezTo>
                      <a:pt x="1048884" y="475340"/>
                      <a:pt x="1052346" y="476655"/>
                      <a:pt x="1054852" y="478782"/>
                    </a:cubicBezTo>
                    <a:lnTo>
                      <a:pt x="1055184" y="479461"/>
                    </a:lnTo>
                    <a:lnTo>
                      <a:pt x="1051663" y="483495"/>
                    </a:lnTo>
                    <a:lnTo>
                      <a:pt x="1034839" y="494518"/>
                    </a:lnTo>
                    <a:lnTo>
                      <a:pt x="1031213" y="487090"/>
                    </a:lnTo>
                    <a:cubicBezTo>
                      <a:pt x="1031213" y="480601"/>
                      <a:pt x="1037413" y="475340"/>
                      <a:pt x="1045060" y="475340"/>
                    </a:cubicBezTo>
                    <a:close/>
                    <a:moveTo>
                      <a:pt x="812612" y="470304"/>
                    </a:moveTo>
                    <a:cubicBezTo>
                      <a:pt x="820260" y="470304"/>
                      <a:pt x="826460" y="475565"/>
                      <a:pt x="826460" y="482054"/>
                    </a:cubicBezTo>
                    <a:cubicBezTo>
                      <a:pt x="826460" y="488543"/>
                      <a:pt x="820260" y="493804"/>
                      <a:pt x="812612" y="493804"/>
                    </a:cubicBezTo>
                    <a:cubicBezTo>
                      <a:pt x="804965" y="493804"/>
                      <a:pt x="798765" y="488543"/>
                      <a:pt x="798765" y="482054"/>
                    </a:cubicBezTo>
                    <a:cubicBezTo>
                      <a:pt x="798765" y="475565"/>
                      <a:pt x="804965" y="470304"/>
                      <a:pt x="812612" y="470304"/>
                    </a:cubicBezTo>
                    <a:close/>
                    <a:moveTo>
                      <a:pt x="321899" y="463019"/>
                    </a:moveTo>
                    <a:cubicBezTo>
                      <a:pt x="329546" y="463019"/>
                      <a:pt x="335746" y="468280"/>
                      <a:pt x="335746" y="474769"/>
                    </a:cubicBezTo>
                    <a:cubicBezTo>
                      <a:pt x="335746" y="481258"/>
                      <a:pt x="329546" y="486519"/>
                      <a:pt x="321899" y="486519"/>
                    </a:cubicBezTo>
                    <a:cubicBezTo>
                      <a:pt x="314251" y="486519"/>
                      <a:pt x="308051" y="481258"/>
                      <a:pt x="308051" y="474769"/>
                    </a:cubicBezTo>
                    <a:cubicBezTo>
                      <a:pt x="308051" y="468280"/>
                      <a:pt x="314251" y="463019"/>
                      <a:pt x="321899" y="463019"/>
                    </a:cubicBezTo>
                    <a:close/>
                    <a:moveTo>
                      <a:pt x="52711" y="457930"/>
                    </a:moveTo>
                    <a:cubicBezTo>
                      <a:pt x="60359" y="457930"/>
                      <a:pt x="66559" y="463190"/>
                      <a:pt x="66559" y="469680"/>
                    </a:cubicBezTo>
                    <a:cubicBezTo>
                      <a:pt x="66559" y="476169"/>
                      <a:pt x="60359" y="481429"/>
                      <a:pt x="52711" y="481429"/>
                    </a:cubicBezTo>
                    <a:cubicBezTo>
                      <a:pt x="45064" y="481429"/>
                      <a:pt x="38864" y="476169"/>
                      <a:pt x="38864" y="469680"/>
                    </a:cubicBezTo>
                    <a:cubicBezTo>
                      <a:pt x="38864" y="463190"/>
                      <a:pt x="45064" y="457930"/>
                      <a:pt x="52711" y="457930"/>
                    </a:cubicBezTo>
                    <a:close/>
                    <a:moveTo>
                      <a:pt x="957589" y="455288"/>
                    </a:moveTo>
                    <a:cubicBezTo>
                      <a:pt x="965237" y="455288"/>
                      <a:pt x="971436" y="460549"/>
                      <a:pt x="971436" y="467038"/>
                    </a:cubicBezTo>
                    <a:cubicBezTo>
                      <a:pt x="971436" y="473527"/>
                      <a:pt x="965237" y="478788"/>
                      <a:pt x="957589" y="478788"/>
                    </a:cubicBezTo>
                    <a:cubicBezTo>
                      <a:pt x="949942" y="478788"/>
                      <a:pt x="943742" y="473527"/>
                      <a:pt x="943742" y="467038"/>
                    </a:cubicBezTo>
                    <a:cubicBezTo>
                      <a:pt x="943742" y="460549"/>
                      <a:pt x="949942" y="455288"/>
                      <a:pt x="957589" y="455288"/>
                    </a:cubicBezTo>
                    <a:close/>
                    <a:moveTo>
                      <a:pt x="604778" y="443874"/>
                    </a:moveTo>
                    <a:cubicBezTo>
                      <a:pt x="612425" y="443874"/>
                      <a:pt x="618625" y="449135"/>
                      <a:pt x="618625" y="455624"/>
                    </a:cubicBezTo>
                    <a:cubicBezTo>
                      <a:pt x="618625" y="462113"/>
                      <a:pt x="612425" y="467374"/>
                      <a:pt x="604778" y="467374"/>
                    </a:cubicBezTo>
                    <a:cubicBezTo>
                      <a:pt x="597131" y="467374"/>
                      <a:pt x="590931" y="462113"/>
                      <a:pt x="590931" y="455624"/>
                    </a:cubicBezTo>
                    <a:cubicBezTo>
                      <a:pt x="590931" y="449135"/>
                      <a:pt x="597131" y="443874"/>
                      <a:pt x="604778" y="443874"/>
                    </a:cubicBezTo>
                    <a:close/>
                    <a:moveTo>
                      <a:pt x="529502" y="436803"/>
                    </a:moveTo>
                    <a:cubicBezTo>
                      <a:pt x="537149" y="436803"/>
                      <a:pt x="543349" y="442063"/>
                      <a:pt x="543349" y="448552"/>
                    </a:cubicBezTo>
                    <a:cubicBezTo>
                      <a:pt x="543349" y="455041"/>
                      <a:pt x="537149" y="460302"/>
                      <a:pt x="529502" y="460302"/>
                    </a:cubicBezTo>
                    <a:cubicBezTo>
                      <a:pt x="521854" y="460302"/>
                      <a:pt x="515654" y="455041"/>
                      <a:pt x="515654" y="448552"/>
                    </a:cubicBezTo>
                    <a:cubicBezTo>
                      <a:pt x="515654" y="442063"/>
                      <a:pt x="521854" y="436803"/>
                      <a:pt x="529502" y="436803"/>
                    </a:cubicBezTo>
                    <a:close/>
                    <a:moveTo>
                      <a:pt x="389064" y="426853"/>
                    </a:moveTo>
                    <a:cubicBezTo>
                      <a:pt x="396712" y="426853"/>
                      <a:pt x="402912" y="432114"/>
                      <a:pt x="402912" y="438603"/>
                    </a:cubicBezTo>
                    <a:cubicBezTo>
                      <a:pt x="402912" y="445092"/>
                      <a:pt x="396712" y="450353"/>
                      <a:pt x="389064" y="450353"/>
                    </a:cubicBezTo>
                    <a:cubicBezTo>
                      <a:pt x="381417" y="450353"/>
                      <a:pt x="375217" y="445092"/>
                      <a:pt x="375217" y="438603"/>
                    </a:cubicBezTo>
                    <a:cubicBezTo>
                      <a:pt x="375217" y="432114"/>
                      <a:pt x="381417" y="426853"/>
                      <a:pt x="389064" y="426853"/>
                    </a:cubicBezTo>
                    <a:close/>
                    <a:moveTo>
                      <a:pt x="177234" y="422978"/>
                    </a:moveTo>
                    <a:cubicBezTo>
                      <a:pt x="184882" y="422978"/>
                      <a:pt x="191081" y="428239"/>
                      <a:pt x="191081" y="434728"/>
                    </a:cubicBezTo>
                    <a:cubicBezTo>
                      <a:pt x="191081" y="441217"/>
                      <a:pt x="184882" y="446478"/>
                      <a:pt x="177234" y="446478"/>
                    </a:cubicBezTo>
                    <a:cubicBezTo>
                      <a:pt x="169587" y="446478"/>
                      <a:pt x="163387" y="441217"/>
                      <a:pt x="163387" y="434728"/>
                    </a:cubicBezTo>
                    <a:cubicBezTo>
                      <a:pt x="163387" y="428239"/>
                      <a:pt x="169587" y="422978"/>
                      <a:pt x="177234" y="422978"/>
                    </a:cubicBezTo>
                    <a:close/>
                    <a:moveTo>
                      <a:pt x="737706" y="412826"/>
                    </a:moveTo>
                    <a:cubicBezTo>
                      <a:pt x="745353" y="412826"/>
                      <a:pt x="751553" y="418086"/>
                      <a:pt x="751553" y="424575"/>
                    </a:cubicBezTo>
                    <a:cubicBezTo>
                      <a:pt x="751553" y="431065"/>
                      <a:pt x="745353" y="436325"/>
                      <a:pt x="737706" y="436325"/>
                    </a:cubicBezTo>
                    <a:cubicBezTo>
                      <a:pt x="730058" y="436325"/>
                      <a:pt x="723858" y="431065"/>
                      <a:pt x="723858" y="424575"/>
                    </a:cubicBezTo>
                    <a:cubicBezTo>
                      <a:pt x="723858" y="418086"/>
                      <a:pt x="730058" y="412826"/>
                      <a:pt x="737706" y="412826"/>
                    </a:cubicBezTo>
                    <a:close/>
                    <a:moveTo>
                      <a:pt x="1014596" y="408914"/>
                    </a:moveTo>
                    <a:cubicBezTo>
                      <a:pt x="1022243" y="408914"/>
                      <a:pt x="1028443" y="414174"/>
                      <a:pt x="1028443" y="420664"/>
                    </a:cubicBezTo>
                    <a:cubicBezTo>
                      <a:pt x="1028443" y="427153"/>
                      <a:pt x="1022243" y="432413"/>
                      <a:pt x="1014596" y="432413"/>
                    </a:cubicBezTo>
                    <a:cubicBezTo>
                      <a:pt x="1006948" y="432413"/>
                      <a:pt x="1000748" y="427153"/>
                      <a:pt x="1000748" y="420664"/>
                    </a:cubicBezTo>
                    <a:cubicBezTo>
                      <a:pt x="1000748" y="414174"/>
                      <a:pt x="1006948" y="408914"/>
                      <a:pt x="1014596" y="408914"/>
                    </a:cubicBezTo>
                    <a:close/>
                    <a:moveTo>
                      <a:pt x="1095606" y="402230"/>
                    </a:moveTo>
                    <a:lnTo>
                      <a:pt x="1096335" y="404804"/>
                    </a:lnTo>
                    <a:lnTo>
                      <a:pt x="1095985" y="406040"/>
                    </a:lnTo>
                    <a:lnTo>
                      <a:pt x="1094865" y="403747"/>
                    </a:lnTo>
                    <a:close/>
                    <a:moveTo>
                      <a:pt x="14544" y="400505"/>
                    </a:moveTo>
                    <a:cubicBezTo>
                      <a:pt x="22191" y="400505"/>
                      <a:pt x="28391" y="405765"/>
                      <a:pt x="28391" y="412255"/>
                    </a:cubicBezTo>
                    <a:cubicBezTo>
                      <a:pt x="28391" y="418744"/>
                      <a:pt x="22191" y="424004"/>
                      <a:pt x="14544" y="424004"/>
                    </a:cubicBezTo>
                    <a:cubicBezTo>
                      <a:pt x="6896" y="424004"/>
                      <a:pt x="697" y="418744"/>
                      <a:pt x="697" y="412255"/>
                    </a:cubicBezTo>
                    <a:cubicBezTo>
                      <a:pt x="697" y="405765"/>
                      <a:pt x="6896" y="400505"/>
                      <a:pt x="14544" y="400505"/>
                    </a:cubicBezTo>
                    <a:close/>
                    <a:moveTo>
                      <a:pt x="650234" y="392774"/>
                    </a:moveTo>
                    <a:cubicBezTo>
                      <a:pt x="657881" y="392774"/>
                      <a:pt x="664081" y="398034"/>
                      <a:pt x="664081" y="404523"/>
                    </a:cubicBezTo>
                    <a:cubicBezTo>
                      <a:pt x="664081" y="411012"/>
                      <a:pt x="657881" y="416273"/>
                      <a:pt x="650234" y="416273"/>
                    </a:cubicBezTo>
                    <a:cubicBezTo>
                      <a:pt x="642587" y="416273"/>
                      <a:pt x="636387" y="411012"/>
                      <a:pt x="636387" y="404523"/>
                    </a:cubicBezTo>
                    <a:cubicBezTo>
                      <a:pt x="636387" y="398034"/>
                      <a:pt x="642587" y="392774"/>
                      <a:pt x="650234" y="392774"/>
                    </a:cubicBezTo>
                    <a:close/>
                    <a:moveTo>
                      <a:pt x="839525" y="386908"/>
                    </a:moveTo>
                    <a:cubicBezTo>
                      <a:pt x="847172" y="386908"/>
                      <a:pt x="853372" y="392168"/>
                      <a:pt x="853372" y="398658"/>
                    </a:cubicBezTo>
                    <a:cubicBezTo>
                      <a:pt x="853372" y="405147"/>
                      <a:pt x="847172" y="410407"/>
                      <a:pt x="839525" y="410407"/>
                    </a:cubicBezTo>
                    <a:cubicBezTo>
                      <a:pt x="831877" y="410407"/>
                      <a:pt x="825677" y="405147"/>
                      <a:pt x="825677" y="398658"/>
                    </a:cubicBezTo>
                    <a:cubicBezTo>
                      <a:pt x="825677" y="392168"/>
                      <a:pt x="831877" y="386908"/>
                      <a:pt x="839525" y="386908"/>
                    </a:cubicBezTo>
                    <a:close/>
                    <a:moveTo>
                      <a:pt x="320607" y="380354"/>
                    </a:moveTo>
                    <a:cubicBezTo>
                      <a:pt x="328254" y="380354"/>
                      <a:pt x="334454" y="385615"/>
                      <a:pt x="334454" y="392104"/>
                    </a:cubicBezTo>
                    <a:cubicBezTo>
                      <a:pt x="334454" y="398593"/>
                      <a:pt x="328254" y="403854"/>
                      <a:pt x="320607" y="403854"/>
                    </a:cubicBezTo>
                    <a:cubicBezTo>
                      <a:pt x="312960" y="403854"/>
                      <a:pt x="306760" y="398593"/>
                      <a:pt x="306760" y="392104"/>
                    </a:cubicBezTo>
                    <a:cubicBezTo>
                      <a:pt x="306760" y="385615"/>
                      <a:pt x="312960" y="380354"/>
                      <a:pt x="320607" y="380354"/>
                    </a:cubicBezTo>
                    <a:close/>
                    <a:moveTo>
                      <a:pt x="245331" y="373282"/>
                    </a:moveTo>
                    <a:cubicBezTo>
                      <a:pt x="252978" y="373282"/>
                      <a:pt x="259178" y="378543"/>
                      <a:pt x="259178" y="385032"/>
                    </a:cubicBezTo>
                    <a:cubicBezTo>
                      <a:pt x="259178" y="391521"/>
                      <a:pt x="252978" y="396782"/>
                      <a:pt x="245331" y="396782"/>
                    </a:cubicBezTo>
                    <a:cubicBezTo>
                      <a:pt x="237683" y="396782"/>
                      <a:pt x="231483" y="391521"/>
                      <a:pt x="231483" y="385032"/>
                    </a:cubicBezTo>
                    <a:cubicBezTo>
                      <a:pt x="231483" y="378543"/>
                      <a:pt x="237683" y="373282"/>
                      <a:pt x="245331" y="373282"/>
                    </a:cubicBezTo>
                    <a:close/>
                    <a:moveTo>
                      <a:pt x="444555" y="365539"/>
                    </a:moveTo>
                    <a:cubicBezTo>
                      <a:pt x="452203" y="365539"/>
                      <a:pt x="458403" y="370799"/>
                      <a:pt x="458403" y="377289"/>
                    </a:cubicBezTo>
                    <a:cubicBezTo>
                      <a:pt x="458403" y="383778"/>
                      <a:pt x="452203" y="389038"/>
                      <a:pt x="444555" y="389038"/>
                    </a:cubicBezTo>
                    <a:cubicBezTo>
                      <a:pt x="436908" y="389038"/>
                      <a:pt x="430708" y="383778"/>
                      <a:pt x="430708" y="377289"/>
                    </a:cubicBezTo>
                    <a:cubicBezTo>
                      <a:pt x="430708" y="370799"/>
                      <a:pt x="436908" y="365539"/>
                      <a:pt x="444555" y="365539"/>
                    </a:cubicBezTo>
                    <a:close/>
                    <a:moveTo>
                      <a:pt x="81710" y="364339"/>
                    </a:moveTo>
                    <a:cubicBezTo>
                      <a:pt x="89357" y="364339"/>
                      <a:pt x="95557" y="369599"/>
                      <a:pt x="95557" y="376088"/>
                    </a:cubicBezTo>
                    <a:cubicBezTo>
                      <a:pt x="95557" y="382578"/>
                      <a:pt x="89357" y="387838"/>
                      <a:pt x="81710" y="387838"/>
                    </a:cubicBezTo>
                    <a:cubicBezTo>
                      <a:pt x="74062" y="387838"/>
                      <a:pt x="67862" y="382578"/>
                      <a:pt x="67862" y="376088"/>
                    </a:cubicBezTo>
                    <a:cubicBezTo>
                      <a:pt x="67862" y="369599"/>
                      <a:pt x="74062" y="364339"/>
                      <a:pt x="81710" y="364339"/>
                    </a:cubicBezTo>
                    <a:close/>
                    <a:moveTo>
                      <a:pt x="964047" y="351956"/>
                    </a:moveTo>
                    <a:cubicBezTo>
                      <a:pt x="971695" y="351956"/>
                      <a:pt x="977895" y="357217"/>
                      <a:pt x="977895" y="363706"/>
                    </a:cubicBezTo>
                    <a:cubicBezTo>
                      <a:pt x="977895" y="370195"/>
                      <a:pt x="971695" y="375456"/>
                      <a:pt x="964047" y="375456"/>
                    </a:cubicBezTo>
                    <a:cubicBezTo>
                      <a:pt x="956400" y="375456"/>
                      <a:pt x="950200" y="370195"/>
                      <a:pt x="950200" y="363706"/>
                    </a:cubicBezTo>
                    <a:cubicBezTo>
                      <a:pt x="950200" y="357217"/>
                      <a:pt x="956400" y="351956"/>
                      <a:pt x="964047" y="351956"/>
                    </a:cubicBezTo>
                    <a:close/>
                    <a:moveTo>
                      <a:pt x="707241" y="346399"/>
                    </a:moveTo>
                    <a:cubicBezTo>
                      <a:pt x="714888" y="346399"/>
                      <a:pt x="721088" y="351660"/>
                      <a:pt x="721088" y="358149"/>
                    </a:cubicBezTo>
                    <a:cubicBezTo>
                      <a:pt x="721088" y="364638"/>
                      <a:pt x="714888" y="369899"/>
                      <a:pt x="707241" y="369899"/>
                    </a:cubicBezTo>
                    <a:cubicBezTo>
                      <a:pt x="699593" y="369899"/>
                      <a:pt x="693393" y="364638"/>
                      <a:pt x="693393" y="358149"/>
                    </a:cubicBezTo>
                    <a:cubicBezTo>
                      <a:pt x="693393" y="351660"/>
                      <a:pt x="699593" y="346399"/>
                      <a:pt x="707241" y="346399"/>
                    </a:cubicBezTo>
                    <a:close/>
                    <a:moveTo>
                      <a:pt x="357084" y="345487"/>
                    </a:moveTo>
                    <a:cubicBezTo>
                      <a:pt x="364731" y="345487"/>
                      <a:pt x="370931" y="350747"/>
                      <a:pt x="370931" y="357236"/>
                    </a:cubicBezTo>
                    <a:cubicBezTo>
                      <a:pt x="370931" y="363725"/>
                      <a:pt x="364731" y="368986"/>
                      <a:pt x="357084" y="368986"/>
                    </a:cubicBezTo>
                    <a:cubicBezTo>
                      <a:pt x="349437" y="368986"/>
                      <a:pt x="343237" y="363725"/>
                      <a:pt x="343237" y="357236"/>
                    </a:cubicBezTo>
                    <a:cubicBezTo>
                      <a:pt x="343237" y="350747"/>
                      <a:pt x="349437" y="345487"/>
                      <a:pt x="357084" y="345487"/>
                    </a:cubicBezTo>
                    <a:close/>
                    <a:moveTo>
                      <a:pt x="546374" y="339621"/>
                    </a:moveTo>
                    <a:cubicBezTo>
                      <a:pt x="554022" y="339621"/>
                      <a:pt x="560222" y="344881"/>
                      <a:pt x="560222" y="351371"/>
                    </a:cubicBezTo>
                    <a:cubicBezTo>
                      <a:pt x="560222" y="357860"/>
                      <a:pt x="554022" y="363120"/>
                      <a:pt x="546374" y="363120"/>
                    </a:cubicBezTo>
                    <a:cubicBezTo>
                      <a:pt x="538727" y="363120"/>
                      <a:pt x="532527" y="357860"/>
                      <a:pt x="532527" y="351371"/>
                    </a:cubicBezTo>
                    <a:cubicBezTo>
                      <a:pt x="532527" y="344881"/>
                      <a:pt x="538727" y="339621"/>
                      <a:pt x="546374" y="339621"/>
                    </a:cubicBezTo>
                    <a:close/>
                    <a:moveTo>
                      <a:pt x="801357" y="329483"/>
                    </a:moveTo>
                    <a:cubicBezTo>
                      <a:pt x="809004" y="329483"/>
                      <a:pt x="815204" y="334743"/>
                      <a:pt x="815204" y="341233"/>
                    </a:cubicBezTo>
                    <a:cubicBezTo>
                      <a:pt x="815204" y="347722"/>
                      <a:pt x="809004" y="352982"/>
                      <a:pt x="801357" y="352982"/>
                    </a:cubicBezTo>
                    <a:cubicBezTo>
                      <a:pt x="793710" y="352982"/>
                      <a:pt x="787510" y="347722"/>
                      <a:pt x="787510" y="341233"/>
                    </a:cubicBezTo>
                    <a:cubicBezTo>
                      <a:pt x="787510" y="334743"/>
                      <a:pt x="793710" y="329483"/>
                      <a:pt x="801357" y="329483"/>
                    </a:cubicBezTo>
                    <a:close/>
                    <a:moveTo>
                      <a:pt x="15513" y="318634"/>
                    </a:moveTo>
                    <a:lnTo>
                      <a:pt x="23044" y="321281"/>
                    </a:lnTo>
                    <a:cubicBezTo>
                      <a:pt x="25550" y="323407"/>
                      <a:pt x="27100" y="326345"/>
                      <a:pt x="27100" y="329589"/>
                    </a:cubicBezTo>
                    <a:cubicBezTo>
                      <a:pt x="27100" y="336078"/>
                      <a:pt x="20900" y="341339"/>
                      <a:pt x="13252" y="341339"/>
                    </a:cubicBezTo>
                    <a:cubicBezTo>
                      <a:pt x="9429" y="341339"/>
                      <a:pt x="5967" y="340024"/>
                      <a:pt x="3461" y="337898"/>
                    </a:cubicBezTo>
                    <a:lnTo>
                      <a:pt x="0" y="330807"/>
                    </a:lnTo>
                    <a:lnTo>
                      <a:pt x="4097" y="326113"/>
                    </a:lnTo>
                    <a:close/>
                    <a:moveTo>
                      <a:pt x="178229" y="313345"/>
                    </a:moveTo>
                    <a:cubicBezTo>
                      <a:pt x="185877" y="313345"/>
                      <a:pt x="192077" y="318605"/>
                      <a:pt x="192077" y="325094"/>
                    </a:cubicBezTo>
                    <a:cubicBezTo>
                      <a:pt x="192077" y="331583"/>
                      <a:pt x="185877" y="336844"/>
                      <a:pt x="178229" y="336844"/>
                    </a:cubicBezTo>
                    <a:cubicBezTo>
                      <a:pt x="170582" y="336844"/>
                      <a:pt x="164382" y="331583"/>
                      <a:pt x="164382" y="325094"/>
                    </a:cubicBezTo>
                    <a:cubicBezTo>
                      <a:pt x="164382" y="318605"/>
                      <a:pt x="170582" y="313345"/>
                      <a:pt x="178229" y="313345"/>
                    </a:cubicBezTo>
                    <a:close/>
                    <a:moveTo>
                      <a:pt x="1029034" y="303353"/>
                    </a:moveTo>
                    <a:lnTo>
                      <a:pt x="1032930" y="313839"/>
                    </a:lnTo>
                    <a:lnTo>
                      <a:pt x="1042889" y="320364"/>
                    </a:lnTo>
                    <a:lnTo>
                      <a:pt x="1041935" y="322319"/>
                    </a:lnTo>
                    <a:cubicBezTo>
                      <a:pt x="1039429" y="324445"/>
                      <a:pt x="1035968" y="325760"/>
                      <a:pt x="1032144" y="325760"/>
                    </a:cubicBezTo>
                    <a:cubicBezTo>
                      <a:pt x="1024497" y="325760"/>
                      <a:pt x="1018297" y="320499"/>
                      <a:pt x="1018297" y="314010"/>
                    </a:cubicBezTo>
                    <a:cubicBezTo>
                      <a:pt x="1018297" y="310766"/>
                      <a:pt x="1019847" y="307828"/>
                      <a:pt x="1022353" y="305702"/>
                    </a:cubicBezTo>
                    <a:close/>
                    <a:moveTo>
                      <a:pt x="414091" y="299112"/>
                    </a:moveTo>
                    <a:cubicBezTo>
                      <a:pt x="421738" y="299112"/>
                      <a:pt x="427938" y="304373"/>
                      <a:pt x="427938" y="310862"/>
                    </a:cubicBezTo>
                    <a:cubicBezTo>
                      <a:pt x="427938" y="317351"/>
                      <a:pt x="421738" y="322612"/>
                      <a:pt x="414091" y="322612"/>
                    </a:cubicBezTo>
                    <a:cubicBezTo>
                      <a:pt x="406443" y="322612"/>
                      <a:pt x="400243" y="317351"/>
                      <a:pt x="400243" y="310862"/>
                    </a:cubicBezTo>
                    <a:cubicBezTo>
                      <a:pt x="400243" y="304373"/>
                      <a:pt x="406443" y="299112"/>
                      <a:pt x="414091" y="299112"/>
                    </a:cubicBezTo>
                    <a:close/>
                    <a:moveTo>
                      <a:pt x="868523" y="293316"/>
                    </a:moveTo>
                    <a:cubicBezTo>
                      <a:pt x="876170" y="293316"/>
                      <a:pt x="882370" y="298577"/>
                      <a:pt x="882370" y="305066"/>
                    </a:cubicBezTo>
                    <a:cubicBezTo>
                      <a:pt x="882370" y="311556"/>
                      <a:pt x="876170" y="316816"/>
                      <a:pt x="868523" y="316816"/>
                    </a:cubicBezTo>
                    <a:cubicBezTo>
                      <a:pt x="860875" y="316816"/>
                      <a:pt x="854675" y="311556"/>
                      <a:pt x="854675" y="305066"/>
                    </a:cubicBezTo>
                    <a:cubicBezTo>
                      <a:pt x="854675" y="298577"/>
                      <a:pt x="860875" y="293316"/>
                      <a:pt x="868523" y="293316"/>
                    </a:cubicBezTo>
                    <a:close/>
                    <a:moveTo>
                      <a:pt x="90758" y="293292"/>
                    </a:moveTo>
                    <a:cubicBezTo>
                      <a:pt x="98405" y="293292"/>
                      <a:pt x="104605" y="298553"/>
                      <a:pt x="104605" y="305042"/>
                    </a:cubicBezTo>
                    <a:cubicBezTo>
                      <a:pt x="104605" y="311531"/>
                      <a:pt x="98405" y="316792"/>
                      <a:pt x="90758" y="316792"/>
                    </a:cubicBezTo>
                    <a:cubicBezTo>
                      <a:pt x="83111" y="316792"/>
                      <a:pt x="76911" y="311531"/>
                      <a:pt x="76911" y="305042"/>
                    </a:cubicBezTo>
                    <a:cubicBezTo>
                      <a:pt x="76911" y="298553"/>
                      <a:pt x="83111" y="293292"/>
                      <a:pt x="90758" y="293292"/>
                    </a:cubicBezTo>
                    <a:close/>
                    <a:moveTo>
                      <a:pt x="656692" y="289441"/>
                    </a:moveTo>
                    <a:cubicBezTo>
                      <a:pt x="664340" y="289441"/>
                      <a:pt x="670540" y="294702"/>
                      <a:pt x="670540" y="301191"/>
                    </a:cubicBezTo>
                    <a:cubicBezTo>
                      <a:pt x="670540" y="307681"/>
                      <a:pt x="664340" y="312941"/>
                      <a:pt x="656692" y="312941"/>
                    </a:cubicBezTo>
                    <a:cubicBezTo>
                      <a:pt x="649045" y="312941"/>
                      <a:pt x="642845" y="307681"/>
                      <a:pt x="642845" y="301191"/>
                    </a:cubicBezTo>
                    <a:cubicBezTo>
                      <a:pt x="642845" y="294702"/>
                      <a:pt x="649045" y="289441"/>
                      <a:pt x="656692" y="289441"/>
                    </a:cubicBezTo>
                    <a:close/>
                    <a:moveTo>
                      <a:pt x="280048" y="287426"/>
                    </a:moveTo>
                    <a:cubicBezTo>
                      <a:pt x="287696" y="287426"/>
                      <a:pt x="293896" y="292687"/>
                      <a:pt x="293896" y="299176"/>
                    </a:cubicBezTo>
                    <a:cubicBezTo>
                      <a:pt x="293896" y="305666"/>
                      <a:pt x="287696" y="310926"/>
                      <a:pt x="280048" y="310926"/>
                    </a:cubicBezTo>
                    <a:cubicBezTo>
                      <a:pt x="272401" y="310926"/>
                      <a:pt x="266201" y="305666"/>
                      <a:pt x="266201" y="299176"/>
                    </a:cubicBezTo>
                    <a:cubicBezTo>
                      <a:pt x="266201" y="292687"/>
                      <a:pt x="272401" y="287426"/>
                      <a:pt x="280048" y="287426"/>
                    </a:cubicBezTo>
                    <a:close/>
                    <a:moveTo>
                      <a:pt x="508207" y="282195"/>
                    </a:moveTo>
                    <a:cubicBezTo>
                      <a:pt x="515854" y="282195"/>
                      <a:pt x="522054" y="287456"/>
                      <a:pt x="522054" y="293945"/>
                    </a:cubicBezTo>
                    <a:cubicBezTo>
                      <a:pt x="522054" y="300434"/>
                      <a:pt x="515854" y="305695"/>
                      <a:pt x="508207" y="305695"/>
                    </a:cubicBezTo>
                    <a:cubicBezTo>
                      <a:pt x="500559" y="305695"/>
                      <a:pt x="494359" y="300434"/>
                      <a:pt x="494359" y="293945"/>
                    </a:cubicBezTo>
                    <a:cubicBezTo>
                      <a:pt x="494359" y="287456"/>
                      <a:pt x="500559" y="282195"/>
                      <a:pt x="508207" y="282195"/>
                    </a:cubicBezTo>
                    <a:close/>
                    <a:moveTo>
                      <a:pt x="147765" y="246918"/>
                    </a:moveTo>
                    <a:cubicBezTo>
                      <a:pt x="155412" y="246918"/>
                      <a:pt x="161612" y="252178"/>
                      <a:pt x="161612" y="258667"/>
                    </a:cubicBezTo>
                    <a:cubicBezTo>
                      <a:pt x="161612" y="265157"/>
                      <a:pt x="155412" y="270417"/>
                      <a:pt x="147765" y="270417"/>
                    </a:cubicBezTo>
                    <a:cubicBezTo>
                      <a:pt x="140117" y="270417"/>
                      <a:pt x="133917" y="265157"/>
                      <a:pt x="133917" y="258667"/>
                    </a:cubicBezTo>
                    <a:cubicBezTo>
                      <a:pt x="133917" y="252178"/>
                      <a:pt x="140117" y="246918"/>
                      <a:pt x="147765" y="246918"/>
                    </a:cubicBezTo>
                    <a:close/>
                    <a:moveTo>
                      <a:pt x="800065" y="246817"/>
                    </a:moveTo>
                    <a:cubicBezTo>
                      <a:pt x="807713" y="246817"/>
                      <a:pt x="813913" y="252078"/>
                      <a:pt x="813913" y="258567"/>
                    </a:cubicBezTo>
                    <a:cubicBezTo>
                      <a:pt x="813913" y="265056"/>
                      <a:pt x="807713" y="270316"/>
                      <a:pt x="800065" y="270316"/>
                    </a:cubicBezTo>
                    <a:cubicBezTo>
                      <a:pt x="792418" y="270316"/>
                      <a:pt x="786218" y="265056"/>
                      <a:pt x="786218" y="258567"/>
                    </a:cubicBezTo>
                    <a:cubicBezTo>
                      <a:pt x="786218" y="252078"/>
                      <a:pt x="792418" y="246817"/>
                      <a:pt x="800065" y="246817"/>
                    </a:cubicBezTo>
                    <a:close/>
                    <a:moveTo>
                      <a:pt x="575372" y="246029"/>
                    </a:moveTo>
                    <a:cubicBezTo>
                      <a:pt x="583020" y="246029"/>
                      <a:pt x="589220" y="251290"/>
                      <a:pt x="589220" y="257779"/>
                    </a:cubicBezTo>
                    <a:cubicBezTo>
                      <a:pt x="589220" y="264268"/>
                      <a:pt x="583020" y="269529"/>
                      <a:pt x="575372" y="269529"/>
                    </a:cubicBezTo>
                    <a:cubicBezTo>
                      <a:pt x="567725" y="269529"/>
                      <a:pt x="561525" y="264268"/>
                      <a:pt x="561525" y="257779"/>
                    </a:cubicBezTo>
                    <a:cubicBezTo>
                      <a:pt x="561525" y="251290"/>
                      <a:pt x="567725" y="246029"/>
                      <a:pt x="575372" y="246029"/>
                    </a:cubicBezTo>
                    <a:close/>
                    <a:moveTo>
                      <a:pt x="965043" y="242322"/>
                    </a:moveTo>
                    <a:cubicBezTo>
                      <a:pt x="972690" y="242322"/>
                      <a:pt x="978890" y="247583"/>
                      <a:pt x="978890" y="254072"/>
                    </a:cubicBezTo>
                    <a:cubicBezTo>
                      <a:pt x="978890" y="260561"/>
                      <a:pt x="972690" y="265822"/>
                      <a:pt x="965043" y="265822"/>
                    </a:cubicBezTo>
                    <a:cubicBezTo>
                      <a:pt x="957395" y="265822"/>
                      <a:pt x="951195" y="260561"/>
                      <a:pt x="951195" y="254072"/>
                    </a:cubicBezTo>
                    <a:cubicBezTo>
                      <a:pt x="951195" y="247583"/>
                      <a:pt x="957395" y="242322"/>
                      <a:pt x="965043" y="242322"/>
                    </a:cubicBezTo>
                    <a:close/>
                    <a:moveTo>
                      <a:pt x="363542" y="242154"/>
                    </a:moveTo>
                    <a:cubicBezTo>
                      <a:pt x="371190" y="242154"/>
                      <a:pt x="377390" y="247415"/>
                      <a:pt x="377390" y="253904"/>
                    </a:cubicBezTo>
                    <a:cubicBezTo>
                      <a:pt x="377390" y="260393"/>
                      <a:pt x="371190" y="265654"/>
                      <a:pt x="363542" y="265654"/>
                    </a:cubicBezTo>
                    <a:cubicBezTo>
                      <a:pt x="355895" y="265654"/>
                      <a:pt x="349695" y="260393"/>
                      <a:pt x="349695" y="253904"/>
                    </a:cubicBezTo>
                    <a:cubicBezTo>
                      <a:pt x="349695" y="247415"/>
                      <a:pt x="355895" y="242154"/>
                      <a:pt x="363542" y="242154"/>
                    </a:cubicBezTo>
                    <a:close/>
                    <a:moveTo>
                      <a:pt x="724789" y="239745"/>
                    </a:moveTo>
                    <a:cubicBezTo>
                      <a:pt x="732436" y="239745"/>
                      <a:pt x="738636" y="245006"/>
                      <a:pt x="738636" y="251495"/>
                    </a:cubicBezTo>
                    <a:cubicBezTo>
                      <a:pt x="738636" y="257984"/>
                      <a:pt x="732436" y="263245"/>
                      <a:pt x="724789" y="263245"/>
                    </a:cubicBezTo>
                    <a:cubicBezTo>
                      <a:pt x="717141" y="263245"/>
                      <a:pt x="710941" y="257984"/>
                      <a:pt x="710941" y="251495"/>
                    </a:cubicBezTo>
                    <a:cubicBezTo>
                      <a:pt x="710941" y="245006"/>
                      <a:pt x="717141" y="239745"/>
                      <a:pt x="724789" y="239745"/>
                    </a:cubicBezTo>
                    <a:close/>
                    <a:moveTo>
                      <a:pt x="241881" y="230001"/>
                    </a:moveTo>
                    <a:cubicBezTo>
                      <a:pt x="249528" y="230001"/>
                      <a:pt x="255728" y="235262"/>
                      <a:pt x="255728" y="241751"/>
                    </a:cubicBezTo>
                    <a:cubicBezTo>
                      <a:pt x="255728" y="248240"/>
                      <a:pt x="249528" y="253501"/>
                      <a:pt x="241881" y="253501"/>
                    </a:cubicBezTo>
                    <a:cubicBezTo>
                      <a:pt x="234233" y="253501"/>
                      <a:pt x="228034" y="248240"/>
                      <a:pt x="228034" y="241751"/>
                    </a:cubicBezTo>
                    <a:cubicBezTo>
                      <a:pt x="228034" y="235262"/>
                      <a:pt x="234233" y="230001"/>
                      <a:pt x="241881" y="230001"/>
                    </a:cubicBezTo>
                    <a:close/>
                    <a:moveTo>
                      <a:pt x="877571" y="222270"/>
                    </a:moveTo>
                    <a:cubicBezTo>
                      <a:pt x="885219" y="222270"/>
                      <a:pt x="891419" y="227531"/>
                      <a:pt x="891419" y="234020"/>
                    </a:cubicBezTo>
                    <a:cubicBezTo>
                      <a:pt x="891419" y="240509"/>
                      <a:pt x="885219" y="245770"/>
                      <a:pt x="877571" y="245770"/>
                    </a:cubicBezTo>
                    <a:cubicBezTo>
                      <a:pt x="869924" y="245770"/>
                      <a:pt x="863724" y="240509"/>
                      <a:pt x="863724" y="234020"/>
                    </a:cubicBezTo>
                    <a:cubicBezTo>
                      <a:pt x="863724" y="227531"/>
                      <a:pt x="869924" y="222270"/>
                      <a:pt x="877571" y="222270"/>
                    </a:cubicBezTo>
                    <a:close/>
                    <a:moveTo>
                      <a:pt x="506915" y="199530"/>
                    </a:moveTo>
                    <a:cubicBezTo>
                      <a:pt x="514563" y="199530"/>
                      <a:pt x="520762" y="204791"/>
                      <a:pt x="520762" y="211280"/>
                    </a:cubicBezTo>
                    <a:cubicBezTo>
                      <a:pt x="520762" y="217769"/>
                      <a:pt x="514563" y="223030"/>
                      <a:pt x="506915" y="223030"/>
                    </a:cubicBezTo>
                    <a:cubicBezTo>
                      <a:pt x="499268" y="223030"/>
                      <a:pt x="493068" y="217769"/>
                      <a:pt x="493068" y="211280"/>
                    </a:cubicBezTo>
                    <a:cubicBezTo>
                      <a:pt x="493068" y="204791"/>
                      <a:pt x="499268" y="199530"/>
                      <a:pt x="506915" y="199530"/>
                    </a:cubicBezTo>
                    <a:close/>
                    <a:moveTo>
                      <a:pt x="309047" y="193835"/>
                    </a:moveTo>
                    <a:cubicBezTo>
                      <a:pt x="316694" y="193835"/>
                      <a:pt x="322894" y="199096"/>
                      <a:pt x="322894" y="205585"/>
                    </a:cubicBezTo>
                    <a:cubicBezTo>
                      <a:pt x="322894" y="212074"/>
                      <a:pt x="316694" y="217335"/>
                      <a:pt x="309047" y="217335"/>
                    </a:cubicBezTo>
                    <a:cubicBezTo>
                      <a:pt x="301399" y="217335"/>
                      <a:pt x="295199" y="212074"/>
                      <a:pt x="295199" y="205585"/>
                    </a:cubicBezTo>
                    <a:cubicBezTo>
                      <a:pt x="295199" y="199096"/>
                      <a:pt x="301399" y="193835"/>
                      <a:pt x="309047" y="193835"/>
                    </a:cubicBezTo>
                    <a:close/>
                    <a:moveTo>
                      <a:pt x="431639" y="192458"/>
                    </a:moveTo>
                    <a:cubicBezTo>
                      <a:pt x="439286" y="192458"/>
                      <a:pt x="445486" y="197719"/>
                      <a:pt x="445486" y="204208"/>
                    </a:cubicBezTo>
                    <a:cubicBezTo>
                      <a:pt x="445486" y="210697"/>
                      <a:pt x="439286" y="215958"/>
                      <a:pt x="431639" y="215958"/>
                    </a:cubicBezTo>
                    <a:cubicBezTo>
                      <a:pt x="423991" y="215958"/>
                      <a:pt x="417791" y="210697"/>
                      <a:pt x="417791" y="204208"/>
                    </a:cubicBezTo>
                    <a:cubicBezTo>
                      <a:pt x="417791" y="197719"/>
                      <a:pt x="423991" y="192458"/>
                      <a:pt x="431639" y="192458"/>
                    </a:cubicBezTo>
                    <a:close/>
                    <a:moveTo>
                      <a:pt x="97216" y="189960"/>
                    </a:moveTo>
                    <a:cubicBezTo>
                      <a:pt x="104864" y="189960"/>
                      <a:pt x="111064" y="195221"/>
                      <a:pt x="111064" y="201710"/>
                    </a:cubicBezTo>
                    <a:cubicBezTo>
                      <a:pt x="111064" y="208199"/>
                      <a:pt x="104864" y="213460"/>
                      <a:pt x="97216" y="213460"/>
                    </a:cubicBezTo>
                    <a:cubicBezTo>
                      <a:pt x="93393" y="213460"/>
                      <a:pt x="89931" y="212145"/>
                      <a:pt x="87425" y="210019"/>
                    </a:cubicBezTo>
                    <a:lnTo>
                      <a:pt x="84921" y="204888"/>
                    </a:lnTo>
                    <a:lnTo>
                      <a:pt x="95263" y="190647"/>
                    </a:lnTo>
                    <a:close/>
                    <a:moveTo>
                      <a:pt x="692020" y="183029"/>
                    </a:moveTo>
                    <a:cubicBezTo>
                      <a:pt x="699667" y="183029"/>
                      <a:pt x="705867" y="188290"/>
                      <a:pt x="705867" y="194779"/>
                    </a:cubicBezTo>
                    <a:cubicBezTo>
                      <a:pt x="705867" y="201268"/>
                      <a:pt x="699667" y="206529"/>
                      <a:pt x="692020" y="206529"/>
                    </a:cubicBezTo>
                    <a:cubicBezTo>
                      <a:pt x="684372" y="206529"/>
                      <a:pt x="678172" y="201268"/>
                      <a:pt x="678172" y="194779"/>
                    </a:cubicBezTo>
                    <a:cubicBezTo>
                      <a:pt x="678172" y="188290"/>
                      <a:pt x="684372" y="183029"/>
                      <a:pt x="692020" y="183029"/>
                    </a:cubicBezTo>
                    <a:close/>
                    <a:moveTo>
                      <a:pt x="934578" y="175896"/>
                    </a:moveTo>
                    <a:cubicBezTo>
                      <a:pt x="942225" y="175896"/>
                      <a:pt x="948425" y="181156"/>
                      <a:pt x="948425" y="187645"/>
                    </a:cubicBezTo>
                    <a:cubicBezTo>
                      <a:pt x="948425" y="194135"/>
                      <a:pt x="942225" y="199395"/>
                      <a:pt x="934578" y="199395"/>
                    </a:cubicBezTo>
                    <a:cubicBezTo>
                      <a:pt x="926931" y="199395"/>
                      <a:pt x="920731" y="194135"/>
                      <a:pt x="920731" y="187645"/>
                    </a:cubicBezTo>
                    <a:cubicBezTo>
                      <a:pt x="920731" y="181156"/>
                      <a:pt x="926931" y="175896"/>
                      <a:pt x="934578" y="175896"/>
                    </a:cubicBezTo>
                    <a:close/>
                    <a:moveTo>
                      <a:pt x="604548" y="162977"/>
                    </a:moveTo>
                    <a:cubicBezTo>
                      <a:pt x="612196" y="162977"/>
                      <a:pt x="618396" y="168238"/>
                      <a:pt x="618396" y="174727"/>
                    </a:cubicBezTo>
                    <a:cubicBezTo>
                      <a:pt x="618396" y="181216"/>
                      <a:pt x="612196" y="186477"/>
                      <a:pt x="604548" y="186477"/>
                    </a:cubicBezTo>
                    <a:cubicBezTo>
                      <a:pt x="596901" y="186477"/>
                      <a:pt x="590701" y="181216"/>
                      <a:pt x="590701" y="174727"/>
                    </a:cubicBezTo>
                    <a:cubicBezTo>
                      <a:pt x="590701" y="168238"/>
                      <a:pt x="596901" y="162977"/>
                      <a:pt x="604548" y="162977"/>
                    </a:cubicBezTo>
                    <a:close/>
                    <a:moveTo>
                      <a:pt x="793839" y="157111"/>
                    </a:moveTo>
                    <a:cubicBezTo>
                      <a:pt x="801486" y="157111"/>
                      <a:pt x="807686" y="162372"/>
                      <a:pt x="807686" y="168861"/>
                    </a:cubicBezTo>
                    <a:cubicBezTo>
                      <a:pt x="807686" y="175350"/>
                      <a:pt x="801486" y="180611"/>
                      <a:pt x="793839" y="180611"/>
                    </a:cubicBezTo>
                    <a:cubicBezTo>
                      <a:pt x="786191" y="180611"/>
                      <a:pt x="779992" y="175350"/>
                      <a:pt x="779992" y="168861"/>
                    </a:cubicBezTo>
                    <a:cubicBezTo>
                      <a:pt x="779992" y="162372"/>
                      <a:pt x="786191" y="157111"/>
                      <a:pt x="793839" y="157111"/>
                    </a:cubicBezTo>
                    <a:close/>
                    <a:moveTo>
                      <a:pt x="240589" y="147336"/>
                    </a:moveTo>
                    <a:cubicBezTo>
                      <a:pt x="248237" y="147336"/>
                      <a:pt x="254437" y="152596"/>
                      <a:pt x="254437" y="159086"/>
                    </a:cubicBezTo>
                    <a:cubicBezTo>
                      <a:pt x="254437" y="165575"/>
                      <a:pt x="248237" y="170835"/>
                      <a:pt x="240589" y="170835"/>
                    </a:cubicBezTo>
                    <a:cubicBezTo>
                      <a:pt x="232942" y="170835"/>
                      <a:pt x="226742" y="165575"/>
                      <a:pt x="226742" y="159086"/>
                    </a:cubicBezTo>
                    <a:cubicBezTo>
                      <a:pt x="226742" y="152596"/>
                      <a:pt x="232942" y="147336"/>
                      <a:pt x="240589" y="147336"/>
                    </a:cubicBezTo>
                    <a:close/>
                    <a:moveTo>
                      <a:pt x="165313" y="140264"/>
                    </a:moveTo>
                    <a:cubicBezTo>
                      <a:pt x="172960" y="140264"/>
                      <a:pt x="179160" y="145525"/>
                      <a:pt x="179160" y="152014"/>
                    </a:cubicBezTo>
                    <a:cubicBezTo>
                      <a:pt x="179160" y="158503"/>
                      <a:pt x="172960" y="163764"/>
                      <a:pt x="165313" y="163764"/>
                    </a:cubicBezTo>
                    <a:cubicBezTo>
                      <a:pt x="157665" y="163764"/>
                      <a:pt x="151465" y="158503"/>
                      <a:pt x="151465" y="152014"/>
                    </a:cubicBezTo>
                    <a:cubicBezTo>
                      <a:pt x="151465" y="145525"/>
                      <a:pt x="157665" y="140264"/>
                      <a:pt x="165313" y="140264"/>
                    </a:cubicBezTo>
                    <a:close/>
                    <a:moveTo>
                      <a:pt x="411191" y="119509"/>
                    </a:moveTo>
                    <a:cubicBezTo>
                      <a:pt x="418839" y="119509"/>
                      <a:pt x="425039" y="124770"/>
                      <a:pt x="425039" y="131259"/>
                    </a:cubicBezTo>
                    <a:cubicBezTo>
                      <a:pt x="425039" y="137748"/>
                      <a:pt x="418839" y="143008"/>
                      <a:pt x="411191" y="143008"/>
                    </a:cubicBezTo>
                    <a:cubicBezTo>
                      <a:pt x="403544" y="143008"/>
                      <a:pt x="397344" y="137748"/>
                      <a:pt x="397344" y="131259"/>
                    </a:cubicBezTo>
                    <a:cubicBezTo>
                      <a:pt x="397344" y="124770"/>
                      <a:pt x="403544" y="119509"/>
                      <a:pt x="411191" y="119509"/>
                    </a:cubicBezTo>
                    <a:close/>
                    <a:moveTo>
                      <a:pt x="884030" y="118938"/>
                    </a:moveTo>
                    <a:cubicBezTo>
                      <a:pt x="891677" y="118938"/>
                      <a:pt x="897877" y="124199"/>
                      <a:pt x="897877" y="130688"/>
                    </a:cubicBezTo>
                    <a:cubicBezTo>
                      <a:pt x="897877" y="137177"/>
                      <a:pt x="891677" y="142438"/>
                      <a:pt x="884030" y="142438"/>
                    </a:cubicBezTo>
                    <a:cubicBezTo>
                      <a:pt x="876382" y="142438"/>
                      <a:pt x="870182" y="137177"/>
                      <a:pt x="870182" y="130688"/>
                    </a:cubicBezTo>
                    <a:cubicBezTo>
                      <a:pt x="870182" y="124199"/>
                      <a:pt x="876382" y="118938"/>
                      <a:pt x="884030" y="118938"/>
                    </a:cubicBezTo>
                    <a:close/>
                    <a:moveTo>
                      <a:pt x="661555" y="116603"/>
                    </a:moveTo>
                    <a:cubicBezTo>
                      <a:pt x="669202" y="116603"/>
                      <a:pt x="675402" y="121863"/>
                      <a:pt x="675402" y="128352"/>
                    </a:cubicBezTo>
                    <a:cubicBezTo>
                      <a:pt x="675402" y="134842"/>
                      <a:pt x="669202" y="140102"/>
                      <a:pt x="661555" y="140102"/>
                    </a:cubicBezTo>
                    <a:cubicBezTo>
                      <a:pt x="653907" y="140102"/>
                      <a:pt x="647708" y="134842"/>
                      <a:pt x="647708" y="128352"/>
                    </a:cubicBezTo>
                    <a:cubicBezTo>
                      <a:pt x="647708" y="121863"/>
                      <a:pt x="653907" y="116603"/>
                      <a:pt x="661555" y="116603"/>
                    </a:cubicBezTo>
                    <a:close/>
                    <a:moveTo>
                      <a:pt x="755671" y="99686"/>
                    </a:moveTo>
                    <a:cubicBezTo>
                      <a:pt x="763319" y="99686"/>
                      <a:pt x="769519" y="104947"/>
                      <a:pt x="769519" y="111436"/>
                    </a:cubicBezTo>
                    <a:cubicBezTo>
                      <a:pt x="769519" y="117925"/>
                      <a:pt x="763319" y="123186"/>
                      <a:pt x="755671" y="123186"/>
                    </a:cubicBezTo>
                    <a:cubicBezTo>
                      <a:pt x="748024" y="123186"/>
                      <a:pt x="741824" y="117925"/>
                      <a:pt x="741824" y="111436"/>
                    </a:cubicBezTo>
                    <a:cubicBezTo>
                      <a:pt x="741824" y="104947"/>
                      <a:pt x="748024" y="99686"/>
                      <a:pt x="755671" y="99686"/>
                    </a:cubicBezTo>
                    <a:close/>
                    <a:moveTo>
                      <a:pt x="323720" y="99457"/>
                    </a:moveTo>
                    <a:cubicBezTo>
                      <a:pt x="331368" y="99457"/>
                      <a:pt x="337567" y="104717"/>
                      <a:pt x="337567" y="111207"/>
                    </a:cubicBezTo>
                    <a:cubicBezTo>
                      <a:pt x="337567" y="117696"/>
                      <a:pt x="331368" y="122956"/>
                      <a:pt x="323720" y="122956"/>
                    </a:cubicBezTo>
                    <a:cubicBezTo>
                      <a:pt x="316073" y="122956"/>
                      <a:pt x="309873" y="117696"/>
                      <a:pt x="309873" y="111207"/>
                    </a:cubicBezTo>
                    <a:cubicBezTo>
                      <a:pt x="309873" y="104717"/>
                      <a:pt x="316073" y="99457"/>
                      <a:pt x="323720" y="99457"/>
                    </a:cubicBezTo>
                    <a:close/>
                    <a:moveTo>
                      <a:pt x="513010" y="93591"/>
                    </a:moveTo>
                    <a:cubicBezTo>
                      <a:pt x="520658" y="93591"/>
                      <a:pt x="526858" y="98852"/>
                      <a:pt x="526858" y="105341"/>
                    </a:cubicBezTo>
                    <a:cubicBezTo>
                      <a:pt x="526858" y="111830"/>
                      <a:pt x="520658" y="117091"/>
                      <a:pt x="513010" y="117091"/>
                    </a:cubicBezTo>
                    <a:cubicBezTo>
                      <a:pt x="505363" y="117091"/>
                      <a:pt x="499163" y="111830"/>
                      <a:pt x="499163" y="105341"/>
                    </a:cubicBezTo>
                    <a:cubicBezTo>
                      <a:pt x="499163" y="98852"/>
                      <a:pt x="505363" y="93591"/>
                      <a:pt x="513010" y="93591"/>
                    </a:cubicBezTo>
                    <a:close/>
                    <a:moveTo>
                      <a:pt x="822837" y="63520"/>
                    </a:moveTo>
                    <a:cubicBezTo>
                      <a:pt x="830484" y="63520"/>
                      <a:pt x="836684" y="68781"/>
                      <a:pt x="836684" y="75270"/>
                    </a:cubicBezTo>
                    <a:cubicBezTo>
                      <a:pt x="836684" y="81759"/>
                      <a:pt x="830484" y="87020"/>
                      <a:pt x="822837" y="87020"/>
                    </a:cubicBezTo>
                    <a:cubicBezTo>
                      <a:pt x="815190" y="87020"/>
                      <a:pt x="808990" y="81759"/>
                      <a:pt x="808990" y="75270"/>
                    </a:cubicBezTo>
                    <a:cubicBezTo>
                      <a:pt x="808990" y="68781"/>
                      <a:pt x="815190" y="63520"/>
                      <a:pt x="822837" y="63520"/>
                    </a:cubicBezTo>
                    <a:close/>
                    <a:moveTo>
                      <a:pt x="231954" y="60811"/>
                    </a:moveTo>
                    <a:lnTo>
                      <a:pt x="239692" y="63531"/>
                    </a:lnTo>
                    <a:cubicBezTo>
                      <a:pt x="242197" y="65657"/>
                      <a:pt x="243747" y="68595"/>
                      <a:pt x="243747" y="71839"/>
                    </a:cubicBezTo>
                    <a:cubicBezTo>
                      <a:pt x="243747" y="78328"/>
                      <a:pt x="237548" y="83589"/>
                      <a:pt x="229900" y="83589"/>
                    </a:cubicBezTo>
                    <a:cubicBezTo>
                      <a:pt x="226077" y="83589"/>
                      <a:pt x="222615" y="82274"/>
                      <a:pt x="220109" y="80148"/>
                    </a:cubicBezTo>
                    <a:lnTo>
                      <a:pt x="216425" y="72600"/>
                    </a:lnTo>
                    <a:close/>
                    <a:moveTo>
                      <a:pt x="611007" y="59645"/>
                    </a:moveTo>
                    <a:cubicBezTo>
                      <a:pt x="618654" y="59645"/>
                      <a:pt x="624854" y="64906"/>
                      <a:pt x="624854" y="71395"/>
                    </a:cubicBezTo>
                    <a:cubicBezTo>
                      <a:pt x="624854" y="77884"/>
                      <a:pt x="618654" y="83145"/>
                      <a:pt x="611007" y="83145"/>
                    </a:cubicBezTo>
                    <a:cubicBezTo>
                      <a:pt x="603359" y="83145"/>
                      <a:pt x="597159" y="77884"/>
                      <a:pt x="597159" y="71395"/>
                    </a:cubicBezTo>
                    <a:cubicBezTo>
                      <a:pt x="597159" y="64906"/>
                      <a:pt x="603359" y="59645"/>
                      <a:pt x="611007" y="59645"/>
                    </a:cubicBezTo>
                    <a:close/>
                    <a:moveTo>
                      <a:pt x="380727" y="53082"/>
                    </a:moveTo>
                    <a:cubicBezTo>
                      <a:pt x="388374" y="53082"/>
                      <a:pt x="394574" y="58343"/>
                      <a:pt x="394574" y="64832"/>
                    </a:cubicBezTo>
                    <a:cubicBezTo>
                      <a:pt x="394574" y="71321"/>
                      <a:pt x="388374" y="76582"/>
                      <a:pt x="380727" y="76582"/>
                    </a:cubicBezTo>
                    <a:cubicBezTo>
                      <a:pt x="373079" y="76582"/>
                      <a:pt x="366879" y="71321"/>
                      <a:pt x="366879" y="64832"/>
                    </a:cubicBezTo>
                    <a:cubicBezTo>
                      <a:pt x="366879" y="58343"/>
                      <a:pt x="373079" y="53082"/>
                      <a:pt x="380727" y="53082"/>
                    </a:cubicBezTo>
                    <a:close/>
                    <a:moveTo>
                      <a:pt x="474843" y="36166"/>
                    </a:moveTo>
                    <a:cubicBezTo>
                      <a:pt x="482490" y="36166"/>
                      <a:pt x="488690" y="41427"/>
                      <a:pt x="488690" y="47916"/>
                    </a:cubicBezTo>
                    <a:cubicBezTo>
                      <a:pt x="488690" y="54405"/>
                      <a:pt x="482490" y="59666"/>
                      <a:pt x="474843" y="59666"/>
                    </a:cubicBezTo>
                    <a:cubicBezTo>
                      <a:pt x="467196" y="59666"/>
                      <a:pt x="460996" y="54405"/>
                      <a:pt x="460996" y="47916"/>
                    </a:cubicBezTo>
                    <a:cubicBezTo>
                      <a:pt x="460996" y="41427"/>
                      <a:pt x="467196" y="36166"/>
                      <a:pt x="474843" y="36166"/>
                    </a:cubicBezTo>
                    <a:close/>
                    <a:moveTo>
                      <a:pt x="751717" y="17957"/>
                    </a:moveTo>
                    <a:lnTo>
                      <a:pt x="754885" y="19000"/>
                    </a:lnTo>
                    <a:lnTo>
                      <a:pt x="766082" y="24376"/>
                    </a:lnTo>
                    <a:lnTo>
                      <a:pt x="768227" y="28771"/>
                    </a:lnTo>
                    <a:cubicBezTo>
                      <a:pt x="768227" y="35260"/>
                      <a:pt x="762027" y="40520"/>
                      <a:pt x="754380" y="40520"/>
                    </a:cubicBezTo>
                    <a:cubicBezTo>
                      <a:pt x="746732" y="40520"/>
                      <a:pt x="740532" y="35260"/>
                      <a:pt x="740532" y="28771"/>
                    </a:cubicBezTo>
                    <a:cubicBezTo>
                      <a:pt x="740532" y="25527"/>
                      <a:pt x="742082" y="22589"/>
                      <a:pt x="744588" y="20463"/>
                    </a:cubicBezTo>
                    <a:close/>
                    <a:moveTo>
                      <a:pt x="679103" y="9949"/>
                    </a:moveTo>
                    <a:cubicBezTo>
                      <a:pt x="686750" y="9949"/>
                      <a:pt x="692950" y="15210"/>
                      <a:pt x="692950" y="21699"/>
                    </a:cubicBezTo>
                    <a:cubicBezTo>
                      <a:pt x="692950" y="28188"/>
                      <a:pt x="686750" y="33449"/>
                      <a:pt x="679103" y="33449"/>
                    </a:cubicBezTo>
                    <a:cubicBezTo>
                      <a:pt x="671456" y="33449"/>
                      <a:pt x="665256" y="28188"/>
                      <a:pt x="665256" y="21699"/>
                    </a:cubicBezTo>
                    <a:cubicBezTo>
                      <a:pt x="665256" y="15210"/>
                      <a:pt x="671456" y="9949"/>
                      <a:pt x="679103" y="9949"/>
                    </a:cubicBezTo>
                    <a:close/>
                    <a:moveTo>
                      <a:pt x="343942" y="8047"/>
                    </a:moveTo>
                    <a:lnTo>
                      <a:pt x="339970" y="16184"/>
                    </a:lnTo>
                    <a:cubicBezTo>
                      <a:pt x="337464" y="18310"/>
                      <a:pt x="334002" y="19625"/>
                      <a:pt x="330178" y="19625"/>
                    </a:cubicBezTo>
                    <a:cubicBezTo>
                      <a:pt x="326355" y="19625"/>
                      <a:pt x="322893" y="18310"/>
                      <a:pt x="320387" y="16184"/>
                    </a:cubicBezTo>
                    <a:lnTo>
                      <a:pt x="320226" y="15854"/>
                    </a:lnTo>
                    <a:close/>
                    <a:moveTo>
                      <a:pt x="542009" y="0"/>
                    </a:moveTo>
                    <a:cubicBezTo>
                      <a:pt x="549656" y="0"/>
                      <a:pt x="555856" y="5261"/>
                      <a:pt x="555856" y="11750"/>
                    </a:cubicBezTo>
                    <a:cubicBezTo>
                      <a:pt x="555856" y="18239"/>
                      <a:pt x="549656" y="23499"/>
                      <a:pt x="542009" y="23499"/>
                    </a:cubicBezTo>
                    <a:cubicBezTo>
                      <a:pt x="534361" y="23499"/>
                      <a:pt x="528161" y="18239"/>
                      <a:pt x="528161" y="11750"/>
                    </a:cubicBezTo>
                    <a:cubicBezTo>
                      <a:pt x="528161" y="5261"/>
                      <a:pt x="534361" y="0"/>
                      <a:pt x="542009" y="0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8249946B-4FD8-4A08-9661-27BB18791C37}"/>
                  </a:ext>
                </a:extLst>
              </p:cNvPr>
              <p:cNvSpPr/>
              <p:nvPr/>
            </p:nvSpPr>
            <p:spPr>
              <a:xfrm>
                <a:off x="1726982" y="2592455"/>
                <a:ext cx="180975" cy="155104"/>
              </a:xfrm>
              <a:custGeom>
                <a:avLst/>
                <a:gdLst>
                  <a:gd name="connsiteX0" fmla="*/ 145189 w 304116"/>
                  <a:gd name="connsiteY0" fmla="*/ 61656 h 260642"/>
                  <a:gd name="connsiteX1" fmla="*/ 254626 w 304116"/>
                  <a:gd name="connsiteY1" fmla="*/ 114864 h 260642"/>
                  <a:gd name="connsiteX2" fmla="*/ 282220 w 304116"/>
                  <a:gd name="connsiteY2" fmla="*/ 259201 h 260642"/>
                  <a:gd name="connsiteX3" fmla="*/ 189519 w 304116"/>
                  <a:gd name="connsiteY3" fmla="*/ 179971 h 260642"/>
                  <a:gd name="connsiteX4" fmla="*/ 116176 w 304116"/>
                  <a:gd name="connsiteY4" fmla="*/ 83631 h 260642"/>
                  <a:gd name="connsiteX5" fmla="*/ 145189 w 304116"/>
                  <a:gd name="connsiteY5" fmla="*/ 61656 h 260642"/>
                  <a:gd name="connsiteX6" fmla="*/ 46549 w 304116"/>
                  <a:gd name="connsiteY6" fmla="*/ 0 h 260642"/>
                  <a:gd name="connsiteX7" fmla="*/ 93098 w 304116"/>
                  <a:gd name="connsiteY7" fmla="*/ 46549 h 260642"/>
                  <a:gd name="connsiteX8" fmla="*/ 46549 w 304116"/>
                  <a:gd name="connsiteY8" fmla="*/ 93098 h 260642"/>
                  <a:gd name="connsiteX9" fmla="*/ 0 w 304116"/>
                  <a:gd name="connsiteY9" fmla="*/ 46549 h 260642"/>
                  <a:gd name="connsiteX10" fmla="*/ 46549 w 304116"/>
                  <a:gd name="connsiteY10" fmla="*/ 0 h 260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04116" h="260642">
                    <a:moveTo>
                      <a:pt x="145189" y="61656"/>
                    </a:moveTo>
                    <a:cubicBezTo>
                      <a:pt x="181399" y="56002"/>
                      <a:pt x="233871" y="92917"/>
                      <a:pt x="254626" y="114864"/>
                    </a:cubicBezTo>
                    <a:cubicBezTo>
                      <a:pt x="282300" y="144126"/>
                      <a:pt x="333494" y="247578"/>
                      <a:pt x="282220" y="259201"/>
                    </a:cubicBezTo>
                    <a:cubicBezTo>
                      <a:pt x="230946" y="270824"/>
                      <a:pt x="217193" y="209232"/>
                      <a:pt x="189519" y="179971"/>
                    </a:cubicBezTo>
                    <a:cubicBezTo>
                      <a:pt x="161846" y="150709"/>
                      <a:pt x="89459" y="137532"/>
                      <a:pt x="116176" y="83631"/>
                    </a:cubicBezTo>
                    <a:cubicBezTo>
                      <a:pt x="122855" y="70155"/>
                      <a:pt x="133118" y="63541"/>
                      <a:pt x="145189" y="61656"/>
                    </a:cubicBezTo>
                    <a:close/>
                    <a:moveTo>
                      <a:pt x="46549" y="0"/>
                    </a:moveTo>
                    <a:cubicBezTo>
                      <a:pt x="72257" y="0"/>
                      <a:pt x="93098" y="20841"/>
                      <a:pt x="93098" y="46549"/>
                    </a:cubicBezTo>
                    <a:cubicBezTo>
                      <a:pt x="93098" y="72257"/>
                      <a:pt x="72257" y="93098"/>
                      <a:pt x="46549" y="93098"/>
                    </a:cubicBezTo>
                    <a:cubicBezTo>
                      <a:pt x="20841" y="93098"/>
                      <a:pt x="0" y="72257"/>
                      <a:pt x="0" y="46549"/>
                    </a:cubicBezTo>
                    <a:cubicBezTo>
                      <a:pt x="0" y="20841"/>
                      <a:pt x="20841" y="0"/>
                      <a:pt x="4654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A1DBBB14-469E-4BF6-A307-D2B95E45637C}"/>
                  </a:ext>
                </a:extLst>
              </p:cNvPr>
              <p:cNvSpPr/>
              <p:nvPr/>
            </p:nvSpPr>
            <p:spPr>
              <a:xfrm>
                <a:off x="1061108" y="3090745"/>
                <a:ext cx="957574" cy="280978"/>
              </a:xfrm>
              <a:custGeom>
                <a:avLst/>
                <a:gdLst>
                  <a:gd name="connsiteX0" fmla="*/ 0 w 957574"/>
                  <a:gd name="connsiteY0" fmla="*/ 0 h 280978"/>
                  <a:gd name="connsiteX1" fmla="*/ 1472 w 957574"/>
                  <a:gd name="connsiteY1" fmla="*/ 1092 h 280978"/>
                  <a:gd name="connsiteX2" fmla="*/ 20424 w 957574"/>
                  <a:gd name="connsiteY2" fmla="*/ 10889 h 280978"/>
                  <a:gd name="connsiteX3" fmla="*/ 46212 w 957574"/>
                  <a:gd name="connsiteY3" fmla="*/ 46399 h 280978"/>
                  <a:gd name="connsiteX4" fmla="*/ 479794 w 957574"/>
                  <a:gd name="connsiteY4" fmla="*/ 217229 h 280978"/>
                  <a:gd name="connsiteX5" fmla="*/ 913376 w 957574"/>
                  <a:gd name="connsiteY5" fmla="*/ 46399 h 280978"/>
                  <a:gd name="connsiteX6" fmla="*/ 937421 w 957574"/>
                  <a:gd name="connsiteY6" fmla="*/ 13288 h 280978"/>
                  <a:gd name="connsiteX7" fmla="*/ 957574 w 957574"/>
                  <a:gd name="connsiteY7" fmla="*/ 2871 h 280978"/>
                  <a:gd name="connsiteX8" fmla="*/ 951370 w 957574"/>
                  <a:gd name="connsiteY8" fmla="*/ 19568 h 280978"/>
                  <a:gd name="connsiteX9" fmla="*/ 479320 w 957574"/>
                  <a:gd name="connsiteY9" fmla="*/ 280978 h 280978"/>
                  <a:gd name="connsiteX10" fmla="*/ 7270 w 957574"/>
                  <a:gd name="connsiteY10" fmla="*/ 19568 h 280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57574" h="280978">
                    <a:moveTo>
                      <a:pt x="0" y="0"/>
                    </a:moveTo>
                    <a:lnTo>
                      <a:pt x="1472" y="1092"/>
                    </a:lnTo>
                    <a:lnTo>
                      <a:pt x="20424" y="10889"/>
                    </a:lnTo>
                    <a:lnTo>
                      <a:pt x="46212" y="46399"/>
                    </a:lnTo>
                    <a:cubicBezTo>
                      <a:pt x="149271" y="150729"/>
                      <a:pt x="305237" y="217229"/>
                      <a:pt x="479794" y="217229"/>
                    </a:cubicBezTo>
                    <a:cubicBezTo>
                      <a:pt x="654351" y="217229"/>
                      <a:pt x="810317" y="150729"/>
                      <a:pt x="913376" y="46399"/>
                    </a:cubicBezTo>
                    <a:lnTo>
                      <a:pt x="937421" y="13288"/>
                    </a:lnTo>
                    <a:lnTo>
                      <a:pt x="957574" y="2871"/>
                    </a:lnTo>
                    <a:lnTo>
                      <a:pt x="951370" y="19568"/>
                    </a:lnTo>
                    <a:cubicBezTo>
                      <a:pt x="873597" y="173188"/>
                      <a:pt x="691526" y="280978"/>
                      <a:pt x="479320" y="280978"/>
                    </a:cubicBezTo>
                    <a:cubicBezTo>
                      <a:pt x="267114" y="280978"/>
                      <a:pt x="85043" y="173188"/>
                      <a:pt x="7270" y="19568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9" name="グループ化 108">
              <a:extLst>
                <a:ext uri="{FF2B5EF4-FFF2-40B4-BE49-F238E27FC236}">
                  <a16:creationId xmlns:a16="http://schemas.microsoft.com/office/drawing/2014/main" id="{6C4C9052-4546-4577-97F7-FB1532D0360B}"/>
                </a:ext>
              </a:extLst>
            </p:cNvPr>
            <p:cNvGrpSpPr/>
            <p:nvPr/>
          </p:nvGrpSpPr>
          <p:grpSpPr>
            <a:xfrm>
              <a:off x="4910001" y="4317524"/>
              <a:ext cx="894510" cy="681014"/>
              <a:chOff x="967076" y="2506163"/>
              <a:chExt cx="1136911" cy="865560"/>
            </a:xfrm>
          </p:grpSpPr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6EDE3932-EACE-4CA4-A54D-E241B83A4A40}"/>
                  </a:ext>
                </a:extLst>
              </p:cNvPr>
              <p:cNvSpPr/>
              <p:nvPr/>
            </p:nvSpPr>
            <p:spPr>
              <a:xfrm>
                <a:off x="967076" y="2506163"/>
                <a:ext cx="1136910" cy="856022"/>
              </a:xfrm>
              <a:custGeom>
                <a:avLst/>
                <a:gdLst>
                  <a:gd name="connsiteX0" fmla="*/ 573352 w 1136910"/>
                  <a:gd name="connsiteY0" fmla="*/ 0 h 856022"/>
                  <a:gd name="connsiteX1" fmla="*/ 1045402 w 1136910"/>
                  <a:gd name="connsiteY1" fmla="*/ 261410 h 856022"/>
                  <a:gd name="connsiteX2" fmla="*/ 1073505 w 1136910"/>
                  <a:gd name="connsiteY2" fmla="*/ 337046 h 856022"/>
                  <a:gd name="connsiteX3" fmla="*/ 1092238 w 1136910"/>
                  <a:gd name="connsiteY3" fmla="*/ 349320 h 856022"/>
                  <a:gd name="connsiteX4" fmla="*/ 1136910 w 1136910"/>
                  <a:gd name="connsiteY4" fmla="*/ 428011 h 856022"/>
                  <a:gd name="connsiteX5" fmla="*/ 1092238 w 1136910"/>
                  <a:gd name="connsiteY5" fmla="*/ 506702 h 856022"/>
                  <a:gd name="connsiteX6" fmla="*/ 1073505 w 1136910"/>
                  <a:gd name="connsiteY6" fmla="*/ 518976 h 856022"/>
                  <a:gd name="connsiteX7" fmla="*/ 1045402 w 1136910"/>
                  <a:gd name="connsiteY7" fmla="*/ 594612 h 856022"/>
                  <a:gd name="connsiteX8" fmla="*/ 573352 w 1136910"/>
                  <a:gd name="connsiteY8" fmla="*/ 856022 h 856022"/>
                  <a:gd name="connsiteX9" fmla="*/ 101302 w 1136910"/>
                  <a:gd name="connsiteY9" fmla="*/ 594612 h 856022"/>
                  <a:gd name="connsiteX10" fmla="*/ 76351 w 1136910"/>
                  <a:gd name="connsiteY10" fmla="*/ 527459 h 856022"/>
                  <a:gd name="connsiteX11" fmla="*/ 44672 w 1136910"/>
                  <a:gd name="connsiteY11" fmla="*/ 506702 h 856022"/>
                  <a:gd name="connsiteX12" fmla="*/ 0 w 1136910"/>
                  <a:gd name="connsiteY12" fmla="*/ 428011 h 856022"/>
                  <a:gd name="connsiteX13" fmla="*/ 44672 w 1136910"/>
                  <a:gd name="connsiteY13" fmla="*/ 349320 h 856022"/>
                  <a:gd name="connsiteX14" fmla="*/ 76351 w 1136910"/>
                  <a:gd name="connsiteY14" fmla="*/ 328564 h 856022"/>
                  <a:gd name="connsiteX15" fmla="*/ 101302 w 1136910"/>
                  <a:gd name="connsiteY15" fmla="*/ 261410 h 856022"/>
                  <a:gd name="connsiteX16" fmla="*/ 573352 w 1136910"/>
                  <a:gd name="connsiteY16" fmla="*/ 0 h 856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36910" h="856022">
                    <a:moveTo>
                      <a:pt x="573352" y="0"/>
                    </a:moveTo>
                    <a:cubicBezTo>
                      <a:pt x="785558" y="0"/>
                      <a:pt x="967629" y="107790"/>
                      <a:pt x="1045402" y="261410"/>
                    </a:cubicBezTo>
                    <a:lnTo>
                      <a:pt x="1073505" y="337046"/>
                    </a:lnTo>
                    <a:lnTo>
                      <a:pt x="1092238" y="349320"/>
                    </a:lnTo>
                    <a:cubicBezTo>
                      <a:pt x="1121003" y="373506"/>
                      <a:pt x="1136910" y="400098"/>
                      <a:pt x="1136910" y="428011"/>
                    </a:cubicBezTo>
                    <a:cubicBezTo>
                      <a:pt x="1136910" y="455924"/>
                      <a:pt x="1121003" y="482516"/>
                      <a:pt x="1092238" y="506702"/>
                    </a:cubicBezTo>
                    <a:lnTo>
                      <a:pt x="1073505" y="518976"/>
                    </a:lnTo>
                    <a:lnTo>
                      <a:pt x="1045402" y="594612"/>
                    </a:lnTo>
                    <a:cubicBezTo>
                      <a:pt x="967629" y="748232"/>
                      <a:pt x="785558" y="856022"/>
                      <a:pt x="573352" y="856022"/>
                    </a:cubicBezTo>
                    <a:cubicBezTo>
                      <a:pt x="361146" y="856022"/>
                      <a:pt x="179075" y="748232"/>
                      <a:pt x="101302" y="594612"/>
                    </a:cubicBezTo>
                    <a:lnTo>
                      <a:pt x="76351" y="527459"/>
                    </a:lnTo>
                    <a:lnTo>
                      <a:pt x="44672" y="506702"/>
                    </a:lnTo>
                    <a:cubicBezTo>
                      <a:pt x="15907" y="482516"/>
                      <a:pt x="0" y="455924"/>
                      <a:pt x="0" y="428011"/>
                    </a:cubicBezTo>
                    <a:cubicBezTo>
                      <a:pt x="0" y="400098"/>
                      <a:pt x="15907" y="373506"/>
                      <a:pt x="44672" y="349320"/>
                    </a:cubicBezTo>
                    <a:lnTo>
                      <a:pt x="76351" y="328564"/>
                    </a:lnTo>
                    <a:lnTo>
                      <a:pt x="101302" y="261410"/>
                    </a:lnTo>
                    <a:cubicBezTo>
                      <a:pt x="179075" y="107790"/>
                      <a:pt x="361146" y="0"/>
                      <a:pt x="573352" y="0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008000"/>
                  </a:gs>
                  <a:gs pos="0">
                    <a:srgbClr val="92D050"/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C4D80068-01C1-44F7-A7E4-E5A8EC66C89F}"/>
                  </a:ext>
                </a:extLst>
              </p:cNvPr>
              <p:cNvSpPr/>
              <p:nvPr/>
            </p:nvSpPr>
            <p:spPr>
              <a:xfrm>
                <a:off x="1007652" y="2535679"/>
                <a:ext cx="1096335" cy="831850"/>
              </a:xfrm>
              <a:custGeom>
                <a:avLst/>
                <a:gdLst>
                  <a:gd name="connsiteX0" fmla="*/ 505095 w 1096335"/>
                  <a:gd name="connsiteY0" fmla="*/ 817167 h 831850"/>
                  <a:gd name="connsiteX1" fmla="*/ 518942 w 1096335"/>
                  <a:gd name="connsiteY1" fmla="*/ 828917 h 831850"/>
                  <a:gd name="connsiteX2" fmla="*/ 517510 w 1096335"/>
                  <a:gd name="connsiteY2" fmla="*/ 831850 h 831850"/>
                  <a:gd name="connsiteX3" fmla="*/ 491889 w 1096335"/>
                  <a:gd name="connsiteY3" fmla="*/ 830231 h 831850"/>
                  <a:gd name="connsiteX4" fmla="*/ 491248 w 1096335"/>
                  <a:gd name="connsiteY4" fmla="*/ 828917 h 831850"/>
                  <a:gd name="connsiteX5" fmla="*/ 505095 w 1096335"/>
                  <a:gd name="connsiteY5" fmla="*/ 817167 h 831850"/>
                  <a:gd name="connsiteX6" fmla="*/ 319544 w 1096335"/>
                  <a:gd name="connsiteY6" fmla="*/ 777927 h 831850"/>
                  <a:gd name="connsiteX7" fmla="*/ 333391 w 1096335"/>
                  <a:gd name="connsiteY7" fmla="*/ 789676 h 831850"/>
                  <a:gd name="connsiteX8" fmla="*/ 329853 w 1096335"/>
                  <a:gd name="connsiteY8" fmla="*/ 796924 h 831850"/>
                  <a:gd name="connsiteX9" fmla="*/ 310669 w 1096335"/>
                  <a:gd name="connsiteY9" fmla="*/ 790609 h 831850"/>
                  <a:gd name="connsiteX10" fmla="*/ 306272 w 1096335"/>
                  <a:gd name="connsiteY10" fmla="*/ 788497 h 831850"/>
                  <a:gd name="connsiteX11" fmla="*/ 309752 w 1096335"/>
                  <a:gd name="connsiteY11" fmla="*/ 781368 h 831850"/>
                  <a:gd name="connsiteX12" fmla="*/ 319544 w 1096335"/>
                  <a:gd name="connsiteY12" fmla="*/ 777927 h 831850"/>
                  <a:gd name="connsiteX13" fmla="*/ 562102 w 1096335"/>
                  <a:gd name="connsiteY13" fmla="*/ 770793 h 831850"/>
                  <a:gd name="connsiteX14" fmla="*/ 575949 w 1096335"/>
                  <a:gd name="connsiteY14" fmla="*/ 782543 h 831850"/>
                  <a:gd name="connsiteX15" fmla="*/ 562102 w 1096335"/>
                  <a:gd name="connsiteY15" fmla="*/ 794293 h 831850"/>
                  <a:gd name="connsiteX16" fmla="*/ 548254 w 1096335"/>
                  <a:gd name="connsiteY16" fmla="*/ 782543 h 831850"/>
                  <a:gd name="connsiteX17" fmla="*/ 562102 w 1096335"/>
                  <a:gd name="connsiteY17" fmla="*/ 770793 h 831850"/>
                  <a:gd name="connsiteX18" fmla="*/ 777880 w 1096335"/>
                  <a:gd name="connsiteY18" fmla="*/ 766030 h 831850"/>
                  <a:gd name="connsiteX19" fmla="*/ 787671 w 1096335"/>
                  <a:gd name="connsiteY19" fmla="*/ 769472 h 831850"/>
                  <a:gd name="connsiteX20" fmla="*/ 789804 w 1096335"/>
                  <a:gd name="connsiteY20" fmla="*/ 773841 h 831850"/>
                  <a:gd name="connsiteX21" fmla="*/ 767369 w 1096335"/>
                  <a:gd name="connsiteY21" fmla="*/ 784614 h 831850"/>
                  <a:gd name="connsiteX22" fmla="*/ 764032 w 1096335"/>
                  <a:gd name="connsiteY22" fmla="*/ 777780 h 831850"/>
                  <a:gd name="connsiteX23" fmla="*/ 777880 w 1096335"/>
                  <a:gd name="connsiteY23" fmla="*/ 766030 h 831850"/>
                  <a:gd name="connsiteX24" fmla="*/ 656218 w 1096335"/>
                  <a:gd name="connsiteY24" fmla="*/ 753877 h 831850"/>
                  <a:gd name="connsiteX25" fmla="*/ 670065 w 1096335"/>
                  <a:gd name="connsiteY25" fmla="*/ 765627 h 831850"/>
                  <a:gd name="connsiteX26" fmla="*/ 656218 w 1096335"/>
                  <a:gd name="connsiteY26" fmla="*/ 777376 h 831850"/>
                  <a:gd name="connsiteX27" fmla="*/ 642371 w 1096335"/>
                  <a:gd name="connsiteY27" fmla="*/ 765627 h 831850"/>
                  <a:gd name="connsiteX28" fmla="*/ 656218 w 1096335"/>
                  <a:gd name="connsiteY28" fmla="*/ 753877 h 831850"/>
                  <a:gd name="connsiteX29" fmla="*/ 421363 w 1096335"/>
                  <a:gd name="connsiteY29" fmla="*/ 752009 h 831850"/>
                  <a:gd name="connsiteX30" fmla="*/ 435210 w 1096335"/>
                  <a:gd name="connsiteY30" fmla="*/ 763759 h 831850"/>
                  <a:gd name="connsiteX31" fmla="*/ 421363 w 1096335"/>
                  <a:gd name="connsiteY31" fmla="*/ 775508 h 831850"/>
                  <a:gd name="connsiteX32" fmla="*/ 407515 w 1096335"/>
                  <a:gd name="connsiteY32" fmla="*/ 763759 h 831850"/>
                  <a:gd name="connsiteX33" fmla="*/ 421363 w 1096335"/>
                  <a:gd name="connsiteY33" fmla="*/ 752009 h 831850"/>
                  <a:gd name="connsiteX34" fmla="*/ 723384 w 1096335"/>
                  <a:gd name="connsiteY34" fmla="*/ 717711 h 831850"/>
                  <a:gd name="connsiteX35" fmla="*/ 737231 w 1096335"/>
                  <a:gd name="connsiteY35" fmla="*/ 729460 h 831850"/>
                  <a:gd name="connsiteX36" fmla="*/ 723384 w 1096335"/>
                  <a:gd name="connsiteY36" fmla="*/ 741210 h 831850"/>
                  <a:gd name="connsiteX37" fmla="*/ 709536 w 1096335"/>
                  <a:gd name="connsiteY37" fmla="*/ 729460 h 831850"/>
                  <a:gd name="connsiteX38" fmla="*/ 723384 w 1096335"/>
                  <a:gd name="connsiteY38" fmla="*/ 717711 h 831850"/>
                  <a:gd name="connsiteX39" fmla="*/ 845976 w 1096335"/>
                  <a:gd name="connsiteY39" fmla="*/ 716334 h 831850"/>
                  <a:gd name="connsiteX40" fmla="*/ 859823 w 1096335"/>
                  <a:gd name="connsiteY40" fmla="*/ 728083 h 831850"/>
                  <a:gd name="connsiteX41" fmla="*/ 859197 w 1096335"/>
                  <a:gd name="connsiteY41" fmla="*/ 729366 h 831850"/>
                  <a:gd name="connsiteX42" fmla="*/ 845588 w 1096335"/>
                  <a:gd name="connsiteY42" fmla="*/ 739697 h 831850"/>
                  <a:gd name="connsiteX43" fmla="*/ 836185 w 1096335"/>
                  <a:gd name="connsiteY43" fmla="*/ 736392 h 831850"/>
                  <a:gd name="connsiteX44" fmla="*/ 832129 w 1096335"/>
                  <a:gd name="connsiteY44" fmla="*/ 728083 h 831850"/>
                  <a:gd name="connsiteX45" fmla="*/ 845976 w 1096335"/>
                  <a:gd name="connsiteY45" fmla="*/ 716334 h 831850"/>
                  <a:gd name="connsiteX46" fmla="*/ 511553 w 1096335"/>
                  <a:gd name="connsiteY46" fmla="*/ 713836 h 831850"/>
                  <a:gd name="connsiteX47" fmla="*/ 525401 w 1096335"/>
                  <a:gd name="connsiteY47" fmla="*/ 725585 h 831850"/>
                  <a:gd name="connsiteX48" fmla="*/ 511553 w 1096335"/>
                  <a:gd name="connsiteY48" fmla="*/ 737335 h 831850"/>
                  <a:gd name="connsiteX49" fmla="*/ 497706 w 1096335"/>
                  <a:gd name="connsiteY49" fmla="*/ 725585 h 831850"/>
                  <a:gd name="connsiteX50" fmla="*/ 511553 w 1096335"/>
                  <a:gd name="connsiteY50" fmla="*/ 713836 h 831850"/>
                  <a:gd name="connsiteX51" fmla="*/ 289079 w 1096335"/>
                  <a:gd name="connsiteY51" fmla="*/ 711500 h 831850"/>
                  <a:gd name="connsiteX52" fmla="*/ 302926 w 1096335"/>
                  <a:gd name="connsiteY52" fmla="*/ 723250 h 831850"/>
                  <a:gd name="connsiteX53" fmla="*/ 289079 w 1096335"/>
                  <a:gd name="connsiteY53" fmla="*/ 735000 h 831850"/>
                  <a:gd name="connsiteX54" fmla="*/ 275232 w 1096335"/>
                  <a:gd name="connsiteY54" fmla="*/ 723250 h 831850"/>
                  <a:gd name="connsiteX55" fmla="*/ 289079 w 1096335"/>
                  <a:gd name="connsiteY55" fmla="*/ 711500 h 831850"/>
                  <a:gd name="connsiteX56" fmla="*/ 383195 w 1096335"/>
                  <a:gd name="connsiteY56" fmla="*/ 694584 h 831850"/>
                  <a:gd name="connsiteX57" fmla="*/ 397042 w 1096335"/>
                  <a:gd name="connsiteY57" fmla="*/ 706334 h 831850"/>
                  <a:gd name="connsiteX58" fmla="*/ 383195 w 1096335"/>
                  <a:gd name="connsiteY58" fmla="*/ 718083 h 831850"/>
                  <a:gd name="connsiteX59" fmla="*/ 369348 w 1096335"/>
                  <a:gd name="connsiteY59" fmla="*/ 706334 h 831850"/>
                  <a:gd name="connsiteX60" fmla="*/ 383195 w 1096335"/>
                  <a:gd name="connsiteY60" fmla="*/ 694584 h 831850"/>
                  <a:gd name="connsiteX61" fmla="*/ 654926 w 1096335"/>
                  <a:gd name="connsiteY61" fmla="*/ 671211 h 831850"/>
                  <a:gd name="connsiteX62" fmla="*/ 668774 w 1096335"/>
                  <a:gd name="connsiteY62" fmla="*/ 682961 h 831850"/>
                  <a:gd name="connsiteX63" fmla="*/ 654926 w 1096335"/>
                  <a:gd name="connsiteY63" fmla="*/ 694711 h 831850"/>
                  <a:gd name="connsiteX64" fmla="*/ 641079 w 1096335"/>
                  <a:gd name="connsiteY64" fmla="*/ 682961 h 831850"/>
                  <a:gd name="connsiteX65" fmla="*/ 654926 w 1096335"/>
                  <a:gd name="connsiteY65" fmla="*/ 671211 h 831850"/>
                  <a:gd name="connsiteX66" fmla="*/ 579650 w 1096335"/>
                  <a:gd name="connsiteY66" fmla="*/ 664140 h 831850"/>
                  <a:gd name="connsiteX67" fmla="*/ 593497 w 1096335"/>
                  <a:gd name="connsiteY67" fmla="*/ 675889 h 831850"/>
                  <a:gd name="connsiteX68" fmla="*/ 579650 w 1096335"/>
                  <a:gd name="connsiteY68" fmla="*/ 687639 h 831850"/>
                  <a:gd name="connsiteX69" fmla="*/ 565802 w 1096335"/>
                  <a:gd name="connsiteY69" fmla="*/ 675889 h 831850"/>
                  <a:gd name="connsiteX70" fmla="*/ 579650 w 1096335"/>
                  <a:gd name="connsiteY70" fmla="*/ 664140 h 831850"/>
                  <a:gd name="connsiteX71" fmla="*/ 450361 w 1096335"/>
                  <a:gd name="connsiteY71" fmla="*/ 658418 h 831850"/>
                  <a:gd name="connsiteX72" fmla="*/ 464208 w 1096335"/>
                  <a:gd name="connsiteY72" fmla="*/ 670167 h 831850"/>
                  <a:gd name="connsiteX73" fmla="*/ 450361 w 1096335"/>
                  <a:gd name="connsiteY73" fmla="*/ 681917 h 831850"/>
                  <a:gd name="connsiteX74" fmla="*/ 436513 w 1096335"/>
                  <a:gd name="connsiteY74" fmla="*/ 670167 h 831850"/>
                  <a:gd name="connsiteX75" fmla="*/ 450361 w 1096335"/>
                  <a:gd name="connsiteY75" fmla="*/ 658418 h 831850"/>
                  <a:gd name="connsiteX76" fmla="*/ 238531 w 1096335"/>
                  <a:gd name="connsiteY76" fmla="*/ 654543 h 831850"/>
                  <a:gd name="connsiteX77" fmla="*/ 252378 w 1096335"/>
                  <a:gd name="connsiteY77" fmla="*/ 666292 h 831850"/>
                  <a:gd name="connsiteX78" fmla="*/ 238531 w 1096335"/>
                  <a:gd name="connsiteY78" fmla="*/ 678042 h 831850"/>
                  <a:gd name="connsiteX79" fmla="*/ 224683 w 1096335"/>
                  <a:gd name="connsiteY79" fmla="*/ 666292 h 831850"/>
                  <a:gd name="connsiteX80" fmla="*/ 238531 w 1096335"/>
                  <a:gd name="connsiteY80" fmla="*/ 654543 h 831850"/>
                  <a:gd name="connsiteX81" fmla="*/ 825529 w 1096335"/>
                  <a:gd name="connsiteY81" fmla="*/ 643384 h 831850"/>
                  <a:gd name="connsiteX82" fmla="*/ 839376 w 1096335"/>
                  <a:gd name="connsiteY82" fmla="*/ 655134 h 831850"/>
                  <a:gd name="connsiteX83" fmla="*/ 825529 w 1096335"/>
                  <a:gd name="connsiteY83" fmla="*/ 666884 h 831850"/>
                  <a:gd name="connsiteX84" fmla="*/ 811681 w 1096335"/>
                  <a:gd name="connsiteY84" fmla="*/ 655134 h 831850"/>
                  <a:gd name="connsiteX85" fmla="*/ 825529 w 1096335"/>
                  <a:gd name="connsiteY85" fmla="*/ 643384 h 831850"/>
                  <a:gd name="connsiteX86" fmla="*/ 104630 w 1096335"/>
                  <a:gd name="connsiteY86" fmla="*/ 631859 h 831850"/>
                  <a:gd name="connsiteX87" fmla="*/ 112158 w 1096335"/>
                  <a:gd name="connsiteY87" fmla="*/ 634505 h 831850"/>
                  <a:gd name="connsiteX88" fmla="*/ 116214 w 1096335"/>
                  <a:gd name="connsiteY88" fmla="*/ 642813 h 831850"/>
                  <a:gd name="connsiteX89" fmla="*/ 114755 w 1096335"/>
                  <a:gd name="connsiteY89" fmla="*/ 645802 h 831850"/>
                  <a:gd name="connsiteX90" fmla="*/ 738057 w 1096335"/>
                  <a:gd name="connsiteY90" fmla="*/ 623332 h 831850"/>
                  <a:gd name="connsiteX91" fmla="*/ 751905 w 1096335"/>
                  <a:gd name="connsiteY91" fmla="*/ 635082 h 831850"/>
                  <a:gd name="connsiteX92" fmla="*/ 738057 w 1096335"/>
                  <a:gd name="connsiteY92" fmla="*/ 646832 h 831850"/>
                  <a:gd name="connsiteX93" fmla="*/ 724210 w 1096335"/>
                  <a:gd name="connsiteY93" fmla="*/ 635082 h 831850"/>
                  <a:gd name="connsiteX94" fmla="*/ 738057 w 1096335"/>
                  <a:gd name="connsiteY94" fmla="*/ 623332 h 831850"/>
                  <a:gd name="connsiteX95" fmla="*/ 927348 w 1096335"/>
                  <a:gd name="connsiteY95" fmla="*/ 617466 h 831850"/>
                  <a:gd name="connsiteX96" fmla="*/ 941195 w 1096335"/>
                  <a:gd name="connsiteY96" fmla="*/ 629216 h 831850"/>
                  <a:gd name="connsiteX97" fmla="*/ 927348 w 1096335"/>
                  <a:gd name="connsiteY97" fmla="*/ 640966 h 831850"/>
                  <a:gd name="connsiteX98" fmla="*/ 913500 w 1096335"/>
                  <a:gd name="connsiteY98" fmla="*/ 629216 h 831850"/>
                  <a:gd name="connsiteX99" fmla="*/ 927348 w 1096335"/>
                  <a:gd name="connsiteY99" fmla="*/ 617466 h 831850"/>
                  <a:gd name="connsiteX100" fmla="*/ 381903 w 1096335"/>
                  <a:gd name="connsiteY100" fmla="*/ 611918 h 831850"/>
                  <a:gd name="connsiteX101" fmla="*/ 395751 w 1096335"/>
                  <a:gd name="connsiteY101" fmla="*/ 623668 h 831850"/>
                  <a:gd name="connsiteX102" fmla="*/ 381903 w 1096335"/>
                  <a:gd name="connsiteY102" fmla="*/ 635418 h 831850"/>
                  <a:gd name="connsiteX103" fmla="*/ 368056 w 1096335"/>
                  <a:gd name="connsiteY103" fmla="*/ 623668 h 831850"/>
                  <a:gd name="connsiteX104" fmla="*/ 381903 w 1096335"/>
                  <a:gd name="connsiteY104" fmla="*/ 611918 h 831850"/>
                  <a:gd name="connsiteX105" fmla="*/ 542418 w 1096335"/>
                  <a:gd name="connsiteY105" fmla="*/ 609883 h 831850"/>
                  <a:gd name="connsiteX106" fmla="*/ 556265 w 1096335"/>
                  <a:gd name="connsiteY106" fmla="*/ 621632 h 831850"/>
                  <a:gd name="connsiteX107" fmla="*/ 542418 w 1096335"/>
                  <a:gd name="connsiteY107" fmla="*/ 633382 h 831850"/>
                  <a:gd name="connsiteX108" fmla="*/ 528571 w 1096335"/>
                  <a:gd name="connsiteY108" fmla="*/ 621632 h 831850"/>
                  <a:gd name="connsiteX109" fmla="*/ 542418 w 1096335"/>
                  <a:gd name="connsiteY109" fmla="*/ 609883 h 831850"/>
                  <a:gd name="connsiteX110" fmla="*/ 306627 w 1096335"/>
                  <a:gd name="connsiteY110" fmla="*/ 604847 h 831850"/>
                  <a:gd name="connsiteX111" fmla="*/ 320474 w 1096335"/>
                  <a:gd name="connsiteY111" fmla="*/ 616596 h 831850"/>
                  <a:gd name="connsiteX112" fmla="*/ 306627 w 1096335"/>
                  <a:gd name="connsiteY112" fmla="*/ 628346 h 831850"/>
                  <a:gd name="connsiteX113" fmla="*/ 292780 w 1096335"/>
                  <a:gd name="connsiteY113" fmla="*/ 616596 h 831850"/>
                  <a:gd name="connsiteX114" fmla="*/ 306627 w 1096335"/>
                  <a:gd name="connsiteY114" fmla="*/ 604847 h 831850"/>
                  <a:gd name="connsiteX115" fmla="*/ 169533 w 1096335"/>
                  <a:gd name="connsiteY115" fmla="*/ 594897 h 831850"/>
                  <a:gd name="connsiteX116" fmla="*/ 183380 w 1096335"/>
                  <a:gd name="connsiteY116" fmla="*/ 606647 h 831850"/>
                  <a:gd name="connsiteX117" fmla="*/ 169533 w 1096335"/>
                  <a:gd name="connsiteY117" fmla="*/ 618397 h 831850"/>
                  <a:gd name="connsiteX118" fmla="*/ 155685 w 1096335"/>
                  <a:gd name="connsiteY118" fmla="*/ 606647 h 831850"/>
                  <a:gd name="connsiteX119" fmla="*/ 169533 w 1096335"/>
                  <a:gd name="connsiteY119" fmla="*/ 594897 h 831850"/>
                  <a:gd name="connsiteX120" fmla="*/ 454947 w 1096335"/>
                  <a:gd name="connsiteY120" fmla="*/ 589830 h 831850"/>
                  <a:gd name="connsiteX121" fmla="*/ 468794 w 1096335"/>
                  <a:gd name="connsiteY121" fmla="*/ 601580 h 831850"/>
                  <a:gd name="connsiteX122" fmla="*/ 454947 w 1096335"/>
                  <a:gd name="connsiteY122" fmla="*/ 613330 h 831850"/>
                  <a:gd name="connsiteX123" fmla="*/ 441100 w 1096335"/>
                  <a:gd name="connsiteY123" fmla="*/ 601580 h 831850"/>
                  <a:gd name="connsiteX124" fmla="*/ 454947 w 1096335"/>
                  <a:gd name="connsiteY124" fmla="*/ 589830 h 831850"/>
                  <a:gd name="connsiteX125" fmla="*/ 644237 w 1096335"/>
                  <a:gd name="connsiteY125" fmla="*/ 583965 h 831850"/>
                  <a:gd name="connsiteX126" fmla="*/ 658084 w 1096335"/>
                  <a:gd name="connsiteY126" fmla="*/ 595714 h 831850"/>
                  <a:gd name="connsiteX127" fmla="*/ 644237 w 1096335"/>
                  <a:gd name="connsiteY127" fmla="*/ 607464 h 831850"/>
                  <a:gd name="connsiteX128" fmla="*/ 630390 w 1096335"/>
                  <a:gd name="connsiteY128" fmla="*/ 595714 h 831850"/>
                  <a:gd name="connsiteX129" fmla="*/ 644237 w 1096335"/>
                  <a:gd name="connsiteY129" fmla="*/ 583965 h 831850"/>
                  <a:gd name="connsiteX130" fmla="*/ 795064 w 1096335"/>
                  <a:gd name="connsiteY130" fmla="*/ 576958 h 831850"/>
                  <a:gd name="connsiteX131" fmla="*/ 808911 w 1096335"/>
                  <a:gd name="connsiteY131" fmla="*/ 588708 h 831850"/>
                  <a:gd name="connsiteX132" fmla="*/ 795064 w 1096335"/>
                  <a:gd name="connsiteY132" fmla="*/ 600457 h 831850"/>
                  <a:gd name="connsiteX133" fmla="*/ 781217 w 1096335"/>
                  <a:gd name="connsiteY133" fmla="*/ 588708 h 831850"/>
                  <a:gd name="connsiteX134" fmla="*/ 795064 w 1096335"/>
                  <a:gd name="connsiteY134" fmla="*/ 576958 h 831850"/>
                  <a:gd name="connsiteX135" fmla="*/ 889180 w 1096335"/>
                  <a:gd name="connsiteY135" fmla="*/ 560042 h 831850"/>
                  <a:gd name="connsiteX136" fmla="*/ 903028 w 1096335"/>
                  <a:gd name="connsiteY136" fmla="*/ 571791 h 831850"/>
                  <a:gd name="connsiteX137" fmla="*/ 889180 w 1096335"/>
                  <a:gd name="connsiteY137" fmla="*/ 583541 h 831850"/>
                  <a:gd name="connsiteX138" fmla="*/ 875333 w 1096335"/>
                  <a:gd name="connsiteY138" fmla="*/ 571791 h 831850"/>
                  <a:gd name="connsiteX139" fmla="*/ 889180 w 1096335"/>
                  <a:gd name="connsiteY139" fmla="*/ 560042 h 831850"/>
                  <a:gd name="connsiteX140" fmla="*/ 101075 w 1096335"/>
                  <a:gd name="connsiteY140" fmla="*/ 548398 h 831850"/>
                  <a:gd name="connsiteX141" fmla="*/ 114923 w 1096335"/>
                  <a:gd name="connsiteY141" fmla="*/ 560148 h 831850"/>
                  <a:gd name="connsiteX142" fmla="*/ 101075 w 1096335"/>
                  <a:gd name="connsiteY142" fmla="*/ 571898 h 831850"/>
                  <a:gd name="connsiteX143" fmla="*/ 87228 w 1096335"/>
                  <a:gd name="connsiteY143" fmla="*/ 560148 h 831850"/>
                  <a:gd name="connsiteX144" fmla="*/ 101075 w 1096335"/>
                  <a:gd name="connsiteY144" fmla="*/ 548398 h 831850"/>
                  <a:gd name="connsiteX145" fmla="*/ 258247 w 1096335"/>
                  <a:gd name="connsiteY145" fmla="*/ 546362 h 831850"/>
                  <a:gd name="connsiteX146" fmla="*/ 272094 w 1096335"/>
                  <a:gd name="connsiteY146" fmla="*/ 558112 h 831850"/>
                  <a:gd name="connsiteX147" fmla="*/ 258247 w 1096335"/>
                  <a:gd name="connsiteY147" fmla="*/ 569862 h 831850"/>
                  <a:gd name="connsiteX148" fmla="*/ 244400 w 1096335"/>
                  <a:gd name="connsiteY148" fmla="*/ 558112 h 831850"/>
                  <a:gd name="connsiteX149" fmla="*/ 258247 w 1096335"/>
                  <a:gd name="connsiteY149" fmla="*/ 546362 h 831850"/>
                  <a:gd name="connsiteX150" fmla="*/ 511953 w 1096335"/>
                  <a:gd name="connsiteY150" fmla="*/ 543456 h 831850"/>
                  <a:gd name="connsiteX151" fmla="*/ 525801 w 1096335"/>
                  <a:gd name="connsiteY151" fmla="*/ 555206 h 831850"/>
                  <a:gd name="connsiteX152" fmla="*/ 511953 w 1096335"/>
                  <a:gd name="connsiteY152" fmla="*/ 566956 h 831850"/>
                  <a:gd name="connsiteX153" fmla="*/ 498106 w 1096335"/>
                  <a:gd name="connsiteY153" fmla="*/ 555206 h 831850"/>
                  <a:gd name="connsiteX154" fmla="*/ 511953 w 1096335"/>
                  <a:gd name="connsiteY154" fmla="*/ 543456 h 831850"/>
                  <a:gd name="connsiteX155" fmla="*/ 606070 w 1096335"/>
                  <a:gd name="connsiteY155" fmla="*/ 526540 h 831850"/>
                  <a:gd name="connsiteX156" fmla="*/ 619917 w 1096335"/>
                  <a:gd name="connsiteY156" fmla="*/ 538290 h 831850"/>
                  <a:gd name="connsiteX157" fmla="*/ 606070 w 1096335"/>
                  <a:gd name="connsiteY157" fmla="*/ 550039 h 831850"/>
                  <a:gd name="connsiteX158" fmla="*/ 592222 w 1096335"/>
                  <a:gd name="connsiteY158" fmla="*/ 538290 h 831850"/>
                  <a:gd name="connsiteX159" fmla="*/ 606070 w 1096335"/>
                  <a:gd name="connsiteY159" fmla="*/ 526540 h 831850"/>
                  <a:gd name="connsiteX160" fmla="*/ 170776 w 1096335"/>
                  <a:gd name="connsiteY160" fmla="*/ 526310 h 831850"/>
                  <a:gd name="connsiteX161" fmla="*/ 184623 w 1096335"/>
                  <a:gd name="connsiteY161" fmla="*/ 538060 h 831850"/>
                  <a:gd name="connsiteX162" fmla="*/ 170776 w 1096335"/>
                  <a:gd name="connsiteY162" fmla="*/ 549810 h 831850"/>
                  <a:gd name="connsiteX163" fmla="*/ 156929 w 1096335"/>
                  <a:gd name="connsiteY163" fmla="*/ 538060 h 831850"/>
                  <a:gd name="connsiteX164" fmla="*/ 170776 w 1096335"/>
                  <a:gd name="connsiteY164" fmla="*/ 526310 h 831850"/>
                  <a:gd name="connsiteX165" fmla="*/ 956346 w 1096335"/>
                  <a:gd name="connsiteY165" fmla="*/ 523875 h 831850"/>
                  <a:gd name="connsiteX166" fmla="*/ 970193 w 1096335"/>
                  <a:gd name="connsiteY166" fmla="*/ 535625 h 831850"/>
                  <a:gd name="connsiteX167" fmla="*/ 956346 w 1096335"/>
                  <a:gd name="connsiteY167" fmla="*/ 547375 h 831850"/>
                  <a:gd name="connsiteX168" fmla="*/ 942499 w 1096335"/>
                  <a:gd name="connsiteY168" fmla="*/ 535625 h 831850"/>
                  <a:gd name="connsiteX169" fmla="*/ 956346 w 1096335"/>
                  <a:gd name="connsiteY169" fmla="*/ 523875 h 831850"/>
                  <a:gd name="connsiteX170" fmla="*/ 360066 w 1096335"/>
                  <a:gd name="connsiteY170" fmla="*/ 520444 h 831850"/>
                  <a:gd name="connsiteX171" fmla="*/ 373913 w 1096335"/>
                  <a:gd name="connsiteY171" fmla="*/ 532194 h 831850"/>
                  <a:gd name="connsiteX172" fmla="*/ 360066 w 1096335"/>
                  <a:gd name="connsiteY172" fmla="*/ 543944 h 831850"/>
                  <a:gd name="connsiteX173" fmla="*/ 346219 w 1096335"/>
                  <a:gd name="connsiteY173" fmla="*/ 532194 h 831850"/>
                  <a:gd name="connsiteX174" fmla="*/ 360066 w 1096335"/>
                  <a:gd name="connsiteY174" fmla="*/ 520444 h 831850"/>
                  <a:gd name="connsiteX175" fmla="*/ 744516 w 1096335"/>
                  <a:gd name="connsiteY175" fmla="*/ 520000 h 831850"/>
                  <a:gd name="connsiteX176" fmla="*/ 758363 w 1096335"/>
                  <a:gd name="connsiteY176" fmla="*/ 531750 h 831850"/>
                  <a:gd name="connsiteX177" fmla="*/ 744516 w 1096335"/>
                  <a:gd name="connsiteY177" fmla="*/ 543500 h 831850"/>
                  <a:gd name="connsiteX178" fmla="*/ 730668 w 1096335"/>
                  <a:gd name="connsiteY178" fmla="*/ 531750 h 831850"/>
                  <a:gd name="connsiteX179" fmla="*/ 744516 w 1096335"/>
                  <a:gd name="connsiteY179" fmla="*/ 520000 h 831850"/>
                  <a:gd name="connsiteX180" fmla="*/ 673235 w 1096335"/>
                  <a:gd name="connsiteY180" fmla="*/ 490374 h 831850"/>
                  <a:gd name="connsiteX181" fmla="*/ 687083 w 1096335"/>
                  <a:gd name="connsiteY181" fmla="*/ 502123 h 831850"/>
                  <a:gd name="connsiteX182" fmla="*/ 673235 w 1096335"/>
                  <a:gd name="connsiteY182" fmla="*/ 513873 h 831850"/>
                  <a:gd name="connsiteX183" fmla="*/ 659388 w 1096335"/>
                  <a:gd name="connsiteY183" fmla="*/ 502123 h 831850"/>
                  <a:gd name="connsiteX184" fmla="*/ 673235 w 1096335"/>
                  <a:gd name="connsiteY184" fmla="*/ 490374 h 831850"/>
                  <a:gd name="connsiteX185" fmla="*/ 461405 w 1096335"/>
                  <a:gd name="connsiteY185" fmla="*/ 486499 h 831850"/>
                  <a:gd name="connsiteX186" fmla="*/ 475252 w 1096335"/>
                  <a:gd name="connsiteY186" fmla="*/ 498248 h 831850"/>
                  <a:gd name="connsiteX187" fmla="*/ 461405 w 1096335"/>
                  <a:gd name="connsiteY187" fmla="*/ 509998 h 831850"/>
                  <a:gd name="connsiteX188" fmla="*/ 447558 w 1096335"/>
                  <a:gd name="connsiteY188" fmla="*/ 498248 h 831850"/>
                  <a:gd name="connsiteX189" fmla="*/ 461405 w 1096335"/>
                  <a:gd name="connsiteY189" fmla="*/ 486499 h 831850"/>
                  <a:gd name="connsiteX190" fmla="*/ 227782 w 1096335"/>
                  <a:gd name="connsiteY190" fmla="*/ 479936 h 831850"/>
                  <a:gd name="connsiteX191" fmla="*/ 241630 w 1096335"/>
                  <a:gd name="connsiteY191" fmla="*/ 491686 h 831850"/>
                  <a:gd name="connsiteX192" fmla="*/ 227782 w 1096335"/>
                  <a:gd name="connsiteY192" fmla="*/ 503435 h 831850"/>
                  <a:gd name="connsiteX193" fmla="*/ 213935 w 1096335"/>
                  <a:gd name="connsiteY193" fmla="*/ 491686 h 831850"/>
                  <a:gd name="connsiteX194" fmla="*/ 227782 w 1096335"/>
                  <a:gd name="connsiteY194" fmla="*/ 479936 h 831850"/>
                  <a:gd name="connsiteX195" fmla="*/ 887889 w 1096335"/>
                  <a:gd name="connsiteY195" fmla="*/ 477376 h 831850"/>
                  <a:gd name="connsiteX196" fmla="*/ 901736 w 1096335"/>
                  <a:gd name="connsiteY196" fmla="*/ 489126 h 831850"/>
                  <a:gd name="connsiteX197" fmla="*/ 887889 w 1096335"/>
                  <a:gd name="connsiteY197" fmla="*/ 500876 h 831850"/>
                  <a:gd name="connsiteX198" fmla="*/ 874041 w 1096335"/>
                  <a:gd name="connsiteY198" fmla="*/ 489126 h 831850"/>
                  <a:gd name="connsiteX199" fmla="*/ 887889 w 1096335"/>
                  <a:gd name="connsiteY199" fmla="*/ 477376 h 831850"/>
                  <a:gd name="connsiteX200" fmla="*/ 1045060 w 1096335"/>
                  <a:gd name="connsiteY200" fmla="*/ 475340 h 831850"/>
                  <a:gd name="connsiteX201" fmla="*/ 1054852 w 1096335"/>
                  <a:gd name="connsiteY201" fmla="*/ 478782 h 831850"/>
                  <a:gd name="connsiteX202" fmla="*/ 1055184 w 1096335"/>
                  <a:gd name="connsiteY202" fmla="*/ 479461 h 831850"/>
                  <a:gd name="connsiteX203" fmla="*/ 1051663 w 1096335"/>
                  <a:gd name="connsiteY203" fmla="*/ 483495 h 831850"/>
                  <a:gd name="connsiteX204" fmla="*/ 1034839 w 1096335"/>
                  <a:gd name="connsiteY204" fmla="*/ 494518 h 831850"/>
                  <a:gd name="connsiteX205" fmla="*/ 1031213 w 1096335"/>
                  <a:gd name="connsiteY205" fmla="*/ 487090 h 831850"/>
                  <a:gd name="connsiteX206" fmla="*/ 1045060 w 1096335"/>
                  <a:gd name="connsiteY206" fmla="*/ 475340 h 831850"/>
                  <a:gd name="connsiteX207" fmla="*/ 812612 w 1096335"/>
                  <a:gd name="connsiteY207" fmla="*/ 470304 h 831850"/>
                  <a:gd name="connsiteX208" fmla="*/ 826460 w 1096335"/>
                  <a:gd name="connsiteY208" fmla="*/ 482054 h 831850"/>
                  <a:gd name="connsiteX209" fmla="*/ 812612 w 1096335"/>
                  <a:gd name="connsiteY209" fmla="*/ 493804 h 831850"/>
                  <a:gd name="connsiteX210" fmla="*/ 798765 w 1096335"/>
                  <a:gd name="connsiteY210" fmla="*/ 482054 h 831850"/>
                  <a:gd name="connsiteX211" fmla="*/ 812612 w 1096335"/>
                  <a:gd name="connsiteY211" fmla="*/ 470304 h 831850"/>
                  <a:gd name="connsiteX212" fmla="*/ 321899 w 1096335"/>
                  <a:gd name="connsiteY212" fmla="*/ 463019 h 831850"/>
                  <a:gd name="connsiteX213" fmla="*/ 335746 w 1096335"/>
                  <a:gd name="connsiteY213" fmla="*/ 474769 h 831850"/>
                  <a:gd name="connsiteX214" fmla="*/ 321899 w 1096335"/>
                  <a:gd name="connsiteY214" fmla="*/ 486519 h 831850"/>
                  <a:gd name="connsiteX215" fmla="*/ 308051 w 1096335"/>
                  <a:gd name="connsiteY215" fmla="*/ 474769 h 831850"/>
                  <a:gd name="connsiteX216" fmla="*/ 321899 w 1096335"/>
                  <a:gd name="connsiteY216" fmla="*/ 463019 h 831850"/>
                  <a:gd name="connsiteX217" fmla="*/ 52711 w 1096335"/>
                  <a:gd name="connsiteY217" fmla="*/ 457930 h 831850"/>
                  <a:gd name="connsiteX218" fmla="*/ 66559 w 1096335"/>
                  <a:gd name="connsiteY218" fmla="*/ 469680 h 831850"/>
                  <a:gd name="connsiteX219" fmla="*/ 52711 w 1096335"/>
                  <a:gd name="connsiteY219" fmla="*/ 481429 h 831850"/>
                  <a:gd name="connsiteX220" fmla="*/ 38864 w 1096335"/>
                  <a:gd name="connsiteY220" fmla="*/ 469680 h 831850"/>
                  <a:gd name="connsiteX221" fmla="*/ 52711 w 1096335"/>
                  <a:gd name="connsiteY221" fmla="*/ 457930 h 831850"/>
                  <a:gd name="connsiteX222" fmla="*/ 957589 w 1096335"/>
                  <a:gd name="connsiteY222" fmla="*/ 455288 h 831850"/>
                  <a:gd name="connsiteX223" fmla="*/ 971436 w 1096335"/>
                  <a:gd name="connsiteY223" fmla="*/ 467038 h 831850"/>
                  <a:gd name="connsiteX224" fmla="*/ 957589 w 1096335"/>
                  <a:gd name="connsiteY224" fmla="*/ 478788 h 831850"/>
                  <a:gd name="connsiteX225" fmla="*/ 943742 w 1096335"/>
                  <a:gd name="connsiteY225" fmla="*/ 467038 h 831850"/>
                  <a:gd name="connsiteX226" fmla="*/ 957589 w 1096335"/>
                  <a:gd name="connsiteY226" fmla="*/ 455288 h 831850"/>
                  <a:gd name="connsiteX227" fmla="*/ 604778 w 1096335"/>
                  <a:gd name="connsiteY227" fmla="*/ 443874 h 831850"/>
                  <a:gd name="connsiteX228" fmla="*/ 618625 w 1096335"/>
                  <a:gd name="connsiteY228" fmla="*/ 455624 h 831850"/>
                  <a:gd name="connsiteX229" fmla="*/ 604778 w 1096335"/>
                  <a:gd name="connsiteY229" fmla="*/ 467374 h 831850"/>
                  <a:gd name="connsiteX230" fmla="*/ 590931 w 1096335"/>
                  <a:gd name="connsiteY230" fmla="*/ 455624 h 831850"/>
                  <a:gd name="connsiteX231" fmla="*/ 604778 w 1096335"/>
                  <a:gd name="connsiteY231" fmla="*/ 443874 h 831850"/>
                  <a:gd name="connsiteX232" fmla="*/ 529502 w 1096335"/>
                  <a:gd name="connsiteY232" fmla="*/ 436803 h 831850"/>
                  <a:gd name="connsiteX233" fmla="*/ 543349 w 1096335"/>
                  <a:gd name="connsiteY233" fmla="*/ 448552 h 831850"/>
                  <a:gd name="connsiteX234" fmla="*/ 529502 w 1096335"/>
                  <a:gd name="connsiteY234" fmla="*/ 460302 h 831850"/>
                  <a:gd name="connsiteX235" fmla="*/ 515654 w 1096335"/>
                  <a:gd name="connsiteY235" fmla="*/ 448552 h 831850"/>
                  <a:gd name="connsiteX236" fmla="*/ 529502 w 1096335"/>
                  <a:gd name="connsiteY236" fmla="*/ 436803 h 831850"/>
                  <a:gd name="connsiteX237" fmla="*/ 389064 w 1096335"/>
                  <a:gd name="connsiteY237" fmla="*/ 426853 h 831850"/>
                  <a:gd name="connsiteX238" fmla="*/ 402912 w 1096335"/>
                  <a:gd name="connsiteY238" fmla="*/ 438603 h 831850"/>
                  <a:gd name="connsiteX239" fmla="*/ 389064 w 1096335"/>
                  <a:gd name="connsiteY239" fmla="*/ 450353 h 831850"/>
                  <a:gd name="connsiteX240" fmla="*/ 375217 w 1096335"/>
                  <a:gd name="connsiteY240" fmla="*/ 438603 h 831850"/>
                  <a:gd name="connsiteX241" fmla="*/ 389064 w 1096335"/>
                  <a:gd name="connsiteY241" fmla="*/ 426853 h 831850"/>
                  <a:gd name="connsiteX242" fmla="*/ 177234 w 1096335"/>
                  <a:gd name="connsiteY242" fmla="*/ 422978 h 831850"/>
                  <a:gd name="connsiteX243" fmla="*/ 191081 w 1096335"/>
                  <a:gd name="connsiteY243" fmla="*/ 434728 h 831850"/>
                  <a:gd name="connsiteX244" fmla="*/ 177234 w 1096335"/>
                  <a:gd name="connsiteY244" fmla="*/ 446478 h 831850"/>
                  <a:gd name="connsiteX245" fmla="*/ 163387 w 1096335"/>
                  <a:gd name="connsiteY245" fmla="*/ 434728 h 831850"/>
                  <a:gd name="connsiteX246" fmla="*/ 177234 w 1096335"/>
                  <a:gd name="connsiteY246" fmla="*/ 422978 h 831850"/>
                  <a:gd name="connsiteX247" fmla="*/ 737706 w 1096335"/>
                  <a:gd name="connsiteY247" fmla="*/ 412826 h 831850"/>
                  <a:gd name="connsiteX248" fmla="*/ 751553 w 1096335"/>
                  <a:gd name="connsiteY248" fmla="*/ 424575 h 831850"/>
                  <a:gd name="connsiteX249" fmla="*/ 737706 w 1096335"/>
                  <a:gd name="connsiteY249" fmla="*/ 436325 h 831850"/>
                  <a:gd name="connsiteX250" fmla="*/ 723858 w 1096335"/>
                  <a:gd name="connsiteY250" fmla="*/ 424575 h 831850"/>
                  <a:gd name="connsiteX251" fmla="*/ 737706 w 1096335"/>
                  <a:gd name="connsiteY251" fmla="*/ 412826 h 831850"/>
                  <a:gd name="connsiteX252" fmla="*/ 1014596 w 1096335"/>
                  <a:gd name="connsiteY252" fmla="*/ 408914 h 831850"/>
                  <a:gd name="connsiteX253" fmla="*/ 1028443 w 1096335"/>
                  <a:gd name="connsiteY253" fmla="*/ 420664 h 831850"/>
                  <a:gd name="connsiteX254" fmla="*/ 1014596 w 1096335"/>
                  <a:gd name="connsiteY254" fmla="*/ 432413 h 831850"/>
                  <a:gd name="connsiteX255" fmla="*/ 1000748 w 1096335"/>
                  <a:gd name="connsiteY255" fmla="*/ 420664 h 831850"/>
                  <a:gd name="connsiteX256" fmla="*/ 1014596 w 1096335"/>
                  <a:gd name="connsiteY256" fmla="*/ 408914 h 831850"/>
                  <a:gd name="connsiteX257" fmla="*/ 1095606 w 1096335"/>
                  <a:gd name="connsiteY257" fmla="*/ 402230 h 831850"/>
                  <a:gd name="connsiteX258" fmla="*/ 1096335 w 1096335"/>
                  <a:gd name="connsiteY258" fmla="*/ 404804 h 831850"/>
                  <a:gd name="connsiteX259" fmla="*/ 1095985 w 1096335"/>
                  <a:gd name="connsiteY259" fmla="*/ 406040 h 831850"/>
                  <a:gd name="connsiteX260" fmla="*/ 1094865 w 1096335"/>
                  <a:gd name="connsiteY260" fmla="*/ 403747 h 831850"/>
                  <a:gd name="connsiteX261" fmla="*/ 14544 w 1096335"/>
                  <a:gd name="connsiteY261" fmla="*/ 400505 h 831850"/>
                  <a:gd name="connsiteX262" fmla="*/ 28391 w 1096335"/>
                  <a:gd name="connsiteY262" fmla="*/ 412255 h 831850"/>
                  <a:gd name="connsiteX263" fmla="*/ 14544 w 1096335"/>
                  <a:gd name="connsiteY263" fmla="*/ 424004 h 831850"/>
                  <a:gd name="connsiteX264" fmla="*/ 697 w 1096335"/>
                  <a:gd name="connsiteY264" fmla="*/ 412255 h 831850"/>
                  <a:gd name="connsiteX265" fmla="*/ 14544 w 1096335"/>
                  <a:gd name="connsiteY265" fmla="*/ 400505 h 831850"/>
                  <a:gd name="connsiteX266" fmla="*/ 650234 w 1096335"/>
                  <a:gd name="connsiteY266" fmla="*/ 392774 h 831850"/>
                  <a:gd name="connsiteX267" fmla="*/ 664081 w 1096335"/>
                  <a:gd name="connsiteY267" fmla="*/ 404523 h 831850"/>
                  <a:gd name="connsiteX268" fmla="*/ 650234 w 1096335"/>
                  <a:gd name="connsiteY268" fmla="*/ 416273 h 831850"/>
                  <a:gd name="connsiteX269" fmla="*/ 636387 w 1096335"/>
                  <a:gd name="connsiteY269" fmla="*/ 404523 h 831850"/>
                  <a:gd name="connsiteX270" fmla="*/ 650234 w 1096335"/>
                  <a:gd name="connsiteY270" fmla="*/ 392774 h 831850"/>
                  <a:gd name="connsiteX271" fmla="*/ 839525 w 1096335"/>
                  <a:gd name="connsiteY271" fmla="*/ 386908 h 831850"/>
                  <a:gd name="connsiteX272" fmla="*/ 853372 w 1096335"/>
                  <a:gd name="connsiteY272" fmla="*/ 398658 h 831850"/>
                  <a:gd name="connsiteX273" fmla="*/ 839525 w 1096335"/>
                  <a:gd name="connsiteY273" fmla="*/ 410407 h 831850"/>
                  <a:gd name="connsiteX274" fmla="*/ 825677 w 1096335"/>
                  <a:gd name="connsiteY274" fmla="*/ 398658 h 831850"/>
                  <a:gd name="connsiteX275" fmla="*/ 839525 w 1096335"/>
                  <a:gd name="connsiteY275" fmla="*/ 386908 h 831850"/>
                  <a:gd name="connsiteX276" fmla="*/ 320607 w 1096335"/>
                  <a:gd name="connsiteY276" fmla="*/ 380354 h 831850"/>
                  <a:gd name="connsiteX277" fmla="*/ 334454 w 1096335"/>
                  <a:gd name="connsiteY277" fmla="*/ 392104 h 831850"/>
                  <a:gd name="connsiteX278" fmla="*/ 320607 w 1096335"/>
                  <a:gd name="connsiteY278" fmla="*/ 403854 h 831850"/>
                  <a:gd name="connsiteX279" fmla="*/ 306760 w 1096335"/>
                  <a:gd name="connsiteY279" fmla="*/ 392104 h 831850"/>
                  <a:gd name="connsiteX280" fmla="*/ 320607 w 1096335"/>
                  <a:gd name="connsiteY280" fmla="*/ 380354 h 831850"/>
                  <a:gd name="connsiteX281" fmla="*/ 245331 w 1096335"/>
                  <a:gd name="connsiteY281" fmla="*/ 373282 h 831850"/>
                  <a:gd name="connsiteX282" fmla="*/ 259178 w 1096335"/>
                  <a:gd name="connsiteY282" fmla="*/ 385032 h 831850"/>
                  <a:gd name="connsiteX283" fmla="*/ 245331 w 1096335"/>
                  <a:gd name="connsiteY283" fmla="*/ 396782 h 831850"/>
                  <a:gd name="connsiteX284" fmla="*/ 231483 w 1096335"/>
                  <a:gd name="connsiteY284" fmla="*/ 385032 h 831850"/>
                  <a:gd name="connsiteX285" fmla="*/ 245331 w 1096335"/>
                  <a:gd name="connsiteY285" fmla="*/ 373282 h 831850"/>
                  <a:gd name="connsiteX286" fmla="*/ 444555 w 1096335"/>
                  <a:gd name="connsiteY286" fmla="*/ 365539 h 831850"/>
                  <a:gd name="connsiteX287" fmla="*/ 458403 w 1096335"/>
                  <a:gd name="connsiteY287" fmla="*/ 377289 h 831850"/>
                  <a:gd name="connsiteX288" fmla="*/ 444555 w 1096335"/>
                  <a:gd name="connsiteY288" fmla="*/ 389038 h 831850"/>
                  <a:gd name="connsiteX289" fmla="*/ 430708 w 1096335"/>
                  <a:gd name="connsiteY289" fmla="*/ 377289 h 831850"/>
                  <a:gd name="connsiteX290" fmla="*/ 444555 w 1096335"/>
                  <a:gd name="connsiteY290" fmla="*/ 365539 h 831850"/>
                  <a:gd name="connsiteX291" fmla="*/ 81710 w 1096335"/>
                  <a:gd name="connsiteY291" fmla="*/ 364339 h 831850"/>
                  <a:gd name="connsiteX292" fmla="*/ 95557 w 1096335"/>
                  <a:gd name="connsiteY292" fmla="*/ 376088 h 831850"/>
                  <a:gd name="connsiteX293" fmla="*/ 81710 w 1096335"/>
                  <a:gd name="connsiteY293" fmla="*/ 387838 h 831850"/>
                  <a:gd name="connsiteX294" fmla="*/ 67862 w 1096335"/>
                  <a:gd name="connsiteY294" fmla="*/ 376088 h 831850"/>
                  <a:gd name="connsiteX295" fmla="*/ 81710 w 1096335"/>
                  <a:gd name="connsiteY295" fmla="*/ 364339 h 831850"/>
                  <a:gd name="connsiteX296" fmla="*/ 964047 w 1096335"/>
                  <a:gd name="connsiteY296" fmla="*/ 351956 h 831850"/>
                  <a:gd name="connsiteX297" fmla="*/ 977895 w 1096335"/>
                  <a:gd name="connsiteY297" fmla="*/ 363706 h 831850"/>
                  <a:gd name="connsiteX298" fmla="*/ 964047 w 1096335"/>
                  <a:gd name="connsiteY298" fmla="*/ 375456 h 831850"/>
                  <a:gd name="connsiteX299" fmla="*/ 950200 w 1096335"/>
                  <a:gd name="connsiteY299" fmla="*/ 363706 h 831850"/>
                  <a:gd name="connsiteX300" fmla="*/ 964047 w 1096335"/>
                  <a:gd name="connsiteY300" fmla="*/ 351956 h 831850"/>
                  <a:gd name="connsiteX301" fmla="*/ 707241 w 1096335"/>
                  <a:gd name="connsiteY301" fmla="*/ 346399 h 831850"/>
                  <a:gd name="connsiteX302" fmla="*/ 721088 w 1096335"/>
                  <a:gd name="connsiteY302" fmla="*/ 358149 h 831850"/>
                  <a:gd name="connsiteX303" fmla="*/ 707241 w 1096335"/>
                  <a:gd name="connsiteY303" fmla="*/ 369899 h 831850"/>
                  <a:gd name="connsiteX304" fmla="*/ 693393 w 1096335"/>
                  <a:gd name="connsiteY304" fmla="*/ 358149 h 831850"/>
                  <a:gd name="connsiteX305" fmla="*/ 707241 w 1096335"/>
                  <a:gd name="connsiteY305" fmla="*/ 346399 h 831850"/>
                  <a:gd name="connsiteX306" fmla="*/ 357084 w 1096335"/>
                  <a:gd name="connsiteY306" fmla="*/ 345487 h 831850"/>
                  <a:gd name="connsiteX307" fmla="*/ 370931 w 1096335"/>
                  <a:gd name="connsiteY307" fmla="*/ 357236 h 831850"/>
                  <a:gd name="connsiteX308" fmla="*/ 357084 w 1096335"/>
                  <a:gd name="connsiteY308" fmla="*/ 368986 h 831850"/>
                  <a:gd name="connsiteX309" fmla="*/ 343237 w 1096335"/>
                  <a:gd name="connsiteY309" fmla="*/ 357236 h 831850"/>
                  <a:gd name="connsiteX310" fmla="*/ 357084 w 1096335"/>
                  <a:gd name="connsiteY310" fmla="*/ 345487 h 831850"/>
                  <a:gd name="connsiteX311" fmla="*/ 546374 w 1096335"/>
                  <a:gd name="connsiteY311" fmla="*/ 339621 h 831850"/>
                  <a:gd name="connsiteX312" fmla="*/ 560222 w 1096335"/>
                  <a:gd name="connsiteY312" fmla="*/ 351371 h 831850"/>
                  <a:gd name="connsiteX313" fmla="*/ 546374 w 1096335"/>
                  <a:gd name="connsiteY313" fmla="*/ 363120 h 831850"/>
                  <a:gd name="connsiteX314" fmla="*/ 532527 w 1096335"/>
                  <a:gd name="connsiteY314" fmla="*/ 351371 h 831850"/>
                  <a:gd name="connsiteX315" fmla="*/ 546374 w 1096335"/>
                  <a:gd name="connsiteY315" fmla="*/ 339621 h 831850"/>
                  <a:gd name="connsiteX316" fmla="*/ 801357 w 1096335"/>
                  <a:gd name="connsiteY316" fmla="*/ 329483 h 831850"/>
                  <a:gd name="connsiteX317" fmla="*/ 815204 w 1096335"/>
                  <a:gd name="connsiteY317" fmla="*/ 341233 h 831850"/>
                  <a:gd name="connsiteX318" fmla="*/ 801357 w 1096335"/>
                  <a:gd name="connsiteY318" fmla="*/ 352982 h 831850"/>
                  <a:gd name="connsiteX319" fmla="*/ 787510 w 1096335"/>
                  <a:gd name="connsiteY319" fmla="*/ 341233 h 831850"/>
                  <a:gd name="connsiteX320" fmla="*/ 801357 w 1096335"/>
                  <a:gd name="connsiteY320" fmla="*/ 329483 h 831850"/>
                  <a:gd name="connsiteX321" fmla="*/ 15513 w 1096335"/>
                  <a:gd name="connsiteY321" fmla="*/ 318634 h 831850"/>
                  <a:gd name="connsiteX322" fmla="*/ 23044 w 1096335"/>
                  <a:gd name="connsiteY322" fmla="*/ 321281 h 831850"/>
                  <a:gd name="connsiteX323" fmla="*/ 27100 w 1096335"/>
                  <a:gd name="connsiteY323" fmla="*/ 329589 h 831850"/>
                  <a:gd name="connsiteX324" fmla="*/ 13252 w 1096335"/>
                  <a:gd name="connsiteY324" fmla="*/ 341339 h 831850"/>
                  <a:gd name="connsiteX325" fmla="*/ 3461 w 1096335"/>
                  <a:gd name="connsiteY325" fmla="*/ 337898 h 831850"/>
                  <a:gd name="connsiteX326" fmla="*/ 0 w 1096335"/>
                  <a:gd name="connsiteY326" fmla="*/ 330807 h 831850"/>
                  <a:gd name="connsiteX327" fmla="*/ 4097 w 1096335"/>
                  <a:gd name="connsiteY327" fmla="*/ 326113 h 831850"/>
                  <a:gd name="connsiteX328" fmla="*/ 178229 w 1096335"/>
                  <a:gd name="connsiteY328" fmla="*/ 313345 h 831850"/>
                  <a:gd name="connsiteX329" fmla="*/ 192077 w 1096335"/>
                  <a:gd name="connsiteY329" fmla="*/ 325094 h 831850"/>
                  <a:gd name="connsiteX330" fmla="*/ 178229 w 1096335"/>
                  <a:gd name="connsiteY330" fmla="*/ 336844 h 831850"/>
                  <a:gd name="connsiteX331" fmla="*/ 164382 w 1096335"/>
                  <a:gd name="connsiteY331" fmla="*/ 325094 h 831850"/>
                  <a:gd name="connsiteX332" fmla="*/ 178229 w 1096335"/>
                  <a:gd name="connsiteY332" fmla="*/ 313345 h 831850"/>
                  <a:gd name="connsiteX333" fmla="*/ 1029034 w 1096335"/>
                  <a:gd name="connsiteY333" fmla="*/ 303353 h 831850"/>
                  <a:gd name="connsiteX334" fmla="*/ 1032930 w 1096335"/>
                  <a:gd name="connsiteY334" fmla="*/ 313839 h 831850"/>
                  <a:gd name="connsiteX335" fmla="*/ 1042889 w 1096335"/>
                  <a:gd name="connsiteY335" fmla="*/ 320364 h 831850"/>
                  <a:gd name="connsiteX336" fmla="*/ 1041935 w 1096335"/>
                  <a:gd name="connsiteY336" fmla="*/ 322319 h 831850"/>
                  <a:gd name="connsiteX337" fmla="*/ 1032144 w 1096335"/>
                  <a:gd name="connsiteY337" fmla="*/ 325760 h 831850"/>
                  <a:gd name="connsiteX338" fmla="*/ 1018297 w 1096335"/>
                  <a:gd name="connsiteY338" fmla="*/ 314010 h 831850"/>
                  <a:gd name="connsiteX339" fmla="*/ 1022353 w 1096335"/>
                  <a:gd name="connsiteY339" fmla="*/ 305702 h 831850"/>
                  <a:gd name="connsiteX340" fmla="*/ 414091 w 1096335"/>
                  <a:gd name="connsiteY340" fmla="*/ 299112 h 831850"/>
                  <a:gd name="connsiteX341" fmla="*/ 427938 w 1096335"/>
                  <a:gd name="connsiteY341" fmla="*/ 310862 h 831850"/>
                  <a:gd name="connsiteX342" fmla="*/ 414091 w 1096335"/>
                  <a:gd name="connsiteY342" fmla="*/ 322612 h 831850"/>
                  <a:gd name="connsiteX343" fmla="*/ 400243 w 1096335"/>
                  <a:gd name="connsiteY343" fmla="*/ 310862 h 831850"/>
                  <a:gd name="connsiteX344" fmla="*/ 414091 w 1096335"/>
                  <a:gd name="connsiteY344" fmla="*/ 299112 h 831850"/>
                  <a:gd name="connsiteX345" fmla="*/ 868523 w 1096335"/>
                  <a:gd name="connsiteY345" fmla="*/ 293316 h 831850"/>
                  <a:gd name="connsiteX346" fmla="*/ 882370 w 1096335"/>
                  <a:gd name="connsiteY346" fmla="*/ 305066 h 831850"/>
                  <a:gd name="connsiteX347" fmla="*/ 868523 w 1096335"/>
                  <a:gd name="connsiteY347" fmla="*/ 316816 h 831850"/>
                  <a:gd name="connsiteX348" fmla="*/ 854675 w 1096335"/>
                  <a:gd name="connsiteY348" fmla="*/ 305066 h 831850"/>
                  <a:gd name="connsiteX349" fmla="*/ 868523 w 1096335"/>
                  <a:gd name="connsiteY349" fmla="*/ 293316 h 831850"/>
                  <a:gd name="connsiteX350" fmla="*/ 90758 w 1096335"/>
                  <a:gd name="connsiteY350" fmla="*/ 293292 h 831850"/>
                  <a:gd name="connsiteX351" fmla="*/ 104605 w 1096335"/>
                  <a:gd name="connsiteY351" fmla="*/ 305042 h 831850"/>
                  <a:gd name="connsiteX352" fmla="*/ 90758 w 1096335"/>
                  <a:gd name="connsiteY352" fmla="*/ 316792 h 831850"/>
                  <a:gd name="connsiteX353" fmla="*/ 76911 w 1096335"/>
                  <a:gd name="connsiteY353" fmla="*/ 305042 h 831850"/>
                  <a:gd name="connsiteX354" fmla="*/ 90758 w 1096335"/>
                  <a:gd name="connsiteY354" fmla="*/ 293292 h 831850"/>
                  <a:gd name="connsiteX355" fmla="*/ 656692 w 1096335"/>
                  <a:gd name="connsiteY355" fmla="*/ 289441 h 831850"/>
                  <a:gd name="connsiteX356" fmla="*/ 670540 w 1096335"/>
                  <a:gd name="connsiteY356" fmla="*/ 301191 h 831850"/>
                  <a:gd name="connsiteX357" fmla="*/ 656692 w 1096335"/>
                  <a:gd name="connsiteY357" fmla="*/ 312941 h 831850"/>
                  <a:gd name="connsiteX358" fmla="*/ 642845 w 1096335"/>
                  <a:gd name="connsiteY358" fmla="*/ 301191 h 831850"/>
                  <a:gd name="connsiteX359" fmla="*/ 656692 w 1096335"/>
                  <a:gd name="connsiteY359" fmla="*/ 289441 h 831850"/>
                  <a:gd name="connsiteX360" fmla="*/ 280048 w 1096335"/>
                  <a:gd name="connsiteY360" fmla="*/ 287426 h 831850"/>
                  <a:gd name="connsiteX361" fmla="*/ 293896 w 1096335"/>
                  <a:gd name="connsiteY361" fmla="*/ 299176 h 831850"/>
                  <a:gd name="connsiteX362" fmla="*/ 280048 w 1096335"/>
                  <a:gd name="connsiteY362" fmla="*/ 310926 h 831850"/>
                  <a:gd name="connsiteX363" fmla="*/ 266201 w 1096335"/>
                  <a:gd name="connsiteY363" fmla="*/ 299176 h 831850"/>
                  <a:gd name="connsiteX364" fmla="*/ 280048 w 1096335"/>
                  <a:gd name="connsiteY364" fmla="*/ 287426 h 831850"/>
                  <a:gd name="connsiteX365" fmla="*/ 508207 w 1096335"/>
                  <a:gd name="connsiteY365" fmla="*/ 282195 h 831850"/>
                  <a:gd name="connsiteX366" fmla="*/ 522054 w 1096335"/>
                  <a:gd name="connsiteY366" fmla="*/ 293945 h 831850"/>
                  <a:gd name="connsiteX367" fmla="*/ 508207 w 1096335"/>
                  <a:gd name="connsiteY367" fmla="*/ 305695 h 831850"/>
                  <a:gd name="connsiteX368" fmla="*/ 494359 w 1096335"/>
                  <a:gd name="connsiteY368" fmla="*/ 293945 h 831850"/>
                  <a:gd name="connsiteX369" fmla="*/ 508207 w 1096335"/>
                  <a:gd name="connsiteY369" fmla="*/ 282195 h 831850"/>
                  <a:gd name="connsiteX370" fmla="*/ 147765 w 1096335"/>
                  <a:gd name="connsiteY370" fmla="*/ 246918 h 831850"/>
                  <a:gd name="connsiteX371" fmla="*/ 161612 w 1096335"/>
                  <a:gd name="connsiteY371" fmla="*/ 258667 h 831850"/>
                  <a:gd name="connsiteX372" fmla="*/ 147765 w 1096335"/>
                  <a:gd name="connsiteY372" fmla="*/ 270417 h 831850"/>
                  <a:gd name="connsiteX373" fmla="*/ 133917 w 1096335"/>
                  <a:gd name="connsiteY373" fmla="*/ 258667 h 831850"/>
                  <a:gd name="connsiteX374" fmla="*/ 147765 w 1096335"/>
                  <a:gd name="connsiteY374" fmla="*/ 246918 h 831850"/>
                  <a:gd name="connsiteX375" fmla="*/ 800065 w 1096335"/>
                  <a:gd name="connsiteY375" fmla="*/ 246817 h 831850"/>
                  <a:gd name="connsiteX376" fmla="*/ 813913 w 1096335"/>
                  <a:gd name="connsiteY376" fmla="*/ 258567 h 831850"/>
                  <a:gd name="connsiteX377" fmla="*/ 800065 w 1096335"/>
                  <a:gd name="connsiteY377" fmla="*/ 270316 h 831850"/>
                  <a:gd name="connsiteX378" fmla="*/ 786218 w 1096335"/>
                  <a:gd name="connsiteY378" fmla="*/ 258567 h 831850"/>
                  <a:gd name="connsiteX379" fmla="*/ 800065 w 1096335"/>
                  <a:gd name="connsiteY379" fmla="*/ 246817 h 831850"/>
                  <a:gd name="connsiteX380" fmla="*/ 575372 w 1096335"/>
                  <a:gd name="connsiteY380" fmla="*/ 246029 h 831850"/>
                  <a:gd name="connsiteX381" fmla="*/ 589220 w 1096335"/>
                  <a:gd name="connsiteY381" fmla="*/ 257779 h 831850"/>
                  <a:gd name="connsiteX382" fmla="*/ 575372 w 1096335"/>
                  <a:gd name="connsiteY382" fmla="*/ 269529 h 831850"/>
                  <a:gd name="connsiteX383" fmla="*/ 561525 w 1096335"/>
                  <a:gd name="connsiteY383" fmla="*/ 257779 h 831850"/>
                  <a:gd name="connsiteX384" fmla="*/ 575372 w 1096335"/>
                  <a:gd name="connsiteY384" fmla="*/ 246029 h 831850"/>
                  <a:gd name="connsiteX385" fmla="*/ 965043 w 1096335"/>
                  <a:gd name="connsiteY385" fmla="*/ 242322 h 831850"/>
                  <a:gd name="connsiteX386" fmla="*/ 978890 w 1096335"/>
                  <a:gd name="connsiteY386" fmla="*/ 254072 h 831850"/>
                  <a:gd name="connsiteX387" fmla="*/ 965043 w 1096335"/>
                  <a:gd name="connsiteY387" fmla="*/ 265822 h 831850"/>
                  <a:gd name="connsiteX388" fmla="*/ 951195 w 1096335"/>
                  <a:gd name="connsiteY388" fmla="*/ 254072 h 831850"/>
                  <a:gd name="connsiteX389" fmla="*/ 965043 w 1096335"/>
                  <a:gd name="connsiteY389" fmla="*/ 242322 h 831850"/>
                  <a:gd name="connsiteX390" fmla="*/ 363542 w 1096335"/>
                  <a:gd name="connsiteY390" fmla="*/ 242154 h 831850"/>
                  <a:gd name="connsiteX391" fmla="*/ 377390 w 1096335"/>
                  <a:gd name="connsiteY391" fmla="*/ 253904 h 831850"/>
                  <a:gd name="connsiteX392" fmla="*/ 363542 w 1096335"/>
                  <a:gd name="connsiteY392" fmla="*/ 265654 h 831850"/>
                  <a:gd name="connsiteX393" fmla="*/ 349695 w 1096335"/>
                  <a:gd name="connsiteY393" fmla="*/ 253904 h 831850"/>
                  <a:gd name="connsiteX394" fmla="*/ 363542 w 1096335"/>
                  <a:gd name="connsiteY394" fmla="*/ 242154 h 831850"/>
                  <a:gd name="connsiteX395" fmla="*/ 724789 w 1096335"/>
                  <a:gd name="connsiteY395" fmla="*/ 239745 h 831850"/>
                  <a:gd name="connsiteX396" fmla="*/ 738636 w 1096335"/>
                  <a:gd name="connsiteY396" fmla="*/ 251495 h 831850"/>
                  <a:gd name="connsiteX397" fmla="*/ 724789 w 1096335"/>
                  <a:gd name="connsiteY397" fmla="*/ 263245 h 831850"/>
                  <a:gd name="connsiteX398" fmla="*/ 710941 w 1096335"/>
                  <a:gd name="connsiteY398" fmla="*/ 251495 h 831850"/>
                  <a:gd name="connsiteX399" fmla="*/ 724789 w 1096335"/>
                  <a:gd name="connsiteY399" fmla="*/ 239745 h 831850"/>
                  <a:gd name="connsiteX400" fmla="*/ 241881 w 1096335"/>
                  <a:gd name="connsiteY400" fmla="*/ 230001 h 831850"/>
                  <a:gd name="connsiteX401" fmla="*/ 255728 w 1096335"/>
                  <a:gd name="connsiteY401" fmla="*/ 241751 h 831850"/>
                  <a:gd name="connsiteX402" fmla="*/ 241881 w 1096335"/>
                  <a:gd name="connsiteY402" fmla="*/ 253501 h 831850"/>
                  <a:gd name="connsiteX403" fmla="*/ 228034 w 1096335"/>
                  <a:gd name="connsiteY403" fmla="*/ 241751 h 831850"/>
                  <a:gd name="connsiteX404" fmla="*/ 241881 w 1096335"/>
                  <a:gd name="connsiteY404" fmla="*/ 230001 h 831850"/>
                  <a:gd name="connsiteX405" fmla="*/ 877571 w 1096335"/>
                  <a:gd name="connsiteY405" fmla="*/ 222270 h 831850"/>
                  <a:gd name="connsiteX406" fmla="*/ 891419 w 1096335"/>
                  <a:gd name="connsiteY406" fmla="*/ 234020 h 831850"/>
                  <a:gd name="connsiteX407" fmla="*/ 877571 w 1096335"/>
                  <a:gd name="connsiteY407" fmla="*/ 245770 h 831850"/>
                  <a:gd name="connsiteX408" fmla="*/ 863724 w 1096335"/>
                  <a:gd name="connsiteY408" fmla="*/ 234020 h 831850"/>
                  <a:gd name="connsiteX409" fmla="*/ 877571 w 1096335"/>
                  <a:gd name="connsiteY409" fmla="*/ 222270 h 831850"/>
                  <a:gd name="connsiteX410" fmla="*/ 506915 w 1096335"/>
                  <a:gd name="connsiteY410" fmla="*/ 199530 h 831850"/>
                  <a:gd name="connsiteX411" fmla="*/ 520762 w 1096335"/>
                  <a:gd name="connsiteY411" fmla="*/ 211280 h 831850"/>
                  <a:gd name="connsiteX412" fmla="*/ 506915 w 1096335"/>
                  <a:gd name="connsiteY412" fmla="*/ 223030 h 831850"/>
                  <a:gd name="connsiteX413" fmla="*/ 493068 w 1096335"/>
                  <a:gd name="connsiteY413" fmla="*/ 211280 h 831850"/>
                  <a:gd name="connsiteX414" fmla="*/ 506915 w 1096335"/>
                  <a:gd name="connsiteY414" fmla="*/ 199530 h 831850"/>
                  <a:gd name="connsiteX415" fmla="*/ 309047 w 1096335"/>
                  <a:gd name="connsiteY415" fmla="*/ 193835 h 831850"/>
                  <a:gd name="connsiteX416" fmla="*/ 322894 w 1096335"/>
                  <a:gd name="connsiteY416" fmla="*/ 205585 h 831850"/>
                  <a:gd name="connsiteX417" fmla="*/ 309047 w 1096335"/>
                  <a:gd name="connsiteY417" fmla="*/ 217335 h 831850"/>
                  <a:gd name="connsiteX418" fmla="*/ 295199 w 1096335"/>
                  <a:gd name="connsiteY418" fmla="*/ 205585 h 831850"/>
                  <a:gd name="connsiteX419" fmla="*/ 309047 w 1096335"/>
                  <a:gd name="connsiteY419" fmla="*/ 193835 h 831850"/>
                  <a:gd name="connsiteX420" fmla="*/ 431639 w 1096335"/>
                  <a:gd name="connsiteY420" fmla="*/ 192458 h 831850"/>
                  <a:gd name="connsiteX421" fmla="*/ 445486 w 1096335"/>
                  <a:gd name="connsiteY421" fmla="*/ 204208 h 831850"/>
                  <a:gd name="connsiteX422" fmla="*/ 431639 w 1096335"/>
                  <a:gd name="connsiteY422" fmla="*/ 215958 h 831850"/>
                  <a:gd name="connsiteX423" fmla="*/ 417791 w 1096335"/>
                  <a:gd name="connsiteY423" fmla="*/ 204208 h 831850"/>
                  <a:gd name="connsiteX424" fmla="*/ 431639 w 1096335"/>
                  <a:gd name="connsiteY424" fmla="*/ 192458 h 831850"/>
                  <a:gd name="connsiteX425" fmla="*/ 97216 w 1096335"/>
                  <a:gd name="connsiteY425" fmla="*/ 189960 h 831850"/>
                  <a:gd name="connsiteX426" fmla="*/ 111064 w 1096335"/>
                  <a:gd name="connsiteY426" fmla="*/ 201710 h 831850"/>
                  <a:gd name="connsiteX427" fmla="*/ 97216 w 1096335"/>
                  <a:gd name="connsiteY427" fmla="*/ 213460 h 831850"/>
                  <a:gd name="connsiteX428" fmla="*/ 87425 w 1096335"/>
                  <a:gd name="connsiteY428" fmla="*/ 210019 h 831850"/>
                  <a:gd name="connsiteX429" fmla="*/ 84921 w 1096335"/>
                  <a:gd name="connsiteY429" fmla="*/ 204888 h 831850"/>
                  <a:gd name="connsiteX430" fmla="*/ 95263 w 1096335"/>
                  <a:gd name="connsiteY430" fmla="*/ 190647 h 831850"/>
                  <a:gd name="connsiteX431" fmla="*/ 692020 w 1096335"/>
                  <a:gd name="connsiteY431" fmla="*/ 183029 h 831850"/>
                  <a:gd name="connsiteX432" fmla="*/ 705867 w 1096335"/>
                  <a:gd name="connsiteY432" fmla="*/ 194779 h 831850"/>
                  <a:gd name="connsiteX433" fmla="*/ 692020 w 1096335"/>
                  <a:gd name="connsiteY433" fmla="*/ 206529 h 831850"/>
                  <a:gd name="connsiteX434" fmla="*/ 678172 w 1096335"/>
                  <a:gd name="connsiteY434" fmla="*/ 194779 h 831850"/>
                  <a:gd name="connsiteX435" fmla="*/ 692020 w 1096335"/>
                  <a:gd name="connsiteY435" fmla="*/ 183029 h 831850"/>
                  <a:gd name="connsiteX436" fmla="*/ 934578 w 1096335"/>
                  <a:gd name="connsiteY436" fmla="*/ 175896 h 831850"/>
                  <a:gd name="connsiteX437" fmla="*/ 948425 w 1096335"/>
                  <a:gd name="connsiteY437" fmla="*/ 187645 h 831850"/>
                  <a:gd name="connsiteX438" fmla="*/ 934578 w 1096335"/>
                  <a:gd name="connsiteY438" fmla="*/ 199395 h 831850"/>
                  <a:gd name="connsiteX439" fmla="*/ 920731 w 1096335"/>
                  <a:gd name="connsiteY439" fmla="*/ 187645 h 831850"/>
                  <a:gd name="connsiteX440" fmla="*/ 934578 w 1096335"/>
                  <a:gd name="connsiteY440" fmla="*/ 175896 h 831850"/>
                  <a:gd name="connsiteX441" fmla="*/ 604548 w 1096335"/>
                  <a:gd name="connsiteY441" fmla="*/ 162977 h 831850"/>
                  <a:gd name="connsiteX442" fmla="*/ 618396 w 1096335"/>
                  <a:gd name="connsiteY442" fmla="*/ 174727 h 831850"/>
                  <a:gd name="connsiteX443" fmla="*/ 604548 w 1096335"/>
                  <a:gd name="connsiteY443" fmla="*/ 186477 h 831850"/>
                  <a:gd name="connsiteX444" fmla="*/ 590701 w 1096335"/>
                  <a:gd name="connsiteY444" fmla="*/ 174727 h 831850"/>
                  <a:gd name="connsiteX445" fmla="*/ 604548 w 1096335"/>
                  <a:gd name="connsiteY445" fmla="*/ 162977 h 831850"/>
                  <a:gd name="connsiteX446" fmla="*/ 793839 w 1096335"/>
                  <a:gd name="connsiteY446" fmla="*/ 157111 h 831850"/>
                  <a:gd name="connsiteX447" fmla="*/ 807686 w 1096335"/>
                  <a:gd name="connsiteY447" fmla="*/ 168861 h 831850"/>
                  <a:gd name="connsiteX448" fmla="*/ 793839 w 1096335"/>
                  <a:gd name="connsiteY448" fmla="*/ 180611 h 831850"/>
                  <a:gd name="connsiteX449" fmla="*/ 779992 w 1096335"/>
                  <a:gd name="connsiteY449" fmla="*/ 168861 h 831850"/>
                  <a:gd name="connsiteX450" fmla="*/ 793839 w 1096335"/>
                  <a:gd name="connsiteY450" fmla="*/ 157111 h 831850"/>
                  <a:gd name="connsiteX451" fmla="*/ 240589 w 1096335"/>
                  <a:gd name="connsiteY451" fmla="*/ 147336 h 831850"/>
                  <a:gd name="connsiteX452" fmla="*/ 254437 w 1096335"/>
                  <a:gd name="connsiteY452" fmla="*/ 159086 h 831850"/>
                  <a:gd name="connsiteX453" fmla="*/ 240589 w 1096335"/>
                  <a:gd name="connsiteY453" fmla="*/ 170835 h 831850"/>
                  <a:gd name="connsiteX454" fmla="*/ 226742 w 1096335"/>
                  <a:gd name="connsiteY454" fmla="*/ 159086 h 831850"/>
                  <a:gd name="connsiteX455" fmla="*/ 240589 w 1096335"/>
                  <a:gd name="connsiteY455" fmla="*/ 147336 h 831850"/>
                  <a:gd name="connsiteX456" fmla="*/ 165313 w 1096335"/>
                  <a:gd name="connsiteY456" fmla="*/ 140264 h 831850"/>
                  <a:gd name="connsiteX457" fmla="*/ 179160 w 1096335"/>
                  <a:gd name="connsiteY457" fmla="*/ 152014 h 831850"/>
                  <a:gd name="connsiteX458" fmla="*/ 165313 w 1096335"/>
                  <a:gd name="connsiteY458" fmla="*/ 163764 h 831850"/>
                  <a:gd name="connsiteX459" fmla="*/ 151465 w 1096335"/>
                  <a:gd name="connsiteY459" fmla="*/ 152014 h 831850"/>
                  <a:gd name="connsiteX460" fmla="*/ 165313 w 1096335"/>
                  <a:gd name="connsiteY460" fmla="*/ 140264 h 831850"/>
                  <a:gd name="connsiteX461" fmla="*/ 411191 w 1096335"/>
                  <a:gd name="connsiteY461" fmla="*/ 119509 h 831850"/>
                  <a:gd name="connsiteX462" fmla="*/ 425039 w 1096335"/>
                  <a:gd name="connsiteY462" fmla="*/ 131259 h 831850"/>
                  <a:gd name="connsiteX463" fmla="*/ 411191 w 1096335"/>
                  <a:gd name="connsiteY463" fmla="*/ 143008 h 831850"/>
                  <a:gd name="connsiteX464" fmla="*/ 397344 w 1096335"/>
                  <a:gd name="connsiteY464" fmla="*/ 131259 h 831850"/>
                  <a:gd name="connsiteX465" fmla="*/ 411191 w 1096335"/>
                  <a:gd name="connsiteY465" fmla="*/ 119509 h 831850"/>
                  <a:gd name="connsiteX466" fmla="*/ 884030 w 1096335"/>
                  <a:gd name="connsiteY466" fmla="*/ 118938 h 831850"/>
                  <a:gd name="connsiteX467" fmla="*/ 897877 w 1096335"/>
                  <a:gd name="connsiteY467" fmla="*/ 130688 h 831850"/>
                  <a:gd name="connsiteX468" fmla="*/ 884030 w 1096335"/>
                  <a:gd name="connsiteY468" fmla="*/ 142438 h 831850"/>
                  <a:gd name="connsiteX469" fmla="*/ 870182 w 1096335"/>
                  <a:gd name="connsiteY469" fmla="*/ 130688 h 831850"/>
                  <a:gd name="connsiteX470" fmla="*/ 884030 w 1096335"/>
                  <a:gd name="connsiteY470" fmla="*/ 118938 h 831850"/>
                  <a:gd name="connsiteX471" fmla="*/ 661555 w 1096335"/>
                  <a:gd name="connsiteY471" fmla="*/ 116603 h 831850"/>
                  <a:gd name="connsiteX472" fmla="*/ 675402 w 1096335"/>
                  <a:gd name="connsiteY472" fmla="*/ 128352 h 831850"/>
                  <a:gd name="connsiteX473" fmla="*/ 661555 w 1096335"/>
                  <a:gd name="connsiteY473" fmla="*/ 140102 h 831850"/>
                  <a:gd name="connsiteX474" fmla="*/ 647708 w 1096335"/>
                  <a:gd name="connsiteY474" fmla="*/ 128352 h 831850"/>
                  <a:gd name="connsiteX475" fmla="*/ 661555 w 1096335"/>
                  <a:gd name="connsiteY475" fmla="*/ 116603 h 831850"/>
                  <a:gd name="connsiteX476" fmla="*/ 755671 w 1096335"/>
                  <a:gd name="connsiteY476" fmla="*/ 99686 h 831850"/>
                  <a:gd name="connsiteX477" fmla="*/ 769519 w 1096335"/>
                  <a:gd name="connsiteY477" fmla="*/ 111436 h 831850"/>
                  <a:gd name="connsiteX478" fmla="*/ 755671 w 1096335"/>
                  <a:gd name="connsiteY478" fmla="*/ 123186 h 831850"/>
                  <a:gd name="connsiteX479" fmla="*/ 741824 w 1096335"/>
                  <a:gd name="connsiteY479" fmla="*/ 111436 h 831850"/>
                  <a:gd name="connsiteX480" fmla="*/ 755671 w 1096335"/>
                  <a:gd name="connsiteY480" fmla="*/ 99686 h 831850"/>
                  <a:gd name="connsiteX481" fmla="*/ 323720 w 1096335"/>
                  <a:gd name="connsiteY481" fmla="*/ 99457 h 831850"/>
                  <a:gd name="connsiteX482" fmla="*/ 337567 w 1096335"/>
                  <a:gd name="connsiteY482" fmla="*/ 111207 h 831850"/>
                  <a:gd name="connsiteX483" fmla="*/ 323720 w 1096335"/>
                  <a:gd name="connsiteY483" fmla="*/ 122956 h 831850"/>
                  <a:gd name="connsiteX484" fmla="*/ 309873 w 1096335"/>
                  <a:gd name="connsiteY484" fmla="*/ 111207 h 831850"/>
                  <a:gd name="connsiteX485" fmla="*/ 323720 w 1096335"/>
                  <a:gd name="connsiteY485" fmla="*/ 99457 h 831850"/>
                  <a:gd name="connsiteX486" fmla="*/ 513010 w 1096335"/>
                  <a:gd name="connsiteY486" fmla="*/ 93591 h 831850"/>
                  <a:gd name="connsiteX487" fmla="*/ 526858 w 1096335"/>
                  <a:gd name="connsiteY487" fmla="*/ 105341 h 831850"/>
                  <a:gd name="connsiteX488" fmla="*/ 513010 w 1096335"/>
                  <a:gd name="connsiteY488" fmla="*/ 117091 h 831850"/>
                  <a:gd name="connsiteX489" fmla="*/ 499163 w 1096335"/>
                  <a:gd name="connsiteY489" fmla="*/ 105341 h 831850"/>
                  <a:gd name="connsiteX490" fmla="*/ 513010 w 1096335"/>
                  <a:gd name="connsiteY490" fmla="*/ 93591 h 831850"/>
                  <a:gd name="connsiteX491" fmla="*/ 822837 w 1096335"/>
                  <a:gd name="connsiteY491" fmla="*/ 63520 h 831850"/>
                  <a:gd name="connsiteX492" fmla="*/ 836684 w 1096335"/>
                  <a:gd name="connsiteY492" fmla="*/ 75270 h 831850"/>
                  <a:gd name="connsiteX493" fmla="*/ 822837 w 1096335"/>
                  <a:gd name="connsiteY493" fmla="*/ 87020 h 831850"/>
                  <a:gd name="connsiteX494" fmla="*/ 808990 w 1096335"/>
                  <a:gd name="connsiteY494" fmla="*/ 75270 h 831850"/>
                  <a:gd name="connsiteX495" fmla="*/ 822837 w 1096335"/>
                  <a:gd name="connsiteY495" fmla="*/ 63520 h 831850"/>
                  <a:gd name="connsiteX496" fmla="*/ 231954 w 1096335"/>
                  <a:gd name="connsiteY496" fmla="*/ 60811 h 831850"/>
                  <a:gd name="connsiteX497" fmla="*/ 239692 w 1096335"/>
                  <a:gd name="connsiteY497" fmla="*/ 63531 h 831850"/>
                  <a:gd name="connsiteX498" fmla="*/ 243747 w 1096335"/>
                  <a:gd name="connsiteY498" fmla="*/ 71839 h 831850"/>
                  <a:gd name="connsiteX499" fmla="*/ 229900 w 1096335"/>
                  <a:gd name="connsiteY499" fmla="*/ 83589 h 831850"/>
                  <a:gd name="connsiteX500" fmla="*/ 220109 w 1096335"/>
                  <a:gd name="connsiteY500" fmla="*/ 80148 h 831850"/>
                  <a:gd name="connsiteX501" fmla="*/ 216425 w 1096335"/>
                  <a:gd name="connsiteY501" fmla="*/ 72600 h 831850"/>
                  <a:gd name="connsiteX502" fmla="*/ 611007 w 1096335"/>
                  <a:gd name="connsiteY502" fmla="*/ 59645 h 831850"/>
                  <a:gd name="connsiteX503" fmla="*/ 624854 w 1096335"/>
                  <a:gd name="connsiteY503" fmla="*/ 71395 h 831850"/>
                  <a:gd name="connsiteX504" fmla="*/ 611007 w 1096335"/>
                  <a:gd name="connsiteY504" fmla="*/ 83145 h 831850"/>
                  <a:gd name="connsiteX505" fmla="*/ 597159 w 1096335"/>
                  <a:gd name="connsiteY505" fmla="*/ 71395 h 831850"/>
                  <a:gd name="connsiteX506" fmla="*/ 611007 w 1096335"/>
                  <a:gd name="connsiteY506" fmla="*/ 59645 h 831850"/>
                  <a:gd name="connsiteX507" fmla="*/ 380727 w 1096335"/>
                  <a:gd name="connsiteY507" fmla="*/ 53082 h 831850"/>
                  <a:gd name="connsiteX508" fmla="*/ 394574 w 1096335"/>
                  <a:gd name="connsiteY508" fmla="*/ 64832 h 831850"/>
                  <a:gd name="connsiteX509" fmla="*/ 380727 w 1096335"/>
                  <a:gd name="connsiteY509" fmla="*/ 76582 h 831850"/>
                  <a:gd name="connsiteX510" fmla="*/ 366879 w 1096335"/>
                  <a:gd name="connsiteY510" fmla="*/ 64832 h 831850"/>
                  <a:gd name="connsiteX511" fmla="*/ 380727 w 1096335"/>
                  <a:gd name="connsiteY511" fmla="*/ 53082 h 831850"/>
                  <a:gd name="connsiteX512" fmla="*/ 474843 w 1096335"/>
                  <a:gd name="connsiteY512" fmla="*/ 36166 h 831850"/>
                  <a:gd name="connsiteX513" fmla="*/ 488690 w 1096335"/>
                  <a:gd name="connsiteY513" fmla="*/ 47916 h 831850"/>
                  <a:gd name="connsiteX514" fmla="*/ 474843 w 1096335"/>
                  <a:gd name="connsiteY514" fmla="*/ 59666 h 831850"/>
                  <a:gd name="connsiteX515" fmla="*/ 460996 w 1096335"/>
                  <a:gd name="connsiteY515" fmla="*/ 47916 h 831850"/>
                  <a:gd name="connsiteX516" fmla="*/ 474843 w 1096335"/>
                  <a:gd name="connsiteY516" fmla="*/ 36166 h 831850"/>
                  <a:gd name="connsiteX517" fmla="*/ 751717 w 1096335"/>
                  <a:gd name="connsiteY517" fmla="*/ 17957 h 831850"/>
                  <a:gd name="connsiteX518" fmla="*/ 754885 w 1096335"/>
                  <a:gd name="connsiteY518" fmla="*/ 19000 h 831850"/>
                  <a:gd name="connsiteX519" fmla="*/ 766082 w 1096335"/>
                  <a:gd name="connsiteY519" fmla="*/ 24376 h 831850"/>
                  <a:gd name="connsiteX520" fmla="*/ 768227 w 1096335"/>
                  <a:gd name="connsiteY520" fmla="*/ 28771 h 831850"/>
                  <a:gd name="connsiteX521" fmla="*/ 754380 w 1096335"/>
                  <a:gd name="connsiteY521" fmla="*/ 40520 h 831850"/>
                  <a:gd name="connsiteX522" fmla="*/ 740532 w 1096335"/>
                  <a:gd name="connsiteY522" fmla="*/ 28771 h 831850"/>
                  <a:gd name="connsiteX523" fmla="*/ 744588 w 1096335"/>
                  <a:gd name="connsiteY523" fmla="*/ 20463 h 831850"/>
                  <a:gd name="connsiteX524" fmla="*/ 679103 w 1096335"/>
                  <a:gd name="connsiteY524" fmla="*/ 9949 h 831850"/>
                  <a:gd name="connsiteX525" fmla="*/ 692950 w 1096335"/>
                  <a:gd name="connsiteY525" fmla="*/ 21699 h 831850"/>
                  <a:gd name="connsiteX526" fmla="*/ 679103 w 1096335"/>
                  <a:gd name="connsiteY526" fmla="*/ 33449 h 831850"/>
                  <a:gd name="connsiteX527" fmla="*/ 665256 w 1096335"/>
                  <a:gd name="connsiteY527" fmla="*/ 21699 h 831850"/>
                  <a:gd name="connsiteX528" fmla="*/ 679103 w 1096335"/>
                  <a:gd name="connsiteY528" fmla="*/ 9949 h 831850"/>
                  <a:gd name="connsiteX529" fmla="*/ 343942 w 1096335"/>
                  <a:gd name="connsiteY529" fmla="*/ 8047 h 831850"/>
                  <a:gd name="connsiteX530" fmla="*/ 339970 w 1096335"/>
                  <a:gd name="connsiteY530" fmla="*/ 16184 h 831850"/>
                  <a:gd name="connsiteX531" fmla="*/ 330178 w 1096335"/>
                  <a:gd name="connsiteY531" fmla="*/ 19625 h 831850"/>
                  <a:gd name="connsiteX532" fmla="*/ 320387 w 1096335"/>
                  <a:gd name="connsiteY532" fmla="*/ 16184 h 831850"/>
                  <a:gd name="connsiteX533" fmla="*/ 320226 w 1096335"/>
                  <a:gd name="connsiteY533" fmla="*/ 15854 h 831850"/>
                  <a:gd name="connsiteX534" fmla="*/ 542009 w 1096335"/>
                  <a:gd name="connsiteY534" fmla="*/ 0 h 831850"/>
                  <a:gd name="connsiteX535" fmla="*/ 555856 w 1096335"/>
                  <a:gd name="connsiteY535" fmla="*/ 11750 h 831850"/>
                  <a:gd name="connsiteX536" fmla="*/ 542009 w 1096335"/>
                  <a:gd name="connsiteY536" fmla="*/ 23499 h 831850"/>
                  <a:gd name="connsiteX537" fmla="*/ 528161 w 1096335"/>
                  <a:gd name="connsiteY537" fmla="*/ 11750 h 831850"/>
                  <a:gd name="connsiteX538" fmla="*/ 542009 w 1096335"/>
                  <a:gd name="connsiteY538" fmla="*/ 0 h 831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</a:cxnLst>
                <a:rect l="l" t="t" r="r" b="b"/>
                <a:pathLst>
                  <a:path w="1096335" h="831850">
                    <a:moveTo>
                      <a:pt x="505095" y="817167"/>
                    </a:moveTo>
                    <a:cubicBezTo>
                      <a:pt x="512742" y="817167"/>
                      <a:pt x="518942" y="822428"/>
                      <a:pt x="518942" y="828917"/>
                    </a:cubicBezTo>
                    <a:lnTo>
                      <a:pt x="517510" y="831850"/>
                    </a:lnTo>
                    <a:lnTo>
                      <a:pt x="491889" y="830231"/>
                    </a:lnTo>
                    <a:lnTo>
                      <a:pt x="491248" y="828917"/>
                    </a:lnTo>
                    <a:cubicBezTo>
                      <a:pt x="491248" y="822428"/>
                      <a:pt x="497448" y="817167"/>
                      <a:pt x="505095" y="817167"/>
                    </a:cubicBezTo>
                    <a:close/>
                    <a:moveTo>
                      <a:pt x="319544" y="777927"/>
                    </a:moveTo>
                    <a:cubicBezTo>
                      <a:pt x="327191" y="777927"/>
                      <a:pt x="333391" y="783187"/>
                      <a:pt x="333391" y="789676"/>
                    </a:cubicBezTo>
                    <a:lnTo>
                      <a:pt x="329853" y="796924"/>
                    </a:lnTo>
                    <a:lnTo>
                      <a:pt x="310669" y="790609"/>
                    </a:lnTo>
                    <a:lnTo>
                      <a:pt x="306272" y="788497"/>
                    </a:lnTo>
                    <a:lnTo>
                      <a:pt x="309752" y="781368"/>
                    </a:lnTo>
                    <a:cubicBezTo>
                      <a:pt x="312258" y="779242"/>
                      <a:pt x="315720" y="777927"/>
                      <a:pt x="319544" y="777927"/>
                    </a:cubicBezTo>
                    <a:close/>
                    <a:moveTo>
                      <a:pt x="562102" y="770793"/>
                    </a:moveTo>
                    <a:cubicBezTo>
                      <a:pt x="569749" y="770793"/>
                      <a:pt x="575949" y="776054"/>
                      <a:pt x="575949" y="782543"/>
                    </a:cubicBezTo>
                    <a:cubicBezTo>
                      <a:pt x="575949" y="789032"/>
                      <a:pt x="569749" y="794293"/>
                      <a:pt x="562102" y="794293"/>
                    </a:cubicBezTo>
                    <a:cubicBezTo>
                      <a:pt x="554454" y="794293"/>
                      <a:pt x="548254" y="789032"/>
                      <a:pt x="548254" y="782543"/>
                    </a:cubicBezTo>
                    <a:cubicBezTo>
                      <a:pt x="548254" y="776054"/>
                      <a:pt x="554454" y="770793"/>
                      <a:pt x="562102" y="770793"/>
                    </a:cubicBezTo>
                    <a:close/>
                    <a:moveTo>
                      <a:pt x="777880" y="766030"/>
                    </a:moveTo>
                    <a:cubicBezTo>
                      <a:pt x="781704" y="766030"/>
                      <a:pt x="785165" y="767345"/>
                      <a:pt x="787671" y="769472"/>
                    </a:cubicBezTo>
                    <a:lnTo>
                      <a:pt x="789804" y="773841"/>
                    </a:lnTo>
                    <a:lnTo>
                      <a:pt x="767369" y="784614"/>
                    </a:lnTo>
                    <a:lnTo>
                      <a:pt x="764032" y="777780"/>
                    </a:lnTo>
                    <a:cubicBezTo>
                      <a:pt x="764032" y="771290"/>
                      <a:pt x="770232" y="766030"/>
                      <a:pt x="777880" y="766030"/>
                    </a:cubicBezTo>
                    <a:close/>
                    <a:moveTo>
                      <a:pt x="656218" y="753877"/>
                    </a:moveTo>
                    <a:cubicBezTo>
                      <a:pt x="663865" y="753877"/>
                      <a:pt x="670065" y="759137"/>
                      <a:pt x="670065" y="765627"/>
                    </a:cubicBezTo>
                    <a:cubicBezTo>
                      <a:pt x="670065" y="772116"/>
                      <a:pt x="663865" y="777376"/>
                      <a:pt x="656218" y="777376"/>
                    </a:cubicBezTo>
                    <a:cubicBezTo>
                      <a:pt x="648570" y="777376"/>
                      <a:pt x="642371" y="772116"/>
                      <a:pt x="642371" y="765627"/>
                    </a:cubicBezTo>
                    <a:cubicBezTo>
                      <a:pt x="642371" y="759137"/>
                      <a:pt x="648570" y="753877"/>
                      <a:pt x="656218" y="753877"/>
                    </a:cubicBezTo>
                    <a:close/>
                    <a:moveTo>
                      <a:pt x="421363" y="752009"/>
                    </a:moveTo>
                    <a:cubicBezTo>
                      <a:pt x="429010" y="752009"/>
                      <a:pt x="435210" y="757269"/>
                      <a:pt x="435210" y="763759"/>
                    </a:cubicBezTo>
                    <a:cubicBezTo>
                      <a:pt x="435210" y="770248"/>
                      <a:pt x="429010" y="775508"/>
                      <a:pt x="421363" y="775508"/>
                    </a:cubicBezTo>
                    <a:cubicBezTo>
                      <a:pt x="413715" y="775508"/>
                      <a:pt x="407515" y="770248"/>
                      <a:pt x="407515" y="763759"/>
                    </a:cubicBezTo>
                    <a:cubicBezTo>
                      <a:pt x="407515" y="757269"/>
                      <a:pt x="413715" y="752009"/>
                      <a:pt x="421363" y="752009"/>
                    </a:cubicBezTo>
                    <a:close/>
                    <a:moveTo>
                      <a:pt x="723384" y="717711"/>
                    </a:moveTo>
                    <a:cubicBezTo>
                      <a:pt x="731031" y="717711"/>
                      <a:pt x="737231" y="722971"/>
                      <a:pt x="737231" y="729460"/>
                    </a:cubicBezTo>
                    <a:cubicBezTo>
                      <a:pt x="737231" y="735949"/>
                      <a:pt x="731031" y="741210"/>
                      <a:pt x="723384" y="741210"/>
                    </a:cubicBezTo>
                    <a:cubicBezTo>
                      <a:pt x="715736" y="741210"/>
                      <a:pt x="709536" y="735949"/>
                      <a:pt x="709536" y="729460"/>
                    </a:cubicBezTo>
                    <a:cubicBezTo>
                      <a:pt x="709536" y="722971"/>
                      <a:pt x="715736" y="717711"/>
                      <a:pt x="723384" y="717711"/>
                    </a:cubicBezTo>
                    <a:close/>
                    <a:moveTo>
                      <a:pt x="845976" y="716334"/>
                    </a:moveTo>
                    <a:cubicBezTo>
                      <a:pt x="853623" y="716334"/>
                      <a:pt x="859823" y="721594"/>
                      <a:pt x="859823" y="728083"/>
                    </a:cubicBezTo>
                    <a:lnTo>
                      <a:pt x="859197" y="729366"/>
                    </a:lnTo>
                    <a:lnTo>
                      <a:pt x="845588" y="739697"/>
                    </a:lnTo>
                    <a:lnTo>
                      <a:pt x="836185" y="736392"/>
                    </a:lnTo>
                    <a:cubicBezTo>
                      <a:pt x="833679" y="734266"/>
                      <a:pt x="832129" y="731328"/>
                      <a:pt x="832129" y="728083"/>
                    </a:cubicBezTo>
                    <a:cubicBezTo>
                      <a:pt x="832129" y="721594"/>
                      <a:pt x="838329" y="716334"/>
                      <a:pt x="845976" y="716334"/>
                    </a:cubicBezTo>
                    <a:close/>
                    <a:moveTo>
                      <a:pt x="511553" y="713836"/>
                    </a:moveTo>
                    <a:cubicBezTo>
                      <a:pt x="519201" y="713836"/>
                      <a:pt x="525401" y="719096"/>
                      <a:pt x="525401" y="725585"/>
                    </a:cubicBezTo>
                    <a:cubicBezTo>
                      <a:pt x="525401" y="732075"/>
                      <a:pt x="519201" y="737335"/>
                      <a:pt x="511553" y="737335"/>
                    </a:cubicBezTo>
                    <a:cubicBezTo>
                      <a:pt x="503906" y="737335"/>
                      <a:pt x="497706" y="732075"/>
                      <a:pt x="497706" y="725585"/>
                    </a:cubicBezTo>
                    <a:cubicBezTo>
                      <a:pt x="497706" y="719096"/>
                      <a:pt x="503906" y="713836"/>
                      <a:pt x="511553" y="713836"/>
                    </a:cubicBezTo>
                    <a:close/>
                    <a:moveTo>
                      <a:pt x="289079" y="711500"/>
                    </a:moveTo>
                    <a:cubicBezTo>
                      <a:pt x="296726" y="711500"/>
                      <a:pt x="302926" y="716761"/>
                      <a:pt x="302926" y="723250"/>
                    </a:cubicBezTo>
                    <a:cubicBezTo>
                      <a:pt x="302926" y="729739"/>
                      <a:pt x="296726" y="735000"/>
                      <a:pt x="289079" y="735000"/>
                    </a:cubicBezTo>
                    <a:cubicBezTo>
                      <a:pt x="281431" y="735000"/>
                      <a:pt x="275232" y="729739"/>
                      <a:pt x="275232" y="723250"/>
                    </a:cubicBezTo>
                    <a:cubicBezTo>
                      <a:pt x="275232" y="716761"/>
                      <a:pt x="281431" y="711500"/>
                      <a:pt x="289079" y="711500"/>
                    </a:cubicBezTo>
                    <a:close/>
                    <a:moveTo>
                      <a:pt x="383195" y="694584"/>
                    </a:moveTo>
                    <a:cubicBezTo>
                      <a:pt x="390842" y="694584"/>
                      <a:pt x="397042" y="699844"/>
                      <a:pt x="397042" y="706334"/>
                    </a:cubicBezTo>
                    <a:cubicBezTo>
                      <a:pt x="397042" y="712823"/>
                      <a:pt x="390842" y="718083"/>
                      <a:pt x="383195" y="718083"/>
                    </a:cubicBezTo>
                    <a:cubicBezTo>
                      <a:pt x="375548" y="718083"/>
                      <a:pt x="369348" y="712823"/>
                      <a:pt x="369348" y="706334"/>
                    </a:cubicBezTo>
                    <a:cubicBezTo>
                      <a:pt x="369348" y="699844"/>
                      <a:pt x="375548" y="694584"/>
                      <a:pt x="383195" y="694584"/>
                    </a:cubicBezTo>
                    <a:close/>
                    <a:moveTo>
                      <a:pt x="654926" y="671211"/>
                    </a:moveTo>
                    <a:cubicBezTo>
                      <a:pt x="662574" y="671211"/>
                      <a:pt x="668774" y="676472"/>
                      <a:pt x="668774" y="682961"/>
                    </a:cubicBezTo>
                    <a:cubicBezTo>
                      <a:pt x="668774" y="689450"/>
                      <a:pt x="662574" y="694711"/>
                      <a:pt x="654926" y="694711"/>
                    </a:cubicBezTo>
                    <a:cubicBezTo>
                      <a:pt x="647279" y="694711"/>
                      <a:pt x="641079" y="689450"/>
                      <a:pt x="641079" y="682961"/>
                    </a:cubicBezTo>
                    <a:cubicBezTo>
                      <a:pt x="641079" y="676472"/>
                      <a:pt x="647279" y="671211"/>
                      <a:pt x="654926" y="671211"/>
                    </a:cubicBezTo>
                    <a:close/>
                    <a:moveTo>
                      <a:pt x="579650" y="664140"/>
                    </a:moveTo>
                    <a:cubicBezTo>
                      <a:pt x="587297" y="664140"/>
                      <a:pt x="593497" y="669400"/>
                      <a:pt x="593497" y="675889"/>
                    </a:cubicBezTo>
                    <a:cubicBezTo>
                      <a:pt x="593497" y="682378"/>
                      <a:pt x="587297" y="687639"/>
                      <a:pt x="579650" y="687639"/>
                    </a:cubicBezTo>
                    <a:cubicBezTo>
                      <a:pt x="572002" y="687639"/>
                      <a:pt x="565802" y="682378"/>
                      <a:pt x="565802" y="675889"/>
                    </a:cubicBezTo>
                    <a:cubicBezTo>
                      <a:pt x="565802" y="669400"/>
                      <a:pt x="572002" y="664140"/>
                      <a:pt x="579650" y="664140"/>
                    </a:cubicBezTo>
                    <a:close/>
                    <a:moveTo>
                      <a:pt x="450361" y="658418"/>
                    </a:moveTo>
                    <a:cubicBezTo>
                      <a:pt x="458008" y="658418"/>
                      <a:pt x="464208" y="663678"/>
                      <a:pt x="464208" y="670167"/>
                    </a:cubicBezTo>
                    <a:cubicBezTo>
                      <a:pt x="464208" y="676657"/>
                      <a:pt x="458008" y="681917"/>
                      <a:pt x="450361" y="681917"/>
                    </a:cubicBezTo>
                    <a:cubicBezTo>
                      <a:pt x="442713" y="681917"/>
                      <a:pt x="436513" y="676657"/>
                      <a:pt x="436513" y="670167"/>
                    </a:cubicBezTo>
                    <a:cubicBezTo>
                      <a:pt x="436513" y="663678"/>
                      <a:pt x="442713" y="658418"/>
                      <a:pt x="450361" y="658418"/>
                    </a:cubicBezTo>
                    <a:close/>
                    <a:moveTo>
                      <a:pt x="238531" y="654543"/>
                    </a:moveTo>
                    <a:cubicBezTo>
                      <a:pt x="246178" y="654543"/>
                      <a:pt x="252378" y="659803"/>
                      <a:pt x="252378" y="666292"/>
                    </a:cubicBezTo>
                    <a:cubicBezTo>
                      <a:pt x="252378" y="672782"/>
                      <a:pt x="246178" y="678042"/>
                      <a:pt x="238531" y="678042"/>
                    </a:cubicBezTo>
                    <a:cubicBezTo>
                      <a:pt x="230883" y="678042"/>
                      <a:pt x="224683" y="672782"/>
                      <a:pt x="224683" y="666292"/>
                    </a:cubicBezTo>
                    <a:cubicBezTo>
                      <a:pt x="224683" y="659803"/>
                      <a:pt x="230883" y="654543"/>
                      <a:pt x="238531" y="654543"/>
                    </a:cubicBezTo>
                    <a:close/>
                    <a:moveTo>
                      <a:pt x="825529" y="643384"/>
                    </a:moveTo>
                    <a:cubicBezTo>
                      <a:pt x="833176" y="643384"/>
                      <a:pt x="839376" y="648645"/>
                      <a:pt x="839376" y="655134"/>
                    </a:cubicBezTo>
                    <a:cubicBezTo>
                      <a:pt x="839376" y="661623"/>
                      <a:pt x="833176" y="666884"/>
                      <a:pt x="825529" y="666884"/>
                    </a:cubicBezTo>
                    <a:cubicBezTo>
                      <a:pt x="817881" y="666884"/>
                      <a:pt x="811681" y="661623"/>
                      <a:pt x="811681" y="655134"/>
                    </a:cubicBezTo>
                    <a:cubicBezTo>
                      <a:pt x="811681" y="648645"/>
                      <a:pt x="817881" y="643384"/>
                      <a:pt x="825529" y="643384"/>
                    </a:cubicBezTo>
                    <a:close/>
                    <a:moveTo>
                      <a:pt x="104630" y="631859"/>
                    </a:moveTo>
                    <a:lnTo>
                      <a:pt x="112158" y="634505"/>
                    </a:lnTo>
                    <a:cubicBezTo>
                      <a:pt x="114664" y="636632"/>
                      <a:pt x="116214" y="639569"/>
                      <a:pt x="116214" y="642813"/>
                    </a:cubicBezTo>
                    <a:lnTo>
                      <a:pt x="114755" y="645802"/>
                    </a:lnTo>
                    <a:close/>
                    <a:moveTo>
                      <a:pt x="738057" y="623332"/>
                    </a:moveTo>
                    <a:cubicBezTo>
                      <a:pt x="745705" y="623332"/>
                      <a:pt x="751905" y="628593"/>
                      <a:pt x="751905" y="635082"/>
                    </a:cubicBezTo>
                    <a:cubicBezTo>
                      <a:pt x="751905" y="641571"/>
                      <a:pt x="745705" y="646832"/>
                      <a:pt x="738057" y="646832"/>
                    </a:cubicBezTo>
                    <a:cubicBezTo>
                      <a:pt x="730410" y="646832"/>
                      <a:pt x="724210" y="641571"/>
                      <a:pt x="724210" y="635082"/>
                    </a:cubicBezTo>
                    <a:cubicBezTo>
                      <a:pt x="724210" y="628593"/>
                      <a:pt x="730410" y="623332"/>
                      <a:pt x="738057" y="623332"/>
                    </a:cubicBezTo>
                    <a:close/>
                    <a:moveTo>
                      <a:pt x="927348" y="617466"/>
                    </a:moveTo>
                    <a:cubicBezTo>
                      <a:pt x="934995" y="617466"/>
                      <a:pt x="941195" y="622727"/>
                      <a:pt x="941195" y="629216"/>
                    </a:cubicBezTo>
                    <a:cubicBezTo>
                      <a:pt x="941195" y="635705"/>
                      <a:pt x="934995" y="640966"/>
                      <a:pt x="927348" y="640966"/>
                    </a:cubicBezTo>
                    <a:cubicBezTo>
                      <a:pt x="919700" y="640966"/>
                      <a:pt x="913500" y="635705"/>
                      <a:pt x="913500" y="629216"/>
                    </a:cubicBezTo>
                    <a:cubicBezTo>
                      <a:pt x="913500" y="622727"/>
                      <a:pt x="919700" y="617466"/>
                      <a:pt x="927348" y="617466"/>
                    </a:cubicBezTo>
                    <a:close/>
                    <a:moveTo>
                      <a:pt x="381903" y="611918"/>
                    </a:moveTo>
                    <a:cubicBezTo>
                      <a:pt x="389551" y="611918"/>
                      <a:pt x="395751" y="617179"/>
                      <a:pt x="395751" y="623668"/>
                    </a:cubicBezTo>
                    <a:cubicBezTo>
                      <a:pt x="395751" y="630157"/>
                      <a:pt x="389551" y="635418"/>
                      <a:pt x="381903" y="635418"/>
                    </a:cubicBezTo>
                    <a:cubicBezTo>
                      <a:pt x="374256" y="635418"/>
                      <a:pt x="368056" y="630157"/>
                      <a:pt x="368056" y="623668"/>
                    </a:cubicBezTo>
                    <a:cubicBezTo>
                      <a:pt x="368056" y="617179"/>
                      <a:pt x="374256" y="611918"/>
                      <a:pt x="381903" y="611918"/>
                    </a:cubicBezTo>
                    <a:close/>
                    <a:moveTo>
                      <a:pt x="542418" y="609883"/>
                    </a:moveTo>
                    <a:cubicBezTo>
                      <a:pt x="550065" y="609883"/>
                      <a:pt x="556265" y="615143"/>
                      <a:pt x="556265" y="621632"/>
                    </a:cubicBezTo>
                    <a:cubicBezTo>
                      <a:pt x="556265" y="628121"/>
                      <a:pt x="550065" y="633382"/>
                      <a:pt x="542418" y="633382"/>
                    </a:cubicBezTo>
                    <a:cubicBezTo>
                      <a:pt x="534771" y="633382"/>
                      <a:pt x="528571" y="628121"/>
                      <a:pt x="528571" y="621632"/>
                    </a:cubicBezTo>
                    <a:cubicBezTo>
                      <a:pt x="528571" y="615143"/>
                      <a:pt x="534771" y="609883"/>
                      <a:pt x="542418" y="609883"/>
                    </a:cubicBezTo>
                    <a:close/>
                    <a:moveTo>
                      <a:pt x="306627" y="604847"/>
                    </a:moveTo>
                    <a:cubicBezTo>
                      <a:pt x="314274" y="604847"/>
                      <a:pt x="320474" y="610107"/>
                      <a:pt x="320474" y="616596"/>
                    </a:cubicBezTo>
                    <a:cubicBezTo>
                      <a:pt x="320474" y="623085"/>
                      <a:pt x="314274" y="628346"/>
                      <a:pt x="306627" y="628346"/>
                    </a:cubicBezTo>
                    <a:cubicBezTo>
                      <a:pt x="298980" y="628346"/>
                      <a:pt x="292780" y="623085"/>
                      <a:pt x="292780" y="616596"/>
                    </a:cubicBezTo>
                    <a:cubicBezTo>
                      <a:pt x="292780" y="610107"/>
                      <a:pt x="298980" y="604847"/>
                      <a:pt x="306627" y="604847"/>
                    </a:cubicBezTo>
                    <a:close/>
                    <a:moveTo>
                      <a:pt x="169533" y="594897"/>
                    </a:moveTo>
                    <a:cubicBezTo>
                      <a:pt x="177180" y="594897"/>
                      <a:pt x="183380" y="600158"/>
                      <a:pt x="183380" y="606647"/>
                    </a:cubicBezTo>
                    <a:cubicBezTo>
                      <a:pt x="183380" y="613136"/>
                      <a:pt x="177180" y="618397"/>
                      <a:pt x="169533" y="618397"/>
                    </a:cubicBezTo>
                    <a:cubicBezTo>
                      <a:pt x="161885" y="618397"/>
                      <a:pt x="155685" y="613136"/>
                      <a:pt x="155685" y="606647"/>
                    </a:cubicBezTo>
                    <a:cubicBezTo>
                      <a:pt x="155685" y="600158"/>
                      <a:pt x="161885" y="594897"/>
                      <a:pt x="169533" y="594897"/>
                    </a:cubicBezTo>
                    <a:close/>
                    <a:moveTo>
                      <a:pt x="454947" y="589830"/>
                    </a:moveTo>
                    <a:cubicBezTo>
                      <a:pt x="462594" y="589830"/>
                      <a:pt x="468794" y="595091"/>
                      <a:pt x="468794" y="601580"/>
                    </a:cubicBezTo>
                    <a:cubicBezTo>
                      <a:pt x="468794" y="608069"/>
                      <a:pt x="462594" y="613330"/>
                      <a:pt x="454947" y="613330"/>
                    </a:cubicBezTo>
                    <a:cubicBezTo>
                      <a:pt x="447299" y="613330"/>
                      <a:pt x="441100" y="608069"/>
                      <a:pt x="441100" y="601580"/>
                    </a:cubicBezTo>
                    <a:cubicBezTo>
                      <a:pt x="441100" y="595091"/>
                      <a:pt x="447299" y="589830"/>
                      <a:pt x="454947" y="589830"/>
                    </a:cubicBezTo>
                    <a:close/>
                    <a:moveTo>
                      <a:pt x="644237" y="583965"/>
                    </a:moveTo>
                    <a:cubicBezTo>
                      <a:pt x="651885" y="583965"/>
                      <a:pt x="658084" y="589225"/>
                      <a:pt x="658084" y="595714"/>
                    </a:cubicBezTo>
                    <a:cubicBezTo>
                      <a:pt x="658084" y="602204"/>
                      <a:pt x="651885" y="607464"/>
                      <a:pt x="644237" y="607464"/>
                    </a:cubicBezTo>
                    <a:cubicBezTo>
                      <a:pt x="636590" y="607464"/>
                      <a:pt x="630390" y="602204"/>
                      <a:pt x="630390" y="595714"/>
                    </a:cubicBezTo>
                    <a:cubicBezTo>
                      <a:pt x="630390" y="589225"/>
                      <a:pt x="636590" y="583965"/>
                      <a:pt x="644237" y="583965"/>
                    </a:cubicBezTo>
                    <a:close/>
                    <a:moveTo>
                      <a:pt x="795064" y="576958"/>
                    </a:moveTo>
                    <a:cubicBezTo>
                      <a:pt x="802711" y="576958"/>
                      <a:pt x="808911" y="582219"/>
                      <a:pt x="808911" y="588708"/>
                    </a:cubicBezTo>
                    <a:cubicBezTo>
                      <a:pt x="808911" y="595197"/>
                      <a:pt x="802711" y="600457"/>
                      <a:pt x="795064" y="600457"/>
                    </a:cubicBezTo>
                    <a:cubicBezTo>
                      <a:pt x="787417" y="600457"/>
                      <a:pt x="781217" y="595197"/>
                      <a:pt x="781217" y="588708"/>
                    </a:cubicBezTo>
                    <a:cubicBezTo>
                      <a:pt x="781217" y="582219"/>
                      <a:pt x="787417" y="576958"/>
                      <a:pt x="795064" y="576958"/>
                    </a:cubicBezTo>
                    <a:close/>
                    <a:moveTo>
                      <a:pt x="889180" y="560042"/>
                    </a:moveTo>
                    <a:cubicBezTo>
                      <a:pt x="896828" y="560042"/>
                      <a:pt x="903028" y="565302"/>
                      <a:pt x="903028" y="571791"/>
                    </a:cubicBezTo>
                    <a:cubicBezTo>
                      <a:pt x="903028" y="578280"/>
                      <a:pt x="896828" y="583541"/>
                      <a:pt x="889180" y="583541"/>
                    </a:cubicBezTo>
                    <a:cubicBezTo>
                      <a:pt x="881533" y="583541"/>
                      <a:pt x="875333" y="578280"/>
                      <a:pt x="875333" y="571791"/>
                    </a:cubicBezTo>
                    <a:cubicBezTo>
                      <a:pt x="875333" y="565302"/>
                      <a:pt x="881533" y="560042"/>
                      <a:pt x="889180" y="560042"/>
                    </a:cubicBezTo>
                    <a:close/>
                    <a:moveTo>
                      <a:pt x="101075" y="548398"/>
                    </a:moveTo>
                    <a:cubicBezTo>
                      <a:pt x="108723" y="548398"/>
                      <a:pt x="114923" y="553659"/>
                      <a:pt x="114923" y="560148"/>
                    </a:cubicBezTo>
                    <a:cubicBezTo>
                      <a:pt x="114923" y="566637"/>
                      <a:pt x="108723" y="571898"/>
                      <a:pt x="101075" y="571898"/>
                    </a:cubicBezTo>
                    <a:cubicBezTo>
                      <a:pt x="93428" y="571898"/>
                      <a:pt x="87228" y="566637"/>
                      <a:pt x="87228" y="560148"/>
                    </a:cubicBezTo>
                    <a:cubicBezTo>
                      <a:pt x="87228" y="553659"/>
                      <a:pt x="93428" y="548398"/>
                      <a:pt x="101075" y="548398"/>
                    </a:cubicBezTo>
                    <a:close/>
                    <a:moveTo>
                      <a:pt x="258247" y="546362"/>
                    </a:moveTo>
                    <a:cubicBezTo>
                      <a:pt x="265895" y="546362"/>
                      <a:pt x="272094" y="551623"/>
                      <a:pt x="272094" y="558112"/>
                    </a:cubicBezTo>
                    <a:cubicBezTo>
                      <a:pt x="272094" y="564601"/>
                      <a:pt x="265895" y="569862"/>
                      <a:pt x="258247" y="569862"/>
                    </a:cubicBezTo>
                    <a:cubicBezTo>
                      <a:pt x="250600" y="569862"/>
                      <a:pt x="244400" y="564601"/>
                      <a:pt x="244400" y="558112"/>
                    </a:cubicBezTo>
                    <a:cubicBezTo>
                      <a:pt x="244400" y="551623"/>
                      <a:pt x="250600" y="546362"/>
                      <a:pt x="258247" y="546362"/>
                    </a:cubicBezTo>
                    <a:close/>
                    <a:moveTo>
                      <a:pt x="511953" y="543456"/>
                    </a:moveTo>
                    <a:cubicBezTo>
                      <a:pt x="519601" y="543456"/>
                      <a:pt x="525801" y="548717"/>
                      <a:pt x="525801" y="555206"/>
                    </a:cubicBezTo>
                    <a:cubicBezTo>
                      <a:pt x="525801" y="561695"/>
                      <a:pt x="519601" y="566956"/>
                      <a:pt x="511953" y="566956"/>
                    </a:cubicBezTo>
                    <a:cubicBezTo>
                      <a:pt x="504306" y="566956"/>
                      <a:pt x="498106" y="561695"/>
                      <a:pt x="498106" y="555206"/>
                    </a:cubicBezTo>
                    <a:cubicBezTo>
                      <a:pt x="498106" y="548717"/>
                      <a:pt x="504306" y="543456"/>
                      <a:pt x="511953" y="543456"/>
                    </a:cubicBezTo>
                    <a:close/>
                    <a:moveTo>
                      <a:pt x="606070" y="526540"/>
                    </a:moveTo>
                    <a:cubicBezTo>
                      <a:pt x="613717" y="526540"/>
                      <a:pt x="619917" y="531800"/>
                      <a:pt x="619917" y="538290"/>
                    </a:cubicBezTo>
                    <a:cubicBezTo>
                      <a:pt x="619917" y="544779"/>
                      <a:pt x="613717" y="550039"/>
                      <a:pt x="606070" y="550039"/>
                    </a:cubicBezTo>
                    <a:cubicBezTo>
                      <a:pt x="598422" y="550039"/>
                      <a:pt x="592222" y="544779"/>
                      <a:pt x="592222" y="538290"/>
                    </a:cubicBezTo>
                    <a:cubicBezTo>
                      <a:pt x="592222" y="531800"/>
                      <a:pt x="598422" y="526540"/>
                      <a:pt x="606070" y="526540"/>
                    </a:cubicBezTo>
                    <a:close/>
                    <a:moveTo>
                      <a:pt x="170776" y="526310"/>
                    </a:moveTo>
                    <a:cubicBezTo>
                      <a:pt x="178423" y="526310"/>
                      <a:pt x="184623" y="531571"/>
                      <a:pt x="184623" y="538060"/>
                    </a:cubicBezTo>
                    <a:cubicBezTo>
                      <a:pt x="184623" y="544549"/>
                      <a:pt x="178423" y="549810"/>
                      <a:pt x="170776" y="549810"/>
                    </a:cubicBezTo>
                    <a:cubicBezTo>
                      <a:pt x="163128" y="549810"/>
                      <a:pt x="156929" y="544549"/>
                      <a:pt x="156929" y="538060"/>
                    </a:cubicBezTo>
                    <a:cubicBezTo>
                      <a:pt x="156929" y="531571"/>
                      <a:pt x="163128" y="526310"/>
                      <a:pt x="170776" y="526310"/>
                    </a:cubicBezTo>
                    <a:close/>
                    <a:moveTo>
                      <a:pt x="956346" y="523875"/>
                    </a:moveTo>
                    <a:cubicBezTo>
                      <a:pt x="963993" y="523875"/>
                      <a:pt x="970193" y="529136"/>
                      <a:pt x="970193" y="535625"/>
                    </a:cubicBezTo>
                    <a:cubicBezTo>
                      <a:pt x="970193" y="542114"/>
                      <a:pt x="963993" y="547375"/>
                      <a:pt x="956346" y="547375"/>
                    </a:cubicBezTo>
                    <a:cubicBezTo>
                      <a:pt x="948699" y="547375"/>
                      <a:pt x="942499" y="542114"/>
                      <a:pt x="942499" y="535625"/>
                    </a:cubicBezTo>
                    <a:cubicBezTo>
                      <a:pt x="942499" y="529136"/>
                      <a:pt x="948699" y="523875"/>
                      <a:pt x="956346" y="523875"/>
                    </a:cubicBezTo>
                    <a:close/>
                    <a:moveTo>
                      <a:pt x="360066" y="520444"/>
                    </a:moveTo>
                    <a:cubicBezTo>
                      <a:pt x="367714" y="520444"/>
                      <a:pt x="373913" y="525705"/>
                      <a:pt x="373913" y="532194"/>
                    </a:cubicBezTo>
                    <a:cubicBezTo>
                      <a:pt x="373913" y="538683"/>
                      <a:pt x="367714" y="543944"/>
                      <a:pt x="360066" y="543944"/>
                    </a:cubicBezTo>
                    <a:cubicBezTo>
                      <a:pt x="352419" y="543944"/>
                      <a:pt x="346219" y="538683"/>
                      <a:pt x="346219" y="532194"/>
                    </a:cubicBezTo>
                    <a:cubicBezTo>
                      <a:pt x="346219" y="525705"/>
                      <a:pt x="352419" y="520444"/>
                      <a:pt x="360066" y="520444"/>
                    </a:cubicBezTo>
                    <a:close/>
                    <a:moveTo>
                      <a:pt x="744516" y="520000"/>
                    </a:moveTo>
                    <a:cubicBezTo>
                      <a:pt x="752163" y="520000"/>
                      <a:pt x="758363" y="525261"/>
                      <a:pt x="758363" y="531750"/>
                    </a:cubicBezTo>
                    <a:cubicBezTo>
                      <a:pt x="758363" y="538239"/>
                      <a:pt x="752163" y="543500"/>
                      <a:pt x="744516" y="543500"/>
                    </a:cubicBezTo>
                    <a:cubicBezTo>
                      <a:pt x="736868" y="543500"/>
                      <a:pt x="730668" y="538239"/>
                      <a:pt x="730668" y="531750"/>
                    </a:cubicBezTo>
                    <a:cubicBezTo>
                      <a:pt x="730668" y="525261"/>
                      <a:pt x="736868" y="520000"/>
                      <a:pt x="744516" y="520000"/>
                    </a:cubicBezTo>
                    <a:close/>
                    <a:moveTo>
                      <a:pt x="673235" y="490374"/>
                    </a:moveTo>
                    <a:cubicBezTo>
                      <a:pt x="680883" y="490374"/>
                      <a:pt x="687083" y="495634"/>
                      <a:pt x="687083" y="502123"/>
                    </a:cubicBezTo>
                    <a:cubicBezTo>
                      <a:pt x="687083" y="508613"/>
                      <a:pt x="680883" y="513873"/>
                      <a:pt x="673235" y="513873"/>
                    </a:cubicBezTo>
                    <a:cubicBezTo>
                      <a:pt x="665588" y="513873"/>
                      <a:pt x="659388" y="508613"/>
                      <a:pt x="659388" y="502123"/>
                    </a:cubicBezTo>
                    <a:cubicBezTo>
                      <a:pt x="659388" y="495634"/>
                      <a:pt x="665588" y="490374"/>
                      <a:pt x="673235" y="490374"/>
                    </a:cubicBezTo>
                    <a:close/>
                    <a:moveTo>
                      <a:pt x="461405" y="486499"/>
                    </a:moveTo>
                    <a:cubicBezTo>
                      <a:pt x="469052" y="486499"/>
                      <a:pt x="475252" y="491759"/>
                      <a:pt x="475252" y="498248"/>
                    </a:cubicBezTo>
                    <a:cubicBezTo>
                      <a:pt x="475252" y="504738"/>
                      <a:pt x="469052" y="509998"/>
                      <a:pt x="461405" y="509998"/>
                    </a:cubicBezTo>
                    <a:cubicBezTo>
                      <a:pt x="453758" y="509998"/>
                      <a:pt x="447558" y="504738"/>
                      <a:pt x="447558" y="498248"/>
                    </a:cubicBezTo>
                    <a:cubicBezTo>
                      <a:pt x="447558" y="491759"/>
                      <a:pt x="453758" y="486499"/>
                      <a:pt x="461405" y="486499"/>
                    </a:cubicBezTo>
                    <a:close/>
                    <a:moveTo>
                      <a:pt x="227782" y="479936"/>
                    </a:moveTo>
                    <a:cubicBezTo>
                      <a:pt x="235430" y="479936"/>
                      <a:pt x="241630" y="485196"/>
                      <a:pt x="241630" y="491686"/>
                    </a:cubicBezTo>
                    <a:cubicBezTo>
                      <a:pt x="241630" y="498175"/>
                      <a:pt x="235430" y="503435"/>
                      <a:pt x="227782" y="503435"/>
                    </a:cubicBezTo>
                    <a:cubicBezTo>
                      <a:pt x="220135" y="503435"/>
                      <a:pt x="213935" y="498175"/>
                      <a:pt x="213935" y="491686"/>
                    </a:cubicBezTo>
                    <a:cubicBezTo>
                      <a:pt x="213935" y="485196"/>
                      <a:pt x="220135" y="479936"/>
                      <a:pt x="227782" y="479936"/>
                    </a:cubicBezTo>
                    <a:close/>
                    <a:moveTo>
                      <a:pt x="887889" y="477376"/>
                    </a:moveTo>
                    <a:cubicBezTo>
                      <a:pt x="895536" y="477376"/>
                      <a:pt x="901736" y="482637"/>
                      <a:pt x="901736" y="489126"/>
                    </a:cubicBezTo>
                    <a:cubicBezTo>
                      <a:pt x="901736" y="495615"/>
                      <a:pt x="895536" y="500876"/>
                      <a:pt x="887889" y="500876"/>
                    </a:cubicBezTo>
                    <a:cubicBezTo>
                      <a:pt x="880241" y="500876"/>
                      <a:pt x="874041" y="495615"/>
                      <a:pt x="874041" y="489126"/>
                    </a:cubicBezTo>
                    <a:cubicBezTo>
                      <a:pt x="874041" y="482637"/>
                      <a:pt x="880241" y="477376"/>
                      <a:pt x="887889" y="477376"/>
                    </a:cubicBezTo>
                    <a:close/>
                    <a:moveTo>
                      <a:pt x="1045060" y="475340"/>
                    </a:moveTo>
                    <a:cubicBezTo>
                      <a:pt x="1048884" y="475340"/>
                      <a:pt x="1052346" y="476655"/>
                      <a:pt x="1054852" y="478782"/>
                    </a:cubicBezTo>
                    <a:lnTo>
                      <a:pt x="1055184" y="479461"/>
                    </a:lnTo>
                    <a:lnTo>
                      <a:pt x="1051663" y="483495"/>
                    </a:lnTo>
                    <a:lnTo>
                      <a:pt x="1034839" y="494518"/>
                    </a:lnTo>
                    <a:lnTo>
                      <a:pt x="1031213" y="487090"/>
                    </a:lnTo>
                    <a:cubicBezTo>
                      <a:pt x="1031213" y="480601"/>
                      <a:pt x="1037413" y="475340"/>
                      <a:pt x="1045060" y="475340"/>
                    </a:cubicBezTo>
                    <a:close/>
                    <a:moveTo>
                      <a:pt x="812612" y="470304"/>
                    </a:moveTo>
                    <a:cubicBezTo>
                      <a:pt x="820260" y="470304"/>
                      <a:pt x="826460" y="475565"/>
                      <a:pt x="826460" y="482054"/>
                    </a:cubicBezTo>
                    <a:cubicBezTo>
                      <a:pt x="826460" y="488543"/>
                      <a:pt x="820260" y="493804"/>
                      <a:pt x="812612" y="493804"/>
                    </a:cubicBezTo>
                    <a:cubicBezTo>
                      <a:pt x="804965" y="493804"/>
                      <a:pt x="798765" y="488543"/>
                      <a:pt x="798765" y="482054"/>
                    </a:cubicBezTo>
                    <a:cubicBezTo>
                      <a:pt x="798765" y="475565"/>
                      <a:pt x="804965" y="470304"/>
                      <a:pt x="812612" y="470304"/>
                    </a:cubicBezTo>
                    <a:close/>
                    <a:moveTo>
                      <a:pt x="321899" y="463019"/>
                    </a:moveTo>
                    <a:cubicBezTo>
                      <a:pt x="329546" y="463019"/>
                      <a:pt x="335746" y="468280"/>
                      <a:pt x="335746" y="474769"/>
                    </a:cubicBezTo>
                    <a:cubicBezTo>
                      <a:pt x="335746" y="481258"/>
                      <a:pt x="329546" y="486519"/>
                      <a:pt x="321899" y="486519"/>
                    </a:cubicBezTo>
                    <a:cubicBezTo>
                      <a:pt x="314251" y="486519"/>
                      <a:pt x="308051" y="481258"/>
                      <a:pt x="308051" y="474769"/>
                    </a:cubicBezTo>
                    <a:cubicBezTo>
                      <a:pt x="308051" y="468280"/>
                      <a:pt x="314251" y="463019"/>
                      <a:pt x="321899" y="463019"/>
                    </a:cubicBezTo>
                    <a:close/>
                    <a:moveTo>
                      <a:pt x="52711" y="457930"/>
                    </a:moveTo>
                    <a:cubicBezTo>
                      <a:pt x="60359" y="457930"/>
                      <a:pt x="66559" y="463190"/>
                      <a:pt x="66559" y="469680"/>
                    </a:cubicBezTo>
                    <a:cubicBezTo>
                      <a:pt x="66559" y="476169"/>
                      <a:pt x="60359" y="481429"/>
                      <a:pt x="52711" y="481429"/>
                    </a:cubicBezTo>
                    <a:cubicBezTo>
                      <a:pt x="45064" y="481429"/>
                      <a:pt x="38864" y="476169"/>
                      <a:pt x="38864" y="469680"/>
                    </a:cubicBezTo>
                    <a:cubicBezTo>
                      <a:pt x="38864" y="463190"/>
                      <a:pt x="45064" y="457930"/>
                      <a:pt x="52711" y="457930"/>
                    </a:cubicBezTo>
                    <a:close/>
                    <a:moveTo>
                      <a:pt x="957589" y="455288"/>
                    </a:moveTo>
                    <a:cubicBezTo>
                      <a:pt x="965237" y="455288"/>
                      <a:pt x="971436" y="460549"/>
                      <a:pt x="971436" y="467038"/>
                    </a:cubicBezTo>
                    <a:cubicBezTo>
                      <a:pt x="971436" y="473527"/>
                      <a:pt x="965237" y="478788"/>
                      <a:pt x="957589" y="478788"/>
                    </a:cubicBezTo>
                    <a:cubicBezTo>
                      <a:pt x="949942" y="478788"/>
                      <a:pt x="943742" y="473527"/>
                      <a:pt x="943742" y="467038"/>
                    </a:cubicBezTo>
                    <a:cubicBezTo>
                      <a:pt x="943742" y="460549"/>
                      <a:pt x="949942" y="455288"/>
                      <a:pt x="957589" y="455288"/>
                    </a:cubicBezTo>
                    <a:close/>
                    <a:moveTo>
                      <a:pt x="604778" y="443874"/>
                    </a:moveTo>
                    <a:cubicBezTo>
                      <a:pt x="612425" y="443874"/>
                      <a:pt x="618625" y="449135"/>
                      <a:pt x="618625" y="455624"/>
                    </a:cubicBezTo>
                    <a:cubicBezTo>
                      <a:pt x="618625" y="462113"/>
                      <a:pt x="612425" y="467374"/>
                      <a:pt x="604778" y="467374"/>
                    </a:cubicBezTo>
                    <a:cubicBezTo>
                      <a:pt x="597131" y="467374"/>
                      <a:pt x="590931" y="462113"/>
                      <a:pt x="590931" y="455624"/>
                    </a:cubicBezTo>
                    <a:cubicBezTo>
                      <a:pt x="590931" y="449135"/>
                      <a:pt x="597131" y="443874"/>
                      <a:pt x="604778" y="443874"/>
                    </a:cubicBezTo>
                    <a:close/>
                    <a:moveTo>
                      <a:pt x="529502" y="436803"/>
                    </a:moveTo>
                    <a:cubicBezTo>
                      <a:pt x="537149" y="436803"/>
                      <a:pt x="543349" y="442063"/>
                      <a:pt x="543349" y="448552"/>
                    </a:cubicBezTo>
                    <a:cubicBezTo>
                      <a:pt x="543349" y="455041"/>
                      <a:pt x="537149" y="460302"/>
                      <a:pt x="529502" y="460302"/>
                    </a:cubicBezTo>
                    <a:cubicBezTo>
                      <a:pt x="521854" y="460302"/>
                      <a:pt x="515654" y="455041"/>
                      <a:pt x="515654" y="448552"/>
                    </a:cubicBezTo>
                    <a:cubicBezTo>
                      <a:pt x="515654" y="442063"/>
                      <a:pt x="521854" y="436803"/>
                      <a:pt x="529502" y="436803"/>
                    </a:cubicBezTo>
                    <a:close/>
                    <a:moveTo>
                      <a:pt x="389064" y="426853"/>
                    </a:moveTo>
                    <a:cubicBezTo>
                      <a:pt x="396712" y="426853"/>
                      <a:pt x="402912" y="432114"/>
                      <a:pt x="402912" y="438603"/>
                    </a:cubicBezTo>
                    <a:cubicBezTo>
                      <a:pt x="402912" y="445092"/>
                      <a:pt x="396712" y="450353"/>
                      <a:pt x="389064" y="450353"/>
                    </a:cubicBezTo>
                    <a:cubicBezTo>
                      <a:pt x="381417" y="450353"/>
                      <a:pt x="375217" y="445092"/>
                      <a:pt x="375217" y="438603"/>
                    </a:cubicBezTo>
                    <a:cubicBezTo>
                      <a:pt x="375217" y="432114"/>
                      <a:pt x="381417" y="426853"/>
                      <a:pt x="389064" y="426853"/>
                    </a:cubicBezTo>
                    <a:close/>
                    <a:moveTo>
                      <a:pt x="177234" y="422978"/>
                    </a:moveTo>
                    <a:cubicBezTo>
                      <a:pt x="184882" y="422978"/>
                      <a:pt x="191081" y="428239"/>
                      <a:pt x="191081" y="434728"/>
                    </a:cubicBezTo>
                    <a:cubicBezTo>
                      <a:pt x="191081" y="441217"/>
                      <a:pt x="184882" y="446478"/>
                      <a:pt x="177234" y="446478"/>
                    </a:cubicBezTo>
                    <a:cubicBezTo>
                      <a:pt x="169587" y="446478"/>
                      <a:pt x="163387" y="441217"/>
                      <a:pt x="163387" y="434728"/>
                    </a:cubicBezTo>
                    <a:cubicBezTo>
                      <a:pt x="163387" y="428239"/>
                      <a:pt x="169587" y="422978"/>
                      <a:pt x="177234" y="422978"/>
                    </a:cubicBezTo>
                    <a:close/>
                    <a:moveTo>
                      <a:pt x="737706" y="412826"/>
                    </a:moveTo>
                    <a:cubicBezTo>
                      <a:pt x="745353" y="412826"/>
                      <a:pt x="751553" y="418086"/>
                      <a:pt x="751553" y="424575"/>
                    </a:cubicBezTo>
                    <a:cubicBezTo>
                      <a:pt x="751553" y="431065"/>
                      <a:pt x="745353" y="436325"/>
                      <a:pt x="737706" y="436325"/>
                    </a:cubicBezTo>
                    <a:cubicBezTo>
                      <a:pt x="730058" y="436325"/>
                      <a:pt x="723858" y="431065"/>
                      <a:pt x="723858" y="424575"/>
                    </a:cubicBezTo>
                    <a:cubicBezTo>
                      <a:pt x="723858" y="418086"/>
                      <a:pt x="730058" y="412826"/>
                      <a:pt x="737706" y="412826"/>
                    </a:cubicBezTo>
                    <a:close/>
                    <a:moveTo>
                      <a:pt x="1014596" y="408914"/>
                    </a:moveTo>
                    <a:cubicBezTo>
                      <a:pt x="1022243" y="408914"/>
                      <a:pt x="1028443" y="414174"/>
                      <a:pt x="1028443" y="420664"/>
                    </a:cubicBezTo>
                    <a:cubicBezTo>
                      <a:pt x="1028443" y="427153"/>
                      <a:pt x="1022243" y="432413"/>
                      <a:pt x="1014596" y="432413"/>
                    </a:cubicBezTo>
                    <a:cubicBezTo>
                      <a:pt x="1006948" y="432413"/>
                      <a:pt x="1000748" y="427153"/>
                      <a:pt x="1000748" y="420664"/>
                    </a:cubicBezTo>
                    <a:cubicBezTo>
                      <a:pt x="1000748" y="414174"/>
                      <a:pt x="1006948" y="408914"/>
                      <a:pt x="1014596" y="408914"/>
                    </a:cubicBezTo>
                    <a:close/>
                    <a:moveTo>
                      <a:pt x="1095606" y="402230"/>
                    </a:moveTo>
                    <a:lnTo>
                      <a:pt x="1096335" y="404804"/>
                    </a:lnTo>
                    <a:lnTo>
                      <a:pt x="1095985" y="406040"/>
                    </a:lnTo>
                    <a:lnTo>
                      <a:pt x="1094865" y="403747"/>
                    </a:lnTo>
                    <a:close/>
                    <a:moveTo>
                      <a:pt x="14544" y="400505"/>
                    </a:moveTo>
                    <a:cubicBezTo>
                      <a:pt x="22191" y="400505"/>
                      <a:pt x="28391" y="405765"/>
                      <a:pt x="28391" y="412255"/>
                    </a:cubicBezTo>
                    <a:cubicBezTo>
                      <a:pt x="28391" y="418744"/>
                      <a:pt x="22191" y="424004"/>
                      <a:pt x="14544" y="424004"/>
                    </a:cubicBezTo>
                    <a:cubicBezTo>
                      <a:pt x="6896" y="424004"/>
                      <a:pt x="697" y="418744"/>
                      <a:pt x="697" y="412255"/>
                    </a:cubicBezTo>
                    <a:cubicBezTo>
                      <a:pt x="697" y="405765"/>
                      <a:pt x="6896" y="400505"/>
                      <a:pt x="14544" y="400505"/>
                    </a:cubicBezTo>
                    <a:close/>
                    <a:moveTo>
                      <a:pt x="650234" y="392774"/>
                    </a:moveTo>
                    <a:cubicBezTo>
                      <a:pt x="657881" y="392774"/>
                      <a:pt x="664081" y="398034"/>
                      <a:pt x="664081" y="404523"/>
                    </a:cubicBezTo>
                    <a:cubicBezTo>
                      <a:pt x="664081" y="411012"/>
                      <a:pt x="657881" y="416273"/>
                      <a:pt x="650234" y="416273"/>
                    </a:cubicBezTo>
                    <a:cubicBezTo>
                      <a:pt x="642587" y="416273"/>
                      <a:pt x="636387" y="411012"/>
                      <a:pt x="636387" y="404523"/>
                    </a:cubicBezTo>
                    <a:cubicBezTo>
                      <a:pt x="636387" y="398034"/>
                      <a:pt x="642587" y="392774"/>
                      <a:pt x="650234" y="392774"/>
                    </a:cubicBezTo>
                    <a:close/>
                    <a:moveTo>
                      <a:pt x="839525" y="386908"/>
                    </a:moveTo>
                    <a:cubicBezTo>
                      <a:pt x="847172" y="386908"/>
                      <a:pt x="853372" y="392168"/>
                      <a:pt x="853372" y="398658"/>
                    </a:cubicBezTo>
                    <a:cubicBezTo>
                      <a:pt x="853372" y="405147"/>
                      <a:pt x="847172" y="410407"/>
                      <a:pt x="839525" y="410407"/>
                    </a:cubicBezTo>
                    <a:cubicBezTo>
                      <a:pt x="831877" y="410407"/>
                      <a:pt x="825677" y="405147"/>
                      <a:pt x="825677" y="398658"/>
                    </a:cubicBezTo>
                    <a:cubicBezTo>
                      <a:pt x="825677" y="392168"/>
                      <a:pt x="831877" y="386908"/>
                      <a:pt x="839525" y="386908"/>
                    </a:cubicBezTo>
                    <a:close/>
                    <a:moveTo>
                      <a:pt x="320607" y="380354"/>
                    </a:moveTo>
                    <a:cubicBezTo>
                      <a:pt x="328254" y="380354"/>
                      <a:pt x="334454" y="385615"/>
                      <a:pt x="334454" y="392104"/>
                    </a:cubicBezTo>
                    <a:cubicBezTo>
                      <a:pt x="334454" y="398593"/>
                      <a:pt x="328254" y="403854"/>
                      <a:pt x="320607" y="403854"/>
                    </a:cubicBezTo>
                    <a:cubicBezTo>
                      <a:pt x="312960" y="403854"/>
                      <a:pt x="306760" y="398593"/>
                      <a:pt x="306760" y="392104"/>
                    </a:cubicBezTo>
                    <a:cubicBezTo>
                      <a:pt x="306760" y="385615"/>
                      <a:pt x="312960" y="380354"/>
                      <a:pt x="320607" y="380354"/>
                    </a:cubicBezTo>
                    <a:close/>
                    <a:moveTo>
                      <a:pt x="245331" y="373282"/>
                    </a:moveTo>
                    <a:cubicBezTo>
                      <a:pt x="252978" y="373282"/>
                      <a:pt x="259178" y="378543"/>
                      <a:pt x="259178" y="385032"/>
                    </a:cubicBezTo>
                    <a:cubicBezTo>
                      <a:pt x="259178" y="391521"/>
                      <a:pt x="252978" y="396782"/>
                      <a:pt x="245331" y="396782"/>
                    </a:cubicBezTo>
                    <a:cubicBezTo>
                      <a:pt x="237683" y="396782"/>
                      <a:pt x="231483" y="391521"/>
                      <a:pt x="231483" y="385032"/>
                    </a:cubicBezTo>
                    <a:cubicBezTo>
                      <a:pt x="231483" y="378543"/>
                      <a:pt x="237683" y="373282"/>
                      <a:pt x="245331" y="373282"/>
                    </a:cubicBezTo>
                    <a:close/>
                    <a:moveTo>
                      <a:pt x="444555" y="365539"/>
                    </a:moveTo>
                    <a:cubicBezTo>
                      <a:pt x="452203" y="365539"/>
                      <a:pt x="458403" y="370799"/>
                      <a:pt x="458403" y="377289"/>
                    </a:cubicBezTo>
                    <a:cubicBezTo>
                      <a:pt x="458403" y="383778"/>
                      <a:pt x="452203" y="389038"/>
                      <a:pt x="444555" y="389038"/>
                    </a:cubicBezTo>
                    <a:cubicBezTo>
                      <a:pt x="436908" y="389038"/>
                      <a:pt x="430708" y="383778"/>
                      <a:pt x="430708" y="377289"/>
                    </a:cubicBezTo>
                    <a:cubicBezTo>
                      <a:pt x="430708" y="370799"/>
                      <a:pt x="436908" y="365539"/>
                      <a:pt x="444555" y="365539"/>
                    </a:cubicBezTo>
                    <a:close/>
                    <a:moveTo>
                      <a:pt x="81710" y="364339"/>
                    </a:moveTo>
                    <a:cubicBezTo>
                      <a:pt x="89357" y="364339"/>
                      <a:pt x="95557" y="369599"/>
                      <a:pt x="95557" y="376088"/>
                    </a:cubicBezTo>
                    <a:cubicBezTo>
                      <a:pt x="95557" y="382578"/>
                      <a:pt x="89357" y="387838"/>
                      <a:pt x="81710" y="387838"/>
                    </a:cubicBezTo>
                    <a:cubicBezTo>
                      <a:pt x="74062" y="387838"/>
                      <a:pt x="67862" y="382578"/>
                      <a:pt x="67862" y="376088"/>
                    </a:cubicBezTo>
                    <a:cubicBezTo>
                      <a:pt x="67862" y="369599"/>
                      <a:pt x="74062" y="364339"/>
                      <a:pt x="81710" y="364339"/>
                    </a:cubicBezTo>
                    <a:close/>
                    <a:moveTo>
                      <a:pt x="964047" y="351956"/>
                    </a:moveTo>
                    <a:cubicBezTo>
                      <a:pt x="971695" y="351956"/>
                      <a:pt x="977895" y="357217"/>
                      <a:pt x="977895" y="363706"/>
                    </a:cubicBezTo>
                    <a:cubicBezTo>
                      <a:pt x="977895" y="370195"/>
                      <a:pt x="971695" y="375456"/>
                      <a:pt x="964047" y="375456"/>
                    </a:cubicBezTo>
                    <a:cubicBezTo>
                      <a:pt x="956400" y="375456"/>
                      <a:pt x="950200" y="370195"/>
                      <a:pt x="950200" y="363706"/>
                    </a:cubicBezTo>
                    <a:cubicBezTo>
                      <a:pt x="950200" y="357217"/>
                      <a:pt x="956400" y="351956"/>
                      <a:pt x="964047" y="351956"/>
                    </a:cubicBezTo>
                    <a:close/>
                    <a:moveTo>
                      <a:pt x="707241" y="346399"/>
                    </a:moveTo>
                    <a:cubicBezTo>
                      <a:pt x="714888" y="346399"/>
                      <a:pt x="721088" y="351660"/>
                      <a:pt x="721088" y="358149"/>
                    </a:cubicBezTo>
                    <a:cubicBezTo>
                      <a:pt x="721088" y="364638"/>
                      <a:pt x="714888" y="369899"/>
                      <a:pt x="707241" y="369899"/>
                    </a:cubicBezTo>
                    <a:cubicBezTo>
                      <a:pt x="699593" y="369899"/>
                      <a:pt x="693393" y="364638"/>
                      <a:pt x="693393" y="358149"/>
                    </a:cubicBezTo>
                    <a:cubicBezTo>
                      <a:pt x="693393" y="351660"/>
                      <a:pt x="699593" y="346399"/>
                      <a:pt x="707241" y="346399"/>
                    </a:cubicBezTo>
                    <a:close/>
                    <a:moveTo>
                      <a:pt x="357084" y="345487"/>
                    </a:moveTo>
                    <a:cubicBezTo>
                      <a:pt x="364731" y="345487"/>
                      <a:pt x="370931" y="350747"/>
                      <a:pt x="370931" y="357236"/>
                    </a:cubicBezTo>
                    <a:cubicBezTo>
                      <a:pt x="370931" y="363725"/>
                      <a:pt x="364731" y="368986"/>
                      <a:pt x="357084" y="368986"/>
                    </a:cubicBezTo>
                    <a:cubicBezTo>
                      <a:pt x="349437" y="368986"/>
                      <a:pt x="343237" y="363725"/>
                      <a:pt x="343237" y="357236"/>
                    </a:cubicBezTo>
                    <a:cubicBezTo>
                      <a:pt x="343237" y="350747"/>
                      <a:pt x="349437" y="345487"/>
                      <a:pt x="357084" y="345487"/>
                    </a:cubicBezTo>
                    <a:close/>
                    <a:moveTo>
                      <a:pt x="546374" y="339621"/>
                    </a:moveTo>
                    <a:cubicBezTo>
                      <a:pt x="554022" y="339621"/>
                      <a:pt x="560222" y="344881"/>
                      <a:pt x="560222" y="351371"/>
                    </a:cubicBezTo>
                    <a:cubicBezTo>
                      <a:pt x="560222" y="357860"/>
                      <a:pt x="554022" y="363120"/>
                      <a:pt x="546374" y="363120"/>
                    </a:cubicBezTo>
                    <a:cubicBezTo>
                      <a:pt x="538727" y="363120"/>
                      <a:pt x="532527" y="357860"/>
                      <a:pt x="532527" y="351371"/>
                    </a:cubicBezTo>
                    <a:cubicBezTo>
                      <a:pt x="532527" y="344881"/>
                      <a:pt x="538727" y="339621"/>
                      <a:pt x="546374" y="339621"/>
                    </a:cubicBezTo>
                    <a:close/>
                    <a:moveTo>
                      <a:pt x="801357" y="329483"/>
                    </a:moveTo>
                    <a:cubicBezTo>
                      <a:pt x="809004" y="329483"/>
                      <a:pt x="815204" y="334743"/>
                      <a:pt x="815204" y="341233"/>
                    </a:cubicBezTo>
                    <a:cubicBezTo>
                      <a:pt x="815204" y="347722"/>
                      <a:pt x="809004" y="352982"/>
                      <a:pt x="801357" y="352982"/>
                    </a:cubicBezTo>
                    <a:cubicBezTo>
                      <a:pt x="793710" y="352982"/>
                      <a:pt x="787510" y="347722"/>
                      <a:pt x="787510" y="341233"/>
                    </a:cubicBezTo>
                    <a:cubicBezTo>
                      <a:pt x="787510" y="334743"/>
                      <a:pt x="793710" y="329483"/>
                      <a:pt x="801357" y="329483"/>
                    </a:cubicBezTo>
                    <a:close/>
                    <a:moveTo>
                      <a:pt x="15513" y="318634"/>
                    </a:moveTo>
                    <a:lnTo>
                      <a:pt x="23044" y="321281"/>
                    </a:lnTo>
                    <a:cubicBezTo>
                      <a:pt x="25550" y="323407"/>
                      <a:pt x="27100" y="326345"/>
                      <a:pt x="27100" y="329589"/>
                    </a:cubicBezTo>
                    <a:cubicBezTo>
                      <a:pt x="27100" y="336078"/>
                      <a:pt x="20900" y="341339"/>
                      <a:pt x="13252" y="341339"/>
                    </a:cubicBezTo>
                    <a:cubicBezTo>
                      <a:pt x="9429" y="341339"/>
                      <a:pt x="5967" y="340024"/>
                      <a:pt x="3461" y="337898"/>
                    </a:cubicBezTo>
                    <a:lnTo>
                      <a:pt x="0" y="330807"/>
                    </a:lnTo>
                    <a:lnTo>
                      <a:pt x="4097" y="326113"/>
                    </a:lnTo>
                    <a:close/>
                    <a:moveTo>
                      <a:pt x="178229" y="313345"/>
                    </a:moveTo>
                    <a:cubicBezTo>
                      <a:pt x="185877" y="313345"/>
                      <a:pt x="192077" y="318605"/>
                      <a:pt x="192077" y="325094"/>
                    </a:cubicBezTo>
                    <a:cubicBezTo>
                      <a:pt x="192077" y="331583"/>
                      <a:pt x="185877" y="336844"/>
                      <a:pt x="178229" y="336844"/>
                    </a:cubicBezTo>
                    <a:cubicBezTo>
                      <a:pt x="170582" y="336844"/>
                      <a:pt x="164382" y="331583"/>
                      <a:pt x="164382" y="325094"/>
                    </a:cubicBezTo>
                    <a:cubicBezTo>
                      <a:pt x="164382" y="318605"/>
                      <a:pt x="170582" y="313345"/>
                      <a:pt x="178229" y="313345"/>
                    </a:cubicBezTo>
                    <a:close/>
                    <a:moveTo>
                      <a:pt x="1029034" y="303353"/>
                    </a:moveTo>
                    <a:lnTo>
                      <a:pt x="1032930" y="313839"/>
                    </a:lnTo>
                    <a:lnTo>
                      <a:pt x="1042889" y="320364"/>
                    </a:lnTo>
                    <a:lnTo>
                      <a:pt x="1041935" y="322319"/>
                    </a:lnTo>
                    <a:cubicBezTo>
                      <a:pt x="1039429" y="324445"/>
                      <a:pt x="1035968" y="325760"/>
                      <a:pt x="1032144" y="325760"/>
                    </a:cubicBezTo>
                    <a:cubicBezTo>
                      <a:pt x="1024497" y="325760"/>
                      <a:pt x="1018297" y="320499"/>
                      <a:pt x="1018297" y="314010"/>
                    </a:cubicBezTo>
                    <a:cubicBezTo>
                      <a:pt x="1018297" y="310766"/>
                      <a:pt x="1019847" y="307828"/>
                      <a:pt x="1022353" y="305702"/>
                    </a:cubicBezTo>
                    <a:close/>
                    <a:moveTo>
                      <a:pt x="414091" y="299112"/>
                    </a:moveTo>
                    <a:cubicBezTo>
                      <a:pt x="421738" y="299112"/>
                      <a:pt x="427938" y="304373"/>
                      <a:pt x="427938" y="310862"/>
                    </a:cubicBezTo>
                    <a:cubicBezTo>
                      <a:pt x="427938" y="317351"/>
                      <a:pt x="421738" y="322612"/>
                      <a:pt x="414091" y="322612"/>
                    </a:cubicBezTo>
                    <a:cubicBezTo>
                      <a:pt x="406443" y="322612"/>
                      <a:pt x="400243" y="317351"/>
                      <a:pt x="400243" y="310862"/>
                    </a:cubicBezTo>
                    <a:cubicBezTo>
                      <a:pt x="400243" y="304373"/>
                      <a:pt x="406443" y="299112"/>
                      <a:pt x="414091" y="299112"/>
                    </a:cubicBezTo>
                    <a:close/>
                    <a:moveTo>
                      <a:pt x="868523" y="293316"/>
                    </a:moveTo>
                    <a:cubicBezTo>
                      <a:pt x="876170" y="293316"/>
                      <a:pt x="882370" y="298577"/>
                      <a:pt x="882370" y="305066"/>
                    </a:cubicBezTo>
                    <a:cubicBezTo>
                      <a:pt x="882370" y="311556"/>
                      <a:pt x="876170" y="316816"/>
                      <a:pt x="868523" y="316816"/>
                    </a:cubicBezTo>
                    <a:cubicBezTo>
                      <a:pt x="860875" y="316816"/>
                      <a:pt x="854675" y="311556"/>
                      <a:pt x="854675" y="305066"/>
                    </a:cubicBezTo>
                    <a:cubicBezTo>
                      <a:pt x="854675" y="298577"/>
                      <a:pt x="860875" y="293316"/>
                      <a:pt x="868523" y="293316"/>
                    </a:cubicBezTo>
                    <a:close/>
                    <a:moveTo>
                      <a:pt x="90758" y="293292"/>
                    </a:moveTo>
                    <a:cubicBezTo>
                      <a:pt x="98405" y="293292"/>
                      <a:pt x="104605" y="298553"/>
                      <a:pt x="104605" y="305042"/>
                    </a:cubicBezTo>
                    <a:cubicBezTo>
                      <a:pt x="104605" y="311531"/>
                      <a:pt x="98405" y="316792"/>
                      <a:pt x="90758" y="316792"/>
                    </a:cubicBezTo>
                    <a:cubicBezTo>
                      <a:pt x="83111" y="316792"/>
                      <a:pt x="76911" y="311531"/>
                      <a:pt x="76911" y="305042"/>
                    </a:cubicBezTo>
                    <a:cubicBezTo>
                      <a:pt x="76911" y="298553"/>
                      <a:pt x="83111" y="293292"/>
                      <a:pt x="90758" y="293292"/>
                    </a:cubicBezTo>
                    <a:close/>
                    <a:moveTo>
                      <a:pt x="656692" y="289441"/>
                    </a:moveTo>
                    <a:cubicBezTo>
                      <a:pt x="664340" y="289441"/>
                      <a:pt x="670540" y="294702"/>
                      <a:pt x="670540" y="301191"/>
                    </a:cubicBezTo>
                    <a:cubicBezTo>
                      <a:pt x="670540" y="307681"/>
                      <a:pt x="664340" y="312941"/>
                      <a:pt x="656692" y="312941"/>
                    </a:cubicBezTo>
                    <a:cubicBezTo>
                      <a:pt x="649045" y="312941"/>
                      <a:pt x="642845" y="307681"/>
                      <a:pt x="642845" y="301191"/>
                    </a:cubicBezTo>
                    <a:cubicBezTo>
                      <a:pt x="642845" y="294702"/>
                      <a:pt x="649045" y="289441"/>
                      <a:pt x="656692" y="289441"/>
                    </a:cubicBezTo>
                    <a:close/>
                    <a:moveTo>
                      <a:pt x="280048" y="287426"/>
                    </a:moveTo>
                    <a:cubicBezTo>
                      <a:pt x="287696" y="287426"/>
                      <a:pt x="293896" y="292687"/>
                      <a:pt x="293896" y="299176"/>
                    </a:cubicBezTo>
                    <a:cubicBezTo>
                      <a:pt x="293896" y="305666"/>
                      <a:pt x="287696" y="310926"/>
                      <a:pt x="280048" y="310926"/>
                    </a:cubicBezTo>
                    <a:cubicBezTo>
                      <a:pt x="272401" y="310926"/>
                      <a:pt x="266201" y="305666"/>
                      <a:pt x="266201" y="299176"/>
                    </a:cubicBezTo>
                    <a:cubicBezTo>
                      <a:pt x="266201" y="292687"/>
                      <a:pt x="272401" y="287426"/>
                      <a:pt x="280048" y="287426"/>
                    </a:cubicBezTo>
                    <a:close/>
                    <a:moveTo>
                      <a:pt x="508207" y="282195"/>
                    </a:moveTo>
                    <a:cubicBezTo>
                      <a:pt x="515854" y="282195"/>
                      <a:pt x="522054" y="287456"/>
                      <a:pt x="522054" y="293945"/>
                    </a:cubicBezTo>
                    <a:cubicBezTo>
                      <a:pt x="522054" y="300434"/>
                      <a:pt x="515854" y="305695"/>
                      <a:pt x="508207" y="305695"/>
                    </a:cubicBezTo>
                    <a:cubicBezTo>
                      <a:pt x="500559" y="305695"/>
                      <a:pt x="494359" y="300434"/>
                      <a:pt x="494359" y="293945"/>
                    </a:cubicBezTo>
                    <a:cubicBezTo>
                      <a:pt x="494359" y="287456"/>
                      <a:pt x="500559" y="282195"/>
                      <a:pt x="508207" y="282195"/>
                    </a:cubicBezTo>
                    <a:close/>
                    <a:moveTo>
                      <a:pt x="147765" y="246918"/>
                    </a:moveTo>
                    <a:cubicBezTo>
                      <a:pt x="155412" y="246918"/>
                      <a:pt x="161612" y="252178"/>
                      <a:pt x="161612" y="258667"/>
                    </a:cubicBezTo>
                    <a:cubicBezTo>
                      <a:pt x="161612" y="265157"/>
                      <a:pt x="155412" y="270417"/>
                      <a:pt x="147765" y="270417"/>
                    </a:cubicBezTo>
                    <a:cubicBezTo>
                      <a:pt x="140117" y="270417"/>
                      <a:pt x="133917" y="265157"/>
                      <a:pt x="133917" y="258667"/>
                    </a:cubicBezTo>
                    <a:cubicBezTo>
                      <a:pt x="133917" y="252178"/>
                      <a:pt x="140117" y="246918"/>
                      <a:pt x="147765" y="246918"/>
                    </a:cubicBezTo>
                    <a:close/>
                    <a:moveTo>
                      <a:pt x="800065" y="246817"/>
                    </a:moveTo>
                    <a:cubicBezTo>
                      <a:pt x="807713" y="246817"/>
                      <a:pt x="813913" y="252078"/>
                      <a:pt x="813913" y="258567"/>
                    </a:cubicBezTo>
                    <a:cubicBezTo>
                      <a:pt x="813913" y="265056"/>
                      <a:pt x="807713" y="270316"/>
                      <a:pt x="800065" y="270316"/>
                    </a:cubicBezTo>
                    <a:cubicBezTo>
                      <a:pt x="792418" y="270316"/>
                      <a:pt x="786218" y="265056"/>
                      <a:pt x="786218" y="258567"/>
                    </a:cubicBezTo>
                    <a:cubicBezTo>
                      <a:pt x="786218" y="252078"/>
                      <a:pt x="792418" y="246817"/>
                      <a:pt x="800065" y="246817"/>
                    </a:cubicBezTo>
                    <a:close/>
                    <a:moveTo>
                      <a:pt x="575372" y="246029"/>
                    </a:moveTo>
                    <a:cubicBezTo>
                      <a:pt x="583020" y="246029"/>
                      <a:pt x="589220" y="251290"/>
                      <a:pt x="589220" y="257779"/>
                    </a:cubicBezTo>
                    <a:cubicBezTo>
                      <a:pt x="589220" y="264268"/>
                      <a:pt x="583020" y="269529"/>
                      <a:pt x="575372" y="269529"/>
                    </a:cubicBezTo>
                    <a:cubicBezTo>
                      <a:pt x="567725" y="269529"/>
                      <a:pt x="561525" y="264268"/>
                      <a:pt x="561525" y="257779"/>
                    </a:cubicBezTo>
                    <a:cubicBezTo>
                      <a:pt x="561525" y="251290"/>
                      <a:pt x="567725" y="246029"/>
                      <a:pt x="575372" y="246029"/>
                    </a:cubicBezTo>
                    <a:close/>
                    <a:moveTo>
                      <a:pt x="965043" y="242322"/>
                    </a:moveTo>
                    <a:cubicBezTo>
                      <a:pt x="972690" y="242322"/>
                      <a:pt x="978890" y="247583"/>
                      <a:pt x="978890" y="254072"/>
                    </a:cubicBezTo>
                    <a:cubicBezTo>
                      <a:pt x="978890" y="260561"/>
                      <a:pt x="972690" y="265822"/>
                      <a:pt x="965043" y="265822"/>
                    </a:cubicBezTo>
                    <a:cubicBezTo>
                      <a:pt x="957395" y="265822"/>
                      <a:pt x="951195" y="260561"/>
                      <a:pt x="951195" y="254072"/>
                    </a:cubicBezTo>
                    <a:cubicBezTo>
                      <a:pt x="951195" y="247583"/>
                      <a:pt x="957395" y="242322"/>
                      <a:pt x="965043" y="242322"/>
                    </a:cubicBezTo>
                    <a:close/>
                    <a:moveTo>
                      <a:pt x="363542" y="242154"/>
                    </a:moveTo>
                    <a:cubicBezTo>
                      <a:pt x="371190" y="242154"/>
                      <a:pt x="377390" y="247415"/>
                      <a:pt x="377390" y="253904"/>
                    </a:cubicBezTo>
                    <a:cubicBezTo>
                      <a:pt x="377390" y="260393"/>
                      <a:pt x="371190" y="265654"/>
                      <a:pt x="363542" y="265654"/>
                    </a:cubicBezTo>
                    <a:cubicBezTo>
                      <a:pt x="355895" y="265654"/>
                      <a:pt x="349695" y="260393"/>
                      <a:pt x="349695" y="253904"/>
                    </a:cubicBezTo>
                    <a:cubicBezTo>
                      <a:pt x="349695" y="247415"/>
                      <a:pt x="355895" y="242154"/>
                      <a:pt x="363542" y="242154"/>
                    </a:cubicBezTo>
                    <a:close/>
                    <a:moveTo>
                      <a:pt x="724789" y="239745"/>
                    </a:moveTo>
                    <a:cubicBezTo>
                      <a:pt x="732436" y="239745"/>
                      <a:pt x="738636" y="245006"/>
                      <a:pt x="738636" y="251495"/>
                    </a:cubicBezTo>
                    <a:cubicBezTo>
                      <a:pt x="738636" y="257984"/>
                      <a:pt x="732436" y="263245"/>
                      <a:pt x="724789" y="263245"/>
                    </a:cubicBezTo>
                    <a:cubicBezTo>
                      <a:pt x="717141" y="263245"/>
                      <a:pt x="710941" y="257984"/>
                      <a:pt x="710941" y="251495"/>
                    </a:cubicBezTo>
                    <a:cubicBezTo>
                      <a:pt x="710941" y="245006"/>
                      <a:pt x="717141" y="239745"/>
                      <a:pt x="724789" y="239745"/>
                    </a:cubicBezTo>
                    <a:close/>
                    <a:moveTo>
                      <a:pt x="241881" y="230001"/>
                    </a:moveTo>
                    <a:cubicBezTo>
                      <a:pt x="249528" y="230001"/>
                      <a:pt x="255728" y="235262"/>
                      <a:pt x="255728" y="241751"/>
                    </a:cubicBezTo>
                    <a:cubicBezTo>
                      <a:pt x="255728" y="248240"/>
                      <a:pt x="249528" y="253501"/>
                      <a:pt x="241881" y="253501"/>
                    </a:cubicBezTo>
                    <a:cubicBezTo>
                      <a:pt x="234233" y="253501"/>
                      <a:pt x="228034" y="248240"/>
                      <a:pt x="228034" y="241751"/>
                    </a:cubicBezTo>
                    <a:cubicBezTo>
                      <a:pt x="228034" y="235262"/>
                      <a:pt x="234233" y="230001"/>
                      <a:pt x="241881" y="230001"/>
                    </a:cubicBezTo>
                    <a:close/>
                    <a:moveTo>
                      <a:pt x="877571" y="222270"/>
                    </a:moveTo>
                    <a:cubicBezTo>
                      <a:pt x="885219" y="222270"/>
                      <a:pt x="891419" y="227531"/>
                      <a:pt x="891419" y="234020"/>
                    </a:cubicBezTo>
                    <a:cubicBezTo>
                      <a:pt x="891419" y="240509"/>
                      <a:pt x="885219" y="245770"/>
                      <a:pt x="877571" y="245770"/>
                    </a:cubicBezTo>
                    <a:cubicBezTo>
                      <a:pt x="869924" y="245770"/>
                      <a:pt x="863724" y="240509"/>
                      <a:pt x="863724" y="234020"/>
                    </a:cubicBezTo>
                    <a:cubicBezTo>
                      <a:pt x="863724" y="227531"/>
                      <a:pt x="869924" y="222270"/>
                      <a:pt x="877571" y="222270"/>
                    </a:cubicBezTo>
                    <a:close/>
                    <a:moveTo>
                      <a:pt x="506915" y="199530"/>
                    </a:moveTo>
                    <a:cubicBezTo>
                      <a:pt x="514563" y="199530"/>
                      <a:pt x="520762" y="204791"/>
                      <a:pt x="520762" y="211280"/>
                    </a:cubicBezTo>
                    <a:cubicBezTo>
                      <a:pt x="520762" y="217769"/>
                      <a:pt x="514563" y="223030"/>
                      <a:pt x="506915" y="223030"/>
                    </a:cubicBezTo>
                    <a:cubicBezTo>
                      <a:pt x="499268" y="223030"/>
                      <a:pt x="493068" y="217769"/>
                      <a:pt x="493068" y="211280"/>
                    </a:cubicBezTo>
                    <a:cubicBezTo>
                      <a:pt x="493068" y="204791"/>
                      <a:pt x="499268" y="199530"/>
                      <a:pt x="506915" y="199530"/>
                    </a:cubicBezTo>
                    <a:close/>
                    <a:moveTo>
                      <a:pt x="309047" y="193835"/>
                    </a:moveTo>
                    <a:cubicBezTo>
                      <a:pt x="316694" y="193835"/>
                      <a:pt x="322894" y="199096"/>
                      <a:pt x="322894" y="205585"/>
                    </a:cubicBezTo>
                    <a:cubicBezTo>
                      <a:pt x="322894" y="212074"/>
                      <a:pt x="316694" y="217335"/>
                      <a:pt x="309047" y="217335"/>
                    </a:cubicBezTo>
                    <a:cubicBezTo>
                      <a:pt x="301399" y="217335"/>
                      <a:pt x="295199" y="212074"/>
                      <a:pt x="295199" y="205585"/>
                    </a:cubicBezTo>
                    <a:cubicBezTo>
                      <a:pt x="295199" y="199096"/>
                      <a:pt x="301399" y="193835"/>
                      <a:pt x="309047" y="193835"/>
                    </a:cubicBezTo>
                    <a:close/>
                    <a:moveTo>
                      <a:pt x="431639" y="192458"/>
                    </a:moveTo>
                    <a:cubicBezTo>
                      <a:pt x="439286" y="192458"/>
                      <a:pt x="445486" y="197719"/>
                      <a:pt x="445486" y="204208"/>
                    </a:cubicBezTo>
                    <a:cubicBezTo>
                      <a:pt x="445486" y="210697"/>
                      <a:pt x="439286" y="215958"/>
                      <a:pt x="431639" y="215958"/>
                    </a:cubicBezTo>
                    <a:cubicBezTo>
                      <a:pt x="423991" y="215958"/>
                      <a:pt x="417791" y="210697"/>
                      <a:pt x="417791" y="204208"/>
                    </a:cubicBezTo>
                    <a:cubicBezTo>
                      <a:pt x="417791" y="197719"/>
                      <a:pt x="423991" y="192458"/>
                      <a:pt x="431639" y="192458"/>
                    </a:cubicBezTo>
                    <a:close/>
                    <a:moveTo>
                      <a:pt x="97216" y="189960"/>
                    </a:moveTo>
                    <a:cubicBezTo>
                      <a:pt x="104864" y="189960"/>
                      <a:pt x="111064" y="195221"/>
                      <a:pt x="111064" y="201710"/>
                    </a:cubicBezTo>
                    <a:cubicBezTo>
                      <a:pt x="111064" y="208199"/>
                      <a:pt x="104864" y="213460"/>
                      <a:pt x="97216" y="213460"/>
                    </a:cubicBezTo>
                    <a:cubicBezTo>
                      <a:pt x="93393" y="213460"/>
                      <a:pt x="89931" y="212145"/>
                      <a:pt x="87425" y="210019"/>
                    </a:cubicBezTo>
                    <a:lnTo>
                      <a:pt x="84921" y="204888"/>
                    </a:lnTo>
                    <a:lnTo>
                      <a:pt x="95263" y="190647"/>
                    </a:lnTo>
                    <a:close/>
                    <a:moveTo>
                      <a:pt x="692020" y="183029"/>
                    </a:moveTo>
                    <a:cubicBezTo>
                      <a:pt x="699667" y="183029"/>
                      <a:pt x="705867" y="188290"/>
                      <a:pt x="705867" y="194779"/>
                    </a:cubicBezTo>
                    <a:cubicBezTo>
                      <a:pt x="705867" y="201268"/>
                      <a:pt x="699667" y="206529"/>
                      <a:pt x="692020" y="206529"/>
                    </a:cubicBezTo>
                    <a:cubicBezTo>
                      <a:pt x="684372" y="206529"/>
                      <a:pt x="678172" y="201268"/>
                      <a:pt x="678172" y="194779"/>
                    </a:cubicBezTo>
                    <a:cubicBezTo>
                      <a:pt x="678172" y="188290"/>
                      <a:pt x="684372" y="183029"/>
                      <a:pt x="692020" y="183029"/>
                    </a:cubicBezTo>
                    <a:close/>
                    <a:moveTo>
                      <a:pt x="934578" y="175896"/>
                    </a:moveTo>
                    <a:cubicBezTo>
                      <a:pt x="942225" y="175896"/>
                      <a:pt x="948425" y="181156"/>
                      <a:pt x="948425" y="187645"/>
                    </a:cubicBezTo>
                    <a:cubicBezTo>
                      <a:pt x="948425" y="194135"/>
                      <a:pt x="942225" y="199395"/>
                      <a:pt x="934578" y="199395"/>
                    </a:cubicBezTo>
                    <a:cubicBezTo>
                      <a:pt x="926931" y="199395"/>
                      <a:pt x="920731" y="194135"/>
                      <a:pt x="920731" y="187645"/>
                    </a:cubicBezTo>
                    <a:cubicBezTo>
                      <a:pt x="920731" y="181156"/>
                      <a:pt x="926931" y="175896"/>
                      <a:pt x="934578" y="175896"/>
                    </a:cubicBezTo>
                    <a:close/>
                    <a:moveTo>
                      <a:pt x="604548" y="162977"/>
                    </a:moveTo>
                    <a:cubicBezTo>
                      <a:pt x="612196" y="162977"/>
                      <a:pt x="618396" y="168238"/>
                      <a:pt x="618396" y="174727"/>
                    </a:cubicBezTo>
                    <a:cubicBezTo>
                      <a:pt x="618396" y="181216"/>
                      <a:pt x="612196" y="186477"/>
                      <a:pt x="604548" y="186477"/>
                    </a:cubicBezTo>
                    <a:cubicBezTo>
                      <a:pt x="596901" y="186477"/>
                      <a:pt x="590701" y="181216"/>
                      <a:pt x="590701" y="174727"/>
                    </a:cubicBezTo>
                    <a:cubicBezTo>
                      <a:pt x="590701" y="168238"/>
                      <a:pt x="596901" y="162977"/>
                      <a:pt x="604548" y="162977"/>
                    </a:cubicBezTo>
                    <a:close/>
                    <a:moveTo>
                      <a:pt x="793839" y="157111"/>
                    </a:moveTo>
                    <a:cubicBezTo>
                      <a:pt x="801486" y="157111"/>
                      <a:pt x="807686" y="162372"/>
                      <a:pt x="807686" y="168861"/>
                    </a:cubicBezTo>
                    <a:cubicBezTo>
                      <a:pt x="807686" y="175350"/>
                      <a:pt x="801486" y="180611"/>
                      <a:pt x="793839" y="180611"/>
                    </a:cubicBezTo>
                    <a:cubicBezTo>
                      <a:pt x="786191" y="180611"/>
                      <a:pt x="779992" y="175350"/>
                      <a:pt x="779992" y="168861"/>
                    </a:cubicBezTo>
                    <a:cubicBezTo>
                      <a:pt x="779992" y="162372"/>
                      <a:pt x="786191" y="157111"/>
                      <a:pt x="793839" y="157111"/>
                    </a:cubicBezTo>
                    <a:close/>
                    <a:moveTo>
                      <a:pt x="240589" y="147336"/>
                    </a:moveTo>
                    <a:cubicBezTo>
                      <a:pt x="248237" y="147336"/>
                      <a:pt x="254437" y="152596"/>
                      <a:pt x="254437" y="159086"/>
                    </a:cubicBezTo>
                    <a:cubicBezTo>
                      <a:pt x="254437" y="165575"/>
                      <a:pt x="248237" y="170835"/>
                      <a:pt x="240589" y="170835"/>
                    </a:cubicBezTo>
                    <a:cubicBezTo>
                      <a:pt x="232942" y="170835"/>
                      <a:pt x="226742" y="165575"/>
                      <a:pt x="226742" y="159086"/>
                    </a:cubicBezTo>
                    <a:cubicBezTo>
                      <a:pt x="226742" y="152596"/>
                      <a:pt x="232942" y="147336"/>
                      <a:pt x="240589" y="147336"/>
                    </a:cubicBezTo>
                    <a:close/>
                    <a:moveTo>
                      <a:pt x="165313" y="140264"/>
                    </a:moveTo>
                    <a:cubicBezTo>
                      <a:pt x="172960" y="140264"/>
                      <a:pt x="179160" y="145525"/>
                      <a:pt x="179160" y="152014"/>
                    </a:cubicBezTo>
                    <a:cubicBezTo>
                      <a:pt x="179160" y="158503"/>
                      <a:pt x="172960" y="163764"/>
                      <a:pt x="165313" y="163764"/>
                    </a:cubicBezTo>
                    <a:cubicBezTo>
                      <a:pt x="157665" y="163764"/>
                      <a:pt x="151465" y="158503"/>
                      <a:pt x="151465" y="152014"/>
                    </a:cubicBezTo>
                    <a:cubicBezTo>
                      <a:pt x="151465" y="145525"/>
                      <a:pt x="157665" y="140264"/>
                      <a:pt x="165313" y="140264"/>
                    </a:cubicBezTo>
                    <a:close/>
                    <a:moveTo>
                      <a:pt x="411191" y="119509"/>
                    </a:moveTo>
                    <a:cubicBezTo>
                      <a:pt x="418839" y="119509"/>
                      <a:pt x="425039" y="124770"/>
                      <a:pt x="425039" y="131259"/>
                    </a:cubicBezTo>
                    <a:cubicBezTo>
                      <a:pt x="425039" y="137748"/>
                      <a:pt x="418839" y="143008"/>
                      <a:pt x="411191" y="143008"/>
                    </a:cubicBezTo>
                    <a:cubicBezTo>
                      <a:pt x="403544" y="143008"/>
                      <a:pt x="397344" y="137748"/>
                      <a:pt x="397344" y="131259"/>
                    </a:cubicBezTo>
                    <a:cubicBezTo>
                      <a:pt x="397344" y="124770"/>
                      <a:pt x="403544" y="119509"/>
                      <a:pt x="411191" y="119509"/>
                    </a:cubicBezTo>
                    <a:close/>
                    <a:moveTo>
                      <a:pt x="884030" y="118938"/>
                    </a:moveTo>
                    <a:cubicBezTo>
                      <a:pt x="891677" y="118938"/>
                      <a:pt x="897877" y="124199"/>
                      <a:pt x="897877" y="130688"/>
                    </a:cubicBezTo>
                    <a:cubicBezTo>
                      <a:pt x="897877" y="137177"/>
                      <a:pt x="891677" y="142438"/>
                      <a:pt x="884030" y="142438"/>
                    </a:cubicBezTo>
                    <a:cubicBezTo>
                      <a:pt x="876382" y="142438"/>
                      <a:pt x="870182" y="137177"/>
                      <a:pt x="870182" y="130688"/>
                    </a:cubicBezTo>
                    <a:cubicBezTo>
                      <a:pt x="870182" y="124199"/>
                      <a:pt x="876382" y="118938"/>
                      <a:pt x="884030" y="118938"/>
                    </a:cubicBezTo>
                    <a:close/>
                    <a:moveTo>
                      <a:pt x="661555" y="116603"/>
                    </a:moveTo>
                    <a:cubicBezTo>
                      <a:pt x="669202" y="116603"/>
                      <a:pt x="675402" y="121863"/>
                      <a:pt x="675402" y="128352"/>
                    </a:cubicBezTo>
                    <a:cubicBezTo>
                      <a:pt x="675402" y="134842"/>
                      <a:pt x="669202" y="140102"/>
                      <a:pt x="661555" y="140102"/>
                    </a:cubicBezTo>
                    <a:cubicBezTo>
                      <a:pt x="653907" y="140102"/>
                      <a:pt x="647708" y="134842"/>
                      <a:pt x="647708" y="128352"/>
                    </a:cubicBezTo>
                    <a:cubicBezTo>
                      <a:pt x="647708" y="121863"/>
                      <a:pt x="653907" y="116603"/>
                      <a:pt x="661555" y="116603"/>
                    </a:cubicBezTo>
                    <a:close/>
                    <a:moveTo>
                      <a:pt x="755671" y="99686"/>
                    </a:moveTo>
                    <a:cubicBezTo>
                      <a:pt x="763319" y="99686"/>
                      <a:pt x="769519" y="104947"/>
                      <a:pt x="769519" y="111436"/>
                    </a:cubicBezTo>
                    <a:cubicBezTo>
                      <a:pt x="769519" y="117925"/>
                      <a:pt x="763319" y="123186"/>
                      <a:pt x="755671" y="123186"/>
                    </a:cubicBezTo>
                    <a:cubicBezTo>
                      <a:pt x="748024" y="123186"/>
                      <a:pt x="741824" y="117925"/>
                      <a:pt x="741824" y="111436"/>
                    </a:cubicBezTo>
                    <a:cubicBezTo>
                      <a:pt x="741824" y="104947"/>
                      <a:pt x="748024" y="99686"/>
                      <a:pt x="755671" y="99686"/>
                    </a:cubicBezTo>
                    <a:close/>
                    <a:moveTo>
                      <a:pt x="323720" y="99457"/>
                    </a:moveTo>
                    <a:cubicBezTo>
                      <a:pt x="331368" y="99457"/>
                      <a:pt x="337567" y="104717"/>
                      <a:pt x="337567" y="111207"/>
                    </a:cubicBezTo>
                    <a:cubicBezTo>
                      <a:pt x="337567" y="117696"/>
                      <a:pt x="331368" y="122956"/>
                      <a:pt x="323720" y="122956"/>
                    </a:cubicBezTo>
                    <a:cubicBezTo>
                      <a:pt x="316073" y="122956"/>
                      <a:pt x="309873" y="117696"/>
                      <a:pt x="309873" y="111207"/>
                    </a:cubicBezTo>
                    <a:cubicBezTo>
                      <a:pt x="309873" y="104717"/>
                      <a:pt x="316073" y="99457"/>
                      <a:pt x="323720" y="99457"/>
                    </a:cubicBezTo>
                    <a:close/>
                    <a:moveTo>
                      <a:pt x="513010" y="93591"/>
                    </a:moveTo>
                    <a:cubicBezTo>
                      <a:pt x="520658" y="93591"/>
                      <a:pt x="526858" y="98852"/>
                      <a:pt x="526858" y="105341"/>
                    </a:cubicBezTo>
                    <a:cubicBezTo>
                      <a:pt x="526858" y="111830"/>
                      <a:pt x="520658" y="117091"/>
                      <a:pt x="513010" y="117091"/>
                    </a:cubicBezTo>
                    <a:cubicBezTo>
                      <a:pt x="505363" y="117091"/>
                      <a:pt x="499163" y="111830"/>
                      <a:pt x="499163" y="105341"/>
                    </a:cubicBezTo>
                    <a:cubicBezTo>
                      <a:pt x="499163" y="98852"/>
                      <a:pt x="505363" y="93591"/>
                      <a:pt x="513010" y="93591"/>
                    </a:cubicBezTo>
                    <a:close/>
                    <a:moveTo>
                      <a:pt x="822837" y="63520"/>
                    </a:moveTo>
                    <a:cubicBezTo>
                      <a:pt x="830484" y="63520"/>
                      <a:pt x="836684" y="68781"/>
                      <a:pt x="836684" y="75270"/>
                    </a:cubicBezTo>
                    <a:cubicBezTo>
                      <a:pt x="836684" y="81759"/>
                      <a:pt x="830484" y="87020"/>
                      <a:pt x="822837" y="87020"/>
                    </a:cubicBezTo>
                    <a:cubicBezTo>
                      <a:pt x="815190" y="87020"/>
                      <a:pt x="808990" y="81759"/>
                      <a:pt x="808990" y="75270"/>
                    </a:cubicBezTo>
                    <a:cubicBezTo>
                      <a:pt x="808990" y="68781"/>
                      <a:pt x="815190" y="63520"/>
                      <a:pt x="822837" y="63520"/>
                    </a:cubicBezTo>
                    <a:close/>
                    <a:moveTo>
                      <a:pt x="231954" y="60811"/>
                    </a:moveTo>
                    <a:lnTo>
                      <a:pt x="239692" y="63531"/>
                    </a:lnTo>
                    <a:cubicBezTo>
                      <a:pt x="242197" y="65657"/>
                      <a:pt x="243747" y="68595"/>
                      <a:pt x="243747" y="71839"/>
                    </a:cubicBezTo>
                    <a:cubicBezTo>
                      <a:pt x="243747" y="78328"/>
                      <a:pt x="237548" y="83589"/>
                      <a:pt x="229900" y="83589"/>
                    </a:cubicBezTo>
                    <a:cubicBezTo>
                      <a:pt x="226077" y="83589"/>
                      <a:pt x="222615" y="82274"/>
                      <a:pt x="220109" y="80148"/>
                    </a:cubicBezTo>
                    <a:lnTo>
                      <a:pt x="216425" y="72600"/>
                    </a:lnTo>
                    <a:close/>
                    <a:moveTo>
                      <a:pt x="611007" y="59645"/>
                    </a:moveTo>
                    <a:cubicBezTo>
                      <a:pt x="618654" y="59645"/>
                      <a:pt x="624854" y="64906"/>
                      <a:pt x="624854" y="71395"/>
                    </a:cubicBezTo>
                    <a:cubicBezTo>
                      <a:pt x="624854" y="77884"/>
                      <a:pt x="618654" y="83145"/>
                      <a:pt x="611007" y="83145"/>
                    </a:cubicBezTo>
                    <a:cubicBezTo>
                      <a:pt x="603359" y="83145"/>
                      <a:pt x="597159" y="77884"/>
                      <a:pt x="597159" y="71395"/>
                    </a:cubicBezTo>
                    <a:cubicBezTo>
                      <a:pt x="597159" y="64906"/>
                      <a:pt x="603359" y="59645"/>
                      <a:pt x="611007" y="59645"/>
                    </a:cubicBezTo>
                    <a:close/>
                    <a:moveTo>
                      <a:pt x="380727" y="53082"/>
                    </a:moveTo>
                    <a:cubicBezTo>
                      <a:pt x="388374" y="53082"/>
                      <a:pt x="394574" y="58343"/>
                      <a:pt x="394574" y="64832"/>
                    </a:cubicBezTo>
                    <a:cubicBezTo>
                      <a:pt x="394574" y="71321"/>
                      <a:pt x="388374" y="76582"/>
                      <a:pt x="380727" y="76582"/>
                    </a:cubicBezTo>
                    <a:cubicBezTo>
                      <a:pt x="373079" y="76582"/>
                      <a:pt x="366879" y="71321"/>
                      <a:pt x="366879" y="64832"/>
                    </a:cubicBezTo>
                    <a:cubicBezTo>
                      <a:pt x="366879" y="58343"/>
                      <a:pt x="373079" y="53082"/>
                      <a:pt x="380727" y="53082"/>
                    </a:cubicBezTo>
                    <a:close/>
                    <a:moveTo>
                      <a:pt x="474843" y="36166"/>
                    </a:moveTo>
                    <a:cubicBezTo>
                      <a:pt x="482490" y="36166"/>
                      <a:pt x="488690" y="41427"/>
                      <a:pt x="488690" y="47916"/>
                    </a:cubicBezTo>
                    <a:cubicBezTo>
                      <a:pt x="488690" y="54405"/>
                      <a:pt x="482490" y="59666"/>
                      <a:pt x="474843" y="59666"/>
                    </a:cubicBezTo>
                    <a:cubicBezTo>
                      <a:pt x="467196" y="59666"/>
                      <a:pt x="460996" y="54405"/>
                      <a:pt x="460996" y="47916"/>
                    </a:cubicBezTo>
                    <a:cubicBezTo>
                      <a:pt x="460996" y="41427"/>
                      <a:pt x="467196" y="36166"/>
                      <a:pt x="474843" y="36166"/>
                    </a:cubicBezTo>
                    <a:close/>
                    <a:moveTo>
                      <a:pt x="751717" y="17957"/>
                    </a:moveTo>
                    <a:lnTo>
                      <a:pt x="754885" y="19000"/>
                    </a:lnTo>
                    <a:lnTo>
                      <a:pt x="766082" y="24376"/>
                    </a:lnTo>
                    <a:lnTo>
                      <a:pt x="768227" y="28771"/>
                    </a:lnTo>
                    <a:cubicBezTo>
                      <a:pt x="768227" y="35260"/>
                      <a:pt x="762027" y="40520"/>
                      <a:pt x="754380" y="40520"/>
                    </a:cubicBezTo>
                    <a:cubicBezTo>
                      <a:pt x="746732" y="40520"/>
                      <a:pt x="740532" y="35260"/>
                      <a:pt x="740532" y="28771"/>
                    </a:cubicBezTo>
                    <a:cubicBezTo>
                      <a:pt x="740532" y="25527"/>
                      <a:pt x="742082" y="22589"/>
                      <a:pt x="744588" y="20463"/>
                    </a:cubicBezTo>
                    <a:close/>
                    <a:moveTo>
                      <a:pt x="679103" y="9949"/>
                    </a:moveTo>
                    <a:cubicBezTo>
                      <a:pt x="686750" y="9949"/>
                      <a:pt x="692950" y="15210"/>
                      <a:pt x="692950" y="21699"/>
                    </a:cubicBezTo>
                    <a:cubicBezTo>
                      <a:pt x="692950" y="28188"/>
                      <a:pt x="686750" y="33449"/>
                      <a:pt x="679103" y="33449"/>
                    </a:cubicBezTo>
                    <a:cubicBezTo>
                      <a:pt x="671456" y="33449"/>
                      <a:pt x="665256" y="28188"/>
                      <a:pt x="665256" y="21699"/>
                    </a:cubicBezTo>
                    <a:cubicBezTo>
                      <a:pt x="665256" y="15210"/>
                      <a:pt x="671456" y="9949"/>
                      <a:pt x="679103" y="9949"/>
                    </a:cubicBezTo>
                    <a:close/>
                    <a:moveTo>
                      <a:pt x="343942" y="8047"/>
                    </a:moveTo>
                    <a:lnTo>
                      <a:pt x="339970" y="16184"/>
                    </a:lnTo>
                    <a:cubicBezTo>
                      <a:pt x="337464" y="18310"/>
                      <a:pt x="334002" y="19625"/>
                      <a:pt x="330178" y="19625"/>
                    </a:cubicBezTo>
                    <a:cubicBezTo>
                      <a:pt x="326355" y="19625"/>
                      <a:pt x="322893" y="18310"/>
                      <a:pt x="320387" y="16184"/>
                    </a:cubicBezTo>
                    <a:lnTo>
                      <a:pt x="320226" y="15854"/>
                    </a:lnTo>
                    <a:close/>
                    <a:moveTo>
                      <a:pt x="542009" y="0"/>
                    </a:moveTo>
                    <a:cubicBezTo>
                      <a:pt x="549656" y="0"/>
                      <a:pt x="555856" y="5261"/>
                      <a:pt x="555856" y="11750"/>
                    </a:cubicBezTo>
                    <a:cubicBezTo>
                      <a:pt x="555856" y="18239"/>
                      <a:pt x="549656" y="23499"/>
                      <a:pt x="542009" y="23499"/>
                    </a:cubicBezTo>
                    <a:cubicBezTo>
                      <a:pt x="534361" y="23499"/>
                      <a:pt x="528161" y="18239"/>
                      <a:pt x="528161" y="11750"/>
                    </a:cubicBezTo>
                    <a:cubicBezTo>
                      <a:pt x="528161" y="5261"/>
                      <a:pt x="534361" y="0"/>
                      <a:pt x="542009" y="0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C83B350D-E50A-44FF-9C39-D5FCA888784E}"/>
                  </a:ext>
                </a:extLst>
              </p:cNvPr>
              <p:cNvSpPr/>
              <p:nvPr/>
            </p:nvSpPr>
            <p:spPr>
              <a:xfrm>
                <a:off x="1726982" y="2592455"/>
                <a:ext cx="180975" cy="155104"/>
              </a:xfrm>
              <a:custGeom>
                <a:avLst/>
                <a:gdLst>
                  <a:gd name="connsiteX0" fmla="*/ 145189 w 304116"/>
                  <a:gd name="connsiteY0" fmla="*/ 61656 h 260642"/>
                  <a:gd name="connsiteX1" fmla="*/ 254626 w 304116"/>
                  <a:gd name="connsiteY1" fmla="*/ 114864 h 260642"/>
                  <a:gd name="connsiteX2" fmla="*/ 282220 w 304116"/>
                  <a:gd name="connsiteY2" fmla="*/ 259201 h 260642"/>
                  <a:gd name="connsiteX3" fmla="*/ 189519 w 304116"/>
                  <a:gd name="connsiteY3" fmla="*/ 179971 h 260642"/>
                  <a:gd name="connsiteX4" fmla="*/ 116176 w 304116"/>
                  <a:gd name="connsiteY4" fmla="*/ 83631 h 260642"/>
                  <a:gd name="connsiteX5" fmla="*/ 145189 w 304116"/>
                  <a:gd name="connsiteY5" fmla="*/ 61656 h 260642"/>
                  <a:gd name="connsiteX6" fmla="*/ 46549 w 304116"/>
                  <a:gd name="connsiteY6" fmla="*/ 0 h 260642"/>
                  <a:gd name="connsiteX7" fmla="*/ 93098 w 304116"/>
                  <a:gd name="connsiteY7" fmla="*/ 46549 h 260642"/>
                  <a:gd name="connsiteX8" fmla="*/ 46549 w 304116"/>
                  <a:gd name="connsiteY8" fmla="*/ 93098 h 260642"/>
                  <a:gd name="connsiteX9" fmla="*/ 0 w 304116"/>
                  <a:gd name="connsiteY9" fmla="*/ 46549 h 260642"/>
                  <a:gd name="connsiteX10" fmla="*/ 46549 w 304116"/>
                  <a:gd name="connsiteY10" fmla="*/ 0 h 260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04116" h="260642">
                    <a:moveTo>
                      <a:pt x="145189" y="61656"/>
                    </a:moveTo>
                    <a:cubicBezTo>
                      <a:pt x="181399" y="56002"/>
                      <a:pt x="233871" y="92917"/>
                      <a:pt x="254626" y="114864"/>
                    </a:cubicBezTo>
                    <a:cubicBezTo>
                      <a:pt x="282300" y="144126"/>
                      <a:pt x="333494" y="247578"/>
                      <a:pt x="282220" y="259201"/>
                    </a:cubicBezTo>
                    <a:cubicBezTo>
                      <a:pt x="230946" y="270824"/>
                      <a:pt x="217193" y="209232"/>
                      <a:pt x="189519" y="179971"/>
                    </a:cubicBezTo>
                    <a:cubicBezTo>
                      <a:pt x="161846" y="150709"/>
                      <a:pt x="89459" y="137532"/>
                      <a:pt x="116176" y="83631"/>
                    </a:cubicBezTo>
                    <a:cubicBezTo>
                      <a:pt x="122855" y="70155"/>
                      <a:pt x="133118" y="63541"/>
                      <a:pt x="145189" y="61656"/>
                    </a:cubicBezTo>
                    <a:close/>
                    <a:moveTo>
                      <a:pt x="46549" y="0"/>
                    </a:moveTo>
                    <a:cubicBezTo>
                      <a:pt x="72257" y="0"/>
                      <a:pt x="93098" y="20841"/>
                      <a:pt x="93098" y="46549"/>
                    </a:cubicBezTo>
                    <a:cubicBezTo>
                      <a:pt x="93098" y="72257"/>
                      <a:pt x="72257" y="93098"/>
                      <a:pt x="46549" y="93098"/>
                    </a:cubicBezTo>
                    <a:cubicBezTo>
                      <a:pt x="20841" y="93098"/>
                      <a:pt x="0" y="72257"/>
                      <a:pt x="0" y="46549"/>
                    </a:cubicBezTo>
                    <a:cubicBezTo>
                      <a:pt x="0" y="20841"/>
                      <a:pt x="20841" y="0"/>
                      <a:pt x="4654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6B8A2479-2C03-44FC-9B14-4341105B2FAE}"/>
                  </a:ext>
                </a:extLst>
              </p:cNvPr>
              <p:cNvSpPr/>
              <p:nvPr/>
            </p:nvSpPr>
            <p:spPr>
              <a:xfrm>
                <a:off x="1061108" y="3090745"/>
                <a:ext cx="957574" cy="280978"/>
              </a:xfrm>
              <a:custGeom>
                <a:avLst/>
                <a:gdLst>
                  <a:gd name="connsiteX0" fmla="*/ 0 w 957574"/>
                  <a:gd name="connsiteY0" fmla="*/ 0 h 280978"/>
                  <a:gd name="connsiteX1" fmla="*/ 1472 w 957574"/>
                  <a:gd name="connsiteY1" fmla="*/ 1092 h 280978"/>
                  <a:gd name="connsiteX2" fmla="*/ 20424 w 957574"/>
                  <a:gd name="connsiteY2" fmla="*/ 10889 h 280978"/>
                  <a:gd name="connsiteX3" fmla="*/ 46212 w 957574"/>
                  <a:gd name="connsiteY3" fmla="*/ 46399 h 280978"/>
                  <a:gd name="connsiteX4" fmla="*/ 479794 w 957574"/>
                  <a:gd name="connsiteY4" fmla="*/ 217229 h 280978"/>
                  <a:gd name="connsiteX5" fmla="*/ 913376 w 957574"/>
                  <a:gd name="connsiteY5" fmla="*/ 46399 h 280978"/>
                  <a:gd name="connsiteX6" fmla="*/ 937421 w 957574"/>
                  <a:gd name="connsiteY6" fmla="*/ 13288 h 280978"/>
                  <a:gd name="connsiteX7" fmla="*/ 957574 w 957574"/>
                  <a:gd name="connsiteY7" fmla="*/ 2871 h 280978"/>
                  <a:gd name="connsiteX8" fmla="*/ 951370 w 957574"/>
                  <a:gd name="connsiteY8" fmla="*/ 19568 h 280978"/>
                  <a:gd name="connsiteX9" fmla="*/ 479320 w 957574"/>
                  <a:gd name="connsiteY9" fmla="*/ 280978 h 280978"/>
                  <a:gd name="connsiteX10" fmla="*/ 7270 w 957574"/>
                  <a:gd name="connsiteY10" fmla="*/ 19568 h 280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57574" h="280978">
                    <a:moveTo>
                      <a:pt x="0" y="0"/>
                    </a:moveTo>
                    <a:lnTo>
                      <a:pt x="1472" y="1092"/>
                    </a:lnTo>
                    <a:lnTo>
                      <a:pt x="20424" y="10889"/>
                    </a:lnTo>
                    <a:lnTo>
                      <a:pt x="46212" y="46399"/>
                    </a:lnTo>
                    <a:cubicBezTo>
                      <a:pt x="149271" y="150729"/>
                      <a:pt x="305237" y="217229"/>
                      <a:pt x="479794" y="217229"/>
                    </a:cubicBezTo>
                    <a:cubicBezTo>
                      <a:pt x="654351" y="217229"/>
                      <a:pt x="810317" y="150729"/>
                      <a:pt x="913376" y="46399"/>
                    </a:cubicBezTo>
                    <a:lnTo>
                      <a:pt x="937421" y="13288"/>
                    </a:lnTo>
                    <a:lnTo>
                      <a:pt x="957574" y="2871"/>
                    </a:lnTo>
                    <a:lnTo>
                      <a:pt x="951370" y="19568"/>
                    </a:lnTo>
                    <a:cubicBezTo>
                      <a:pt x="873597" y="173188"/>
                      <a:pt x="691526" y="280978"/>
                      <a:pt x="479320" y="280978"/>
                    </a:cubicBezTo>
                    <a:cubicBezTo>
                      <a:pt x="267114" y="280978"/>
                      <a:pt x="85043" y="173188"/>
                      <a:pt x="7270" y="19568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0" name="グループ化 109">
              <a:extLst>
                <a:ext uri="{FF2B5EF4-FFF2-40B4-BE49-F238E27FC236}">
                  <a16:creationId xmlns:a16="http://schemas.microsoft.com/office/drawing/2014/main" id="{EFBE183B-6F3A-43BD-90AF-6F47E63353D0}"/>
                </a:ext>
              </a:extLst>
            </p:cNvPr>
            <p:cNvGrpSpPr/>
            <p:nvPr/>
          </p:nvGrpSpPr>
          <p:grpSpPr>
            <a:xfrm>
              <a:off x="5969181" y="4317524"/>
              <a:ext cx="894510" cy="681014"/>
              <a:chOff x="967076" y="2506163"/>
              <a:chExt cx="1136911" cy="865560"/>
            </a:xfrm>
          </p:grpSpPr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9D7B0E0F-D07F-4CEB-A81B-A17F08D9AE06}"/>
                  </a:ext>
                </a:extLst>
              </p:cNvPr>
              <p:cNvSpPr/>
              <p:nvPr/>
            </p:nvSpPr>
            <p:spPr>
              <a:xfrm>
                <a:off x="967076" y="2506163"/>
                <a:ext cx="1136910" cy="856022"/>
              </a:xfrm>
              <a:custGeom>
                <a:avLst/>
                <a:gdLst>
                  <a:gd name="connsiteX0" fmla="*/ 573352 w 1136910"/>
                  <a:gd name="connsiteY0" fmla="*/ 0 h 856022"/>
                  <a:gd name="connsiteX1" fmla="*/ 1045402 w 1136910"/>
                  <a:gd name="connsiteY1" fmla="*/ 261410 h 856022"/>
                  <a:gd name="connsiteX2" fmla="*/ 1073505 w 1136910"/>
                  <a:gd name="connsiteY2" fmla="*/ 337046 h 856022"/>
                  <a:gd name="connsiteX3" fmla="*/ 1092238 w 1136910"/>
                  <a:gd name="connsiteY3" fmla="*/ 349320 h 856022"/>
                  <a:gd name="connsiteX4" fmla="*/ 1136910 w 1136910"/>
                  <a:gd name="connsiteY4" fmla="*/ 428011 h 856022"/>
                  <a:gd name="connsiteX5" fmla="*/ 1092238 w 1136910"/>
                  <a:gd name="connsiteY5" fmla="*/ 506702 h 856022"/>
                  <a:gd name="connsiteX6" fmla="*/ 1073505 w 1136910"/>
                  <a:gd name="connsiteY6" fmla="*/ 518976 h 856022"/>
                  <a:gd name="connsiteX7" fmla="*/ 1045402 w 1136910"/>
                  <a:gd name="connsiteY7" fmla="*/ 594612 h 856022"/>
                  <a:gd name="connsiteX8" fmla="*/ 573352 w 1136910"/>
                  <a:gd name="connsiteY8" fmla="*/ 856022 h 856022"/>
                  <a:gd name="connsiteX9" fmla="*/ 101302 w 1136910"/>
                  <a:gd name="connsiteY9" fmla="*/ 594612 h 856022"/>
                  <a:gd name="connsiteX10" fmla="*/ 76351 w 1136910"/>
                  <a:gd name="connsiteY10" fmla="*/ 527459 h 856022"/>
                  <a:gd name="connsiteX11" fmla="*/ 44672 w 1136910"/>
                  <a:gd name="connsiteY11" fmla="*/ 506702 h 856022"/>
                  <a:gd name="connsiteX12" fmla="*/ 0 w 1136910"/>
                  <a:gd name="connsiteY12" fmla="*/ 428011 h 856022"/>
                  <a:gd name="connsiteX13" fmla="*/ 44672 w 1136910"/>
                  <a:gd name="connsiteY13" fmla="*/ 349320 h 856022"/>
                  <a:gd name="connsiteX14" fmla="*/ 76351 w 1136910"/>
                  <a:gd name="connsiteY14" fmla="*/ 328564 h 856022"/>
                  <a:gd name="connsiteX15" fmla="*/ 101302 w 1136910"/>
                  <a:gd name="connsiteY15" fmla="*/ 261410 h 856022"/>
                  <a:gd name="connsiteX16" fmla="*/ 573352 w 1136910"/>
                  <a:gd name="connsiteY16" fmla="*/ 0 h 856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36910" h="856022">
                    <a:moveTo>
                      <a:pt x="573352" y="0"/>
                    </a:moveTo>
                    <a:cubicBezTo>
                      <a:pt x="785558" y="0"/>
                      <a:pt x="967629" y="107790"/>
                      <a:pt x="1045402" y="261410"/>
                    </a:cubicBezTo>
                    <a:lnTo>
                      <a:pt x="1073505" y="337046"/>
                    </a:lnTo>
                    <a:lnTo>
                      <a:pt x="1092238" y="349320"/>
                    </a:lnTo>
                    <a:cubicBezTo>
                      <a:pt x="1121003" y="373506"/>
                      <a:pt x="1136910" y="400098"/>
                      <a:pt x="1136910" y="428011"/>
                    </a:cubicBezTo>
                    <a:cubicBezTo>
                      <a:pt x="1136910" y="455924"/>
                      <a:pt x="1121003" y="482516"/>
                      <a:pt x="1092238" y="506702"/>
                    </a:cubicBezTo>
                    <a:lnTo>
                      <a:pt x="1073505" y="518976"/>
                    </a:lnTo>
                    <a:lnTo>
                      <a:pt x="1045402" y="594612"/>
                    </a:lnTo>
                    <a:cubicBezTo>
                      <a:pt x="967629" y="748232"/>
                      <a:pt x="785558" y="856022"/>
                      <a:pt x="573352" y="856022"/>
                    </a:cubicBezTo>
                    <a:cubicBezTo>
                      <a:pt x="361146" y="856022"/>
                      <a:pt x="179075" y="748232"/>
                      <a:pt x="101302" y="594612"/>
                    </a:cubicBezTo>
                    <a:lnTo>
                      <a:pt x="76351" y="527459"/>
                    </a:lnTo>
                    <a:lnTo>
                      <a:pt x="44672" y="506702"/>
                    </a:lnTo>
                    <a:cubicBezTo>
                      <a:pt x="15907" y="482516"/>
                      <a:pt x="0" y="455924"/>
                      <a:pt x="0" y="428011"/>
                    </a:cubicBezTo>
                    <a:cubicBezTo>
                      <a:pt x="0" y="400098"/>
                      <a:pt x="15907" y="373506"/>
                      <a:pt x="44672" y="349320"/>
                    </a:cubicBezTo>
                    <a:lnTo>
                      <a:pt x="76351" y="328564"/>
                    </a:lnTo>
                    <a:lnTo>
                      <a:pt x="101302" y="261410"/>
                    </a:lnTo>
                    <a:cubicBezTo>
                      <a:pt x="179075" y="107790"/>
                      <a:pt x="361146" y="0"/>
                      <a:pt x="573352" y="0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008000"/>
                  </a:gs>
                  <a:gs pos="0">
                    <a:srgbClr val="92D050"/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D9CF9AC6-DE4D-4662-BAE7-C0802DA6FE05}"/>
                  </a:ext>
                </a:extLst>
              </p:cNvPr>
              <p:cNvSpPr/>
              <p:nvPr/>
            </p:nvSpPr>
            <p:spPr>
              <a:xfrm>
                <a:off x="1007652" y="2535679"/>
                <a:ext cx="1096335" cy="831850"/>
              </a:xfrm>
              <a:custGeom>
                <a:avLst/>
                <a:gdLst>
                  <a:gd name="connsiteX0" fmla="*/ 505095 w 1096335"/>
                  <a:gd name="connsiteY0" fmla="*/ 817167 h 831850"/>
                  <a:gd name="connsiteX1" fmla="*/ 518942 w 1096335"/>
                  <a:gd name="connsiteY1" fmla="*/ 828917 h 831850"/>
                  <a:gd name="connsiteX2" fmla="*/ 517510 w 1096335"/>
                  <a:gd name="connsiteY2" fmla="*/ 831850 h 831850"/>
                  <a:gd name="connsiteX3" fmla="*/ 491889 w 1096335"/>
                  <a:gd name="connsiteY3" fmla="*/ 830231 h 831850"/>
                  <a:gd name="connsiteX4" fmla="*/ 491248 w 1096335"/>
                  <a:gd name="connsiteY4" fmla="*/ 828917 h 831850"/>
                  <a:gd name="connsiteX5" fmla="*/ 505095 w 1096335"/>
                  <a:gd name="connsiteY5" fmla="*/ 817167 h 831850"/>
                  <a:gd name="connsiteX6" fmla="*/ 319544 w 1096335"/>
                  <a:gd name="connsiteY6" fmla="*/ 777927 h 831850"/>
                  <a:gd name="connsiteX7" fmla="*/ 333391 w 1096335"/>
                  <a:gd name="connsiteY7" fmla="*/ 789676 h 831850"/>
                  <a:gd name="connsiteX8" fmla="*/ 329853 w 1096335"/>
                  <a:gd name="connsiteY8" fmla="*/ 796924 h 831850"/>
                  <a:gd name="connsiteX9" fmla="*/ 310669 w 1096335"/>
                  <a:gd name="connsiteY9" fmla="*/ 790609 h 831850"/>
                  <a:gd name="connsiteX10" fmla="*/ 306272 w 1096335"/>
                  <a:gd name="connsiteY10" fmla="*/ 788497 h 831850"/>
                  <a:gd name="connsiteX11" fmla="*/ 309752 w 1096335"/>
                  <a:gd name="connsiteY11" fmla="*/ 781368 h 831850"/>
                  <a:gd name="connsiteX12" fmla="*/ 319544 w 1096335"/>
                  <a:gd name="connsiteY12" fmla="*/ 777927 h 831850"/>
                  <a:gd name="connsiteX13" fmla="*/ 562102 w 1096335"/>
                  <a:gd name="connsiteY13" fmla="*/ 770793 h 831850"/>
                  <a:gd name="connsiteX14" fmla="*/ 575949 w 1096335"/>
                  <a:gd name="connsiteY14" fmla="*/ 782543 h 831850"/>
                  <a:gd name="connsiteX15" fmla="*/ 562102 w 1096335"/>
                  <a:gd name="connsiteY15" fmla="*/ 794293 h 831850"/>
                  <a:gd name="connsiteX16" fmla="*/ 548254 w 1096335"/>
                  <a:gd name="connsiteY16" fmla="*/ 782543 h 831850"/>
                  <a:gd name="connsiteX17" fmla="*/ 562102 w 1096335"/>
                  <a:gd name="connsiteY17" fmla="*/ 770793 h 831850"/>
                  <a:gd name="connsiteX18" fmla="*/ 777880 w 1096335"/>
                  <a:gd name="connsiteY18" fmla="*/ 766030 h 831850"/>
                  <a:gd name="connsiteX19" fmla="*/ 787671 w 1096335"/>
                  <a:gd name="connsiteY19" fmla="*/ 769472 h 831850"/>
                  <a:gd name="connsiteX20" fmla="*/ 789804 w 1096335"/>
                  <a:gd name="connsiteY20" fmla="*/ 773841 h 831850"/>
                  <a:gd name="connsiteX21" fmla="*/ 767369 w 1096335"/>
                  <a:gd name="connsiteY21" fmla="*/ 784614 h 831850"/>
                  <a:gd name="connsiteX22" fmla="*/ 764032 w 1096335"/>
                  <a:gd name="connsiteY22" fmla="*/ 777780 h 831850"/>
                  <a:gd name="connsiteX23" fmla="*/ 777880 w 1096335"/>
                  <a:gd name="connsiteY23" fmla="*/ 766030 h 831850"/>
                  <a:gd name="connsiteX24" fmla="*/ 656218 w 1096335"/>
                  <a:gd name="connsiteY24" fmla="*/ 753877 h 831850"/>
                  <a:gd name="connsiteX25" fmla="*/ 670065 w 1096335"/>
                  <a:gd name="connsiteY25" fmla="*/ 765627 h 831850"/>
                  <a:gd name="connsiteX26" fmla="*/ 656218 w 1096335"/>
                  <a:gd name="connsiteY26" fmla="*/ 777376 h 831850"/>
                  <a:gd name="connsiteX27" fmla="*/ 642371 w 1096335"/>
                  <a:gd name="connsiteY27" fmla="*/ 765627 h 831850"/>
                  <a:gd name="connsiteX28" fmla="*/ 656218 w 1096335"/>
                  <a:gd name="connsiteY28" fmla="*/ 753877 h 831850"/>
                  <a:gd name="connsiteX29" fmla="*/ 421363 w 1096335"/>
                  <a:gd name="connsiteY29" fmla="*/ 752009 h 831850"/>
                  <a:gd name="connsiteX30" fmla="*/ 435210 w 1096335"/>
                  <a:gd name="connsiteY30" fmla="*/ 763759 h 831850"/>
                  <a:gd name="connsiteX31" fmla="*/ 421363 w 1096335"/>
                  <a:gd name="connsiteY31" fmla="*/ 775508 h 831850"/>
                  <a:gd name="connsiteX32" fmla="*/ 407515 w 1096335"/>
                  <a:gd name="connsiteY32" fmla="*/ 763759 h 831850"/>
                  <a:gd name="connsiteX33" fmla="*/ 421363 w 1096335"/>
                  <a:gd name="connsiteY33" fmla="*/ 752009 h 831850"/>
                  <a:gd name="connsiteX34" fmla="*/ 723384 w 1096335"/>
                  <a:gd name="connsiteY34" fmla="*/ 717711 h 831850"/>
                  <a:gd name="connsiteX35" fmla="*/ 737231 w 1096335"/>
                  <a:gd name="connsiteY35" fmla="*/ 729460 h 831850"/>
                  <a:gd name="connsiteX36" fmla="*/ 723384 w 1096335"/>
                  <a:gd name="connsiteY36" fmla="*/ 741210 h 831850"/>
                  <a:gd name="connsiteX37" fmla="*/ 709536 w 1096335"/>
                  <a:gd name="connsiteY37" fmla="*/ 729460 h 831850"/>
                  <a:gd name="connsiteX38" fmla="*/ 723384 w 1096335"/>
                  <a:gd name="connsiteY38" fmla="*/ 717711 h 831850"/>
                  <a:gd name="connsiteX39" fmla="*/ 845976 w 1096335"/>
                  <a:gd name="connsiteY39" fmla="*/ 716334 h 831850"/>
                  <a:gd name="connsiteX40" fmla="*/ 859823 w 1096335"/>
                  <a:gd name="connsiteY40" fmla="*/ 728083 h 831850"/>
                  <a:gd name="connsiteX41" fmla="*/ 859197 w 1096335"/>
                  <a:gd name="connsiteY41" fmla="*/ 729366 h 831850"/>
                  <a:gd name="connsiteX42" fmla="*/ 845588 w 1096335"/>
                  <a:gd name="connsiteY42" fmla="*/ 739697 h 831850"/>
                  <a:gd name="connsiteX43" fmla="*/ 836185 w 1096335"/>
                  <a:gd name="connsiteY43" fmla="*/ 736392 h 831850"/>
                  <a:gd name="connsiteX44" fmla="*/ 832129 w 1096335"/>
                  <a:gd name="connsiteY44" fmla="*/ 728083 h 831850"/>
                  <a:gd name="connsiteX45" fmla="*/ 845976 w 1096335"/>
                  <a:gd name="connsiteY45" fmla="*/ 716334 h 831850"/>
                  <a:gd name="connsiteX46" fmla="*/ 511553 w 1096335"/>
                  <a:gd name="connsiteY46" fmla="*/ 713836 h 831850"/>
                  <a:gd name="connsiteX47" fmla="*/ 525401 w 1096335"/>
                  <a:gd name="connsiteY47" fmla="*/ 725585 h 831850"/>
                  <a:gd name="connsiteX48" fmla="*/ 511553 w 1096335"/>
                  <a:gd name="connsiteY48" fmla="*/ 737335 h 831850"/>
                  <a:gd name="connsiteX49" fmla="*/ 497706 w 1096335"/>
                  <a:gd name="connsiteY49" fmla="*/ 725585 h 831850"/>
                  <a:gd name="connsiteX50" fmla="*/ 511553 w 1096335"/>
                  <a:gd name="connsiteY50" fmla="*/ 713836 h 831850"/>
                  <a:gd name="connsiteX51" fmla="*/ 289079 w 1096335"/>
                  <a:gd name="connsiteY51" fmla="*/ 711500 h 831850"/>
                  <a:gd name="connsiteX52" fmla="*/ 302926 w 1096335"/>
                  <a:gd name="connsiteY52" fmla="*/ 723250 h 831850"/>
                  <a:gd name="connsiteX53" fmla="*/ 289079 w 1096335"/>
                  <a:gd name="connsiteY53" fmla="*/ 735000 h 831850"/>
                  <a:gd name="connsiteX54" fmla="*/ 275232 w 1096335"/>
                  <a:gd name="connsiteY54" fmla="*/ 723250 h 831850"/>
                  <a:gd name="connsiteX55" fmla="*/ 289079 w 1096335"/>
                  <a:gd name="connsiteY55" fmla="*/ 711500 h 831850"/>
                  <a:gd name="connsiteX56" fmla="*/ 383195 w 1096335"/>
                  <a:gd name="connsiteY56" fmla="*/ 694584 h 831850"/>
                  <a:gd name="connsiteX57" fmla="*/ 397042 w 1096335"/>
                  <a:gd name="connsiteY57" fmla="*/ 706334 h 831850"/>
                  <a:gd name="connsiteX58" fmla="*/ 383195 w 1096335"/>
                  <a:gd name="connsiteY58" fmla="*/ 718083 h 831850"/>
                  <a:gd name="connsiteX59" fmla="*/ 369348 w 1096335"/>
                  <a:gd name="connsiteY59" fmla="*/ 706334 h 831850"/>
                  <a:gd name="connsiteX60" fmla="*/ 383195 w 1096335"/>
                  <a:gd name="connsiteY60" fmla="*/ 694584 h 831850"/>
                  <a:gd name="connsiteX61" fmla="*/ 654926 w 1096335"/>
                  <a:gd name="connsiteY61" fmla="*/ 671211 h 831850"/>
                  <a:gd name="connsiteX62" fmla="*/ 668774 w 1096335"/>
                  <a:gd name="connsiteY62" fmla="*/ 682961 h 831850"/>
                  <a:gd name="connsiteX63" fmla="*/ 654926 w 1096335"/>
                  <a:gd name="connsiteY63" fmla="*/ 694711 h 831850"/>
                  <a:gd name="connsiteX64" fmla="*/ 641079 w 1096335"/>
                  <a:gd name="connsiteY64" fmla="*/ 682961 h 831850"/>
                  <a:gd name="connsiteX65" fmla="*/ 654926 w 1096335"/>
                  <a:gd name="connsiteY65" fmla="*/ 671211 h 831850"/>
                  <a:gd name="connsiteX66" fmla="*/ 579650 w 1096335"/>
                  <a:gd name="connsiteY66" fmla="*/ 664140 h 831850"/>
                  <a:gd name="connsiteX67" fmla="*/ 593497 w 1096335"/>
                  <a:gd name="connsiteY67" fmla="*/ 675889 h 831850"/>
                  <a:gd name="connsiteX68" fmla="*/ 579650 w 1096335"/>
                  <a:gd name="connsiteY68" fmla="*/ 687639 h 831850"/>
                  <a:gd name="connsiteX69" fmla="*/ 565802 w 1096335"/>
                  <a:gd name="connsiteY69" fmla="*/ 675889 h 831850"/>
                  <a:gd name="connsiteX70" fmla="*/ 579650 w 1096335"/>
                  <a:gd name="connsiteY70" fmla="*/ 664140 h 831850"/>
                  <a:gd name="connsiteX71" fmla="*/ 450361 w 1096335"/>
                  <a:gd name="connsiteY71" fmla="*/ 658418 h 831850"/>
                  <a:gd name="connsiteX72" fmla="*/ 464208 w 1096335"/>
                  <a:gd name="connsiteY72" fmla="*/ 670167 h 831850"/>
                  <a:gd name="connsiteX73" fmla="*/ 450361 w 1096335"/>
                  <a:gd name="connsiteY73" fmla="*/ 681917 h 831850"/>
                  <a:gd name="connsiteX74" fmla="*/ 436513 w 1096335"/>
                  <a:gd name="connsiteY74" fmla="*/ 670167 h 831850"/>
                  <a:gd name="connsiteX75" fmla="*/ 450361 w 1096335"/>
                  <a:gd name="connsiteY75" fmla="*/ 658418 h 831850"/>
                  <a:gd name="connsiteX76" fmla="*/ 238531 w 1096335"/>
                  <a:gd name="connsiteY76" fmla="*/ 654543 h 831850"/>
                  <a:gd name="connsiteX77" fmla="*/ 252378 w 1096335"/>
                  <a:gd name="connsiteY77" fmla="*/ 666292 h 831850"/>
                  <a:gd name="connsiteX78" fmla="*/ 238531 w 1096335"/>
                  <a:gd name="connsiteY78" fmla="*/ 678042 h 831850"/>
                  <a:gd name="connsiteX79" fmla="*/ 224683 w 1096335"/>
                  <a:gd name="connsiteY79" fmla="*/ 666292 h 831850"/>
                  <a:gd name="connsiteX80" fmla="*/ 238531 w 1096335"/>
                  <a:gd name="connsiteY80" fmla="*/ 654543 h 831850"/>
                  <a:gd name="connsiteX81" fmla="*/ 825529 w 1096335"/>
                  <a:gd name="connsiteY81" fmla="*/ 643384 h 831850"/>
                  <a:gd name="connsiteX82" fmla="*/ 839376 w 1096335"/>
                  <a:gd name="connsiteY82" fmla="*/ 655134 h 831850"/>
                  <a:gd name="connsiteX83" fmla="*/ 825529 w 1096335"/>
                  <a:gd name="connsiteY83" fmla="*/ 666884 h 831850"/>
                  <a:gd name="connsiteX84" fmla="*/ 811681 w 1096335"/>
                  <a:gd name="connsiteY84" fmla="*/ 655134 h 831850"/>
                  <a:gd name="connsiteX85" fmla="*/ 825529 w 1096335"/>
                  <a:gd name="connsiteY85" fmla="*/ 643384 h 831850"/>
                  <a:gd name="connsiteX86" fmla="*/ 104630 w 1096335"/>
                  <a:gd name="connsiteY86" fmla="*/ 631859 h 831850"/>
                  <a:gd name="connsiteX87" fmla="*/ 112158 w 1096335"/>
                  <a:gd name="connsiteY87" fmla="*/ 634505 h 831850"/>
                  <a:gd name="connsiteX88" fmla="*/ 116214 w 1096335"/>
                  <a:gd name="connsiteY88" fmla="*/ 642813 h 831850"/>
                  <a:gd name="connsiteX89" fmla="*/ 114755 w 1096335"/>
                  <a:gd name="connsiteY89" fmla="*/ 645802 h 831850"/>
                  <a:gd name="connsiteX90" fmla="*/ 738057 w 1096335"/>
                  <a:gd name="connsiteY90" fmla="*/ 623332 h 831850"/>
                  <a:gd name="connsiteX91" fmla="*/ 751905 w 1096335"/>
                  <a:gd name="connsiteY91" fmla="*/ 635082 h 831850"/>
                  <a:gd name="connsiteX92" fmla="*/ 738057 w 1096335"/>
                  <a:gd name="connsiteY92" fmla="*/ 646832 h 831850"/>
                  <a:gd name="connsiteX93" fmla="*/ 724210 w 1096335"/>
                  <a:gd name="connsiteY93" fmla="*/ 635082 h 831850"/>
                  <a:gd name="connsiteX94" fmla="*/ 738057 w 1096335"/>
                  <a:gd name="connsiteY94" fmla="*/ 623332 h 831850"/>
                  <a:gd name="connsiteX95" fmla="*/ 927348 w 1096335"/>
                  <a:gd name="connsiteY95" fmla="*/ 617466 h 831850"/>
                  <a:gd name="connsiteX96" fmla="*/ 941195 w 1096335"/>
                  <a:gd name="connsiteY96" fmla="*/ 629216 h 831850"/>
                  <a:gd name="connsiteX97" fmla="*/ 927348 w 1096335"/>
                  <a:gd name="connsiteY97" fmla="*/ 640966 h 831850"/>
                  <a:gd name="connsiteX98" fmla="*/ 913500 w 1096335"/>
                  <a:gd name="connsiteY98" fmla="*/ 629216 h 831850"/>
                  <a:gd name="connsiteX99" fmla="*/ 927348 w 1096335"/>
                  <a:gd name="connsiteY99" fmla="*/ 617466 h 831850"/>
                  <a:gd name="connsiteX100" fmla="*/ 381903 w 1096335"/>
                  <a:gd name="connsiteY100" fmla="*/ 611918 h 831850"/>
                  <a:gd name="connsiteX101" fmla="*/ 395751 w 1096335"/>
                  <a:gd name="connsiteY101" fmla="*/ 623668 h 831850"/>
                  <a:gd name="connsiteX102" fmla="*/ 381903 w 1096335"/>
                  <a:gd name="connsiteY102" fmla="*/ 635418 h 831850"/>
                  <a:gd name="connsiteX103" fmla="*/ 368056 w 1096335"/>
                  <a:gd name="connsiteY103" fmla="*/ 623668 h 831850"/>
                  <a:gd name="connsiteX104" fmla="*/ 381903 w 1096335"/>
                  <a:gd name="connsiteY104" fmla="*/ 611918 h 831850"/>
                  <a:gd name="connsiteX105" fmla="*/ 542418 w 1096335"/>
                  <a:gd name="connsiteY105" fmla="*/ 609883 h 831850"/>
                  <a:gd name="connsiteX106" fmla="*/ 556265 w 1096335"/>
                  <a:gd name="connsiteY106" fmla="*/ 621632 h 831850"/>
                  <a:gd name="connsiteX107" fmla="*/ 542418 w 1096335"/>
                  <a:gd name="connsiteY107" fmla="*/ 633382 h 831850"/>
                  <a:gd name="connsiteX108" fmla="*/ 528571 w 1096335"/>
                  <a:gd name="connsiteY108" fmla="*/ 621632 h 831850"/>
                  <a:gd name="connsiteX109" fmla="*/ 542418 w 1096335"/>
                  <a:gd name="connsiteY109" fmla="*/ 609883 h 831850"/>
                  <a:gd name="connsiteX110" fmla="*/ 306627 w 1096335"/>
                  <a:gd name="connsiteY110" fmla="*/ 604847 h 831850"/>
                  <a:gd name="connsiteX111" fmla="*/ 320474 w 1096335"/>
                  <a:gd name="connsiteY111" fmla="*/ 616596 h 831850"/>
                  <a:gd name="connsiteX112" fmla="*/ 306627 w 1096335"/>
                  <a:gd name="connsiteY112" fmla="*/ 628346 h 831850"/>
                  <a:gd name="connsiteX113" fmla="*/ 292780 w 1096335"/>
                  <a:gd name="connsiteY113" fmla="*/ 616596 h 831850"/>
                  <a:gd name="connsiteX114" fmla="*/ 306627 w 1096335"/>
                  <a:gd name="connsiteY114" fmla="*/ 604847 h 831850"/>
                  <a:gd name="connsiteX115" fmla="*/ 169533 w 1096335"/>
                  <a:gd name="connsiteY115" fmla="*/ 594897 h 831850"/>
                  <a:gd name="connsiteX116" fmla="*/ 183380 w 1096335"/>
                  <a:gd name="connsiteY116" fmla="*/ 606647 h 831850"/>
                  <a:gd name="connsiteX117" fmla="*/ 169533 w 1096335"/>
                  <a:gd name="connsiteY117" fmla="*/ 618397 h 831850"/>
                  <a:gd name="connsiteX118" fmla="*/ 155685 w 1096335"/>
                  <a:gd name="connsiteY118" fmla="*/ 606647 h 831850"/>
                  <a:gd name="connsiteX119" fmla="*/ 169533 w 1096335"/>
                  <a:gd name="connsiteY119" fmla="*/ 594897 h 831850"/>
                  <a:gd name="connsiteX120" fmla="*/ 454947 w 1096335"/>
                  <a:gd name="connsiteY120" fmla="*/ 589830 h 831850"/>
                  <a:gd name="connsiteX121" fmla="*/ 468794 w 1096335"/>
                  <a:gd name="connsiteY121" fmla="*/ 601580 h 831850"/>
                  <a:gd name="connsiteX122" fmla="*/ 454947 w 1096335"/>
                  <a:gd name="connsiteY122" fmla="*/ 613330 h 831850"/>
                  <a:gd name="connsiteX123" fmla="*/ 441100 w 1096335"/>
                  <a:gd name="connsiteY123" fmla="*/ 601580 h 831850"/>
                  <a:gd name="connsiteX124" fmla="*/ 454947 w 1096335"/>
                  <a:gd name="connsiteY124" fmla="*/ 589830 h 831850"/>
                  <a:gd name="connsiteX125" fmla="*/ 644237 w 1096335"/>
                  <a:gd name="connsiteY125" fmla="*/ 583965 h 831850"/>
                  <a:gd name="connsiteX126" fmla="*/ 658084 w 1096335"/>
                  <a:gd name="connsiteY126" fmla="*/ 595714 h 831850"/>
                  <a:gd name="connsiteX127" fmla="*/ 644237 w 1096335"/>
                  <a:gd name="connsiteY127" fmla="*/ 607464 h 831850"/>
                  <a:gd name="connsiteX128" fmla="*/ 630390 w 1096335"/>
                  <a:gd name="connsiteY128" fmla="*/ 595714 h 831850"/>
                  <a:gd name="connsiteX129" fmla="*/ 644237 w 1096335"/>
                  <a:gd name="connsiteY129" fmla="*/ 583965 h 831850"/>
                  <a:gd name="connsiteX130" fmla="*/ 795064 w 1096335"/>
                  <a:gd name="connsiteY130" fmla="*/ 576958 h 831850"/>
                  <a:gd name="connsiteX131" fmla="*/ 808911 w 1096335"/>
                  <a:gd name="connsiteY131" fmla="*/ 588708 h 831850"/>
                  <a:gd name="connsiteX132" fmla="*/ 795064 w 1096335"/>
                  <a:gd name="connsiteY132" fmla="*/ 600457 h 831850"/>
                  <a:gd name="connsiteX133" fmla="*/ 781217 w 1096335"/>
                  <a:gd name="connsiteY133" fmla="*/ 588708 h 831850"/>
                  <a:gd name="connsiteX134" fmla="*/ 795064 w 1096335"/>
                  <a:gd name="connsiteY134" fmla="*/ 576958 h 831850"/>
                  <a:gd name="connsiteX135" fmla="*/ 889180 w 1096335"/>
                  <a:gd name="connsiteY135" fmla="*/ 560042 h 831850"/>
                  <a:gd name="connsiteX136" fmla="*/ 903028 w 1096335"/>
                  <a:gd name="connsiteY136" fmla="*/ 571791 h 831850"/>
                  <a:gd name="connsiteX137" fmla="*/ 889180 w 1096335"/>
                  <a:gd name="connsiteY137" fmla="*/ 583541 h 831850"/>
                  <a:gd name="connsiteX138" fmla="*/ 875333 w 1096335"/>
                  <a:gd name="connsiteY138" fmla="*/ 571791 h 831850"/>
                  <a:gd name="connsiteX139" fmla="*/ 889180 w 1096335"/>
                  <a:gd name="connsiteY139" fmla="*/ 560042 h 831850"/>
                  <a:gd name="connsiteX140" fmla="*/ 101075 w 1096335"/>
                  <a:gd name="connsiteY140" fmla="*/ 548398 h 831850"/>
                  <a:gd name="connsiteX141" fmla="*/ 114923 w 1096335"/>
                  <a:gd name="connsiteY141" fmla="*/ 560148 h 831850"/>
                  <a:gd name="connsiteX142" fmla="*/ 101075 w 1096335"/>
                  <a:gd name="connsiteY142" fmla="*/ 571898 h 831850"/>
                  <a:gd name="connsiteX143" fmla="*/ 87228 w 1096335"/>
                  <a:gd name="connsiteY143" fmla="*/ 560148 h 831850"/>
                  <a:gd name="connsiteX144" fmla="*/ 101075 w 1096335"/>
                  <a:gd name="connsiteY144" fmla="*/ 548398 h 831850"/>
                  <a:gd name="connsiteX145" fmla="*/ 258247 w 1096335"/>
                  <a:gd name="connsiteY145" fmla="*/ 546362 h 831850"/>
                  <a:gd name="connsiteX146" fmla="*/ 272094 w 1096335"/>
                  <a:gd name="connsiteY146" fmla="*/ 558112 h 831850"/>
                  <a:gd name="connsiteX147" fmla="*/ 258247 w 1096335"/>
                  <a:gd name="connsiteY147" fmla="*/ 569862 h 831850"/>
                  <a:gd name="connsiteX148" fmla="*/ 244400 w 1096335"/>
                  <a:gd name="connsiteY148" fmla="*/ 558112 h 831850"/>
                  <a:gd name="connsiteX149" fmla="*/ 258247 w 1096335"/>
                  <a:gd name="connsiteY149" fmla="*/ 546362 h 831850"/>
                  <a:gd name="connsiteX150" fmla="*/ 511953 w 1096335"/>
                  <a:gd name="connsiteY150" fmla="*/ 543456 h 831850"/>
                  <a:gd name="connsiteX151" fmla="*/ 525801 w 1096335"/>
                  <a:gd name="connsiteY151" fmla="*/ 555206 h 831850"/>
                  <a:gd name="connsiteX152" fmla="*/ 511953 w 1096335"/>
                  <a:gd name="connsiteY152" fmla="*/ 566956 h 831850"/>
                  <a:gd name="connsiteX153" fmla="*/ 498106 w 1096335"/>
                  <a:gd name="connsiteY153" fmla="*/ 555206 h 831850"/>
                  <a:gd name="connsiteX154" fmla="*/ 511953 w 1096335"/>
                  <a:gd name="connsiteY154" fmla="*/ 543456 h 831850"/>
                  <a:gd name="connsiteX155" fmla="*/ 606070 w 1096335"/>
                  <a:gd name="connsiteY155" fmla="*/ 526540 h 831850"/>
                  <a:gd name="connsiteX156" fmla="*/ 619917 w 1096335"/>
                  <a:gd name="connsiteY156" fmla="*/ 538290 h 831850"/>
                  <a:gd name="connsiteX157" fmla="*/ 606070 w 1096335"/>
                  <a:gd name="connsiteY157" fmla="*/ 550039 h 831850"/>
                  <a:gd name="connsiteX158" fmla="*/ 592222 w 1096335"/>
                  <a:gd name="connsiteY158" fmla="*/ 538290 h 831850"/>
                  <a:gd name="connsiteX159" fmla="*/ 606070 w 1096335"/>
                  <a:gd name="connsiteY159" fmla="*/ 526540 h 831850"/>
                  <a:gd name="connsiteX160" fmla="*/ 170776 w 1096335"/>
                  <a:gd name="connsiteY160" fmla="*/ 526310 h 831850"/>
                  <a:gd name="connsiteX161" fmla="*/ 184623 w 1096335"/>
                  <a:gd name="connsiteY161" fmla="*/ 538060 h 831850"/>
                  <a:gd name="connsiteX162" fmla="*/ 170776 w 1096335"/>
                  <a:gd name="connsiteY162" fmla="*/ 549810 h 831850"/>
                  <a:gd name="connsiteX163" fmla="*/ 156929 w 1096335"/>
                  <a:gd name="connsiteY163" fmla="*/ 538060 h 831850"/>
                  <a:gd name="connsiteX164" fmla="*/ 170776 w 1096335"/>
                  <a:gd name="connsiteY164" fmla="*/ 526310 h 831850"/>
                  <a:gd name="connsiteX165" fmla="*/ 956346 w 1096335"/>
                  <a:gd name="connsiteY165" fmla="*/ 523875 h 831850"/>
                  <a:gd name="connsiteX166" fmla="*/ 970193 w 1096335"/>
                  <a:gd name="connsiteY166" fmla="*/ 535625 h 831850"/>
                  <a:gd name="connsiteX167" fmla="*/ 956346 w 1096335"/>
                  <a:gd name="connsiteY167" fmla="*/ 547375 h 831850"/>
                  <a:gd name="connsiteX168" fmla="*/ 942499 w 1096335"/>
                  <a:gd name="connsiteY168" fmla="*/ 535625 h 831850"/>
                  <a:gd name="connsiteX169" fmla="*/ 956346 w 1096335"/>
                  <a:gd name="connsiteY169" fmla="*/ 523875 h 831850"/>
                  <a:gd name="connsiteX170" fmla="*/ 360066 w 1096335"/>
                  <a:gd name="connsiteY170" fmla="*/ 520444 h 831850"/>
                  <a:gd name="connsiteX171" fmla="*/ 373913 w 1096335"/>
                  <a:gd name="connsiteY171" fmla="*/ 532194 h 831850"/>
                  <a:gd name="connsiteX172" fmla="*/ 360066 w 1096335"/>
                  <a:gd name="connsiteY172" fmla="*/ 543944 h 831850"/>
                  <a:gd name="connsiteX173" fmla="*/ 346219 w 1096335"/>
                  <a:gd name="connsiteY173" fmla="*/ 532194 h 831850"/>
                  <a:gd name="connsiteX174" fmla="*/ 360066 w 1096335"/>
                  <a:gd name="connsiteY174" fmla="*/ 520444 h 831850"/>
                  <a:gd name="connsiteX175" fmla="*/ 744516 w 1096335"/>
                  <a:gd name="connsiteY175" fmla="*/ 520000 h 831850"/>
                  <a:gd name="connsiteX176" fmla="*/ 758363 w 1096335"/>
                  <a:gd name="connsiteY176" fmla="*/ 531750 h 831850"/>
                  <a:gd name="connsiteX177" fmla="*/ 744516 w 1096335"/>
                  <a:gd name="connsiteY177" fmla="*/ 543500 h 831850"/>
                  <a:gd name="connsiteX178" fmla="*/ 730668 w 1096335"/>
                  <a:gd name="connsiteY178" fmla="*/ 531750 h 831850"/>
                  <a:gd name="connsiteX179" fmla="*/ 744516 w 1096335"/>
                  <a:gd name="connsiteY179" fmla="*/ 520000 h 831850"/>
                  <a:gd name="connsiteX180" fmla="*/ 673235 w 1096335"/>
                  <a:gd name="connsiteY180" fmla="*/ 490374 h 831850"/>
                  <a:gd name="connsiteX181" fmla="*/ 687083 w 1096335"/>
                  <a:gd name="connsiteY181" fmla="*/ 502123 h 831850"/>
                  <a:gd name="connsiteX182" fmla="*/ 673235 w 1096335"/>
                  <a:gd name="connsiteY182" fmla="*/ 513873 h 831850"/>
                  <a:gd name="connsiteX183" fmla="*/ 659388 w 1096335"/>
                  <a:gd name="connsiteY183" fmla="*/ 502123 h 831850"/>
                  <a:gd name="connsiteX184" fmla="*/ 673235 w 1096335"/>
                  <a:gd name="connsiteY184" fmla="*/ 490374 h 831850"/>
                  <a:gd name="connsiteX185" fmla="*/ 461405 w 1096335"/>
                  <a:gd name="connsiteY185" fmla="*/ 486499 h 831850"/>
                  <a:gd name="connsiteX186" fmla="*/ 475252 w 1096335"/>
                  <a:gd name="connsiteY186" fmla="*/ 498248 h 831850"/>
                  <a:gd name="connsiteX187" fmla="*/ 461405 w 1096335"/>
                  <a:gd name="connsiteY187" fmla="*/ 509998 h 831850"/>
                  <a:gd name="connsiteX188" fmla="*/ 447558 w 1096335"/>
                  <a:gd name="connsiteY188" fmla="*/ 498248 h 831850"/>
                  <a:gd name="connsiteX189" fmla="*/ 461405 w 1096335"/>
                  <a:gd name="connsiteY189" fmla="*/ 486499 h 831850"/>
                  <a:gd name="connsiteX190" fmla="*/ 227782 w 1096335"/>
                  <a:gd name="connsiteY190" fmla="*/ 479936 h 831850"/>
                  <a:gd name="connsiteX191" fmla="*/ 241630 w 1096335"/>
                  <a:gd name="connsiteY191" fmla="*/ 491686 h 831850"/>
                  <a:gd name="connsiteX192" fmla="*/ 227782 w 1096335"/>
                  <a:gd name="connsiteY192" fmla="*/ 503435 h 831850"/>
                  <a:gd name="connsiteX193" fmla="*/ 213935 w 1096335"/>
                  <a:gd name="connsiteY193" fmla="*/ 491686 h 831850"/>
                  <a:gd name="connsiteX194" fmla="*/ 227782 w 1096335"/>
                  <a:gd name="connsiteY194" fmla="*/ 479936 h 831850"/>
                  <a:gd name="connsiteX195" fmla="*/ 887889 w 1096335"/>
                  <a:gd name="connsiteY195" fmla="*/ 477376 h 831850"/>
                  <a:gd name="connsiteX196" fmla="*/ 901736 w 1096335"/>
                  <a:gd name="connsiteY196" fmla="*/ 489126 h 831850"/>
                  <a:gd name="connsiteX197" fmla="*/ 887889 w 1096335"/>
                  <a:gd name="connsiteY197" fmla="*/ 500876 h 831850"/>
                  <a:gd name="connsiteX198" fmla="*/ 874041 w 1096335"/>
                  <a:gd name="connsiteY198" fmla="*/ 489126 h 831850"/>
                  <a:gd name="connsiteX199" fmla="*/ 887889 w 1096335"/>
                  <a:gd name="connsiteY199" fmla="*/ 477376 h 831850"/>
                  <a:gd name="connsiteX200" fmla="*/ 1045060 w 1096335"/>
                  <a:gd name="connsiteY200" fmla="*/ 475340 h 831850"/>
                  <a:gd name="connsiteX201" fmla="*/ 1054852 w 1096335"/>
                  <a:gd name="connsiteY201" fmla="*/ 478782 h 831850"/>
                  <a:gd name="connsiteX202" fmla="*/ 1055184 w 1096335"/>
                  <a:gd name="connsiteY202" fmla="*/ 479461 h 831850"/>
                  <a:gd name="connsiteX203" fmla="*/ 1051663 w 1096335"/>
                  <a:gd name="connsiteY203" fmla="*/ 483495 h 831850"/>
                  <a:gd name="connsiteX204" fmla="*/ 1034839 w 1096335"/>
                  <a:gd name="connsiteY204" fmla="*/ 494518 h 831850"/>
                  <a:gd name="connsiteX205" fmla="*/ 1031213 w 1096335"/>
                  <a:gd name="connsiteY205" fmla="*/ 487090 h 831850"/>
                  <a:gd name="connsiteX206" fmla="*/ 1045060 w 1096335"/>
                  <a:gd name="connsiteY206" fmla="*/ 475340 h 831850"/>
                  <a:gd name="connsiteX207" fmla="*/ 812612 w 1096335"/>
                  <a:gd name="connsiteY207" fmla="*/ 470304 h 831850"/>
                  <a:gd name="connsiteX208" fmla="*/ 826460 w 1096335"/>
                  <a:gd name="connsiteY208" fmla="*/ 482054 h 831850"/>
                  <a:gd name="connsiteX209" fmla="*/ 812612 w 1096335"/>
                  <a:gd name="connsiteY209" fmla="*/ 493804 h 831850"/>
                  <a:gd name="connsiteX210" fmla="*/ 798765 w 1096335"/>
                  <a:gd name="connsiteY210" fmla="*/ 482054 h 831850"/>
                  <a:gd name="connsiteX211" fmla="*/ 812612 w 1096335"/>
                  <a:gd name="connsiteY211" fmla="*/ 470304 h 831850"/>
                  <a:gd name="connsiteX212" fmla="*/ 321899 w 1096335"/>
                  <a:gd name="connsiteY212" fmla="*/ 463019 h 831850"/>
                  <a:gd name="connsiteX213" fmla="*/ 335746 w 1096335"/>
                  <a:gd name="connsiteY213" fmla="*/ 474769 h 831850"/>
                  <a:gd name="connsiteX214" fmla="*/ 321899 w 1096335"/>
                  <a:gd name="connsiteY214" fmla="*/ 486519 h 831850"/>
                  <a:gd name="connsiteX215" fmla="*/ 308051 w 1096335"/>
                  <a:gd name="connsiteY215" fmla="*/ 474769 h 831850"/>
                  <a:gd name="connsiteX216" fmla="*/ 321899 w 1096335"/>
                  <a:gd name="connsiteY216" fmla="*/ 463019 h 831850"/>
                  <a:gd name="connsiteX217" fmla="*/ 52711 w 1096335"/>
                  <a:gd name="connsiteY217" fmla="*/ 457930 h 831850"/>
                  <a:gd name="connsiteX218" fmla="*/ 66559 w 1096335"/>
                  <a:gd name="connsiteY218" fmla="*/ 469680 h 831850"/>
                  <a:gd name="connsiteX219" fmla="*/ 52711 w 1096335"/>
                  <a:gd name="connsiteY219" fmla="*/ 481429 h 831850"/>
                  <a:gd name="connsiteX220" fmla="*/ 38864 w 1096335"/>
                  <a:gd name="connsiteY220" fmla="*/ 469680 h 831850"/>
                  <a:gd name="connsiteX221" fmla="*/ 52711 w 1096335"/>
                  <a:gd name="connsiteY221" fmla="*/ 457930 h 831850"/>
                  <a:gd name="connsiteX222" fmla="*/ 957589 w 1096335"/>
                  <a:gd name="connsiteY222" fmla="*/ 455288 h 831850"/>
                  <a:gd name="connsiteX223" fmla="*/ 971436 w 1096335"/>
                  <a:gd name="connsiteY223" fmla="*/ 467038 h 831850"/>
                  <a:gd name="connsiteX224" fmla="*/ 957589 w 1096335"/>
                  <a:gd name="connsiteY224" fmla="*/ 478788 h 831850"/>
                  <a:gd name="connsiteX225" fmla="*/ 943742 w 1096335"/>
                  <a:gd name="connsiteY225" fmla="*/ 467038 h 831850"/>
                  <a:gd name="connsiteX226" fmla="*/ 957589 w 1096335"/>
                  <a:gd name="connsiteY226" fmla="*/ 455288 h 831850"/>
                  <a:gd name="connsiteX227" fmla="*/ 604778 w 1096335"/>
                  <a:gd name="connsiteY227" fmla="*/ 443874 h 831850"/>
                  <a:gd name="connsiteX228" fmla="*/ 618625 w 1096335"/>
                  <a:gd name="connsiteY228" fmla="*/ 455624 h 831850"/>
                  <a:gd name="connsiteX229" fmla="*/ 604778 w 1096335"/>
                  <a:gd name="connsiteY229" fmla="*/ 467374 h 831850"/>
                  <a:gd name="connsiteX230" fmla="*/ 590931 w 1096335"/>
                  <a:gd name="connsiteY230" fmla="*/ 455624 h 831850"/>
                  <a:gd name="connsiteX231" fmla="*/ 604778 w 1096335"/>
                  <a:gd name="connsiteY231" fmla="*/ 443874 h 831850"/>
                  <a:gd name="connsiteX232" fmla="*/ 529502 w 1096335"/>
                  <a:gd name="connsiteY232" fmla="*/ 436803 h 831850"/>
                  <a:gd name="connsiteX233" fmla="*/ 543349 w 1096335"/>
                  <a:gd name="connsiteY233" fmla="*/ 448552 h 831850"/>
                  <a:gd name="connsiteX234" fmla="*/ 529502 w 1096335"/>
                  <a:gd name="connsiteY234" fmla="*/ 460302 h 831850"/>
                  <a:gd name="connsiteX235" fmla="*/ 515654 w 1096335"/>
                  <a:gd name="connsiteY235" fmla="*/ 448552 h 831850"/>
                  <a:gd name="connsiteX236" fmla="*/ 529502 w 1096335"/>
                  <a:gd name="connsiteY236" fmla="*/ 436803 h 831850"/>
                  <a:gd name="connsiteX237" fmla="*/ 389064 w 1096335"/>
                  <a:gd name="connsiteY237" fmla="*/ 426853 h 831850"/>
                  <a:gd name="connsiteX238" fmla="*/ 402912 w 1096335"/>
                  <a:gd name="connsiteY238" fmla="*/ 438603 h 831850"/>
                  <a:gd name="connsiteX239" fmla="*/ 389064 w 1096335"/>
                  <a:gd name="connsiteY239" fmla="*/ 450353 h 831850"/>
                  <a:gd name="connsiteX240" fmla="*/ 375217 w 1096335"/>
                  <a:gd name="connsiteY240" fmla="*/ 438603 h 831850"/>
                  <a:gd name="connsiteX241" fmla="*/ 389064 w 1096335"/>
                  <a:gd name="connsiteY241" fmla="*/ 426853 h 831850"/>
                  <a:gd name="connsiteX242" fmla="*/ 177234 w 1096335"/>
                  <a:gd name="connsiteY242" fmla="*/ 422978 h 831850"/>
                  <a:gd name="connsiteX243" fmla="*/ 191081 w 1096335"/>
                  <a:gd name="connsiteY243" fmla="*/ 434728 h 831850"/>
                  <a:gd name="connsiteX244" fmla="*/ 177234 w 1096335"/>
                  <a:gd name="connsiteY244" fmla="*/ 446478 h 831850"/>
                  <a:gd name="connsiteX245" fmla="*/ 163387 w 1096335"/>
                  <a:gd name="connsiteY245" fmla="*/ 434728 h 831850"/>
                  <a:gd name="connsiteX246" fmla="*/ 177234 w 1096335"/>
                  <a:gd name="connsiteY246" fmla="*/ 422978 h 831850"/>
                  <a:gd name="connsiteX247" fmla="*/ 737706 w 1096335"/>
                  <a:gd name="connsiteY247" fmla="*/ 412826 h 831850"/>
                  <a:gd name="connsiteX248" fmla="*/ 751553 w 1096335"/>
                  <a:gd name="connsiteY248" fmla="*/ 424575 h 831850"/>
                  <a:gd name="connsiteX249" fmla="*/ 737706 w 1096335"/>
                  <a:gd name="connsiteY249" fmla="*/ 436325 h 831850"/>
                  <a:gd name="connsiteX250" fmla="*/ 723858 w 1096335"/>
                  <a:gd name="connsiteY250" fmla="*/ 424575 h 831850"/>
                  <a:gd name="connsiteX251" fmla="*/ 737706 w 1096335"/>
                  <a:gd name="connsiteY251" fmla="*/ 412826 h 831850"/>
                  <a:gd name="connsiteX252" fmla="*/ 1014596 w 1096335"/>
                  <a:gd name="connsiteY252" fmla="*/ 408914 h 831850"/>
                  <a:gd name="connsiteX253" fmla="*/ 1028443 w 1096335"/>
                  <a:gd name="connsiteY253" fmla="*/ 420664 h 831850"/>
                  <a:gd name="connsiteX254" fmla="*/ 1014596 w 1096335"/>
                  <a:gd name="connsiteY254" fmla="*/ 432413 h 831850"/>
                  <a:gd name="connsiteX255" fmla="*/ 1000748 w 1096335"/>
                  <a:gd name="connsiteY255" fmla="*/ 420664 h 831850"/>
                  <a:gd name="connsiteX256" fmla="*/ 1014596 w 1096335"/>
                  <a:gd name="connsiteY256" fmla="*/ 408914 h 831850"/>
                  <a:gd name="connsiteX257" fmla="*/ 1095606 w 1096335"/>
                  <a:gd name="connsiteY257" fmla="*/ 402230 h 831850"/>
                  <a:gd name="connsiteX258" fmla="*/ 1096335 w 1096335"/>
                  <a:gd name="connsiteY258" fmla="*/ 404804 h 831850"/>
                  <a:gd name="connsiteX259" fmla="*/ 1095985 w 1096335"/>
                  <a:gd name="connsiteY259" fmla="*/ 406040 h 831850"/>
                  <a:gd name="connsiteX260" fmla="*/ 1094865 w 1096335"/>
                  <a:gd name="connsiteY260" fmla="*/ 403747 h 831850"/>
                  <a:gd name="connsiteX261" fmla="*/ 14544 w 1096335"/>
                  <a:gd name="connsiteY261" fmla="*/ 400505 h 831850"/>
                  <a:gd name="connsiteX262" fmla="*/ 28391 w 1096335"/>
                  <a:gd name="connsiteY262" fmla="*/ 412255 h 831850"/>
                  <a:gd name="connsiteX263" fmla="*/ 14544 w 1096335"/>
                  <a:gd name="connsiteY263" fmla="*/ 424004 h 831850"/>
                  <a:gd name="connsiteX264" fmla="*/ 697 w 1096335"/>
                  <a:gd name="connsiteY264" fmla="*/ 412255 h 831850"/>
                  <a:gd name="connsiteX265" fmla="*/ 14544 w 1096335"/>
                  <a:gd name="connsiteY265" fmla="*/ 400505 h 831850"/>
                  <a:gd name="connsiteX266" fmla="*/ 650234 w 1096335"/>
                  <a:gd name="connsiteY266" fmla="*/ 392774 h 831850"/>
                  <a:gd name="connsiteX267" fmla="*/ 664081 w 1096335"/>
                  <a:gd name="connsiteY267" fmla="*/ 404523 h 831850"/>
                  <a:gd name="connsiteX268" fmla="*/ 650234 w 1096335"/>
                  <a:gd name="connsiteY268" fmla="*/ 416273 h 831850"/>
                  <a:gd name="connsiteX269" fmla="*/ 636387 w 1096335"/>
                  <a:gd name="connsiteY269" fmla="*/ 404523 h 831850"/>
                  <a:gd name="connsiteX270" fmla="*/ 650234 w 1096335"/>
                  <a:gd name="connsiteY270" fmla="*/ 392774 h 831850"/>
                  <a:gd name="connsiteX271" fmla="*/ 839525 w 1096335"/>
                  <a:gd name="connsiteY271" fmla="*/ 386908 h 831850"/>
                  <a:gd name="connsiteX272" fmla="*/ 853372 w 1096335"/>
                  <a:gd name="connsiteY272" fmla="*/ 398658 h 831850"/>
                  <a:gd name="connsiteX273" fmla="*/ 839525 w 1096335"/>
                  <a:gd name="connsiteY273" fmla="*/ 410407 h 831850"/>
                  <a:gd name="connsiteX274" fmla="*/ 825677 w 1096335"/>
                  <a:gd name="connsiteY274" fmla="*/ 398658 h 831850"/>
                  <a:gd name="connsiteX275" fmla="*/ 839525 w 1096335"/>
                  <a:gd name="connsiteY275" fmla="*/ 386908 h 831850"/>
                  <a:gd name="connsiteX276" fmla="*/ 320607 w 1096335"/>
                  <a:gd name="connsiteY276" fmla="*/ 380354 h 831850"/>
                  <a:gd name="connsiteX277" fmla="*/ 334454 w 1096335"/>
                  <a:gd name="connsiteY277" fmla="*/ 392104 h 831850"/>
                  <a:gd name="connsiteX278" fmla="*/ 320607 w 1096335"/>
                  <a:gd name="connsiteY278" fmla="*/ 403854 h 831850"/>
                  <a:gd name="connsiteX279" fmla="*/ 306760 w 1096335"/>
                  <a:gd name="connsiteY279" fmla="*/ 392104 h 831850"/>
                  <a:gd name="connsiteX280" fmla="*/ 320607 w 1096335"/>
                  <a:gd name="connsiteY280" fmla="*/ 380354 h 831850"/>
                  <a:gd name="connsiteX281" fmla="*/ 245331 w 1096335"/>
                  <a:gd name="connsiteY281" fmla="*/ 373282 h 831850"/>
                  <a:gd name="connsiteX282" fmla="*/ 259178 w 1096335"/>
                  <a:gd name="connsiteY282" fmla="*/ 385032 h 831850"/>
                  <a:gd name="connsiteX283" fmla="*/ 245331 w 1096335"/>
                  <a:gd name="connsiteY283" fmla="*/ 396782 h 831850"/>
                  <a:gd name="connsiteX284" fmla="*/ 231483 w 1096335"/>
                  <a:gd name="connsiteY284" fmla="*/ 385032 h 831850"/>
                  <a:gd name="connsiteX285" fmla="*/ 245331 w 1096335"/>
                  <a:gd name="connsiteY285" fmla="*/ 373282 h 831850"/>
                  <a:gd name="connsiteX286" fmla="*/ 444555 w 1096335"/>
                  <a:gd name="connsiteY286" fmla="*/ 365539 h 831850"/>
                  <a:gd name="connsiteX287" fmla="*/ 458403 w 1096335"/>
                  <a:gd name="connsiteY287" fmla="*/ 377289 h 831850"/>
                  <a:gd name="connsiteX288" fmla="*/ 444555 w 1096335"/>
                  <a:gd name="connsiteY288" fmla="*/ 389038 h 831850"/>
                  <a:gd name="connsiteX289" fmla="*/ 430708 w 1096335"/>
                  <a:gd name="connsiteY289" fmla="*/ 377289 h 831850"/>
                  <a:gd name="connsiteX290" fmla="*/ 444555 w 1096335"/>
                  <a:gd name="connsiteY290" fmla="*/ 365539 h 831850"/>
                  <a:gd name="connsiteX291" fmla="*/ 81710 w 1096335"/>
                  <a:gd name="connsiteY291" fmla="*/ 364339 h 831850"/>
                  <a:gd name="connsiteX292" fmla="*/ 95557 w 1096335"/>
                  <a:gd name="connsiteY292" fmla="*/ 376088 h 831850"/>
                  <a:gd name="connsiteX293" fmla="*/ 81710 w 1096335"/>
                  <a:gd name="connsiteY293" fmla="*/ 387838 h 831850"/>
                  <a:gd name="connsiteX294" fmla="*/ 67862 w 1096335"/>
                  <a:gd name="connsiteY294" fmla="*/ 376088 h 831850"/>
                  <a:gd name="connsiteX295" fmla="*/ 81710 w 1096335"/>
                  <a:gd name="connsiteY295" fmla="*/ 364339 h 831850"/>
                  <a:gd name="connsiteX296" fmla="*/ 964047 w 1096335"/>
                  <a:gd name="connsiteY296" fmla="*/ 351956 h 831850"/>
                  <a:gd name="connsiteX297" fmla="*/ 977895 w 1096335"/>
                  <a:gd name="connsiteY297" fmla="*/ 363706 h 831850"/>
                  <a:gd name="connsiteX298" fmla="*/ 964047 w 1096335"/>
                  <a:gd name="connsiteY298" fmla="*/ 375456 h 831850"/>
                  <a:gd name="connsiteX299" fmla="*/ 950200 w 1096335"/>
                  <a:gd name="connsiteY299" fmla="*/ 363706 h 831850"/>
                  <a:gd name="connsiteX300" fmla="*/ 964047 w 1096335"/>
                  <a:gd name="connsiteY300" fmla="*/ 351956 h 831850"/>
                  <a:gd name="connsiteX301" fmla="*/ 707241 w 1096335"/>
                  <a:gd name="connsiteY301" fmla="*/ 346399 h 831850"/>
                  <a:gd name="connsiteX302" fmla="*/ 721088 w 1096335"/>
                  <a:gd name="connsiteY302" fmla="*/ 358149 h 831850"/>
                  <a:gd name="connsiteX303" fmla="*/ 707241 w 1096335"/>
                  <a:gd name="connsiteY303" fmla="*/ 369899 h 831850"/>
                  <a:gd name="connsiteX304" fmla="*/ 693393 w 1096335"/>
                  <a:gd name="connsiteY304" fmla="*/ 358149 h 831850"/>
                  <a:gd name="connsiteX305" fmla="*/ 707241 w 1096335"/>
                  <a:gd name="connsiteY305" fmla="*/ 346399 h 831850"/>
                  <a:gd name="connsiteX306" fmla="*/ 357084 w 1096335"/>
                  <a:gd name="connsiteY306" fmla="*/ 345487 h 831850"/>
                  <a:gd name="connsiteX307" fmla="*/ 370931 w 1096335"/>
                  <a:gd name="connsiteY307" fmla="*/ 357236 h 831850"/>
                  <a:gd name="connsiteX308" fmla="*/ 357084 w 1096335"/>
                  <a:gd name="connsiteY308" fmla="*/ 368986 h 831850"/>
                  <a:gd name="connsiteX309" fmla="*/ 343237 w 1096335"/>
                  <a:gd name="connsiteY309" fmla="*/ 357236 h 831850"/>
                  <a:gd name="connsiteX310" fmla="*/ 357084 w 1096335"/>
                  <a:gd name="connsiteY310" fmla="*/ 345487 h 831850"/>
                  <a:gd name="connsiteX311" fmla="*/ 546374 w 1096335"/>
                  <a:gd name="connsiteY311" fmla="*/ 339621 h 831850"/>
                  <a:gd name="connsiteX312" fmla="*/ 560222 w 1096335"/>
                  <a:gd name="connsiteY312" fmla="*/ 351371 h 831850"/>
                  <a:gd name="connsiteX313" fmla="*/ 546374 w 1096335"/>
                  <a:gd name="connsiteY313" fmla="*/ 363120 h 831850"/>
                  <a:gd name="connsiteX314" fmla="*/ 532527 w 1096335"/>
                  <a:gd name="connsiteY314" fmla="*/ 351371 h 831850"/>
                  <a:gd name="connsiteX315" fmla="*/ 546374 w 1096335"/>
                  <a:gd name="connsiteY315" fmla="*/ 339621 h 831850"/>
                  <a:gd name="connsiteX316" fmla="*/ 801357 w 1096335"/>
                  <a:gd name="connsiteY316" fmla="*/ 329483 h 831850"/>
                  <a:gd name="connsiteX317" fmla="*/ 815204 w 1096335"/>
                  <a:gd name="connsiteY317" fmla="*/ 341233 h 831850"/>
                  <a:gd name="connsiteX318" fmla="*/ 801357 w 1096335"/>
                  <a:gd name="connsiteY318" fmla="*/ 352982 h 831850"/>
                  <a:gd name="connsiteX319" fmla="*/ 787510 w 1096335"/>
                  <a:gd name="connsiteY319" fmla="*/ 341233 h 831850"/>
                  <a:gd name="connsiteX320" fmla="*/ 801357 w 1096335"/>
                  <a:gd name="connsiteY320" fmla="*/ 329483 h 831850"/>
                  <a:gd name="connsiteX321" fmla="*/ 15513 w 1096335"/>
                  <a:gd name="connsiteY321" fmla="*/ 318634 h 831850"/>
                  <a:gd name="connsiteX322" fmla="*/ 23044 w 1096335"/>
                  <a:gd name="connsiteY322" fmla="*/ 321281 h 831850"/>
                  <a:gd name="connsiteX323" fmla="*/ 27100 w 1096335"/>
                  <a:gd name="connsiteY323" fmla="*/ 329589 h 831850"/>
                  <a:gd name="connsiteX324" fmla="*/ 13252 w 1096335"/>
                  <a:gd name="connsiteY324" fmla="*/ 341339 h 831850"/>
                  <a:gd name="connsiteX325" fmla="*/ 3461 w 1096335"/>
                  <a:gd name="connsiteY325" fmla="*/ 337898 h 831850"/>
                  <a:gd name="connsiteX326" fmla="*/ 0 w 1096335"/>
                  <a:gd name="connsiteY326" fmla="*/ 330807 h 831850"/>
                  <a:gd name="connsiteX327" fmla="*/ 4097 w 1096335"/>
                  <a:gd name="connsiteY327" fmla="*/ 326113 h 831850"/>
                  <a:gd name="connsiteX328" fmla="*/ 178229 w 1096335"/>
                  <a:gd name="connsiteY328" fmla="*/ 313345 h 831850"/>
                  <a:gd name="connsiteX329" fmla="*/ 192077 w 1096335"/>
                  <a:gd name="connsiteY329" fmla="*/ 325094 h 831850"/>
                  <a:gd name="connsiteX330" fmla="*/ 178229 w 1096335"/>
                  <a:gd name="connsiteY330" fmla="*/ 336844 h 831850"/>
                  <a:gd name="connsiteX331" fmla="*/ 164382 w 1096335"/>
                  <a:gd name="connsiteY331" fmla="*/ 325094 h 831850"/>
                  <a:gd name="connsiteX332" fmla="*/ 178229 w 1096335"/>
                  <a:gd name="connsiteY332" fmla="*/ 313345 h 831850"/>
                  <a:gd name="connsiteX333" fmla="*/ 1029034 w 1096335"/>
                  <a:gd name="connsiteY333" fmla="*/ 303353 h 831850"/>
                  <a:gd name="connsiteX334" fmla="*/ 1032930 w 1096335"/>
                  <a:gd name="connsiteY334" fmla="*/ 313839 h 831850"/>
                  <a:gd name="connsiteX335" fmla="*/ 1042889 w 1096335"/>
                  <a:gd name="connsiteY335" fmla="*/ 320364 h 831850"/>
                  <a:gd name="connsiteX336" fmla="*/ 1041935 w 1096335"/>
                  <a:gd name="connsiteY336" fmla="*/ 322319 h 831850"/>
                  <a:gd name="connsiteX337" fmla="*/ 1032144 w 1096335"/>
                  <a:gd name="connsiteY337" fmla="*/ 325760 h 831850"/>
                  <a:gd name="connsiteX338" fmla="*/ 1018297 w 1096335"/>
                  <a:gd name="connsiteY338" fmla="*/ 314010 h 831850"/>
                  <a:gd name="connsiteX339" fmla="*/ 1022353 w 1096335"/>
                  <a:gd name="connsiteY339" fmla="*/ 305702 h 831850"/>
                  <a:gd name="connsiteX340" fmla="*/ 414091 w 1096335"/>
                  <a:gd name="connsiteY340" fmla="*/ 299112 h 831850"/>
                  <a:gd name="connsiteX341" fmla="*/ 427938 w 1096335"/>
                  <a:gd name="connsiteY341" fmla="*/ 310862 h 831850"/>
                  <a:gd name="connsiteX342" fmla="*/ 414091 w 1096335"/>
                  <a:gd name="connsiteY342" fmla="*/ 322612 h 831850"/>
                  <a:gd name="connsiteX343" fmla="*/ 400243 w 1096335"/>
                  <a:gd name="connsiteY343" fmla="*/ 310862 h 831850"/>
                  <a:gd name="connsiteX344" fmla="*/ 414091 w 1096335"/>
                  <a:gd name="connsiteY344" fmla="*/ 299112 h 831850"/>
                  <a:gd name="connsiteX345" fmla="*/ 868523 w 1096335"/>
                  <a:gd name="connsiteY345" fmla="*/ 293316 h 831850"/>
                  <a:gd name="connsiteX346" fmla="*/ 882370 w 1096335"/>
                  <a:gd name="connsiteY346" fmla="*/ 305066 h 831850"/>
                  <a:gd name="connsiteX347" fmla="*/ 868523 w 1096335"/>
                  <a:gd name="connsiteY347" fmla="*/ 316816 h 831850"/>
                  <a:gd name="connsiteX348" fmla="*/ 854675 w 1096335"/>
                  <a:gd name="connsiteY348" fmla="*/ 305066 h 831850"/>
                  <a:gd name="connsiteX349" fmla="*/ 868523 w 1096335"/>
                  <a:gd name="connsiteY349" fmla="*/ 293316 h 831850"/>
                  <a:gd name="connsiteX350" fmla="*/ 90758 w 1096335"/>
                  <a:gd name="connsiteY350" fmla="*/ 293292 h 831850"/>
                  <a:gd name="connsiteX351" fmla="*/ 104605 w 1096335"/>
                  <a:gd name="connsiteY351" fmla="*/ 305042 h 831850"/>
                  <a:gd name="connsiteX352" fmla="*/ 90758 w 1096335"/>
                  <a:gd name="connsiteY352" fmla="*/ 316792 h 831850"/>
                  <a:gd name="connsiteX353" fmla="*/ 76911 w 1096335"/>
                  <a:gd name="connsiteY353" fmla="*/ 305042 h 831850"/>
                  <a:gd name="connsiteX354" fmla="*/ 90758 w 1096335"/>
                  <a:gd name="connsiteY354" fmla="*/ 293292 h 831850"/>
                  <a:gd name="connsiteX355" fmla="*/ 656692 w 1096335"/>
                  <a:gd name="connsiteY355" fmla="*/ 289441 h 831850"/>
                  <a:gd name="connsiteX356" fmla="*/ 670540 w 1096335"/>
                  <a:gd name="connsiteY356" fmla="*/ 301191 h 831850"/>
                  <a:gd name="connsiteX357" fmla="*/ 656692 w 1096335"/>
                  <a:gd name="connsiteY357" fmla="*/ 312941 h 831850"/>
                  <a:gd name="connsiteX358" fmla="*/ 642845 w 1096335"/>
                  <a:gd name="connsiteY358" fmla="*/ 301191 h 831850"/>
                  <a:gd name="connsiteX359" fmla="*/ 656692 w 1096335"/>
                  <a:gd name="connsiteY359" fmla="*/ 289441 h 831850"/>
                  <a:gd name="connsiteX360" fmla="*/ 280048 w 1096335"/>
                  <a:gd name="connsiteY360" fmla="*/ 287426 h 831850"/>
                  <a:gd name="connsiteX361" fmla="*/ 293896 w 1096335"/>
                  <a:gd name="connsiteY361" fmla="*/ 299176 h 831850"/>
                  <a:gd name="connsiteX362" fmla="*/ 280048 w 1096335"/>
                  <a:gd name="connsiteY362" fmla="*/ 310926 h 831850"/>
                  <a:gd name="connsiteX363" fmla="*/ 266201 w 1096335"/>
                  <a:gd name="connsiteY363" fmla="*/ 299176 h 831850"/>
                  <a:gd name="connsiteX364" fmla="*/ 280048 w 1096335"/>
                  <a:gd name="connsiteY364" fmla="*/ 287426 h 831850"/>
                  <a:gd name="connsiteX365" fmla="*/ 508207 w 1096335"/>
                  <a:gd name="connsiteY365" fmla="*/ 282195 h 831850"/>
                  <a:gd name="connsiteX366" fmla="*/ 522054 w 1096335"/>
                  <a:gd name="connsiteY366" fmla="*/ 293945 h 831850"/>
                  <a:gd name="connsiteX367" fmla="*/ 508207 w 1096335"/>
                  <a:gd name="connsiteY367" fmla="*/ 305695 h 831850"/>
                  <a:gd name="connsiteX368" fmla="*/ 494359 w 1096335"/>
                  <a:gd name="connsiteY368" fmla="*/ 293945 h 831850"/>
                  <a:gd name="connsiteX369" fmla="*/ 508207 w 1096335"/>
                  <a:gd name="connsiteY369" fmla="*/ 282195 h 831850"/>
                  <a:gd name="connsiteX370" fmla="*/ 147765 w 1096335"/>
                  <a:gd name="connsiteY370" fmla="*/ 246918 h 831850"/>
                  <a:gd name="connsiteX371" fmla="*/ 161612 w 1096335"/>
                  <a:gd name="connsiteY371" fmla="*/ 258667 h 831850"/>
                  <a:gd name="connsiteX372" fmla="*/ 147765 w 1096335"/>
                  <a:gd name="connsiteY372" fmla="*/ 270417 h 831850"/>
                  <a:gd name="connsiteX373" fmla="*/ 133917 w 1096335"/>
                  <a:gd name="connsiteY373" fmla="*/ 258667 h 831850"/>
                  <a:gd name="connsiteX374" fmla="*/ 147765 w 1096335"/>
                  <a:gd name="connsiteY374" fmla="*/ 246918 h 831850"/>
                  <a:gd name="connsiteX375" fmla="*/ 800065 w 1096335"/>
                  <a:gd name="connsiteY375" fmla="*/ 246817 h 831850"/>
                  <a:gd name="connsiteX376" fmla="*/ 813913 w 1096335"/>
                  <a:gd name="connsiteY376" fmla="*/ 258567 h 831850"/>
                  <a:gd name="connsiteX377" fmla="*/ 800065 w 1096335"/>
                  <a:gd name="connsiteY377" fmla="*/ 270316 h 831850"/>
                  <a:gd name="connsiteX378" fmla="*/ 786218 w 1096335"/>
                  <a:gd name="connsiteY378" fmla="*/ 258567 h 831850"/>
                  <a:gd name="connsiteX379" fmla="*/ 800065 w 1096335"/>
                  <a:gd name="connsiteY379" fmla="*/ 246817 h 831850"/>
                  <a:gd name="connsiteX380" fmla="*/ 575372 w 1096335"/>
                  <a:gd name="connsiteY380" fmla="*/ 246029 h 831850"/>
                  <a:gd name="connsiteX381" fmla="*/ 589220 w 1096335"/>
                  <a:gd name="connsiteY381" fmla="*/ 257779 h 831850"/>
                  <a:gd name="connsiteX382" fmla="*/ 575372 w 1096335"/>
                  <a:gd name="connsiteY382" fmla="*/ 269529 h 831850"/>
                  <a:gd name="connsiteX383" fmla="*/ 561525 w 1096335"/>
                  <a:gd name="connsiteY383" fmla="*/ 257779 h 831850"/>
                  <a:gd name="connsiteX384" fmla="*/ 575372 w 1096335"/>
                  <a:gd name="connsiteY384" fmla="*/ 246029 h 831850"/>
                  <a:gd name="connsiteX385" fmla="*/ 965043 w 1096335"/>
                  <a:gd name="connsiteY385" fmla="*/ 242322 h 831850"/>
                  <a:gd name="connsiteX386" fmla="*/ 978890 w 1096335"/>
                  <a:gd name="connsiteY386" fmla="*/ 254072 h 831850"/>
                  <a:gd name="connsiteX387" fmla="*/ 965043 w 1096335"/>
                  <a:gd name="connsiteY387" fmla="*/ 265822 h 831850"/>
                  <a:gd name="connsiteX388" fmla="*/ 951195 w 1096335"/>
                  <a:gd name="connsiteY388" fmla="*/ 254072 h 831850"/>
                  <a:gd name="connsiteX389" fmla="*/ 965043 w 1096335"/>
                  <a:gd name="connsiteY389" fmla="*/ 242322 h 831850"/>
                  <a:gd name="connsiteX390" fmla="*/ 363542 w 1096335"/>
                  <a:gd name="connsiteY390" fmla="*/ 242154 h 831850"/>
                  <a:gd name="connsiteX391" fmla="*/ 377390 w 1096335"/>
                  <a:gd name="connsiteY391" fmla="*/ 253904 h 831850"/>
                  <a:gd name="connsiteX392" fmla="*/ 363542 w 1096335"/>
                  <a:gd name="connsiteY392" fmla="*/ 265654 h 831850"/>
                  <a:gd name="connsiteX393" fmla="*/ 349695 w 1096335"/>
                  <a:gd name="connsiteY393" fmla="*/ 253904 h 831850"/>
                  <a:gd name="connsiteX394" fmla="*/ 363542 w 1096335"/>
                  <a:gd name="connsiteY394" fmla="*/ 242154 h 831850"/>
                  <a:gd name="connsiteX395" fmla="*/ 724789 w 1096335"/>
                  <a:gd name="connsiteY395" fmla="*/ 239745 h 831850"/>
                  <a:gd name="connsiteX396" fmla="*/ 738636 w 1096335"/>
                  <a:gd name="connsiteY396" fmla="*/ 251495 h 831850"/>
                  <a:gd name="connsiteX397" fmla="*/ 724789 w 1096335"/>
                  <a:gd name="connsiteY397" fmla="*/ 263245 h 831850"/>
                  <a:gd name="connsiteX398" fmla="*/ 710941 w 1096335"/>
                  <a:gd name="connsiteY398" fmla="*/ 251495 h 831850"/>
                  <a:gd name="connsiteX399" fmla="*/ 724789 w 1096335"/>
                  <a:gd name="connsiteY399" fmla="*/ 239745 h 831850"/>
                  <a:gd name="connsiteX400" fmla="*/ 241881 w 1096335"/>
                  <a:gd name="connsiteY400" fmla="*/ 230001 h 831850"/>
                  <a:gd name="connsiteX401" fmla="*/ 255728 w 1096335"/>
                  <a:gd name="connsiteY401" fmla="*/ 241751 h 831850"/>
                  <a:gd name="connsiteX402" fmla="*/ 241881 w 1096335"/>
                  <a:gd name="connsiteY402" fmla="*/ 253501 h 831850"/>
                  <a:gd name="connsiteX403" fmla="*/ 228034 w 1096335"/>
                  <a:gd name="connsiteY403" fmla="*/ 241751 h 831850"/>
                  <a:gd name="connsiteX404" fmla="*/ 241881 w 1096335"/>
                  <a:gd name="connsiteY404" fmla="*/ 230001 h 831850"/>
                  <a:gd name="connsiteX405" fmla="*/ 877571 w 1096335"/>
                  <a:gd name="connsiteY405" fmla="*/ 222270 h 831850"/>
                  <a:gd name="connsiteX406" fmla="*/ 891419 w 1096335"/>
                  <a:gd name="connsiteY406" fmla="*/ 234020 h 831850"/>
                  <a:gd name="connsiteX407" fmla="*/ 877571 w 1096335"/>
                  <a:gd name="connsiteY407" fmla="*/ 245770 h 831850"/>
                  <a:gd name="connsiteX408" fmla="*/ 863724 w 1096335"/>
                  <a:gd name="connsiteY408" fmla="*/ 234020 h 831850"/>
                  <a:gd name="connsiteX409" fmla="*/ 877571 w 1096335"/>
                  <a:gd name="connsiteY409" fmla="*/ 222270 h 831850"/>
                  <a:gd name="connsiteX410" fmla="*/ 506915 w 1096335"/>
                  <a:gd name="connsiteY410" fmla="*/ 199530 h 831850"/>
                  <a:gd name="connsiteX411" fmla="*/ 520762 w 1096335"/>
                  <a:gd name="connsiteY411" fmla="*/ 211280 h 831850"/>
                  <a:gd name="connsiteX412" fmla="*/ 506915 w 1096335"/>
                  <a:gd name="connsiteY412" fmla="*/ 223030 h 831850"/>
                  <a:gd name="connsiteX413" fmla="*/ 493068 w 1096335"/>
                  <a:gd name="connsiteY413" fmla="*/ 211280 h 831850"/>
                  <a:gd name="connsiteX414" fmla="*/ 506915 w 1096335"/>
                  <a:gd name="connsiteY414" fmla="*/ 199530 h 831850"/>
                  <a:gd name="connsiteX415" fmla="*/ 309047 w 1096335"/>
                  <a:gd name="connsiteY415" fmla="*/ 193835 h 831850"/>
                  <a:gd name="connsiteX416" fmla="*/ 322894 w 1096335"/>
                  <a:gd name="connsiteY416" fmla="*/ 205585 h 831850"/>
                  <a:gd name="connsiteX417" fmla="*/ 309047 w 1096335"/>
                  <a:gd name="connsiteY417" fmla="*/ 217335 h 831850"/>
                  <a:gd name="connsiteX418" fmla="*/ 295199 w 1096335"/>
                  <a:gd name="connsiteY418" fmla="*/ 205585 h 831850"/>
                  <a:gd name="connsiteX419" fmla="*/ 309047 w 1096335"/>
                  <a:gd name="connsiteY419" fmla="*/ 193835 h 831850"/>
                  <a:gd name="connsiteX420" fmla="*/ 431639 w 1096335"/>
                  <a:gd name="connsiteY420" fmla="*/ 192458 h 831850"/>
                  <a:gd name="connsiteX421" fmla="*/ 445486 w 1096335"/>
                  <a:gd name="connsiteY421" fmla="*/ 204208 h 831850"/>
                  <a:gd name="connsiteX422" fmla="*/ 431639 w 1096335"/>
                  <a:gd name="connsiteY422" fmla="*/ 215958 h 831850"/>
                  <a:gd name="connsiteX423" fmla="*/ 417791 w 1096335"/>
                  <a:gd name="connsiteY423" fmla="*/ 204208 h 831850"/>
                  <a:gd name="connsiteX424" fmla="*/ 431639 w 1096335"/>
                  <a:gd name="connsiteY424" fmla="*/ 192458 h 831850"/>
                  <a:gd name="connsiteX425" fmla="*/ 97216 w 1096335"/>
                  <a:gd name="connsiteY425" fmla="*/ 189960 h 831850"/>
                  <a:gd name="connsiteX426" fmla="*/ 111064 w 1096335"/>
                  <a:gd name="connsiteY426" fmla="*/ 201710 h 831850"/>
                  <a:gd name="connsiteX427" fmla="*/ 97216 w 1096335"/>
                  <a:gd name="connsiteY427" fmla="*/ 213460 h 831850"/>
                  <a:gd name="connsiteX428" fmla="*/ 87425 w 1096335"/>
                  <a:gd name="connsiteY428" fmla="*/ 210019 h 831850"/>
                  <a:gd name="connsiteX429" fmla="*/ 84921 w 1096335"/>
                  <a:gd name="connsiteY429" fmla="*/ 204888 h 831850"/>
                  <a:gd name="connsiteX430" fmla="*/ 95263 w 1096335"/>
                  <a:gd name="connsiteY430" fmla="*/ 190647 h 831850"/>
                  <a:gd name="connsiteX431" fmla="*/ 692020 w 1096335"/>
                  <a:gd name="connsiteY431" fmla="*/ 183029 h 831850"/>
                  <a:gd name="connsiteX432" fmla="*/ 705867 w 1096335"/>
                  <a:gd name="connsiteY432" fmla="*/ 194779 h 831850"/>
                  <a:gd name="connsiteX433" fmla="*/ 692020 w 1096335"/>
                  <a:gd name="connsiteY433" fmla="*/ 206529 h 831850"/>
                  <a:gd name="connsiteX434" fmla="*/ 678172 w 1096335"/>
                  <a:gd name="connsiteY434" fmla="*/ 194779 h 831850"/>
                  <a:gd name="connsiteX435" fmla="*/ 692020 w 1096335"/>
                  <a:gd name="connsiteY435" fmla="*/ 183029 h 831850"/>
                  <a:gd name="connsiteX436" fmla="*/ 934578 w 1096335"/>
                  <a:gd name="connsiteY436" fmla="*/ 175896 h 831850"/>
                  <a:gd name="connsiteX437" fmla="*/ 948425 w 1096335"/>
                  <a:gd name="connsiteY437" fmla="*/ 187645 h 831850"/>
                  <a:gd name="connsiteX438" fmla="*/ 934578 w 1096335"/>
                  <a:gd name="connsiteY438" fmla="*/ 199395 h 831850"/>
                  <a:gd name="connsiteX439" fmla="*/ 920731 w 1096335"/>
                  <a:gd name="connsiteY439" fmla="*/ 187645 h 831850"/>
                  <a:gd name="connsiteX440" fmla="*/ 934578 w 1096335"/>
                  <a:gd name="connsiteY440" fmla="*/ 175896 h 831850"/>
                  <a:gd name="connsiteX441" fmla="*/ 604548 w 1096335"/>
                  <a:gd name="connsiteY441" fmla="*/ 162977 h 831850"/>
                  <a:gd name="connsiteX442" fmla="*/ 618396 w 1096335"/>
                  <a:gd name="connsiteY442" fmla="*/ 174727 h 831850"/>
                  <a:gd name="connsiteX443" fmla="*/ 604548 w 1096335"/>
                  <a:gd name="connsiteY443" fmla="*/ 186477 h 831850"/>
                  <a:gd name="connsiteX444" fmla="*/ 590701 w 1096335"/>
                  <a:gd name="connsiteY444" fmla="*/ 174727 h 831850"/>
                  <a:gd name="connsiteX445" fmla="*/ 604548 w 1096335"/>
                  <a:gd name="connsiteY445" fmla="*/ 162977 h 831850"/>
                  <a:gd name="connsiteX446" fmla="*/ 793839 w 1096335"/>
                  <a:gd name="connsiteY446" fmla="*/ 157111 h 831850"/>
                  <a:gd name="connsiteX447" fmla="*/ 807686 w 1096335"/>
                  <a:gd name="connsiteY447" fmla="*/ 168861 h 831850"/>
                  <a:gd name="connsiteX448" fmla="*/ 793839 w 1096335"/>
                  <a:gd name="connsiteY448" fmla="*/ 180611 h 831850"/>
                  <a:gd name="connsiteX449" fmla="*/ 779992 w 1096335"/>
                  <a:gd name="connsiteY449" fmla="*/ 168861 h 831850"/>
                  <a:gd name="connsiteX450" fmla="*/ 793839 w 1096335"/>
                  <a:gd name="connsiteY450" fmla="*/ 157111 h 831850"/>
                  <a:gd name="connsiteX451" fmla="*/ 240589 w 1096335"/>
                  <a:gd name="connsiteY451" fmla="*/ 147336 h 831850"/>
                  <a:gd name="connsiteX452" fmla="*/ 254437 w 1096335"/>
                  <a:gd name="connsiteY452" fmla="*/ 159086 h 831850"/>
                  <a:gd name="connsiteX453" fmla="*/ 240589 w 1096335"/>
                  <a:gd name="connsiteY453" fmla="*/ 170835 h 831850"/>
                  <a:gd name="connsiteX454" fmla="*/ 226742 w 1096335"/>
                  <a:gd name="connsiteY454" fmla="*/ 159086 h 831850"/>
                  <a:gd name="connsiteX455" fmla="*/ 240589 w 1096335"/>
                  <a:gd name="connsiteY455" fmla="*/ 147336 h 831850"/>
                  <a:gd name="connsiteX456" fmla="*/ 165313 w 1096335"/>
                  <a:gd name="connsiteY456" fmla="*/ 140264 h 831850"/>
                  <a:gd name="connsiteX457" fmla="*/ 179160 w 1096335"/>
                  <a:gd name="connsiteY457" fmla="*/ 152014 h 831850"/>
                  <a:gd name="connsiteX458" fmla="*/ 165313 w 1096335"/>
                  <a:gd name="connsiteY458" fmla="*/ 163764 h 831850"/>
                  <a:gd name="connsiteX459" fmla="*/ 151465 w 1096335"/>
                  <a:gd name="connsiteY459" fmla="*/ 152014 h 831850"/>
                  <a:gd name="connsiteX460" fmla="*/ 165313 w 1096335"/>
                  <a:gd name="connsiteY460" fmla="*/ 140264 h 831850"/>
                  <a:gd name="connsiteX461" fmla="*/ 411191 w 1096335"/>
                  <a:gd name="connsiteY461" fmla="*/ 119509 h 831850"/>
                  <a:gd name="connsiteX462" fmla="*/ 425039 w 1096335"/>
                  <a:gd name="connsiteY462" fmla="*/ 131259 h 831850"/>
                  <a:gd name="connsiteX463" fmla="*/ 411191 w 1096335"/>
                  <a:gd name="connsiteY463" fmla="*/ 143008 h 831850"/>
                  <a:gd name="connsiteX464" fmla="*/ 397344 w 1096335"/>
                  <a:gd name="connsiteY464" fmla="*/ 131259 h 831850"/>
                  <a:gd name="connsiteX465" fmla="*/ 411191 w 1096335"/>
                  <a:gd name="connsiteY465" fmla="*/ 119509 h 831850"/>
                  <a:gd name="connsiteX466" fmla="*/ 884030 w 1096335"/>
                  <a:gd name="connsiteY466" fmla="*/ 118938 h 831850"/>
                  <a:gd name="connsiteX467" fmla="*/ 897877 w 1096335"/>
                  <a:gd name="connsiteY467" fmla="*/ 130688 h 831850"/>
                  <a:gd name="connsiteX468" fmla="*/ 884030 w 1096335"/>
                  <a:gd name="connsiteY468" fmla="*/ 142438 h 831850"/>
                  <a:gd name="connsiteX469" fmla="*/ 870182 w 1096335"/>
                  <a:gd name="connsiteY469" fmla="*/ 130688 h 831850"/>
                  <a:gd name="connsiteX470" fmla="*/ 884030 w 1096335"/>
                  <a:gd name="connsiteY470" fmla="*/ 118938 h 831850"/>
                  <a:gd name="connsiteX471" fmla="*/ 661555 w 1096335"/>
                  <a:gd name="connsiteY471" fmla="*/ 116603 h 831850"/>
                  <a:gd name="connsiteX472" fmla="*/ 675402 w 1096335"/>
                  <a:gd name="connsiteY472" fmla="*/ 128352 h 831850"/>
                  <a:gd name="connsiteX473" fmla="*/ 661555 w 1096335"/>
                  <a:gd name="connsiteY473" fmla="*/ 140102 h 831850"/>
                  <a:gd name="connsiteX474" fmla="*/ 647708 w 1096335"/>
                  <a:gd name="connsiteY474" fmla="*/ 128352 h 831850"/>
                  <a:gd name="connsiteX475" fmla="*/ 661555 w 1096335"/>
                  <a:gd name="connsiteY475" fmla="*/ 116603 h 831850"/>
                  <a:gd name="connsiteX476" fmla="*/ 755671 w 1096335"/>
                  <a:gd name="connsiteY476" fmla="*/ 99686 h 831850"/>
                  <a:gd name="connsiteX477" fmla="*/ 769519 w 1096335"/>
                  <a:gd name="connsiteY477" fmla="*/ 111436 h 831850"/>
                  <a:gd name="connsiteX478" fmla="*/ 755671 w 1096335"/>
                  <a:gd name="connsiteY478" fmla="*/ 123186 h 831850"/>
                  <a:gd name="connsiteX479" fmla="*/ 741824 w 1096335"/>
                  <a:gd name="connsiteY479" fmla="*/ 111436 h 831850"/>
                  <a:gd name="connsiteX480" fmla="*/ 755671 w 1096335"/>
                  <a:gd name="connsiteY480" fmla="*/ 99686 h 831850"/>
                  <a:gd name="connsiteX481" fmla="*/ 323720 w 1096335"/>
                  <a:gd name="connsiteY481" fmla="*/ 99457 h 831850"/>
                  <a:gd name="connsiteX482" fmla="*/ 337567 w 1096335"/>
                  <a:gd name="connsiteY482" fmla="*/ 111207 h 831850"/>
                  <a:gd name="connsiteX483" fmla="*/ 323720 w 1096335"/>
                  <a:gd name="connsiteY483" fmla="*/ 122956 h 831850"/>
                  <a:gd name="connsiteX484" fmla="*/ 309873 w 1096335"/>
                  <a:gd name="connsiteY484" fmla="*/ 111207 h 831850"/>
                  <a:gd name="connsiteX485" fmla="*/ 323720 w 1096335"/>
                  <a:gd name="connsiteY485" fmla="*/ 99457 h 831850"/>
                  <a:gd name="connsiteX486" fmla="*/ 513010 w 1096335"/>
                  <a:gd name="connsiteY486" fmla="*/ 93591 h 831850"/>
                  <a:gd name="connsiteX487" fmla="*/ 526858 w 1096335"/>
                  <a:gd name="connsiteY487" fmla="*/ 105341 h 831850"/>
                  <a:gd name="connsiteX488" fmla="*/ 513010 w 1096335"/>
                  <a:gd name="connsiteY488" fmla="*/ 117091 h 831850"/>
                  <a:gd name="connsiteX489" fmla="*/ 499163 w 1096335"/>
                  <a:gd name="connsiteY489" fmla="*/ 105341 h 831850"/>
                  <a:gd name="connsiteX490" fmla="*/ 513010 w 1096335"/>
                  <a:gd name="connsiteY490" fmla="*/ 93591 h 831850"/>
                  <a:gd name="connsiteX491" fmla="*/ 822837 w 1096335"/>
                  <a:gd name="connsiteY491" fmla="*/ 63520 h 831850"/>
                  <a:gd name="connsiteX492" fmla="*/ 836684 w 1096335"/>
                  <a:gd name="connsiteY492" fmla="*/ 75270 h 831850"/>
                  <a:gd name="connsiteX493" fmla="*/ 822837 w 1096335"/>
                  <a:gd name="connsiteY493" fmla="*/ 87020 h 831850"/>
                  <a:gd name="connsiteX494" fmla="*/ 808990 w 1096335"/>
                  <a:gd name="connsiteY494" fmla="*/ 75270 h 831850"/>
                  <a:gd name="connsiteX495" fmla="*/ 822837 w 1096335"/>
                  <a:gd name="connsiteY495" fmla="*/ 63520 h 831850"/>
                  <a:gd name="connsiteX496" fmla="*/ 231954 w 1096335"/>
                  <a:gd name="connsiteY496" fmla="*/ 60811 h 831850"/>
                  <a:gd name="connsiteX497" fmla="*/ 239692 w 1096335"/>
                  <a:gd name="connsiteY497" fmla="*/ 63531 h 831850"/>
                  <a:gd name="connsiteX498" fmla="*/ 243747 w 1096335"/>
                  <a:gd name="connsiteY498" fmla="*/ 71839 h 831850"/>
                  <a:gd name="connsiteX499" fmla="*/ 229900 w 1096335"/>
                  <a:gd name="connsiteY499" fmla="*/ 83589 h 831850"/>
                  <a:gd name="connsiteX500" fmla="*/ 220109 w 1096335"/>
                  <a:gd name="connsiteY500" fmla="*/ 80148 h 831850"/>
                  <a:gd name="connsiteX501" fmla="*/ 216425 w 1096335"/>
                  <a:gd name="connsiteY501" fmla="*/ 72600 h 831850"/>
                  <a:gd name="connsiteX502" fmla="*/ 611007 w 1096335"/>
                  <a:gd name="connsiteY502" fmla="*/ 59645 h 831850"/>
                  <a:gd name="connsiteX503" fmla="*/ 624854 w 1096335"/>
                  <a:gd name="connsiteY503" fmla="*/ 71395 h 831850"/>
                  <a:gd name="connsiteX504" fmla="*/ 611007 w 1096335"/>
                  <a:gd name="connsiteY504" fmla="*/ 83145 h 831850"/>
                  <a:gd name="connsiteX505" fmla="*/ 597159 w 1096335"/>
                  <a:gd name="connsiteY505" fmla="*/ 71395 h 831850"/>
                  <a:gd name="connsiteX506" fmla="*/ 611007 w 1096335"/>
                  <a:gd name="connsiteY506" fmla="*/ 59645 h 831850"/>
                  <a:gd name="connsiteX507" fmla="*/ 380727 w 1096335"/>
                  <a:gd name="connsiteY507" fmla="*/ 53082 h 831850"/>
                  <a:gd name="connsiteX508" fmla="*/ 394574 w 1096335"/>
                  <a:gd name="connsiteY508" fmla="*/ 64832 h 831850"/>
                  <a:gd name="connsiteX509" fmla="*/ 380727 w 1096335"/>
                  <a:gd name="connsiteY509" fmla="*/ 76582 h 831850"/>
                  <a:gd name="connsiteX510" fmla="*/ 366879 w 1096335"/>
                  <a:gd name="connsiteY510" fmla="*/ 64832 h 831850"/>
                  <a:gd name="connsiteX511" fmla="*/ 380727 w 1096335"/>
                  <a:gd name="connsiteY511" fmla="*/ 53082 h 831850"/>
                  <a:gd name="connsiteX512" fmla="*/ 474843 w 1096335"/>
                  <a:gd name="connsiteY512" fmla="*/ 36166 h 831850"/>
                  <a:gd name="connsiteX513" fmla="*/ 488690 w 1096335"/>
                  <a:gd name="connsiteY513" fmla="*/ 47916 h 831850"/>
                  <a:gd name="connsiteX514" fmla="*/ 474843 w 1096335"/>
                  <a:gd name="connsiteY514" fmla="*/ 59666 h 831850"/>
                  <a:gd name="connsiteX515" fmla="*/ 460996 w 1096335"/>
                  <a:gd name="connsiteY515" fmla="*/ 47916 h 831850"/>
                  <a:gd name="connsiteX516" fmla="*/ 474843 w 1096335"/>
                  <a:gd name="connsiteY516" fmla="*/ 36166 h 831850"/>
                  <a:gd name="connsiteX517" fmla="*/ 751717 w 1096335"/>
                  <a:gd name="connsiteY517" fmla="*/ 17957 h 831850"/>
                  <a:gd name="connsiteX518" fmla="*/ 754885 w 1096335"/>
                  <a:gd name="connsiteY518" fmla="*/ 19000 h 831850"/>
                  <a:gd name="connsiteX519" fmla="*/ 766082 w 1096335"/>
                  <a:gd name="connsiteY519" fmla="*/ 24376 h 831850"/>
                  <a:gd name="connsiteX520" fmla="*/ 768227 w 1096335"/>
                  <a:gd name="connsiteY520" fmla="*/ 28771 h 831850"/>
                  <a:gd name="connsiteX521" fmla="*/ 754380 w 1096335"/>
                  <a:gd name="connsiteY521" fmla="*/ 40520 h 831850"/>
                  <a:gd name="connsiteX522" fmla="*/ 740532 w 1096335"/>
                  <a:gd name="connsiteY522" fmla="*/ 28771 h 831850"/>
                  <a:gd name="connsiteX523" fmla="*/ 744588 w 1096335"/>
                  <a:gd name="connsiteY523" fmla="*/ 20463 h 831850"/>
                  <a:gd name="connsiteX524" fmla="*/ 679103 w 1096335"/>
                  <a:gd name="connsiteY524" fmla="*/ 9949 h 831850"/>
                  <a:gd name="connsiteX525" fmla="*/ 692950 w 1096335"/>
                  <a:gd name="connsiteY525" fmla="*/ 21699 h 831850"/>
                  <a:gd name="connsiteX526" fmla="*/ 679103 w 1096335"/>
                  <a:gd name="connsiteY526" fmla="*/ 33449 h 831850"/>
                  <a:gd name="connsiteX527" fmla="*/ 665256 w 1096335"/>
                  <a:gd name="connsiteY527" fmla="*/ 21699 h 831850"/>
                  <a:gd name="connsiteX528" fmla="*/ 679103 w 1096335"/>
                  <a:gd name="connsiteY528" fmla="*/ 9949 h 831850"/>
                  <a:gd name="connsiteX529" fmla="*/ 343942 w 1096335"/>
                  <a:gd name="connsiteY529" fmla="*/ 8047 h 831850"/>
                  <a:gd name="connsiteX530" fmla="*/ 339970 w 1096335"/>
                  <a:gd name="connsiteY530" fmla="*/ 16184 h 831850"/>
                  <a:gd name="connsiteX531" fmla="*/ 330178 w 1096335"/>
                  <a:gd name="connsiteY531" fmla="*/ 19625 h 831850"/>
                  <a:gd name="connsiteX532" fmla="*/ 320387 w 1096335"/>
                  <a:gd name="connsiteY532" fmla="*/ 16184 h 831850"/>
                  <a:gd name="connsiteX533" fmla="*/ 320226 w 1096335"/>
                  <a:gd name="connsiteY533" fmla="*/ 15854 h 831850"/>
                  <a:gd name="connsiteX534" fmla="*/ 542009 w 1096335"/>
                  <a:gd name="connsiteY534" fmla="*/ 0 h 831850"/>
                  <a:gd name="connsiteX535" fmla="*/ 555856 w 1096335"/>
                  <a:gd name="connsiteY535" fmla="*/ 11750 h 831850"/>
                  <a:gd name="connsiteX536" fmla="*/ 542009 w 1096335"/>
                  <a:gd name="connsiteY536" fmla="*/ 23499 h 831850"/>
                  <a:gd name="connsiteX537" fmla="*/ 528161 w 1096335"/>
                  <a:gd name="connsiteY537" fmla="*/ 11750 h 831850"/>
                  <a:gd name="connsiteX538" fmla="*/ 542009 w 1096335"/>
                  <a:gd name="connsiteY538" fmla="*/ 0 h 831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</a:cxnLst>
                <a:rect l="l" t="t" r="r" b="b"/>
                <a:pathLst>
                  <a:path w="1096335" h="831850">
                    <a:moveTo>
                      <a:pt x="505095" y="817167"/>
                    </a:moveTo>
                    <a:cubicBezTo>
                      <a:pt x="512742" y="817167"/>
                      <a:pt x="518942" y="822428"/>
                      <a:pt x="518942" y="828917"/>
                    </a:cubicBezTo>
                    <a:lnTo>
                      <a:pt x="517510" y="831850"/>
                    </a:lnTo>
                    <a:lnTo>
                      <a:pt x="491889" y="830231"/>
                    </a:lnTo>
                    <a:lnTo>
                      <a:pt x="491248" y="828917"/>
                    </a:lnTo>
                    <a:cubicBezTo>
                      <a:pt x="491248" y="822428"/>
                      <a:pt x="497448" y="817167"/>
                      <a:pt x="505095" y="817167"/>
                    </a:cubicBezTo>
                    <a:close/>
                    <a:moveTo>
                      <a:pt x="319544" y="777927"/>
                    </a:moveTo>
                    <a:cubicBezTo>
                      <a:pt x="327191" y="777927"/>
                      <a:pt x="333391" y="783187"/>
                      <a:pt x="333391" y="789676"/>
                    </a:cubicBezTo>
                    <a:lnTo>
                      <a:pt x="329853" y="796924"/>
                    </a:lnTo>
                    <a:lnTo>
                      <a:pt x="310669" y="790609"/>
                    </a:lnTo>
                    <a:lnTo>
                      <a:pt x="306272" y="788497"/>
                    </a:lnTo>
                    <a:lnTo>
                      <a:pt x="309752" y="781368"/>
                    </a:lnTo>
                    <a:cubicBezTo>
                      <a:pt x="312258" y="779242"/>
                      <a:pt x="315720" y="777927"/>
                      <a:pt x="319544" y="777927"/>
                    </a:cubicBezTo>
                    <a:close/>
                    <a:moveTo>
                      <a:pt x="562102" y="770793"/>
                    </a:moveTo>
                    <a:cubicBezTo>
                      <a:pt x="569749" y="770793"/>
                      <a:pt x="575949" y="776054"/>
                      <a:pt x="575949" y="782543"/>
                    </a:cubicBezTo>
                    <a:cubicBezTo>
                      <a:pt x="575949" y="789032"/>
                      <a:pt x="569749" y="794293"/>
                      <a:pt x="562102" y="794293"/>
                    </a:cubicBezTo>
                    <a:cubicBezTo>
                      <a:pt x="554454" y="794293"/>
                      <a:pt x="548254" y="789032"/>
                      <a:pt x="548254" y="782543"/>
                    </a:cubicBezTo>
                    <a:cubicBezTo>
                      <a:pt x="548254" y="776054"/>
                      <a:pt x="554454" y="770793"/>
                      <a:pt x="562102" y="770793"/>
                    </a:cubicBezTo>
                    <a:close/>
                    <a:moveTo>
                      <a:pt x="777880" y="766030"/>
                    </a:moveTo>
                    <a:cubicBezTo>
                      <a:pt x="781704" y="766030"/>
                      <a:pt x="785165" y="767345"/>
                      <a:pt x="787671" y="769472"/>
                    </a:cubicBezTo>
                    <a:lnTo>
                      <a:pt x="789804" y="773841"/>
                    </a:lnTo>
                    <a:lnTo>
                      <a:pt x="767369" y="784614"/>
                    </a:lnTo>
                    <a:lnTo>
                      <a:pt x="764032" y="777780"/>
                    </a:lnTo>
                    <a:cubicBezTo>
                      <a:pt x="764032" y="771290"/>
                      <a:pt x="770232" y="766030"/>
                      <a:pt x="777880" y="766030"/>
                    </a:cubicBezTo>
                    <a:close/>
                    <a:moveTo>
                      <a:pt x="656218" y="753877"/>
                    </a:moveTo>
                    <a:cubicBezTo>
                      <a:pt x="663865" y="753877"/>
                      <a:pt x="670065" y="759137"/>
                      <a:pt x="670065" y="765627"/>
                    </a:cubicBezTo>
                    <a:cubicBezTo>
                      <a:pt x="670065" y="772116"/>
                      <a:pt x="663865" y="777376"/>
                      <a:pt x="656218" y="777376"/>
                    </a:cubicBezTo>
                    <a:cubicBezTo>
                      <a:pt x="648570" y="777376"/>
                      <a:pt x="642371" y="772116"/>
                      <a:pt x="642371" y="765627"/>
                    </a:cubicBezTo>
                    <a:cubicBezTo>
                      <a:pt x="642371" y="759137"/>
                      <a:pt x="648570" y="753877"/>
                      <a:pt x="656218" y="753877"/>
                    </a:cubicBezTo>
                    <a:close/>
                    <a:moveTo>
                      <a:pt x="421363" y="752009"/>
                    </a:moveTo>
                    <a:cubicBezTo>
                      <a:pt x="429010" y="752009"/>
                      <a:pt x="435210" y="757269"/>
                      <a:pt x="435210" y="763759"/>
                    </a:cubicBezTo>
                    <a:cubicBezTo>
                      <a:pt x="435210" y="770248"/>
                      <a:pt x="429010" y="775508"/>
                      <a:pt x="421363" y="775508"/>
                    </a:cubicBezTo>
                    <a:cubicBezTo>
                      <a:pt x="413715" y="775508"/>
                      <a:pt x="407515" y="770248"/>
                      <a:pt x="407515" y="763759"/>
                    </a:cubicBezTo>
                    <a:cubicBezTo>
                      <a:pt x="407515" y="757269"/>
                      <a:pt x="413715" y="752009"/>
                      <a:pt x="421363" y="752009"/>
                    </a:cubicBezTo>
                    <a:close/>
                    <a:moveTo>
                      <a:pt x="723384" y="717711"/>
                    </a:moveTo>
                    <a:cubicBezTo>
                      <a:pt x="731031" y="717711"/>
                      <a:pt x="737231" y="722971"/>
                      <a:pt x="737231" y="729460"/>
                    </a:cubicBezTo>
                    <a:cubicBezTo>
                      <a:pt x="737231" y="735949"/>
                      <a:pt x="731031" y="741210"/>
                      <a:pt x="723384" y="741210"/>
                    </a:cubicBezTo>
                    <a:cubicBezTo>
                      <a:pt x="715736" y="741210"/>
                      <a:pt x="709536" y="735949"/>
                      <a:pt x="709536" y="729460"/>
                    </a:cubicBezTo>
                    <a:cubicBezTo>
                      <a:pt x="709536" y="722971"/>
                      <a:pt x="715736" y="717711"/>
                      <a:pt x="723384" y="717711"/>
                    </a:cubicBezTo>
                    <a:close/>
                    <a:moveTo>
                      <a:pt x="845976" y="716334"/>
                    </a:moveTo>
                    <a:cubicBezTo>
                      <a:pt x="853623" y="716334"/>
                      <a:pt x="859823" y="721594"/>
                      <a:pt x="859823" y="728083"/>
                    </a:cubicBezTo>
                    <a:lnTo>
                      <a:pt x="859197" y="729366"/>
                    </a:lnTo>
                    <a:lnTo>
                      <a:pt x="845588" y="739697"/>
                    </a:lnTo>
                    <a:lnTo>
                      <a:pt x="836185" y="736392"/>
                    </a:lnTo>
                    <a:cubicBezTo>
                      <a:pt x="833679" y="734266"/>
                      <a:pt x="832129" y="731328"/>
                      <a:pt x="832129" y="728083"/>
                    </a:cubicBezTo>
                    <a:cubicBezTo>
                      <a:pt x="832129" y="721594"/>
                      <a:pt x="838329" y="716334"/>
                      <a:pt x="845976" y="716334"/>
                    </a:cubicBezTo>
                    <a:close/>
                    <a:moveTo>
                      <a:pt x="511553" y="713836"/>
                    </a:moveTo>
                    <a:cubicBezTo>
                      <a:pt x="519201" y="713836"/>
                      <a:pt x="525401" y="719096"/>
                      <a:pt x="525401" y="725585"/>
                    </a:cubicBezTo>
                    <a:cubicBezTo>
                      <a:pt x="525401" y="732075"/>
                      <a:pt x="519201" y="737335"/>
                      <a:pt x="511553" y="737335"/>
                    </a:cubicBezTo>
                    <a:cubicBezTo>
                      <a:pt x="503906" y="737335"/>
                      <a:pt x="497706" y="732075"/>
                      <a:pt x="497706" y="725585"/>
                    </a:cubicBezTo>
                    <a:cubicBezTo>
                      <a:pt x="497706" y="719096"/>
                      <a:pt x="503906" y="713836"/>
                      <a:pt x="511553" y="713836"/>
                    </a:cubicBezTo>
                    <a:close/>
                    <a:moveTo>
                      <a:pt x="289079" y="711500"/>
                    </a:moveTo>
                    <a:cubicBezTo>
                      <a:pt x="296726" y="711500"/>
                      <a:pt x="302926" y="716761"/>
                      <a:pt x="302926" y="723250"/>
                    </a:cubicBezTo>
                    <a:cubicBezTo>
                      <a:pt x="302926" y="729739"/>
                      <a:pt x="296726" y="735000"/>
                      <a:pt x="289079" y="735000"/>
                    </a:cubicBezTo>
                    <a:cubicBezTo>
                      <a:pt x="281431" y="735000"/>
                      <a:pt x="275232" y="729739"/>
                      <a:pt x="275232" y="723250"/>
                    </a:cubicBezTo>
                    <a:cubicBezTo>
                      <a:pt x="275232" y="716761"/>
                      <a:pt x="281431" y="711500"/>
                      <a:pt x="289079" y="711500"/>
                    </a:cubicBezTo>
                    <a:close/>
                    <a:moveTo>
                      <a:pt x="383195" y="694584"/>
                    </a:moveTo>
                    <a:cubicBezTo>
                      <a:pt x="390842" y="694584"/>
                      <a:pt x="397042" y="699844"/>
                      <a:pt x="397042" y="706334"/>
                    </a:cubicBezTo>
                    <a:cubicBezTo>
                      <a:pt x="397042" y="712823"/>
                      <a:pt x="390842" y="718083"/>
                      <a:pt x="383195" y="718083"/>
                    </a:cubicBezTo>
                    <a:cubicBezTo>
                      <a:pt x="375548" y="718083"/>
                      <a:pt x="369348" y="712823"/>
                      <a:pt x="369348" y="706334"/>
                    </a:cubicBezTo>
                    <a:cubicBezTo>
                      <a:pt x="369348" y="699844"/>
                      <a:pt x="375548" y="694584"/>
                      <a:pt x="383195" y="694584"/>
                    </a:cubicBezTo>
                    <a:close/>
                    <a:moveTo>
                      <a:pt x="654926" y="671211"/>
                    </a:moveTo>
                    <a:cubicBezTo>
                      <a:pt x="662574" y="671211"/>
                      <a:pt x="668774" y="676472"/>
                      <a:pt x="668774" y="682961"/>
                    </a:cubicBezTo>
                    <a:cubicBezTo>
                      <a:pt x="668774" y="689450"/>
                      <a:pt x="662574" y="694711"/>
                      <a:pt x="654926" y="694711"/>
                    </a:cubicBezTo>
                    <a:cubicBezTo>
                      <a:pt x="647279" y="694711"/>
                      <a:pt x="641079" y="689450"/>
                      <a:pt x="641079" y="682961"/>
                    </a:cubicBezTo>
                    <a:cubicBezTo>
                      <a:pt x="641079" y="676472"/>
                      <a:pt x="647279" y="671211"/>
                      <a:pt x="654926" y="671211"/>
                    </a:cubicBezTo>
                    <a:close/>
                    <a:moveTo>
                      <a:pt x="579650" y="664140"/>
                    </a:moveTo>
                    <a:cubicBezTo>
                      <a:pt x="587297" y="664140"/>
                      <a:pt x="593497" y="669400"/>
                      <a:pt x="593497" y="675889"/>
                    </a:cubicBezTo>
                    <a:cubicBezTo>
                      <a:pt x="593497" y="682378"/>
                      <a:pt x="587297" y="687639"/>
                      <a:pt x="579650" y="687639"/>
                    </a:cubicBezTo>
                    <a:cubicBezTo>
                      <a:pt x="572002" y="687639"/>
                      <a:pt x="565802" y="682378"/>
                      <a:pt x="565802" y="675889"/>
                    </a:cubicBezTo>
                    <a:cubicBezTo>
                      <a:pt x="565802" y="669400"/>
                      <a:pt x="572002" y="664140"/>
                      <a:pt x="579650" y="664140"/>
                    </a:cubicBezTo>
                    <a:close/>
                    <a:moveTo>
                      <a:pt x="450361" y="658418"/>
                    </a:moveTo>
                    <a:cubicBezTo>
                      <a:pt x="458008" y="658418"/>
                      <a:pt x="464208" y="663678"/>
                      <a:pt x="464208" y="670167"/>
                    </a:cubicBezTo>
                    <a:cubicBezTo>
                      <a:pt x="464208" y="676657"/>
                      <a:pt x="458008" y="681917"/>
                      <a:pt x="450361" y="681917"/>
                    </a:cubicBezTo>
                    <a:cubicBezTo>
                      <a:pt x="442713" y="681917"/>
                      <a:pt x="436513" y="676657"/>
                      <a:pt x="436513" y="670167"/>
                    </a:cubicBezTo>
                    <a:cubicBezTo>
                      <a:pt x="436513" y="663678"/>
                      <a:pt x="442713" y="658418"/>
                      <a:pt x="450361" y="658418"/>
                    </a:cubicBezTo>
                    <a:close/>
                    <a:moveTo>
                      <a:pt x="238531" y="654543"/>
                    </a:moveTo>
                    <a:cubicBezTo>
                      <a:pt x="246178" y="654543"/>
                      <a:pt x="252378" y="659803"/>
                      <a:pt x="252378" y="666292"/>
                    </a:cubicBezTo>
                    <a:cubicBezTo>
                      <a:pt x="252378" y="672782"/>
                      <a:pt x="246178" y="678042"/>
                      <a:pt x="238531" y="678042"/>
                    </a:cubicBezTo>
                    <a:cubicBezTo>
                      <a:pt x="230883" y="678042"/>
                      <a:pt x="224683" y="672782"/>
                      <a:pt x="224683" y="666292"/>
                    </a:cubicBezTo>
                    <a:cubicBezTo>
                      <a:pt x="224683" y="659803"/>
                      <a:pt x="230883" y="654543"/>
                      <a:pt x="238531" y="654543"/>
                    </a:cubicBezTo>
                    <a:close/>
                    <a:moveTo>
                      <a:pt x="825529" y="643384"/>
                    </a:moveTo>
                    <a:cubicBezTo>
                      <a:pt x="833176" y="643384"/>
                      <a:pt x="839376" y="648645"/>
                      <a:pt x="839376" y="655134"/>
                    </a:cubicBezTo>
                    <a:cubicBezTo>
                      <a:pt x="839376" y="661623"/>
                      <a:pt x="833176" y="666884"/>
                      <a:pt x="825529" y="666884"/>
                    </a:cubicBezTo>
                    <a:cubicBezTo>
                      <a:pt x="817881" y="666884"/>
                      <a:pt x="811681" y="661623"/>
                      <a:pt x="811681" y="655134"/>
                    </a:cubicBezTo>
                    <a:cubicBezTo>
                      <a:pt x="811681" y="648645"/>
                      <a:pt x="817881" y="643384"/>
                      <a:pt x="825529" y="643384"/>
                    </a:cubicBezTo>
                    <a:close/>
                    <a:moveTo>
                      <a:pt x="104630" y="631859"/>
                    </a:moveTo>
                    <a:lnTo>
                      <a:pt x="112158" y="634505"/>
                    </a:lnTo>
                    <a:cubicBezTo>
                      <a:pt x="114664" y="636632"/>
                      <a:pt x="116214" y="639569"/>
                      <a:pt x="116214" y="642813"/>
                    </a:cubicBezTo>
                    <a:lnTo>
                      <a:pt x="114755" y="645802"/>
                    </a:lnTo>
                    <a:close/>
                    <a:moveTo>
                      <a:pt x="738057" y="623332"/>
                    </a:moveTo>
                    <a:cubicBezTo>
                      <a:pt x="745705" y="623332"/>
                      <a:pt x="751905" y="628593"/>
                      <a:pt x="751905" y="635082"/>
                    </a:cubicBezTo>
                    <a:cubicBezTo>
                      <a:pt x="751905" y="641571"/>
                      <a:pt x="745705" y="646832"/>
                      <a:pt x="738057" y="646832"/>
                    </a:cubicBezTo>
                    <a:cubicBezTo>
                      <a:pt x="730410" y="646832"/>
                      <a:pt x="724210" y="641571"/>
                      <a:pt x="724210" y="635082"/>
                    </a:cubicBezTo>
                    <a:cubicBezTo>
                      <a:pt x="724210" y="628593"/>
                      <a:pt x="730410" y="623332"/>
                      <a:pt x="738057" y="623332"/>
                    </a:cubicBezTo>
                    <a:close/>
                    <a:moveTo>
                      <a:pt x="927348" y="617466"/>
                    </a:moveTo>
                    <a:cubicBezTo>
                      <a:pt x="934995" y="617466"/>
                      <a:pt x="941195" y="622727"/>
                      <a:pt x="941195" y="629216"/>
                    </a:cubicBezTo>
                    <a:cubicBezTo>
                      <a:pt x="941195" y="635705"/>
                      <a:pt x="934995" y="640966"/>
                      <a:pt x="927348" y="640966"/>
                    </a:cubicBezTo>
                    <a:cubicBezTo>
                      <a:pt x="919700" y="640966"/>
                      <a:pt x="913500" y="635705"/>
                      <a:pt x="913500" y="629216"/>
                    </a:cubicBezTo>
                    <a:cubicBezTo>
                      <a:pt x="913500" y="622727"/>
                      <a:pt x="919700" y="617466"/>
                      <a:pt x="927348" y="617466"/>
                    </a:cubicBezTo>
                    <a:close/>
                    <a:moveTo>
                      <a:pt x="381903" y="611918"/>
                    </a:moveTo>
                    <a:cubicBezTo>
                      <a:pt x="389551" y="611918"/>
                      <a:pt x="395751" y="617179"/>
                      <a:pt x="395751" y="623668"/>
                    </a:cubicBezTo>
                    <a:cubicBezTo>
                      <a:pt x="395751" y="630157"/>
                      <a:pt x="389551" y="635418"/>
                      <a:pt x="381903" y="635418"/>
                    </a:cubicBezTo>
                    <a:cubicBezTo>
                      <a:pt x="374256" y="635418"/>
                      <a:pt x="368056" y="630157"/>
                      <a:pt x="368056" y="623668"/>
                    </a:cubicBezTo>
                    <a:cubicBezTo>
                      <a:pt x="368056" y="617179"/>
                      <a:pt x="374256" y="611918"/>
                      <a:pt x="381903" y="611918"/>
                    </a:cubicBezTo>
                    <a:close/>
                    <a:moveTo>
                      <a:pt x="542418" y="609883"/>
                    </a:moveTo>
                    <a:cubicBezTo>
                      <a:pt x="550065" y="609883"/>
                      <a:pt x="556265" y="615143"/>
                      <a:pt x="556265" y="621632"/>
                    </a:cubicBezTo>
                    <a:cubicBezTo>
                      <a:pt x="556265" y="628121"/>
                      <a:pt x="550065" y="633382"/>
                      <a:pt x="542418" y="633382"/>
                    </a:cubicBezTo>
                    <a:cubicBezTo>
                      <a:pt x="534771" y="633382"/>
                      <a:pt x="528571" y="628121"/>
                      <a:pt x="528571" y="621632"/>
                    </a:cubicBezTo>
                    <a:cubicBezTo>
                      <a:pt x="528571" y="615143"/>
                      <a:pt x="534771" y="609883"/>
                      <a:pt x="542418" y="609883"/>
                    </a:cubicBezTo>
                    <a:close/>
                    <a:moveTo>
                      <a:pt x="306627" y="604847"/>
                    </a:moveTo>
                    <a:cubicBezTo>
                      <a:pt x="314274" y="604847"/>
                      <a:pt x="320474" y="610107"/>
                      <a:pt x="320474" y="616596"/>
                    </a:cubicBezTo>
                    <a:cubicBezTo>
                      <a:pt x="320474" y="623085"/>
                      <a:pt x="314274" y="628346"/>
                      <a:pt x="306627" y="628346"/>
                    </a:cubicBezTo>
                    <a:cubicBezTo>
                      <a:pt x="298980" y="628346"/>
                      <a:pt x="292780" y="623085"/>
                      <a:pt x="292780" y="616596"/>
                    </a:cubicBezTo>
                    <a:cubicBezTo>
                      <a:pt x="292780" y="610107"/>
                      <a:pt x="298980" y="604847"/>
                      <a:pt x="306627" y="604847"/>
                    </a:cubicBezTo>
                    <a:close/>
                    <a:moveTo>
                      <a:pt x="169533" y="594897"/>
                    </a:moveTo>
                    <a:cubicBezTo>
                      <a:pt x="177180" y="594897"/>
                      <a:pt x="183380" y="600158"/>
                      <a:pt x="183380" y="606647"/>
                    </a:cubicBezTo>
                    <a:cubicBezTo>
                      <a:pt x="183380" y="613136"/>
                      <a:pt x="177180" y="618397"/>
                      <a:pt x="169533" y="618397"/>
                    </a:cubicBezTo>
                    <a:cubicBezTo>
                      <a:pt x="161885" y="618397"/>
                      <a:pt x="155685" y="613136"/>
                      <a:pt x="155685" y="606647"/>
                    </a:cubicBezTo>
                    <a:cubicBezTo>
                      <a:pt x="155685" y="600158"/>
                      <a:pt x="161885" y="594897"/>
                      <a:pt x="169533" y="594897"/>
                    </a:cubicBezTo>
                    <a:close/>
                    <a:moveTo>
                      <a:pt x="454947" y="589830"/>
                    </a:moveTo>
                    <a:cubicBezTo>
                      <a:pt x="462594" y="589830"/>
                      <a:pt x="468794" y="595091"/>
                      <a:pt x="468794" y="601580"/>
                    </a:cubicBezTo>
                    <a:cubicBezTo>
                      <a:pt x="468794" y="608069"/>
                      <a:pt x="462594" y="613330"/>
                      <a:pt x="454947" y="613330"/>
                    </a:cubicBezTo>
                    <a:cubicBezTo>
                      <a:pt x="447299" y="613330"/>
                      <a:pt x="441100" y="608069"/>
                      <a:pt x="441100" y="601580"/>
                    </a:cubicBezTo>
                    <a:cubicBezTo>
                      <a:pt x="441100" y="595091"/>
                      <a:pt x="447299" y="589830"/>
                      <a:pt x="454947" y="589830"/>
                    </a:cubicBezTo>
                    <a:close/>
                    <a:moveTo>
                      <a:pt x="644237" y="583965"/>
                    </a:moveTo>
                    <a:cubicBezTo>
                      <a:pt x="651885" y="583965"/>
                      <a:pt x="658084" y="589225"/>
                      <a:pt x="658084" y="595714"/>
                    </a:cubicBezTo>
                    <a:cubicBezTo>
                      <a:pt x="658084" y="602204"/>
                      <a:pt x="651885" y="607464"/>
                      <a:pt x="644237" y="607464"/>
                    </a:cubicBezTo>
                    <a:cubicBezTo>
                      <a:pt x="636590" y="607464"/>
                      <a:pt x="630390" y="602204"/>
                      <a:pt x="630390" y="595714"/>
                    </a:cubicBezTo>
                    <a:cubicBezTo>
                      <a:pt x="630390" y="589225"/>
                      <a:pt x="636590" y="583965"/>
                      <a:pt x="644237" y="583965"/>
                    </a:cubicBezTo>
                    <a:close/>
                    <a:moveTo>
                      <a:pt x="795064" y="576958"/>
                    </a:moveTo>
                    <a:cubicBezTo>
                      <a:pt x="802711" y="576958"/>
                      <a:pt x="808911" y="582219"/>
                      <a:pt x="808911" y="588708"/>
                    </a:cubicBezTo>
                    <a:cubicBezTo>
                      <a:pt x="808911" y="595197"/>
                      <a:pt x="802711" y="600457"/>
                      <a:pt x="795064" y="600457"/>
                    </a:cubicBezTo>
                    <a:cubicBezTo>
                      <a:pt x="787417" y="600457"/>
                      <a:pt x="781217" y="595197"/>
                      <a:pt x="781217" y="588708"/>
                    </a:cubicBezTo>
                    <a:cubicBezTo>
                      <a:pt x="781217" y="582219"/>
                      <a:pt x="787417" y="576958"/>
                      <a:pt x="795064" y="576958"/>
                    </a:cubicBezTo>
                    <a:close/>
                    <a:moveTo>
                      <a:pt x="889180" y="560042"/>
                    </a:moveTo>
                    <a:cubicBezTo>
                      <a:pt x="896828" y="560042"/>
                      <a:pt x="903028" y="565302"/>
                      <a:pt x="903028" y="571791"/>
                    </a:cubicBezTo>
                    <a:cubicBezTo>
                      <a:pt x="903028" y="578280"/>
                      <a:pt x="896828" y="583541"/>
                      <a:pt x="889180" y="583541"/>
                    </a:cubicBezTo>
                    <a:cubicBezTo>
                      <a:pt x="881533" y="583541"/>
                      <a:pt x="875333" y="578280"/>
                      <a:pt x="875333" y="571791"/>
                    </a:cubicBezTo>
                    <a:cubicBezTo>
                      <a:pt x="875333" y="565302"/>
                      <a:pt x="881533" y="560042"/>
                      <a:pt x="889180" y="560042"/>
                    </a:cubicBezTo>
                    <a:close/>
                    <a:moveTo>
                      <a:pt x="101075" y="548398"/>
                    </a:moveTo>
                    <a:cubicBezTo>
                      <a:pt x="108723" y="548398"/>
                      <a:pt x="114923" y="553659"/>
                      <a:pt x="114923" y="560148"/>
                    </a:cubicBezTo>
                    <a:cubicBezTo>
                      <a:pt x="114923" y="566637"/>
                      <a:pt x="108723" y="571898"/>
                      <a:pt x="101075" y="571898"/>
                    </a:cubicBezTo>
                    <a:cubicBezTo>
                      <a:pt x="93428" y="571898"/>
                      <a:pt x="87228" y="566637"/>
                      <a:pt x="87228" y="560148"/>
                    </a:cubicBezTo>
                    <a:cubicBezTo>
                      <a:pt x="87228" y="553659"/>
                      <a:pt x="93428" y="548398"/>
                      <a:pt x="101075" y="548398"/>
                    </a:cubicBezTo>
                    <a:close/>
                    <a:moveTo>
                      <a:pt x="258247" y="546362"/>
                    </a:moveTo>
                    <a:cubicBezTo>
                      <a:pt x="265895" y="546362"/>
                      <a:pt x="272094" y="551623"/>
                      <a:pt x="272094" y="558112"/>
                    </a:cubicBezTo>
                    <a:cubicBezTo>
                      <a:pt x="272094" y="564601"/>
                      <a:pt x="265895" y="569862"/>
                      <a:pt x="258247" y="569862"/>
                    </a:cubicBezTo>
                    <a:cubicBezTo>
                      <a:pt x="250600" y="569862"/>
                      <a:pt x="244400" y="564601"/>
                      <a:pt x="244400" y="558112"/>
                    </a:cubicBezTo>
                    <a:cubicBezTo>
                      <a:pt x="244400" y="551623"/>
                      <a:pt x="250600" y="546362"/>
                      <a:pt x="258247" y="546362"/>
                    </a:cubicBezTo>
                    <a:close/>
                    <a:moveTo>
                      <a:pt x="511953" y="543456"/>
                    </a:moveTo>
                    <a:cubicBezTo>
                      <a:pt x="519601" y="543456"/>
                      <a:pt x="525801" y="548717"/>
                      <a:pt x="525801" y="555206"/>
                    </a:cubicBezTo>
                    <a:cubicBezTo>
                      <a:pt x="525801" y="561695"/>
                      <a:pt x="519601" y="566956"/>
                      <a:pt x="511953" y="566956"/>
                    </a:cubicBezTo>
                    <a:cubicBezTo>
                      <a:pt x="504306" y="566956"/>
                      <a:pt x="498106" y="561695"/>
                      <a:pt x="498106" y="555206"/>
                    </a:cubicBezTo>
                    <a:cubicBezTo>
                      <a:pt x="498106" y="548717"/>
                      <a:pt x="504306" y="543456"/>
                      <a:pt x="511953" y="543456"/>
                    </a:cubicBezTo>
                    <a:close/>
                    <a:moveTo>
                      <a:pt x="606070" y="526540"/>
                    </a:moveTo>
                    <a:cubicBezTo>
                      <a:pt x="613717" y="526540"/>
                      <a:pt x="619917" y="531800"/>
                      <a:pt x="619917" y="538290"/>
                    </a:cubicBezTo>
                    <a:cubicBezTo>
                      <a:pt x="619917" y="544779"/>
                      <a:pt x="613717" y="550039"/>
                      <a:pt x="606070" y="550039"/>
                    </a:cubicBezTo>
                    <a:cubicBezTo>
                      <a:pt x="598422" y="550039"/>
                      <a:pt x="592222" y="544779"/>
                      <a:pt x="592222" y="538290"/>
                    </a:cubicBezTo>
                    <a:cubicBezTo>
                      <a:pt x="592222" y="531800"/>
                      <a:pt x="598422" y="526540"/>
                      <a:pt x="606070" y="526540"/>
                    </a:cubicBezTo>
                    <a:close/>
                    <a:moveTo>
                      <a:pt x="170776" y="526310"/>
                    </a:moveTo>
                    <a:cubicBezTo>
                      <a:pt x="178423" y="526310"/>
                      <a:pt x="184623" y="531571"/>
                      <a:pt x="184623" y="538060"/>
                    </a:cubicBezTo>
                    <a:cubicBezTo>
                      <a:pt x="184623" y="544549"/>
                      <a:pt x="178423" y="549810"/>
                      <a:pt x="170776" y="549810"/>
                    </a:cubicBezTo>
                    <a:cubicBezTo>
                      <a:pt x="163128" y="549810"/>
                      <a:pt x="156929" y="544549"/>
                      <a:pt x="156929" y="538060"/>
                    </a:cubicBezTo>
                    <a:cubicBezTo>
                      <a:pt x="156929" y="531571"/>
                      <a:pt x="163128" y="526310"/>
                      <a:pt x="170776" y="526310"/>
                    </a:cubicBezTo>
                    <a:close/>
                    <a:moveTo>
                      <a:pt x="956346" y="523875"/>
                    </a:moveTo>
                    <a:cubicBezTo>
                      <a:pt x="963993" y="523875"/>
                      <a:pt x="970193" y="529136"/>
                      <a:pt x="970193" y="535625"/>
                    </a:cubicBezTo>
                    <a:cubicBezTo>
                      <a:pt x="970193" y="542114"/>
                      <a:pt x="963993" y="547375"/>
                      <a:pt x="956346" y="547375"/>
                    </a:cubicBezTo>
                    <a:cubicBezTo>
                      <a:pt x="948699" y="547375"/>
                      <a:pt x="942499" y="542114"/>
                      <a:pt x="942499" y="535625"/>
                    </a:cubicBezTo>
                    <a:cubicBezTo>
                      <a:pt x="942499" y="529136"/>
                      <a:pt x="948699" y="523875"/>
                      <a:pt x="956346" y="523875"/>
                    </a:cubicBezTo>
                    <a:close/>
                    <a:moveTo>
                      <a:pt x="360066" y="520444"/>
                    </a:moveTo>
                    <a:cubicBezTo>
                      <a:pt x="367714" y="520444"/>
                      <a:pt x="373913" y="525705"/>
                      <a:pt x="373913" y="532194"/>
                    </a:cubicBezTo>
                    <a:cubicBezTo>
                      <a:pt x="373913" y="538683"/>
                      <a:pt x="367714" y="543944"/>
                      <a:pt x="360066" y="543944"/>
                    </a:cubicBezTo>
                    <a:cubicBezTo>
                      <a:pt x="352419" y="543944"/>
                      <a:pt x="346219" y="538683"/>
                      <a:pt x="346219" y="532194"/>
                    </a:cubicBezTo>
                    <a:cubicBezTo>
                      <a:pt x="346219" y="525705"/>
                      <a:pt x="352419" y="520444"/>
                      <a:pt x="360066" y="520444"/>
                    </a:cubicBezTo>
                    <a:close/>
                    <a:moveTo>
                      <a:pt x="744516" y="520000"/>
                    </a:moveTo>
                    <a:cubicBezTo>
                      <a:pt x="752163" y="520000"/>
                      <a:pt x="758363" y="525261"/>
                      <a:pt x="758363" y="531750"/>
                    </a:cubicBezTo>
                    <a:cubicBezTo>
                      <a:pt x="758363" y="538239"/>
                      <a:pt x="752163" y="543500"/>
                      <a:pt x="744516" y="543500"/>
                    </a:cubicBezTo>
                    <a:cubicBezTo>
                      <a:pt x="736868" y="543500"/>
                      <a:pt x="730668" y="538239"/>
                      <a:pt x="730668" y="531750"/>
                    </a:cubicBezTo>
                    <a:cubicBezTo>
                      <a:pt x="730668" y="525261"/>
                      <a:pt x="736868" y="520000"/>
                      <a:pt x="744516" y="520000"/>
                    </a:cubicBezTo>
                    <a:close/>
                    <a:moveTo>
                      <a:pt x="673235" y="490374"/>
                    </a:moveTo>
                    <a:cubicBezTo>
                      <a:pt x="680883" y="490374"/>
                      <a:pt x="687083" y="495634"/>
                      <a:pt x="687083" y="502123"/>
                    </a:cubicBezTo>
                    <a:cubicBezTo>
                      <a:pt x="687083" y="508613"/>
                      <a:pt x="680883" y="513873"/>
                      <a:pt x="673235" y="513873"/>
                    </a:cubicBezTo>
                    <a:cubicBezTo>
                      <a:pt x="665588" y="513873"/>
                      <a:pt x="659388" y="508613"/>
                      <a:pt x="659388" y="502123"/>
                    </a:cubicBezTo>
                    <a:cubicBezTo>
                      <a:pt x="659388" y="495634"/>
                      <a:pt x="665588" y="490374"/>
                      <a:pt x="673235" y="490374"/>
                    </a:cubicBezTo>
                    <a:close/>
                    <a:moveTo>
                      <a:pt x="461405" y="486499"/>
                    </a:moveTo>
                    <a:cubicBezTo>
                      <a:pt x="469052" y="486499"/>
                      <a:pt x="475252" y="491759"/>
                      <a:pt x="475252" y="498248"/>
                    </a:cubicBezTo>
                    <a:cubicBezTo>
                      <a:pt x="475252" y="504738"/>
                      <a:pt x="469052" y="509998"/>
                      <a:pt x="461405" y="509998"/>
                    </a:cubicBezTo>
                    <a:cubicBezTo>
                      <a:pt x="453758" y="509998"/>
                      <a:pt x="447558" y="504738"/>
                      <a:pt x="447558" y="498248"/>
                    </a:cubicBezTo>
                    <a:cubicBezTo>
                      <a:pt x="447558" y="491759"/>
                      <a:pt x="453758" y="486499"/>
                      <a:pt x="461405" y="486499"/>
                    </a:cubicBezTo>
                    <a:close/>
                    <a:moveTo>
                      <a:pt x="227782" y="479936"/>
                    </a:moveTo>
                    <a:cubicBezTo>
                      <a:pt x="235430" y="479936"/>
                      <a:pt x="241630" y="485196"/>
                      <a:pt x="241630" y="491686"/>
                    </a:cubicBezTo>
                    <a:cubicBezTo>
                      <a:pt x="241630" y="498175"/>
                      <a:pt x="235430" y="503435"/>
                      <a:pt x="227782" y="503435"/>
                    </a:cubicBezTo>
                    <a:cubicBezTo>
                      <a:pt x="220135" y="503435"/>
                      <a:pt x="213935" y="498175"/>
                      <a:pt x="213935" y="491686"/>
                    </a:cubicBezTo>
                    <a:cubicBezTo>
                      <a:pt x="213935" y="485196"/>
                      <a:pt x="220135" y="479936"/>
                      <a:pt x="227782" y="479936"/>
                    </a:cubicBezTo>
                    <a:close/>
                    <a:moveTo>
                      <a:pt x="887889" y="477376"/>
                    </a:moveTo>
                    <a:cubicBezTo>
                      <a:pt x="895536" y="477376"/>
                      <a:pt x="901736" y="482637"/>
                      <a:pt x="901736" y="489126"/>
                    </a:cubicBezTo>
                    <a:cubicBezTo>
                      <a:pt x="901736" y="495615"/>
                      <a:pt x="895536" y="500876"/>
                      <a:pt x="887889" y="500876"/>
                    </a:cubicBezTo>
                    <a:cubicBezTo>
                      <a:pt x="880241" y="500876"/>
                      <a:pt x="874041" y="495615"/>
                      <a:pt x="874041" y="489126"/>
                    </a:cubicBezTo>
                    <a:cubicBezTo>
                      <a:pt x="874041" y="482637"/>
                      <a:pt x="880241" y="477376"/>
                      <a:pt x="887889" y="477376"/>
                    </a:cubicBezTo>
                    <a:close/>
                    <a:moveTo>
                      <a:pt x="1045060" y="475340"/>
                    </a:moveTo>
                    <a:cubicBezTo>
                      <a:pt x="1048884" y="475340"/>
                      <a:pt x="1052346" y="476655"/>
                      <a:pt x="1054852" y="478782"/>
                    </a:cubicBezTo>
                    <a:lnTo>
                      <a:pt x="1055184" y="479461"/>
                    </a:lnTo>
                    <a:lnTo>
                      <a:pt x="1051663" y="483495"/>
                    </a:lnTo>
                    <a:lnTo>
                      <a:pt x="1034839" y="494518"/>
                    </a:lnTo>
                    <a:lnTo>
                      <a:pt x="1031213" y="487090"/>
                    </a:lnTo>
                    <a:cubicBezTo>
                      <a:pt x="1031213" y="480601"/>
                      <a:pt x="1037413" y="475340"/>
                      <a:pt x="1045060" y="475340"/>
                    </a:cubicBezTo>
                    <a:close/>
                    <a:moveTo>
                      <a:pt x="812612" y="470304"/>
                    </a:moveTo>
                    <a:cubicBezTo>
                      <a:pt x="820260" y="470304"/>
                      <a:pt x="826460" y="475565"/>
                      <a:pt x="826460" y="482054"/>
                    </a:cubicBezTo>
                    <a:cubicBezTo>
                      <a:pt x="826460" y="488543"/>
                      <a:pt x="820260" y="493804"/>
                      <a:pt x="812612" y="493804"/>
                    </a:cubicBezTo>
                    <a:cubicBezTo>
                      <a:pt x="804965" y="493804"/>
                      <a:pt x="798765" y="488543"/>
                      <a:pt x="798765" y="482054"/>
                    </a:cubicBezTo>
                    <a:cubicBezTo>
                      <a:pt x="798765" y="475565"/>
                      <a:pt x="804965" y="470304"/>
                      <a:pt x="812612" y="470304"/>
                    </a:cubicBezTo>
                    <a:close/>
                    <a:moveTo>
                      <a:pt x="321899" y="463019"/>
                    </a:moveTo>
                    <a:cubicBezTo>
                      <a:pt x="329546" y="463019"/>
                      <a:pt x="335746" y="468280"/>
                      <a:pt x="335746" y="474769"/>
                    </a:cubicBezTo>
                    <a:cubicBezTo>
                      <a:pt x="335746" y="481258"/>
                      <a:pt x="329546" y="486519"/>
                      <a:pt x="321899" y="486519"/>
                    </a:cubicBezTo>
                    <a:cubicBezTo>
                      <a:pt x="314251" y="486519"/>
                      <a:pt x="308051" y="481258"/>
                      <a:pt x="308051" y="474769"/>
                    </a:cubicBezTo>
                    <a:cubicBezTo>
                      <a:pt x="308051" y="468280"/>
                      <a:pt x="314251" y="463019"/>
                      <a:pt x="321899" y="463019"/>
                    </a:cubicBezTo>
                    <a:close/>
                    <a:moveTo>
                      <a:pt x="52711" y="457930"/>
                    </a:moveTo>
                    <a:cubicBezTo>
                      <a:pt x="60359" y="457930"/>
                      <a:pt x="66559" y="463190"/>
                      <a:pt x="66559" y="469680"/>
                    </a:cubicBezTo>
                    <a:cubicBezTo>
                      <a:pt x="66559" y="476169"/>
                      <a:pt x="60359" y="481429"/>
                      <a:pt x="52711" y="481429"/>
                    </a:cubicBezTo>
                    <a:cubicBezTo>
                      <a:pt x="45064" y="481429"/>
                      <a:pt x="38864" y="476169"/>
                      <a:pt x="38864" y="469680"/>
                    </a:cubicBezTo>
                    <a:cubicBezTo>
                      <a:pt x="38864" y="463190"/>
                      <a:pt x="45064" y="457930"/>
                      <a:pt x="52711" y="457930"/>
                    </a:cubicBezTo>
                    <a:close/>
                    <a:moveTo>
                      <a:pt x="957589" y="455288"/>
                    </a:moveTo>
                    <a:cubicBezTo>
                      <a:pt x="965237" y="455288"/>
                      <a:pt x="971436" y="460549"/>
                      <a:pt x="971436" y="467038"/>
                    </a:cubicBezTo>
                    <a:cubicBezTo>
                      <a:pt x="971436" y="473527"/>
                      <a:pt x="965237" y="478788"/>
                      <a:pt x="957589" y="478788"/>
                    </a:cubicBezTo>
                    <a:cubicBezTo>
                      <a:pt x="949942" y="478788"/>
                      <a:pt x="943742" y="473527"/>
                      <a:pt x="943742" y="467038"/>
                    </a:cubicBezTo>
                    <a:cubicBezTo>
                      <a:pt x="943742" y="460549"/>
                      <a:pt x="949942" y="455288"/>
                      <a:pt x="957589" y="455288"/>
                    </a:cubicBezTo>
                    <a:close/>
                    <a:moveTo>
                      <a:pt x="604778" y="443874"/>
                    </a:moveTo>
                    <a:cubicBezTo>
                      <a:pt x="612425" y="443874"/>
                      <a:pt x="618625" y="449135"/>
                      <a:pt x="618625" y="455624"/>
                    </a:cubicBezTo>
                    <a:cubicBezTo>
                      <a:pt x="618625" y="462113"/>
                      <a:pt x="612425" y="467374"/>
                      <a:pt x="604778" y="467374"/>
                    </a:cubicBezTo>
                    <a:cubicBezTo>
                      <a:pt x="597131" y="467374"/>
                      <a:pt x="590931" y="462113"/>
                      <a:pt x="590931" y="455624"/>
                    </a:cubicBezTo>
                    <a:cubicBezTo>
                      <a:pt x="590931" y="449135"/>
                      <a:pt x="597131" y="443874"/>
                      <a:pt x="604778" y="443874"/>
                    </a:cubicBezTo>
                    <a:close/>
                    <a:moveTo>
                      <a:pt x="529502" y="436803"/>
                    </a:moveTo>
                    <a:cubicBezTo>
                      <a:pt x="537149" y="436803"/>
                      <a:pt x="543349" y="442063"/>
                      <a:pt x="543349" y="448552"/>
                    </a:cubicBezTo>
                    <a:cubicBezTo>
                      <a:pt x="543349" y="455041"/>
                      <a:pt x="537149" y="460302"/>
                      <a:pt x="529502" y="460302"/>
                    </a:cubicBezTo>
                    <a:cubicBezTo>
                      <a:pt x="521854" y="460302"/>
                      <a:pt x="515654" y="455041"/>
                      <a:pt x="515654" y="448552"/>
                    </a:cubicBezTo>
                    <a:cubicBezTo>
                      <a:pt x="515654" y="442063"/>
                      <a:pt x="521854" y="436803"/>
                      <a:pt x="529502" y="436803"/>
                    </a:cubicBezTo>
                    <a:close/>
                    <a:moveTo>
                      <a:pt x="389064" y="426853"/>
                    </a:moveTo>
                    <a:cubicBezTo>
                      <a:pt x="396712" y="426853"/>
                      <a:pt x="402912" y="432114"/>
                      <a:pt x="402912" y="438603"/>
                    </a:cubicBezTo>
                    <a:cubicBezTo>
                      <a:pt x="402912" y="445092"/>
                      <a:pt x="396712" y="450353"/>
                      <a:pt x="389064" y="450353"/>
                    </a:cubicBezTo>
                    <a:cubicBezTo>
                      <a:pt x="381417" y="450353"/>
                      <a:pt x="375217" y="445092"/>
                      <a:pt x="375217" y="438603"/>
                    </a:cubicBezTo>
                    <a:cubicBezTo>
                      <a:pt x="375217" y="432114"/>
                      <a:pt x="381417" y="426853"/>
                      <a:pt x="389064" y="426853"/>
                    </a:cubicBezTo>
                    <a:close/>
                    <a:moveTo>
                      <a:pt x="177234" y="422978"/>
                    </a:moveTo>
                    <a:cubicBezTo>
                      <a:pt x="184882" y="422978"/>
                      <a:pt x="191081" y="428239"/>
                      <a:pt x="191081" y="434728"/>
                    </a:cubicBezTo>
                    <a:cubicBezTo>
                      <a:pt x="191081" y="441217"/>
                      <a:pt x="184882" y="446478"/>
                      <a:pt x="177234" y="446478"/>
                    </a:cubicBezTo>
                    <a:cubicBezTo>
                      <a:pt x="169587" y="446478"/>
                      <a:pt x="163387" y="441217"/>
                      <a:pt x="163387" y="434728"/>
                    </a:cubicBezTo>
                    <a:cubicBezTo>
                      <a:pt x="163387" y="428239"/>
                      <a:pt x="169587" y="422978"/>
                      <a:pt x="177234" y="422978"/>
                    </a:cubicBezTo>
                    <a:close/>
                    <a:moveTo>
                      <a:pt x="737706" y="412826"/>
                    </a:moveTo>
                    <a:cubicBezTo>
                      <a:pt x="745353" y="412826"/>
                      <a:pt x="751553" y="418086"/>
                      <a:pt x="751553" y="424575"/>
                    </a:cubicBezTo>
                    <a:cubicBezTo>
                      <a:pt x="751553" y="431065"/>
                      <a:pt x="745353" y="436325"/>
                      <a:pt x="737706" y="436325"/>
                    </a:cubicBezTo>
                    <a:cubicBezTo>
                      <a:pt x="730058" y="436325"/>
                      <a:pt x="723858" y="431065"/>
                      <a:pt x="723858" y="424575"/>
                    </a:cubicBezTo>
                    <a:cubicBezTo>
                      <a:pt x="723858" y="418086"/>
                      <a:pt x="730058" y="412826"/>
                      <a:pt x="737706" y="412826"/>
                    </a:cubicBezTo>
                    <a:close/>
                    <a:moveTo>
                      <a:pt x="1014596" y="408914"/>
                    </a:moveTo>
                    <a:cubicBezTo>
                      <a:pt x="1022243" y="408914"/>
                      <a:pt x="1028443" y="414174"/>
                      <a:pt x="1028443" y="420664"/>
                    </a:cubicBezTo>
                    <a:cubicBezTo>
                      <a:pt x="1028443" y="427153"/>
                      <a:pt x="1022243" y="432413"/>
                      <a:pt x="1014596" y="432413"/>
                    </a:cubicBezTo>
                    <a:cubicBezTo>
                      <a:pt x="1006948" y="432413"/>
                      <a:pt x="1000748" y="427153"/>
                      <a:pt x="1000748" y="420664"/>
                    </a:cubicBezTo>
                    <a:cubicBezTo>
                      <a:pt x="1000748" y="414174"/>
                      <a:pt x="1006948" y="408914"/>
                      <a:pt x="1014596" y="408914"/>
                    </a:cubicBezTo>
                    <a:close/>
                    <a:moveTo>
                      <a:pt x="1095606" y="402230"/>
                    </a:moveTo>
                    <a:lnTo>
                      <a:pt x="1096335" y="404804"/>
                    </a:lnTo>
                    <a:lnTo>
                      <a:pt x="1095985" y="406040"/>
                    </a:lnTo>
                    <a:lnTo>
                      <a:pt x="1094865" y="403747"/>
                    </a:lnTo>
                    <a:close/>
                    <a:moveTo>
                      <a:pt x="14544" y="400505"/>
                    </a:moveTo>
                    <a:cubicBezTo>
                      <a:pt x="22191" y="400505"/>
                      <a:pt x="28391" y="405765"/>
                      <a:pt x="28391" y="412255"/>
                    </a:cubicBezTo>
                    <a:cubicBezTo>
                      <a:pt x="28391" y="418744"/>
                      <a:pt x="22191" y="424004"/>
                      <a:pt x="14544" y="424004"/>
                    </a:cubicBezTo>
                    <a:cubicBezTo>
                      <a:pt x="6896" y="424004"/>
                      <a:pt x="697" y="418744"/>
                      <a:pt x="697" y="412255"/>
                    </a:cubicBezTo>
                    <a:cubicBezTo>
                      <a:pt x="697" y="405765"/>
                      <a:pt x="6896" y="400505"/>
                      <a:pt x="14544" y="400505"/>
                    </a:cubicBezTo>
                    <a:close/>
                    <a:moveTo>
                      <a:pt x="650234" y="392774"/>
                    </a:moveTo>
                    <a:cubicBezTo>
                      <a:pt x="657881" y="392774"/>
                      <a:pt x="664081" y="398034"/>
                      <a:pt x="664081" y="404523"/>
                    </a:cubicBezTo>
                    <a:cubicBezTo>
                      <a:pt x="664081" y="411012"/>
                      <a:pt x="657881" y="416273"/>
                      <a:pt x="650234" y="416273"/>
                    </a:cubicBezTo>
                    <a:cubicBezTo>
                      <a:pt x="642587" y="416273"/>
                      <a:pt x="636387" y="411012"/>
                      <a:pt x="636387" y="404523"/>
                    </a:cubicBezTo>
                    <a:cubicBezTo>
                      <a:pt x="636387" y="398034"/>
                      <a:pt x="642587" y="392774"/>
                      <a:pt x="650234" y="392774"/>
                    </a:cubicBezTo>
                    <a:close/>
                    <a:moveTo>
                      <a:pt x="839525" y="386908"/>
                    </a:moveTo>
                    <a:cubicBezTo>
                      <a:pt x="847172" y="386908"/>
                      <a:pt x="853372" y="392168"/>
                      <a:pt x="853372" y="398658"/>
                    </a:cubicBezTo>
                    <a:cubicBezTo>
                      <a:pt x="853372" y="405147"/>
                      <a:pt x="847172" y="410407"/>
                      <a:pt x="839525" y="410407"/>
                    </a:cubicBezTo>
                    <a:cubicBezTo>
                      <a:pt x="831877" y="410407"/>
                      <a:pt x="825677" y="405147"/>
                      <a:pt x="825677" y="398658"/>
                    </a:cubicBezTo>
                    <a:cubicBezTo>
                      <a:pt x="825677" y="392168"/>
                      <a:pt x="831877" y="386908"/>
                      <a:pt x="839525" y="386908"/>
                    </a:cubicBezTo>
                    <a:close/>
                    <a:moveTo>
                      <a:pt x="320607" y="380354"/>
                    </a:moveTo>
                    <a:cubicBezTo>
                      <a:pt x="328254" y="380354"/>
                      <a:pt x="334454" y="385615"/>
                      <a:pt x="334454" y="392104"/>
                    </a:cubicBezTo>
                    <a:cubicBezTo>
                      <a:pt x="334454" y="398593"/>
                      <a:pt x="328254" y="403854"/>
                      <a:pt x="320607" y="403854"/>
                    </a:cubicBezTo>
                    <a:cubicBezTo>
                      <a:pt x="312960" y="403854"/>
                      <a:pt x="306760" y="398593"/>
                      <a:pt x="306760" y="392104"/>
                    </a:cubicBezTo>
                    <a:cubicBezTo>
                      <a:pt x="306760" y="385615"/>
                      <a:pt x="312960" y="380354"/>
                      <a:pt x="320607" y="380354"/>
                    </a:cubicBezTo>
                    <a:close/>
                    <a:moveTo>
                      <a:pt x="245331" y="373282"/>
                    </a:moveTo>
                    <a:cubicBezTo>
                      <a:pt x="252978" y="373282"/>
                      <a:pt x="259178" y="378543"/>
                      <a:pt x="259178" y="385032"/>
                    </a:cubicBezTo>
                    <a:cubicBezTo>
                      <a:pt x="259178" y="391521"/>
                      <a:pt x="252978" y="396782"/>
                      <a:pt x="245331" y="396782"/>
                    </a:cubicBezTo>
                    <a:cubicBezTo>
                      <a:pt x="237683" y="396782"/>
                      <a:pt x="231483" y="391521"/>
                      <a:pt x="231483" y="385032"/>
                    </a:cubicBezTo>
                    <a:cubicBezTo>
                      <a:pt x="231483" y="378543"/>
                      <a:pt x="237683" y="373282"/>
                      <a:pt x="245331" y="373282"/>
                    </a:cubicBezTo>
                    <a:close/>
                    <a:moveTo>
                      <a:pt x="444555" y="365539"/>
                    </a:moveTo>
                    <a:cubicBezTo>
                      <a:pt x="452203" y="365539"/>
                      <a:pt x="458403" y="370799"/>
                      <a:pt x="458403" y="377289"/>
                    </a:cubicBezTo>
                    <a:cubicBezTo>
                      <a:pt x="458403" y="383778"/>
                      <a:pt x="452203" y="389038"/>
                      <a:pt x="444555" y="389038"/>
                    </a:cubicBezTo>
                    <a:cubicBezTo>
                      <a:pt x="436908" y="389038"/>
                      <a:pt x="430708" y="383778"/>
                      <a:pt x="430708" y="377289"/>
                    </a:cubicBezTo>
                    <a:cubicBezTo>
                      <a:pt x="430708" y="370799"/>
                      <a:pt x="436908" y="365539"/>
                      <a:pt x="444555" y="365539"/>
                    </a:cubicBezTo>
                    <a:close/>
                    <a:moveTo>
                      <a:pt x="81710" y="364339"/>
                    </a:moveTo>
                    <a:cubicBezTo>
                      <a:pt x="89357" y="364339"/>
                      <a:pt x="95557" y="369599"/>
                      <a:pt x="95557" y="376088"/>
                    </a:cubicBezTo>
                    <a:cubicBezTo>
                      <a:pt x="95557" y="382578"/>
                      <a:pt x="89357" y="387838"/>
                      <a:pt x="81710" y="387838"/>
                    </a:cubicBezTo>
                    <a:cubicBezTo>
                      <a:pt x="74062" y="387838"/>
                      <a:pt x="67862" y="382578"/>
                      <a:pt x="67862" y="376088"/>
                    </a:cubicBezTo>
                    <a:cubicBezTo>
                      <a:pt x="67862" y="369599"/>
                      <a:pt x="74062" y="364339"/>
                      <a:pt x="81710" y="364339"/>
                    </a:cubicBezTo>
                    <a:close/>
                    <a:moveTo>
                      <a:pt x="964047" y="351956"/>
                    </a:moveTo>
                    <a:cubicBezTo>
                      <a:pt x="971695" y="351956"/>
                      <a:pt x="977895" y="357217"/>
                      <a:pt x="977895" y="363706"/>
                    </a:cubicBezTo>
                    <a:cubicBezTo>
                      <a:pt x="977895" y="370195"/>
                      <a:pt x="971695" y="375456"/>
                      <a:pt x="964047" y="375456"/>
                    </a:cubicBezTo>
                    <a:cubicBezTo>
                      <a:pt x="956400" y="375456"/>
                      <a:pt x="950200" y="370195"/>
                      <a:pt x="950200" y="363706"/>
                    </a:cubicBezTo>
                    <a:cubicBezTo>
                      <a:pt x="950200" y="357217"/>
                      <a:pt x="956400" y="351956"/>
                      <a:pt x="964047" y="351956"/>
                    </a:cubicBezTo>
                    <a:close/>
                    <a:moveTo>
                      <a:pt x="707241" y="346399"/>
                    </a:moveTo>
                    <a:cubicBezTo>
                      <a:pt x="714888" y="346399"/>
                      <a:pt x="721088" y="351660"/>
                      <a:pt x="721088" y="358149"/>
                    </a:cubicBezTo>
                    <a:cubicBezTo>
                      <a:pt x="721088" y="364638"/>
                      <a:pt x="714888" y="369899"/>
                      <a:pt x="707241" y="369899"/>
                    </a:cubicBezTo>
                    <a:cubicBezTo>
                      <a:pt x="699593" y="369899"/>
                      <a:pt x="693393" y="364638"/>
                      <a:pt x="693393" y="358149"/>
                    </a:cubicBezTo>
                    <a:cubicBezTo>
                      <a:pt x="693393" y="351660"/>
                      <a:pt x="699593" y="346399"/>
                      <a:pt x="707241" y="346399"/>
                    </a:cubicBezTo>
                    <a:close/>
                    <a:moveTo>
                      <a:pt x="357084" y="345487"/>
                    </a:moveTo>
                    <a:cubicBezTo>
                      <a:pt x="364731" y="345487"/>
                      <a:pt x="370931" y="350747"/>
                      <a:pt x="370931" y="357236"/>
                    </a:cubicBezTo>
                    <a:cubicBezTo>
                      <a:pt x="370931" y="363725"/>
                      <a:pt x="364731" y="368986"/>
                      <a:pt x="357084" y="368986"/>
                    </a:cubicBezTo>
                    <a:cubicBezTo>
                      <a:pt x="349437" y="368986"/>
                      <a:pt x="343237" y="363725"/>
                      <a:pt x="343237" y="357236"/>
                    </a:cubicBezTo>
                    <a:cubicBezTo>
                      <a:pt x="343237" y="350747"/>
                      <a:pt x="349437" y="345487"/>
                      <a:pt x="357084" y="345487"/>
                    </a:cubicBezTo>
                    <a:close/>
                    <a:moveTo>
                      <a:pt x="546374" y="339621"/>
                    </a:moveTo>
                    <a:cubicBezTo>
                      <a:pt x="554022" y="339621"/>
                      <a:pt x="560222" y="344881"/>
                      <a:pt x="560222" y="351371"/>
                    </a:cubicBezTo>
                    <a:cubicBezTo>
                      <a:pt x="560222" y="357860"/>
                      <a:pt x="554022" y="363120"/>
                      <a:pt x="546374" y="363120"/>
                    </a:cubicBezTo>
                    <a:cubicBezTo>
                      <a:pt x="538727" y="363120"/>
                      <a:pt x="532527" y="357860"/>
                      <a:pt x="532527" y="351371"/>
                    </a:cubicBezTo>
                    <a:cubicBezTo>
                      <a:pt x="532527" y="344881"/>
                      <a:pt x="538727" y="339621"/>
                      <a:pt x="546374" y="339621"/>
                    </a:cubicBezTo>
                    <a:close/>
                    <a:moveTo>
                      <a:pt x="801357" y="329483"/>
                    </a:moveTo>
                    <a:cubicBezTo>
                      <a:pt x="809004" y="329483"/>
                      <a:pt x="815204" y="334743"/>
                      <a:pt x="815204" y="341233"/>
                    </a:cubicBezTo>
                    <a:cubicBezTo>
                      <a:pt x="815204" y="347722"/>
                      <a:pt x="809004" y="352982"/>
                      <a:pt x="801357" y="352982"/>
                    </a:cubicBezTo>
                    <a:cubicBezTo>
                      <a:pt x="793710" y="352982"/>
                      <a:pt x="787510" y="347722"/>
                      <a:pt x="787510" y="341233"/>
                    </a:cubicBezTo>
                    <a:cubicBezTo>
                      <a:pt x="787510" y="334743"/>
                      <a:pt x="793710" y="329483"/>
                      <a:pt x="801357" y="329483"/>
                    </a:cubicBezTo>
                    <a:close/>
                    <a:moveTo>
                      <a:pt x="15513" y="318634"/>
                    </a:moveTo>
                    <a:lnTo>
                      <a:pt x="23044" y="321281"/>
                    </a:lnTo>
                    <a:cubicBezTo>
                      <a:pt x="25550" y="323407"/>
                      <a:pt x="27100" y="326345"/>
                      <a:pt x="27100" y="329589"/>
                    </a:cubicBezTo>
                    <a:cubicBezTo>
                      <a:pt x="27100" y="336078"/>
                      <a:pt x="20900" y="341339"/>
                      <a:pt x="13252" y="341339"/>
                    </a:cubicBezTo>
                    <a:cubicBezTo>
                      <a:pt x="9429" y="341339"/>
                      <a:pt x="5967" y="340024"/>
                      <a:pt x="3461" y="337898"/>
                    </a:cubicBezTo>
                    <a:lnTo>
                      <a:pt x="0" y="330807"/>
                    </a:lnTo>
                    <a:lnTo>
                      <a:pt x="4097" y="326113"/>
                    </a:lnTo>
                    <a:close/>
                    <a:moveTo>
                      <a:pt x="178229" y="313345"/>
                    </a:moveTo>
                    <a:cubicBezTo>
                      <a:pt x="185877" y="313345"/>
                      <a:pt x="192077" y="318605"/>
                      <a:pt x="192077" y="325094"/>
                    </a:cubicBezTo>
                    <a:cubicBezTo>
                      <a:pt x="192077" y="331583"/>
                      <a:pt x="185877" y="336844"/>
                      <a:pt x="178229" y="336844"/>
                    </a:cubicBezTo>
                    <a:cubicBezTo>
                      <a:pt x="170582" y="336844"/>
                      <a:pt x="164382" y="331583"/>
                      <a:pt x="164382" y="325094"/>
                    </a:cubicBezTo>
                    <a:cubicBezTo>
                      <a:pt x="164382" y="318605"/>
                      <a:pt x="170582" y="313345"/>
                      <a:pt x="178229" y="313345"/>
                    </a:cubicBezTo>
                    <a:close/>
                    <a:moveTo>
                      <a:pt x="1029034" y="303353"/>
                    </a:moveTo>
                    <a:lnTo>
                      <a:pt x="1032930" y="313839"/>
                    </a:lnTo>
                    <a:lnTo>
                      <a:pt x="1042889" y="320364"/>
                    </a:lnTo>
                    <a:lnTo>
                      <a:pt x="1041935" y="322319"/>
                    </a:lnTo>
                    <a:cubicBezTo>
                      <a:pt x="1039429" y="324445"/>
                      <a:pt x="1035968" y="325760"/>
                      <a:pt x="1032144" y="325760"/>
                    </a:cubicBezTo>
                    <a:cubicBezTo>
                      <a:pt x="1024497" y="325760"/>
                      <a:pt x="1018297" y="320499"/>
                      <a:pt x="1018297" y="314010"/>
                    </a:cubicBezTo>
                    <a:cubicBezTo>
                      <a:pt x="1018297" y="310766"/>
                      <a:pt x="1019847" y="307828"/>
                      <a:pt x="1022353" y="305702"/>
                    </a:cubicBezTo>
                    <a:close/>
                    <a:moveTo>
                      <a:pt x="414091" y="299112"/>
                    </a:moveTo>
                    <a:cubicBezTo>
                      <a:pt x="421738" y="299112"/>
                      <a:pt x="427938" y="304373"/>
                      <a:pt x="427938" y="310862"/>
                    </a:cubicBezTo>
                    <a:cubicBezTo>
                      <a:pt x="427938" y="317351"/>
                      <a:pt x="421738" y="322612"/>
                      <a:pt x="414091" y="322612"/>
                    </a:cubicBezTo>
                    <a:cubicBezTo>
                      <a:pt x="406443" y="322612"/>
                      <a:pt x="400243" y="317351"/>
                      <a:pt x="400243" y="310862"/>
                    </a:cubicBezTo>
                    <a:cubicBezTo>
                      <a:pt x="400243" y="304373"/>
                      <a:pt x="406443" y="299112"/>
                      <a:pt x="414091" y="299112"/>
                    </a:cubicBezTo>
                    <a:close/>
                    <a:moveTo>
                      <a:pt x="868523" y="293316"/>
                    </a:moveTo>
                    <a:cubicBezTo>
                      <a:pt x="876170" y="293316"/>
                      <a:pt x="882370" y="298577"/>
                      <a:pt x="882370" y="305066"/>
                    </a:cubicBezTo>
                    <a:cubicBezTo>
                      <a:pt x="882370" y="311556"/>
                      <a:pt x="876170" y="316816"/>
                      <a:pt x="868523" y="316816"/>
                    </a:cubicBezTo>
                    <a:cubicBezTo>
                      <a:pt x="860875" y="316816"/>
                      <a:pt x="854675" y="311556"/>
                      <a:pt x="854675" y="305066"/>
                    </a:cubicBezTo>
                    <a:cubicBezTo>
                      <a:pt x="854675" y="298577"/>
                      <a:pt x="860875" y="293316"/>
                      <a:pt x="868523" y="293316"/>
                    </a:cubicBezTo>
                    <a:close/>
                    <a:moveTo>
                      <a:pt x="90758" y="293292"/>
                    </a:moveTo>
                    <a:cubicBezTo>
                      <a:pt x="98405" y="293292"/>
                      <a:pt x="104605" y="298553"/>
                      <a:pt x="104605" y="305042"/>
                    </a:cubicBezTo>
                    <a:cubicBezTo>
                      <a:pt x="104605" y="311531"/>
                      <a:pt x="98405" y="316792"/>
                      <a:pt x="90758" y="316792"/>
                    </a:cubicBezTo>
                    <a:cubicBezTo>
                      <a:pt x="83111" y="316792"/>
                      <a:pt x="76911" y="311531"/>
                      <a:pt x="76911" y="305042"/>
                    </a:cubicBezTo>
                    <a:cubicBezTo>
                      <a:pt x="76911" y="298553"/>
                      <a:pt x="83111" y="293292"/>
                      <a:pt x="90758" y="293292"/>
                    </a:cubicBezTo>
                    <a:close/>
                    <a:moveTo>
                      <a:pt x="656692" y="289441"/>
                    </a:moveTo>
                    <a:cubicBezTo>
                      <a:pt x="664340" y="289441"/>
                      <a:pt x="670540" y="294702"/>
                      <a:pt x="670540" y="301191"/>
                    </a:cubicBezTo>
                    <a:cubicBezTo>
                      <a:pt x="670540" y="307681"/>
                      <a:pt x="664340" y="312941"/>
                      <a:pt x="656692" y="312941"/>
                    </a:cubicBezTo>
                    <a:cubicBezTo>
                      <a:pt x="649045" y="312941"/>
                      <a:pt x="642845" y="307681"/>
                      <a:pt x="642845" y="301191"/>
                    </a:cubicBezTo>
                    <a:cubicBezTo>
                      <a:pt x="642845" y="294702"/>
                      <a:pt x="649045" y="289441"/>
                      <a:pt x="656692" y="289441"/>
                    </a:cubicBezTo>
                    <a:close/>
                    <a:moveTo>
                      <a:pt x="280048" y="287426"/>
                    </a:moveTo>
                    <a:cubicBezTo>
                      <a:pt x="287696" y="287426"/>
                      <a:pt x="293896" y="292687"/>
                      <a:pt x="293896" y="299176"/>
                    </a:cubicBezTo>
                    <a:cubicBezTo>
                      <a:pt x="293896" y="305666"/>
                      <a:pt x="287696" y="310926"/>
                      <a:pt x="280048" y="310926"/>
                    </a:cubicBezTo>
                    <a:cubicBezTo>
                      <a:pt x="272401" y="310926"/>
                      <a:pt x="266201" y="305666"/>
                      <a:pt x="266201" y="299176"/>
                    </a:cubicBezTo>
                    <a:cubicBezTo>
                      <a:pt x="266201" y="292687"/>
                      <a:pt x="272401" y="287426"/>
                      <a:pt x="280048" y="287426"/>
                    </a:cubicBezTo>
                    <a:close/>
                    <a:moveTo>
                      <a:pt x="508207" y="282195"/>
                    </a:moveTo>
                    <a:cubicBezTo>
                      <a:pt x="515854" y="282195"/>
                      <a:pt x="522054" y="287456"/>
                      <a:pt x="522054" y="293945"/>
                    </a:cubicBezTo>
                    <a:cubicBezTo>
                      <a:pt x="522054" y="300434"/>
                      <a:pt x="515854" y="305695"/>
                      <a:pt x="508207" y="305695"/>
                    </a:cubicBezTo>
                    <a:cubicBezTo>
                      <a:pt x="500559" y="305695"/>
                      <a:pt x="494359" y="300434"/>
                      <a:pt x="494359" y="293945"/>
                    </a:cubicBezTo>
                    <a:cubicBezTo>
                      <a:pt x="494359" y="287456"/>
                      <a:pt x="500559" y="282195"/>
                      <a:pt x="508207" y="282195"/>
                    </a:cubicBezTo>
                    <a:close/>
                    <a:moveTo>
                      <a:pt x="147765" y="246918"/>
                    </a:moveTo>
                    <a:cubicBezTo>
                      <a:pt x="155412" y="246918"/>
                      <a:pt x="161612" y="252178"/>
                      <a:pt x="161612" y="258667"/>
                    </a:cubicBezTo>
                    <a:cubicBezTo>
                      <a:pt x="161612" y="265157"/>
                      <a:pt x="155412" y="270417"/>
                      <a:pt x="147765" y="270417"/>
                    </a:cubicBezTo>
                    <a:cubicBezTo>
                      <a:pt x="140117" y="270417"/>
                      <a:pt x="133917" y="265157"/>
                      <a:pt x="133917" y="258667"/>
                    </a:cubicBezTo>
                    <a:cubicBezTo>
                      <a:pt x="133917" y="252178"/>
                      <a:pt x="140117" y="246918"/>
                      <a:pt x="147765" y="246918"/>
                    </a:cubicBezTo>
                    <a:close/>
                    <a:moveTo>
                      <a:pt x="800065" y="246817"/>
                    </a:moveTo>
                    <a:cubicBezTo>
                      <a:pt x="807713" y="246817"/>
                      <a:pt x="813913" y="252078"/>
                      <a:pt x="813913" y="258567"/>
                    </a:cubicBezTo>
                    <a:cubicBezTo>
                      <a:pt x="813913" y="265056"/>
                      <a:pt x="807713" y="270316"/>
                      <a:pt x="800065" y="270316"/>
                    </a:cubicBezTo>
                    <a:cubicBezTo>
                      <a:pt x="792418" y="270316"/>
                      <a:pt x="786218" y="265056"/>
                      <a:pt x="786218" y="258567"/>
                    </a:cubicBezTo>
                    <a:cubicBezTo>
                      <a:pt x="786218" y="252078"/>
                      <a:pt x="792418" y="246817"/>
                      <a:pt x="800065" y="246817"/>
                    </a:cubicBezTo>
                    <a:close/>
                    <a:moveTo>
                      <a:pt x="575372" y="246029"/>
                    </a:moveTo>
                    <a:cubicBezTo>
                      <a:pt x="583020" y="246029"/>
                      <a:pt x="589220" y="251290"/>
                      <a:pt x="589220" y="257779"/>
                    </a:cubicBezTo>
                    <a:cubicBezTo>
                      <a:pt x="589220" y="264268"/>
                      <a:pt x="583020" y="269529"/>
                      <a:pt x="575372" y="269529"/>
                    </a:cubicBezTo>
                    <a:cubicBezTo>
                      <a:pt x="567725" y="269529"/>
                      <a:pt x="561525" y="264268"/>
                      <a:pt x="561525" y="257779"/>
                    </a:cubicBezTo>
                    <a:cubicBezTo>
                      <a:pt x="561525" y="251290"/>
                      <a:pt x="567725" y="246029"/>
                      <a:pt x="575372" y="246029"/>
                    </a:cubicBezTo>
                    <a:close/>
                    <a:moveTo>
                      <a:pt x="965043" y="242322"/>
                    </a:moveTo>
                    <a:cubicBezTo>
                      <a:pt x="972690" y="242322"/>
                      <a:pt x="978890" y="247583"/>
                      <a:pt x="978890" y="254072"/>
                    </a:cubicBezTo>
                    <a:cubicBezTo>
                      <a:pt x="978890" y="260561"/>
                      <a:pt x="972690" y="265822"/>
                      <a:pt x="965043" y="265822"/>
                    </a:cubicBezTo>
                    <a:cubicBezTo>
                      <a:pt x="957395" y="265822"/>
                      <a:pt x="951195" y="260561"/>
                      <a:pt x="951195" y="254072"/>
                    </a:cubicBezTo>
                    <a:cubicBezTo>
                      <a:pt x="951195" y="247583"/>
                      <a:pt x="957395" y="242322"/>
                      <a:pt x="965043" y="242322"/>
                    </a:cubicBezTo>
                    <a:close/>
                    <a:moveTo>
                      <a:pt x="363542" y="242154"/>
                    </a:moveTo>
                    <a:cubicBezTo>
                      <a:pt x="371190" y="242154"/>
                      <a:pt x="377390" y="247415"/>
                      <a:pt x="377390" y="253904"/>
                    </a:cubicBezTo>
                    <a:cubicBezTo>
                      <a:pt x="377390" y="260393"/>
                      <a:pt x="371190" y="265654"/>
                      <a:pt x="363542" y="265654"/>
                    </a:cubicBezTo>
                    <a:cubicBezTo>
                      <a:pt x="355895" y="265654"/>
                      <a:pt x="349695" y="260393"/>
                      <a:pt x="349695" y="253904"/>
                    </a:cubicBezTo>
                    <a:cubicBezTo>
                      <a:pt x="349695" y="247415"/>
                      <a:pt x="355895" y="242154"/>
                      <a:pt x="363542" y="242154"/>
                    </a:cubicBezTo>
                    <a:close/>
                    <a:moveTo>
                      <a:pt x="724789" y="239745"/>
                    </a:moveTo>
                    <a:cubicBezTo>
                      <a:pt x="732436" y="239745"/>
                      <a:pt x="738636" y="245006"/>
                      <a:pt x="738636" y="251495"/>
                    </a:cubicBezTo>
                    <a:cubicBezTo>
                      <a:pt x="738636" y="257984"/>
                      <a:pt x="732436" y="263245"/>
                      <a:pt x="724789" y="263245"/>
                    </a:cubicBezTo>
                    <a:cubicBezTo>
                      <a:pt x="717141" y="263245"/>
                      <a:pt x="710941" y="257984"/>
                      <a:pt x="710941" y="251495"/>
                    </a:cubicBezTo>
                    <a:cubicBezTo>
                      <a:pt x="710941" y="245006"/>
                      <a:pt x="717141" y="239745"/>
                      <a:pt x="724789" y="239745"/>
                    </a:cubicBezTo>
                    <a:close/>
                    <a:moveTo>
                      <a:pt x="241881" y="230001"/>
                    </a:moveTo>
                    <a:cubicBezTo>
                      <a:pt x="249528" y="230001"/>
                      <a:pt x="255728" y="235262"/>
                      <a:pt x="255728" y="241751"/>
                    </a:cubicBezTo>
                    <a:cubicBezTo>
                      <a:pt x="255728" y="248240"/>
                      <a:pt x="249528" y="253501"/>
                      <a:pt x="241881" y="253501"/>
                    </a:cubicBezTo>
                    <a:cubicBezTo>
                      <a:pt x="234233" y="253501"/>
                      <a:pt x="228034" y="248240"/>
                      <a:pt x="228034" y="241751"/>
                    </a:cubicBezTo>
                    <a:cubicBezTo>
                      <a:pt x="228034" y="235262"/>
                      <a:pt x="234233" y="230001"/>
                      <a:pt x="241881" y="230001"/>
                    </a:cubicBezTo>
                    <a:close/>
                    <a:moveTo>
                      <a:pt x="877571" y="222270"/>
                    </a:moveTo>
                    <a:cubicBezTo>
                      <a:pt x="885219" y="222270"/>
                      <a:pt x="891419" y="227531"/>
                      <a:pt x="891419" y="234020"/>
                    </a:cubicBezTo>
                    <a:cubicBezTo>
                      <a:pt x="891419" y="240509"/>
                      <a:pt x="885219" y="245770"/>
                      <a:pt x="877571" y="245770"/>
                    </a:cubicBezTo>
                    <a:cubicBezTo>
                      <a:pt x="869924" y="245770"/>
                      <a:pt x="863724" y="240509"/>
                      <a:pt x="863724" y="234020"/>
                    </a:cubicBezTo>
                    <a:cubicBezTo>
                      <a:pt x="863724" y="227531"/>
                      <a:pt x="869924" y="222270"/>
                      <a:pt x="877571" y="222270"/>
                    </a:cubicBezTo>
                    <a:close/>
                    <a:moveTo>
                      <a:pt x="506915" y="199530"/>
                    </a:moveTo>
                    <a:cubicBezTo>
                      <a:pt x="514563" y="199530"/>
                      <a:pt x="520762" y="204791"/>
                      <a:pt x="520762" y="211280"/>
                    </a:cubicBezTo>
                    <a:cubicBezTo>
                      <a:pt x="520762" y="217769"/>
                      <a:pt x="514563" y="223030"/>
                      <a:pt x="506915" y="223030"/>
                    </a:cubicBezTo>
                    <a:cubicBezTo>
                      <a:pt x="499268" y="223030"/>
                      <a:pt x="493068" y="217769"/>
                      <a:pt x="493068" y="211280"/>
                    </a:cubicBezTo>
                    <a:cubicBezTo>
                      <a:pt x="493068" y="204791"/>
                      <a:pt x="499268" y="199530"/>
                      <a:pt x="506915" y="199530"/>
                    </a:cubicBezTo>
                    <a:close/>
                    <a:moveTo>
                      <a:pt x="309047" y="193835"/>
                    </a:moveTo>
                    <a:cubicBezTo>
                      <a:pt x="316694" y="193835"/>
                      <a:pt x="322894" y="199096"/>
                      <a:pt x="322894" y="205585"/>
                    </a:cubicBezTo>
                    <a:cubicBezTo>
                      <a:pt x="322894" y="212074"/>
                      <a:pt x="316694" y="217335"/>
                      <a:pt x="309047" y="217335"/>
                    </a:cubicBezTo>
                    <a:cubicBezTo>
                      <a:pt x="301399" y="217335"/>
                      <a:pt x="295199" y="212074"/>
                      <a:pt x="295199" y="205585"/>
                    </a:cubicBezTo>
                    <a:cubicBezTo>
                      <a:pt x="295199" y="199096"/>
                      <a:pt x="301399" y="193835"/>
                      <a:pt x="309047" y="193835"/>
                    </a:cubicBezTo>
                    <a:close/>
                    <a:moveTo>
                      <a:pt x="431639" y="192458"/>
                    </a:moveTo>
                    <a:cubicBezTo>
                      <a:pt x="439286" y="192458"/>
                      <a:pt x="445486" y="197719"/>
                      <a:pt x="445486" y="204208"/>
                    </a:cubicBezTo>
                    <a:cubicBezTo>
                      <a:pt x="445486" y="210697"/>
                      <a:pt x="439286" y="215958"/>
                      <a:pt x="431639" y="215958"/>
                    </a:cubicBezTo>
                    <a:cubicBezTo>
                      <a:pt x="423991" y="215958"/>
                      <a:pt x="417791" y="210697"/>
                      <a:pt x="417791" y="204208"/>
                    </a:cubicBezTo>
                    <a:cubicBezTo>
                      <a:pt x="417791" y="197719"/>
                      <a:pt x="423991" y="192458"/>
                      <a:pt x="431639" y="192458"/>
                    </a:cubicBezTo>
                    <a:close/>
                    <a:moveTo>
                      <a:pt x="97216" y="189960"/>
                    </a:moveTo>
                    <a:cubicBezTo>
                      <a:pt x="104864" y="189960"/>
                      <a:pt x="111064" y="195221"/>
                      <a:pt x="111064" y="201710"/>
                    </a:cubicBezTo>
                    <a:cubicBezTo>
                      <a:pt x="111064" y="208199"/>
                      <a:pt x="104864" y="213460"/>
                      <a:pt x="97216" y="213460"/>
                    </a:cubicBezTo>
                    <a:cubicBezTo>
                      <a:pt x="93393" y="213460"/>
                      <a:pt x="89931" y="212145"/>
                      <a:pt x="87425" y="210019"/>
                    </a:cubicBezTo>
                    <a:lnTo>
                      <a:pt x="84921" y="204888"/>
                    </a:lnTo>
                    <a:lnTo>
                      <a:pt x="95263" y="190647"/>
                    </a:lnTo>
                    <a:close/>
                    <a:moveTo>
                      <a:pt x="692020" y="183029"/>
                    </a:moveTo>
                    <a:cubicBezTo>
                      <a:pt x="699667" y="183029"/>
                      <a:pt x="705867" y="188290"/>
                      <a:pt x="705867" y="194779"/>
                    </a:cubicBezTo>
                    <a:cubicBezTo>
                      <a:pt x="705867" y="201268"/>
                      <a:pt x="699667" y="206529"/>
                      <a:pt x="692020" y="206529"/>
                    </a:cubicBezTo>
                    <a:cubicBezTo>
                      <a:pt x="684372" y="206529"/>
                      <a:pt x="678172" y="201268"/>
                      <a:pt x="678172" y="194779"/>
                    </a:cubicBezTo>
                    <a:cubicBezTo>
                      <a:pt x="678172" y="188290"/>
                      <a:pt x="684372" y="183029"/>
                      <a:pt x="692020" y="183029"/>
                    </a:cubicBezTo>
                    <a:close/>
                    <a:moveTo>
                      <a:pt x="934578" y="175896"/>
                    </a:moveTo>
                    <a:cubicBezTo>
                      <a:pt x="942225" y="175896"/>
                      <a:pt x="948425" y="181156"/>
                      <a:pt x="948425" y="187645"/>
                    </a:cubicBezTo>
                    <a:cubicBezTo>
                      <a:pt x="948425" y="194135"/>
                      <a:pt x="942225" y="199395"/>
                      <a:pt x="934578" y="199395"/>
                    </a:cubicBezTo>
                    <a:cubicBezTo>
                      <a:pt x="926931" y="199395"/>
                      <a:pt x="920731" y="194135"/>
                      <a:pt x="920731" y="187645"/>
                    </a:cubicBezTo>
                    <a:cubicBezTo>
                      <a:pt x="920731" y="181156"/>
                      <a:pt x="926931" y="175896"/>
                      <a:pt x="934578" y="175896"/>
                    </a:cubicBezTo>
                    <a:close/>
                    <a:moveTo>
                      <a:pt x="604548" y="162977"/>
                    </a:moveTo>
                    <a:cubicBezTo>
                      <a:pt x="612196" y="162977"/>
                      <a:pt x="618396" y="168238"/>
                      <a:pt x="618396" y="174727"/>
                    </a:cubicBezTo>
                    <a:cubicBezTo>
                      <a:pt x="618396" y="181216"/>
                      <a:pt x="612196" y="186477"/>
                      <a:pt x="604548" y="186477"/>
                    </a:cubicBezTo>
                    <a:cubicBezTo>
                      <a:pt x="596901" y="186477"/>
                      <a:pt x="590701" y="181216"/>
                      <a:pt x="590701" y="174727"/>
                    </a:cubicBezTo>
                    <a:cubicBezTo>
                      <a:pt x="590701" y="168238"/>
                      <a:pt x="596901" y="162977"/>
                      <a:pt x="604548" y="162977"/>
                    </a:cubicBezTo>
                    <a:close/>
                    <a:moveTo>
                      <a:pt x="793839" y="157111"/>
                    </a:moveTo>
                    <a:cubicBezTo>
                      <a:pt x="801486" y="157111"/>
                      <a:pt x="807686" y="162372"/>
                      <a:pt x="807686" y="168861"/>
                    </a:cubicBezTo>
                    <a:cubicBezTo>
                      <a:pt x="807686" y="175350"/>
                      <a:pt x="801486" y="180611"/>
                      <a:pt x="793839" y="180611"/>
                    </a:cubicBezTo>
                    <a:cubicBezTo>
                      <a:pt x="786191" y="180611"/>
                      <a:pt x="779992" y="175350"/>
                      <a:pt x="779992" y="168861"/>
                    </a:cubicBezTo>
                    <a:cubicBezTo>
                      <a:pt x="779992" y="162372"/>
                      <a:pt x="786191" y="157111"/>
                      <a:pt x="793839" y="157111"/>
                    </a:cubicBezTo>
                    <a:close/>
                    <a:moveTo>
                      <a:pt x="240589" y="147336"/>
                    </a:moveTo>
                    <a:cubicBezTo>
                      <a:pt x="248237" y="147336"/>
                      <a:pt x="254437" y="152596"/>
                      <a:pt x="254437" y="159086"/>
                    </a:cubicBezTo>
                    <a:cubicBezTo>
                      <a:pt x="254437" y="165575"/>
                      <a:pt x="248237" y="170835"/>
                      <a:pt x="240589" y="170835"/>
                    </a:cubicBezTo>
                    <a:cubicBezTo>
                      <a:pt x="232942" y="170835"/>
                      <a:pt x="226742" y="165575"/>
                      <a:pt x="226742" y="159086"/>
                    </a:cubicBezTo>
                    <a:cubicBezTo>
                      <a:pt x="226742" y="152596"/>
                      <a:pt x="232942" y="147336"/>
                      <a:pt x="240589" y="147336"/>
                    </a:cubicBezTo>
                    <a:close/>
                    <a:moveTo>
                      <a:pt x="165313" y="140264"/>
                    </a:moveTo>
                    <a:cubicBezTo>
                      <a:pt x="172960" y="140264"/>
                      <a:pt x="179160" y="145525"/>
                      <a:pt x="179160" y="152014"/>
                    </a:cubicBezTo>
                    <a:cubicBezTo>
                      <a:pt x="179160" y="158503"/>
                      <a:pt x="172960" y="163764"/>
                      <a:pt x="165313" y="163764"/>
                    </a:cubicBezTo>
                    <a:cubicBezTo>
                      <a:pt x="157665" y="163764"/>
                      <a:pt x="151465" y="158503"/>
                      <a:pt x="151465" y="152014"/>
                    </a:cubicBezTo>
                    <a:cubicBezTo>
                      <a:pt x="151465" y="145525"/>
                      <a:pt x="157665" y="140264"/>
                      <a:pt x="165313" y="140264"/>
                    </a:cubicBezTo>
                    <a:close/>
                    <a:moveTo>
                      <a:pt x="411191" y="119509"/>
                    </a:moveTo>
                    <a:cubicBezTo>
                      <a:pt x="418839" y="119509"/>
                      <a:pt x="425039" y="124770"/>
                      <a:pt x="425039" y="131259"/>
                    </a:cubicBezTo>
                    <a:cubicBezTo>
                      <a:pt x="425039" y="137748"/>
                      <a:pt x="418839" y="143008"/>
                      <a:pt x="411191" y="143008"/>
                    </a:cubicBezTo>
                    <a:cubicBezTo>
                      <a:pt x="403544" y="143008"/>
                      <a:pt x="397344" y="137748"/>
                      <a:pt x="397344" y="131259"/>
                    </a:cubicBezTo>
                    <a:cubicBezTo>
                      <a:pt x="397344" y="124770"/>
                      <a:pt x="403544" y="119509"/>
                      <a:pt x="411191" y="119509"/>
                    </a:cubicBezTo>
                    <a:close/>
                    <a:moveTo>
                      <a:pt x="884030" y="118938"/>
                    </a:moveTo>
                    <a:cubicBezTo>
                      <a:pt x="891677" y="118938"/>
                      <a:pt x="897877" y="124199"/>
                      <a:pt x="897877" y="130688"/>
                    </a:cubicBezTo>
                    <a:cubicBezTo>
                      <a:pt x="897877" y="137177"/>
                      <a:pt x="891677" y="142438"/>
                      <a:pt x="884030" y="142438"/>
                    </a:cubicBezTo>
                    <a:cubicBezTo>
                      <a:pt x="876382" y="142438"/>
                      <a:pt x="870182" y="137177"/>
                      <a:pt x="870182" y="130688"/>
                    </a:cubicBezTo>
                    <a:cubicBezTo>
                      <a:pt x="870182" y="124199"/>
                      <a:pt x="876382" y="118938"/>
                      <a:pt x="884030" y="118938"/>
                    </a:cubicBezTo>
                    <a:close/>
                    <a:moveTo>
                      <a:pt x="661555" y="116603"/>
                    </a:moveTo>
                    <a:cubicBezTo>
                      <a:pt x="669202" y="116603"/>
                      <a:pt x="675402" y="121863"/>
                      <a:pt x="675402" y="128352"/>
                    </a:cubicBezTo>
                    <a:cubicBezTo>
                      <a:pt x="675402" y="134842"/>
                      <a:pt x="669202" y="140102"/>
                      <a:pt x="661555" y="140102"/>
                    </a:cubicBezTo>
                    <a:cubicBezTo>
                      <a:pt x="653907" y="140102"/>
                      <a:pt x="647708" y="134842"/>
                      <a:pt x="647708" y="128352"/>
                    </a:cubicBezTo>
                    <a:cubicBezTo>
                      <a:pt x="647708" y="121863"/>
                      <a:pt x="653907" y="116603"/>
                      <a:pt x="661555" y="116603"/>
                    </a:cubicBezTo>
                    <a:close/>
                    <a:moveTo>
                      <a:pt x="755671" y="99686"/>
                    </a:moveTo>
                    <a:cubicBezTo>
                      <a:pt x="763319" y="99686"/>
                      <a:pt x="769519" y="104947"/>
                      <a:pt x="769519" y="111436"/>
                    </a:cubicBezTo>
                    <a:cubicBezTo>
                      <a:pt x="769519" y="117925"/>
                      <a:pt x="763319" y="123186"/>
                      <a:pt x="755671" y="123186"/>
                    </a:cubicBezTo>
                    <a:cubicBezTo>
                      <a:pt x="748024" y="123186"/>
                      <a:pt x="741824" y="117925"/>
                      <a:pt x="741824" y="111436"/>
                    </a:cubicBezTo>
                    <a:cubicBezTo>
                      <a:pt x="741824" y="104947"/>
                      <a:pt x="748024" y="99686"/>
                      <a:pt x="755671" y="99686"/>
                    </a:cubicBezTo>
                    <a:close/>
                    <a:moveTo>
                      <a:pt x="323720" y="99457"/>
                    </a:moveTo>
                    <a:cubicBezTo>
                      <a:pt x="331368" y="99457"/>
                      <a:pt x="337567" y="104717"/>
                      <a:pt x="337567" y="111207"/>
                    </a:cubicBezTo>
                    <a:cubicBezTo>
                      <a:pt x="337567" y="117696"/>
                      <a:pt x="331368" y="122956"/>
                      <a:pt x="323720" y="122956"/>
                    </a:cubicBezTo>
                    <a:cubicBezTo>
                      <a:pt x="316073" y="122956"/>
                      <a:pt x="309873" y="117696"/>
                      <a:pt x="309873" y="111207"/>
                    </a:cubicBezTo>
                    <a:cubicBezTo>
                      <a:pt x="309873" y="104717"/>
                      <a:pt x="316073" y="99457"/>
                      <a:pt x="323720" y="99457"/>
                    </a:cubicBezTo>
                    <a:close/>
                    <a:moveTo>
                      <a:pt x="513010" y="93591"/>
                    </a:moveTo>
                    <a:cubicBezTo>
                      <a:pt x="520658" y="93591"/>
                      <a:pt x="526858" y="98852"/>
                      <a:pt x="526858" y="105341"/>
                    </a:cubicBezTo>
                    <a:cubicBezTo>
                      <a:pt x="526858" y="111830"/>
                      <a:pt x="520658" y="117091"/>
                      <a:pt x="513010" y="117091"/>
                    </a:cubicBezTo>
                    <a:cubicBezTo>
                      <a:pt x="505363" y="117091"/>
                      <a:pt x="499163" y="111830"/>
                      <a:pt x="499163" y="105341"/>
                    </a:cubicBezTo>
                    <a:cubicBezTo>
                      <a:pt x="499163" y="98852"/>
                      <a:pt x="505363" y="93591"/>
                      <a:pt x="513010" y="93591"/>
                    </a:cubicBezTo>
                    <a:close/>
                    <a:moveTo>
                      <a:pt x="822837" y="63520"/>
                    </a:moveTo>
                    <a:cubicBezTo>
                      <a:pt x="830484" y="63520"/>
                      <a:pt x="836684" y="68781"/>
                      <a:pt x="836684" y="75270"/>
                    </a:cubicBezTo>
                    <a:cubicBezTo>
                      <a:pt x="836684" y="81759"/>
                      <a:pt x="830484" y="87020"/>
                      <a:pt x="822837" y="87020"/>
                    </a:cubicBezTo>
                    <a:cubicBezTo>
                      <a:pt x="815190" y="87020"/>
                      <a:pt x="808990" y="81759"/>
                      <a:pt x="808990" y="75270"/>
                    </a:cubicBezTo>
                    <a:cubicBezTo>
                      <a:pt x="808990" y="68781"/>
                      <a:pt x="815190" y="63520"/>
                      <a:pt x="822837" y="63520"/>
                    </a:cubicBezTo>
                    <a:close/>
                    <a:moveTo>
                      <a:pt x="231954" y="60811"/>
                    </a:moveTo>
                    <a:lnTo>
                      <a:pt x="239692" y="63531"/>
                    </a:lnTo>
                    <a:cubicBezTo>
                      <a:pt x="242197" y="65657"/>
                      <a:pt x="243747" y="68595"/>
                      <a:pt x="243747" y="71839"/>
                    </a:cubicBezTo>
                    <a:cubicBezTo>
                      <a:pt x="243747" y="78328"/>
                      <a:pt x="237548" y="83589"/>
                      <a:pt x="229900" y="83589"/>
                    </a:cubicBezTo>
                    <a:cubicBezTo>
                      <a:pt x="226077" y="83589"/>
                      <a:pt x="222615" y="82274"/>
                      <a:pt x="220109" y="80148"/>
                    </a:cubicBezTo>
                    <a:lnTo>
                      <a:pt x="216425" y="72600"/>
                    </a:lnTo>
                    <a:close/>
                    <a:moveTo>
                      <a:pt x="611007" y="59645"/>
                    </a:moveTo>
                    <a:cubicBezTo>
                      <a:pt x="618654" y="59645"/>
                      <a:pt x="624854" y="64906"/>
                      <a:pt x="624854" y="71395"/>
                    </a:cubicBezTo>
                    <a:cubicBezTo>
                      <a:pt x="624854" y="77884"/>
                      <a:pt x="618654" y="83145"/>
                      <a:pt x="611007" y="83145"/>
                    </a:cubicBezTo>
                    <a:cubicBezTo>
                      <a:pt x="603359" y="83145"/>
                      <a:pt x="597159" y="77884"/>
                      <a:pt x="597159" y="71395"/>
                    </a:cubicBezTo>
                    <a:cubicBezTo>
                      <a:pt x="597159" y="64906"/>
                      <a:pt x="603359" y="59645"/>
                      <a:pt x="611007" y="59645"/>
                    </a:cubicBezTo>
                    <a:close/>
                    <a:moveTo>
                      <a:pt x="380727" y="53082"/>
                    </a:moveTo>
                    <a:cubicBezTo>
                      <a:pt x="388374" y="53082"/>
                      <a:pt x="394574" y="58343"/>
                      <a:pt x="394574" y="64832"/>
                    </a:cubicBezTo>
                    <a:cubicBezTo>
                      <a:pt x="394574" y="71321"/>
                      <a:pt x="388374" y="76582"/>
                      <a:pt x="380727" y="76582"/>
                    </a:cubicBezTo>
                    <a:cubicBezTo>
                      <a:pt x="373079" y="76582"/>
                      <a:pt x="366879" y="71321"/>
                      <a:pt x="366879" y="64832"/>
                    </a:cubicBezTo>
                    <a:cubicBezTo>
                      <a:pt x="366879" y="58343"/>
                      <a:pt x="373079" y="53082"/>
                      <a:pt x="380727" y="53082"/>
                    </a:cubicBezTo>
                    <a:close/>
                    <a:moveTo>
                      <a:pt x="474843" y="36166"/>
                    </a:moveTo>
                    <a:cubicBezTo>
                      <a:pt x="482490" y="36166"/>
                      <a:pt x="488690" y="41427"/>
                      <a:pt x="488690" y="47916"/>
                    </a:cubicBezTo>
                    <a:cubicBezTo>
                      <a:pt x="488690" y="54405"/>
                      <a:pt x="482490" y="59666"/>
                      <a:pt x="474843" y="59666"/>
                    </a:cubicBezTo>
                    <a:cubicBezTo>
                      <a:pt x="467196" y="59666"/>
                      <a:pt x="460996" y="54405"/>
                      <a:pt x="460996" y="47916"/>
                    </a:cubicBezTo>
                    <a:cubicBezTo>
                      <a:pt x="460996" y="41427"/>
                      <a:pt x="467196" y="36166"/>
                      <a:pt x="474843" y="36166"/>
                    </a:cubicBezTo>
                    <a:close/>
                    <a:moveTo>
                      <a:pt x="751717" y="17957"/>
                    </a:moveTo>
                    <a:lnTo>
                      <a:pt x="754885" y="19000"/>
                    </a:lnTo>
                    <a:lnTo>
                      <a:pt x="766082" y="24376"/>
                    </a:lnTo>
                    <a:lnTo>
                      <a:pt x="768227" y="28771"/>
                    </a:lnTo>
                    <a:cubicBezTo>
                      <a:pt x="768227" y="35260"/>
                      <a:pt x="762027" y="40520"/>
                      <a:pt x="754380" y="40520"/>
                    </a:cubicBezTo>
                    <a:cubicBezTo>
                      <a:pt x="746732" y="40520"/>
                      <a:pt x="740532" y="35260"/>
                      <a:pt x="740532" y="28771"/>
                    </a:cubicBezTo>
                    <a:cubicBezTo>
                      <a:pt x="740532" y="25527"/>
                      <a:pt x="742082" y="22589"/>
                      <a:pt x="744588" y="20463"/>
                    </a:cubicBezTo>
                    <a:close/>
                    <a:moveTo>
                      <a:pt x="679103" y="9949"/>
                    </a:moveTo>
                    <a:cubicBezTo>
                      <a:pt x="686750" y="9949"/>
                      <a:pt x="692950" y="15210"/>
                      <a:pt x="692950" y="21699"/>
                    </a:cubicBezTo>
                    <a:cubicBezTo>
                      <a:pt x="692950" y="28188"/>
                      <a:pt x="686750" y="33449"/>
                      <a:pt x="679103" y="33449"/>
                    </a:cubicBezTo>
                    <a:cubicBezTo>
                      <a:pt x="671456" y="33449"/>
                      <a:pt x="665256" y="28188"/>
                      <a:pt x="665256" y="21699"/>
                    </a:cubicBezTo>
                    <a:cubicBezTo>
                      <a:pt x="665256" y="15210"/>
                      <a:pt x="671456" y="9949"/>
                      <a:pt x="679103" y="9949"/>
                    </a:cubicBezTo>
                    <a:close/>
                    <a:moveTo>
                      <a:pt x="343942" y="8047"/>
                    </a:moveTo>
                    <a:lnTo>
                      <a:pt x="339970" y="16184"/>
                    </a:lnTo>
                    <a:cubicBezTo>
                      <a:pt x="337464" y="18310"/>
                      <a:pt x="334002" y="19625"/>
                      <a:pt x="330178" y="19625"/>
                    </a:cubicBezTo>
                    <a:cubicBezTo>
                      <a:pt x="326355" y="19625"/>
                      <a:pt x="322893" y="18310"/>
                      <a:pt x="320387" y="16184"/>
                    </a:cubicBezTo>
                    <a:lnTo>
                      <a:pt x="320226" y="15854"/>
                    </a:lnTo>
                    <a:close/>
                    <a:moveTo>
                      <a:pt x="542009" y="0"/>
                    </a:moveTo>
                    <a:cubicBezTo>
                      <a:pt x="549656" y="0"/>
                      <a:pt x="555856" y="5261"/>
                      <a:pt x="555856" y="11750"/>
                    </a:cubicBezTo>
                    <a:cubicBezTo>
                      <a:pt x="555856" y="18239"/>
                      <a:pt x="549656" y="23499"/>
                      <a:pt x="542009" y="23499"/>
                    </a:cubicBezTo>
                    <a:cubicBezTo>
                      <a:pt x="534361" y="23499"/>
                      <a:pt x="528161" y="18239"/>
                      <a:pt x="528161" y="11750"/>
                    </a:cubicBezTo>
                    <a:cubicBezTo>
                      <a:pt x="528161" y="5261"/>
                      <a:pt x="534361" y="0"/>
                      <a:pt x="542009" y="0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CB35C42F-FDBC-439A-A577-582A7941CBDF}"/>
                  </a:ext>
                </a:extLst>
              </p:cNvPr>
              <p:cNvSpPr/>
              <p:nvPr/>
            </p:nvSpPr>
            <p:spPr>
              <a:xfrm>
                <a:off x="1726982" y="2592455"/>
                <a:ext cx="180975" cy="155104"/>
              </a:xfrm>
              <a:custGeom>
                <a:avLst/>
                <a:gdLst>
                  <a:gd name="connsiteX0" fmla="*/ 145189 w 304116"/>
                  <a:gd name="connsiteY0" fmla="*/ 61656 h 260642"/>
                  <a:gd name="connsiteX1" fmla="*/ 254626 w 304116"/>
                  <a:gd name="connsiteY1" fmla="*/ 114864 h 260642"/>
                  <a:gd name="connsiteX2" fmla="*/ 282220 w 304116"/>
                  <a:gd name="connsiteY2" fmla="*/ 259201 h 260642"/>
                  <a:gd name="connsiteX3" fmla="*/ 189519 w 304116"/>
                  <a:gd name="connsiteY3" fmla="*/ 179971 h 260642"/>
                  <a:gd name="connsiteX4" fmla="*/ 116176 w 304116"/>
                  <a:gd name="connsiteY4" fmla="*/ 83631 h 260642"/>
                  <a:gd name="connsiteX5" fmla="*/ 145189 w 304116"/>
                  <a:gd name="connsiteY5" fmla="*/ 61656 h 260642"/>
                  <a:gd name="connsiteX6" fmla="*/ 46549 w 304116"/>
                  <a:gd name="connsiteY6" fmla="*/ 0 h 260642"/>
                  <a:gd name="connsiteX7" fmla="*/ 93098 w 304116"/>
                  <a:gd name="connsiteY7" fmla="*/ 46549 h 260642"/>
                  <a:gd name="connsiteX8" fmla="*/ 46549 w 304116"/>
                  <a:gd name="connsiteY8" fmla="*/ 93098 h 260642"/>
                  <a:gd name="connsiteX9" fmla="*/ 0 w 304116"/>
                  <a:gd name="connsiteY9" fmla="*/ 46549 h 260642"/>
                  <a:gd name="connsiteX10" fmla="*/ 46549 w 304116"/>
                  <a:gd name="connsiteY10" fmla="*/ 0 h 260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04116" h="260642">
                    <a:moveTo>
                      <a:pt x="145189" y="61656"/>
                    </a:moveTo>
                    <a:cubicBezTo>
                      <a:pt x="181399" y="56002"/>
                      <a:pt x="233871" y="92917"/>
                      <a:pt x="254626" y="114864"/>
                    </a:cubicBezTo>
                    <a:cubicBezTo>
                      <a:pt x="282300" y="144126"/>
                      <a:pt x="333494" y="247578"/>
                      <a:pt x="282220" y="259201"/>
                    </a:cubicBezTo>
                    <a:cubicBezTo>
                      <a:pt x="230946" y="270824"/>
                      <a:pt x="217193" y="209232"/>
                      <a:pt x="189519" y="179971"/>
                    </a:cubicBezTo>
                    <a:cubicBezTo>
                      <a:pt x="161846" y="150709"/>
                      <a:pt x="89459" y="137532"/>
                      <a:pt x="116176" y="83631"/>
                    </a:cubicBezTo>
                    <a:cubicBezTo>
                      <a:pt x="122855" y="70155"/>
                      <a:pt x="133118" y="63541"/>
                      <a:pt x="145189" y="61656"/>
                    </a:cubicBezTo>
                    <a:close/>
                    <a:moveTo>
                      <a:pt x="46549" y="0"/>
                    </a:moveTo>
                    <a:cubicBezTo>
                      <a:pt x="72257" y="0"/>
                      <a:pt x="93098" y="20841"/>
                      <a:pt x="93098" y="46549"/>
                    </a:cubicBezTo>
                    <a:cubicBezTo>
                      <a:pt x="93098" y="72257"/>
                      <a:pt x="72257" y="93098"/>
                      <a:pt x="46549" y="93098"/>
                    </a:cubicBezTo>
                    <a:cubicBezTo>
                      <a:pt x="20841" y="93098"/>
                      <a:pt x="0" y="72257"/>
                      <a:pt x="0" y="46549"/>
                    </a:cubicBezTo>
                    <a:cubicBezTo>
                      <a:pt x="0" y="20841"/>
                      <a:pt x="20841" y="0"/>
                      <a:pt x="4654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1B72E151-CC51-42ED-98E2-E35D5207AFFF}"/>
                  </a:ext>
                </a:extLst>
              </p:cNvPr>
              <p:cNvSpPr/>
              <p:nvPr/>
            </p:nvSpPr>
            <p:spPr>
              <a:xfrm>
                <a:off x="1061108" y="3090745"/>
                <a:ext cx="957574" cy="280978"/>
              </a:xfrm>
              <a:custGeom>
                <a:avLst/>
                <a:gdLst>
                  <a:gd name="connsiteX0" fmla="*/ 0 w 957574"/>
                  <a:gd name="connsiteY0" fmla="*/ 0 h 280978"/>
                  <a:gd name="connsiteX1" fmla="*/ 1472 w 957574"/>
                  <a:gd name="connsiteY1" fmla="*/ 1092 h 280978"/>
                  <a:gd name="connsiteX2" fmla="*/ 20424 w 957574"/>
                  <a:gd name="connsiteY2" fmla="*/ 10889 h 280978"/>
                  <a:gd name="connsiteX3" fmla="*/ 46212 w 957574"/>
                  <a:gd name="connsiteY3" fmla="*/ 46399 h 280978"/>
                  <a:gd name="connsiteX4" fmla="*/ 479794 w 957574"/>
                  <a:gd name="connsiteY4" fmla="*/ 217229 h 280978"/>
                  <a:gd name="connsiteX5" fmla="*/ 913376 w 957574"/>
                  <a:gd name="connsiteY5" fmla="*/ 46399 h 280978"/>
                  <a:gd name="connsiteX6" fmla="*/ 937421 w 957574"/>
                  <a:gd name="connsiteY6" fmla="*/ 13288 h 280978"/>
                  <a:gd name="connsiteX7" fmla="*/ 957574 w 957574"/>
                  <a:gd name="connsiteY7" fmla="*/ 2871 h 280978"/>
                  <a:gd name="connsiteX8" fmla="*/ 951370 w 957574"/>
                  <a:gd name="connsiteY8" fmla="*/ 19568 h 280978"/>
                  <a:gd name="connsiteX9" fmla="*/ 479320 w 957574"/>
                  <a:gd name="connsiteY9" fmla="*/ 280978 h 280978"/>
                  <a:gd name="connsiteX10" fmla="*/ 7270 w 957574"/>
                  <a:gd name="connsiteY10" fmla="*/ 19568 h 280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57574" h="280978">
                    <a:moveTo>
                      <a:pt x="0" y="0"/>
                    </a:moveTo>
                    <a:lnTo>
                      <a:pt x="1472" y="1092"/>
                    </a:lnTo>
                    <a:lnTo>
                      <a:pt x="20424" y="10889"/>
                    </a:lnTo>
                    <a:lnTo>
                      <a:pt x="46212" y="46399"/>
                    </a:lnTo>
                    <a:cubicBezTo>
                      <a:pt x="149271" y="150729"/>
                      <a:pt x="305237" y="217229"/>
                      <a:pt x="479794" y="217229"/>
                    </a:cubicBezTo>
                    <a:cubicBezTo>
                      <a:pt x="654351" y="217229"/>
                      <a:pt x="810317" y="150729"/>
                      <a:pt x="913376" y="46399"/>
                    </a:cubicBezTo>
                    <a:lnTo>
                      <a:pt x="937421" y="13288"/>
                    </a:lnTo>
                    <a:lnTo>
                      <a:pt x="957574" y="2871"/>
                    </a:lnTo>
                    <a:lnTo>
                      <a:pt x="951370" y="19568"/>
                    </a:lnTo>
                    <a:cubicBezTo>
                      <a:pt x="873597" y="173188"/>
                      <a:pt x="691526" y="280978"/>
                      <a:pt x="479320" y="280978"/>
                    </a:cubicBezTo>
                    <a:cubicBezTo>
                      <a:pt x="267114" y="280978"/>
                      <a:pt x="85043" y="173188"/>
                      <a:pt x="7270" y="19568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1" name="グループ化 130">
            <a:extLst>
              <a:ext uri="{FF2B5EF4-FFF2-40B4-BE49-F238E27FC236}">
                <a16:creationId xmlns:a16="http://schemas.microsoft.com/office/drawing/2014/main" id="{5F42826D-DE61-4EE1-9631-7D2360A5C3E6}"/>
              </a:ext>
            </a:extLst>
          </p:cNvPr>
          <p:cNvGrpSpPr/>
          <p:nvPr/>
        </p:nvGrpSpPr>
        <p:grpSpPr>
          <a:xfrm>
            <a:off x="6605083" y="2056608"/>
            <a:ext cx="2605086" cy="1109541"/>
            <a:chOff x="3650457" y="2109787"/>
            <a:chExt cx="2605086" cy="1109541"/>
          </a:xfrm>
          <a:solidFill>
            <a:schemeClr val="accent4">
              <a:lumMod val="60000"/>
              <a:lumOff val="40000"/>
            </a:schemeClr>
          </a:solidFill>
        </p:grpSpPr>
        <p:sp>
          <p:nvSpPr>
            <p:cNvPr id="132" name="フリーフォーム: 図形 131">
              <a:extLst>
                <a:ext uri="{FF2B5EF4-FFF2-40B4-BE49-F238E27FC236}">
                  <a16:creationId xmlns:a16="http://schemas.microsoft.com/office/drawing/2014/main" id="{3332842F-8D4C-460C-AC58-62E24BC27F16}"/>
                </a:ext>
              </a:extLst>
            </p:cNvPr>
            <p:cNvSpPr/>
            <p:nvPr/>
          </p:nvSpPr>
          <p:spPr>
            <a:xfrm>
              <a:off x="3779034" y="2481624"/>
              <a:ext cx="2339252" cy="737704"/>
            </a:xfrm>
            <a:custGeom>
              <a:avLst/>
              <a:gdLst>
                <a:gd name="connsiteX0" fmla="*/ 0 w 2339252"/>
                <a:gd name="connsiteY0" fmla="*/ 0 h 737704"/>
                <a:gd name="connsiteX1" fmla="*/ 22738 w 2339252"/>
                <a:gd name="connsiteY1" fmla="*/ 37923 h 737704"/>
                <a:gd name="connsiteX2" fmla="*/ 1177748 w 2339252"/>
                <a:gd name="connsiteY2" fmla="*/ 505257 h 737704"/>
                <a:gd name="connsiteX3" fmla="*/ 2332759 w 2339252"/>
                <a:gd name="connsiteY3" fmla="*/ 37923 h 737704"/>
                <a:gd name="connsiteX4" fmla="*/ 2339252 w 2339252"/>
                <a:gd name="connsiteY4" fmla="*/ 27093 h 737704"/>
                <a:gd name="connsiteX5" fmla="*/ 2310257 w 2339252"/>
                <a:gd name="connsiteY5" fmla="*/ 111204 h 737704"/>
                <a:gd name="connsiteX6" fmla="*/ 1173966 w 2339252"/>
                <a:gd name="connsiteY6" fmla="*/ 737487 h 737704"/>
                <a:gd name="connsiteX7" fmla="*/ 37676 w 2339252"/>
                <a:gd name="connsiteY7" fmla="*/ 107632 h 737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39252" h="737704">
                  <a:moveTo>
                    <a:pt x="0" y="0"/>
                  </a:moveTo>
                  <a:lnTo>
                    <a:pt x="22738" y="37923"/>
                  </a:lnTo>
                  <a:cubicBezTo>
                    <a:pt x="213032" y="312555"/>
                    <a:pt x="658524" y="505257"/>
                    <a:pt x="1177748" y="505257"/>
                  </a:cubicBezTo>
                  <a:cubicBezTo>
                    <a:pt x="1696973" y="505257"/>
                    <a:pt x="2142464" y="312555"/>
                    <a:pt x="2332759" y="37923"/>
                  </a:cubicBezTo>
                  <a:lnTo>
                    <a:pt x="2339252" y="27093"/>
                  </a:lnTo>
                  <a:lnTo>
                    <a:pt x="2310257" y="111204"/>
                  </a:lnTo>
                  <a:cubicBezTo>
                    <a:pt x="2157390" y="442392"/>
                    <a:pt x="1776358" y="747012"/>
                    <a:pt x="1173966" y="737487"/>
                  </a:cubicBezTo>
                  <a:cubicBezTo>
                    <a:pt x="571575" y="727962"/>
                    <a:pt x="190542" y="432867"/>
                    <a:pt x="37676" y="107632"/>
                  </a:cubicBezTo>
                  <a:close/>
                </a:path>
              </a:pathLst>
            </a:custGeom>
            <a:grpFill/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33" name="フリーフォーム: 図形 132">
              <a:extLst>
                <a:ext uri="{FF2B5EF4-FFF2-40B4-BE49-F238E27FC236}">
                  <a16:creationId xmlns:a16="http://schemas.microsoft.com/office/drawing/2014/main" id="{E6161223-BC11-4B0D-B9C8-665B42327727}"/>
                </a:ext>
              </a:extLst>
            </p:cNvPr>
            <p:cNvSpPr/>
            <p:nvPr/>
          </p:nvSpPr>
          <p:spPr>
            <a:xfrm>
              <a:off x="3798094" y="2534613"/>
              <a:ext cx="2297359" cy="677522"/>
            </a:xfrm>
            <a:custGeom>
              <a:avLst/>
              <a:gdLst>
                <a:gd name="connsiteX0" fmla="*/ 1068955 w 2297359"/>
                <a:gd name="connsiteY0" fmla="*/ 613270 h 677522"/>
                <a:gd name="connsiteX1" fmla="*/ 1027579 w 2297359"/>
                <a:gd name="connsiteY1" fmla="*/ 635695 h 677522"/>
                <a:gd name="connsiteX2" fmla="*/ 1068954 w 2297359"/>
                <a:gd name="connsiteY2" fmla="*/ 658119 h 677522"/>
                <a:gd name="connsiteX3" fmla="*/ 1110329 w 2297359"/>
                <a:gd name="connsiteY3" fmla="*/ 635694 h 677522"/>
                <a:gd name="connsiteX4" fmla="*/ 960240 w 2297359"/>
                <a:gd name="connsiteY4" fmla="*/ 613270 h 677522"/>
                <a:gd name="connsiteX5" fmla="*/ 918865 w 2297359"/>
                <a:gd name="connsiteY5" fmla="*/ 635695 h 677522"/>
                <a:gd name="connsiteX6" fmla="*/ 960240 w 2297359"/>
                <a:gd name="connsiteY6" fmla="*/ 658120 h 677522"/>
                <a:gd name="connsiteX7" fmla="*/ 1001617 w 2297359"/>
                <a:gd name="connsiteY7" fmla="*/ 635695 h 677522"/>
                <a:gd name="connsiteX8" fmla="*/ 1395097 w 2297359"/>
                <a:gd name="connsiteY8" fmla="*/ 613270 h 677522"/>
                <a:gd name="connsiteX9" fmla="*/ 1353722 w 2297359"/>
                <a:gd name="connsiteY9" fmla="*/ 635694 h 677522"/>
                <a:gd name="connsiteX10" fmla="*/ 1395098 w 2297359"/>
                <a:gd name="connsiteY10" fmla="*/ 658119 h 677522"/>
                <a:gd name="connsiteX11" fmla="*/ 1436472 w 2297359"/>
                <a:gd name="connsiteY11" fmla="*/ 635695 h 677522"/>
                <a:gd name="connsiteX12" fmla="*/ 1286383 w 2297359"/>
                <a:gd name="connsiteY12" fmla="*/ 613270 h 677522"/>
                <a:gd name="connsiteX13" fmla="*/ 1245007 w 2297359"/>
                <a:gd name="connsiteY13" fmla="*/ 635694 h 677522"/>
                <a:gd name="connsiteX14" fmla="*/ 1286382 w 2297359"/>
                <a:gd name="connsiteY14" fmla="*/ 658119 h 677522"/>
                <a:gd name="connsiteX15" fmla="*/ 1327758 w 2297359"/>
                <a:gd name="connsiteY15" fmla="*/ 635694 h 677522"/>
                <a:gd name="connsiteX16" fmla="*/ 1177668 w 2297359"/>
                <a:gd name="connsiteY16" fmla="*/ 613270 h 677522"/>
                <a:gd name="connsiteX17" fmla="*/ 1136293 w 2297359"/>
                <a:gd name="connsiteY17" fmla="*/ 635695 h 677522"/>
                <a:gd name="connsiteX18" fmla="*/ 1177668 w 2297359"/>
                <a:gd name="connsiteY18" fmla="*/ 658119 h 677522"/>
                <a:gd name="connsiteX19" fmla="*/ 1219044 w 2297359"/>
                <a:gd name="connsiteY19" fmla="*/ 635694 h 677522"/>
                <a:gd name="connsiteX20" fmla="*/ 1123311 w 2297359"/>
                <a:gd name="connsiteY20" fmla="*/ 583810 h 677522"/>
                <a:gd name="connsiteX21" fmla="*/ 1081937 w 2297359"/>
                <a:gd name="connsiteY21" fmla="*/ 606234 h 677522"/>
                <a:gd name="connsiteX22" fmla="*/ 1123311 w 2297359"/>
                <a:gd name="connsiteY22" fmla="*/ 628658 h 677522"/>
                <a:gd name="connsiteX23" fmla="*/ 1164686 w 2297359"/>
                <a:gd name="connsiteY23" fmla="*/ 606234 h 677522"/>
                <a:gd name="connsiteX24" fmla="*/ 1014598 w 2297359"/>
                <a:gd name="connsiteY24" fmla="*/ 583810 h 677522"/>
                <a:gd name="connsiteX25" fmla="*/ 973222 w 2297359"/>
                <a:gd name="connsiteY25" fmla="*/ 606234 h 677522"/>
                <a:gd name="connsiteX26" fmla="*/ 1014598 w 2297359"/>
                <a:gd name="connsiteY26" fmla="*/ 628659 h 677522"/>
                <a:gd name="connsiteX27" fmla="*/ 1055973 w 2297359"/>
                <a:gd name="connsiteY27" fmla="*/ 606234 h 677522"/>
                <a:gd name="connsiteX28" fmla="*/ 905884 w 2297359"/>
                <a:gd name="connsiteY28" fmla="*/ 583810 h 677522"/>
                <a:gd name="connsiteX29" fmla="*/ 864508 w 2297359"/>
                <a:gd name="connsiteY29" fmla="*/ 606234 h 677522"/>
                <a:gd name="connsiteX30" fmla="*/ 905883 w 2297359"/>
                <a:gd name="connsiteY30" fmla="*/ 628659 h 677522"/>
                <a:gd name="connsiteX31" fmla="*/ 947258 w 2297359"/>
                <a:gd name="connsiteY31" fmla="*/ 606234 h 677522"/>
                <a:gd name="connsiteX32" fmla="*/ 797174 w 2297359"/>
                <a:gd name="connsiteY32" fmla="*/ 583810 h 677522"/>
                <a:gd name="connsiteX33" fmla="*/ 755798 w 2297359"/>
                <a:gd name="connsiteY33" fmla="*/ 606234 h 677522"/>
                <a:gd name="connsiteX34" fmla="*/ 797175 w 2297359"/>
                <a:gd name="connsiteY34" fmla="*/ 628659 h 677522"/>
                <a:gd name="connsiteX35" fmla="*/ 838545 w 2297359"/>
                <a:gd name="connsiteY35" fmla="*/ 606235 h 677522"/>
                <a:gd name="connsiteX36" fmla="*/ 1558168 w 2297359"/>
                <a:gd name="connsiteY36" fmla="*/ 583809 h 677522"/>
                <a:gd name="connsiteX37" fmla="*/ 1516792 w 2297359"/>
                <a:gd name="connsiteY37" fmla="*/ 606234 h 677522"/>
                <a:gd name="connsiteX38" fmla="*/ 1558168 w 2297359"/>
                <a:gd name="connsiteY38" fmla="*/ 628658 h 677522"/>
                <a:gd name="connsiteX39" fmla="*/ 1599543 w 2297359"/>
                <a:gd name="connsiteY39" fmla="*/ 606234 h 677522"/>
                <a:gd name="connsiteX40" fmla="*/ 1449454 w 2297359"/>
                <a:gd name="connsiteY40" fmla="*/ 583809 h 677522"/>
                <a:gd name="connsiteX41" fmla="*/ 1408078 w 2297359"/>
                <a:gd name="connsiteY41" fmla="*/ 606234 h 677522"/>
                <a:gd name="connsiteX42" fmla="*/ 1449454 w 2297359"/>
                <a:gd name="connsiteY42" fmla="*/ 628659 h 677522"/>
                <a:gd name="connsiteX43" fmla="*/ 1490829 w 2297359"/>
                <a:gd name="connsiteY43" fmla="*/ 606234 h 677522"/>
                <a:gd name="connsiteX44" fmla="*/ 1340740 w 2297359"/>
                <a:gd name="connsiteY44" fmla="*/ 583809 h 677522"/>
                <a:gd name="connsiteX45" fmla="*/ 1299364 w 2297359"/>
                <a:gd name="connsiteY45" fmla="*/ 606234 h 677522"/>
                <a:gd name="connsiteX46" fmla="*/ 1340740 w 2297359"/>
                <a:gd name="connsiteY46" fmla="*/ 628658 h 677522"/>
                <a:gd name="connsiteX47" fmla="*/ 1382115 w 2297359"/>
                <a:gd name="connsiteY47" fmla="*/ 606234 h 677522"/>
                <a:gd name="connsiteX48" fmla="*/ 1232026 w 2297359"/>
                <a:gd name="connsiteY48" fmla="*/ 583809 h 677522"/>
                <a:gd name="connsiteX49" fmla="*/ 1190651 w 2297359"/>
                <a:gd name="connsiteY49" fmla="*/ 606234 h 677522"/>
                <a:gd name="connsiteX50" fmla="*/ 1232026 w 2297359"/>
                <a:gd name="connsiteY50" fmla="*/ 628658 h 677522"/>
                <a:gd name="connsiteX51" fmla="*/ 1273401 w 2297359"/>
                <a:gd name="connsiteY51" fmla="*/ 606234 h 677522"/>
                <a:gd name="connsiteX52" fmla="*/ 742818 w 2297359"/>
                <a:gd name="connsiteY52" fmla="*/ 554349 h 677522"/>
                <a:gd name="connsiteX53" fmla="*/ 701441 w 2297359"/>
                <a:gd name="connsiteY53" fmla="*/ 576773 h 677522"/>
                <a:gd name="connsiteX54" fmla="*/ 742818 w 2297359"/>
                <a:gd name="connsiteY54" fmla="*/ 599198 h 677522"/>
                <a:gd name="connsiteX55" fmla="*/ 784193 w 2297359"/>
                <a:gd name="connsiteY55" fmla="*/ 576773 h 677522"/>
                <a:gd name="connsiteX56" fmla="*/ 1068955 w 2297359"/>
                <a:gd name="connsiteY56" fmla="*/ 554349 h 677522"/>
                <a:gd name="connsiteX57" fmla="*/ 1027579 w 2297359"/>
                <a:gd name="connsiteY57" fmla="*/ 576773 h 677522"/>
                <a:gd name="connsiteX58" fmla="*/ 1068955 w 2297359"/>
                <a:gd name="connsiteY58" fmla="*/ 599198 h 677522"/>
                <a:gd name="connsiteX59" fmla="*/ 1110330 w 2297359"/>
                <a:gd name="connsiteY59" fmla="*/ 576773 h 677522"/>
                <a:gd name="connsiteX60" fmla="*/ 960240 w 2297359"/>
                <a:gd name="connsiteY60" fmla="*/ 554349 h 677522"/>
                <a:gd name="connsiteX61" fmla="*/ 918865 w 2297359"/>
                <a:gd name="connsiteY61" fmla="*/ 576773 h 677522"/>
                <a:gd name="connsiteX62" fmla="*/ 960240 w 2297359"/>
                <a:gd name="connsiteY62" fmla="*/ 599198 h 677522"/>
                <a:gd name="connsiteX63" fmla="*/ 1001616 w 2297359"/>
                <a:gd name="connsiteY63" fmla="*/ 576773 h 677522"/>
                <a:gd name="connsiteX64" fmla="*/ 1612526 w 2297359"/>
                <a:gd name="connsiteY64" fmla="*/ 554348 h 677522"/>
                <a:gd name="connsiteX65" fmla="*/ 1571150 w 2297359"/>
                <a:gd name="connsiteY65" fmla="*/ 576773 h 677522"/>
                <a:gd name="connsiteX66" fmla="*/ 1612525 w 2297359"/>
                <a:gd name="connsiteY66" fmla="*/ 599198 h 677522"/>
                <a:gd name="connsiteX67" fmla="*/ 1653901 w 2297359"/>
                <a:gd name="connsiteY67" fmla="*/ 576773 h 677522"/>
                <a:gd name="connsiteX68" fmla="*/ 1395097 w 2297359"/>
                <a:gd name="connsiteY68" fmla="*/ 554348 h 677522"/>
                <a:gd name="connsiteX69" fmla="*/ 1353721 w 2297359"/>
                <a:gd name="connsiteY69" fmla="*/ 576773 h 677522"/>
                <a:gd name="connsiteX70" fmla="*/ 1395096 w 2297359"/>
                <a:gd name="connsiteY70" fmla="*/ 599198 h 677522"/>
                <a:gd name="connsiteX71" fmla="*/ 1436472 w 2297359"/>
                <a:gd name="connsiteY71" fmla="*/ 576773 h 677522"/>
                <a:gd name="connsiteX72" fmla="*/ 1286382 w 2297359"/>
                <a:gd name="connsiteY72" fmla="*/ 554348 h 677522"/>
                <a:gd name="connsiteX73" fmla="*/ 1245008 w 2297359"/>
                <a:gd name="connsiteY73" fmla="*/ 576773 h 677522"/>
                <a:gd name="connsiteX74" fmla="*/ 1286383 w 2297359"/>
                <a:gd name="connsiteY74" fmla="*/ 599198 h 677522"/>
                <a:gd name="connsiteX75" fmla="*/ 1327758 w 2297359"/>
                <a:gd name="connsiteY75" fmla="*/ 576773 h 677522"/>
                <a:gd name="connsiteX76" fmla="*/ 1177669 w 2297359"/>
                <a:gd name="connsiteY76" fmla="*/ 554348 h 677522"/>
                <a:gd name="connsiteX77" fmla="*/ 1136293 w 2297359"/>
                <a:gd name="connsiteY77" fmla="*/ 576773 h 677522"/>
                <a:gd name="connsiteX78" fmla="*/ 1177668 w 2297359"/>
                <a:gd name="connsiteY78" fmla="*/ 599198 h 677522"/>
                <a:gd name="connsiteX79" fmla="*/ 1219044 w 2297359"/>
                <a:gd name="connsiteY79" fmla="*/ 576773 h 677522"/>
                <a:gd name="connsiteX80" fmla="*/ 851526 w 2297359"/>
                <a:gd name="connsiteY80" fmla="*/ 554348 h 677522"/>
                <a:gd name="connsiteX81" fmla="*/ 810150 w 2297359"/>
                <a:gd name="connsiteY81" fmla="*/ 576773 h 677522"/>
                <a:gd name="connsiteX82" fmla="*/ 851527 w 2297359"/>
                <a:gd name="connsiteY82" fmla="*/ 599199 h 677522"/>
                <a:gd name="connsiteX83" fmla="*/ 892901 w 2297359"/>
                <a:gd name="connsiteY83" fmla="*/ 576773 h 677522"/>
                <a:gd name="connsiteX84" fmla="*/ 1503811 w 2297359"/>
                <a:gd name="connsiteY84" fmla="*/ 554348 h 677522"/>
                <a:gd name="connsiteX85" fmla="*/ 1462435 w 2297359"/>
                <a:gd name="connsiteY85" fmla="*/ 576773 h 677522"/>
                <a:gd name="connsiteX86" fmla="*/ 1503810 w 2297359"/>
                <a:gd name="connsiteY86" fmla="*/ 599198 h 677522"/>
                <a:gd name="connsiteX87" fmla="*/ 1545186 w 2297359"/>
                <a:gd name="connsiteY87" fmla="*/ 576773 h 677522"/>
                <a:gd name="connsiteX88" fmla="*/ 1232026 w 2297359"/>
                <a:gd name="connsiteY88" fmla="*/ 524888 h 677522"/>
                <a:gd name="connsiteX89" fmla="*/ 1190651 w 2297359"/>
                <a:gd name="connsiteY89" fmla="*/ 547313 h 677522"/>
                <a:gd name="connsiteX90" fmla="*/ 1232026 w 2297359"/>
                <a:gd name="connsiteY90" fmla="*/ 569737 h 677522"/>
                <a:gd name="connsiteX91" fmla="*/ 1273400 w 2297359"/>
                <a:gd name="connsiteY91" fmla="*/ 547313 h 677522"/>
                <a:gd name="connsiteX92" fmla="*/ 1014598 w 2297359"/>
                <a:gd name="connsiteY92" fmla="*/ 524888 h 677522"/>
                <a:gd name="connsiteX93" fmla="*/ 973222 w 2297359"/>
                <a:gd name="connsiteY93" fmla="*/ 547313 h 677522"/>
                <a:gd name="connsiteX94" fmla="*/ 1014598 w 2297359"/>
                <a:gd name="connsiteY94" fmla="*/ 569737 h 677522"/>
                <a:gd name="connsiteX95" fmla="*/ 1055973 w 2297359"/>
                <a:gd name="connsiteY95" fmla="*/ 547313 h 677522"/>
                <a:gd name="connsiteX96" fmla="*/ 797175 w 2297359"/>
                <a:gd name="connsiteY96" fmla="*/ 524888 h 677522"/>
                <a:gd name="connsiteX97" fmla="*/ 755800 w 2297359"/>
                <a:gd name="connsiteY97" fmla="*/ 547313 h 677522"/>
                <a:gd name="connsiteX98" fmla="*/ 797173 w 2297359"/>
                <a:gd name="connsiteY98" fmla="*/ 569738 h 677522"/>
                <a:gd name="connsiteX99" fmla="*/ 838544 w 2297359"/>
                <a:gd name="connsiteY99" fmla="*/ 547313 h 677522"/>
                <a:gd name="connsiteX100" fmla="*/ 688457 w 2297359"/>
                <a:gd name="connsiteY100" fmla="*/ 524888 h 677522"/>
                <a:gd name="connsiteX101" fmla="*/ 647082 w 2297359"/>
                <a:gd name="connsiteY101" fmla="*/ 547313 h 677522"/>
                <a:gd name="connsiteX102" fmla="*/ 688459 w 2297359"/>
                <a:gd name="connsiteY102" fmla="*/ 569738 h 677522"/>
                <a:gd name="connsiteX103" fmla="*/ 729835 w 2297359"/>
                <a:gd name="connsiteY103" fmla="*/ 547313 h 677522"/>
                <a:gd name="connsiteX104" fmla="*/ 1340740 w 2297359"/>
                <a:gd name="connsiteY104" fmla="*/ 524888 h 677522"/>
                <a:gd name="connsiteX105" fmla="*/ 1299364 w 2297359"/>
                <a:gd name="connsiteY105" fmla="*/ 547313 h 677522"/>
                <a:gd name="connsiteX106" fmla="*/ 1340739 w 2297359"/>
                <a:gd name="connsiteY106" fmla="*/ 569737 h 677522"/>
                <a:gd name="connsiteX107" fmla="*/ 1382115 w 2297359"/>
                <a:gd name="connsiteY107" fmla="*/ 547312 h 677522"/>
                <a:gd name="connsiteX108" fmla="*/ 1123312 w 2297359"/>
                <a:gd name="connsiteY108" fmla="*/ 524888 h 677522"/>
                <a:gd name="connsiteX109" fmla="*/ 1081937 w 2297359"/>
                <a:gd name="connsiteY109" fmla="*/ 547313 h 677522"/>
                <a:gd name="connsiteX110" fmla="*/ 1123312 w 2297359"/>
                <a:gd name="connsiteY110" fmla="*/ 569738 h 677522"/>
                <a:gd name="connsiteX111" fmla="*/ 1164687 w 2297359"/>
                <a:gd name="connsiteY111" fmla="*/ 547313 h 677522"/>
                <a:gd name="connsiteX112" fmla="*/ 1666883 w 2297359"/>
                <a:gd name="connsiteY112" fmla="*/ 524887 h 677522"/>
                <a:gd name="connsiteX113" fmla="*/ 1625507 w 2297359"/>
                <a:gd name="connsiteY113" fmla="*/ 547313 h 677522"/>
                <a:gd name="connsiteX114" fmla="*/ 1666882 w 2297359"/>
                <a:gd name="connsiteY114" fmla="*/ 569737 h 677522"/>
                <a:gd name="connsiteX115" fmla="*/ 1708258 w 2297359"/>
                <a:gd name="connsiteY115" fmla="*/ 547312 h 677522"/>
                <a:gd name="connsiteX116" fmla="*/ 1558168 w 2297359"/>
                <a:gd name="connsiteY116" fmla="*/ 524887 h 677522"/>
                <a:gd name="connsiteX117" fmla="*/ 1516792 w 2297359"/>
                <a:gd name="connsiteY117" fmla="*/ 547312 h 677522"/>
                <a:gd name="connsiteX118" fmla="*/ 1558168 w 2297359"/>
                <a:gd name="connsiteY118" fmla="*/ 569737 h 677522"/>
                <a:gd name="connsiteX119" fmla="*/ 1599543 w 2297359"/>
                <a:gd name="connsiteY119" fmla="*/ 547313 h 677522"/>
                <a:gd name="connsiteX120" fmla="*/ 1449454 w 2297359"/>
                <a:gd name="connsiteY120" fmla="*/ 524887 h 677522"/>
                <a:gd name="connsiteX121" fmla="*/ 1408078 w 2297359"/>
                <a:gd name="connsiteY121" fmla="*/ 547313 h 677522"/>
                <a:gd name="connsiteX122" fmla="*/ 1449453 w 2297359"/>
                <a:gd name="connsiteY122" fmla="*/ 569737 h 677522"/>
                <a:gd name="connsiteX123" fmla="*/ 1490829 w 2297359"/>
                <a:gd name="connsiteY123" fmla="*/ 547312 h 677522"/>
                <a:gd name="connsiteX124" fmla="*/ 905882 w 2297359"/>
                <a:gd name="connsiteY124" fmla="*/ 524887 h 677522"/>
                <a:gd name="connsiteX125" fmla="*/ 864508 w 2297359"/>
                <a:gd name="connsiteY125" fmla="*/ 547313 h 677522"/>
                <a:gd name="connsiteX126" fmla="*/ 905883 w 2297359"/>
                <a:gd name="connsiteY126" fmla="*/ 569738 h 677522"/>
                <a:gd name="connsiteX127" fmla="*/ 947258 w 2297359"/>
                <a:gd name="connsiteY127" fmla="*/ 547313 h 677522"/>
                <a:gd name="connsiteX128" fmla="*/ 634101 w 2297359"/>
                <a:gd name="connsiteY128" fmla="*/ 495429 h 677522"/>
                <a:gd name="connsiteX129" fmla="*/ 592729 w 2297359"/>
                <a:gd name="connsiteY129" fmla="*/ 517853 h 677522"/>
                <a:gd name="connsiteX130" fmla="*/ 634099 w 2297359"/>
                <a:gd name="connsiteY130" fmla="*/ 540277 h 677522"/>
                <a:gd name="connsiteX131" fmla="*/ 675474 w 2297359"/>
                <a:gd name="connsiteY131" fmla="*/ 517852 h 677522"/>
                <a:gd name="connsiteX132" fmla="*/ 1286383 w 2297359"/>
                <a:gd name="connsiteY132" fmla="*/ 495427 h 677522"/>
                <a:gd name="connsiteX133" fmla="*/ 1245008 w 2297359"/>
                <a:gd name="connsiteY133" fmla="*/ 517852 h 677522"/>
                <a:gd name="connsiteX134" fmla="*/ 1286382 w 2297359"/>
                <a:gd name="connsiteY134" fmla="*/ 540277 h 677522"/>
                <a:gd name="connsiteX135" fmla="*/ 1327758 w 2297359"/>
                <a:gd name="connsiteY135" fmla="*/ 517852 h 677522"/>
                <a:gd name="connsiteX136" fmla="*/ 1177669 w 2297359"/>
                <a:gd name="connsiteY136" fmla="*/ 495427 h 677522"/>
                <a:gd name="connsiteX137" fmla="*/ 1136294 w 2297359"/>
                <a:gd name="connsiteY137" fmla="*/ 517852 h 677522"/>
                <a:gd name="connsiteX138" fmla="*/ 1177669 w 2297359"/>
                <a:gd name="connsiteY138" fmla="*/ 540277 h 677522"/>
                <a:gd name="connsiteX139" fmla="*/ 1219044 w 2297359"/>
                <a:gd name="connsiteY139" fmla="*/ 517852 h 677522"/>
                <a:gd name="connsiteX140" fmla="*/ 1068955 w 2297359"/>
                <a:gd name="connsiteY140" fmla="*/ 495427 h 677522"/>
                <a:gd name="connsiteX141" fmla="*/ 1027579 w 2297359"/>
                <a:gd name="connsiteY141" fmla="*/ 517852 h 677522"/>
                <a:gd name="connsiteX142" fmla="*/ 1068955 w 2297359"/>
                <a:gd name="connsiteY142" fmla="*/ 540277 h 677522"/>
                <a:gd name="connsiteX143" fmla="*/ 1110330 w 2297359"/>
                <a:gd name="connsiteY143" fmla="*/ 517852 h 677522"/>
                <a:gd name="connsiteX144" fmla="*/ 851526 w 2297359"/>
                <a:gd name="connsiteY144" fmla="*/ 495427 h 677522"/>
                <a:gd name="connsiteX145" fmla="*/ 810151 w 2297359"/>
                <a:gd name="connsiteY145" fmla="*/ 517852 h 677522"/>
                <a:gd name="connsiteX146" fmla="*/ 851526 w 2297359"/>
                <a:gd name="connsiteY146" fmla="*/ 540277 h 677522"/>
                <a:gd name="connsiteX147" fmla="*/ 892901 w 2297359"/>
                <a:gd name="connsiteY147" fmla="*/ 517852 h 677522"/>
                <a:gd name="connsiteX148" fmla="*/ 742818 w 2297359"/>
                <a:gd name="connsiteY148" fmla="*/ 495427 h 677522"/>
                <a:gd name="connsiteX149" fmla="*/ 701440 w 2297359"/>
                <a:gd name="connsiteY149" fmla="*/ 517852 h 677522"/>
                <a:gd name="connsiteX150" fmla="*/ 742816 w 2297359"/>
                <a:gd name="connsiteY150" fmla="*/ 540277 h 677522"/>
                <a:gd name="connsiteX151" fmla="*/ 784194 w 2297359"/>
                <a:gd name="connsiteY151" fmla="*/ 517852 h 677522"/>
                <a:gd name="connsiteX152" fmla="*/ 1721240 w 2297359"/>
                <a:gd name="connsiteY152" fmla="*/ 495427 h 677522"/>
                <a:gd name="connsiteX153" fmla="*/ 1679865 w 2297359"/>
                <a:gd name="connsiteY153" fmla="*/ 517852 h 677522"/>
                <a:gd name="connsiteX154" fmla="*/ 1721240 w 2297359"/>
                <a:gd name="connsiteY154" fmla="*/ 540276 h 677522"/>
                <a:gd name="connsiteX155" fmla="*/ 1762615 w 2297359"/>
                <a:gd name="connsiteY155" fmla="*/ 517852 h 677522"/>
                <a:gd name="connsiteX156" fmla="*/ 1612525 w 2297359"/>
                <a:gd name="connsiteY156" fmla="*/ 495427 h 677522"/>
                <a:gd name="connsiteX157" fmla="*/ 1571150 w 2297359"/>
                <a:gd name="connsiteY157" fmla="*/ 517852 h 677522"/>
                <a:gd name="connsiteX158" fmla="*/ 1612525 w 2297359"/>
                <a:gd name="connsiteY158" fmla="*/ 540277 h 677522"/>
                <a:gd name="connsiteX159" fmla="*/ 1653901 w 2297359"/>
                <a:gd name="connsiteY159" fmla="*/ 517852 h 677522"/>
                <a:gd name="connsiteX160" fmla="*/ 1503811 w 2297359"/>
                <a:gd name="connsiteY160" fmla="*/ 495427 h 677522"/>
                <a:gd name="connsiteX161" fmla="*/ 1462436 w 2297359"/>
                <a:gd name="connsiteY161" fmla="*/ 517852 h 677522"/>
                <a:gd name="connsiteX162" fmla="*/ 1503810 w 2297359"/>
                <a:gd name="connsiteY162" fmla="*/ 540276 h 677522"/>
                <a:gd name="connsiteX163" fmla="*/ 1545186 w 2297359"/>
                <a:gd name="connsiteY163" fmla="*/ 517851 h 677522"/>
                <a:gd name="connsiteX164" fmla="*/ 1395097 w 2297359"/>
                <a:gd name="connsiteY164" fmla="*/ 495427 h 677522"/>
                <a:gd name="connsiteX165" fmla="*/ 1353722 w 2297359"/>
                <a:gd name="connsiteY165" fmla="*/ 517852 h 677522"/>
                <a:gd name="connsiteX166" fmla="*/ 1395096 w 2297359"/>
                <a:gd name="connsiteY166" fmla="*/ 540277 h 677522"/>
                <a:gd name="connsiteX167" fmla="*/ 1436472 w 2297359"/>
                <a:gd name="connsiteY167" fmla="*/ 517851 h 677522"/>
                <a:gd name="connsiteX168" fmla="*/ 960240 w 2297359"/>
                <a:gd name="connsiteY168" fmla="*/ 495427 h 677522"/>
                <a:gd name="connsiteX169" fmla="*/ 918865 w 2297359"/>
                <a:gd name="connsiteY169" fmla="*/ 517852 h 677522"/>
                <a:gd name="connsiteX170" fmla="*/ 960241 w 2297359"/>
                <a:gd name="connsiteY170" fmla="*/ 540277 h 677522"/>
                <a:gd name="connsiteX171" fmla="*/ 1001616 w 2297359"/>
                <a:gd name="connsiteY171" fmla="*/ 517852 h 677522"/>
                <a:gd name="connsiteX172" fmla="*/ 688460 w 2297359"/>
                <a:gd name="connsiteY172" fmla="*/ 465967 h 677522"/>
                <a:gd name="connsiteX173" fmla="*/ 647082 w 2297359"/>
                <a:gd name="connsiteY173" fmla="*/ 488392 h 677522"/>
                <a:gd name="connsiteX174" fmla="*/ 688458 w 2297359"/>
                <a:gd name="connsiteY174" fmla="*/ 510816 h 677522"/>
                <a:gd name="connsiteX175" fmla="*/ 729835 w 2297359"/>
                <a:gd name="connsiteY175" fmla="*/ 488391 h 677522"/>
                <a:gd name="connsiteX176" fmla="*/ 579743 w 2297359"/>
                <a:gd name="connsiteY176" fmla="*/ 465967 h 677522"/>
                <a:gd name="connsiteX177" fmla="*/ 538370 w 2297359"/>
                <a:gd name="connsiteY177" fmla="*/ 488392 h 677522"/>
                <a:gd name="connsiteX178" fmla="*/ 579747 w 2297359"/>
                <a:gd name="connsiteY178" fmla="*/ 510817 h 677522"/>
                <a:gd name="connsiteX179" fmla="*/ 621121 w 2297359"/>
                <a:gd name="connsiteY179" fmla="*/ 488392 h 677522"/>
                <a:gd name="connsiteX180" fmla="*/ 905884 w 2297359"/>
                <a:gd name="connsiteY180" fmla="*/ 465967 h 677522"/>
                <a:gd name="connsiteX181" fmla="*/ 864508 w 2297359"/>
                <a:gd name="connsiteY181" fmla="*/ 488392 h 677522"/>
                <a:gd name="connsiteX182" fmla="*/ 905883 w 2297359"/>
                <a:gd name="connsiteY182" fmla="*/ 510816 h 677522"/>
                <a:gd name="connsiteX183" fmla="*/ 947258 w 2297359"/>
                <a:gd name="connsiteY183" fmla="*/ 488391 h 677522"/>
                <a:gd name="connsiteX184" fmla="*/ 797174 w 2297359"/>
                <a:gd name="connsiteY184" fmla="*/ 465967 h 677522"/>
                <a:gd name="connsiteX185" fmla="*/ 755802 w 2297359"/>
                <a:gd name="connsiteY185" fmla="*/ 488392 h 677522"/>
                <a:gd name="connsiteX186" fmla="*/ 797174 w 2297359"/>
                <a:gd name="connsiteY186" fmla="*/ 510816 h 677522"/>
                <a:gd name="connsiteX187" fmla="*/ 838545 w 2297359"/>
                <a:gd name="connsiteY187" fmla="*/ 488392 h 677522"/>
                <a:gd name="connsiteX188" fmla="*/ 1775598 w 2297359"/>
                <a:gd name="connsiteY188" fmla="*/ 465966 h 677522"/>
                <a:gd name="connsiteX189" fmla="*/ 1734222 w 2297359"/>
                <a:gd name="connsiteY189" fmla="*/ 488391 h 677522"/>
                <a:gd name="connsiteX190" fmla="*/ 1775596 w 2297359"/>
                <a:gd name="connsiteY190" fmla="*/ 510815 h 677522"/>
                <a:gd name="connsiteX191" fmla="*/ 1816972 w 2297359"/>
                <a:gd name="connsiteY191" fmla="*/ 488391 h 677522"/>
                <a:gd name="connsiteX192" fmla="*/ 1558168 w 2297359"/>
                <a:gd name="connsiteY192" fmla="*/ 465966 h 677522"/>
                <a:gd name="connsiteX193" fmla="*/ 1516792 w 2297359"/>
                <a:gd name="connsiteY193" fmla="*/ 488391 h 677522"/>
                <a:gd name="connsiteX194" fmla="*/ 1558168 w 2297359"/>
                <a:gd name="connsiteY194" fmla="*/ 510816 h 677522"/>
                <a:gd name="connsiteX195" fmla="*/ 1599543 w 2297359"/>
                <a:gd name="connsiteY195" fmla="*/ 488390 h 677522"/>
                <a:gd name="connsiteX196" fmla="*/ 1449454 w 2297359"/>
                <a:gd name="connsiteY196" fmla="*/ 465966 h 677522"/>
                <a:gd name="connsiteX197" fmla="*/ 1408079 w 2297359"/>
                <a:gd name="connsiteY197" fmla="*/ 488391 h 677522"/>
                <a:gd name="connsiteX198" fmla="*/ 1449454 w 2297359"/>
                <a:gd name="connsiteY198" fmla="*/ 510816 h 677522"/>
                <a:gd name="connsiteX199" fmla="*/ 1490829 w 2297359"/>
                <a:gd name="connsiteY199" fmla="*/ 488390 h 677522"/>
                <a:gd name="connsiteX200" fmla="*/ 1340740 w 2297359"/>
                <a:gd name="connsiteY200" fmla="*/ 465966 h 677522"/>
                <a:gd name="connsiteX201" fmla="*/ 1299365 w 2297359"/>
                <a:gd name="connsiteY201" fmla="*/ 488391 h 677522"/>
                <a:gd name="connsiteX202" fmla="*/ 1340739 w 2297359"/>
                <a:gd name="connsiteY202" fmla="*/ 510816 h 677522"/>
                <a:gd name="connsiteX203" fmla="*/ 1382116 w 2297359"/>
                <a:gd name="connsiteY203" fmla="*/ 488390 h 677522"/>
                <a:gd name="connsiteX204" fmla="*/ 1014597 w 2297359"/>
                <a:gd name="connsiteY204" fmla="*/ 465966 h 677522"/>
                <a:gd name="connsiteX205" fmla="*/ 973222 w 2297359"/>
                <a:gd name="connsiteY205" fmla="*/ 488391 h 677522"/>
                <a:gd name="connsiteX206" fmla="*/ 1014598 w 2297359"/>
                <a:gd name="connsiteY206" fmla="*/ 510816 h 677522"/>
                <a:gd name="connsiteX207" fmla="*/ 1055973 w 2297359"/>
                <a:gd name="connsiteY207" fmla="*/ 488391 h 677522"/>
                <a:gd name="connsiteX208" fmla="*/ 1666883 w 2297359"/>
                <a:gd name="connsiteY208" fmla="*/ 465966 h 677522"/>
                <a:gd name="connsiteX209" fmla="*/ 1625507 w 2297359"/>
                <a:gd name="connsiteY209" fmla="*/ 488390 h 677522"/>
                <a:gd name="connsiteX210" fmla="*/ 1666883 w 2297359"/>
                <a:gd name="connsiteY210" fmla="*/ 510816 h 677522"/>
                <a:gd name="connsiteX211" fmla="*/ 1708258 w 2297359"/>
                <a:gd name="connsiteY211" fmla="*/ 488390 h 677522"/>
                <a:gd name="connsiteX212" fmla="*/ 742818 w 2297359"/>
                <a:gd name="connsiteY212" fmla="*/ 436507 h 677522"/>
                <a:gd name="connsiteX213" fmla="*/ 701444 w 2297359"/>
                <a:gd name="connsiteY213" fmla="*/ 458931 h 677522"/>
                <a:gd name="connsiteX214" fmla="*/ 742818 w 2297359"/>
                <a:gd name="connsiteY214" fmla="*/ 481355 h 677522"/>
                <a:gd name="connsiteX215" fmla="*/ 784193 w 2297359"/>
                <a:gd name="connsiteY215" fmla="*/ 458930 h 677522"/>
                <a:gd name="connsiteX216" fmla="*/ 525389 w 2297359"/>
                <a:gd name="connsiteY216" fmla="*/ 436507 h 677522"/>
                <a:gd name="connsiteX217" fmla="*/ 484015 w 2297359"/>
                <a:gd name="connsiteY217" fmla="*/ 458931 h 677522"/>
                <a:gd name="connsiteX218" fmla="*/ 525386 w 2297359"/>
                <a:gd name="connsiteY218" fmla="*/ 481355 h 677522"/>
                <a:gd name="connsiteX219" fmla="*/ 566763 w 2297359"/>
                <a:gd name="connsiteY219" fmla="*/ 458931 h 677522"/>
                <a:gd name="connsiteX220" fmla="*/ 634099 w 2297359"/>
                <a:gd name="connsiteY220" fmla="*/ 436506 h 677522"/>
                <a:gd name="connsiteX221" fmla="*/ 592727 w 2297359"/>
                <a:gd name="connsiteY221" fmla="*/ 458931 h 677522"/>
                <a:gd name="connsiteX222" fmla="*/ 634101 w 2297359"/>
                <a:gd name="connsiteY222" fmla="*/ 481356 h 677522"/>
                <a:gd name="connsiteX223" fmla="*/ 675477 w 2297359"/>
                <a:gd name="connsiteY223" fmla="*/ 458931 h 677522"/>
                <a:gd name="connsiteX224" fmla="*/ 1829954 w 2297359"/>
                <a:gd name="connsiteY224" fmla="*/ 436505 h 677522"/>
                <a:gd name="connsiteX225" fmla="*/ 1788579 w 2297359"/>
                <a:gd name="connsiteY225" fmla="*/ 458930 h 677522"/>
                <a:gd name="connsiteX226" fmla="*/ 1829954 w 2297359"/>
                <a:gd name="connsiteY226" fmla="*/ 481355 h 677522"/>
                <a:gd name="connsiteX227" fmla="*/ 1871330 w 2297359"/>
                <a:gd name="connsiteY227" fmla="*/ 458930 h 677522"/>
                <a:gd name="connsiteX228" fmla="*/ 1721240 w 2297359"/>
                <a:gd name="connsiteY228" fmla="*/ 436505 h 677522"/>
                <a:gd name="connsiteX229" fmla="*/ 1679864 w 2297359"/>
                <a:gd name="connsiteY229" fmla="*/ 458930 h 677522"/>
                <a:gd name="connsiteX230" fmla="*/ 1721240 w 2297359"/>
                <a:gd name="connsiteY230" fmla="*/ 481355 h 677522"/>
                <a:gd name="connsiteX231" fmla="*/ 1762615 w 2297359"/>
                <a:gd name="connsiteY231" fmla="*/ 458930 h 677522"/>
                <a:gd name="connsiteX232" fmla="*/ 1612526 w 2297359"/>
                <a:gd name="connsiteY232" fmla="*/ 436505 h 677522"/>
                <a:gd name="connsiteX233" fmla="*/ 1571150 w 2297359"/>
                <a:gd name="connsiteY233" fmla="*/ 458930 h 677522"/>
                <a:gd name="connsiteX234" fmla="*/ 1612525 w 2297359"/>
                <a:gd name="connsiteY234" fmla="*/ 481355 h 677522"/>
                <a:gd name="connsiteX235" fmla="*/ 1653901 w 2297359"/>
                <a:gd name="connsiteY235" fmla="*/ 458930 h 677522"/>
                <a:gd name="connsiteX236" fmla="*/ 579747 w 2297359"/>
                <a:gd name="connsiteY236" fmla="*/ 407046 h 677522"/>
                <a:gd name="connsiteX237" fmla="*/ 538370 w 2297359"/>
                <a:gd name="connsiteY237" fmla="*/ 429471 h 677522"/>
                <a:gd name="connsiteX238" fmla="*/ 579743 w 2297359"/>
                <a:gd name="connsiteY238" fmla="*/ 451895 h 677522"/>
                <a:gd name="connsiteX239" fmla="*/ 621118 w 2297359"/>
                <a:gd name="connsiteY239" fmla="*/ 429470 h 677522"/>
                <a:gd name="connsiteX240" fmla="*/ 471030 w 2297359"/>
                <a:gd name="connsiteY240" fmla="*/ 407046 h 677522"/>
                <a:gd name="connsiteX241" fmla="*/ 429656 w 2297359"/>
                <a:gd name="connsiteY241" fmla="*/ 429470 h 677522"/>
                <a:gd name="connsiteX242" fmla="*/ 471031 w 2297359"/>
                <a:gd name="connsiteY242" fmla="*/ 451895 h 677522"/>
                <a:gd name="connsiteX243" fmla="*/ 512407 w 2297359"/>
                <a:gd name="connsiteY243" fmla="*/ 429471 h 677522"/>
                <a:gd name="connsiteX244" fmla="*/ 1666882 w 2297359"/>
                <a:gd name="connsiteY244" fmla="*/ 407045 h 677522"/>
                <a:gd name="connsiteX245" fmla="*/ 1625507 w 2297359"/>
                <a:gd name="connsiteY245" fmla="*/ 429469 h 677522"/>
                <a:gd name="connsiteX246" fmla="*/ 1666882 w 2297359"/>
                <a:gd name="connsiteY246" fmla="*/ 451894 h 677522"/>
                <a:gd name="connsiteX247" fmla="*/ 1708258 w 2297359"/>
                <a:gd name="connsiteY247" fmla="*/ 429469 h 677522"/>
                <a:gd name="connsiteX248" fmla="*/ 1884312 w 2297359"/>
                <a:gd name="connsiteY248" fmla="*/ 407044 h 677522"/>
                <a:gd name="connsiteX249" fmla="*/ 1842936 w 2297359"/>
                <a:gd name="connsiteY249" fmla="*/ 429469 h 677522"/>
                <a:gd name="connsiteX250" fmla="*/ 1884310 w 2297359"/>
                <a:gd name="connsiteY250" fmla="*/ 451894 h 677522"/>
                <a:gd name="connsiteX251" fmla="*/ 1925686 w 2297359"/>
                <a:gd name="connsiteY251" fmla="*/ 429469 h 677522"/>
                <a:gd name="connsiteX252" fmla="*/ 1775597 w 2297359"/>
                <a:gd name="connsiteY252" fmla="*/ 407044 h 677522"/>
                <a:gd name="connsiteX253" fmla="*/ 1734222 w 2297359"/>
                <a:gd name="connsiteY253" fmla="*/ 429469 h 677522"/>
                <a:gd name="connsiteX254" fmla="*/ 1775597 w 2297359"/>
                <a:gd name="connsiteY254" fmla="*/ 451894 h 677522"/>
                <a:gd name="connsiteX255" fmla="*/ 1816972 w 2297359"/>
                <a:gd name="connsiteY255" fmla="*/ 429469 h 677522"/>
                <a:gd name="connsiteX256" fmla="*/ 416675 w 2297359"/>
                <a:gd name="connsiteY256" fmla="*/ 377586 h 677522"/>
                <a:gd name="connsiteX257" fmla="*/ 375303 w 2297359"/>
                <a:gd name="connsiteY257" fmla="*/ 400010 h 677522"/>
                <a:gd name="connsiteX258" fmla="*/ 416675 w 2297359"/>
                <a:gd name="connsiteY258" fmla="*/ 422435 h 677522"/>
                <a:gd name="connsiteX259" fmla="*/ 458050 w 2297359"/>
                <a:gd name="connsiteY259" fmla="*/ 400010 h 677522"/>
                <a:gd name="connsiteX260" fmla="*/ 525387 w 2297359"/>
                <a:gd name="connsiteY260" fmla="*/ 377585 h 677522"/>
                <a:gd name="connsiteX261" fmla="*/ 484013 w 2297359"/>
                <a:gd name="connsiteY261" fmla="*/ 400010 h 677522"/>
                <a:gd name="connsiteX262" fmla="*/ 525387 w 2297359"/>
                <a:gd name="connsiteY262" fmla="*/ 422435 h 677522"/>
                <a:gd name="connsiteX263" fmla="*/ 566763 w 2297359"/>
                <a:gd name="connsiteY263" fmla="*/ 400010 h 677522"/>
                <a:gd name="connsiteX264" fmla="*/ 1829954 w 2297359"/>
                <a:gd name="connsiteY264" fmla="*/ 377584 h 677522"/>
                <a:gd name="connsiteX265" fmla="*/ 1788578 w 2297359"/>
                <a:gd name="connsiteY265" fmla="*/ 400009 h 677522"/>
                <a:gd name="connsiteX266" fmla="*/ 1829954 w 2297359"/>
                <a:gd name="connsiteY266" fmla="*/ 422434 h 677522"/>
                <a:gd name="connsiteX267" fmla="*/ 1871330 w 2297359"/>
                <a:gd name="connsiteY267" fmla="*/ 400009 h 677522"/>
                <a:gd name="connsiteX268" fmla="*/ 1938669 w 2297359"/>
                <a:gd name="connsiteY268" fmla="*/ 377584 h 677522"/>
                <a:gd name="connsiteX269" fmla="*/ 1897294 w 2297359"/>
                <a:gd name="connsiteY269" fmla="*/ 400008 h 677522"/>
                <a:gd name="connsiteX270" fmla="*/ 1938669 w 2297359"/>
                <a:gd name="connsiteY270" fmla="*/ 422433 h 677522"/>
                <a:gd name="connsiteX271" fmla="*/ 1980044 w 2297359"/>
                <a:gd name="connsiteY271" fmla="*/ 400008 h 677522"/>
                <a:gd name="connsiteX272" fmla="*/ 362320 w 2297359"/>
                <a:gd name="connsiteY272" fmla="*/ 348125 h 677522"/>
                <a:gd name="connsiteX273" fmla="*/ 320945 w 2297359"/>
                <a:gd name="connsiteY273" fmla="*/ 370549 h 677522"/>
                <a:gd name="connsiteX274" fmla="*/ 362321 w 2297359"/>
                <a:gd name="connsiteY274" fmla="*/ 392974 h 677522"/>
                <a:gd name="connsiteX275" fmla="*/ 403694 w 2297359"/>
                <a:gd name="connsiteY275" fmla="*/ 370550 h 677522"/>
                <a:gd name="connsiteX276" fmla="*/ 471035 w 2297359"/>
                <a:gd name="connsiteY276" fmla="*/ 348125 h 677522"/>
                <a:gd name="connsiteX277" fmla="*/ 429656 w 2297359"/>
                <a:gd name="connsiteY277" fmla="*/ 370550 h 677522"/>
                <a:gd name="connsiteX278" fmla="*/ 471030 w 2297359"/>
                <a:gd name="connsiteY278" fmla="*/ 392974 h 677522"/>
                <a:gd name="connsiteX279" fmla="*/ 512407 w 2297359"/>
                <a:gd name="connsiteY279" fmla="*/ 370549 h 677522"/>
                <a:gd name="connsiteX280" fmla="*/ 1884311 w 2297359"/>
                <a:gd name="connsiteY280" fmla="*/ 348123 h 677522"/>
                <a:gd name="connsiteX281" fmla="*/ 1842936 w 2297359"/>
                <a:gd name="connsiteY281" fmla="*/ 370548 h 677522"/>
                <a:gd name="connsiteX282" fmla="*/ 1884312 w 2297359"/>
                <a:gd name="connsiteY282" fmla="*/ 392973 h 677522"/>
                <a:gd name="connsiteX283" fmla="*/ 1925688 w 2297359"/>
                <a:gd name="connsiteY283" fmla="*/ 370548 h 677522"/>
                <a:gd name="connsiteX284" fmla="*/ 1993026 w 2297359"/>
                <a:gd name="connsiteY284" fmla="*/ 348123 h 677522"/>
                <a:gd name="connsiteX285" fmla="*/ 1951650 w 2297359"/>
                <a:gd name="connsiteY285" fmla="*/ 370548 h 677522"/>
                <a:gd name="connsiteX286" fmla="*/ 1993026 w 2297359"/>
                <a:gd name="connsiteY286" fmla="*/ 392973 h 677522"/>
                <a:gd name="connsiteX287" fmla="*/ 2034402 w 2297359"/>
                <a:gd name="connsiteY287" fmla="*/ 370548 h 677522"/>
                <a:gd name="connsiteX288" fmla="*/ 307961 w 2297359"/>
                <a:gd name="connsiteY288" fmla="*/ 318665 h 677522"/>
                <a:gd name="connsiteX289" fmla="*/ 266586 w 2297359"/>
                <a:gd name="connsiteY289" fmla="*/ 341089 h 677522"/>
                <a:gd name="connsiteX290" fmla="*/ 307962 w 2297359"/>
                <a:gd name="connsiteY290" fmla="*/ 363513 h 677522"/>
                <a:gd name="connsiteX291" fmla="*/ 349336 w 2297359"/>
                <a:gd name="connsiteY291" fmla="*/ 341089 h 677522"/>
                <a:gd name="connsiteX292" fmla="*/ 1938668 w 2297359"/>
                <a:gd name="connsiteY292" fmla="*/ 318663 h 677522"/>
                <a:gd name="connsiteX293" fmla="*/ 1897293 w 2297359"/>
                <a:gd name="connsiteY293" fmla="*/ 341088 h 677522"/>
                <a:gd name="connsiteX294" fmla="*/ 1938669 w 2297359"/>
                <a:gd name="connsiteY294" fmla="*/ 363512 h 677522"/>
                <a:gd name="connsiteX295" fmla="*/ 1980044 w 2297359"/>
                <a:gd name="connsiteY295" fmla="*/ 341087 h 677522"/>
                <a:gd name="connsiteX296" fmla="*/ 253603 w 2297359"/>
                <a:gd name="connsiteY296" fmla="*/ 289204 h 677522"/>
                <a:gd name="connsiteX297" fmla="*/ 212230 w 2297359"/>
                <a:gd name="connsiteY297" fmla="*/ 311628 h 677522"/>
                <a:gd name="connsiteX298" fmla="*/ 253606 w 2297359"/>
                <a:gd name="connsiteY298" fmla="*/ 334053 h 677522"/>
                <a:gd name="connsiteX299" fmla="*/ 294980 w 2297359"/>
                <a:gd name="connsiteY299" fmla="*/ 311629 h 677522"/>
                <a:gd name="connsiteX300" fmla="*/ 1993026 w 2297359"/>
                <a:gd name="connsiteY300" fmla="*/ 289202 h 677522"/>
                <a:gd name="connsiteX301" fmla="*/ 1951650 w 2297359"/>
                <a:gd name="connsiteY301" fmla="*/ 311627 h 677522"/>
                <a:gd name="connsiteX302" fmla="*/ 1993027 w 2297359"/>
                <a:gd name="connsiteY302" fmla="*/ 334052 h 677522"/>
                <a:gd name="connsiteX303" fmla="*/ 2034402 w 2297359"/>
                <a:gd name="connsiteY303" fmla="*/ 311627 h 677522"/>
                <a:gd name="connsiteX304" fmla="*/ 2047383 w 2297359"/>
                <a:gd name="connsiteY304" fmla="*/ 259742 h 677522"/>
                <a:gd name="connsiteX305" fmla="*/ 2006008 w 2297359"/>
                <a:gd name="connsiteY305" fmla="*/ 282166 h 677522"/>
                <a:gd name="connsiteX306" fmla="*/ 2047384 w 2297359"/>
                <a:gd name="connsiteY306" fmla="*/ 304591 h 677522"/>
                <a:gd name="connsiteX307" fmla="*/ 2088759 w 2297359"/>
                <a:gd name="connsiteY307" fmla="*/ 282167 h 677522"/>
                <a:gd name="connsiteX308" fmla="*/ 2101741 w 2297359"/>
                <a:gd name="connsiteY308" fmla="*/ 230281 h 677522"/>
                <a:gd name="connsiteX309" fmla="*/ 2060365 w 2297359"/>
                <a:gd name="connsiteY309" fmla="*/ 252706 h 677522"/>
                <a:gd name="connsiteX310" fmla="*/ 2101740 w 2297359"/>
                <a:gd name="connsiteY310" fmla="*/ 275131 h 677522"/>
                <a:gd name="connsiteX311" fmla="*/ 2143116 w 2297359"/>
                <a:gd name="connsiteY311" fmla="*/ 252706 h 677522"/>
                <a:gd name="connsiteX312" fmla="*/ 49430 w 2297359"/>
                <a:gd name="connsiteY312" fmla="*/ 105552 h 677522"/>
                <a:gd name="connsiteX313" fmla="*/ 90533 w 2297359"/>
                <a:gd name="connsiteY313" fmla="*/ 127829 h 677522"/>
                <a:gd name="connsiteX314" fmla="*/ 105840 w 2297359"/>
                <a:gd name="connsiteY314" fmla="*/ 119532 h 677522"/>
                <a:gd name="connsiteX315" fmla="*/ 115887 w 2297359"/>
                <a:gd name="connsiteY315" fmla="*/ 128159 h 677522"/>
                <a:gd name="connsiteX316" fmla="*/ 103515 w 2297359"/>
                <a:gd name="connsiteY316" fmla="*/ 134865 h 677522"/>
                <a:gd name="connsiteX317" fmla="*/ 144887 w 2297359"/>
                <a:gd name="connsiteY317" fmla="*/ 157290 h 677522"/>
                <a:gd name="connsiteX318" fmla="*/ 147909 w 2297359"/>
                <a:gd name="connsiteY318" fmla="*/ 155652 h 677522"/>
                <a:gd name="connsiteX319" fmla="*/ 157957 w 2297359"/>
                <a:gd name="connsiteY319" fmla="*/ 164279 h 677522"/>
                <a:gd name="connsiteX320" fmla="*/ 157870 w 2297359"/>
                <a:gd name="connsiteY320" fmla="*/ 164326 h 677522"/>
                <a:gd name="connsiteX321" fmla="*/ 158254 w 2297359"/>
                <a:gd name="connsiteY321" fmla="*/ 164534 h 677522"/>
                <a:gd name="connsiteX322" fmla="*/ 189436 w 2297359"/>
                <a:gd name="connsiteY322" fmla="*/ 191307 h 677522"/>
                <a:gd name="connsiteX323" fmla="*/ 232151 w 2297359"/>
                <a:gd name="connsiteY323" fmla="*/ 218656 h 677522"/>
                <a:gd name="connsiteX324" fmla="*/ 199247 w 2297359"/>
                <a:gd name="connsiteY324" fmla="*/ 200822 h 677522"/>
                <a:gd name="connsiteX325" fmla="*/ 157870 w 2297359"/>
                <a:gd name="connsiteY325" fmla="*/ 223247 h 677522"/>
                <a:gd name="connsiteX326" fmla="*/ 199245 w 2297359"/>
                <a:gd name="connsiteY326" fmla="*/ 245672 h 677522"/>
                <a:gd name="connsiteX327" fmla="*/ 239918 w 2297359"/>
                <a:gd name="connsiteY327" fmla="*/ 223629 h 677522"/>
                <a:gd name="connsiteX328" fmla="*/ 251821 w 2297359"/>
                <a:gd name="connsiteY328" fmla="*/ 231250 h 677522"/>
                <a:gd name="connsiteX329" fmla="*/ 212229 w 2297359"/>
                <a:gd name="connsiteY329" fmla="*/ 252708 h 677522"/>
                <a:gd name="connsiteX330" fmla="*/ 253603 w 2297359"/>
                <a:gd name="connsiteY330" fmla="*/ 275133 h 677522"/>
                <a:gd name="connsiteX331" fmla="*/ 289756 w 2297359"/>
                <a:gd name="connsiteY331" fmla="*/ 255539 h 677522"/>
                <a:gd name="connsiteX332" fmla="*/ 301659 w 2297359"/>
                <a:gd name="connsiteY332" fmla="*/ 263160 h 677522"/>
                <a:gd name="connsiteX333" fmla="*/ 266586 w 2297359"/>
                <a:gd name="connsiteY333" fmla="*/ 282168 h 677522"/>
                <a:gd name="connsiteX334" fmla="*/ 307961 w 2297359"/>
                <a:gd name="connsiteY334" fmla="*/ 304593 h 677522"/>
                <a:gd name="connsiteX335" fmla="*/ 343639 w 2297359"/>
                <a:gd name="connsiteY335" fmla="*/ 285257 h 677522"/>
                <a:gd name="connsiteX336" fmla="*/ 357414 w 2297359"/>
                <a:gd name="connsiteY336" fmla="*/ 291863 h 677522"/>
                <a:gd name="connsiteX337" fmla="*/ 320942 w 2297359"/>
                <a:gd name="connsiteY337" fmla="*/ 311629 h 677522"/>
                <a:gd name="connsiteX338" fmla="*/ 362320 w 2297359"/>
                <a:gd name="connsiteY338" fmla="*/ 334053 h 677522"/>
                <a:gd name="connsiteX339" fmla="*/ 401313 w 2297359"/>
                <a:gd name="connsiteY339" fmla="*/ 312919 h 677522"/>
                <a:gd name="connsiteX340" fmla="*/ 415087 w 2297359"/>
                <a:gd name="connsiteY340" fmla="*/ 319525 h 677522"/>
                <a:gd name="connsiteX341" fmla="*/ 375300 w 2297359"/>
                <a:gd name="connsiteY341" fmla="*/ 341089 h 677522"/>
                <a:gd name="connsiteX342" fmla="*/ 416675 w 2297359"/>
                <a:gd name="connsiteY342" fmla="*/ 363514 h 677522"/>
                <a:gd name="connsiteX343" fmla="*/ 458053 w 2297359"/>
                <a:gd name="connsiteY343" fmla="*/ 341089 h 677522"/>
                <a:gd name="connsiteX344" fmla="*/ 442704 w 2297359"/>
                <a:gd name="connsiteY344" fmla="*/ 332771 h 677522"/>
                <a:gd name="connsiteX345" fmla="*/ 455858 w 2297359"/>
                <a:gd name="connsiteY345" fmla="*/ 339079 h 677522"/>
                <a:gd name="connsiteX346" fmla="*/ 525179 w 2297359"/>
                <a:gd name="connsiteY346" fmla="*/ 363401 h 677522"/>
                <a:gd name="connsiteX347" fmla="*/ 525387 w 2297359"/>
                <a:gd name="connsiteY347" fmla="*/ 363514 h 677522"/>
                <a:gd name="connsiteX348" fmla="*/ 525431 w 2297359"/>
                <a:gd name="connsiteY348" fmla="*/ 363490 h 677522"/>
                <a:gd name="connsiteX349" fmla="*/ 541192 w 2297359"/>
                <a:gd name="connsiteY349" fmla="*/ 369019 h 677522"/>
                <a:gd name="connsiteX350" fmla="*/ 538370 w 2297359"/>
                <a:gd name="connsiteY350" fmla="*/ 370549 h 677522"/>
                <a:gd name="connsiteX351" fmla="*/ 579747 w 2297359"/>
                <a:gd name="connsiteY351" fmla="*/ 392974 h 677522"/>
                <a:gd name="connsiteX352" fmla="*/ 591425 w 2297359"/>
                <a:gd name="connsiteY352" fmla="*/ 386644 h 677522"/>
                <a:gd name="connsiteX353" fmla="*/ 607186 w 2297359"/>
                <a:gd name="connsiteY353" fmla="*/ 392174 h 677522"/>
                <a:gd name="connsiteX354" fmla="*/ 592729 w 2297359"/>
                <a:gd name="connsiteY354" fmla="*/ 400010 h 677522"/>
                <a:gd name="connsiteX355" fmla="*/ 634099 w 2297359"/>
                <a:gd name="connsiteY355" fmla="*/ 422434 h 677522"/>
                <a:gd name="connsiteX356" fmla="*/ 663643 w 2297359"/>
                <a:gd name="connsiteY356" fmla="*/ 406422 h 677522"/>
                <a:gd name="connsiteX357" fmla="*/ 681628 w 2297359"/>
                <a:gd name="connsiteY357" fmla="*/ 410748 h 677522"/>
                <a:gd name="connsiteX358" fmla="*/ 647082 w 2297359"/>
                <a:gd name="connsiteY358" fmla="*/ 429470 h 677522"/>
                <a:gd name="connsiteX359" fmla="*/ 688458 w 2297359"/>
                <a:gd name="connsiteY359" fmla="*/ 451895 h 677522"/>
                <a:gd name="connsiteX360" fmla="*/ 729836 w 2297359"/>
                <a:gd name="connsiteY360" fmla="*/ 429471 h 677522"/>
                <a:gd name="connsiteX361" fmla="*/ 706190 w 2297359"/>
                <a:gd name="connsiteY361" fmla="*/ 416655 h 677522"/>
                <a:gd name="connsiteX362" fmla="*/ 756931 w 2297359"/>
                <a:gd name="connsiteY362" fmla="*/ 428859 h 677522"/>
                <a:gd name="connsiteX363" fmla="*/ 755802 w 2297359"/>
                <a:gd name="connsiteY363" fmla="*/ 429471 h 677522"/>
                <a:gd name="connsiteX364" fmla="*/ 797173 w 2297359"/>
                <a:gd name="connsiteY364" fmla="*/ 451895 h 677522"/>
                <a:gd name="connsiteX365" fmla="*/ 818670 w 2297359"/>
                <a:gd name="connsiteY365" fmla="*/ 440242 h 677522"/>
                <a:gd name="connsiteX366" fmla="*/ 839282 w 2297359"/>
                <a:gd name="connsiteY366" fmla="*/ 443142 h 677522"/>
                <a:gd name="connsiteX367" fmla="*/ 810152 w 2297359"/>
                <a:gd name="connsiteY367" fmla="*/ 458931 h 677522"/>
                <a:gd name="connsiteX368" fmla="*/ 851526 w 2297359"/>
                <a:gd name="connsiteY368" fmla="*/ 481356 h 677522"/>
                <a:gd name="connsiteX369" fmla="*/ 892901 w 2297359"/>
                <a:gd name="connsiteY369" fmla="*/ 458930 h 677522"/>
                <a:gd name="connsiteX370" fmla="*/ 872356 w 2297359"/>
                <a:gd name="connsiteY370" fmla="*/ 447795 h 677522"/>
                <a:gd name="connsiteX371" fmla="*/ 925593 w 2297359"/>
                <a:gd name="connsiteY371" fmla="*/ 455285 h 677522"/>
                <a:gd name="connsiteX372" fmla="*/ 918866 w 2297359"/>
                <a:gd name="connsiteY372" fmla="*/ 458931 h 677522"/>
                <a:gd name="connsiteX373" fmla="*/ 960240 w 2297359"/>
                <a:gd name="connsiteY373" fmla="*/ 481355 h 677522"/>
                <a:gd name="connsiteX374" fmla="*/ 995383 w 2297359"/>
                <a:gd name="connsiteY374" fmla="*/ 462308 h 677522"/>
                <a:gd name="connsiteX375" fmla="*/ 1037392 w 2297359"/>
                <a:gd name="connsiteY375" fmla="*/ 464249 h 677522"/>
                <a:gd name="connsiteX376" fmla="*/ 1068955 w 2297359"/>
                <a:gd name="connsiteY376" fmla="*/ 481356 h 677522"/>
                <a:gd name="connsiteX377" fmla="*/ 1095562 w 2297359"/>
                <a:gd name="connsiteY377" fmla="*/ 466935 h 677522"/>
                <a:gd name="connsiteX378" fmla="*/ 1119486 w 2297359"/>
                <a:gd name="connsiteY378" fmla="*/ 468040 h 677522"/>
                <a:gd name="connsiteX379" fmla="*/ 1081937 w 2297359"/>
                <a:gd name="connsiteY379" fmla="*/ 488391 h 677522"/>
                <a:gd name="connsiteX380" fmla="*/ 1123312 w 2297359"/>
                <a:gd name="connsiteY380" fmla="*/ 510816 h 677522"/>
                <a:gd name="connsiteX381" fmla="*/ 1164687 w 2297359"/>
                <a:gd name="connsiteY381" fmla="*/ 488392 h 677522"/>
                <a:gd name="connsiteX382" fmla="*/ 1127849 w 2297359"/>
                <a:gd name="connsiteY382" fmla="*/ 468426 h 677522"/>
                <a:gd name="connsiteX383" fmla="*/ 1156233 w 2297359"/>
                <a:gd name="connsiteY383" fmla="*/ 469737 h 677522"/>
                <a:gd name="connsiteX384" fmla="*/ 1177669 w 2297359"/>
                <a:gd name="connsiteY384" fmla="*/ 481356 h 677522"/>
                <a:gd name="connsiteX385" fmla="*/ 1202304 w 2297359"/>
                <a:gd name="connsiteY385" fmla="*/ 468004 h 677522"/>
                <a:gd name="connsiteX386" fmla="*/ 1230253 w 2297359"/>
                <a:gd name="connsiteY386" fmla="*/ 466927 h 677522"/>
                <a:gd name="connsiteX387" fmla="*/ 1190651 w 2297359"/>
                <a:gd name="connsiteY387" fmla="*/ 488392 h 677522"/>
                <a:gd name="connsiteX388" fmla="*/ 1232027 w 2297359"/>
                <a:gd name="connsiteY388" fmla="*/ 510816 h 677522"/>
                <a:gd name="connsiteX389" fmla="*/ 1273402 w 2297359"/>
                <a:gd name="connsiteY389" fmla="*/ 488391 h 677522"/>
                <a:gd name="connsiteX390" fmla="*/ 1233564 w 2297359"/>
                <a:gd name="connsiteY390" fmla="*/ 466800 h 677522"/>
                <a:gd name="connsiteX391" fmla="*/ 1257806 w 2297359"/>
                <a:gd name="connsiteY391" fmla="*/ 465866 h 677522"/>
                <a:gd name="connsiteX392" fmla="*/ 1286383 w 2297359"/>
                <a:gd name="connsiteY392" fmla="*/ 481356 h 677522"/>
                <a:gd name="connsiteX393" fmla="*/ 1319878 w 2297359"/>
                <a:gd name="connsiteY393" fmla="*/ 463201 h 677522"/>
                <a:gd name="connsiteX394" fmla="*/ 1354205 w 2297359"/>
                <a:gd name="connsiteY394" fmla="*/ 459192 h 677522"/>
                <a:gd name="connsiteX395" fmla="*/ 1395097 w 2297359"/>
                <a:gd name="connsiteY395" fmla="*/ 481355 h 677522"/>
                <a:gd name="connsiteX396" fmla="*/ 1436472 w 2297359"/>
                <a:gd name="connsiteY396" fmla="*/ 458930 h 677522"/>
                <a:gd name="connsiteX397" fmla="*/ 1422284 w 2297359"/>
                <a:gd name="connsiteY397" fmla="*/ 451241 h 677522"/>
                <a:gd name="connsiteX398" fmla="*/ 1443645 w 2297359"/>
                <a:gd name="connsiteY398" fmla="*/ 448746 h 677522"/>
                <a:gd name="connsiteX399" fmla="*/ 1449454 w 2297359"/>
                <a:gd name="connsiteY399" fmla="*/ 451894 h 677522"/>
                <a:gd name="connsiteX400" fmla="*/ 1458454 w 2297359"/>
                <a:gd name="connsiteY400" fmla="*/ 447016 h 677522"/>
                <a:gd name="connsiteX401" fmla="*/ 1469985 w 2297359"/>
                <a:gd name="connsiteY401" fmla="*/ 445670 h 677522"/>
                <a:gd name="connsiteX402" fmla="*/ 1496643 w 2297359"/>
                <a:gd name="connsiteY402" fmla="*/ 440390 h 677522"/>
                <a:gd name="connsiteX403" fmla="*/ 1462436 w 2297359"/>
                <a:gd name="connsiteY403" fmla="*/ 458930 h 677522"/>
                <a:gd name="connsiteX404" fmla="*/ 1503810 w 2297359"/>
                <a:gd name="connsiteY404" fmla="*/ 481355 h 677522"/>
                <a:gd name="connsiteX405" fmla="*/ 1545186 w 2297359"/>
                <a:gd name="connsiteY405" fmla="*/ 458930 h 677522"/>
                <a:gd name="connsiteX406" fmla="*/ 1507142 w 2297359"/>
                <a:gd name="connsiteY406" fmla="*/ 438311 h 677522"/>
                <a:gd name="connsiteX407" fmla="*/ 1526158 w 2297359"/>
                <a:gd name="connsiteY407" fmla="*/ 434545 h 677522"/>
                <a:gd name="connsiteX408" fmla="*/ 1558168 w 2297359"/>
                <a:gd name="connsiteY408" fmla="*/ 451894 h 677522"/>
                <a:gd name="connsiteX409" fmla="*/ 1599544 w 2297359"/>
                <a:gd name="connsiteY409" fmla="*/ 429469 h 677522"/>
                <a:gd name="connsiteX410" fmla="*/ 1586763 w 2297359"/>
                <a:gd name="connsiteY410" fmla="*/ 422543 h 677522"/>
                <a:gd name="connsiteX411" fmla="*/ 1605779 w 2297359"/>
                <a:gd name="connsiteY411" fmla="*/ 418777 h 677522"/>
                <a:gd name="connsiteX412" fmla="*/ 1612525 w 2297359"/>
                <a:gd name="connsiteY412" fmla="*/ 422433 h 677522"/>
                <a:gd name="connsiteX413" fmla="*/ 1630654 w 2297359"/>
                <a:gd name="connsiteY413" fmla="*/ 412608 h 677522"/>
                <a:gd name="connsiteX414" fmla="*/ 1685390 w 2297359"/>
                <a:gd name="connsiteY414" fmla="*/ 397014 h 677522"/>
                <a:gd name="connsiteX415" fmla="*/ 1679864 w 2297359"/>
                <a:gd name="connsiteY415" fmla="*/ 400009 h 677522"/>
                <a:gd name="connsiteX416" fmla="*/ 1721240 w 2297359"/>
                <a:gd name="connsiteY416" fmla="*/ 422433 h 677522"/>
                <a:gd name="connsiteX417" fmla="*/ 1762615 w 2297359"/>
                <a:gd name="connsiteY417" fmla="*/ 400008 h 677522"/>
                <a:gd name="connsiteX418" fmla="*/ 1732386 w 2297359"/>
                <a:gd name="connsiteY418" fmla="*/ 383625 h 677522"/>
                <a:gd name="connsiteX419" fmla="*/ 1749405 w 2297359"/>
                <a:gd name="connsiteY419" fmla="*/ 378777 h 677522"/>
                <a:gd name="connsiteX420" fmla="*/ 1775598 w 2297359"/>
                <a:gd name="connsiteY420" fmla="*/ 392973 h 677522"/>
                <a:gd name="connsiteX421" fmla="*/ 1816972 w 2297359"/>
                <a:gd name="connsiteY421" fmla="*/ 370548 h 677522"/>
                <a:gd name="connsiteX422" fmla="*/ 1798499 w 2297359"/>
                <a:gd name="connsiteY422" fmla="*/ 360536 h 677522"/>
                <a:gd name="connsiteX423" fmla="*/ 1813746 w 2297359"/>
                <a:gd name="connsiteY423" fmla="*/ 354727 h 677522"/>
                <a:gd name="connsiteX424" fmla="*/ 1829954 w 2297359"/>
                <a:gd name="connsiteY424" fmla="*/ 363512 h 677522"/>
                <a:gd name="connsiteX425" fmla="*/ 1871330 w 2297359"/>
                <a:gd name="connsiteY425" fmla="*/ 341087 h 677522"/>
                <a:gd name="connsiteX426" fmla="*/ 1862340 w 2297359"/>
                <a:gd name="connsiteY426" fmla="*/ 336215 h 677522"/>
                <a:gd name="connsiteX427" fmla="*/ 1877586 w 2297359"/>
                <a:gd name="connsiteY427" fmla="*/ 330406 h 677522"/>
                <a:gd name="connsiteX428" fmla="*/ 1884312 w 2297359"/>
                <a:gd name="connsiteY428" fmla="*/ 334051 h 677522"/>
                <a:gd name="connsiteX429" fmla="*/ 1925687 w 2297359"/>
                <a:gd name="connsiteY429" fmla="*/ 311627 h 677522"/>
                <a:gd name="connsiteX430" fmla="*/ 1921490 w 2297359"/>
                <a:gd name="connsiteY430" fmla="*/ 309352 h 677522"/>
                <a:gd name="connsiteX431" fmla="*/ 1935105 w 2297359"/>
                <a:gd name="connsiteY431" fmla="*/ 302660 h 677522"/>
                <a:gd name="connsiteX432" fmla="*/ 1938669 w 2297359"/>
                <a:gd name="connsiteY432" fmla="*/ 304591 h 677522"/>
                <a:gd name="connsiteX433" fmla="*/ 1980044 w 2297359"/>
                <a:gd name="connsiteY433" fmla="*/ 282166 h 677522"/>
                <a:gd name="connsiteX434" fmla="*/ 1978498 w 2297359"/>
                <a:gd name="connsiteY434" fmla="*/ 281329 h 677522"/>
                <a:gd name="connsiteX435" fmla="*/ 1992113 w 2297359"/>
                <a:gd name="connsiteY435" fmla="*/ 274636 h 677522"/>
                <a:gd name="connsiteX436" fmla="*/ 1993025 w 2297359"/>
                <a:gd name="connsiteY436" fmla="*/ 275131 h 677522"/>
                <a:gd name="connsiteX437" fmla="*/ 2034402 w 2297359"/>
                <a:gd name="connsiteY437" fmla="*/ 252706 h 677522"/>
                <a:gd name="connsiteX438" fmla="*/ 2031391 w 2297359"/>
                <a:gd name="connsiteY438" fmla="*/ 251074 h 677522"/>
                <a:gd name="connsiteX439" fmla="*/ 2043447 w 2297359"/>
                <a:gd name="connsiteY439" fmla="*/ 243537 h 677522"/>
                <a:gd name="connsiteX440" fmla="*/ 2047383 w 2297359"/>
                <a:gd name="connsiteY440" fmla="*/ 245671 h 677522"/>
                <a:gd name="connsiteX441" fmla="*/ 2088759 w 2297359"/>
                <a:gd name="connsiteY441" fmla="*/ 223246 h 677522"/>
                <a:gd name="connsiteX442" fmla="*/ 2081874 w 2297359"/>
                <a:gd name="connsiteY442" fmla="*/ 219514 h 677522"/>
                <a:gd name="connsiteX443" fmla="*/ 2093931 w 2297359"/>
                <a:gd name="connsiteY443" fmla="*/ 211977 h 677522"/>
                <a:gd name="connsiteX444" fmla="*/ 2101741 w 2297359"/>
                <a:gd name="connsiteY444" fmla="*/ 216210 h 677522"/>
                <a:gd name="connsiteX445" fmla="*/ 2143116 w 2297359"/>
                <a:gd name="connsiteY445" fmla="*/ 193785 h 677522"/>
                <a:gd name="connsiteX446" fmla="*/ 2128802 w 2297359"/>
                <a:gd name="connsiteY446" fmla="*/ 186028 h 677522"/>
                <a:gd name="connsiteX447" fmla="*/ 2139317 w 2297359"/>
                <a:gd name="connsiteY447" fmla="*/ 177655 h 677522"/>
                <a:gd name="connsiteX448" fmla="*/ 2156098 w 2297359"/>
                <a:gd name="connsiteY448" fmla="*/ 186750 h 677522"/>
                <a:gd name="connsiteX449" fmla="*/ 2197473 w 2297359"/>
                <a:gd name="connsiteY449" fmla="*/ 164325 h 677522"/>
                <a:gd name="connsiteX450" fmla="*/ 2172831 w 2297359"/>
                <a:gd name="connsiteY450" fmla="*/ 150968 h 677522"/>
                <a:gd name="connsiteX451" fmla="*/ 2183346 w 2297359"/>
                <a:gd name="connsiteY451" fmla="*/ 142596 h 677522"/>
                <a:gd name="connsiteX452" fmla="*/ 2210455 w 2297359"/>
                <a:gd name="connsiteY452" fmla="*/ 157289 h 677522"/>
                <a:gd name="connsiteX453" fmla="*/ 2238841 w 2297359"/>
                <a:gd name="connsiteY453" fmla="*/ 141904 h 677522"/>
                <a:gd name="connsiteX454" fmla="*/ 2227652 w 2297359"/>
                <a:gd name="connsiteY454" fmla="*/ 162041 h 677522"/>
                <a:gd name="connsiteX455" fmla="*/ 2223437 w 2297359"/>
                <a:gd name="connsiteY455" fmla="*/ 164325 h 677522"/>
                <a:gd name="connsiteX456" fmla="*/ 2225701 w 2297359"/>
                <a:gd name="connsiteY456" fmla="*/ 165552 h 677522"/>
                <a:gd name="connsiteX457" fmla="*/ 2221213 w 2297359"/>
                <a:gd name="connsiteY457" fmla="*/ 173628 h 677522"/>
                <a:gd name="connsiteX458" fmla="*/ 2219283 w 2297359"/>
                <a:gd name="connsiteY458" fmla="*/ 176145 h 677522"/>
                <a:gd name="connsiteX459" fmla="*/ 2210455 w 2297359"/>
                <a:gd name="connsiteY459" fmla="*/ 171361 h 677522"/>
                <a:gd name="connsiteX460" fmla="*/ 2169080 w 2297359"/>
                <a:gd name="connsiteY460" fmla="*/ 193785 h 677522"/>
                <a:gd name="connsiteX461" fmla="*/ 2194996 w 2297359"/>
                <a:gd name="connsiteY461" fmla="*/ 207832 h 677522"/>
                <a:gd name="connsiteX462" fmla="*/ 2187376 w 2297359"/>
                <a:gd name="connsiteY462" fmla="*/ 217773 h 677522"/>
                <a:gd name="connsiteX463" fmla="*/ 2156097 w 2297359"/>
                <a:gd name="connsiteY463" fmla="*/ 200821 h 677522"/>
                <a:gd name="connsiteX464" fmla="*/ 2114722 w 2297359"/>
                <a:gd name="connsiteY464" fmla="*/ 223246 h 677522"/>
                <a:gd name="connsiteX465" fmla="*/ 2156098 w 2297359"/>
                <a:gd name="connsiteY465" fmla="*/ 245670 h 677522"/>
                <a:gd name="connsiteX466" fmla="*/ 2173024 w 2297359"/>
                <a:gd name="connsiteY466" fmla="*/ 236496 h 677522"/>
                <a:gd name="connsiteX467" fmla="*/ 2154574 w 2297359"/>
                <a:gd name="connsiteY467" fmla="*/ 260568 h 677522"/>
                <a:gd name="connsiteX468" fmla="*/ 2114722 w 2297359"/>
                <a:gd name="connsiteY468" fmla="*/ 282167 h 677522"/>
                <a:gd name="connsiteX469" fmla="*/ 2131023 w 2297359"/>
                <a:gd name="connsiteY469" fmla="*/ 291002 h 677522"/>
                <a:gd name="connsiteX470" fmla="*/ 2121720 w 2297359"/>
                <a:gd name="connsiteY470" fmla="*/ 300031 h 677522"/>
                <a:gd name="connsiteX471" fmla="*/ 2101741 w 2297359"/>
                <a:gd name="connsiteY471" fmla="*/ 289203 h 677522"/>
                <a:gd name="connsiteX472" fmla="*/ 2060365 w 2297359"/>
                <a:gd name="connsiteY472" fmla="*/ 311627 h 677522"/>
                <a:gd name="connsiteX473" fmla="*/ 2092069 w 2297359"/>
                <a:gd name="connsiteY473" fmla="*/ 328810 h 677522"/>
                <a:gd name="connsiteX474" fmla="*/ 2082766 w 2297359"/>
                <a:gd name="connsiteY474" fmla="*/ 337840 h 677522"/>
                <a:gd name="connsiteX475" fmla="*/ 2047383 w 2297359"/>
                <a:gd name="connsiteY475" fmla="*/ 318663 h 677522"/>
                <a:gd name="connsiteX476" fmla="*/ 2006008 w 2297359"/>
                <a:gd name="connsiteY476" fmla="*/ 341087 h 677522"/>
                <a:gd name="connsiteX477" fmla="*/ 2047383 w 2297359"/>
                <a:gd name="connsiteY477" fmla="*/ 363512 h 677522"/>
                <a:gd name="connsiteX478" fmla="*/ 2067611 w 2297359"/>
                <a:gd name="connsiteY478" fmla="*/ 352549 h 677522"/>
                <a:gd name="connsiteX479" fmla="*/ 2034779 w 2297359"/>
                <a:gd name="connsiteY479" fmla="*/ 384415 h 677522"/>
                <a:gd name="connsiteX480" fmla="*/ 2006008 w 2297359"/>
                <a:gd name="connsiteY480" fmla="*/ 400008 h 677522"/>
                <a:gd name="connsiteX481" fmla="*/ 2012727 w 2297359"/>
                <a:gd name="connsiteY481" fmla="*/ 403650 h 677522"/>
                <a:gd name="connsiteX482" fmla="*/ 2001568 w 2297359"/>
                <a:gd name="connsiteY482" fmla="*/ 411674 h 677522"/>
                <a:gd name="connsiteX483" fmla="*/ 1993026 w 2297359"/>
                <a:gd name="connsiteY483" fmla="*/ 407044 h 677522"/>
                <a:gd name="connsiteX484" fmla="*/ 1951650 w 2297359"/>
                <a:gd name="connsiteY484" fmla="*/ 429469 h 677522"/>
                <a:gd name="connsiteX485" fmla="*/ 1966001 w 2297359"/>
                <a:gd name="connsiteY485" fmla="*/ 437247 h 677522"/>
                <a:gd name="connsiteX486" fmla="*/ 1954842 w 2297359"/>
                <a:gd name="connsiteY486" fmla="*/ 445271 h 677522"/>
                <a:gd name="connsiteX487" fmla="*/ 1938669 w 2297359"/>
                <a:gd name="connsiteY487" fmla="*/ 436505 h 677522"/>
                <a:gd name="connsiteX488" fmla="*/ 1897293 w 2297359"/>
                <a:gd name="connsiteY488" fmla="*/ 458930 h 677522"/>
                <a:gd name="connsiteX489" fmla="*/ 1919275 w 2297359"/>
                <a:gd name="connsiteY489" fmla="*/ 470844 h 677522"/>
                <a:gd name="connsiteX490" fmla="*/ 1908116 w 2297359"/>
                <a:gd name="connsiteY490" fmla="*/ 478868 h 677522"/>
                <a:gd name="connsiteX491" fmla="*/ 1884311 w 2297359"/>
                <a:gd name="connsiteY491" fmla="*/ 465966 h 677522"/>
                <a:gd name="connsiteX492" fmla="*/ 1842936 w 2297359"/>
                <a:gd name="connsiteY492" fmla="*/ 488391 h 677522"/>
                <a:gd name="connsiteX493" fmla="*/ 1869256 w 2297359"/>
                <a:gd name="connsiteY493" fmla="*/ 502656 h 677522"/>
                <a:gd name="connsiteX494" fmla="*/ 1855947 w 2297359"/>
                <a:gd name="connsiteY494" fmla="*/ 509514 h 677522"/>
                <a:gd name="connsiteX495" fmla="*/ 1829954 w 2297359"/>
                <a:gd name="connsiteY495" fmla="*/ 495427 h 677522"/>
                <a:gd name="connsiteX496" fmla="*/ 1788579 w 2297359"/>
                <a:gd name="connsiteY496" fmla="*/ 517852 h 677522"/>
                <a:gd name="connsiteX497" fmla="*/ 1813527 w 2297359"/>
                <a:gd name="connsiteY497" fmla="*/ 531373 h 677522"/>
                <a:gd name="connsiteX498" fmla="*/ 1800218 w 2297359"/>
                <a:gd name="connsiteY498" fmla="*/ 538231 h 677522"/>
                <a:gd name="connsiteX499" fmla="*/ 1775598 w 2297359"/>
                <a:gd name="connsiteY499" fmla="*/ 524887 h 677522"/>
                <a:gd name="connsiteX500" fmla="*/ 1734222 w 2297359"/>
                <a:gd name="connsiteY500" fmla="*/ 547312 h 677522"/>
                <a:gd name="connsiteX501" fmla="*/ 1757799 w 2297359"/>
                <a:gd name="connsiteY501" fmla="*/ 560091 h 677522"/>
                <a:gd name="connsiteX502" fmla="*/ 1744490 w 2297359"/>
                <a:gd name="connsiteY502" fmla="*/ 566949 h 677522"/>
                <a:gd name="connsiteX503" fmla="*/ 1721240 w 2297359"/>
                <a:gd name="connsiteY503" fmla="*/ 554348 h 677522"/>
                <a:gd name="connsiteX504" fmla="*/ 1679864 w 2297359"/>
                <a:gd name="connsiteY504" fmla="*/ 576773 h 677522"/>
                <a:gd name="connsiteX505" fmla="*/ 1695235 w 2297359"/>
                <a:gd name="connsiteY505" fmla="*/ 585104 h 677522"/>
                <a:gd name="connsiteX506" fmla="*/ 1679312 w 2297359"/>
                <a:gd name="connsiteY506" fmla="*/ 590545 h 677522"/>
                <a:gd name="connsiteX507" fmla="*/ 1666883 w 2297359"/>
                <a:gd name="connsiteY507" fmla="*/ 583809 h 677522"/>
                <a:gd name="connsiteX508" fmla="*/ 1625507 w 2297359"/>
                <a:gd name="connsiteY508" fmla="*/ 606234 h 677522"/>
                <a:gd name="connsiteX509" fmla="*/ 1628561 w 2297359"/>
                <a:gd name="connsiteY509" fmla="*/ 607890 h 677522"/>
                <a:gd name="connsiteX510" fmla="*/ 1612639 w 2297359"/>
                <a:gd name="connsiteY510" fmla="*/ 613331 h 677522"/>
                <a:gd name="connsiteX511" fmla="*/ 1612526 w 2297359"/>
                <a:gd name="connsiteY511" fmla="*/ 613270 h 677522"/>
                <a:gd name="connsiteX512" fmla="*/ 1612027 w 2297359"/>
                <a:gd name="connsiteY512" fmla="*/ 613540 h 677522"/>
                <a:gd name="connsiteX513" fmla="*/ 1563112 w 2297359"/>
                <a:gd name="connsiteY513" fmla="*/ 630257 h 677522"/>
                <a:gd name="connsiteX514" fmla="*/ 1542365 w 2297359"/>
                <a:gd name="connsiteY514" fmla="*/ 634165 h 677522"/>
                <a:gd name="connsiteX515" fmla="*/ 1503811 w 2297359"/>
                <a:gd name="connsiteY515" fmla="*/ 613270 h 677522"/>
                <a:gd name="connsiteX516" fmla="*/ 1462436 w 2297359"/>
                <a:gd name="connsiteY516" fmla="*/ 635695 h 677522"/>
                <a:gd name="connsiteX517" fmla="*/ 1480958 w 2297359"/>
                <a:gd name="connsiteY517" fmla="*/ 645733 h 677522"/>
                <a:gd name="connsiteX518" fmla="*/ 1461691 w 2297359"/>
                <a:gd name="connsiteY518" fmla="*/ 649363 h 677522"/>
                <a:gd name="connsiteX519" fmla="*/ 1449454 w 2297359"/>
                <a:gd name="connsiteY519" fmla="*/ 642731 h 677522"/>
                <a:gd name="connsiteX520" fmla="*/ 1424179 w 2297359"/>
                <a:gd name="connsiteY520" fmla="*/ 656429 h 677522"/>
                <a:gd name="connsiteX521" fmla="*/ 1381018 w 2297359"/>
                <a:gd name="connsiteY521" fmla="*/ 664560 h 677522"/>
                <a:gd name="connsiteX522" fmla="*/ 1340740 w 2297359"/>
                <a:gd name="connsiteY522" fmla="*/ 642730 h 677522"/>
                <a:gd name="connsiteX523" fmla="*/ 1299364 w 2297359"/>
                <a:gd name="connsiteY523" fmla="*/ 665155 h 677522"/>
                <a:gd name="connsiteX524" fmla="*/ 1308110 w 2297359"/>
                <a:gd name="connsiteY524" fmla="*/ 669895 h 677522"/>
                <a:gd name="connsiteX525" fmla="*/ 1260321 w 2297359"/>
                <a:gd name="connsiteY525" fmla="*/ 672244 h 677522"/>
                <a:gd name="connsiteX526" fmla="*/ 1273400 w 2297359"/>
                <a:gd name="connsiteY526" fmla="*/ 665155 h 677522"/>
                <a:gd name="connsiteX527" fmla="*/ 1232026 w 2297359"/>
                <a:gd name="connsiteY527" fmla="*/ 642731 h 677522"/>
                <a:gd name="connsiteX528" fmla="*/ 1190650 w 2297359"/>
                <a:gd name="connsiteY528" fmla="*/ 665155 h 677522"/>
                <a:gd name="connsiteX529" fmla="*/ 1208435 w 2297359"/>
                <a:gd name="connsiteY529" fmla="*/ 674794 h 677522"/>
                <a:gd name="connsiteX530" fmla="*/ 1184630 w 2297359"/>
                <a:gd name="connsiteY530" fmla="*/ 675964 h 677522"/>
                <a:gd name="connsiteX531" fmla="*/ 1177668 w 2297359"/>
                <a:gd name="connsiteY531" fmla="*/ 672191 h 677522"/>
                <a:gd name="connsiteX532" fmla="*/ 1169318 w 2297359"/>
                <a:gd name="connsiteY532" fmla="*/ 676717 h 677522"/>
                <a:gd name="connsiteX533" fmla="*/ 1152929 w 2297359"/>
                <a:gd name="connsiteY533" fmla="*/ 677522 h 677522"/>
                <a:gd name="connsiteX534" fmla="*/ 1143235 w 2297359"/>
                <a:gd name="connsiteY534" fmla="*/ 676782 h 677522"/>
                <a:gd name="connsiteX535" fmla="*/ 1164686 w 2297359"/>
                <a:gd name="connsiteY535" fmla="*/ 665155 h 677522"/>
                <a:gd name="connsiteX536" fmla="*/ 1123311 w 2297359"/>
                <a:gd name="connsiteY536" fmla="*/ 642731 h 677522"/>
                <a:gd name="connsiteX537" fmla="*/ 1081936 w 2297359"/>
                <a:gd name="connsiteY537" fmla="*/ 665156 h 677522"/>
                <a:gd name="connsiteX538" fmla="*/ 1096851 w 2297359"/>
                <a:gd name="connsiteY538" fmla="*/ 673239 h 677522"/>
                <a:gd name="connsiteX539" fmla="*/ 1047948 w 2297359"/>
                <a:gd name="connsiteY539" fmla="*/ 669504 h 677522"/>
                <a:gd name="connsiteX540" fmla="*/ 1055973 w 2297359"/>
                <a:gd name="connsiteY540" fmla="*/ 665155 h 677522"/>
                <a:gd name="connsiteX541" fmla="*/ 1014597 w 2297359"/>
                <a:gd name="connsiteY541" fmla="*/ 642731 h 677522"/>
                <a:gd name="connsiteX542" fmla="*/ 975419 w 2297359"/>
                <a:gd name="connsiteY542" fmla="*/ 663965 h 677522"/>
                <a:gd name="connsiteX543" fmla="*/ 940082 w 2297359"/>
                <a:gd name="connsiteY543" fmla="*/ 661266 h 677522"/>
                <a:gd name="connsiteX544" fmla="*/ 905883 w 2297359"/>
                <a:gd name="connsiteY544" fmla="*/ 642731 h 677522"/>
                <a:gd name="connsiteX545" fmla="*/ 890104 w 2297359"/>
                <a:gd name="connsiteY545" fmla="*/ 651283 h 677522"/>
                <a:gd name="connsiteX546" fmla="*/ 871308 w 2297359"/>
                <a:gd name="connsiteY546" fmla="*/ 647398 h 677522"/>
                <a:gd name="connsiteX547" fmla="*/ 892901 w 2297359"/>
                <a:gd name="connsiteY547" fmla="*/ 635695 h 677522"/>
                <a:gd name="connsiteX548" fmla="*/ 851526 w 2297359"/>
                <a:gd name="connsiteY548" fmla="*/ 613270 h 677522"/>
                <a:gd name="connsiteX549" fmla="*/ 811404 w 2297359"/>
                <a:gd name="connsiteY549" fmla="*/ 635016 h 677522"/>
                <a:gd name="connsiteX550" fmla="*/ 765395 w 2297359"/>
                <a:gd name="connsiteY550" fmla="*/ 625506 h 677522"/>
                <a:gd name="connsiteX551" fmla="*/ 742818 w 2297359"/>
                <a:gd name="connsiteY551" fmla="*/ 613270 h 677522"/>
                <a:gd name="connsiteX552" fmla="*/ 734332 w 2297359"/>
                <a:gd name="connsiteY552" fmla="*/ 617870 h 677522"/>
                <a:gd name="connsiteX553" fmla="*/ 718576 w 2297359"/>
                <a:gd name="connsiteY553" fmla="*/ 612336 h 677522"/>
                <a:gd name="connsiteX554" fmla="*/ 729835 w 2297359"/>
                <a:gd name="connsiteY554" fmla="*/ 606234 h 677522"/>
                <a:gd name="connsiteX555" fmla="*/ 688459 w 2297359"/>
                <a:gd name="connsiteY555" fmla="*/ 583810 h 677522"/>
                <a:gd name="connsiteX556" fmla="*/ 668362 w 2297359"/>
                <a:gd name="connsiteY556" fmla="*/ 594702 h 677522"/>
                <a:gd name="connsiteX557" fmla="*/ 652606 w 2297359"/>
                <a:gd name="connsiteY557" fmla="*/ 589169 h 677522"/>
                <a:gd name="connsiteX558" fmla="*/ 675477 w 2297359"/>
                <a:gd name="connsiteY558" fmla="*/ 576773 h 677522"/>
                <a:gd name="connsiteX559" fmla="*/ 634099 w 2297359"/>
                <a:gd name="connsiteY559" fmla="*/ 554349 h 677522"/>
                <a:gd name="connsiteX560" fmla="*/ 602393 w 2297359"/>
                <a:gd name="connsiteY560" fmla="*/ 571535 h 677522"/>
                <a:gd name="connsiteX561" fmla="*/ 586637 w 2297359"/>
                <a:gd name="connsiteY561" fmla="*/ 566001 h 677522"/>
                <a:gd name="connsiteX562" fmla="*/ 621118 w 2297359"/>
                <a:gd name="connsiteY562" fmla="*/ 547313 h 677522"/>
                <a:gd name="connsiteX563" fmla="*/ 579747 w 2297359"/>
                <a:gd name="connsiteY563" fmla="*/ 524889 h 677522"/>
                <a:gd name="connsiteX564" fmla="*/ 541496 w 2297359"/>
                <a:gd name="connsiteY564" fmla="*/ 545620 h 677522"/>
                <a:gd name="connsiteX565" fmla="*/ 528194 w 2297359"/>
                <a:gd name="connsiteY565" fmla="*/ 538758 h 677522"/>
                <a:gd name="connsiteX566" fmla="*/ 566766 w 2297359"/>
                <a:gd name="connsiteY566" fmla="*/ 517853 h 677522"/>
                <a:gd name="connsiteX567" fmla="*/ 525387 w 2297359"/>
                <a:gd name="connsiteY567" fmla="*/ 495427 h 677522"/>
                <a:gd name="connsiteX568" fmla="*/ 485797 w 2297359"/>
                <a:gd name="connsiteY568" fmla="*/ 516885 h 677522"/>
                <a:gd name="connsiteX569" fmla="*/ 472495 w 2297359"/>
                <a:gd name="connsiteY569" fmla="*/ 510023 h 677522"/>
                <a:gd name="connsiteX570" fmla="*/ 512407 w 2297359"/>
                <a:gd name="connsiteY570" fmla="*/ 488391 h 677522"/>
                <a:gd name="connsiteX571" fmla="*/ 471034 w 2297359"/>
                <a:gd name="connsiteY571" fmla="*/ 465967 h 677522"/>
                <a:gd name="connsiteX572" fmla="*/ 430101 w 2297359"/>
                <a:gd name="connsiteY572" fmla="*/ 488151 h 677522"/>
                <a:gd name="connsiteX573" fmla="*/ 416800 w 2297359"/>
                <a:gd name="connsiteY573" fmla="*/ 481289 h 677522"/>
                <a:gd name="connsiteX574" fmla="*/ 458053 w 2297359"/>
                <a:gd name="connsiteY574" fmla="*/ 458931 h 677522"/>
                <a:gd name="connsiteX575" fmla="*/ 416675 w 2297359"/>
                <a:gd name="connsiteY575" fmla="*/ 436506 h 677522"/>
                <a:gd name="connsiteX576" fmla="*/ 380909 w 2297359"/>
                <a:gd name="connsiteY576" fmla="*/ 455892 h 677522"/>
                <a:gd name="connsiteX577" fmla="*/ 369677 w 2297359"/>
                <a:gd name="connsiteY577" fmla="*/ 447908 h 677522"/>
                <a:gd name="connsiteX578" fmla="*/ 403694 w 2297359"/>
                <a:gd name="connsiteY578" fmla="*/ 429470 h 677522"/>
                <a:gd name="connsiteX579" fmla="*/ 362321 w 2297359"/>
                <a:gd name="connsiteY579" fmla="*/ 407046 h 677522"/>
                <a:gd name="connsiteX580" fmla="*/ 333878 w 2297359"/>
                <a:gd name="connsiteY580" fmla="*/ 422461 h 677522"/>
                <a:gd name="connsiteX581" fmla="*/ 322645 w 2297359"/>
                <a:gd name="connsiteY581" fmla="*/ 414477 h 677522"/>
                <a:gd name="connsiteX582" fmla="*/ 349337 w 2297359"/>
                <a:gd name="connsiteY582" fmla="*/ 400010 h 677522"/>
                <a:gd name="connsiteX583" fmla="*/ 307962 w 2297359"/>
                <a:gd name="connsiteY583" fmla="*/ 377586 h 677522"/>
                <a:gd name="connsiteX584" fmla="*/ 286846 w 2297359"/>
                <a:gd name="connsiteY584" fmla="*/ 389030 h 677522"/>
                <a:gd name="connsiteX585" fmla="*/ 284512 w 2297359"/>
                <a:gd name="connsiteY585" fmla="*/ 387371 h 677522"/>
                <a:gd name="connsiteX586" fmla="*/ 277058 w 2297359"/>
                <a:gd name="connsiteY586" fmla="*/ 380263 h 677522"/>
                <a:gd name="connsiteX587" fmla="*/ 294980 w 2297359"/>
                <a:gd name="connsiteY587" fmla="*/ 370549 h 677522"/>
                <a:gd name="connsiteX588" fmla="*/ 253606 w 2297359"/>
                <a:gd name="connsiteY588" fmla="*/ 348125 h 677522"/>
                <a:gd name="connsiteX589" fmla="*/ 247071 w 2297359"/>
                <a:gd name="connsiteY589" fmla="*/ 351667 h 677522"/>
                <a:gd name="connsiteX590" fmla="*/ 237662 w 2297359"/>
                <a:gd name="connsiteY590" fmla="*/ 342694 h 677522"/>
                <a:gd name="connsiteX591" fmla="*/ 240623 w 2297359"/>
                <a:gd name="connsiteY591" fmla="*/ 341089 h 677522"/>
                <a:gd name="connsiteX592" fmla="*/ 229863 w 2297359"/>
                <a:gd name="connsiteY592" fmla="*/ 335258 h 677522"/>
                <a:gd name="connsiteX593" fmla="*/ 195679 w 2297359"/>
                <a:gd name="connsiteY593" fmla="*/ 302659 h 677522"/>
                <a:gd name="connsiteX594" fmla="*/ 199247 w 2297359"/>
                <a:gd name="connsiteY594" fmla="*/ 304593 h 677522"/>
                <a:gd name="connsiteX595" fmla="*/ 240620 w 2297359"/>
                <a:gd name="connsiteY595" fmla="*/ 282168 h 677522"/>
                <a:gd name="connsiteX596" fmla="*/ 199245 w 2297359"/>
                <a:gd name="connsiteY596" fmla="*/ 259744 h 677522"/>
                <a:gd name="connsiteX597" fmla="*/ 169293 w 2297359"/>
                <a:gd name="connsiteY597" fmla="*/ 275977 h 677522"/>
                <a:gd name="connsiteX598" fmla="*/ 161566 w 2297359"/>
                <a:gd name="connsiteY598" fmla="*/ 266095 h 677522"/>
                <a:gd name="connsiteX599" fmla="*/ 186267 w 2297359"/>
                <a:gd name="connsiteY599" fmla="*/ 252708 h 677522"/>
                <a:gd name="connsiteX600" fmla="*/ 144887 w 2297359"/>
                <a:gd name="connsiteY600" fmla="*/ 230283 h 677522"/>
                <a:gd name="connsiteX601" fmla="*/ 136935 w 2297359"/>
                <a:gd name="connsiteY601" fmla="*/ 234593 h 677522"/>
                <a:gd name="connsiteX602" fmla="*/ 129207 w 2297359"/>
                <a:gd name="connsiteY602" fmla="*/ 224710 h 677522"/>
                <a:gd name="connsiteX603" fmla="*/ 131906 w 2297359"/>
                <a:gd name="connsiteY603" fmla="*/ 223247 h 677522"/>
                <a:gd name="connsiteX604" fmla="*/ 125237 w 2297359"/>
                <a:gd name="connsiteY604" fmla="*/ 219633 h 677522"/>
                <a:gd name="connsiteX605" fmla="*/ 106141 w 2297359"/>
                <a:gd name="connsiteY605" fmla="*/ 195209 h 677522"/>
                <a:gd name="connsiteX606" fmla="*/ 144887 w 2297359"/>
                <a:gd name="connsiteY606" fmla="*/ 216211 h 677522"/>
                <a:gd name="connsiteX607" fmla="*/ 186267 w 2297359"/>
                <a:gd name="connsiteY607" fmla="*/ 193786 h 677522"/>
                <a:gd name="connsiteX608" fmla="*/ 144890 w 2297359"/>
                <a:gd name="connsiteY608" fmla="*/ 171362 h 677522"/>
                <a:gd name="connsiteX609" fmla="*/ 104578 w 2297359"/>
                <a:gd name="connsiteY609" fmla="*/ 193211 h 677522"/>
                <a:gd name="connsiteX610" fmla="*/ 96850 w 2297359"/>
                <a:gd name="connsiteY610" fmla="*/ 183326 h 677522"/>
                <a:gd name="connsiteX611" fmla="*/ 131906 w 2297359"/>
                <a:gd name="connsiteY611" fmla="*/ 164326 h 677522"/>
                <a:gd name="connsiteX612" fmla="*/ 90533 w 2297359"/>
                <a:gd name="connsiteY612" fmla="*/ 141902 h 677522"/>
                <a:gd name="connsiteX613" fmla="*/ 74839 w 2297359"/>
                <a:gd name="connsiteY613" fmla="*/ 150407 h 677522"/>
                <a:gd name="connsiteX614" fmla="*/ 68740 w 2297359"/>
                <a:gd name="connsiteY614" fmla="*/ 139640 h 677522"/>
                <a:gd name="connsiteX615" fmla="*/ 77551 w 2297359"/>
                <a:gd name="connsiteY615" fmla="*/ 134865 h 677522"/>
                <a:gd name="connsiteX616" fmla="*/ 60933 w 2297359"/>
                <a:gd name="connsiteY616" fmla="*/ 125858 h 677522"/>
                <a:gd name="connsiteX617" fmla="*/ 67793 w 2297359"/>
                <a:gd name="connsiteY617" fmla="*/ 81232 h 677522"/>
                <a:gd name="connsiteX618" fmla="*/ 75907 w 2297359"/>
                <a:gd name="connsiteY618" fmla="*/ 90907 h 677522"/>
                <a:gd name="connsiteX619" fmla="*/ 49302 w 2297359"/>
                <a:gd name="connsiteY619" fmla="*/ 105327 h 677522"/>
                <a:gd name="connsiteX620" fmla="*/ 43203 w 2297359"/>
                <a:gd name="connsiteY620" fmla="*/ 94560 h 677522"/>
                <a:gd name="connsiteX621" fmla="*/ 2285690 w 2297359"/>
                <a:gd name="connsiteY621" fmla="*/ 57592 h 677522"/>
                <a:gd name="connsiteX622" fmla="*/ 2270017 w 2297359"/>
                <a:gd name="connsiteY622" fmla="*/ 85798 h 677522"/>
                <a:gd name="connsiteX623" fmla="*/ 2264813 w 2297359"/>
                <a:gd name="connsiteY623" fmla="*/ 82978 h 677522"/>
                <a:gd name="connsiteX624" fmla="*/ 2223436 w 2297359"/>
                <a:gd name="connsiteY624" fmla="*/ 105402 h 677522"/>
                <a:gd name="connsiteX625" fmla="*/ 2250863 w 2297359"/>
                <a:gd name="connsiteY625" fmla="*/ 120268 h 677522"/>
                <a:gd name="connsiteX626" fmla="*/ 2244854 w 2297359"/>
                <a:gd name="connsiteY626" fmla="*/ 131083 h 677522"/>
                <a:gd name="connsiteX627" fmla="*/ 2212779 w 2297359"/>
                <a:gd name="connsiteY627" fmla="*/ 113698 h 677522"/>
                <a:gd name="connsiteX628" fmla="*/ 2241253 w 2297359"/>
                <a:gd name="connsiteY628" fmla="*/ 81675 h 677522"/>
                <a:gd name="connsiteX629" fmla="*/ 2251831 w 2297359"/>
                <a:gd name="connsiteY629" fmla="*/ 75942 h 677522"/>
                <a:gd name="connsiteX630" fmla="*/ 2248133 w 2297359"/>
                <a:gd name="connsiteY630" fmla="*/ 73938 h 677522"/>
                <a:gd name="connsiteX631" fmla="*/ 2256576 w 2297359"/>
                <a:gd name="connsiteY631" fmla="*/ 64443 h 677522"/>
                <a:gd name="connsiteX632" fmla="*/ 2264813 w 2297359"/>
                <a:gd name="connsiteY632" fmla="*/ 68907 h 677522"/>
                <a:gd name="connsiteX633" fmla="*/ 2291929 w 2297359"/>
                <a:gd name="connsiteY633" fmla="*/ 24684 h 677522"/>
                <a:gd name="connsiteX634" fmla="*/ 2297359 w 2297359"/>
                <a:gd name="connsiteY634" fmla="*/ 27628 h 677522"/>
                <a:gd name="connsiteX635" fmla="*/ 2293272 w 2297359"/>
                <a:gd name="connsiteY635" fmla="*/ 39484 h 677522"/>
                <a:gd name="connsiteX636" fmla="*/ 2283486 w 2297359"/>
                <a:gd name="connsiteY636" fmla="*/ 34180 h 677522"/>
                <a:gd name="connsiteX637" fmla="*/ 8514 w 2297359"/>
                <a:gd name="connsiteY637" fmla="*/ 24456 h 677522"/>
                <a:gd name="connsiteX638" fmla="*/ 29897 w 2297359"/>
                <a:gd name="connsiteY638" fmla="*/ 36045 h 677522"/>
                <a:gd name="connsiteX639" fmla="*/ 51531 w 2297359"/>
                <a:gd name="connsiteY639" fmla="*/ 61842 h 677522"/>
                <a:gd name="connsiteX640" fmla="*/ 36175 w 2297359"/>
                <a:gd name="connsiteY640" fmla="*/ 53520 h 677522"/>
                <a:gd name="connsiteX641" fmla="*/ 23765 w 2297359"/>
                <a:gd name="connsiteY641" fmla="*/ 60246 h 677522"/>
                <a:gd name="connsiteX642" fmla="*/ 17666 w 2297359"/>
                <a:gd name="connsiteY642" fmla="*/ 49479 h 677522"/>
                <a:gd name="connsiteX643" fmla="*/ 23194 w 2297359"/>
                <a:gd name="connsiteY643" fmla="*/ 46483 h 677522"/>
                <a:gd name="connsiteX644" fmla="*/ 14593 w 2297359"/>
                <a:gd name="connsiteY644" fmla="*/ 41822 h 677522"/>
                <a:gd name="connsiteX645" fmla="*/ 247 w 2297359"/>
                <a:gd name="connsiteY645" fmla="*/ 0 h 677522"/>
                <a:gd name="connsiteX646" fmla="*/ 1701 w 2297359"/>
                <a:gd name="connsiteY646" fmla="*/ 2425 h 677522"/>
                <a:gd name="connsiteX647" fmla="*/ 7962 w 2297359"/>
                <a:gd name="connsiteY647" fmla="*/ 9890 h 677522"/>
                <a:gd name="connsiteX648" fmla="*/ 4141 w 2297359"/>
                <a:gd name="connsiteY648" fmla="*/ 11961 h 677522"/>
                <a:gd name="connsiteX649" fmla="*/ 0 w 2297359"/>
                <a:gd name="connsiteY649" fmla="*/ 133 h 677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</a:cxnLst>
              <a:rect l="l" t="t" r="r" b="b"/>
              <a:pathLst>
                <a:path w="2297359" h="677522">
                  <a:moveTo>
                    <a:pt x="1068955" y="613270"/>
                  </a:moveTo>
                  <a:lnTo>
                    <a:pt x="1027579" y="635695"/>
                  </a:lnTo>
                  <a:lnTo>
                    <a:pt x="1068954" y="658119"/>
                  </a:lnTo>
                  <a:lnTo>
                    <a:pt x="1110329" y="635694"/>
                  </a:lnTo>
                  <a:close/>
                  <a:moveTo>
                    <a:pt x="960240" y="613270"/>
                  </a:moveTo>
                  <a:lnTo>
                    <a:pt x="918865" y="635695"/>
                  </a:lnTo>
                  <a:lnTo>
                    <a:pt x="960240" y="658120"/>
                  </a:lnTo>
                  <a:lnTo>
                    <a:pt x="1001617" y="635695"/>
                  </a:lnTo>
                  <a:close/>
                  <a:moveTo>
                    <a:pt x="1395097" y="613270"/>
                  </a:moveTo>
                  <a:lnTo>
                    <a:pt x="1353722" y="635694"/>
                  </a:lnTo>
                  <a:lnTo>
                    <a:pt x="1395098" y="658119"/>
                  </a:lnTo>
                  <a:lnTo>
                    <a:pt x="1436472" y="635695"/>
                  </a:lnTo>
                  <a:close/>
                  <a:moveTo>
                    <a:pt x="1286383" y="613270"/>
                  </a:moveTo>
                  <a:lnTo>
                    <a:pt x="1245007" y="635694"/>
                  </a:lnTo>
                  <a:lnTo>
                    <a:pt x="1286382" y="658119"/>
                  </a:lnTo>
                  <a:lnTo>
                    <a:pt x="1327758" y="635694"/>
                  </a:lnTo>
                  <a:close/>
                  <a:moveTo>
                    <a:pt x="1177668" y="613270"/>
                  </a:moveTo>
                  <a:lnTo>
                    <a:pt x="1136293" y="635695"/>
                  </a:lnTo>
                  <a:lnTo>
                    <a:pt x="1177668" y="658119"/>
                  </a:lnTo>
                  <a:lnTo>
                    <a:pt x="1219044" y="635694"/>
                  </a:lnTo>
                  <a:close/>
                  <a:moveTo>
                    <a:pt x="1123311" y="583810"/>
                  </a:moveTo>
                  <a:lnTo>
                    <a:pt x="1081937" y="606234"/>
                  </a:lnTo>
                  <a:lnTo>
                    <a:pt x="1123311" y="628658"/>
                  </a:lnTo>
                  <a:lnTo>
                    <a:pt x="1164686" y="606234"/>
                  </a:lnTo>
                  <a:close/>
                  <a:moveTo>
                    <a:pt x="1014598" y="583810"/>
                  </a:moveTo>
                  <a:lnTo>
                    <a:pt x="973222" y="606234"/>
                  </a:lnTo>
                  <a:lnTo>
                    <a:pt x="1014598" y="628659"/>
                  </a:lnTo>
                  <a:lnTo>
                    <a:pt x="1055973" y="606234"/>
                  </a:lnTo>
                  <a:close/>
                  <a:moveTo>
                    <a:pt x="905884" y="583810"/>
                  </a:moveTo>
                  <a:lnTo>
                    <a:pt x="864508" y="606234"/>
                  </a:lnTo>
                  <a:lnTo>
                    <a:pt x="905883" y="628659"/>
                  </a:lnTo>
                  <a:lnTo>
                    <a:pt x="947258" y="606234"/>
                  </a:lnTo>
                  <a:close/>
                  <a:moveTo>
                    <a:pt x="797174" y="583810"/>
                  </a:moveTo>
                  <a:lnTo>
                    <a:pt x="755798" y="606234"/>
                  </a:lnTo>
                  <a:lnTo>
                    <a:pt x="797175" y="628659"/>
                  </a:lnTo>
                  <a:lnTo>
                    <a:pt x="838545" y="606235"/>
                  </a:lnTo>
                  <a:close/>
                  <a:moveTo>
                    <a:pt x="1558168" y="583809"/>
                  </a:moveTo>
                  <a:lnTo>
                    <a:pt x="1516792" y="606234"/>
                  </a:lnTo>
                  <a:lnTo>
                    <a:pt x="1558168" y="628658"/>
                  </a:lnTo>
                  <a:lnTo>
                    <a:pt x="1599543" y="606234"/>
                  </a:lnTo>
                  <a:close/>
                  <a:moveTo>
                    <a:pt x="1449454" y="583809"/>
                  </a:moveTo>
                  <a:lnTo>
                    <a:pt x="1408078" y="606234"/>
                  </a:lnTo>
                  <a:lnTo>
                    <a:pt x="1449454" y="628659"/>
                  </a:lnTo>
                  <a:lnTo>
                    <a:pt x="1490829" y="606234"/>
                  </a:lnTo>
                  <a:close/>
                  <a:moveTo>
                    <a:pt x="1340740" y="583809"/>
                  </a:moveTo>
                  <a:lnTo>
                    <a:pt x="1299364" y="606234"/>
                  </a:lnTo>
                  <a:lnTo>
                    <a:pt x="1340740" y="628658"/>
                  </a:lnTo>
                  <a:lnTo>
                    <a:pt x="1382115" y="606234"/>
                  </a:lnTo>
                  <a:close/>
                  <a:moveTo>
                    <a:pt x="1232026" y="583809"/>
                  </a:moveTo>
                  <a:lnTo>
                    <a:pt x="1190651" y="606234"/>
                  </a:lnTo>
                  <a:lnTo>
                    <a:pt x="1232026" y="628658"/>
                  </a:lnTo>
                  <a:lnTo>
                    <a:pt x="1273401" y="606234"/>
                  </a:lnTo>
                  <a:close/>
                  <a:moveTo>
                    <a:pt x="742818" y="554349"/>
                  </a:moveTo>
                  <a:lnTo>
                    <a:pt x="701441" y="576773"/>
                  </a:lnTo>
                  <a:lnTo>
                    <a:pt x="742818" y="599198"/>
                  </a:lnTo>
                  <a:lnTo>
                    <a:pt x="784193" y="576773"/>
                  </a:lnTo>
                  <a:close/>
                  <a:moveTo>
                    <a:pt x="1068955" y="554349"/>
                  </a:moveTo>
                  <a:lnTo>
                    <a:pt x="1027579" y="576773"/>
                  </a:lnTo>
                  <a:lnTo>
                    <a:pt x="1068955" y="599198"/>
                  </a:lnTo>
                  <a:lnTo>
                    <a:pt x="1110330" y="576773"/>
                  </a:lnTo>
                  <a:close/>
                  <a:moveTo>
                    <a:pt x="960240" y="554349"/>
                  </a:moveTo>
                  <a:lnTo>
                    <a:pt x="918865" y="576773"/>
                  </a:lnTo>
                  <a:lnTo>
                    <a:pt x="960240" y="599198"/>
                  </a:lnTo>
                  <a:lnTo>
                    <a:pt x="1001616" y="576773"/>
                  </a:lnTo>
                  <a:close/>
                  <a:moveTo>
                    <a:pt x="1612526" y="554348"/>
                  </a:moveTo>
                  <a:lnTo>
                    <a:pt x="1571150" y="576773"/>
                  </a:lnTo>
                  <a:lnTo>
                    <a:pt x="1612525" y="599198"/>
                  </a:lnTo>
                  <a:lnTo>
                    <a:pt x="1653901" y="576773"/>
                  </a:lnTo>
                  <a:close/>
                  <a:moveTo>
                    <a:pt x="1395097" y="554348"/>
                  </a:moveTo>
                  <a:lnTo>
                    <a:pt x="1353721" y="576773"/>
                  </a:lnTo>
                  <a:lnTo>
                    <a:pt x="1395096" y="599198"/>
                  </a:lnTo>
                  <a:lnTo>
                    <a:pt x="1436472" y="576773"/>
                  </a:lnTo>
                  <a:close/>
                  <a:moveTo>
                    <a:pt x="1286382" y="554348"/>
                  </a:moveTo>
                  <a:lnTo>
                    <a:pt x="1245008" y="576773"/>
                  </a:lnTo>
                  <a:lnTo>
                    <a:pt x="1286383" y="599198"/>
                  </a:lnTo>
                  <a:lnTo>
                    <a:pt x="1327758" y="576773"/>
                  </a:lnTo>
                  <a:close/>
                  <a:moveTo>
                    <a:pt x="1177669" y="554348"/>
                  </a:moveTo>
                  <a:lnTo>
                    <a:pt x="1136293" y="576773"/>
                  </a:lnTo>
                  <a:lnTo>
                    <a:pt x="1177668" y="599198"/>
                  </a:lnTo>
                  <a:lnTo>
                    <a:pt x="1219044" y="576773"/>
                  </a:lnTo>
                  <a:close/>
                  <a:moveTo>
                    <a:pt x="851526" y="554348"/>
                  </a:moveTo>
                  <a:lnTo>
                    <a:pt x="810150" y="576773"/>
                  </a:lnTo>
                  <a:lnTo>
                    <a:pt x="851527" y="599199"/>
                  </a:lnTo>
                  <a:lnTo>
                    <a:pt x="892901" y="576773"/>
                  </a:lnTo>
                  <a:close/>
                  <a:moveTo>
                    <a:pt x="1503811" y="554348"/>
                  </a:moveTo>
                  <a:lnTo>
                    <a:pt x="1462435" y="576773"/>
                  </a:lnTo>
                  <a:lnTo>
                    <a:pt x="1503810" y="599198"/>
                  </a:lnTo>
                  <a:lnTo>
                    <a:pt x="1545186" y="576773"/>
                  </a:lnTo>
                  <a:close/>
                  <a:moveTo>
                    <a:pt x="1232026" y="524888"/>
                  </a:moveTo>
                  <a:lnTo>
                    <a:pt x="1190651" y="547313"/>
                  </a:lnTo>
                  <a:lnTo>
                    <a:pt x="1232026" y="569737"/>
                  </a:lnTo>
                  <a:lnTo>
                    <a:pt x="1273400" y="547313"/>
                  </a:lnTo>
                  <a:close/>
                  <a:moveTo>
                    <a:pt x="1014598" y="524888"/>
                  </a:moveTo>
                  <a:lnTo>
                    <a:pt x="973222" y="547313"/>
                  </a:lnTo>
                  <a:lnTo>
                    <a:pt x="1014598" y="569737"/>
                  </a:lnTo>
                  <a:lnTo>
                    <a:pt x="1055973" y="547313"/>
                  </a:lnTo>
                  <a:close/>
                  <a:moveTo>
                    <a:pt x="797175" y="524888"/>
                  </a:moveTo>
                  <a:lnTo>
                    <a:pt x="755800" y="547313"/>
                  </a:lnTo>
                  <a:lnTo>
                    <a:pt x="797173" y="569738"/>
                  </a:lnTo>
                  <a:lnTo>
                    <a:pt x="838544" y="547313"/>
                  </a:lnTo>
                  <a:close/>
                  <a:moveTo>
                    <a:pt x="688457" y="524888"/>
                  </a:moveTo>
                  <a:lnTo>
                    <a:pt x="647082" y="547313"/>
                  </a:lnTo>
                  <a:lnTo>
                    <a:pt x="688459" y="569738"/>
                  </a:lnTo>
                  <a:lnTo>
                    <a:pt x="729835" y="547313"/>
                  </a:lnTo>
                  <a:close/>
                  <a:moveTo>
                    <a:pt x="1340740" y="524888"/>
                  </a:moveTo>
                  <a:lnTo>
                    <a:pt x="1299364" y="547313"/>
                  </a:lnTo>
                  <a:lnTo>
                    <a:pt x="1340739" y="569737"/>
                  </a:lnTo>
                  <a:lnTo>
                    <a:pt x="1382115" y="547312"/>
                  </a:lnTo>
                  <a:close/>
                  <a:moveTo>
                    <a:pt x="1123312" y="524888"/>
                  </a:moveTo>
                  <a:lnTo>
                    <a:pt x="1081937" y="547313"/>
                  </a:lnTo>
                  <a:lnTo>
                    <a:pt x="1123312" y="569738"/>
                  </a:lnTo>
                  <a:lnTo>
                    <a:pt x="1164687" y="547313"/>
                  </a:lnTo>
                  <a:close/>
                  <a:moveTo>
                    <a:pt x="1666883" y="524887"/>
                  </a:moveTo>
                  <a:lnTo>
                    <a:pt x="1625507" y="547313"/>
                  </a:lnTo>
                  <a:lnTo>
                    <a:pt x="1666882" y="569737"/>
                  </a:lnTo>
                  <a:lnTo>
                    <a:pt x="1708258" y="547312"/>
                  </a:lnTo>
                  <a:close/>
                  <a:moveTo>
                    <a:pt x="1558168" y="524887"/>
                  </a:moveTo>
                  <a:lnTo>
                    <a:pt x="1516792" y="547312"/>
                  </a:lnTo>
                  <a:lnTo>
                    <a:pt x="1558168" y="569737"/>
                  </a:lnTo>
                  <a:lnTo>
                    <a:pt x="1599543" y="547313"/>
                  </a:lnTo>
                  <a:close/>
                  <a:moveTo>
                    <a:pt x="1449454" y="524887"/>
                  </a:moveTo>
                  <a:lnTo>
                    <a:pt x="1408078" y="547313"/>
                  </a:lnTo>
                  <a:lnTo>
                    <a:pt x="1449453" y="569737"/>
                  </a:lnTo>
                  <a:lnTo>
                    <a:pt x="1490829" y="547312"/>
                  </a:lnTo>
                  <a:close/>
                  <a:moveTo>
                    <a:pt x="905882" y="524887"/>
                  </a:moveTo>
                  <a:lnTo>
                    <a:pt x="864508" y="547313"/>
                  </a:lnTo>
                  <a:lnTo>
                    <a:pt x="905883" y="569738"/>
                  </a:lnTo>
                  <a:lnTo>
                    <a:pt x="947258" y="547313"/>
                  </a:lnTo>
                  <a:close/>
                  <a:moveTo>
                    <a:pt x="634101" y="495429"/>
                  </a:moveTo>
                  <a:lnTo>
                    <a:pt x="592729" y="517853"/>
                  </a:lnTo>
                  <a:lnTo>
                    <a:pt x="634099" y="540277"/>
                  </a:lnTo>
                  <a:lnTo>
                    <a:pt x="675474" y="517852"/>
                  </a:lnTo>
                  <a:close/>
                  <a:moveTo>
                    <a:pt x="1286383" y="495427"/>
                  </a:moveTo>
                  <a:lnTo>
                    <a:pt x="1245008" y="517852"/>
                  </a:lnTo>
                  <a:lnTo>
                    <a:pt x="1286382" y="540277"/>
                  </a:lnTo>
                  <a:lnTo>
                    <a:pt x="1327758" y="517852"/>
                  </a:lnTo>
                  <a:close/>
                  <a:moveTo>
                    <a:pt x="1177669" y="495427"/>
                  </a:moveTo>
                  <a:lnTo>
                    <a:pt x="1136294" y="517852"/>
                  </a:lnTo>
                  <a:lnTo>
                    <a:pt x="1177669" y="540277"/>
                  </a:lnTo>
                  <a:lnTo>
                    <a:pt x="1219044" y="517852"/>
                  </a:lnTo>
                  <a:close/>
                  <a:moveTo>
                    <a:pt x="1068955" y="495427"/>
                  </a:moveTo>
                  <a:lnTo>
                    <a:pt x="1027579" y="517852"/>
                  </a:lnTo>
                  <a:lnTo>
                    <a:pt x="1068955" y="540277"/>
                  </a:lnTo>
                  <a:lnTo>
                    <a:pt x="1110330" y="517852"/>
                  </a:lnTo>
                  <a:close/>
                  <a:moveTo>
                    <a:pt x="851526" y="495427"/>
                  </a:moveTo>
                  <a:lnTo>
                    <a:pt x="810151" y="517852"/>
                  </a:lnTo>
                  <a:lnTo>
                    <a:pt x="851526" y="540277"/>
                  </a:lnTo>
                  <a:lnTo>
                    <a:pt x="892901" y="517852"/>
                  </a:lnTo>
                  <a:close/>
                  <a:moveTo>
                    <a:pt x="742818" y="495427"/>
                  </a:moveTo>
                  <a:lnTo>
                    <a:pt x="701440" y="517852"/>
                  </a:lnTo>
                  <a:lnTo>
                    <a:pt x="742816" y="540277"/>
                  </a:lnTo>
                  <a:lnTo>
                    <a:pt x="784194" y="517852"/>
                  </a:lnTo>
                  <a:close/>
                  <a:moveTo>
                    <a:pt x="1721240" y="495427"/>
                  </a:moveTo>
                  <a:lnTo>
                    <a:pt x="1679865" y="517852"/>
                  </a:lnTo>
                  <a:lnTo>
                    <a:pt x="1721240" y="540276"/>
                  </a:lnTo>
                  <a:lnTo>
                    <a:pt x="1762615" y="517852"/>
                  </a:lnTo>
                  <a:close/>
                  <a:moveTo>
                    <a:pt x="1612525" y="495427"/>
                  </a:moveTo>
                  <a:lnTo>
                    <a:pt x="1571150" y="517852"/>
                  </a:lnTo>
                  <a:lnTo>
                    <a:pt x="1612525" y="540277"/>
                  </a:lnTo>
                  <a:lnTo>
                    <a:pt x="1653901" y="517852"/>
                  </a:lnTo>
                  <a:close/>
                  <a:moveTo>
                    <a:pt x="1503811" y="495427"/>
                  </a:moveTo>
                  <a:lnTo>
                    <a:pt x="1462436" y="517852"/>
                  </a:lnTo>
                  <a:lnTo>
                    <a:pt x="1503810" y="540276"/>
                  </a:lnTo>
                  <a:lnTo>
                    <a:pt x="1545186" y="517851"/>
                  </a:lnTo>
                  <a:close/>
                  <a:moveTo>
                    <a:pt x="1395097" y="495427"/>
                  </a:moveTo>
                  <a:lnTo>
                    <a:pt x="1353722" y="517852"/>
                  </a:lnTo>
                  <a:lnTo>
                    <a:pt x="1395096" y="540277"/>
                  </a:lnTo>
                  <a:lnTo>
                    <a:pt x="1436472" y="517851"/>
                  </a:lnTo>
                  <a:close/>
                  <a:moveTo>
                    <a:pt x="960240" y="495427"/>
                  </a:moveTo>
                  <a:lnTo>
                    <a:pt x="918865" y="517852"/>
                  </a:lnTo>
                  <a:lnTo>
                    <a:pt x="960241" y="540277"/>
                  </a:lnTo>
                  <a:lnTo>
                    <a:pt x="1001616" y="517852"/>
                  </a:lnTo>
                  <a:close/>
                  <a:moveTo>
                    <a:pt x="688460" y="465967"/>
                  </a:moveTo>
                  <a:lnTo>
                    <a:pt x="647082" y="488392"/>
                  </a:lnTo>
                  <a:lnTo>
                    <a:pt x="688458" y="510816"/>
                  </a:lnTo>
                  <a:lnTo>
                    <a:pt x="729835" y="488391"/>
                  </a:lnTo>
                  <a:close/>
                  <a:moveTo>
                    <a:pt x="579743" y="465967"/>
                  </a:moveTo>
                  <a:lnTo>
                    <a:pt x="538370" y="488392"/>
                  </a:lnTo>
                  <a:lnTo>
                    <a:pt x="579747" y="510817"/>
                  </a:lnTo>
                  <a:lnTo>
                    <a:pt x="621121" y="488392"/>
                  </a:lnTo>
                  <a:close/>
                  <a:moveTo>
                    <a:pt x="905884" y="465967"/>
                  </a:moveTo>
                  <a:lnTo>
                    <a:pt x="864508" y="488392"/>
                  </a:lnTo>
                  <a:lnTo>
                    <a:pt x="905883" y="510816"/>
                  </a:lnTo>
                  <a:lnTo>
                    <a:pt x="947258" y="488391"/>
                  </a:lnTo>
                  <a:close/>
                  <a:moveTo>
                    <a:pt x="797174" y="465967"/>
                  </a:moveTo>
                  <a:lnTo>
                    <a:pt x="755802" y="488392"/>
                  </a:lnTo>
                  <a:lnTo>
                    <a:pt x="797174" y="510816"/>
                  </a:lnTo>
                  <a:lnTo>
                    <a:pt x="838545" y="488392"/>
                  </a:lnTo>
                  <a:close/>
                  <a:moveTo>
                    <a:pt x="1775598" y="465966"/>
                  </a:moveTo>
                  <a:lnTo>
                    <a:pt x="1734222" y="488391"/>
                  </a:lnTo>
                  <a:lnTo>
                    <a:pt x="1775596" y="510815"/>
                  </a:lnTo>
                  <a:lnTo>
                    <a:pt x="1816972" y="488391"/>
                  </a:lnTo>
                  <a:close/>
                  <a:moveTo>
                    <a:pt x="1558168" y="465966"/>
                  </a:moveTo>
                  <a:lnTo>
                    <a:pt x="1516792" y="488391"/>
                  </a:lnTo>
                  <a:lnTo>
                    <a:pt x="1558168" y="510816"/>
                  </a:lnTo>
                  <a:lnTo>
                    <a:pt x="1599543" y="488390"/>
                  </a:lnTo>
                  <a:close/>
                  <a:moveTo>
                    <a:pt x="1449454" y="465966"/>
                  </a:moveTo>
                  <a:lnTo>
                    <a:pt x="1408079" y="488391"/>
                  </a:lnTo>
                  <a:lnTo>
                    <a:pt x="1449454" y="510816"/>
                  </a:lnTo>
                  <a:lnTo>
                    <a:pt x="1490829" y="488390"/>
                  </a:lnTo>
                  <a:close/>
                  <a:moveTo>
                    <a:pt x="1340740" y="465966"/>
                  </a:moveTo>
                  <a:lnTo>
                    <a:pt x="1299365" y="488391"/>
                  </a:lnTo>
                  <a:lnTo>
                    <a:pt x="1340739" y="510816"/>
                  </a:lnTo>
                  <a:lnTo>
                    <a:pt x="1382116" y="488390"/>
                  </a:lnTo>
                  <a:close/>
                  <a:moveTo>
                    <a:pt x="1014597" y="465966"/>
                  </a:moveTo>
                  <a:lnTo>
                    <a:pt x="973222" y="488391"/>
                  </a:lnTo>
                  <a:lnTo>
                    <a:pt x="1014598" y="510816"/>
                  </a:lnTo>
                  <a:lnTo>
                    <a:pt x="1055973" y="488391"/>
                  </a:lnTo>
                  <a:close/>
                  <a:moveTo>
                    <a:pt x="1666883" y="465966"/>
                  </a:moveTo>
                  <a:lnTo>
                    <a:pt x="1625507" y="488390"/>
                  </a:lnTo>
                  <a:lnTo>
                    <a:pt x="1666883" y="510816"/>
                  </a:lnTo>
                  <a:lnTo>
                    <a:pt x="1708258" y="488390"/>
                  </a:lnTo>
                  <a:close/>
                  <a:moveTo>
                    <a:pt x="742818" y="436507"/>
                  </a:moveTo>
                  <a:lnTo>
                    <a:pt x="701444" y="458931"/>
                  </a:lnTo>
                  <a:lnTo>
                    <a:pt x="742818" y="481355"/>
                  </a:lnTo>
                  <a:lnTo>
                    <a:pt x="784193" y="458930"/>
                  </a:lnTo>
                  <a:close/>
                  <a:moveTo>
                    <a:pt x="525389" y="436507"/>
                  </a:moveTo>
                  <a:lnTo>
                    <a:pt x="484015" y="458931"/>
                  </a:lnTo>
                  <a:lnTo>
                    <a:pt x="525386" y="481355"/>
                  </a:lnTo>
                  <a:lnTo>
                    <a:pt x="566763" y="458931"/>
                  </a:lnTo>
                  <a:close/>
                  <a:moveTo>
                    <a:pt x="634099" y="436506"/>
                  </a:moveTo>
                  <a:lnTo>
                    <a:pt x="592727" y="458931"/>
                  </a:lnTo>
                  <a:lnTo>
                    <a:pt x="634101" y="481356"/>
                  </a:lnTo>
                  <a:lnTo>
                    <a:pt x="675477" y="458931"/>
                  </a:lnTo>
                  <a:close/>
                  <a:moveTo>
                    <a:pt x="1829954" y="436505"/>
                  </a:moveTo>
                  <a:lnTo>
                    <a:pt x="1788579" y="458930"/>
                  </a:lnTo>
                  <a:lnTo>
                    <a:pt x="1829954" y="481355"/>
                  </a:lnTo>
                  <a:lnTo>
                    <a:pt x="1871330" y="458930"/>
                  </a:lnTo>
                  <a:close/>
                  <a:moveTo>
                    <a:pt x="1721240" y="436505"/>
                  </a:moveTo>
                  <a:lnTo>
                    <a:pt x="1679864" y="458930"/>
                  </a:lnTo>
                  <a:lnTo>
                    <a:pt x="1721240" y="481355"/>
                  </a:lnTo>
                  <a:lnTo>
                    <a:pt x="1762615" y="458930"/>
                  </a:lnTo>
                  <a:close/>
                  <a:moveTo>
                    <a:pt x="1612526" y="436505"/>
                  </a:moveTo>
                  <a:lnTo>
                    <a:pt x="1571150" y="458930"/>
                  </a:lnTo>
                  <a:lnTo>
                    <a:pt x="1612525" y="481355"/>
                  </a:lnTo>
                  <a:lnTo>
                    <a:pt x="1653901" y="458930"/>
                  </a:lnTo>
                  <a:close/>
                  <a:moveTo>
                    <a:pt x="579747" y="407046"/>
                  </a:moveTo>
                  <a:lnTo>
                    <a:pt x="538370" y="429471"/>
                  </a:lnTo>
                  <a:lnTo>
                    <a:pt x="579743" y="451895"/>
                  </a:lnTo>
                  <a:lnTo>
                    <a:pt x="621118" y="429470"/>
                  </a:lnTo>
                  <a:close/>
                  <a:moveTo>
                    <a:pt x="471030" y="407046"/>
                  </a:moveTo>
                  <a:lnTo>
                    <a:pt x="429656" y="429470"/>
                  </a:lnTo>
                  <a:lnTo>
                    <a:pt x="471031" y="451895"/>
                  </a:lnTo>
                  <a:lnTo>
                    <a:pt x="512407" y="429471"/>
                  </a:lnTo>
                  <a:close/>
                  <a:moveTo>
                    <a:pt x="1666882" y="407045"/>
                  </a:moveTo>
                  <a:lnTo>
                    <a:pt x="1625507" y="429469"/>
                  </a:lnTo>
                  <a:lnTo>
                    <a:pt x="1666882" y="451894"/>
                  </a:lnTo>
                  <a:lnTo>
                    <a:pt x="1708258" y="429469"/>
                  </a:lnTo>
                  <a:close/>
                  <a:moveTo>
                    <a:pt x="1884312" y="407044"/>
                  </a:moveTo>
                  <a:lnTo>
                    <a:pt x="1842936" y="429469"/>
                  </a:lnTo>
                  <a:lnTo>
                    <a:pt x="1884310" y="451894"/>
                  </a:lnTo>
                  <a:lnTo>
                    <a:pt x="1925686" y="429469"/>
                  </a:lnTo>
                  <a:close/>
                  <a:moveTo>
                    <a:pt x="1775597" y="407044"/>
                  </a:moveTo>
                  <a:lnTo>
                    <a:pt x="1734222" y="429469"/>
                  </a:lnTo>
                  <a:lnTo>
                    <a:pt x="1775597" y="451894"/>
                  </a:lnTo>
                  <a:lnTo>
                    <a:pt x="1816972" y="429469"/>
                  </a:lnTo>
                  <a:close/>
                  <a:moveTo>
                    <a:pt x="416675" y="377586"/>
                  </a:moveTo>
                  <a:lnTo>
                    <a:pt x="375303" y="400010"/>
                  </a:lnTo>
                  <a:lnTo>
                    <a:pt x="416675" y="422435"/>
                  </a:lnTo>
                  <a:lnTo>
                    <a:pt x="458050" y="400010"/>
                  </a:lnTo>
                  <a:close/>
                  <a:moveTo>
                    <a:pt x="525387" y="377585"/>
                  </a:moveTo>
                  <a:lnTo>
                    <a:pt x="484013" y="400010"/>
                  </a:lnTo>
                  <a:lnTo>
                    <a:pt x="525387" y="422435"/>
                  </a:lnTo>
                  <a:lnTo>
                    <a:pt x="566763" y="400010"/>
                  </a:lnTo>
                  <a:close/>
                  <a:moveTo>
                    <a:pt x="1829954" y="377584"/>
                  </a:moveTo>
                  <a:lnTo>
                    <a:pt x="1788578" y="400009"/>
                  </a:lnTo>
                  <a:lnTo>
                    <a:pt x="1829954" y="422434"/>
                  </a:lnTo>
                  <a:lnTo>
                    <a:pt x="1871330" y="400009"/>
                  </a:lnTo>
                  <a:close/>
                  <a:moveTo>
                    <a:pt x="1938669" y="377584"/>
                  </a:moveTo>
                  <a:lnTo>
                    <a:pt x="1897294" y="400008"/>
                  </a:lnTo>
                  <a:lnTo>
                    <a:pt x="1938669" y="422433"/>
                  </a:lnTo>
                  <a:lnTo>
                    <a:pt x="1980044" y="400008"/>
                  </a:lnTo>
                  <a:close/>
                  <a:moveTo>
                    <a:pt x="362320" y="348125"/>
                  </a:moveTo>
                  <a:lnTo>
                    <a:pt x="320945" y="370549"/>
                  </a:lnTo>
                  <a:lnTo>
                    <a:pt x="362321" y="392974"/>
                  </a:lnTo>
                  <a:lnTo>
                    <a:pt x="403694" y="370550"/>
                  </a:lnTo>
                  <a:close/>
                  <a:moveTo>
                    <a:pt x="471035" y="348125"/>
                  </a:moveTo>
                  <a:lnTo>
                    <a:pt x="429656" y="370550"/>
                  </a:lnTo>
                  <a:lnTo>
                    <a:pt x="471030" y="392974"/>
                  </a:lnTo>
                  <a:lnTo>
                    <a:pt x="512407" y="370549"/>
                  </a:lnTo>
                  <a:close/>
                  <a:moveTo>
                    <a:pt x="1884311" y="348123"/>
                  </a:moveTo>
                  <a:lnTo>
                    <a:pt x="1842936" y="370548"/>
                  </a:lnTo>
                  <a:lnTo>
                    <a:pt x="1884312" y="392973"/>
                  </a:lnTo>
                  <a:lnTo>
                    <a:pt x="1925688" y="370548"/>
                  </a:lnTo>
                  <a:close/>
                  <a:moveTo>
                    <a:pt x="1993026" y="348123"/>
                  </a:moveTo>
                  <a:lnTo>
                    <a:pt x="1951650" y="370548"/>
                  </a:lnTo>
                  <a:lnTo>
                    <a:pt x="1993026" y="392973"/>
                  </a:lnTo>
                  <a:lnTo>
                    <a:pt x="2034402" y="370548"/>
                  </a:lnTo>
                  <a:close/>
                  <a:moveTo>
                    <a:pt x="307961" y="318665"/>
                  </a:moveTo>
                  <a:lnTo>
                    <a:pt x="266586" y="341089"/>
                  </a:lnTo>
                  <a:lnTo>
                    <a:pt x="307962" y="363513"/>
                  </a:lnTo>
                  <a:lnTo>
                    <a:pt x="349336" y="341089"/>
                  </a:lnTo>
                  <a:close/>
                  <a:moveTo>
                    <a:pt x="1938668" y="318663"/>
                  </a:moveTo>
                  <a:lnTo>
                    <a:pt x="1897293" y="341088"/>
                  </a:lnTo>
                  <a:lnTo>
                    <a:pt x="1938669" y="363512"/>
                  </a:lnTo>
                  <a:lnTo>
                    <a:pt x="1980044" y="341087"/>
                  </a:lnTo>
                  <a:close/>
                  <a:moveTo>
                    <a:pt x="253603" y="289204"/>
                  </a:moveTo>
                  <a:lnTo>
                    <a:pt x="212230" y="311628"/>
                  </a:lnTo>
                  <a:lnTo>
                    <a:pt x="253606" y="334053"/>
                  </a:lnTo>
                  <a:lnTo>
                    <a:pt x="294980" y="311629"/>
                  </a:lnTo>
                  <a:close/>
                  <a:moveTo>
                    <a:pt x="1993026" y="289202"/>
                  </a:moveTo>
                  <a:lnTo>
                    <a:pt x="1951650" y="311627"/>
                  </a:lnTo>
                  <a:lnTo>
                    <a:pt x="1993027" y="334052"/>
                  </a:lnTo>
                  <a:lnTo>
                    <a:pt x="2034402" y="311627"/>
                  </a:lnTo>
                  <a:close/>
                  <a:moveTo>
                    <a:pt x="2047383" y="259742"/>
                  </a:moveTo>
                  <a:lnTo>
                    <a:pt x="2006008" y="282166"/>
                  </a:lnTo>
                  <a:lnTo>
                    <a:pt x="2047384" y="304591"/>
                  </a:lnTo>
                  <a:lnTo>
                    <a:pt x="2088759" y="282167"/>
                  </a:lnTo>
                  <a:close/>
                  <a:moveTo>
                    <a:pt x="2101741" y="230281"/>
                  </a:moveTo>
                  <a:lnTo>
                    <a:pt x="2060365" y="252706"/>
                  </a:lnTo>
                  <a:lnTo>
                    <a:pt x="2101740" y="275131"/>
                  </a:lnTo>
                  <a:lnTo>
                    <a:pt x="2143116" y="252706"/>
                  </a:lnTo>
                  <a:close/>
                  <a:moveTo>
                    <a:pt x="49430" y="105552"/>
                  </a:moveTo>
                  <a:lnTo>
                    <a:pt x="90533" y="127829"/>
                  </a:lnTo>
                  <a:lnTo>
                    <a:pt x="105840" y="119532"/>
                  </a:lnTo>
                  <a:lnTo>
                    <a:pt x="115887" y="128159"/>
                  </a:lnTo>
                  <a:lnTo>
                    <a:pt x="103515" y="134865"/>
                  </a:lnTo>
                  <a:lnTo>
                    <a:pt x="144887" y="157290"/>
                  </a:lnTo>
                  <a:lnTo>
                    <a:pt x="147909" y="155652"/>
                  </a:lnTo>
                  <a:lnTo>
                    <a:pt x="157957" y="164279"/>
                  </a:lnTo>
                  <a:lnTo>
                    <a:pt x="157870" y="164326"/>
                  </a:lnTo>
                  <a:lnTo>
                    <a:pt x="158254" y="164534"/>
                  </a:lnTo>
                  <a:lnTo>
                    <a:pt x="189436" y="191307"/>
                  </a:lnTo>
                  <a:lnTo>
                    <a:pt x="232151" y="218656"/>
                  </a:lnTo>
                  <a:lnTo>
                    <a:pt x="199247" y="200822"/>
                  </a:lnTo>
                  <a:lnTo>
                    <a:pt x="157870" y="223247"/>
                  </a:lnTo>
                  <a:lnTo>
                    <a:pt x="199245" y="245672"/>
                  </a:lnTo>
                  <a:lnTo>
                    <a:pt x="239918" y="223629"/>
                  </a:lnTo>
                  <a:lnTo>
                    <a:pt x="251821" y="231250"/>
                  </a:lnTo>
                  <a:lnTo>
                    <a:pt x="212229" y="252708"/>
                  </a:lnTo>
                  <a:lnTo>
                    <a:pt x="253603" y="275133"/>
                  </a:lnTo>
                  <a:lnTo>
                    <a:pt x="289756" y="255539"/>
                  </a:lnTo>
                  <a:lnTo>
                    <a:pt x="301659" y="263160"/>
                  </a:lnTo>
                  <a:lnTo>
                    <a:pt x="266586" y="282168"/>
                  </a:lnTo>
                  <a:lnTo>
                    <a:pt x="307961" y="304593"/>
                  </a:lnTo>
                  <a:lnTo>
                    <a:pt x="343639" y="285257"/>
                  </a:lnTo>
                  <a:lnTo>
                    <a:pt x="357414" y="291863"/>
                  </a:lnTo>
                  <a:lnTo>
                    <a:pt x="320942" y="311629"/>
                  </a:lnTo>
                  <a:lnTo>
                    <a:pt x="362320" y="334053"/>
                  </a:lnTo>
                  <a:lnTo>
                    <a:pt x="401313" y="312919"/>
                  </a:lnTo>
                  <a:lnTo>
                    <a:pt x="415087" y="319525"/>
                  </a:lnTo>
                  <a:lnTo>
                    <a:pt x="375300" y="341089"/>
                  </a:lnTo>
                  <a:lnTo>
                    <a:pt x="416675" y="363514"/>
                  </a:lnTo>
                  <a:lnTo>
                    <a:pt x="458053" y="341089"/>
                  </a:lnTo>
                  <a:lnTo>
                    <a:pt x="442704" y="332771"/>
                  </a:lnTo>
                  <a:lnTo>
                    <a:pt x="455858" y="339079"/>
                  </a:lnTo>
                  <a:lnTo>
                    <a:pt x="525179" y="363401"/>
                  </a:lnTo>
                  <a:lnTo>
                    <a:pt x="525387" y="363514"/>
                  </a:lnTo>
                  <a:lnTo>
                    <a:pt x="525431" y="363490"/>
                  </a:lnTo>
                  <a:lnTo>
                    <a:pt x="541192" y="369019"/>
                  </a:lnTo>
                  <a:lnTo>
                    <a:pt x="538370" y="370549"/>
                  </a:lnTo>
                  <a:lnTo>
                    <a:pt x="579747" y="392974"/>
                  </a:lnTo>
                  <a:lnTo>
                    <a:pt x="591425" y="386644"/>
                  </a:lnTo>
                  <a:lnTo>
                    <a:pt x="607186" y="392174"/>
                  </a:lnTo>
                  <a:lnTo>
                    <a:pt x="592729" y="400010"/>
                  </a:lnTo>
                  <a:lnTo>
                    <a:pt x="634099" y="422434"/>
                  </a:lnTo>
                  <a:lnTo>
                    <a:pt x="663643" y="406422"/>
                  </a:lnTo>
                  <a:lnTo>
                    <a:pt x="681628" y="410748"/>
                  </a:lnTo>
                  <a:lnTo>
                    <a:pt x="647082" y="429470"/>
                  </a:lnTo>
                  <a:lnTo>
                    <a:pt x="688458" y="451895"/>
                  </a:lnTo>
                  <a:lnTo>
                    <a:pt x="729836" y="429471"/>
                  </a:lnTo>
                  <a:lnTo>
                    <a:pt x="706190" y="416655"/>
                  </a:lnTo>
                  <a:lnTo>
                    <a:pt x="756931" y="428859"/>
                  </a:lnTo>
                  <a:lnTo>
                    <a:pt x="755802" y="429471"/>
                  </a:lnTo>
                  <a:lnTo>
                    <a:pt x="797173" y="451895"/>
                  </a:lnTo>
                  <a:lnTo>
                    <a:pt x="818670" y="440242"/>
                  </a:lnTo>
                  <a:lnTo>
                    <a:pt x="839282" y="443142"/>
                  </a:lnTo>
                  <a:lnTo>
                    <a:pt x="810152" y="458931"/>
                  </a:lnTo>
                  <a:lnTo>
                    <a:pt x="851526" y="481356"/>
                  </a:lnTo>
                  <a:lnTo>
                    <a:pt x="892901" y="458930"/>
                  </a:lnTo>
                  <a:lnTo>
                    <a:pt x="872356" y="447795"/>
                  </a:lnTo>
                  <a:lnTo>
                    <a:pt x="925593" y="455285"/>
                  </a:lnTo>
                  <a:lnTo>
                    <a:pt x="918866" y="458931"/>
                  </a:lnTo>
                  <a:lnTo>
                    <a:pt x="960240" y="481355"/>
                  </a:lnTo>
                  <a:lnTo>
                    <a:pt x="995383" y="462308"/>
                  </a:lnTo>
                  <a:lnTo>
                    <a:pt x="1037392" y="464249"/>
                  </a:lnTo>
                  <a:lnTo>
                    <a:pt x="1068955" y="481356"/>
                  </a:lnTo>
                  <a:lnTo>
                    <a:pt x="1095562" y="466935"/>
                  </a:lnTo>
                  <a:lnTo>
                    <a:pt x="1119486" y="468040"/>
                  </a:lnTo>
                  <a:lnTo>
                    <a:pt x="1081937" y="488391"/>
                  </a:lnTo>
                  <a:lnTo>
                    <a:pt x="1123312" y="510816"/>
                  </a:lnTo>
                  <a:lnTo>
                    <a:pt x="1164687" y="488392"/>
                  </a:lnTo>
                  <a:lnTo>
                    <a:pt x="1127849" y="468426"/>
                  </a:lnTo>
                  <a:lnTo>
                    <a:pt x="1156233" y="469737"/>
                  </a:lnTo>
                  <a:lnTo>
                    <a:pt x="1177669" y="481356"/>
                  </a:lnTo>
                  <a:lnTo>
                    <a:pt x="1202304" y="468004"/>
                  </a:lnTo>
                  <a:lnTo>
                    <a:pt x="1230253" y="466927"/>
                  </a:lnTo>
                  <a:lnTo>
                    <a:pt x="1190651" y="488392"/>
                  </a:lnTo>
                  <a:lnTo>
                    <a:pt x="1232027" y="510816"/>
                  </a:lnTo>
                  <a:lnTo>
                    <a:pt x="1273402" y="488391"/>
                  </a:lnTo>
                  <a:lnTo>
                    <a:pt x="1233564" y="466800"/>
                  </a:lnTo>
                  <a:lnTo>
                    <a:pt x="1257806" y="465866"/>
                  </a:lnTo>
                  <a:lnTo>
                    <a:pt x="1286383" y="481356"/>
                  </a:lnTo>
                  <a:lnTo>
                    <a:pt x="1319878" y="463201"/>
                  </a:lnTo>
                  <a:lnTo>
                    <a:pt x="1354205" y="459192"/>
                  </a:lnTo>
                  <a:lnTo>
                    <a:pt x="1395097" y="481355"/>
                  </a:lnTo>
                  <a:lnTo>
                    <a:pt x="1436472" y="458930"/>
                  </a:lnTo>
                  <a:lnTo>
                    <a:pt x="1422284" y="451241"/>
                  </a:lnTo>
                  <a:lnTo>
                    <a:pt x="1443645" y="448746"/>
                  </a:lnTo>
                  <a:lnTo>
                    <a:pt x="1449454" y="451894"/>
                  </a:lnTo>
                  <a:lnTo>
                    <a:pt x="1458454" y="447016"/>
                  </a:lnTo>
                  <a:lnTo>
                    <a:pt x="1469985" y="445670"/>
                  </a:lnTo>
                  <a:lnTo>
                    <a:pt x="1496643" y="440390"/>
                  </a:lnTo>
                  <a:lnTo>
                    <a:pt x="1462436" y="458930"/>
                  </a:lnTo>
                  <a:lnTo>
                    <a:pt x="1503810" y="481355"/>
                  </a:lnTo>
                  <a:lnTo>
                    <a:pt x="1545186" y="458930"/>
                  </a:lnTo>
                  <a:lnTo>
                    <a:pt x="1507142" y="438311"/>
                  </a:lnTo>
                  <a:lnTo>
                    <a:pt x="1526158" y="434545"/>
                  </a:lnTo>
                  <a:lnTo>
                    <a:pt x="1558168" y="451894"/>
                  </a:lnTo>
                  <a:lnTo>
                    <a:pt x="1599544" y="429469"/>
                  </a:lnTo>
                  <a:lnTo>
                    <a:pt x="1586763" y="422543"/>
                  </a:lnTo>
                  <a:lnTo>
                    <a:pt x="1605779" y="418777"/>
                  </a:lnTo>
                  <a:lnTo>
                    <a:pt x="1612525" y="422433"/>
                  </a:lnTo>
                  <a:lnTo>
                    <a:pt x="1630654" y="412608"/>
                  </a:lnTo>
                  <a:lnTo>
                    <a:pt x="1685390" y="397014"/>
                  </a:lnTo>
                  <a:lnTo>
                    <a:pt x="1679864" y="400009"/>
                  </a:lnTo>
                  <a:lnTo>
                    <a:pt x="1721240" y="422433"/>
                  </a:lnTo>
                  <a:lnTo>
                    <a:pt x="1762615" y="400008"/>
                  </a:lnTo>
                  <a:lnTo>
                    <a:pt x="1732386" y="383625"/>
                  </a:lnTo>
                  <a:lnTo>
                    <a:pt x="1749405" y="378777"/>
                  </a:lnTo>
                  <a:lnTo>
                    <a:pt x="1775598" y="392973"/>
                  </a:lnTo>
                  <a:lnTo>
                    <a:pt x="1816972" y="370548"/>
                  </a:lnTo>
                  <a:lnTo>
                    <a:pt x="1798499" y="360536"/>
                  </a:lnTo>
                  <a:lnTo>
                    <a:pt x="1813746" y="354727"/>
                  </a:lnTo>
                  <a:lnTo>
                    <a:pt x="1829954" y="363512"/>
                  </a:lnTo>
                  <a:lnTo>
                    <a:pt x="1871330" y="341087"/>
                  </a:lnTo>
                  <a:lnTo>
                    <a:pt x="1862340" y="336215"/>
                  </a:lnTo>
                  <a:lnTo>
                    <a:pt x="1877586" y="330406"/>
                  </a:lnTo>
                  <a:lnTo>
                    <a:pt x="1884312" y="334051"/>
                  </a:lnTo>
                  <a:lnTo>
                    <a:pt x="1925687" y="311627"/>
                  </a:lnTo>
                  <a:lnTo>
                    <a:pt x="1921490" y="309352"/>
                  </a:lnTo>
                  <a:lnTo>
                    <a:pt x="1935105" y="302660"/>
                  </a:lnTo>
                  <a:lnTo>
                    <a:pt x="1938669" y="304591"/>
                  </a:lnTo>
                  <a:lnTo>
                    <a:pt x="1980044" y="282166"/>
                  </a:lnTo>
                  <a:lnTo>
                    <a:pt x="1978498" y="281329"/>
                  </a:lnTo>
                  <a:lnTo>
                    <a:pt x="1992113" y="274636"/>
                  </a:lnTo>
                  <a:lnTo>
                    <a:pt x="1993025" y="275131"/>
                  </a:lnTo>
                  <a:lnTo>
                    <a:pt x="2034402" y="252706"/>
                  </a:lnTo>
                  <a:lnTo>
                    <a:pt x="2031391" y="251074"/>
                  </a:lnTo>
                  <a:lnTo>
                    <a:pt x="2043447" y="243537"/>
                  </a:lnTo>
                  <a:lnTo>
                    <a:pt x="2047383" y="245671"/>
                  </a:lnTo>
                  <a:lnTo>
                    <a:pt x="2088759" y="223246"/>
                  </a:lnTo>
                  <a:lnTo>
                    <a:pt x="2081874" y="219514"/>
                  </a:lnTo>
                  <a:lnTo>
                    <a:pt x="2093931" y="211977"/>
                  </a:lnTo>
                  <a:lnTo>
                    <a:pt x="2101741" y="216210"/>
                  </a:lnTo>
                  <a:lnTo>
                    <a:pt x="2143116" y="193785"/>
                  </a:lnTo>
                  <a:lnTo>
                    <a:pt x="2128802" y="186028"/>
                  </a:lnTo>
                  <a:lnTo>
                    <a:pt x="2139317" y="177655"/>
                  </a:lnTo>
                  <a:lnTo>
                    <a:pt x="2156098" y="186750"/>
                  </a:lnTo>
                  <a:lnTo>
                    <a:pt x="2197473" y="164325"/>
                  </a:lnTo>
                  <a:lnTo>
                    <a:pt x="2172831" y="150968"/>
                  </a:lnTo>
                  <a:lnTo>
                    <a:pt x="2183346" y="142596"/>
                  </a:lnTo>
                  <a:lnTo>
                    <a:pt x="2210455" y="157289"/>
                  </a:lnTo>
                  <a:lnTo>
                    <a:pt x="2238841" y="141904"/>
                  </a:lnTo>
                  <a:lnTo>
                    <a:pt x="2227652" y="162041"/>
                  </a:lnTo>
                  <a:lnTo>
                    <a:pt x="2223437" y="164325"/>
                  </a:lnTo>
                  <a:lnTo>
                    <a:pt x="2225701" y="165552"/>
                  </a:lnTo>
                  <a:lnTo>
                    <a:pt x="2221213" y="173628"/>
                  </a:lnTo>
                  <a:lnTo>
                    <a:pt x="2219283" y="176145"/>
                  </a:lnTo>
                  <a:lnTo>
                    <a:pt x="2210455" y="171361"/>
                  </a:lnTo>
                  <a:lnTo>
                    <a:pt x="2169080" y="193785"/>
                  </a:lnTo>
                  <a:lnTo>
                    <a:pt x="2194996" y="207832"/>
                  </a:lnTo>
                  <a:lnTo>
                    <a:pt x="2187376" y="217773"/>
                  </a:lnTo>
                  <a:lnTo>
                    <a:pt x="2156097" y="200821"/>
                  </a:lnTo>
                  <a:lnTo>
                    <a:pt x="2114722" y="223246"/>
                  </a:lnTo>
                  <a:lnTo>
                    <a:pt x="2156098" y="245670"/>
                  </a:lnTo>
                  <a:lnTo>
                    <a:pt x="2173024" y="236496"/>
                  </a:lnTo>
                  <a:lnTo>
                    <a:pt x="2154574" y="260568"/>
                  </a:lnTo>
                  <a:lnTo>
                    <a:pt x="2114722" y="282167"/>
                  </a:lnTo>
                  <a:lnTo>
                    <a:pt x="2131023" y="291002"/>
                  </a:lnTo>
                  <a:lnTo>
                    <a:pt x="2121720" y="300031"/>
                  </a:lnTo>
                  <a:lnTo>
                    <a:pt x="2101741" y="289203"/>
                  </a:lnTo>
                  <a:lnTo>
                    <a:pt x="2060365" y="311627"/>
                  </a:lnTo>
                  <a:lnTo>
                    <a:pt x="2092069" y="328810"/>
                  </a:lnTo>
                  <a:lnTo>
                    <a:pt x="2082766" y="337840"/>
                  </a:lnTo>
                  <a:lnTo>
                    <a:pt x="2047383" y="318663"/>
                  </a:lnTo>
                  <a:lnTo>
                    <a:pt x="2006008" y="341087"/>
                  </a:lnTo>
                  <a:lnTo>
                    <a:pt x="2047383" y="363512"/>
                  </a:lnTo>
                  <a:lnTo>
                    <a:pt x="2067611" y="352549"/>
                  </a:lnTo>
                  <a:lnTo>
                    <a:pt x="2034779" y="384415"/>
                  </a:lnTo>
                  <a:lnTo>
                    <a:pt x="2006008" y="400008"/>
                  </a:lnTo>
                  <a:lnTo>
                    <a:pt x="2012727" y="403650"/>
                  </a:lnTo>
                  <a:lnTo>
                    <a:pt x="2001568" y="411674"/>
                  </a:lnTo>
                  <a:lnTo>
                    <a:pt x="1993026" y="407044"/>
                  </a:lnTo>
                  <a:lnTo>
                    <a:pt x="1951650" y="429469"/>
                  </a:lnTo>
                  <a:lnTo>
                    <a:pt x="1966001" y="437247"/>
                  </a:lnTo>
                  <a:lnTo>
                    <a:pt x="1954842" y="445271"/>
                  </a:lnTo>
                  <a:lnTo>
                    <a:pt x="1938669" y="436505"/>
                  </a:lnTo>
                  <a:lnTo>
                    <a:pt x="1897293" y="458930"/>
                  </a:lnTo>
                  <a:lnTo>
                    <a:pt x="1919275" y="470844"/>
                  </a:lnTo>
                  <a:lnTo>
                    <a:pt x="1908116" y="478868"/>
                  </a:lnTo>
                  <a:lnTo>
                    <a:pt x="1884311" y="465966"/>
                  </a:lnTo>
                  <a:lnTo>
                    <a:pt x="1842936" y="488391"/>
                  </a:lnTo>
                  <a:lnTo>
                    <a:pt x="1869256" y="502656"/>
                  </a:lnTo>
                  <a:lnTo>
                    <a:pt x="1855947" y="509514"/>
                  </a:lnTo>
                  <a:lnTo>
                    <a:pt x="1829954" y="495427"/>
                  </a:lnTo>
                  <a:lnTo>
                    <a:pt x="1788579" y="517852"/>
                  </a:lnTo>
                  <a:lnTo>
                    <a:pt x="1813527" y="531373"/>
                  </a:lnTo>
                  <a:lnTo>
                    <a:pt x="1800218" y="538231"/>
                  </a:lnTo>
                  <a:lnTo>
                    <a:pt x="1775598" y="524887"/>
                  </a:lnTo>
                  <a:lnTo>
                    <a:pt x="1734222" y="547312"/>
                  </a:lnTo>
                  <a:lnTo>
                    <a:pt x="1757799" y="560091"/>
                  </a:lnTo>
                  <a:lnTo>
                    <a:pt x="1744490" y="566949"/>
                  </a:lnTo>
                  <a:lnTo>
                    <a:pt x="1721240" y="554348"/>
                  </a:lnTo>
                  <a:lnTo>
                    <a:pt x="1679864" y="576773"/>
                  </a:lnTo>
                  <a:lnTo>
                    <a:pt x="1695235" y="585104"/>
                  </a:lnTo>
                  <a:lnTo>
                    <a:pt x="1679312" y="590545"/>
                  </a:lnTo>
                  <a:lnTo>
                    <a:pt x="1666883" y="583809"/>
                  </a:lnTo>
                  <a:lnTo>
                    <a:pt x="1625507" y="606234"/>
                  </a:lnTo>
                  <a:lnTo>
                    <a:pt x="1628561" y="607890"/>
                  </a:lnTo>
                  <a:lnTo>
                    <a:pt x="1612639" y="613331"/>
                  </a:lnTo>
                  <a:lnTo>
                    <a:pt x="1612526" y="613270"/>
                  </a:lnTo>
                  <a:lnTo>
                    <a:pt x="1612027" y="613540"/>
                  </a:lnTo>
                  <a:lnTo>
                    <a:pt x="1563112" y="630257"/>
                  </a:lnTo>
                  <a:lnTo>
                    <a:pt x="1542365" y="634165"/>
                  </a:lnTo>
                  <a:lnTo>
                    <a:pt x="1503811" y="613270"/>
                  </a:lnTo>
                  <a:lnTo>
                    <a:pt x="1462436" y="635695"/>
                  </a:lnTo>
                  <a:lnTo>
                    <a:pt x="1480958" y="645733"/>
                  </a:lnTo>
                  <a:lnTo>
                    <a:pt x="1461691" y="649363"/>
                  </a:lnTo>
                  <a:lnTo>
                    <a:pt x="1449454" y="642731"/>
                  </a:lnTo>
                  <a:lnTo>
                    <a:pt x="1424179" y="656429"/>
                  </a:lnTo>
                  <a:lnTo>
                    <a:pt x="1381018" y="664560"/>
                  </a:lnTo>
                  <a:lnTo>
                    <a:pt x="1340740" y="642730"/>
                  </a:lnTo>
                  <a:lnTo>
                    <a:pt x="1299364" y="665155"/>
                  </a:lnTo>
                  <a:lnTo>
                    <a:pt x="1308110" y="669895"/>
                  </a:lnTo>
                  <a:lnTo>
                    <a:pt x="1260321" y="672244"/>
                  </a:lnTo>
                  <a:lnTo>
                    <a:pt x="1273400" y="665155"/>
                  </a:lnTo>
                  <a:lnTo>
                    <a:pt x="1232026" y="642731"/>
                  </a:lnTo>
                  <a:lnTo>
                    <a:pt x="1190650" y="665155"/>
                  </a:lnTo>
                  <a:lnTo>
                    <a:pt x="1208435" y="674794"/>
                  </a:lnTo>
                  <a:lnTo>
                    <a:pt x="1184630" y="675964"/>
                  </a:lnTo>
                  <a:lnTo>
                    <a:pt x="1177668" y="672191"/>
                  </a:lnTo>
                  <a:lnTo>
                    <a:pt x="1169318" y="676717"/>
                  </a:lnTo>
                  <a:lnTo>
                    <a:pt x="1152929" y="677522"/>
                  </a:lnTo>
                  <a:lnTo>
                    <a:pt x="1143235" y="676782"/>
                  </a:lnTo>
                  <a:lnTo>
                    <a:pt x="1164686" y="665155"/>
                  </a:lnTo>
                  <a:lnTo>
                    <a:pt x="1123311" y="642731"/>
                  </a:lnTo>
                  <a:lnTo>
                    <a:pt x="1081936" y="665156"/>
                  </a:lnTo>
                  <a:lnTo>
                    <a:pt x="1096851" y="673239"/>
                  </a:lnTo>
                  <a:lnTo>
                    <a:pt x="1047948" y="669504"/>
                  </a:lnTo>
                  <a:lnTo>
                    <a:pt x="1055973" y="665155"/>
                  </a:lnTo>
                  <a:lnTo>
                    <a:pt x="1014597" y="642731"/>
                  </a:lnTo>
                  <a:lnTo>
                    <a:pt x="975419" y="663965"/>
                  </a:lnTo>
                  <a:lnTo>
                    <a:pt x="940082" y="661266"/>
                  </a:lnTo>
                  <a:lnTo>
                    <a:pt x="905883" y="642731"/>
                  </a:lnTo>
                  <a:lnTo>
                    <a:pt x="890104" y="651283"/>
                  </a:lnTo>
                  <a:lnTo>
                    <a:pt x="871308" y="647398"/>
                  </a:lnTo>
                  <a:lnTo>
                    <a:pt x="892901" y="635695"/>
                  </a:lnTo>
                  <a:lnTo>
                    <a:pt x="851526" y="613270"/>
                  </a:lnTo>
                  <a:lnTo>
                    <a:pt x="811404" y="635016"/>
                  </a:lnTo>
                  <a:lnTo>
                    <a:pt x="765395" y="625506"/>
                  </a:lnTo>
                  <a:lnTo>
                    <a:pt x="742818" y="613270"/>
                  </a:lnTo>
                  <a:lnTo>
                    <a:pt x="734332" y="617870"/>
                  </a:lnTo>
                  <a:lnTo>
                    <a:pt x="718576" y="612336"/>
                  </a:lnTo>
                  <a:lnTo>
                    <a:pt x="729835" y="606234"/>
                  </a:lnTo>
                  <a:lnTo>
                    <a:pt x="688459" y="583810"/>
                  </a:lnTo>
                  <a:lnTo>
                    <a:pt x="668362" y="594702"/>
                  </a:lnTo>
                  <a:lnTo>
                    <a:pt x="652606" y="589169"/>
                  </a:lnTo>
                  <a:lnTo>
                    <a:pt x="675477" y="576773"/>
                  </a:lnTo>
                  <a:lnTo>
                    <a:pt x="634099" y="554349"/>
                  </a:lnTo>
                  <a:lnTo>
                    <a:pt x="602393" y="571535"/>
                  </a:lnTo>
                  <a:lnTo>
                    <a:pt x="586637" y="566001"/>
                  </a:lnTo>
                  <a:lnTo>
                    <a:pt x="621118" y="547313"/>
                  </a:lnTo>
                  <a:lnTo>
                    <a:pt x="579747" y="524889"/>
                  </a:lnTo>
                  <a:lnTo>
                    <a:pt x="541496" y="545620"/>
                  </a:lnTo>
                  <a:lnTo>
                    <a:pt x="528194" y="538758"/>
                  </a:lnTo>
                  <a:lnTo>
                    <a:pt x="566766" y="517853"/>
                  </a:lnTo>
                  <a:lnTo>
                    <a:pt x="525387" y="495427"/>
                  </a:lnTo>
                  <a:lnTo>
                    <a:pt x="485797" y="516885"/>
                  </a:lnTo>
                  <a:lnTo>
                    <a:pt x="472495" y="510023"/>
                  </a:lnTo>
                  <a:lnTo>
                    <a:pt x="512407" y="488391"/>
                  </a:lnTo>
                  <a:lnTo>
                    <a:pt x="471034" y="465967"/>
                  </a:lnTo>
                  <a:lnTo>
                    <a:pt x="430101" y="488151"/>
                  </a:lnTo>
                  <a:lnTo>
                    <a:pt x="416800" y="481289"/>
                  </a:lnTo>
                  <a:lnTo>
                    <a:pt x="458053" y="458931"/>
                  </a:lnTo>
                  <a:lnTo>
                    <a:pt x="416675" y="436506"/>
                  </a:lnTo>
                  <a:lnTo>
                    <a:pt x="380909" y="455892"/>
                  </a:lnTo>
                  <a:lnTo>
                    <a:pt x="369677" y="447908"/>
                  </a:lnTo>
                  <a:lnTo>
                    <a:pt x="403694" y="429470"/>
                  </a:lnTo>
                  <a:lnTo>
                    <a:pt x="362321" y="407046"/>
                  </a:lnTo>
                  <a:lnTo>
                    <a:pt x="333878" y="422461"/>
                  </a:lnTo>
                  <a:lnTo>
                    <a:pt x="322645" y="414477"/>
                  </a:lnTo>
                  <a:lnTo>
                    <a:pt x="349337" y="400010"/>
                  </a:lnTo>
                  <a:lnTo>
                    <a:pt x="307962" y="377586"/>
                  </a:lnTo>
                  <a:lnTo>
                    <a:pt x="286846" y="389030"/>
                  </a:lnTo>
                  <a:lnTo>
                    <a:pt x="284512" y="387371"/>
                  </a:lnTo>
                  <a:lnTo>
                    <a:pt x="277058" y="380263"/>
                  </a:lnTo>
                  <a:lnTo>
                    <a:pt x="294980" y="370549"/>
                  </a:lnTo>
                  <a:lnTo>
                    <a:pt x="253606" y="348125"/>
                  </a:lnTo>
                  <a:lnTo>
                    <a:pt x="247071" y="351667"/>
                  </a:lnTo>
                  <a:lnTo>
                    <a:pt x="237662" y="342694"/>
                  </a:lnTo>
                  <a:lnTo>
                    <a:pt x="240623" y="341089"/>
                  </a:lnTo>
                  <a:lnTo>
                    <a:pt x="229863" y="335258"/>
                  </a:lnTo>
                  <a:lnTo>
                    <a:pt x="195679" y="302659"/>
                  </a:lnTo>
                  <a:lnTo>
                    <a:pt x="199247" y="304593"/>
                  </a:lnTo>
                  <a:lnTo>
                    <a:pt x="240620" y="282168"/>
                  </a:lnTo>
                  <a:lnTo>
                    <a:pt x="199245" y="259744"/>
                  </a:lnTo>
                  <a:lnTo>
                    <a:pt x="169293" y="275977"/>
                  </a:lnTo>
                  <a:lnTo>
                    <a:pt x="161566" y="266095"/>
                  </a:lnTo>
                  <a:lnTo>
                    <a:pt x="186267" y="252708"/>
                  </a:lnTo>
                  <a:lnTo>
                    <a:pt x="144887" y="230283"/>
                  </a:lnTo>
                  <a:lnTo>
                    <a:pt x="136935" y="234593"/>
                  </a:lnTo>
                  <a:lnTo>
                    <a:pt x="129207" y="224710"/>
                  </a:lnTo>
                  <a:lnTo>
                    <a:pt x="131906" y="223247"/>
                  </a:lnTo>
                  <a:lnTo>
                    <a:pt x="125237" y="219633"/>
                  </a:lnTo>
                  <a:lnTo>
                    <a:pt x="106141" y="195209"/>
                  </a:lnTo>
                  <a:lnTo>
                    <a:pt x="144887" y="216211"/>
                  </a:lnTo>
                  <a:lnTo>
                    <a:pt x="186267" y="193786"/>
                  </a:lnTo>
                  <a:lnTo>
                    <a:pt x="144890" y="171362"/>
                  </a:lnTo>
                  <a:lnTo>
                    <a:pt x="104578" y="193211"/>
                  </a:lnTo>
                  <a:lnTo>
                    <a:pt x="96850" y="183326"/>
                  </a:lnTo>
                  <a:lnTo>
                    <a:pt x="131906" y="164326"/>
                  </a:lnTo>
                  <a:lnTo>
                    <a:pt x="90533" y="141902"/>
                  </a:lnTo>
                  <a:lnTo>
                    <a:pt x="74839" y="150407"/>
                  </a:lnTo>
                  <a:lnTo>
                    <a:pt x="68740" y="139640"/>
                  </a:lnTo>
                  <a:lnTo>
                    <a:pt x="77551" y="134865"/>
                  </a:lnTo>
                  <a:lnTo>
                    <a:pt x="60933" y="125858"/>
                  </a:lnTo>
                  <a:close/>
                  <a:moveTo>
                    <a:pt x="67793" y="81232"/>
                  </a:moveTo>
                  <a:lnTo>
                    <a:pt x="75907" y="90907"/>
                  </a:lnTo>
                  <a:lnTo>
                    <a:pt x="49302" y="105327"/>
                  </a:lnTo>
                  <a:lnTo>
                    <a:pt x="43203" y="94560"/>
                  </a:lnTo>
                  <a:close/>
                  <a:moveTo>
                    <a:pt x="2285690" y="57592"/>
                  </a:moveTo>
                  <a:lnTo>
                    <a:pt x="2270017" y="85798"/>
                  </a:lnTo>
                  <a:lnTo>
                    <a:pt x="2264813" y="82978"/>
                  </a:lnTo>
                  <a:lnTo>
                    <a:pt x="2223436" y="105402"/>
                  </a:lnTo>
                  <a:lnTo>
                    <a:pt x="2250863" y="120268"/>
                  </a:lnTo>
                  <a:lnTo>
                    <a:pt x="2244854" y="131083"/>
                  </a:lnTo>
                  <a:lnTo>
                    <a:pt x="2212779" y="113698"/>
                  </a:lnTo>
                  <a:lnTo>
                    <a:pt x="2241253" y="81675"/>
                  </a:lnTo>
                  <a:lnTo>
                    <a:pt x="2251831" y="75942"/>
                  </a:lnTo>
                  <a:lnTo>
                    <a:pt x="2248133" y="73938"/>
                  </a:lnTo>
                  <a:lnTo>
                    <a:pt x="2256576" y="64443"/>
                  </a:lnTo>
                  <a:lnTo>
                    <a:pt x="2264813" y="68907"/>
                  </a:lnTo>
                  <a:close/>
                  <a:moveTo>
                    <a:pt x="2291929" y="24684"/>
                  </a:moveTo>
                  <a:lnTo>
                    <a:pt x="2297359" y="27628"/>
                  </a:lnTo>
                  <a:lnTo>
                    <a:pt x="2293272" y="39484"/>
                  </a:lnTo>
                  <a:lnTo>
                    <a:pt x="2283486" y="34180"/>
                  </a:lnTo>
                  <a:close/>
                  <a:moveTo>
                    <a:pt x="8514" y="24456"/>
                  </a:moveTo>
                  <a:lnTo>
                    <a:pt x="29897" y="36045"/>
                  </a:lnTo>
                  <a:lnTo>
                    <a:pt x="51531" y="61842"/>
                  </a:lnTo>
                  <a:lnTo>
                    <a:pt x="36175" y="53520"/>
                  </a:lnTo>
                  <a:lnTo>
                    <a:pt x="23765" y="60246"/>
                  </a:lnTo>
                  <a:lnTo>
                    <a:pt x="17666" y="49479"/>
                  </a:lnTo>
                  <a:lnTo>
                    <a:pt x="23194" y="46483"/>
                  </a:lnTo>
                  <a:lnTo>
                    <a:pt x="14593" y="41822"/>
                  </a:lnTo>
                  <a:close/>
                  <a:moveTo>
                    <a:pt x="247" y="0"/>
                  </a:moveTo>
                  <a:lnTo>
                    <a:pt x="1701" y="2425"/>
                  </a:lnTo>
                  <a:lnTo>
                    <a:pt x="7962" y="9890"/>
                  </a:lnTo>
                  <a:lnTo>
                    <a:pt x="4141" y="11961"/>
                  </a:lnTo>
                  <a:lnTo>
                    <a:pt x="0" y="133"/>
                  </a:lnTo>
                  <a:close/>
                </a:path>
              </a:pathLst>
            </a:custGeom>
            <a:solidFill>
              <a:srgbClr val="CC990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34" name="グループ化 133">
              <a:extLst>
                <a:ext uri="{FF2B5EF4-FFF2-40B4-BE49-F238E27FC236}">
                  <a16:creationId xmlns:a16="http://schemas.microsoft.com/office/drawing/2014/main" id="{41064098-C517-4462-B3CC-098ACCADD90F}"/>
                </a:ext>
              </a:extLst>
            </p:cNvPr>
            <p:cNvGrpSpPr/>
            <p:nvPr/>
          </p:nvGrpSpPr>
          <p:grpSpPr>
            <a:xfrm>
              <a:off x="3650457" y="2109787"/>
              <a:ext cx="2605086" cy="935613"/>
              <a:chOff x="3650457" y="2109787"/>
              <a:chExt cx="2605086" cy="935613"/>
            </a:xfrm>
            <a:grpFill/>
          </p:grpSpPr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3EFD0FA3-02B8-4F3F-BF06-F3ED3795BCDD}"/>
                  </a:ext>
                </a:extLst>
              </p:cNvPr>
              <p:cNvSpPr/>
              <p:nvPr/>
            </p:nvSpPr>
            <p:spPr>
              <a:xfrm>
                <a:off x="3677677" y="2205039"/>
                <a:ext cx="2550646" cy="840361"/>
              </a:xfrm>
              <a:custGeom>
                <a:avLst/>
                <a:gdLst>
                  <a:gd name="connsiteX0" fmla="*/ 3082 w 2550646"/>
                  <a:gd name="connsiteY0" fmla="*/ 0 h 840361"/>
                  <a:gd name="connsiteX1" fmla="*/ 64167 w 2550646"/>
                  <a:gd name="connsiteY1" fmla="*/ 0 h 840361"/>
                  <a:gd name="connsiteX2" fmla="*/ 62473 w 2550646"/>
                  <a:gd name="connsiteY2" fmla="*/ 20637 h 840361"/>
                  <a:gd name="connsiteX3" fmla="*/ 1275323 w 2550646"/>
                  <a:gd name="connsiteY3" fmla="*/ 766762 h 840361"/>
                  <a:gd name="connsiteX4" fmla="*/ 2488173 w 2550646"/>
                  <a:gd name="connsiteY4" fmla="*/ 20637 h 840361"/>
                  <a:gd name="connsiteX5" fmla="*/ 2486479 w 2550646"/>
                  <a:gd name="connsiteY5" fmla="*/ 0 h 840361"/>
                  <a:gd name="connsiteX6" fmla="*/ 2547564 w 2550646"/>
                  <a:gd name="connsiteY6" fmla="*/ 0 h 840361"/>
                  <a:gd name="connsiteX7" fmla="*/ 2550646 w 2550646"/>
                  <a:gd name="connsiteY7" fmla="*/ 38387 h 840361"/>
                  <a:gd name="connsiteX8" fmla="*/ 1275323 w 2550646"/>
                  <a:gd name="connsiteY8" fmla="*/ 840361 h 840361"/>
                  <a:gd name="connsiteX9" fmla="*/ 0 w 2550646"/>
                  <a:gd name="connsiteY9" fmla="*/ 38387 h 840361"/>
                  <a:gd name="connsiteX10" fmla="*/ 3082 w 2550646"/>
                  <a:gd name="connsiteY10" fmla="*/ 0 h 8403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50646" h="840361">
                    <a:moveTo>
                      <a:pt x="3082" y="0"/>
                    </a:moveTo>
                    <a:lnTo>
                      <a:pt x="64167" y="0"/>
                    </a:lnTo>
                    <a:lnTo>
                      <a:pt x="62473" y="20637"/>
                    </a:lnTo>
                    <a:cubicBezTo>
                      <a:pt x="62473" y="432710"/>
                      <a:pt x="605484" y="766762"/>
                      <a:pt x="1275323" y="766762"/>
                    </a:cubicBezTo>
                    <a:cubicBezTo>
                      <a:pt x="1945162" y="766762"/>
                      <a:pt x="2488173" y="432710"/>
                      <a:pt x="2488173" y="20637"/>
                    </a:cubicBezTo>
                    <a:lnTo>
                      <a:pt x="2486479" y="0"/>
                    </a:lnTo>
                    <a:lnTo>
                      <a:pt x="2547564" y="0"/>
                    </a:lnTo>
                    <a:lnTo>
                      <a:pt x="2550646" y="38387"/>
                    </a:lnTo>
                    <a:cubicBezTo>
                      <a:pt x="2550646" y="481305"/>
                      <a:pt x="1979664" y="840361"/>
                      <a:pt x="1275323" y="840361"/>
                    </a:cubicBezTo>
                    <a:cubicBezTo>
                      <a:pt x="570982" y="840361"/>
                      <a:pt x="0" y="481305"/>
                      <a:pt x="0" y="38387"/>
                    </a:cubicBezTo>
                    <a:lnTo>
                      <a:pt x="3082" y="0"/>
                    </a:ln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48D2246B-1BA1-4270-A6B1-3B03FD2016D2}"/>
                  </a:ext>
                </a:extLst>
              </p:cNvPr>
              <p:cNvSpPr/>
              <p:nvPr/>
            </p:nvSpPr>
            <p:spPr>
              <a:xfrm>
                <a:off x="3650457" y="2109787"/>
                <a:ext cx="147637" cy="223838"/>
              </a:xfrm>
              <a:custGeom>
                <a:avLst/>
                <a:gdLst>
                  <a:gd name="connsiteX0" fmla="*/ 53182 w 147637"/>
                  <a:gd name="connsiteY0" fmla="*/ 0 h 223838"/>
                  <a:gd name="connsiteX1" fmla="*/ 94455 w 147637"/>
                  <a:gd name="connsiteY1" fmla="*/ 0 h 223838"/>
                  <a:gd name="connsiteX2" fmla="*/ 147637 w 147637"/>
                  <a:gd name="connsiteY2" fmla="*/ 53182 h 223838"/>
                  <a:gd name="connsiteX3" fmla="*/ 147637 w 147637"/>
                  <a:gd name="connsiteY3" fmla="*/ 177800 h 223838"/>
                  <a:gd name="connsiteX4" fmla="*/ 132061 w 147637"/>
                  <a:gd name="connsiteY4" fmla="*/ 215406 h 223838"/>
                  <a:gd name="connsiteX5" fmla="*/ 111702 w 147637"/>
                  <a:gd name="connsiteY5" fmla="*/ 223838 h 223838"/>
                  <a:gd name="connsiteX6" fmla="*/ 94455 w 147637"/>
                  <a:gd name="connsiteY6" fmla="*/ 216694 h 223838"/>
                  <a:gd name="connsiteX7" fmla="*/ 53182 w 147637"/>
                  <a:gd name="connsiteY7" fmla="*/ 216694 h 223838"/>
                  <a:gd name="connsiteX8" fmla="*/ 35935 w 147637"/>
                  <a:gd name="connsiteY8" fmla="*/ 223838 h 223838"/>
                  <a:gd name="connsiteX9" fmla="*/ 15577 w 147637"/>
                  <a:gd name="connsiteY9" fmla="*/ 215406 h 223838"/>
                  <a:gd name="connsiteX10" fmla="*/ 0 w 147637"/>
                  <a:gd name="connsiteY10" fmla="*/ 177800 h 223838"/>
                  <a:gd name="connsiteX11" fmla="*/ 0 w 147637"/>
                  <a:gd name="connsiteY11" fmla="*/ 53182 h 223838"/>
                  <a:gd name="connsiteX12" fmla="*/ 53182 w 147637"/>
                  <a:gd name="connsiteY12" fmla="*/ 0 h 223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7637" h="223838">
                    <a:moveTo>
                      <a:pt x="53182" y="0"/>
                    </a:moveTo>
                    <a:lnTo>
                      <a:pt x="94455" y="0"/>
                    </a:lnTo>
                    <a:cubicBezTo>
                      <a:pt x="123827" y="0"/>
                      <a:pt x="147637" y="23810"/>
                      <a:pt x="147637" y="53182"/>
                    </a:cubicBezTo>
                    <a:lnTo>
                      <a:pt x="147637" y="177800"/>
                    </a:lnTo>
                    <a:cubicBezTo>
                      <a:pt x="147637" y="192486"/>
                      <a:pt x="141685" y="205782"/>
                      <a:pt x="132061" y="215406"/>
                    </a:cubicBezTo>
                    <a:lnTo>
                      <a:pt x="111702" y="223838"/>
                    </a:lnTo>
                    <a:lnTo>
                      <a:pt x="94455" y="216694"/>
                    </a:lnTo>
                    <a:lnTo>
                      <a:pt x="53182" y="216694"/>
                    </a:lnTo>
                    <a:lnTo>
                      <a:pt x="35935" y="223838"/>
                    </a:lnTo>
                    <a:lnTo>
                      <a:pt x="15577" y="215406"/>
                    </a:lnTo>
                    <a:cubicBezTo>
                      <a:pt x="5953" y="205782"/>
                      <a:pt x="0" y="192486"/>
                      <a:pt x="0" y="177800"/>
                    </a:cubicBezTo>
                    <a:lnTo>
                      <a:pt x="0" y="53182"/>
                    </a:lnTo>
                    <a:cubicBezTo>
                      <a:pt x="0" y="23810"/>
                      <a:pt x="23810" y="0"/>
                      <a:pt x="53182" y="0"/>
                    </a:cubicBezTo>
                    <a:close/>
                  </a:path>
                </a:pathLst>
              </a:custGeom>
              <a:pattFill prst="dk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4">
                    <a:lumMod val="75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2E7424B2-37A9-4F55-BA36-C220A65142B8}"/>
                  </a:ext>
                </a:extLst>
              </p:cNvPr>
              <p:cNvSpPr/>
              <p:nvPr/>
            </p:nvSpPr>
            <p:spPr>
              <a:xfrm>
                <a:off x="6107906" y="2109787"/>
                <a:ext cx="147637" cy="223838"/>
              </a:xfrm>
              <a:custGeom>
                <a:avLst/>
                <a:gdLst>
                  <a:gd name="connsiteX0" fmla="*/ 53182 w 147637"/>
                  <a:gd name="connsiteY0" fmla="*/ 0 h 223838"/>
                  <a:gd name="connsiteX1" fmla="*/ 94455 w 147637"/>
                  <a:gd name="connsiteY1" fmla="*/ 0 h 223838"/>
                  <a:gd name="connsiteX2" fmla="*/ 147637 w 147637"/>
                  <a:gd name="connsiteY2" fmla="*/ 53182 h 223838"/>
                  <a:gd name="connsiteX3" fmla="*/ 147637 w 147637"/>
                  <a:gd name="connsiteY3" fmla="*/ 177800 h 223838"/>
                  <a:gd name="connsiteX4" fmla="*/ 132061 w 147637"/>
                  <a:gd name="connsiteY4" fmla="*/ 215406 h 223838"/>
                  <a:gd name="connsiteX5" fmla="*/ 111702 w 147637"/>
                  <a:gd name="connsiteY5" fmla="*/ 223838 h 223838"/>
                  <a:gd name="connsiteX6" fmla="*/ 94455 w 147637"/>
                  <a:gd name="connsiteY6" fmla="*/ 216694 h 223838"/>
                  <a:gd name="connsiteX7" fmla="*/ 53182 w 147637"/>
                  <a:gd name="connsiteY7" fmla="*/ 216694 h 223838"/>
                  <a:gd name="connsiteX8" fmla="*/ 35935 w 147637"/>
                  <a:gd name="connsiteY8" fmla="*/ 223838 h 223838"/>
                  <a:gd name="connsiteX9" fmla="*/ 15577 w 147637"/>
                  <a:gd name="connsiteY9" fmla="*/ 215406 h 223838"/>
                  <a:gd name="connsiteX10" fmla="*/ 0 w 147637"/>
                  <a:gd name="connsiteY10" fmla="*/ 177800 h 223838"/>
                  <a:gd name="connsiteX11" fmla="*/ 0 w 147637"/>
                  <a:gd name="connsiteY11" fmla="*/ 53182 h 223838"/>
                  <a:gd name="connsiteX12" fmla="*/ 53182 w 147637"/>
                  <a:gd name="connsiteY12" fmla="*/ 0 h 223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7637" h="223838">
                    <a:moveTo>
                      <a:pt x="53182" y="0"/>
                    </a:moveTo>
                    <a:lnTo>
                      <a:pt x="94455" y="0"/>
                    </a:lnTo>
                    <a:cubicBezTo>
                      <a:pt x="123827" y="0"/>
                      <a:pt x="147637" y="23810"/>
                      <a:pt x="147637" y="53182"/>
                    </a:cubicBezTo>
                    <a:lnTo>
                      <a:pt x="147637" y="177800"/>
                    </a:lnTo>
                    <a:cubicBezTo>
                      <a:pt x="147637" y="192486"/>
                      <a:pt x="141685" y="205782"/>
                      <a:pt x="132061" y="215406"/>
                    </a:cubicBezTo>
                    <a:lnTo>
                      <a:pt x="111702" y="223838"/>
                    </a:lnTo>
                    <a:lnTo>
                      <a:pt x="94455" y="216694"/>
                    </a:lnTo>
                    <a:lnTo>
                      <a:pt x="53182" y="216694"/>
                    </a:lnTo>
                    <a:lnTo>
                      <a:pt x="35935" y="223838"/>
                    </a:lnTo>
                    <a:lnTo>
                      <a:pt x="15577" y="215406"/>
                    </a:lnTo>
                    <a:cubicBezTo>
                      <a:pt x="5953" y="205782"/>
                      <a:pt x="0" y="192486"/>
                      <a:pt x="0" y="177800"/>
                    </a:cubicBezTo>
                    <a:lnTo>
                      <a:pt x="0" y="53182"/>
                    </a:lnTo>
                    <a:cubicBezTo>
                      <a:pt x="0" y="23810"/>
                      <a:pt x="23810" y="0"/>
                      <a:pt x="53182" y="0"/>
                    </a:cubicBezTo>
                    <a:close/>
                  </a:path>
                </a:pathLst>
              </a:custGeom>
              <a:pattFill prst="dk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4">
                    <a:lumMod val="75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922110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2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pptxg77_ライムのイラスト</dc:title>
  <dc:subject>pptxg77_ライムのイラスト</dc:subject>
  <dc:creator>でじけろお</dc:creator>
  <cp:revision>1</cp:revision>
  <dcterms:created xsi:type="dcterms:W3CDTF">2018-05-20T00:31:01Z</dcterms:created>
  <dcterms:modified xsi:type="dcterms:W3CDTF">2021-03-18T14:54:06Z</dcterms:modified>
  <cp:version>1</cp:version>
</cp:coreProperties>
</file>