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8" r:id="rId2"/>
    <p:sldId id="39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5E9DD67-B39A-4094-B44F-F102F3B19FD6}"/>
              </a:ext>
            </a:extLst>
          </p:cNvPr>
          <p:cNvSpPr txBox="1"/>
          <p:nvPr/>
        </p:nvSpPr>
        <p:spPr>
          <a:xfrm>
            <a:off x="276046" y="23291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かぼす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E72B8FE-E503-4D90-9B22-DB023675B0A1}"/>
              </a:ext>
            </a:extLst>
          </p:cNvPr>
          <p:cNvGrpSpPr/>
          <p:nvPr/>
        </p:nvGrpSpPr>
        <p:grpSpPr>
          <a:xfrm>
            <a:off x="1170115" y="1459249"/>
            <a:ext cx="1711108" cy="1602444"/>
            <a:chOff x="1170115" y="1552753"/>
            <a:chExt cx="1711108" cy="1602444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1E0F760B-F887-43BB-AFD5-3660109BD111}"/>
                </a:ext>
              </a:extLst>
            </p:cNvPr>
            <p:cNvGrpSpPr/>
            <p:nvPr/>
          </p:nvGrpSpPr>
          <p:grpSpPr>
            <a:xfrm>
              <a:off x="1170115" y="1552753"/>
              <a:ext cx="1711108" cy="1602444"/>
              <a:chOff x="2447331" y="5466375"/>
              <a:chExt cx="907334" cy="766598"/>
            </a:xfrm>
          </p:grpSpPr>
          <p:sp>
            <p:nvSpPr>
              <p:cNvPr id="103" name="楕円 102">
                <a:extLst>
                  <a:ext uri="{FF2B5EF4-FFF2-40B4-BE49-F238E27FC236}">
                    <a16:creationId xmlns:a16="http://schemas.microsoft.com/office/drawing/2014/main" id="{7C8A5496-4899-4217-B3B2-3037AD07F97C}"/>
                  </a:ext>
                </a:extLst>
              </p:cNvPr>
              <p:cNvSpPr/>
              <p:nvPr/>
            </p:nvSpPr>
            <p:spPr bwMode="auto">
              <a:xfrm>
                <a:off x="2447331" y="5497332"/>
                <a:ext cx="907334" cy="735641"/>
              </a:xfrm>
              <a:prstGeom prst="ellipse">
                <a:avLst/>
              </a:prstGeom>
              <a:gradFill flip="none" rotWithShape="1">
                <a:gsLst>
                  <a:gs pos="88000">
                    <a:srgbClr val="003300"/>
                  </a:gs>
                  <a:gs pos="0">
                    <a:srgbClr val="92D050"/>
                  </a:gs>
                  <a:gs pos="50000">
                    <a:srgbClr val="339933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4F7DD551-3C27-4B41-A3D1-F0D60169E547}"/>
                  </a:ext>
                </a:extLst>
              </p:cNvPr>
              <p:cNvSpPr/>
              <p:nvPr/>
            </p:nvSpPr>
            <p:spPr>
              <a:xfrm>
                <a:off x="2539212" y="5554839"/>
                <a:ext cx="712533" cy="624922"/>
              </a:xfrm>
              <a:custGeom>
                <a:avLst/>
                <a:gdLst>
                  <a:gd name="connsiteX0" fmla="*/ 1198482 w 1936653"/>
                  <a:gd name="connsiteY0" fmla="*/ 1624013 h 1698529"/>
                  <a:gd name="connsiteX1" fmla="*/ 1235740 w 1936653"/>
                  <a:gd name="connsiteY1" fmla="*/ 1661271 h 1698529"/>
                  <a:gd name="connsiteX2" fmla="*/ 1198482 w 1936653"/>
                  <a:gd name="connsiteY2" fmla="*/ 1698529 h 1698529"/>
                  <a:gd name="connsiteX3" fmla="*/ 1161224 w 1936653"/>
                  <a:gd name="connsiteY3" fmla="*/ 1661271 h 1698529"/>
                  <a:gd name="connsiteX4" fmla="*/ 1198482 w 1936653"/>
                  <a:gd name="connsiteY4" fmla="*/ 1624013 h 1698529"/>
                  <a:gd name="connsiteX5" fmla="*/ 888920 w 1936653"/>
                  <a:gd name="connsiteY5" fmla="*/ 1585913 h 1698529"/>
                  <a:gd name="connsiteX6" fmla="*/ 926178 w 1936653"/>
                  <a:gd name="connsiteY6" fmla="*/ 1623171 h 1698529"/>
                  <a:gd name="connsiteX7" fmla="*/ 888920 w 1936653"/>
                  <a:gd name="connsiteY7" fmla="*/ 1660429 h 1698529"/>
                  <a:gd name="connsiteX8" fmla="*/ 851662 w 1936653"/>
                  <a:gd name="connsiteY8" fmla="*/ 1623171 h 1698529"/>
                  <a:gd name="connsiteX9" fmla="*/ 888920 w 1936653"/>
                  <a:gd name="connsiteY9" fmla="*/ 1585913 h 1698529"/>
                  <a:gd name="connsiteX10" fmla="*/ 1560432 w 1936653"/>
                  <a:gd name="connsiteY10" fmla="*/ 1543050 h 1698529"/>
                  <a:gd name="connsiteX11" fmla="*/ 1597690 w 1936653"/>
                  <a:gd name="connsiteY11" fmla="*/ 1580308 h 1698529"/>
                  <a:gd name="connsiteX12" fmla="*/ 1560432 w 1936653"/>
                  <a:gd name="connsiteY12" fmla="*/ 1617566 h 1698529"/>
                  <a:gd name="connsiteX13" fmla="*/ 1523174 w 1936653"/>
                  <a:gd name="connsiteY13" fmla="*/ 1580308 h 1698529"/>
                  <a:gd name="connsiteX14" fmla="*/ 1560432 w 1936653"/>
                  <a:gd name="connsiteY14" fmla="*/ 1543050 h 1698529"/>
                  <a:gd name="connsiteX15" fmla="*/ 436482 w 1936653"/>
                  <a:gd name="connsiteY15" fmla="*/ 1519238 h 1698529"/>
                  <a:gd name="connsiteX16" fmla="*/ 473740 w 1936653"/>
                  <a:gd name="connsiteY16" fmla="*/ 1556496 h 1698529"/>
                  <a:gd name="connsiteX17" fmla="*/ 436482 w 1936653"/>
                  <a:gd name="connsiteY17" fmla="*/ 1593754 h 1698529"/>
                  <a:gd name="connsiteX18" fmla="*/ 399224 w 1936653"/>
                  <a:gd name="connsiteY18" fmla="*/ 1556496 h 1698529"/>
                  <a:gd name="connsiteX19" fmla="*/ 436482 w 1936653"/>
                  <a:gd name="connsiteY19" fmla="*/ 1519238 h 1698529"/>
                  <a:gd name="connsiteX20" fmla="*/ 665908 w 1936653"/>
                  <a:gd name="connsiteY20" fmla="*/ 1471614 h 1698529"/>
                  <a:gd name="connsiteX21" fmla="*/ 703166 w 1936653"/>
                  <a:gd name="connsiteY21" fmla="*/ 1508872 h 1698529"/>
                  <a:gd name="connsiteX22" fmla="*/ 665908 w 1936653"/>
                  <a:gd name="connsiteY22" fmla="*/ 1546130 h 1698529"/>
                  <a:gd name="connsiteX23" fmla="*/ 628650 w 1936653"/>
                  <a:gd name="connsiteY23" fmla="*/ 1508872 h 1698529"/>
                  <a:gd name="connsiteX24" fmla="*/ 665908 w 1936653"/>
                  <a:gd name="connsiteY24" fmla="*/ 1471614 h 1698529"/>
                  <a:gd name="connsiteX25" fmla="*/ 1104058 w 1936653"/>
                  <a:gd name="connsiteY25" fmla="*/ 1428751 h 1698529"/>
                  <a:gd name="connsiteX26" fmla="*/ 1141316 w 1936653"/>
                  <a:gd name="connsiteY26" fmla="*/ 1466009 h 1698529"/>
                  <a:gd name="connsiteX27" fmla="*/ 1104058 w 1936653"/>
                  <a:gd name="connsiteY27" fmla="*/ 1503267 h 1698529"/>
                  <a:gd name="connsiteX28" fmla="*/ 1066800 w 1936653"/>
                  <a:gd name="connsiteY28" fmla="*/ 1466009 h 1698529"/>
                  <a:gd name="connsiteX29" fmla="*/ 1104058 w 1936653"/>
                  <a:gd name="connsiteY29" fmla="*/ 1428751 h 1698529"/>
                  <a:gd name="connsiteX30" fmla="*/ 1351708 w 1936653"/>
                  <a:gd name="connsiteY30" fmla="*/ 1414464 h 1698529"/>
                  <a:gd name="connsiteX31" fmla="*/ 1388966 w 1936653"/>
                  <a:gd name="connsiteY31" fmla="*/ 1451722 h 1698529"/>
                  <a:gd name="connsiteX32" fmla="*/ 1351708 w 1936653"/>
                  <a:gd name="connsiteY32" fmla="*/ 1488980 h 1698529"/>
                  <a:gd name="connsiteX33" fmla="*/ 1314450 w 1936653"/>
                  <a:gd name="connsiteY33" fmla="*/ 1451722 h 1698529"/>
                  <a:gd name="connsiteX34" fmla="*/ 1351708 w 1936653"/>
                  <a:gd name="connsiteY34" fmla="*/ 1414464 h 1698529"/>
                  <a:gd name="connsiteX35" fmla="*/ 203120 w 1936653"/>
                  <a:gd name="connsiteY35" fmla="*/ 1328738 h 1698529"/>
                  <a:gd name="connsiteX36" fmla="*/ 240378 w 1936653"/>
                  <a:gd name="connsiteY36" fmla="*/ 1365996 h 1698529"/>
                  <a:gd name="connsiteX37" fmla="*/ 203120 w 1936653"/>
                  <a:gd name="connsiteY37" fmla="*/ 1403254 h 1698529"/>
                  <a:gd name="connsiteX38" fmla="*/ 165862 w 1936653"/>
                  <a:gd name="connsiteY38" fmla="*/ 1365996 h 1698529"/>
                  <a:gd name="connsiteX39" fmla="*/ 203120 w 1936653"/>
                  <a:gd name="connsiteY39" fmla="*/ 1328738 h 1698529"/>
                  <a:gd name="connsiteX40" fmla="*/ 1608883 w 1936653"/>
                  <a:gd name="connsiteY40" fmla="*/ 1290639 h 1698529"/>
                  <a:gd name="connsiteX41" fmla="*/ 1646141 w 1936653"/>
                  <a:gd name="connsiteY41" fmla="*/ 1327897 h 1698529"/>
                  <a:gd name="connsiteX42" fmla="*/ 1608883 w 1936653"/>
                  <a:gd name="connsiteY42" fmla="*/ 1365155 h 1698529"/>
                  <a:gd name="connsiteX43" fmla="*/ 1571625 w 1936653"/>
                  <a:gd name="connsiteY43" fmla="*/ 1327897 h 1698529"/>
                  <a:gd name="connsiteX44" fmla="*/ 1608883 w 1936653"/>
                  <a:gd name="connsiteY44" fmla="*/ 1290639 h 1698529"/>
                  <a:gd name="connsiteX45" fmla="*/ 894508 w 1936653"/>
                  <a:gd name="connsiteY45" fmla="*/ 1281114 h 1698529"/>
                  <a:gd name="connsiteX46" fmla="*/ 931766 w 1936653"/>
                  <a:gd name="connsiteY46" fmla="*/ 1318372 h 1698529"/>
                  <a:gd name="connsiteX47" fmla="*/ 894508 w 1936653"/>
                  <a:gd name="connsiteY47" fmla="*/ 1355630 h 1698529"/>
                  <a:gd name="connsiteX48" fmla="*/ 857250 w 1936653"/>
                  <a:gd name="connsiteY48" fmla="*/ 1318372 h 1698529"/>
                  <a:gd name="connsiteX49" fmla="*/ 894508 w 1936653"/>
                  <a:gd name="connsiteY49" fmla="*/ 1281114 h 1698529"/>
                  <a:gd name="connsiteX50" fmla="*/ 484090 w 1936653"/>
                  <a:gd name="connsiteY50" fmla="*/ 1253381 h 1698529"/>
                  <a:gd name="connsiteX51" fmla="*/ 521348 w 1936653"/>
                  <a:gd name="connsiteY51" fmla="*/ 1290639 h 1698529"/>
                  <a:gd name="connsiteX52" fmla="*/ 484090 w 1936653"/>
                  <a:gd name="connsiteY52" fmla="*/ 1327897 h 1698529"/>
                  <a:gd name="connsiteX53" fmla="*/ 446832 w 1936653"/>
                  <a:gd name="connsiteY53" fmla="*/ 1290639 h 1698529"/>
                  <a:gd name="connsiteX54" fmla="*/ 484090 w 1936653"/>
                  <a:gd name="connsiteY54" fmla="*/ 1253381 h 1698529"/>
                  <a:gd name="connsiteX55" fmla="*/ 1156446 w 1936653"/>
                  <a:gd name="connsiteY55" fmla="*/ 1138238 h 1698529"/>
                  <a:gd name="connsiteX56" fmla="*/ 1193704 w 1936653"/>
                  <a:gd name="connsiteY56" fmla="*/ 1175496 h 1698529"/>
                  <a:gd name="connsiteX57" fmla="*/ 1156446 w 1936653"/>
                  <a:gd name="connsiteY57" fmla="*/ 1212754 h 1698529"/>
                  <a:gd name="connsiteX58" fmla="*/ 1119188 w 1936653"/>
                  <a:gd name="connsiteY58" fmla="*/ 1175496 h 1698529"/>
                  <a:gd name="connsiteX59" fmla="*/ 1156446 w 1936653"/>
                  <a:gd name="connsiteY59" fmla="*/ 1138238 h 1698529"/>
                  <a:gd name="connsiteX60" fmla="*/ 1394571 w 1936653"/>
                  <a:gd name="connsiteY60" fmla="*/ 1119188 h 1698529"/>
                  <a:gd name="connsiteX61" fmla="*/ 1431829 w 1936653"/>
                  <a:gd name="connsiteY61" fmla="*/ 1156446 h 1698529"/>
                  <a:gd name="connsiteX62" fmla="*/ 1394571 w 1936653"/>
                  <a:gd name="connsiteY62" fmla="*/ 1193704 h 1698529"/>
                  <a:gd name="connsiteX63" fmla="*/ 1357313 w 1936653"/>
                  <a:gd name="connsiteY63" fmla="*/ 1156446 h 1698529"/>
                  <a:gd name="connsiteX64" fmla="*/ 1394571 w 1936653"/>
                  <a:gd name="connsiteY64" fmla="*/ 1119188 h 1698529"/>
                  <a:gd name="connsiteX65" fmla="*/ 680196 w 1936653"/>
                  <a:gd name="connsiteY65" fmla="*/ 1109663 h 1698529"/>
                  <a:gd name="connsiteX66" fmla="*/ 717454 w 1936653"/>
                  <a:gd name="connsiteY66" fmla="*/ 1146921 h 1698529"/>
                  <a:gd name="connsiteX67" fmla="*/ 680196 w 1936653"/>
                  <a:gd name="connsiteY67" fmla="*/ 1184179 h 1698529"/>
                  <a:gd name="connsiteX68" fmla="*/ 642938 w 1936653"/>
                  <a:gd name="connsiteY68" fmla="*/ 1146921 h 1698529"/>
                  <a:gd name="connsiteX69" fmla="*/ 680196 w 1936653"/>
                  <a:gd name="connsiteY69" fmla="*/ 1109663 h 1698529"/>
                  <a:gd name="connsiteX70" fmla="*/ 265858 w 1936653"/>
                  <a:gd name="connsiteY70" fmla="*/ 1100137 h 1698529"/>
                  <a:gd name="connsiteX71" fmla="*/ 303116 w 1936653"/>
                  <a:gd name="connsiteY71" fmla="*/ 1137395 h 1698529"/>
                  <a:gd name="connsiteX72" fmla="*/ 265858 w 1936653"/>
                  <a:gd name="connsiteY72" fmla="*/ 1174653 h 1698529"/>
                  <a:gd name="connsiteX73" fmla="*/ 228600 w 1936653"/>
                  <a:gd name="connsiteY73" fmla="*/ 1137395 h 1698529"/>
                  <a:gd name="connsiteX74" fmla="*/ 265858 w 1936653"/>
                  <a:gd name="connsiteY74" fmla="*/ 1100137 h 1698529"/>
                  <a:gd name="connsiteX75" fmla="*/ 1846182 w 1936653"/>
                  <a:gd name="connsiteY75" fmla="*/ 1076325 h 1698529"/>
                  <a:gd name="connsiteX76" fmla="*/ 1883440 w 1936653"/>
                  <a:gd name="connsiteY76" fmla="*/ 1113583 h 1698529"/>
                  <a:gd name="connsiteX77" fmla="*/ 1846182 w 1936653"/>
                  <a:gd name="connsiteY77" fmla="*/ 1150841 h 1698529"/>
                  <a:gd name="connsiteX78" fmla="*/ 1808924 w 1936653"/>
                  <a:gd name="connsiteY78" fmla="*/ 1113583 h 1698529"/>
                  <a:gd name="connsiteX79" fmla="*/ 1846182 w 1936653"/>
                  <a:gd name="connsiteY79" fmla="*/ 1076325 h 1698529"/>
                  <a:gd name="connsiteX80" fmla="*/ 1604120 w 1936653"/>
                  <a:gd name="connsiteY80" fmla="*/ 1019176 h 1698529"/>
                  <a:gd name="connsiteX81" fmla="*/ 1641378 w 1936653"/>
                  <a:gd name="connsiteY81" fmla="*/ 1056434 h 1698529"/>
                  <a:gd name="connsiteX82" fmla="*/ 1604120 w 1936653"/>
                  <a:gd name="connsiteY82" fmla="*/ 1093692 h 1698529"/>
                  <a:gd name="connsiteX83" fmla="*/ 1566862 w 1936653"/>
                  <a:gd name="connsiteY83" fmla="*/ 1056434 h 1698529"/>
                  <a:gd name="connsiteX84" fmla="*/ 1604120 w 1936653"/>
                  <a:gd name="connsiteY84" fmla="*/ 1019176 h 1698529"/>
                  <a:gd name="connsiteX85" fmla="*/ 470646 w 1936653"/>
                  <a:gd name="connsiteY85" fmla="*/ 962026 h 1698529"/>
                  <a:gd name="connsiteX86" fmla="*/ 507904 w 1936653"/>
                  <a:gd name="connsiteY86" fmla="*/ 999284 h 1698529"/>
                  <a:gd name="connsiteX87" fmla="*/ 470646 w 1936653"/>
                  <a:gd name="connsiteY87" fmla="*/ 1036542 h 1698529"/>
                  <a:gd name="connsiteX88" fmla="*/ 433388 w 1936653"/>
                  <a:gd name="connsiteY88" fmla="*/ 999284 h 1698529"/>
                  <a:gd name="connsiteX89" fmla="*/ 470646 w 1936653"/>
                  <a:gd name="connsiteY89" fmla="*/ 962026 h 1698529"/>
                  <a:gd name="connsiteX90" fmla="*/ 873353 w 1936653"/>
                  <a:gd name="connsiteY90" fmla="*/ 943629 h 1698529"/>
                  <a:gd name="connsiteX91" fmla="*/ 910611 w 1936653"/>
                  <a:gd name="connsiteY91" fmla="*/ 980887 h 1698529"/>
                  <a:gd name="connsiteX92" fmla="*/ 873353 w 1936653"/>
                  <a:gd name="connsiteY92" fmla="*/ 1018145 h 1698529"/>
                  <a:gd name="connsiteX93" fmla="*/ 836095 w 1936653"/>
                  <a:gd name="connsiteY93" fmla="*/ 980887 h 1698529"/>
                  <a:gd name="connsiteX94" fmla="*/ 873353 w 1936653"/>
                  <a:gd name="connsiteY94" fmla="*/ 943629 h 1698529"/>
                  <a:gd name="connsiteX95" fmla="*/ 1129273 w 1936653"/>
                  <a:gd name="connsiteY95" fmla="*/ 912715 h 1698529"/>
                  <a:gd name="connsiteX96" fmla="*/ 1166531 w 1936653"/>
                  <a:gd name="connsiteY96" fmla="*/ 949973 h 1698529"/>
                  <a:gd name="connsiteX97" fmla="*/ 1129273 w 1936653"/>
                  <a:gd name="connsiteY97" fmla="*/ 987231 h 1698529"/>
                  <a:gd name="connsiteX98" fmla="*/ 1092015 w 1936653"/>
                  <a:gd name="connsiteY98" fmla="*/ 949973 h 1698529"/>
                  <a:gd name="connsiteX99" fmla="*/ 1129273 w 1936653"/>
                  <a:gd name="connsiteY99" fmla="*/ 912715 h 1698529"/>
                  <a:gd name="connsiteX100" fmla="*/ 1394570 w 1936653"/>
                  <a:gd name="connsiteY100" fmla="*/ 871539 h 1698529"/>
                  <a:gd name="connsiteX101" fmla="*/ 1431828 w 1936653"/>
                  <a:gd name="connsiteY101" fmla="*/ 908797 h 1698529"/>
                  <a:gd name="connsiteX102" fmla="*/ 1394570 w 1936653"/>
                  <a:gd name="connsiteY102" fmla="*/ 946055 h 1698529"/>
                  <a:gd name="connsiteX103" fmla="*/ 1357312 w 1936653"/>
                  <a:gd name="connsiteY103" fmla="*/ 908797 h 1698529"/>
                  <a:gd name="connsiteX104" fmla="*/ 1394570 w 1936653"/>
                  <a:gd name="connsiteY104" fmla="*/ 871539 h 1698529"/>
                  <a:gd name="connsiteX105" fmla="*/ 1696605 w 1936653"/>
                  <a:gd name="connsiteY105" fmla="*/ 857060 h 1698529"/>
                  <a:gd name="connsiteX106" fmla="*/ 1733863 w 1936653"/>
                  <a:gd name="connsiteY106" fmla="*/ 894318 h 1698529"/>
                  <a:gd name="connsiteX107" fmla="*/ 1696605 w 1936653"/>
                  <a:gd name="connsiteY107" fmla="*/ 931576 h 1698529"/>
                  <a:gd name="connsiteX108" fmla="*/ 1659347 w 1936653"/>
                  <a:gd name="connsiteY108" fmla="*/ 894318 h 1698529"/>
                  <a:gd name="connsiteX109" fmla="*/ 1696605 w 1936653"/>
                  <a:gd name="connsiteY109" fmla="*/ 857060 h 1698529"/>
                  <a:gd name="connsiteX110" fmla="*/ 656383 w 1936653"/>
                  <a:gd name="connsiteY110" fmla="*/ 828675 h 1698529"/>
                  <a:gd name="connsiteX111" fmla="*/ 693641 w 1936653"/>
                  <a:gd name="connsiteY111" fmla="*/ 865933 h 1698529"/>
                  <a:gd name="connsiteX112" fmla="*/ 656383 w 1936653"/>
                  <a:gd name="connsiteY112" fmla="*/ 903191 h 1698529"/>
                  <a:gd name="connsiteX113" fmla="*/ 619125 w 1936653"/>
                  <a:gd name="connsiteY113" fmla="*/ 865933 h 1698529"/>
                  <a:gd name="connsiteX114" fmla="*/ 656383 w 1936653"/>
                  <a:gd name="connsiteY114" fmla="*/ 828675 h 1698529"/>
                  <a:gd name="connsiteX115" fmla="*/ 246808 w 1936653"/>
                  <a:gd name="connsiteY115" fmla="*/ 823913 h 1698529"/>
                  <a:gd name="connsiteX116" fmla="*/ 284066 w 1936653"/>
                  <a:gd name="connsiteY116" fmla="*/ 861171 h 1698529"/>
                  <a:gd name="connsiteX117" fmla="*/ 246808 w 1936653"/>
                  <a:gd name="connsiteY117" fmla="*/ 898429 h 1698529"/>
                  <a:gd name="connsiteX118" fmla="*/ 209550 w 1936653"/>
                  <a:gd name="connsiteY118" fmla="*/ 861171 h 1698529"/>
                  <a:gd name="connsiteX119" fmla="*/ 246808 w 1936653"/>
                  <a:gd name="connsiteY119" fmla="*/ 823913 h 1698529"/>
                  <a:gd name="connsiteX120" fmla="*/ 1219761 w 1936653"/>
                  <a:gd name="connsiteY120" fmla="*/ 726977 h 1698529"/>
                  <a:gd name="connsiteX121" fmla="*/ 1257019 w 1936653"/>
                  <a:gd name="connsiteY121" fmla="*/ 764235 h 1698529"/>
                  <a:gd name="connsiteX122" fmla="*/ 1219761 w 1936653"/>
                  <a:gd name="connsiteY122" fmla="*/ 801493 h 1698529"/>
                  <a:gd name="connsiteX123" fmla="*/ 1182503 w 1936653"/>
                  <a:gd name="connsiteY123" fmla="*/ 764235 h 1698529"/>
                  <a:gd name="connsiteX124" fmla="*/ 1219761 w 1936653"/>
                  <a:gd name="connsiteY124" fmla="*/ 726977 h 1698529"/>
                  <a:gd name="connsiteX125" fmla="*/ 1899395 w 1936653"/>
                  <a:gd name="connsiteY125" fmla="*/ 714377 h 1698529"/>
                  <a:gd name="connsiteX126" fmla="*/ 1936653 w 1936653"/>
                  <a:gd name="connsiteY126" fmla="*/ 751635 h 1698529"/>
                  <a:gd name="connsiteX127" fmla="*/ 1899395 w 1936653"/>
                  <a:gd name="connsiteY127" fmla="*/ 788893 h 1698529"/>
                  <a:gd name="connsiteX128" fmla="*/ 1862137 w 1936653"/>
                  <a:gd name="connsiteY128" fmla="*/ 751635 h 1698529"/>
                  <a:gd name="connsiteX129" fmla="*/ 1899395 w 1936653"/>
                  <a:gd name="connsiteY129" fmla="*/ 714377 h 1698529"/>
                  <a:gd name="connsiteX130" fmla="*/ 1523158 w 1936653"/>
                  <a:gd name="connsiteY130" fmla="*/ 695326 h 1698529"/>
                  <a:gd name="connsiteX131" fmla="*/ 1560416 w 1936653"/>
                  <a:gd name="connsiteY131" fmla="*/ 732584 h 1698529"/>
                  <a:gd name="connsiteX132" fmla="*/ 1523158 w 1936653"/>
                  <a:gd name="connsiteY132" fmla="*/ 769842 h 1698529"/>
                  <a:gd name="connsiteX133" fmla="*/ 1485900 w 1936653"/>
                  <a:gd name="connsiteY133" fmla="*/ 732584 h 1698529"/>
                  <a:gd name="connsiteX134" fmla="*/ 1523158 w 1936653"/>
                  <a:gd name="connsiteY134" fmla="*/ 695326 h 1698529"/>
                  <a:gd name="connsiteX135" fmla="*/ 446833 w 1936653"/>
                  <a:gd name="connsiteY135" fmla="*/ 681038 h 1698529"/>
                  <a:gd name="connsiteX136" fmla="*/ 484091 w 1936653"/>
                  <a:gd name="connsiteY136" fmla="*/ 718296 h 1698529"/>
                  <a:gd name="connsiteX137" fmla="*/ 446833 w 1936653"/>
                  <a:gd name="connsiteY137" fmla="*/ 755554 h 1698529"/>
                  <a:gd name="connsiteX138" fmla="*/ 409575 w 1936653"/>
                  <a:gd name="connsiteY138" fmla="*/ 718296 h 1698529"/>
                  <a:gd name="connsiteX139" fmla="*/ 446833 w 1936653"/>
                  <a:gd name="connsiteY139" fmla="*/ 681038 h 1698529"/>
                  <a:gd name="connsiteX140" fmla="*/ 970708 w 1936653"/>
                  <a:gd name="connsiteY140" fmla="*/ 676276 h 1698529"/>
                  <a:gd name="connsiteX141" fmla="*/ 1007966 w 1936653"/>
                  <a:gd name="connsiteY141" fmla="*/ 713534 h 1698529"/>
                  <a:gd name="connsiteX142" fmla="*/ 970708 w 1936653"/>
                  <a:gd name="connsiteY142" fmla="*/ 750792 h 1698529"/>
                  <a:gd name="connsiteX143" fmla="*/ 933450 w 1936653"/>
                  <a:gd name="connsiteY143" fmla="*/ 713534 h 1698529"/>
                  <a:gd name="connsiteX144" fmla="*/ 970708 w 1936653"/>
                  <a:gd name="connsiteY144" fmla="*/ 676276 h 1698529"/>
                  <a:gd name="connsiteX145" fmla="*/ 37258 w 1936653"/>
                  <a:gd name="connsiteY145" fmla="*/ 676276 h 1698529"/>
                  <a:gd name="connsiteX146" fmla="*/ 74516 w 1936653"/>
                  <a:gd name="connsiteY146" fmla="*/ 713534 h 1698529"/>
                  <a:gd name="connsiteX147" fmla="*/ 37258 w 1936653"/>
                  <a:gd name="connsiteY147" fmla="*/ 750792 h 1698529"/>
                  <a:gd name="connsiteX148" fmla="*/ 0 w 1936653"/>
                  <a:gd name="connsiteY148" fmla="*/ 713534 h 1698529"/>
                  <a:gd name="connsiteX149" fmla="*/ 37258 w 1936653"/>
                  <a:gd name="connsiteY149" fmla="*/ 676276 h 1698529"/>
                  <a:gd name="connsiteX150" fmla="*/ 656383 w 1936653"/>
                  <a:gd name="connsiteY150" fmla="*/ 652462 h 1698529"/>
                  <a:gd name="connsiteX151" fmla="*/ 693641 w 1936653"/>
                  <a:gd name="connsiteY151" fmla="*/ 689720 h 1698529"/>
                  <a:gd name="connsiteX152" fmla="*/ 656383 w 1936653"/>
                  <a:gd name="connsiteY152" fmla="*/ 726978 h 1698529"/>
                  <a:gd name="connsiteX153" fmla="*/ 619125 w 1936653"/>
                  <a:gd name="connsiteY153" fmla="*/ 689720 h 1698529"/>
                  <a:gd name="connsiteX154" fmla="*/ 656383 w 1936653"/>
                  <a:gd name="connsiteY154" fmla="*/ 652462 h 1698529"/>
                  <a:gd name="connsiteX155" fmla="*/ 1313608 w 1936653"/>
                  <a:gd name="connsiteY155" fmla="*/ 547689 h 1698529"/>
                  <a:gd name="connsiteX156" fmla="*/ 1350866 w 1936653"/>
                  <a:gd name="connsiteY156" fmla="*/ 584947 h 1698529"/>
                  <a:gd name="connsiteX157" fmla="*/ 1313608 w 1936653"/>
                  <a:gd name="connsiteY157" fmla="*/ 622205 h 1698529"/>
                  <a:gd name="connsiteX158" fmla="*/ 1276350 w 1936653"/>
                  <a:gd name="connsiteY158" fmla="*/ 584947 h 1698529"/>
                  <a:gd name="connsiteX159" fmla="*/ 1313608 w 1936653"/>
                  <a:gd name="connsiteY159" fmla="*/ 547689 h 1698529"/>
                  <a:gd name="connsiteX160" fmla="*/ 1728991 w 1936653"/>
                  <a:gd name="connsiteY160" fmla="*/ 503139 h 1698529"/>
                  <a:gd name="connsiteX161" fmla="*/ 1766249 w 1936653"/>
                  <a:gd name="connsiteY161" fmla="*/ 540397 h 1698529"/>
                  <a:gd name="connsiteX162" fmla="*/ 1728991 w 1936653"/>
                  <a:gd name="connsiteY162" fmla="*/ 577655 h 1698529"/>
                  <a:gd name="connsiteX163" fmla="*/ 1691733 w 1936653"/>
                  <a:gd name="connsiteY163" fmla="*/ 540397 h 1698529"/>
                  <a:gd name="connsiteX164" fmla="*/ 1728991 w 1936653"/>
                  <a:gd name="connsiteY164" fmla="*/ 503139 h 1698529"/>
                  <a:gd name="connsiteX165" fmla="*/ 723058 w 1936653"/>
                  <a:gd name="connsiteY165" fmla="*/ 476250 h 1698529"/>
                  <a:gd name="connsiteX166" fmla="*/ 760316 w 1936653"/>
                  <a:gd name="connsiteY166" fmla="*/ 513508 h 1698529"/>
                  <a:gd name="connsiteX167" fmla="*/ 723058 w 1936653"/>
                  <a:gd name="connsiteY167" fmla="*/ 550766 h 1698529"/>
                  <a:gd name="connsiteX168" fmla="*/ 685800 w 1936653"/>
                  <a:gd name="connsiteY168" fmla="*/ 513508 h 1698529"/>
                  <a:gd name="connsiteX169" fmla="*/ 723058 w 1936653"/>
                  <a:gd name="connsiteY169" fmla="*/ 476250 h 1698529"/>
                  <a:gd name="connsiteX170" fmla="*/ 251570 w 1936653"/>
                  <a:gd name="connsiteY170" fmla="*/ 461962 h 1698529"/>
                  <a:gd name="connsiteX171" fmla="*/ 288828 w 1936653"/>
                  <a:gd name="connsiteY171" fmla="*/ 499220 h 1698529"/>
                  <a:gd name="connsiteX172" fmla="*/ 251570 w 1936653"/>
                  <a:gd name="connsiteY172" fmla="*/ 536478 h 1698529"/>
                  <a:gd name="connsiteX173" fmla="*/ 214312 w 1936653"/>
                  <a:gd name="connsiteY173" fmla="*/ 499220 h 1698529"/>
                  <a:gd name="connsiteX174" fmla="*/ 251570 w 1936653"/>
                  <a:gd name="connsiteY174" fmla="*/ 461962 h 1698529"/>
                  <a:gd name="connsiteX175" fmla="*/ 1522332 w 1936653"/>
                  <a:gd name="connsiteY175" fmla="*/ 404813 h 1698529"/>
                  <a:gd name="connsiteX176" fmla="*/ 1559590 w 1936653"/>
                  <a:gd name="connsiteY176" fmla="*/ 442071 h 1698529"/>
                  <a:gd name="connsiteX177" fmla="*/ 1522332 w 1936653"/>
                  <a:gd name="connsiteY177" fmla="*/ 479329 h 1698529"/>
                  <a:gd name="connsiteX178" fmla="*/ 1485074 w 1936653"/>
                  <a:gd name="connsiteY178" fmla="*/ 442071 h 1698529"/>
                  <a:gd name="connsiteX179" fmla="*/ 1522332 w 1936653"/>
                  <a:gd name="connsiteY179" fmla="*/ 404813 h 1698529"/>
                  <a:gd name="connsiteX180" fmla="*/ 1080245 w 1936653"/>
                  <a:gd name="connsiteY180" fmla="*/ 395288 h 1698529"/>
                  <a:gd name="connsiteX181" fmla="*/ 1117503 w 1936653"/>
                  <a:gd name="connsiteY181" fmla="*/ 432546 h 1698529"/>
                  <a:gd name="connsiteX182" fmla="*/ 1080245 w 1936653"/>
                  <a:gd name="connsiteY182" fmla="*/ 469804 h 1698529"/>
                  <a:gd name="connsiteX183" fmla="*/ 1042987 w 1936653"/>
                  <a:gd name="connsiteY183" fmla="*/ 432546 h 1698529"/>
                  <a:gd name="connsiteX184" fmla="*/ 1080245 w 1936653"/>
                  <a:gd name="connsiteY184" fmla="*/ 395288 h 1698529"/>
                  <a:gd name="connsiteX185" fmla="*/ 513508 w 1936653"/>
                  <a:gd name="connsiteY185" fmla="*/ 328613 h 1698529"/>
                  <a:gd name="connsiteX186" fmla="*/ 550766 w 1936653"/>
                  <a:gd name="connsiteY186" fmla="*/ 365871 h 1698529"/>
                  <a:gd name="connsiteX187" fmla="*/ 513508 w 1936653"/>
                  <a:gd name="connsiteY187" fmla="*/ 403129 h 1698529"/>
                  <a:gd name="connsiteX188" fmla="*/ 476250 w 1936653"/>
                  <a:gd name="connsiteY188" fmla="*/ 365871 h 1698529"/>
                  <a:gd name="connsiteX189" fmla="*/ 513508 w 1936653"/>
                  <a:gd name="connsiteY189" fmla="*/ 328613 h 1698529"/>
                  <a:gd name="connsiteX190" fmla="*/ 870695 w 1936653"/>
                  <a:gd name="connsiteY190" fmla="*/ 247651 h 1698529"/>
                  <a:gd name="connsiteX191" fmla="*/ 907953 w 1936653"/>
                  <a:gd name="connsiteY191" fmla="*/ 284909 h 1698529"/>
                  <a:gd name="connsiteX192" fmla="*/ 870695 w 1936653"/>
                  <a:gd name="connsiteY192" fmla="*/ 322167 h 1698529"/>
                  <a:gd name="connsiteX193" fmla="*/ 833437 w 1936653"/>
                  <a:gd name="connsiteY193" fmla="*/ 284909 h 1698529"/>
                  <a:gd name="connsiteX194" fmla="*/ 870695 w 1936653"/>
                  <a:gd name="connsiteY194" fmla="*/ 247651 h 1698529"/>
                  <a:gd name="connsiteX195" fmla="*/ 1251695 w 1936653"/>
                  <a:gd name="connsiteY195" fmla="*/ 185739 h 1698529"/>
                  <a:gd name="connsiteX196" fmla="*/ 1288953 w 1936653"/>
                  <a:gd name="connsiteY196" fmla="*/ 222997 h 1698529"/>
                  <a:gd name="connsiteX197" fmla="*/ 1251695 w 1936653"/>
                  <a:gd name="connsiteY197" fmla="*/ 260255 h 1698529"/>
                  <a:gd name="connsiteX198" fmla="*/ 1214437 w 1936653"/>
                  <a:gd name="connsiteY198" fmla="*/ 222997 h 1698529"/>
                  <a:gd name="connsiteX199" fmla="*/ 1251695 w 1936653"/>
                  <a:gd name="connsiteY199" fmla="*/ 185739 h 1698529"/>
                  <a:gd name="connsiteX200" fmla="*/ 284908 w 1936653"/>
                  <a:gd name="connsiteY200" fmla="*/ 180975 h 1698529"/>
                  <a:gd name="connsiteX201" fmla="*/ 322166 w 1936653"/>
                  <a:gd name="connsiteY201" fmla="*/ 218233 h 1698529"/>
                  <a:gd name="connsiteX202" fmla="*/ 284908 w 1936653"/>
                  <a:gd name="connsiteY202" fmla="*/ 255491 h 1698529"/>
                  <a:gd name="connsiteX203" fmla="*/ 247650 w 1936653"/>
                  <a:gd name="connsiteY203" fmla="*/ 218233 h 1698529"/>
                  <a:gd name="connsiteX204" fmla="*/ 284908 w 1936653"/>
                  <a:gd name="connsiteY204" fmla="*/ 180975 h 1698529"/>
                  <a:gd name="connsiteX205" fmla="*/ 1546144 w 1936653"/>
                  <a:gd name="connsiteY205" fmla="*/ 119063 h 1698529"/>
                  <a:gd name="connsiteX206" fmla="*/ 1583402 w 1936653"/>
                  <a:gd name="connsiteY206" fmla="*/ 156321 h 1698529"/>
                  <a:gd name="connsiteX207" fmla="*/ 1546144 w 1936653"/>
                  <a:gd name="connsiteY207" fmla="*/ 193579 h 1698529"/>
                  <a:gd name="connsiteX208" fmla="*/ 1508886 w 1936653"/>
                  <a:gd name="connsiteY208" fmla="*/ 156321 h 1698529"/>
                  <a:gd name="connsiteX209" fmla="*/ 1546144 w 1936653"/>
                  <a:gd name="connsiteY209" fmla="*/ 119063 h 1698529"/>
                  <a:gd name="connsiteX210" fmla="*/ 651621 w 1936653"/>
                  <a:gd name="connsiteY210" fmla="*/ 85725 h 1698529"/>
                  <a:gd name="connsiteX211" fmla="*/ 688879 w 1936653"/>
                  <a:gd name="connsiteY211" fmla="*/ 122983 h 1698529"/>
                  <a:gd name="connsiteX212" fmla="*/ 651621 w 1936653"/>
                  <a:gd name="connsiteY212" fmla="*/ 160241 h 1698529"/>
                  <a:gd name="connsiteX213" fmla="*/ 614363 w 1936653"/>
                  <a:gd name="connsiteY213" fmla="*/ 122983 h 1698529"/>
                  <a:gd name="connsiteX214" fmla="*/ 651621 w 1936653"/>
                  <a:gd name="connsiteY214" fmla="*/ 85725 h 1698529"/>
                  <a:gd name="connsiteX215" fmla="*/ 1013571 w 1936653"/>
                  <a:gd name="connsiteY215" fmla="*/ 0 h 1698529"/>
                  <a:gd name="connsiteX216" fmla="*/ 1050829 w 1936653"/>
                  <a:gd name="connsiteY216" fmla="*/ 37258 h 1698529"/>
                  <a:gd name="connsiteX217" fmla="*/ 1013571 w 1936653"/>
                  <a:gd name="connsiteY217" fmla="*/ 74516 h 1698529"/>
                  <a:gd name="connsiteX218" fmla="*/ 976313 w 1936653"/>
                  <a:gd name="connsiteY218" fmla="*/ 37258 h 1698529"/>
                  <a:gd name="connsiteX219" fmla="*/ 1013571 w 1936653"/>
                  <a:gd name="connsiteY219" fmla="*/ 0 h 169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</a:cxnLst>
                <a:rect l="l" t="t" r="r" b="b"/>
                <a:pathLst>
                  <a:path w="1936653" h="1698529">
                    <a:moveTo>
                      <a:pt x="1198482" y="1624013"/>
                    </a:moveTo>
                    <a:cubicBezTo>
                      <a:pt x="1219059" y="1624013"/>
                      <a:pt x="1235740" y="1640694"/>
                      <a:pt x="1235740" y="1661271"/>
                    </a:cubicBezTo>
                    <a:cubicBezTo>
                      <a:pt x="1235740" y="1681848"/>
                      <a:pt x="1219059" y="1698529"/>
                      <a:pt x="1198482" y="1698529"/>
                    </a:cubicBezTo>
                    <a:cubicBezTo>
                      <a:pt x="1177905" y="1698529"/>
                      <a:pt x="1161224" y="1681848"/>
                      <a:pt x="1161224" y="1661271"/>
                    </a:cubicBezTo>
                    <a:cubicBezTo>
                      <a:pt x="1161224" y="1640694"/>
                      <a:pt x="1177905" y="1624013"/>
                      <a:pt x="1198482" y="1624013"/>
                    </a:cubicBezTo>
                    <a:close/>
                    <a:moveTo>
                      <a:pt x="888920" y="1585913"/>
                    </a:moveTo>
                    <a:cubicBezTo>
                      <a:pt x="909497" y="1585913"/>
                      <a:pt x="926178" y="1602594"/>
                      <a:pt x="926178" y="1623171"/>
                    </a:cubicBezTo>
                    <a:cubicBezTo>
                      <a:pt x="926178" y="1643748"/>
                      <a:pt x="909497" y="1660429"/>
                      <a:pt x="888920" y="1660429"/>
                    </a:cubicBezTo>
                    <a:cubicBezTo>
                      <a:pt x="868343" y="1660429"/>
                      <a:pt x="851662" y="1643748"/>
                      <a:pt x="851662" y="1623171"/>
                    </a:cubicBezTo>
                    <a:cubicBezTo>
                      <a:pt x="851662" y="1602594"/>
                      <a:pt x="868343" y="1585913"/>
                      <a:pt x="888920" y="1585913"/>
                    </a:cubicBezTo>
                    <a:close/>
                    <a:moveTo>
                      <a:pt x="1560432" y="1543050"/>
                    </a:moveTo>
                    <a:cubicBezTo>
                      <a:pt x="1581009" y="1543050"/>
                      <a:pt x="1597690" y="1559731"/>
                      <a:pt x="1597690" y="1580308"/>
                    </a:cubicBezTo>
                    <a:cubicBezTo>
                      <a:pt x="1597690" y="1600885"/>
                      <a:pt x="1581009" y="1617566"/>
                      <a:pt x="1560432" y="1617566"/>
                    </a:cubicBezTo>
                    <a:cubicBezTo>
                      <a:pt x="1539855" y="1617566"/>
                      <a:pt x="1523174" y="1600885"/>
                      <a:pt x="1523174" y="1580308"/>
                    </a:cubicBezTo>
                    <a:cubicBezTo>
                      <a:pt x="1523174" y="1559731"/>
                      <a:pt x="1539855" y="1543050"/>
                      <a:pt x="1560432" y="1543050"/>
                    </a:cubicBezTo>
                    <a:close/>
                    <a:moveTo>
                      <a:pt x="436482" y="1519238"/>
                    </a:moveTo>
                    <a:cubicBezTo>
                      <a:pt x="457059" y="1519238"/>
                      <a:pt x="473740" y="1535919"/>
                      <a:pt x="473740" y="1556496"/>
                    </a:cubicBezTo>
                    <a:cubicBezTo>
                      <a:pt x="473740" y="1577073"/>
                      <a:pt x="457059" y="1593754"/>
                      <a:pt x="436482" y="1593754"/>
                    </a:cubicBezTo>
                    <a:cubicBezTo>
                      <a:pt x="415905" y="1593754"/>
                      <a:pt x="399224" y="1577073"/>
                      <a:pt x="399224" y="1556496"/>
                    </a:cubicBezTo>
                    <a:cubicBezTo>
                      <a:pt x="399224" y="1535919"/>
                      <a:pt x="415905" y="1519238"/>
                      <a:pt x="436482" y="1519238"/>
                    </a:cubicBezTo>
                    <a:close/>
                    <a:moveTo>
                      <a:pt x="665908" y="1471614"/>
                    </a:moveTo>
                    <a:cubicBezTo>
                      <a:pt x="686485" y="1471614"/>
                      <a:pt x="703166" y="1488295"/>
                      <a:pt x="703166" y="1508872"/>
                    </a:cubicBezTo>
                    <a:cubicBezTo>
                      <a:pt x="703166" y="1529449"/>
                      <a:pt x="686485" y="1546130"/>
                      <a:pt x="665908" y="1546130"/>
                    </a:cubicBezTo>
                    <a:cubicBezTo>
                      <a:pt x="645331" y="1546130"/>
                      <a:pt x="628650" y="1529449"/>
                      <a:pt x="628650" y="1508872"/>
                    </a:cubicBezTo>
                    <a:cubicBezTo>
                      <a:pt x="628650" y="1488295"/>
                      <a:pt x="645331" y="1471614"/>
                      <a:pt x="665908" y="1471614"/>
                    </a:cubicBezTo>
                    <a:close/>
                    <a:moveTo>
                      <a:pt x="1104058" y="1428751"/>
                    </a:moveTo>
                    <a:cubicBezTo>
                      <a:pt x="1124635" y="1428751"/>
                      <a:pt x="1141316" y="1445432"/>
                      <a:pt x="1141316" y="1466009"/>
                    </a:cubicBezTo>
                    <a:cubicBezTo>
                      <a:pt x="1141316" y="1486586"/>
                      <a:pt x="1124635" y="1503267"/>
                      <a:pt x="1104058" y="1503267"/>
                    </a:cubicBezTo>
                    <a:cubicBezTo>
                      <a:pt x="1083481" y="1503267"/>
                      <a:pt x="1066800" y="1486586"/>
                      <a:pt x="1066800" y="1466009"/>
                    </a:cubicBezTo>
                    <a:cubicBezTo>
                      <a:pt x="1066800" y="1445432"/>
                      <a:pt x="1083481" y="1428751"/>
                      <a:pt x="1104058" y="1428751"/>
                    </a:cubicBezTo>
                    <a:close/>
                    <a:moveTo>
                      <a:pt x="1351708" y="1414464"/>
                    </a:moveTo>
                    <a:cubicBezTo>
                      <a:pt x="1372285" y="1414464"/>
                      <a:pt x="1388966" y="1431145"/>
                      <a:pt x="1388966" y="1451722"/>
                    </a:cubicBezTo>
                    <a:cubicBezTo>
                      <a:pt x="1388966" y="1472299"/>
                      <a:pt x="1372285" y="1488980"/>
                      <a:pt x="1351708" y="1488980"/>
                    </a:cubicBezTo>
                    <a:cubicBezTo>
                      <a:pt x="1331131" y="1488980"/>
                      <a:pt x="1314450" y="1472299"/>
                      <a:pt x="1314450" y="1451722"/>
                    </a:cubicBezTo>
                    <a:cubicBezTo>
                      <a:pt x="1314450" y="1431145"/>
                      <a:pt x="1331131" y="1414464"/>
                      <a:pt x="1351708" y="1414464"/>
                    </a:cubicBezTo>
                    <a:close/>
                    <a:moveTo>
                      <a:pt x="203120" y="1328738"/>
                    </a:moveTo>
                    <a:cubicBezTo>
                      <a:pt x="223697" y="1328738"/>
                      <a:pt x="240378" y="1345419"/>
                      <a:pt x="240378" y="1365996"/>
                    </a:cubicBezTo>
                    <a:cubicBezTo>
                      <a:pt x="240378" y="1386573"/>
                      <a:pt x="223697" y="1403254"/>
                      <a:pt x="203120" y="1403254"/>
                    </a:cubicBezTo>
                    <a:cubicBezTo>
                      <a:pt x="182543" y="1403254"/>
                      <a:pt x="165862" y="1386573"/>
                      <a:pt x="165862" y="1365996"/>
                    </a:cubicBezTo>
                    <a:cubicBezTo>
                      <a:pt x="165862" y="1345419"/>
                      <a:pt x="182543" y="1328738"/>
                      <a:pt x="203120" y="1328738"/>
                    </a:cubicBezTo>
                    <a:close/>
                    <a:moveTo>
                      <a:pt x="1608883" y="1290639"/>
                    </a:moveTo>
                    <a:cubicBezTo>
                      <a:pt x="1629460" y="1290639"/>
                      <a:pt x="1646141" y="1307320"/>
                      <a:pt x="1646141" y="1327897"/>
                    </a:cubicBezTo>
                    <a:cubicBezTo>
                      <a:pt x="1646141" y="1348474"/>
                      <a:pt x="1629460" y="1365155"/>
                      <a:pt x="1608883" y="1365155"/>
                    </a:cubicBezTo>
                    <a:cubicBezTo>
                      <a:pt x="1588306" y="1365155"/>
                      <a:pt x="1571625" y="1348474"/>
                      <a:pt x="1571625" y="1327897"/>
                    </a:cubicBezTo>
                    <a:cubicBezTo>
                      <a:pt x="1571625" y="1307320"/>
                      <a:pt x="1588306" y="1290639"/>
                      <a:pt x="1608883" y="1290639"/>
                    </a:cubicBezTo>
                    <a:close/>
                    <a:moveTo>
                      <a:pt x="894508" y="1281114"/>
                    </a:moveTo>
                    <a:cubicBezTo>
                      <a:pt x="915085" y="1281114"/>
                      <a:pt x="931766" y="1297795"/>
                      <a:pt x="931766" y="1318372"/>
                    </a:cubicBezTo>
                    <a:cubicBezTo>
                      <a:pt x="931766" y="1338949"/>
                      <a:pt x="915085" y="1355630"/>
                      <a:pt x="894508" y="1355630"/>
                    </a:cubicBezTo>
                    <a:cubicBezTo>
                      <a:pt x="873931" y="1355630"/>
                      <a:pt x="857250" y="1338949"/>
                      <a:pt x="857250" y="1318372"/>
                    </a:cubicBezTo>
                    <a:cubicBezTo>
                      <a:pt x="857250" y="1297795"/>
                      <a:pt x="873931" y="1281114"/>
                      <a:pt x="894508" y="1281114"/>
                    </a:cubicBezTo>
                    <a:close/>
                    <a:moveTo>
                      <a:pt x="484090" y="1253381"/>
                    </a:moveTo>
                    <a:cubicBezTo>
                      <a:pt x="504667" y="1253381"/>
                      <a:pt x="521348" y="1270062"/>
                      <a:pt x="521348" y="1290639"/>
                    </a:cubicBezTo>
                    <a:cubicBezTo>
                      <a:pt x="521348" y="1311216"/>
                      <a:pt x="504667" y="1327897"/>
                      <a:pt x="484090" y="1327897"/>
                    </a:cubicBezTo>
                    <a:cubicBezTo>
                      <a:pt x="463513" y="1327897"/>
                      <a:pt x="446832" y="1311216"/>
                      <a:pt x="446832" y="1290639"/>
                    </a:cubicBezTo>
                    <a:cubicBezTo>
                      <a:pt x="446832" y="1270062"/>
                      <a:pt x="463513" y="1253381"/>
                      <a:pt x="484090" y="1253381"/>
                    </a:cubicBezTo>
                    <a:close/>
                    <a:moveTo>
                      <a:pt x="1156446" y="1138238"/>
                    </a:moveTo>
                    <a:cubicBezTo>
                      <a:pt x="1177023" y="1138238"/>
                      <a:pt x="1193704" y="1154919"/>
                      <a:pt x="1193704" y="1175496"/>
                    </a:cubicBezTo>
                    <a:cubicBezTo>
                      <a:pt x="1193704" y="1196073"/>
                      <a:pt x="1177023" y="1212754"/>
                      <a:pt x="1156446" y="1212754"/>
                    </a:cubicBezTo>
                    <a:cubicBezTo>
                      <a:pt x="1135869" y="1212754"/>
                      <a:pt x="1119188" y="1196073"/>
                      <a:pt x="1119188" y="1175496"/>
                    </a:cubicBezTo>
                    <a:cubicBezTo>
                      <a:pt x="1119188" y="1154919"/>
                      <a:pt x="1135869" y="1138238"/>
                      <a:pt x="1156446" y="1138238"/>
                    </a:cubicBezTo>
                    <a:close/>
                    <a:moveTo>
                      <a:pt x="1394571" y="1119188"/>
                    </a:moveTo>
                    <a:cubicBezTo>
                      <a:pt x="1415148" y="1119188"/>
                      <a:pt x="1431829" y="1135869"/>
                      <a:pt x="1431829" y="1156446"/>
                    </a:cubicBezTo>
                    <a:cubicBezTo>
                      <a:pt x="1431829" y="1177023"/>
                      <a:pt x="1415148" y="1193704"/>
                      <a:pt x="1394571" y="1193704"/>
                    </a:cubicBezTo>
                    <a:cubicBezTo>
                      <a:pt x="1373994" y="1193704"/>
                      <a:pt x="1357313" y="1177023"/>
                      <a:pt x="1357313" y="1156446"/>
                    </a:cubicBezTo>
                    <a:cubicBezTo>
                      <a:pt x="1357313" y="1135869"/>
                      <a:pt x="1373994" y="1119188"/>
                      <a:pt x="1394571" y="1119188"/>
                    </a:cubicBezTo>
                    <a:close/>
                    <a:moveTo>
                      <a:pt x="680196" y="1109663"/>
                    </a:moveTo>
                    <a:cubicBezTo>
                      <a:pt x="700773" y="1109663"/>
                      <a:pt x="717454" y="1126344"/>
                      <a:pt x="717454" y="1146921"/>
                    </a:cubicBezTo>
                    <a:cubicBezTo>
                      <a:pt x="717454" y="1167498"/>
                      <a:pt x="700773" y="1184179"/>
                      <a:pt x="680196" y="1184179"/>
                    </a:cubicBezTo>
                    <a:cubicBezTo>
                      <a:pt x="659619" y="1184179"/>
                      <a:pt x="642938" y="1167498"/>
                      <a:pt x="642938" y="1146921"/>
                    </a:cubicBezTo>
                    <a:cubicBezTo>
                      <a:pt x="642938" y="1126344"/>
                      <a:pt x="659619" y="1109663"/>
                      <a:pt x="680196" y="1109663"/>
                    </a:cubicBezTo>
                    <a:close/>
                    <a:moveTo>
                      <a:pt x="265858" y="1100137"/>
                    </a:moveTo>
                    <a:cubicBezTo>
                      <a:pt x="286435" y="1100137"/>
                      <a:pt x="303116" y="1116818"/>
                      <a:pt x="303116" y="1137395"/>
                    </a:cubicBezTo>
                    <a:cubicBezTo>
                      <a:pt x="303116" y="1157972"/>
                      <a:pt x="286435" y="1174653"/>
                      <a:pt x="265858" y="1174653"/>
                    </a:cubicBezTo>
                    <a:cubicBezTo>
                      <a:pt x="245281" y="1174653"/>
                      <a:pt x="228600" y="1157972"/>
                      <a:pt x="228600" y="1137395"/>
                    </a:cubicBezTo>
                    <a:cubicBezTo>
                      <a:pt x="228600" y="1116818"/>
                      <a:pt x="245281" y="1100137"/>
                      <a:pt x="265858" y="1100137"/>
                    </a:cubicBezTo>
                    <a:close/>
                    <a:moveTo>
                      <a:pt x="1846182" y="1076325"/>
                    </a:moveTo>
                    <a:cubicBezTo>
                      <a:pt x="1866759" y="1076325"/>
                      <a:pt x="1883440" y="1093006"/>
                      <a:pt x="1883440" y="1113583"/>
                    </a:cubicBezTo>
                    <a:cubicBezTo>
                      <a:pt x="1883440" y="1134160"/>
                      <a:pt x="1866759" y="1150841"/>
                      <a:pt x="1846182" y="1150841"/>
                    </a:cubicBezTo>
                    <a:cubicBezTo>
                      <a:pt x="1825605" y="1150841"/>
                      <a:pt x="1808924" y="1134160"/>
                      <a:pt x="1808924" y="1113583"/>
                    </a:cubicBezTo>
                    <a:cubicBezTo>
                      <a:pt x="1808924" y="1093006"/>
                      <a:pt x="1825605" y="1076325"/>
                      <a:pt x="1846182" y="1076325"/>
                    </a:cubicBezTo>
                    <a:close/>
                    <a:moveTo>
                      <a:pt x="1604120" y="1019176"/>
                    </a:moveTo>
                    <a:cubicBezTo>
                      <a:pt x="1624697" y="1019176"/>
                      <a:pt x="1641378" y="1035857"/>
                      <a:pt x="1641378" y="1056434"/>
                    </a:cubicBezTo>
                    <a:cubicBezTo>
                      <a:pt x="1641378" y="1077011"/>
                      <a:pt x="1624697" y="1093692"/>
                      <a:pt x="1604120" y="1093692"/>
                    </a:cubicBezTo>
                    <a:cubicBezTo>
                      <a:pt x="1583543" y="1093692"/>
                      <a:pt x="1566862" y="1077011"/>
                      <a:pt x="1566862" y="1056434"/>
                    </a:cubicBezTo>
                    <a:cubicBezTo>
                      <a:pt x="1566862" y="1035857"/>
                      <a:pt x="1583543" y="1019176"/>
                      <a:pt x="1604120" y="1019176"/>
                    </a:cubicBezTo>
                    <a:close/>
                    <a:moveTo>
                      <a:pt x="470646" y="962026"/>
                    </a:moveTo>
                    <a:cubicBezTo>
                      <a:pt x="491223" y="962026"/>
                      <a:pt x="507904" y="978707"/>
                      <a:pt x="507904" y="999284"/>
                    </a:cubicBezTo>
                    <a:cubicBezTo>
                      <a:pt x="507904" y="1019861"/>
                      <a:pt x="491223" y="1036542"/>
                      <a:pt x="470646" y="1036542"/>
                    </a:cubicBezTo>
                    <a:cubicBezTo>
                      <a:pt x="450069" y="1036542"/>
                      <a:pt x="433388" y="1019861"/>
                      <a:pt x="433388" y="999284"/>
                    </a:cubicBezTo>
                    <a:cubicBezTo>
                      <a:pt x="433388" y="978707"/>
                      <a:pt x="450069" y="962026"/>
                      <a:pt x="470646" y="962026"/>
                    </a:cubicBezTo>
                    <a:close/>
                    <a:moveTo>
                      <a:pt x="873353" y="943629"/>
                    </a:moveTo>
                    <a:cubicBezTo>
                      <a:pt x="893930" y="943629"/>
                      <a:pt x="910611" y="960310"/>
                      <a:pt x="910611" y="980887"/>
                    </a:cubicBezTo>
                    <a:cubicBezTo>
                      <a:pt x="910611" y="1001464"/>
                      <a:pt x="893930" y="1018145"/>
                      <a:pt x="873353" y="1018145"/>
                    </a:cubicBezTo>
                    <a:cubicBezTo>
                      <a:pt x="852776" y="1018145"/>
                      <a:pt x="836095" y="1001464"/>
                      <a:pt x="836095" y="980887"/>
                    </a:cubicBezTo>
                    <a:cubicBezTo>
                      <a:pt x="836095" y="960310"/>
                      <a:pt x="852776" y="943629"/>
                      <a:pt x="873353" y="943629"/>
                    </a:cubicBezTo>
                    <a:close/>
                    <a:moveTo>
                      <a:pt x="1129273" y="912715"/>
                    </a:moveTo>
                    <a:cubicBezTo>
                      <a:pt x="1149850" y="912715"/>
                      <a:pt x="1166531" y="929396"/>
                      <a:pt x="1166531" y="949973"/>
                    </a:cubicBezTo>
                    <a:cubicBezTo>
                      <a:pt x="1166531" y="970550"/>
                      <a:pt x="1149850" y="987231"/>
                      <a:pt x="1129273" y="987231"/>
                    </a:cubicBezTo>
                    <a:cubicBezTo>
                      <a:pt x="1108696" y="987231"/>
                      <a:pt x="1092015" y="970550"/>
                      <a:pt x="1092015" y="949973"/>
                    </a:cubicBezTo>
                    <a:cubicBezTo>
                      <a:pt x="1092015" y="929396"/>
                      <a:pt x="1108696" y="912715"/>
                      <a:pt x="1129273" y="912715"/>
                    </a:cubicBezTo>
                    <a:close/>
                    <a:moveTo>
                      <a:pt x="1394570" y="871539"/>
                    </a:moveTo>
                    <a:cubicBezTo>
                      <a:pt x="1415147" y="871539"/>
                      <a:pt x="1431828" y="888220"/>
                      <a:pt x="1431828" y="908797"/>
                    </a:cubicBezTo>
                    <a:cubicBezTo>
                      <a:pt x="1431828" y="929374"/>
                      <a:pt x="1415147" y="946055"/>
                      <a:pt x="1394570" y="946055"/>
                    </a:cubicBezTo>
                    <a:cubicBezTo>
                      <a:pt x="1373993" y="946055"/>
                      <a:pt x="1357312" y="929374"/>
                      <a:pt x="1357312" y="908797"/>
                    </a:cubicBezTo>
                    <a:cubicBezTo>
                      <a:pt x="1357312" y="888220"/>
                      <a:pt x="1373993" y="871539"/>
                      <a:pt x="1394570" y="871539"/>
                    </a:cubicBezTo>
                    <a:close/>
                    <a:moveTo>
                      <a:pt x="1696605" y="857060"/>
                    </a:moveTo>
                    <a:cubicBezTo>
                      <a:pt x="1717182" y="857060"/>
                      <a:pt x="1733863" y="873741"/>
                      <a:pt x="1733863" y="894318"/>
                    </a:cubicBezTo>
                    <a:cubicBezTo>
                      <a:pt x="1733863" y="914895"/>
                      <a:pt x="1717182" y="931576"/>
                      <a:pt x="1696605" y="931576"/>
                    </a:cubicBezTo>
                    <a:cubicBezTo>
                      <a:pt x="1676028" y="931576"/>
                      <a:pt x="1659347" y="914895"/>
                      <a:pt x="1659347" y="894318"/>
                    </a:cubicBezTo>
                    <a:cubicBezTo>
                      <a:pt x="1659347" y="873741"/>
                      <a:pt x="1676028" y="857060"/>
                      <a:pt x="1696605" y="857060"/>
                    </a:cubicBezTo>
                    <a:close/>
                    <a:moveTo>
                      <a:pt x="656383" y="828675"/>
                    </a:moveTo>
                    <a:cubicBezTo>
                      <a:pt x="676960" y="828675"/>
                      <a:pt x="693641" y="845356"/>
                      <a:pt x="693641" y="865933"/>
                    </a:cubicBezTo>
                    <a:cubicBezTo>
                      <a:pt x="693641" y="886510"/>
                      <a:pt x="676960" y="903191"/>
                      <a:pt x="656383" y="903191"/>
                    </a:cubicBezTo>
                    <a:cubicBezTo>
                      <a:pt x="635806" y="903191"/>
                      <a:pt x="619125" y="886510"/>
                      <a:pt x="619125" y="865933"/>
                    </a:cubicBezTo>
                    <a:cubicBezTo>
                      <a:pt x="619125" y="845356"/>
                      <a:pt x="635806" y="828675"/>
                      <a:pt x="656383" y="828675"/>
                    </a:cubicBezTo>
                    <a:close/>
                    <a:moveTo>
                      <a:pt x="246808" y="823913"/>
                    </a:moveTo>
                    <a:cubicBezTo>
                      <a:pt x="267385" y="823913"/>
                      <a:pt x="284066" y="840594"/>
                      <a:pt x="284066" y="861171"/>
                    </a:cubicBezTo>
                    <a:cubicBezTo>
                      <a:pt x="284066" y="881748"/>
                      <a:pt x="267385" y="898429"/>
                      <a:pt x="246808" y="898429"/>
                    </a:cubicBezTo>
                    <a:cubicBezTo>
                      <a:pt x="226231" y="898429"/>
                      <a:pt x="209550" y="881748"/>
                      <a:pt x="209550" y="861171"/>
                    </a:cubicBezTo>
                    <a:cubicBezTo>
                      <a:pt x="209550" y="840594"/>
                      <a:pt x="226231" y="823913"/>
                      <a:pt x="246808" y="823913"/>
                    </a:cubicBezTo>
                    <a:close/>
                    <a:moveTo>
                      <a:pt x="1219761" y="726977"/>
                    </a:moveTo>
                    <a:cubicBezTo>
                      <a:pt x="1240338" y="726977"/>
                      <a:pt x="1257019" y="743658"/>
                      <a:pt x="1257019" y="764235"/>
                    </a:cubicBezTo>
                    <a:cubicBezTo>
                      <a:pt x="1257019" y="784812"/>
                      <a:pt x="1240338" y="801493"/>
                      <a:pt x="1219761" y="801493"/>
                    </a:cubicBezTo>
                    <a:cubicBezTo>
                      <a:pt x="1199184" y="801493"/>
                      <a:pt x="1182503" y="784812"/>
                      <a:pt x="1182503" y="764235"/>
                    </a:cubicBezTo>
                    <a:cubicBezTo>
                      <a:pt x="1182503" y="743658"/>
                      <a:pt x="1199184" y="726977"/>
                      <a:pt x="1219761" y="726977"/>
                    </a:cubicBezTo>
                    <a:close/>
                    <a:moveTo>
                      <a:pt x="1899395" y="714377"/>
                    </a:moveTo>
                    <a:cubicBezTo>
                      <a:pt x="1919972" y="714377"/>
                      <a:pt x="1936653" y="731058"/>
                      <a:pt x="1936653" y="751635"/>
                    </a:cubicBezTo>
                    <a:cubicBezTo>
                      <a:pt x="1936653" y="772212"/>
                      <a:pt x="1919972" y="788893"/>
                      <a:pt x="1899395" y="788893"/>
                    </a:cubicBezTo>
                    <a:cubicBezTo>
                      <a:pt x="1878818" y="788893"/>
                      <a:pt x="1862137" y="772212"/>
                      <a:pt x="1862137" y="751635"/>
                    </a:cubicBezTo>
                    <a:cubicBezTo>
                      <a:pt x="1862137" y="731058"/>
                      <a:pt x="1878818" y="714377"/>
                      <a:pt x="1899395" y="714377"/>
                    </a:cubicBezTo>
                    <a:close/>
                    <a:moveTo>
                      <a:pt x="1523158" y="695326"/>
                    </a:moveTo>
                    <a:cubicBezTo>
                      <a:pt x="1543735" y="695326"/>
                      <a:pt x="1560416" y="712007"/>
                      <a:pt x="1560416" y="732584"/>
                    </a:cubicBezTo>
                    <a:cubicBezTo>
                      <a:pt x="1560416" y="753161"/>
                      <a:pt x="1543735" y="769842"/>
                      <a:pt x="1523158" y="769842"/>
                    </a:cubicBezTo>
                    <a:cubicBezTo>
                      <a:pt x="1502581" y="769842"/>
                      <a:pt x="1485900" y="753161"/>
                      <a:pt x="1485900" y="732584"/>
                    </a:cubicBezTo>
                    <a:cubicBezTo>
                      <a:pt x="1485900" y="712007"/>
                      <a:pt x="1502581" y="695326"/>
                      <a:pt x="1523158" y="695326"/>
                    </a:cubicBezTo>
                    <a:close/>
                    <a:moveTo>
                      <a:pt x="446833" y="681038"/>
                    </a:moveTo>
                    <a:cubicBezTo>
                      <a:pt x="467410" y="681038"/>
                      <a:pt x="484091" y="697719"/>
                      <a:pt x="484091" y="718296"/>
                    </a:cubicBezTo>
                    <a:cubicBezTo>
                      <a:pt x="484091" y="738873"/>
                      <a:pt x="467410" y="755554"/>
                      <a:pt x="446833" y="755554"/>
                    </a:cubicBezTo>
                    <a:cubicBezTo>
                      <a:pt x="426256" y="755554"/>
                      <a:pt x="409575" y="738873"/>
                      <a:pt x="409575" y="718296"/>
                    </a:cubicBezTo>
                    <a:cubicBezTo>
                      <a:pt x="409575" y="697719"/>
                      <a:pt x="426256" y="681038"/>
                      <a:pt x="446833" y="681038"/>
                    </a:cubicBezTo>
                    <a:close/>
                    <a:moveTo>
                      <a:pt x="970708" y="676276"/>
                    </a:moveTo>
                    <a:cubicBezTo>
                      <a:pt x="991285" y="676276"/>
                      <a:pt x="1007966" y="692957"/>
                      <a:pt x="1007966" y="713534"/>
                    </a:cubicBezTo>
                    <a:cubicBezTo>
                      <a:pt x="1007966" y="734111"/>
                      <a:pt x="991285" y="750792"/>
                      <a:pt x="970708" y="750792"/>
                    </a:cubicBezTo>
                    <a:cubicBezTo>
                      <a:pt x="950131" y="750792"/>
                      <a:pt x="933450" y="734111"/>
                      <a:pt x="933450" y="713534"/>
                    </a:cubicBezTo>
                    <a:cubicBezTo>
                      <a:pt x="933450" y="692957"/>
                      <a:pt x="950131" y="676276"/>
                      <a:pt x="970708" y="676276"/>
                    </a:cubicBezTo>
                    <a:close/>
                    <a:moveTo>
                      <a:pt x="37258" y="676276"/>
                    </a:moveTo>
                    <a:cubicBezTo>
                      <a:pt x="57835" y="676276"/>
                      <a:pt x="74516" y="692957"/>
                      <a:pt x="74516" y="713534"/>
                    </a:cubicBezTo>
                    <a:cubicBezTo>
                      <a:pt x="74516" y="734111"/>
                      <a:pt x="57835" y="750792"/>
                      <a:pt x="37258" y="750792"/>
                    </a:cubicBezTo>
                    <a:cubicBezTo>
                      <a:pt x="16681" y="750792"/>
                      <a:pt x="0" y="734111"/>
                      <a:pt x="0" y="713534"/>
                    </a:cubicBezTo>
                    <a:cubicBezTo>
                      <a:pt x="0" y="692957"/>
                      <a:pt x="16681" y="676276"/>
                      <a:pt x="37258" y="676276"/>
                    </a:cubicBezTo>
                    <a:close/>
                    <a:moveTo>
                      <a:pt x="656383" y="652462"/>
                    </a:moveTo>
                    <a:cubicBezTo>
                      <a:pt x="676960" y="652462"/>
                      <a:pt x="693641" y="669143"/>
                      <a:pt x="693641" y="689720"/>
                    </a:cubicBezTo>
                    <a:cubicBezTo>
                      <a:pt x="693641" y="710297"/>
                      <a:pt x="676960" y="726978"/>
                      <a:pt x="656383" y="726978"/>
                    </a:cubicBezTo>
                    <a:cubicBezTo>
                      <a:pt x="635806" y="726978"/>
                      <a:pt x="619125" y="710297"/>
                      <a:pt x="619125" y="689720"/>
                    </a:cubicBezTo>
                    <a:cubicBezTo>
                      <a:pt x="619125" y="669143"/>
                      <a:pt x="635806" y="652462"/>
                      <a:pt x="656383" y="652462"/>
                    </a:cubicBezTo>
                    <a:close/>
                    <a:moveTo>
                      <a:pt x="1313608" y="547689"/>
                    </a:moveTo>
                    <a:cubicBezTo>
                      <a:pt x="1334185" y="547689"/>
                      <a:pt x="1350866" y="564370"/>
                      <a:pt x="1350866" y="584947"/>
                    </a:cubicBezTo>
                    <a:cubicBezTo>
                      <a:pt x="1350866" y="605524"/>
                      <a:pt x="1334185" y="622205"/>
                      <a:pt x="1313608" y="622205"/>
                    </a:cubicBezTo>
                    <a:cubicBezTo>
                      <a:pt x="1293031" y="622205"/>
                      <a:pt x="1276350" y="605524"/>
                      <a:pt x="1276350" y="584947"/>
                    </a:cubicBezTo>
                    <a:cubicBezTo>
                      <a:pt x="1276350" y="564370"/>
                      <a:pt x="1293031" y="547689"/>
                      <a:pt x="1313608" y="547689"/>
                    </a:cubicBezTo>
                    <a:close/>
                    <a:moveTo>
                      <a:pt x="1728991" y="503139"/>
                    </a:moveTo>
                    <a:cubicBezTo>
                      <a:pt x="1749568" y="503139"/>
                      <a:pt x="1766249" y="519820"/>
                      <a:pt x="1766249" y="540397"/>
                    </a:cubicBezTo>
                    <a:cubicBezTo>
                      <a:pt x="1766249" y="560974"/>
                      <a:pt x="1749568" y="577655"/>
                      <a:pt x="1728991" y="577655"/>
                    </a:cubicBezTo>
                    <a:cubicBezTo>
                      <a:pt x="1708414" y="577655"/>
                      <a:pt x="1691733" y="560974"/>
                      <a:pt x="1691733" y="540397"/>
                    </a:cubicBezTo>
                    <a:cubicBezTo>
                      <a:pt x="1691733" y="519820"/>
                      <a:pt x="1708414" y="503139"/>
                      <a:pt x="1728991" y="503139"/>
                    </a:cubicBezTo>
                    <a:close/>
                    <a:moveTo>
                      <a:pt x="723058" y="476250"/>
                    </a:moveTo>
                    <a:cubicBezTo>
                      <a:pt x="743635" y="476250"/>
                      <a:pt x="760316" y="492931"/>
                      <a:pt x="760316" y="513508"/>
                    </a:cubicBezTo>
                    <a:cubicBezTo>
                      <a:pt x="760316" y="534085"/>
                      <a:pt x="743635" y="550766"/>
                      <a:pt x="723058" y="550766"/>
                    </a:cubicBezTo>
                    <a:cubicBezTo>
                      <a:pt x="702481" y="550766"/>
                      <a:pt x="685800" y="534085"/>
                      <a:pt x="685800" y="513508"/>
                    </a:cubicBezTo>
                    <a:cubicBezTo>
                      <a:pt x="685800" y="492931"/>
                      <a:pt x="702481" y="476250"/>
                      <a:pt x="723058" y="476250"/>
                    </a:cubicBezTo>
                    <a:close/>
                    <a:moveTo>
                      <a:pt x="251570" y="461962"/>
                    </a:moveTo>
                    <a:cubicBezTo>
                      <a:pt x="272147" y="461962"/>
                      <a:pt x="288828" y="478643"/>
                      <a:pt x="288828" y="499220"/>
                    </a:cubicBezTo>
                    <a:cubicBezTo>
                      <a:pt x="288828" y="519797"/>
                      <a:pt x="272147" y="536478"/>
                      <a:pt x="251570" y="536478"/>
                    </a:cubicBezTo>
                    <a:cubicBezTo>
                      <a:pt x="230993" y="536478"/>
                      <a:pt x="214312" y="519797"/>
                      <a:pt x="214312" y="499220"/>
                    </a:cubicBezTo>
                    <a:cubicBezTo>
                      <a:pt x="214312" y="478643"/>
                      <a:pt x="230993" y="461962"/>
                      <a:pt x="251570" y="461962"/>
                    </a:cubicBezTo>
                    <a:close/>
                    <a:moveTo>
                      <a:pt x="1522332" y="404813"/>
                    </a:moveTo>
                    <a:cubicBezTo>
                      <a:pt x="1542909" y="404813"/>
                      <a:pt x="1559590" y="421494"/>
                      <a:pt x="1559590" y="442071"/>
                    </a:cubicBezTo>
                    <a:cubicBezTo>
                      <a:pt x="1559590" y="462648"/>
                      <a:pt x="1542909" y="479329"/>
                      <a:pt x="1522332" y="479329"/>
                    </a:cubicBezTo>
                    <a:cubicBezTo>
                      <a:pt x="1501755" y="479329"/>
                      <a:pt x="1485074" y="462648"/>
                      <a:pt x="1485074" y="442071"/>
                    </a:cubicBezTo>
                    <a:cubicBezTo>
                      <a:pt x="1485074" y="421494"/>
                      <a:pt x="1501755" y="404813"/>
                      <a:pt x="1522332" y="404813"/>
                    </a:cubicBezTo>
                    <a:close/>
                    <a:moveTo>
                      <a:pt x="1080245" y="395288"/>
                    </a:moveTo>
                    <a:cubicBezTo>
                      <a:pt x="1100822" y="395288"/>
                      <a:pt x="1117503" y="411969"/>
                      <a:pt x="1117503" y="432546"/>
                    </a:cubicBezTo>
                    <a:cubicBezTo>
                      <a:pt x="1117503" y="453123"/>
                      <a:pt x="1100822" y="469804"/>
                      <a:pt x="1080245" y="469804"/>
                    </a:cubicBezTo>
                    <a:cubicBezTo>
                      <a:pt x="1059668" y="469804"/>
                      <a:pt x="1042987" y="453123"/>
                      <a:pt x="1042987" y="432546"/>
                    </a:cubicBezTo>
                    <a:cubicBezTo>
                      <a:pt x="1042987" y="411969"/>
                      <a:pt x="1059668" y="395288"/>
                      <a:pt x="1080245" y="395288"/>
                    </a:cubicBezTo>
                    <a:close/>
                    <a:moveTo>
                      <a:pt x="513508" y="328613"/>
                    </a:moveTo>
                    <a:cubicBezTo>
                      <a:pt x="534085" y="328613"/>
                      <a:pt x="550766" y="345294"/>
                      <a:pt x="550766" y="365871"/>
                    </a:cubicBezTo>
                    <a:cubicBezTo>
                      <a:pt x="550766" y="386448"/>
                      <a:pt x="534085" y="403129"/>
                      <a:pt x="513508" y="403129"/>
                    </a:cubicBezTo>
                    <a:cubicBezTo>
                      <a:pt x="492931" y="403129"/>
                      <a:pt x="476250" y="386448"/>
                      <a:pt x="476250" y="365871"/>
                    </a:cubicBezTo>
                    <a:cubicBezTo>
                      <a:pt x="476250" y="345294"/>
                      <a:pt x="492931" y="328613"/>
                      <a:pt x="513508" y="328613"/>
                    </a:cubicBezTo>
                    <a:close/>
                    <a:moveTo>
                      <a:pt x="870695" y="247651"/>
                    </a:moveTo>
                    <a:cubicBezTo>
                      <a:pt x="891272" y="247651"/>
                      <a:pt x="907953" y="264332"/>
                      <a:pt x="907953" y="284909"/>
                    </a:cubicBezTo>
                    <a:cubicBezTo>
                      <a:pt x="907953" y="305486"/>
                      <a:pt x="891272" y="322167"/>
                      <a:pt x="870695" y="322167"/>
                    </a:cubicBezTo>
                    <a:cubicBezTo>
                      <a:pt x="850118" y="322167"/>
                      <a:pt x="833437" y="305486"/>
                      <a:pt x="833437" y="284909"/>
                    </a:cubicBezTo>
                    <a:cubicBezTo>
                      <a:pt x="833437" y="264332"/>
                      <a:pt x="850118" y="247651"/>
                      <a:pt x="870695" y="247651"/>
                    </a:cubicBezTo>
                    <a:close/>
                    <a:moveTo>
                      <a:pt x="1251695" y="185739"/>
                    </a:moveTo>
                    <a:cubicBezTo>
                      <a:pt x="1272272" y="185739"/>
                      <a:pt x="1288953" y="202420"/>
                      <a:pt x="1288953" y="222997"/>
                    </a:cubicBezTo>
                    <a:cubicBezTo>
                      <a:pt x="1288953" y="243574"/>
                      <a:pt x="1272272" y="260255"/>
                      <a:pt x="1251695" y="260255"/>
                    </a:cubicBezTo>
                    <a:cubicBezTo>
                      <a:pt x="1231118" y="260255"/>
                      <a:pt x="1214437" y="243574"/>
                      <a:pt x="1214437" y="222997"/>
                    </a:cubicBezTo>
                    <a:cubicBezTo>
                      <a:pt x="1214437" y="202420"/>
                      <a:pt x="1231118" y="185739"/>
                      <a:pt x="1251695" y="185739"/>
                    </a:cubicBezTo>
                    <a:close/>
                    <a:moveTo>
                      <a:pt x="284908" y="180975"/>
                    </a:moveTo>
                    <a:cubicBezTo>
                      <a:pt x="305485" y="180975"/>
                      <a:pt x="322166" y="197656"/>
                      <a:pt x="322166" y="218233"/>
                    </a:cubicBezTo>
                    <a:cubicBezTo>
                      <a:pt x="322166" y="238810"/>
                      <a:pt x="305485" y="255491"/>
                      <a:pt x="284908" y="255491"/>
                    </a:cubicBezTo>
                    <a:cubicBezTo>
                      <a:pt x="264331" y="255491"/>
                      <a:pt x="247650" y="238810"/>
                      <a:pt x="247650" y="218233"/>
                    </a:cubicBezTo>
                    <a:cubicBezTo>
                      <a:pt x="247650" y="197656"/>
                      <a:pt x="264331" y="180975"/>
                      <a:pt x="284908" y="180975"/>
                    </a:cubicBezTo>
                    <a:close/>
                    <a:moveTo>
                      <a:pt x="1546144" y="119063"/>
                    </a:moveTo>
                    <a:cubicBezTo>
                      <a:pt x="1566721" y="119063"/>
                      <a:pt x="1583402" y="135744"/>
                      <a:pt x="1583402" y="156321"/>
                    </a:cubicBezTo>
                    <a:cubicBezTo>
                      <a:pt x="1583402" y="176898"/>
                      <a:pt x="1566721" y="193579"/>
                      <a:pt x="1546144" y="193579"/>
                    </a:cubicBezTo>
                    <a:cubicBezTo>
                      <a:pt x="1525567" y="193579"/>
                      <a:pt x="1508886" y="176898"/>
                      <a:pt x="1508886" y="156321"/>
                    </a:cubicBezTo>
                    <a:cubicBezTo>
                      <a:pt x="1508886" y="135744"/>
                      <a:pt x="1525567" y="119063"/>
                      <a:pt x="1546144" y="119063"/>
                    </a:cubicBezTo>
                    <a:close/>
                    <a:moveTo>
                      <a:pt x="651621" y="85725"/>
                    </a:moveTo>
                    <a:cubicBezTo>
                      <a:pt x="672198" y="85725"/>
                      <a:pt x="688879" y="102406"/>
                      <a:pt x="688879" y="122983"/>
                    </a:cubicBezTo>
                    <a:cubicBezTo>
                      <a:pt x="688879" y="143560"/>
                      <a:pt x="672198" y="160241"/>
                      <a:pt x="651621" y="160241"/>
                    </a:cubicBezTo>
                    <a:cubicBezTo>
                      <a:pt x="631044" y="160241"/>
                      <a:pt x="614363" y="143560"/>
                      <a:pt x="614363" y="122983"/>
                    </a:cubicBezTo>
                    <a:cubicBezTo>
                      <a:pt x="614363" y="102406"/>
                      <a:pt x="631044" y="85725"/>
                      <a:pt x="651621" y="85725"/>
                    </a:cubicBezTo>
                    <a:close/>
                    <a:moveTo>
                      <a:pt x="1013571" y="0"/>
                    </a:moveTo>
                    <a:cubicBezTo>
                      <a:pt x="1034148" y="0"/>
                      <a:pt x="1050829" y="16681"/>
                      <a:pt x="1050829" y="37258"/>
                    </a:cubicBezTo>
                    <a:cubicBezTo>
                      <a:pt x="1050829" y="57835"/>
                      <a:pt x="1034148" y="74516"/>
                      <a:pt x="1013571" y="74516"/>
                    </a:cubicBezTo>
                    <a:cubicBezTo>
                      <a:pt x="992994" y="74516"/>
                      <a:pt x="976313" y="57835"/>
                      <a:pt x="976313" y="37258"/>
                    </a:cubicBezTo>
                    <a:cubicBezTo>
                      <a:pt x="976313" y="16681"/>
                      <a:pt x="992994" y="0"/>
                      <a:pt x="1013571" y="0"/>
                    </a:cubicBezTo>
                    <a:close/>
                  </a:path>
                </a:pathLst>
              </a:custGeom>
              <a:solidFill>
                <a:srgbClr val="003300">
                  <a:alpha val="3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星: 8 pt 104">
                <a:extLst>
                  <a:ext uri="{FF2B5EF4-FFF2-40B4-BE49-F238E27FC236}">
                    <a16:creationId xmlns:a16="http://schemas.microsoft.com/office/drawing/2014/main" id="{6AA66531-C6D2-4CDA-9E3E-14BF48A5A12B}"/>
                  </a:ext>
                </a:extLst>
              </p:cNvPr>
              <p:cNvSpPr/>
              <p:nvPr/>
            </p:nvSpPr>
            <p:spPr>
              <a:xfrm>
                <a:off x="2797803" y="5466375"/>
                <a:ext cx="212448" cy="107156"/>
              </a:xfrm>
              <a:prstGeom prst="star8">
                <a:avLst>
                  <a:gd name="adj" fmla="val 39722"/>
                </a:avLst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19B0411F-8975-4CDD-B321-7AAA5FC7AC36}"/>
                  </a:ext>
                </a:extLst>
              </p:cNvPr>
              <p:cNvSpPr/>
              <p:nvPr/>
            </p:nvSpPr>
            <p:spPr>
              <a:xfrm>
                <a:off x="2859881" y="5495604"/>
                <a:ext cx="85725" cy="45719"/>
              </a:xfrm>
              <a:prstGeom prst="ellipse">
                <a:avLst/>
              </a:prstGeom>
              <a:solidFill>
                <a:srgbClr val="33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07" name="フリーフォーム: 図形 406">
              <a:extLst>
                <a:ext uri="{FF2B5EF4-FFF2-40B4-BE49-F238E27FC236}">
                  <a16:creationId xmlns:a16="http://schemas.microsoft.com/office/drawing/2014/main" id="{EE0DA93D-EDC2-4099-A17C-680D3D8EEE41}"/>
                </a:ext>
              </a:extLst>
            </p:cNvPr>
            <p:cNvSpPr/>
            <p:nvPr/>
          </p:nvSpPr>
          <p:spPr>
            <a:xfrm rot="296478">
              <a:off x="2424125" y="1814072"/>
              <a:ext cx="305030" cy="261424"/>
            </a:xfrm>
            <a:custGeom>
              <a:avLst/>
              <a:gdLst>
                <a:gd name="connsiteX0" fmla="*/ 145189 w 304116"/>
                <a:gd name="connsiteY0" fmla="*/ 61656 h 260642"/>
                <a:gd name="connsiteX1" fmla="*/ 254626 w 304116"/>
                <a:gd name="connsiteY1" fmla="*/ 114864 h 260642"/>
                <a:gd name="connsiteX2" fmla="*/ 282220 w 304116"/>
                <a:gd name="connsiteY2" fmla="*/ 259201 h 260642"/>
                <a:gd name="connsiteX3" fmla="*/ 189519 w 304116"/>
                <a:gd name="connsiteY3" fmla="*/ 179971 h 260642"/>
                <a:gd name="connsiteX4" fmla="*/ 116176 w 304116"/>
                <a:gd name="connsiteY4" fmla="*/ 83631 h 260642"/>
                <a:gd name="connsiteX5" fmla="*/ 145189 w 304116"/>
                <a:gd name="connsiteY5" fmla="*/ 61656 h 260642"/>
                <a:gd name="connsiteX6" fmla="*/ 46549 w 304116"/>
                <a:gd name="connsiteY6" fmla="*/ 0 h 260642"/>
                <a:gd name="connsiteX7" fmla="*/ 93098 w 304116"/>
                <a:gd name="connsiteY7" fmla="*/ 46549 h 260642"/>
                <a:gd name="connsiteX8" fmla="*/ 46549 w 304116"/>
                <a:gd name="connsiteY8" fmla="*/ 93098 h 260642"/>
                <a:gd name="connsiteX9" fmla="*/ 0 w 304116"/>
                <a:gd name="connsiteY9" fmla="*/ 46549 h 260642"/>
                <a:gd name="connsiteX10" fmla="*/ 46549 w 304116"/>
                <a:gd name="connsiteY10" fmla="*/ 0 h 260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116" h="260642">
                  <a:moveTo>
                    <a:pt x="145189" y="61656"/>
                  </a:moveTo>
                  <a:cubicBezTo>
                    <a:pt x="181399" y="56002"/>
                    <a:pt x="233871" y="92917"/>
                    <a:pt x="254626" y="114864"/>
                  </a:cubicBezTo>
                  <a:cubicBezTo>
                    <a:pt x="282300" y="144126"/>
                    <a:pt x="333494" y="247578"/>
                    <a:pt x="282220" y="259201"/>
                  </a:cubicBezTo>
                  <a:cubicBezTo>
                    <a:pt x="230946" y="270824"/>
                    <a:pt x="217193" y="209232"/>
                    <a:pt x="189519" y="179971"/>
                  </a:cubicBezTo>
                  <a:cubicBezTo>
                    <a:pt x="161846" y="150709"/>
                    <a:pt x="89459" y="137532"/>
                    <a:pt x="116176" y="83631"/>
                  </a:cubicBezTo>
                  <a:cubicBezTo>
                    <a:pt x="122855" y="70155"/>
                    <a:pt x="133118" y="63541"/>
                    <a:pt x="145189" y="61656"/>
                  </a:cubicBezTo>
                  <a:close/>
                  <a:moveTo>
                    <a:pt x="46549" y="0"/>
                  </a:moveTo>
                  <a:cubicBezTo>
                    <a:pt x="72257" y="0"/>
                    <a:pt x="93098" y="20841"/>
                    <a:pt x="93098" y="46549"/>
                  </a:cubicBezTo>
                  <a:cubicBezTo>
                    <a:pt x="93098" y="72257"/>
                    <a:pt x="72257" y="93098"/>
                    <a:pt x="46549" y="93098"/>
                  </a:cubicBezTo>
                  <a:cubicBezTo>
                    <a:pt x="20841" y="93098"/>
                    <a:pt x="0" y="72257"/>
                    <a:pt x="0" y="46549"/>
                  </a:cubicBezTo>
                  <a:cubicBezTo>
                    <a:pt x="0" y="20841"/>
                    <a:pt x="20841" y="0"/>
                    <a:pt x="4654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18B9AA85-9A3C-4593-A32A-27BD11B81BDE}"/>
              </a:ext>
            </a:extLst>
          </p:cNvPr>
          <p:cNvGrpSpPr/>
          <p:nvPr/>
        </p:nvGrpSpPr>
        <p:grpSpPr>
          <a:xfrm>
            <a:off x="3873501" y="1332627"/>
            <a:ext cx="2266314" cy="1736458"/>
            <a:chOff x="3835068" y="1303179"/>
            <a:chExt cx="2343179" cy="1795353"/>
          </a:xfrm>
        </p:grpSpPr>
        <p:grpSp>
          <p:nvGrpSpPr>
            <p:cNvPr id="415" name="グループ化 414">
              <a:extLst>
                <a:ext uri="{FF2B5EF4-FFF2-40B4-BE49-F238E27FC236}">
                  <a16:creationId xmlns:a16="http://schemas.microsoft.com/office/drawing/2014/main" id="{96C8B6D7-1DE9-4B32-9FC8-F7BFC9773B31}"/>
                </a:ext>
              </a:extLst>
            </p:cNvPr>
            <p:cNvGrpSpPr/>
            <p:nvPr/>
          </p:nvGrpSpPr>
          <p:grpSpPr>
            <a:xfrm>
              <a:off x="4493001" y="1303179"/>
              <a:ext cx="1018496" cy="953815"/>
              <a:chOff x="1170115" y="1552755"/>
              <a:chExt cx="1711108" cy="1602442"/>
            </a:xfrm>
          </p:grpSpPr>
          <p:grpSp>
            <p:nvGrpSpPr>
              <p:cNvPr id="416" name="グループ化 415">
                <a:extLst>
                  <a:ext uri="{FF2B5EF4-FFF2-40B4-BE49-F238E27FC236}">
                    <a16:creationId xmlns:a16="http://schemas.microsoft.com/office/drawing/2014/main" id="{DF8C4391-1A94-48DE-8A9B-26E94F7B5F1E}"/>
                  </a:ext>
                </a:extLst>
              </p:cNvPr>
              <p:cNvGrpSpPr/>
              <p:nvPr/>
            </p:nvGrpSpPr>
            <p:grpSpPr>
              <a:xfrm>
                <a:off x="1170115" y="1552755"/>
                <a:ext cx="1711108" cy="1602442"/>
                <a:chOff x="2447331" y="5466376"/>
                <a:chExt cx="907334" cy="766597"/>
              </a:xfrm>
            </p:grpSpPr>
            <p:sp>
              <p:nvSpPr>
                <p:cNvPr id="418" name="楕円 417">
                  <a:extLst>
                    <a:ext uri="{FF2B5EF4-FFF2-40B4-BE49-F238E27FC236}">
                      <a16:creationId xmlns:a16="http://schemas.microsoft.com/office/drawing/2014/main" id="{48AF5C24-1275-4F28-9198-B9814CAAF52E}"/>
                    </a:ext>
                  </a:extLst>
                </p:cNvPr>
                <p:cNvSpPr/>
                <p:nvPr/>
              </p:nvSpPr>
              <p:spPr bwMode="auto">
                <a:xfrm>
                  <a:off x="2447331" y="5497332"/>
                  <a:ext cx="907334" cy="735641"/>
                </a:xfrm>
                <a:prstGeom prst="ellipse">
                  <a:avLst/>
                </a:prstGeom>
                <a:gradFill flip="none" rotWithShape="1">
                  <a:gsLst>
                    <a:gs pos="88000">
                      <a:srgbClr val="003300"/>
                    </a:gs>
                    <a:gs pos="0">
                      <a:srgbClr val="92D050"/>
                    </a:gs>
                    <a:gs pos="50000">
                      <a:srgbClr val="3399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36E3EE93-4BB8-4131-96F6-F29B93F67E3F}"/>
                    </a:ext>
                  </a:extLst>
                </p:cNvPr>
                <p:cNvSpPr/>
                <p:nvPr/>
              </p:nvSpPr>
              <p:spPr>
                <a:xfrm>
                  <a:off x="2539212" y="5554839"/>
                  <a:ext cx="712533" cy="62492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003300">
                    <a:alpha val="3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星: 8 pt 419">
                  <a:extLst>
                    <a:ext uri="{FF2B5EF4-FFF2-40B4-BE49-F238E27FC236}">
                      <a16:creationId xmlns:a16="http://schemas.microsoft.com/office/drawing/2014/main" id="{CD7ED4AE-2ACB-43C5-B592-1F2F82E822E5}"/>
                    </a:ext>
                  </a:extLst>
                </p:cNvPr>
                <p:cNvSpPr/>
                <p:nvPr/>
              </p:nvSpPr>
              <p:spPr>
                <a:xfrm>
                  <a:off x="2797803" y="5466376"/>
                  <a:ext cx="212448" cy="107156"/>
                </a:xfrm>
                <a:prstGeom prst="star8">
                  <a:avLst>
                    <a:gd name="adj" fmla="val 39722"/>
                  </a:avLst>
                </a:pr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1" name="楕円 420">
                  <a:extLst>
                    <a:ext uri="{FF2B5EF4-FFF2-40B4-BE49-F238E27FC236}">
                      <a16:creationId xmlns:a16="http://schemas.microsoft.com/office/drawing/2014/main" id="{8BC76D2C-D243-4A0B-9963-BD3AA005DE0C}"/>
                    </a:ext>
                  </a:extLst>
                </p:cNvPr>
                <p:cNvSpPr/>
                <p:nvPr/>
              </p:nvSpPr>
              <p:spPr>
                <a:xfrm>
                  <a:off x="2859881" y="5495604"/>
                  <a:ext cx="85725" cy="45719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0C3506BE-94CF-4AF2-B208-8E92BB64DC1A}"/>
                  </a:ext>
                </a:extLst>
              </p:cNvPr>
              <p:cNvSpPr/>
              <p:nvPr/>
            </p:nvSpPr>
            <p:spPr>
              <a:xfrm rot="296478">
                <a:off x="2424125" y="1814072"/>
                <a:ext cx="305030" cy="261424"/>
              </a:xfrm>
              <a:custGeom>
                <a:avLst/>
                <a:gdLst>
                  <a:gd name="connsiteX0" fmla="*/ 145189 w 304116"/>
                  <a:gd name="connsiteY0" fmla="*/ 61656 h 260642"/>
                  <a:gd name="connsiteX1" fmla="*/ 254626 w 304116"/>
                  <a:gd name="connsiteY1" fmla="*/ 114864 h 260642"/>
                  <a:gd name="connsiteX2" fmla="*/ 282220 w 304116"/>
                  <a:gd name="connsiteY2" fmla="*/ 259201 h 260642"/>
                  <a:gd name="connsiteX3" fmla="*/ 189519 w 304116"/>
                  <a:gd name="connsiteY3" fmla="*/ 179971 h 260642"/>
                  <a:gd name="connsiteX4" fmla="*/ 116176 w 304116"/>
                  <a:gd name="connsiteY4" fmla="*/ 83631 h 260642"/>
                  <a:gd name="connsiteX5" fmla="*/ 145189 w 304116"/>
                  <a:gd name="connsiteY5" fmla="*/ 61656 h 260642"/>
                  <a:gd name="connsiteX6" fmla="*/ 46549 w 304116"/>
                  <a:gd name="connsiteY6" fmla="*/ 0 h 260642"/>
                  <a:gd name="connsiteX7" fmla="*/ 93098 w 304116"/>
                  <a:gd name="connsiteY7" fmla="*/ 46549 h 260642"/>
                  <a:gd name="connsiteX8" fmla="*/ 46549 w 304116"/>
                  <a:gd name="connsiteY8" fmla="*/ 93098 h 260642"/>
                  <a:gd name="connsiteX9" fmla="*/ 0 w 304116"/>
                  <a:gd name="connsiteY9" fmla="*/ 46549 h 260642"/>
                  <a:gd name="connsiteX10" fmla="*/ 46549 w 304116"/>
                  <a:gd name="connsiteY10" fmla="*/ 0 h 26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116" h="260642">
                    <a:moveTo>
                      <a:pt x="145189" y="61656"/>
                    </a:moveTo>
                    <a:cubicBezTo>
                      <a:pt x="181399" y="56002"/>
                      <a:pt x="233871" y="92917"/>
                      <a:pt x="254626" y="114864"/>
                    </a:cubicBezTo>
                    <a:cubicBezTo>
                      <a:pt x="282300" y="144126"/>
                      <a:pt x="333494" y="247578"/>
                      <a:pt x="282220" y="259201"/>
                    </a:cubicBezTo>
                    <a:cubicBezTo>
                      <a:pt x="230946" y="270824"/>
                      <a:pt x="217193" y="209232"/>
                      <a:pt x="189519" y="179971"/>
                    </a:cubicBezTo>
                    <a:cubicBezTo>
                      <a:pt x="161846" y="150709"/>
                      <a:pt x="89459" y="137532"/>
                      <a:pt x="116176" y="83631"/>
                    </a:cubicBezTo>
                    <a:cubicBezTo>
                      <a:pt x="122855" y="70155"/>
                      <a:pt x="133118" y="63541"/>
                      <a:pt x="145189" y="61656"/>
                    </a:cubicBezTo>
                    <a:close/>
                    <a:moveTo>
                      <a:pt x="46549" y="0"/>
                    </a:moveTo>
                    <a:cubicBezTo>
                      <a:pt x="72257" y="0"/>
                      <a:pt x="93098" y="20841"/>
                      <a:pt x="93098" y="46549"/>
                    </a:cubicBezTo>
                    <a:cubicBezTo>
                      <a:pt x="93098" y="72257"/>
                      <a:pt x="72257" y="93098"/>
                      <a:pt x="46549" y="93098"/>
                    </a:cubicBezTo>
                    <a:cubicBezTo>
                      <a:pt x="20841" y="93098"/>
                      <a:pt x="0" y="72257"/>
                      <a:pt x="0" y="46549"/>
                    </a:cubicBezTo>
                    <a:cubicBezTo>
                      <a:pt x="0" y="20841"/>
                      <a:pt x="20841" y="0"/>
                      <a:pt x="465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422" name="グループ化 421">
              <a:extLst>
                <a:ext uri="{FF2B5EF4-FFF2-40B4-BE49-F238E27FC236}">
                  <a16:creationId xmlns:a16="http://schemas.microsoft.com/office/drawing/2014/main" id="{A29B319D-A2E3-4A49-A1C8-B9BB236A38B1}"/>
                </a:ext>
              </a:extLst>
            </p:cNvPr>
            <p:cNvGrpSpPr/>
            <p:nvPr/>
          </p:nvGrpSpPr>
          <p:grpSpPr>
            <a:xfrm>
              <a:off x="3835068" y="1512296"/>
              <a:ext cx="1018496" cy="953815"/>
              <a:chOff x="1170115" y="1552755"/>
              <a:chExt cx="1711108" cy="1602442"/>
            </a:xfrm>
          </p:grpSpPr>
          <p:grpSp>
            <p:nvGrpSpPr>
              <p:cNvPr id="423" name="グループ化 422">
                <a:extLst>
                  <a:ext uri="{FF2B5EF4-FFF2-40B4-BE49-F238E27FC236}">
                    <a16:creationId xmlns:a16="http://schemas.microsoft.com/office/drawing/2014/main" id="{0F280747-533F-4D20-B0B2-01137CAC2FC3}"/>
                  </a:ext>
                </a:extLst>
              </p:cNvPr>
              <p:cNvGrpSpPr/>
              <p:nvPr/>
            </p:nvGrpSpPr>
            <p:grpSpPr>
              <a:xfrm>
                <a:off x="1170115" y="1552755"/>
                <a:ext cx="1711108" cy="1602442"/>
                <a:chOff x="2447331" y="5466376"/>
                <a:chExt cx="907334" cy="766597"/>
              </a:xfrm>
            </p:grpSpPr>
            <p:sp>
              <p:nvSpPr>
                <p:cNvPr id="425" name="楕円 424">
                  <a:extLst>
                    <a:ext uri="{FF2B5EF4-FFF2-40B4-BE49-F238E27FC236}">
                      <a16:creationId xmlns:a16="http://schemas.microsoft.com/office/drawing/2014/main" id="{97FA2537-C6C0-4228-9DC9-8EAEE343C0D9}"/>
                    </a:ext>
                  </a:extLst>
                </p:cNvPr>
                <p:cNvSpPr/>
                <p:nvPr/>
              </p:nvSpPr>
              <p:spPr bwMode="auto">
                <a:xfrm>
                  <a:off x="2447331" y="5497332"/>
                  <a:ext cx="907334" cy="735641"/>
                </a:xfrm>
                <a:prstGeom prst="ellipse">
                  <a:avLst/>
                </a:prstGeom>
                <a:gradFill flip="none" rotWithShape="1">
                  <a:gsLst>
                    <a:gs pos="88000">
                      <a:srgbClr val="003300"/>
                    </a:gs>
                    <a:gs pos="0">
                      <a:srgbClr val="92D050"/>
                    </a:gs>
                    <a:gs pos="50000">
                      <a:srgbClr val="3399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2A792A4E-0EE1-4B5F-AC44-5B2633E5C59B}"/>
                    </a:ext>
                  </a:extLst>
                </p:cNvPr>
                <p:cNvSpPr/>
                <p:nvPr/>
              </p:nvSpPr>
              <p:spPr>
                <a:xfrm>
                  <a:off x="2539212" y="5554839"/>
                  <a:ext cx="712533" cy="62492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003300">
                    <a:alpha val="3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星: 8 pt 426">
                  <a:extLst>
                    <a:ext uri="{FF2B5EF4-FFF2-40B4-BE49-F238E27FC236}">
                      <a16:creationId xmlns:a16="http://schemas.microsoft.com/office/drawing/2014/main" id="{12F2B602-274A-414E-963F-04E71734E8F9}"/>
                    </a:ext>
                  </a:extLst>
                </p:cNvPr>
                <p:cNvSpPr/>
                <p:nvPr/>
              </p:nvSpPr>
              <p:spPr>
                <a:xfrm>
                  <a:off x="2797803" y="5466376"/>
                  <a:ext cx="212448" cy="107156"/>
                </a:xfrm>
                <a:prstGeom prst="star8">
                  <a:avLst>
                    <a:gd name="adj" fmla="val 39722"/>
                  </a:avLst>
                </a:pr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8" name="楕円 427">
                  <a:extLst>
                    <a:ext uri="{FF2B5EF4-FFF2-40B4-BE49-F238E27FC236}">
                      <a16:creationId xmlns:a16="http://schemas.microsoft.com/office/drawing/2014/main" id="{52AE6B1A-0613-4D07-8866-8324C4A7DB92}"/>
                    </a:ext>
                  </a:extLst>
                </p:cNvPr>
                <p:cNvSpPr/>
                <p:nvPr/>
              </p:nvSpPr>
              <p:spPr>
                <a:xfrm>
                  <a:off x="2859881" y="5495604"/>
                  <a:ext cx="85725" cy="45719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63541857-544D-4CBB-BB3D-CB6BC6D1FB78}"/>
                  </a:ext>
                </a:extLst>
              </p:cNvPr>
              <p:cNvSpPr/>
              <p:nvPr/>
            </p:nvSpPr>
            <p:spPr>
              <a:xfrm rot="296478">
                <a:off x="2424125" y="1814072"/>
                <a:ext cx="305030" cy="261424"/>
              </a:xfrm>
              <a:custGeom>
                <a:avLst/>
                <a:gdLst>
                  <a:gd name="connsiteX0" fmla="*/ 145189 w 304116"/>
                  <a:gd name="connsiteY0" fmla="*/ 61656 h 260642"/>
                  <a:gd name="connsiteX1" fmla="*/ 254626 w 304116"/>
                  <a:gd name="connsiteY1" fmla="*/ 114864 h 260642"/>
                  <a:gd name="connsiteX2" fmla="*/ 282220 w 304116"/>
                  <a:gd name="connsiteY2" fmla="*/ 259201 h 260642"/>
                  <a:gd name="connsiteX3" fmla="*/ 189519 w 304116"/>
                  <a:gd name="connsiteY3" fmla="*/ 179971 h 260642"/>
                  <a:gd name="connsiteX4" fmla="*/ 116176 w 304116"/>
                  <a:gd name="connsiteY4" fmla="*/ 83631 h 260642"/>
                  <a:gd name="connsiteX5" fmla="*/ 145189 w 304116"/>
                  <a:gd name="connsiteY5" fmla="*/ 61656 h 260642"/>
                  <a:gd name="connsiteX6" fmla="*/ 46549 w 304116"/>
                  <a:gd name="connsiteY6" fmla="*/ 0 h 260642"/>
                  <a:gd name="connsiteX7" fmla="*/ 93098 w 304116"/>
                  <a:gd name="connsiteY7" fmla="*/ 46549 h 260642"/>
                  <a:gd name="connsiteX8" fmla="*/ 46549 w 304116"/>
                  <a:gd name="connsiteY8" fmla="*/ 93098 h 260642"/>
                  <a:gd name="connsiteX9" fmla="*/ 0 w 304116"/>
                  <a:gd name="connsiteY9" fmla="*/ 46549 h 260642"/>
                  <a:gd name="connsiteX10" fmla="*/ 46549 w 304116"/>
                  <a:gd name="connsiteY10" fmla="*/ 0 h 26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116" h="260642">
                    <a:moveTo>
                      <a:pt x="145189" y="61656"/>
                    </a:moveTo>
                    <a:cubicBezTo>
                      <a:pt x="181399" y="56002"/>
                      <a:pt x="233871" y="92917"/>
                      <a:pt x="254626" y="114864"/>
                    </a:cubicBezTo>
                    <a:cubicBezTo>
                      <a:pt x="282300" y="144126"/>
                      <a:pt x="333494" y="247578"/>
                      <a:pt x="282220" y="259201"/>
                    </a:cubicBezTo>
                    <a:cubicBezTo>
                      <a:pt x="230946" y="270824"/>
                      <a:pt x="217193" y="209232"/>
                      <a:pt x="189519" y="179971"/>
                    </a:cubicBezTo>
                    <a:cubicBezTo>
                      <a:pt x="161846" y="150709"/>
                      <a:pt x="89459" y="137532"/>
                      <a:pt x="116176" y="83631"/>
                    </a:cubicBezTo>
                    <a:cubicBezTo>
                      <a:pt x="122855" y="70155"/>
                      <a:pt x="133118" y="63541"/>
                      <a:pt x="145189" y="61656"/>
                    </a:cubicBezTo>
                    <a:close/>
                    <a:moveTo>
                      <a:pt x="46549" y="0"/>
                    </a:moveTo>
                    <a:cubicBezTo>
                      <a:pt x="72257" y="0"/>
                      <a:pt x="93098" y="20841"/>
                      <a:pt x="93098" y="46549"/>
                    </a:cubicBezTo>
                    <a:cubicBezTo>
                      <a:pt x="93098" y="72257"/>
                      <a:pt x="72257" y="93098"/>
                      <a:pt x="46549" y="93098"/>
                    </a:cubicBezTo>
                    <a:cubicBezTo>
                      <a:pt x="20841" y="93098"/>
                      <a:pt x="0" y="72257"/>
                      <a:pt x="0" y="46549"/>
                    </a:cubicBezTo>
                    <a:cubicBezTo>
                      <a:pt x="0" y="20841"/>
                      <a:pt x="20841" y="0"/>
                      <a:pt x="465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443" name="グループ化 442">
              <a:extLst>
                <a:ext uri="{FF2B5EF4-FFF2-40B4-BE49-F238E27FC236}">
                  <a16:creationId xmlns:a16="http://schemas.microsoft.com/office/drawing/2014/main" id="{B476F367-F911-45E7-923A-F8534983D2C1}"/>
                </a:ext>
              </a:extLst>
            </p:cNvPr>
            <p:cNvGrpSpPr/>
            <p:nvPr/>
          </p:nvGrpSpPr>
          <p:grpSpPr>
            <a:xfrm>
              <a:off x="5159751" y="1576229"/>
              <a:ext cx="1018496" cy="953815"/>
              <a:chOff x="1170115" y="1552755"/>
              <a:chExt cx="1711108" cy="1602442"/>
            </a:xfrm>
          </p:grpSpPr>
          <p:grpSp>
            <p:nvGrpSpPr>
              <p:cNvPr id="444" name="グループ化 443">
                <a:extLst>
                  <a:ext uri="{FF2B5EF4-FFF2-40B4-BE49-F238E27FC236}">
                    <a16:creationId xmlns:a16="http://schemas.microsoft.com/office/drawing/2014/main" id="{B9BD3BAC-051B-45AB-9285-F5DE23A32628}"/>
                  </a:ext>
                </a:extLst>
              </p:cNvPr>
              <p:cNvGrpSpPr/>
              <p:nvPr/>
            </p:nvGrpSpPr>
            <p:grpSpPr>
              <a:xfrm>
                <a:off x="1170115" y="1552755"/>
                <a:ext cx="1711108" cy="1602442"/>
                <a:chOff x="2447331" y="5466376"/>
                <a:chExt cx="907334" cy="766597"/>
              </a:xfrm>
            </p:grpSpPr>
            <p:sp>
              <p:nvSpPr>
                <p:cNvPr id="446" name="楕円 445">
                  <a:extLst>
                    <a:ext uri="{FF2B5EF4-FFF2-40B4-BE49-F238E27FC236}">
                      <a16:creationId xmlns:a16="http://schemas.microsoft.com/office/drawing/2014/main" id="{A796309B-ED3E-43FB-857F-E310B8E8F051}"/>
                    </a:ext>
                  </a:extLst>
                </p:cNvPr>
                <p:cNvSpPr/>
                <p:nvPr/>
              </p:nvSpPr>
              <p:spPr bwMode="auto">
                <a:xfrm>
                  <a:off x="2447331" y="5497332"/>
                  <a:ext cx="907334" cy="735641"/>
                </a:xfrm>
                <a:prstGeom prst="ellipse">
                  <a:avLst/>
                </a:prstGeom>
                <a:gradFill flip="none" rotWithShape="1">
                  <a:gsLst>
                    <a:gs pos="88000">
                      <a:srgbClr val="003300"/>
                    </a:gs>
                    <a:gs pos="0">
                      <a:srgbClr val="92D050"/>
                    </a:gs>
                    <a:gs pos="50000">
                      <a:srgbClr val="3399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6E904AC1-8D07-4C09-9ED0-39D53F4C7E69}"/>
                    </a:ext>
                  </a:extLst>
                </p:cNvPr>
                <p:cNvSpPr/>
                <p:nvPr/>
              </p:nvSpPr>
              <p:spPr>
                <a:xfrm>
                  <a:off x="2539212" y="5554839"/>
                  <a:ext cx="712533" cy="62492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003300">
                    <a:alpha val="3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星: 8 pt 447">
                  <a:extLst>
                    <a:ext uri="{FF2B5EF4-FFF2-40B4-BE49-F238E27FC236}">
                      <a16:creationId xmlns:a16="http://schemas.microsoft.com/office/drawing/2014/main" id="{78A57ED0-FF8E-4D1C-BA23-4C47BAB59620}"/>
                    </a:ext>
                  </a:extLst>
                </p:cNvPr>
                <p:cNvSpPr/>
                <p:nvPr/>
              </p:nvSpPr>
              <p:spPr>
                <a:xfrm>
                  <a:off x="2797803" y="5466376"/>
                  <a:ext cx="212448" cy="107156"/>
                </a:xfrm>
                <a:prstGeom prst="star8">
                  <a:avLst>
                    <a:gd name="adj" fmla="val 39722"/>
                  </a:avLst>
                </a:pr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9" name="楕円 448">
                  <a:extLst>
                    <a:ext uri="{FF2B5EF4-FFF2-40B4-BE49-F238E27FC236}">
                      <a16:creationId xmlns:a16="http://schemas.microsoft.com/office/drawing/2014/main" id="{7689901B-4C92-4058-8419-848B42CEA0FF}"/>
                    </a:ext>
                  </a:extLst>
                </p:cNvPr>
                <p:cNvSpPr/>
                <p:nvPr/>
              </p:nvSpPr>
              <p:spPr>
                <a:xfrm>
                  <a:off x="2859881" y="5495604"/>
                  <a:ext cx="85725" cy="45719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7D88EFDC-A8BC-45D3-B92D-54923F663A0A}"/>
                  </a:ext>
                </a:extLst>
              </p:cNvPr>
              <p:cNvSpPr/>
              <p:nvPr/>
            </p:nvSpPr>
            <p:spPr>
              <a:xfrm rot="296478">
                <a:off x="2424125" y="1814072"/>
                <a:ext cx="305030" cy="261424"/>
              </a:xfrm>
              <a:custGeom>
                <a:avLst/>
                <a:gdLst>
                  <a:gd name="connsiteX0" fmla="*/ 145189 w 304116"/>
                  <a:gd name="connsiteY0" fmla="*/ 61656 h 260642"/>
                  <a:gd name="connsiteX1" fmla="*/ 254626 w 304116"/>
                  <a:gd name="connsiteY1" fmla="*/ 114864 h 260642"/>
                  <a:gd name="connsiteX2" fmla="*/ 282220 w 304116"/>
                  <a:gd name="connsiteY2" fmla="*/ 259201 h 260642"/>
                  <a:gd name="connsiteX3" fmla="*/ 189519 w 304116"/>
                  <a:gd name="connsiteY3" fmla="*/ 179971 h 260642"/>
                  <a:gd name="connsiteX4" fmla="*/ 116176 w 304116"/>
                  <a:gd name="connsiteY4" fmla="*/ 83631 h 260642"/>
                  <a:gd name="connsiteX5" fmla="*/ 145189 w 304116"/>
                  <a:gd name="connsiteY5" fmla="*/ 61656 h 260642"/>
                  <a:gd name="connsiteX6" fmla="*/ 46549 w 304116"/>
                  <a:gd name="connsiteY6" fmla="*/ 0 h 260642"/>
                  <a:gd name="connsiteX7" fmla="*/ 93098 w 304116"/>
                  <a:gd name="connsiteY7" fmla="*/ 46549 h 260642"/>
                  <a:gd name="connsiteX8" fmla="*/ 46549 w 304116"/>
                  <a:gd name="connsiteY8" fmla="*/ 93098 h 260642"/>
                  <a:gd name="connsiteX9" fmla="*/ 0 w 304116"/>
                  <a:gd name="connsiteY9" fmla="*/ 46549 h 260642"/>
                  <a:gd name="connsiteX10" fmla="*/ 46549 w 304116"/>
                  <a:gd name="connsiteY10" fmla="*/ 0 h 26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116" h="260642">
                    <a:moveTo>
                      <a:pt x="145189" y="61656"/>
                    </a:moveTo>
                    <a:cubicBezTo>
                      <a:pt x="181399" y="56002"/>
                      <a:pt x="233871" y="92917"/>
                      <a:pt x="254626" y="114864"/>
                    </a:cubicBezTo>
                    <a:cubicBezTo>
                      <a:pt x="282300" y="144126"/>
                      <a:pt x="333494" y="247578"/>
                      <a:pt x="282220" y="259201"/>
                    </a:cubicBezTo>
                    <a:cubicBezTo>
                      <a:pt x="230946" y="270824"/>
                      <a:pt x="217193" y="209232"/>
                      <a:pt x="189519" y="179971"/>
                    </a:cubicBezTo>
                    <a:cubicBezTo>
                      <a:pt x="161846" y="150709"/>
                      <a:pt x="89459" y="137532"/>
                      <a:pt x="116176" y="83631"/>
                    </a:cubicBezTo>
                    <a:cubicBezTo>
                      <a:pt x="122855" y="70155"/>
                      <a:pt x="133118" y="63541"/>
                      <a:pt x="145189" y="61656"/>
                    </a:cubicBezTo>
                    <a:close/>
                    <a:moveTo>
                      <a:pt x="46549" y="0"/>
                    </a:moveTo>
                    <a:cubicBezTo>
                      <a:pt x="72257" y="0"/>
                      <a:pt x="93098" y="20841"/>
                      <a:pt x="93098" y="46549"/>
                    </a:cubicBezTo>
                    <a:cubicBezTo>
                      <a:pt x="93098" y="72257"/>
                      <a:pt x="72257" y="93098"/>
                      <a:pt x="46549" y="93098"/>
                    </a:cubicBezTo>
                    <a:cubicBezTo>
                      <a:pt x="20841" y="93098"/>
                      <a:pt x="0" y="72257"/>
                      <a:pt x="0" y="46549"/>
                    </a:cubicBezTo>
                    <a:cubicBezTo>
                      <a:pt x="0" y="20841"/>
                      <a:pt x="20841" y="0"/>
                      <a:pt x="465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450" name="グループ化 449">
              <a:extLst>
                <a:ext uri="{FF2B5EF4-FFF2-40B4-BE49-F238E27FC236}">
                  <a16:creationId xmlns:a16="http://schemas.microsoft.com/office/drawing/2014/main" id="{D674617A-21C0-4CDD-9CB9-1105A7989474}"/>
                </a:ext>
              </a:extLst>
            </p:cNvPr>
            <p:cNvGrpSpPr/>
            <p:nvPr/>
          </p:nvGrpSpPr>
          <p:grpSpPr>
            <a:xfrm>
              <a:off x="4097906" y="1943813"/>
              <a:ext cx="1018496" cy="953815"/>
              <a:chOff x="1170115" y="1552755"/>
              <a:chExt cx="1711108" cy="1602442"/>
            </a:xfrm>
          </p:grpSpPr>
          <p:grpSp>
            <p:nvGrpSpPr>
              <p:cNvPr id="451" name="グループ化 450">
                <a:extLst>
                  <a:ext uri="{FF2B5EF4-FFF2-40B4-BE49-F238E27FC236}">
                    <a16:creationId xmlns:a16="http://schemas.microsoft.com/office/drawing/2014/main" id="{68590B0C-0799-437D-B373-958604B0F434}"/>
                  </a:ext>
                </a:extLst>
              </p:cNvPr>
              <p:cNvGrpSpPr/>
              <p:nvPr/>
            </p:nvGrpSpPr>
            <p:grpSpPr>
              <a:xfrm>
                <a:off x="1170115" y="1552755"/>
                <a:ext cx="1711108" cy="1602442"/>
                <a:chOff x="2447331" y="5466376"/>
                <a:chExt cx="907334" cy="766597"/>
              </a:xfrm>
            </p:grpSpPr>
            <p:sp>
              <p:nvSpPr>
                <p:cNvPr id="453" name="楕円 452">
                  <a:extLst>
                    <a:ext uri="{FF2B5EF4-FFF2-40B4-BE49-F238E27FC236}">
                      <a16:creationId xmlns:a16="http://schemas.microsoft.com/office/drawing/2014/main" id="{9B0A7A75-0A24-4974-83E8-07DAF3EF652C}"/>
                    </a:ext>
                  </a:extLst>
                </p:cNvPr>
                <p:cNvSpPr/>
                <p:nvPr/>
              </p:nvSpPr>
              <p:spPr bwMode="auto">
                <a:xfrm>
                  <a:off x="2447331" y="5497332"/>
                  <a:ext cx="907334" cy="735641"/>
                </a:xfrm>
                <a:prstGeom prst="ellipse">
                  <a:avLst/>
                </a:prstGeom>
                <a:gradFill flip="none" rotWithShape="1">
                  <a:gsLst>
                    <a:gs pos="88000">
                      <a:srgbClr val="003300"/>
                    </a:gs>
                    <a:gs pos="0">
                      <a:srgbClr val="92D050"/>
                    </a:gs>
                    <a:gs pos="50000">
                      <a:srgbClr val="3399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CA28DEE2-7910-4D82-8AFE-19D964F50C2E}"/>
                    </a:ext>
                  </a:extLst>
                </p:cNvPr>
                <p:cNvSpPr/>
                <p:nvPr/>
              </p:nvSpPr>
              <p:spPr>
                <a:xfrm>
                  <a:off x="2539212" y="5554839"/>
                  <a:ext cx="712533" cy="62492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003300">
                    <a:alpha val="3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星: 8 pt 454">
                  <a:extLst>
                    <a:ext uri="{FF2B5EF4-FFF2-40B4-BE49-F238E27FC236}">
                      <a16:creationId xmlns:a16="http://schemas.microsoft.com/office/drawing/2014/main" id="{9CC60FEE-C35F-427D-9567-10135A66383D}"/>
                    </a:ext>
                  </a:extLst>
                </p:cNvPr>
                <p:cNvSpPr/>
                <p:nvPr/>
              </p:nvSpPr>
              <p:spPr>
                <a:xfrm>
                  <a:off x="2797803" y="5466376"/>
                  <a:ext cx="212448" cy="107156"/>
                </a:xfrm>
                <a:prstGeom prst="star8">
                  <a:avLst>
                    <a:gd name="adj" fmla="val 39722"/>
                  </a:avLst>
                </a:pr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6" name="楕円 455">
                  <a:extLst>
                    <a:ext uri="{FF2B5EF4-FFF2-40B4-BE49-F238E27FC236}">
                      <a16:creationId xmlns:a16="http://schemas.microsoft.com/office/drawing/2014/main" id="{75C38EAA-A0D7-40C4-9C04-B877ED44F2DA}"/>
                    </a:ext>
                  </a:extLst>
                </p:cNvPr>
                <p:cNvSpPr/>
                <p:nvPr/>
              </p:nvSpPr>
              <p:spPr>
                <a:xfrm>
                  <a:off x="2859881" y="5495604"/>
                  <a:ext cx="85725" cy="45719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AB706B23-47E7-4F7D-A9FC-44017A48A8A9}"/>
                  </a:ext>
                </a:extLst>
              </p:cNvPr>
              <p:cNvSpPr/>
              <p:nvPr/>
            </p:nvSpPr>
            <p:spPr>
              <a:xfrm rot="296478">
                <a:off x="2424125" y="1814072"/>
                <a:ext cx="305030" cy="261424"/>
              </a:xfrm>
              <a:custGeom>
                <a:avLst/>
                <a:gdLst>
                  <a:gd name="connsiteX0" fmla="*/ 145189 w 304116"/>
                  <a:gd name="connsiteY0" fmla="*/ 61656 h 260642"/>
                  <a:gd name="connsiteX1" fmla="*/ 254626 w 304116"/>
                  <a:gd name="connsiteY1" fmla="*/ 114864 h 260642"/>
                  <a:gd name="connsiteX2" fmla="*/ 282220 w 304116"/>
                  <a:gd name="connsiteY2" fmla="*/ 259201 h 260642"/>
                  <a:gd name="connsiteX3" fmla="*/ 189519 w 304116"/>
                  <a:gd name="connsiteY3" fmla="*/ 179971 h 260642"/>
                  <a:gd name="connsiteX4" fmla="*/ 116176 w 304116"/>
                  <a:gd name="connsiteY4" fmla="*/ 83631 h 260642"/>
                  <a:gd name="connsiteX5" fmla="*/ 145189 w 304116"/>
                  <a:gd name="connsiteY5" fmla="*/ 61656 h 260642"/>
                  <a:gd name="connsiteX6" fmla="*/ 46549 w 304116"/>
                  <a:gd name="connsiteY6" fmla="*/ 0 h 260642"/>
                  <a:gd name="connsiteX7" fmla="*/ 93098 w 304116"/>
                  <a:gd name="connsiteY7" fmla="*/ 46549 h 260642"/>
                  <a:gd name="connsiteX8" fmla="*/ 46549 w 304116"/>
                  <a:gd name="connsiteY8" fmla="*/ 93098 h 260642"/>
                  <a:gd name="connsiteX9" fmla="*/ 0 w 304116"/>
                  <a:gd name="connsiteY9" fmla="*/ 46549 h 260642"/>
                  <a:gd name="connsiteX10" fmla="*/ 46549 w 304116"/>
                  <a:gd name="connsiteY10" fmla="*/ 0 h 26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116" h="260642">
                    <a:moveTo>
                      <a:pt x="145189" y="61656"/>
                    </a:moveTo>
                    <a:cubicBezTo>
                      <a:pt x="181399" y="56002"/>
                      <a:pt x="233871" y="92917"/>
                      <a:pt x="254626" y="114864"/>
                    </a:cubicBezTo>
                    <a:cubicBezTo>
                      <a:pt x="282300" y="144126"/>
                      <a:pt x="333494" y="247578"/>
                      <a:pt x="282220" y="259201"/>
                    </a:cubicBezTo>
                    <a:cubicBezTo>
                      <a:pt x="230946" y="270824"/>
                      <a:pt x="217193" y="209232"/>
                      <a:pt x="189519" y="179971"/>
                    </a:cubicBezTo>
                    <a:cubicBezTo>
                      <a:pt x="161846" y="150709"/>
                      <a:pt x="89459" y="137532"/>
                      <a:pt x="116176" y="83631"/>
                    </a:cubicBezTo>
                    <a:cubicBezTo>
                      <a:pt x="122855" y="70155"/>
                      <a:pt x="133118" y="63541"/>
                      <a:pt x="145189" y="61656"/>
                    </a:cubicBezTo>
                    <a:close/>
                    <a:moveTo>
                      <a:pt x="46549" y="0"/>
                    </a:moveTo>
                    <a:cubicBezTo>
                      <a:pt x="72257" y="0"/>
                      <a:pt x="93098" y="20841"/>
                      <a:pt x="93098" y="46549"/>
                    </a:cubicBezTo>
                    <a:cubicBezTo>
                      <a:pt x="93098" y="72257"/>
                      <a:pt x="72257" y="93098"/>
                      <a:pt x="46549" y="93098"/>
                    </a:cubicBezTo>
                    <a:cubicBezTo>
                      <a:pt x="20841" y="93098"/>
                      <a:pt x="0" y="72257"/>
                      <a:pt x="0" y="46549"/>
                    </a:cubicBezTo>
                    <a:cubicBezTo>
                      <a:pt x="0" y="20841"/>
                      <a:pt x="20841" y="0"/>
                      <a:pt x="465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457" name="グループ化 456">
              <a:extLst>
                <a:ext uri="{FF2B5EF4-FFF2-40B4-BE49-F238E27FC236}">
                  <a16:creationId xmlns:a16="http://schemas.microsoft.com/office/drawing/2014/main" id="{8BED4516-14EB-4A70-B9A0-1364A2530728}"/>
                </a:ext>
              </a:extLst>
            </p:cNvPr>
            <p:cNvGrpSpPr/>
            <p:nvPr/>
          </p:nvGrpSpPr>
          <p:grpSpPr>
            <a:xfrm>
              <a:off x="4707367" y="2144717"/>
              <a:ext cx="1018496" cy="953815"/>
              <a:chOff x="1170115" y="1552755"/>
              <a:chExt cx="1711108" cy="1602442"/>
            </a:xfrm>
          </p:grpSpPr>
          <p:grpSp>
            <p:nvGrpSpPr>
              <p:cNvPr id="458" name="グループ化 457">
                <a:extLst>
                  <a:ext uri="{FF2B5EF4-FFF2-40B4-BE49-F238E27FC236}">
                    <a16:creationId xmlns:a16="http://schemas.microsoft.com/office/drawing/2014/main" id="{F8FBCA86-994C-49FA-8B19-9F25EE91D70D}"/>
                  </a:ext>
                </a:extLst>
              </p:cNvPr>
              <p:cNvGrpSpPr/>
              <p:nvPr/>
            </p:nvGrpSpPr>
            <p:grpSpPr>
              <a:xfrm>
                <a:off x="1170115" y="1552755"/>
                <a:ext cx="1711108" cy="1602442"/>
                <a:chOff x="2447331" y="5466376"/>
                <a:chExt cx="907334" cy="766597"/>
              </a:xfrm>
            </p:grpSpPr>
            <p:sp>
              <p:nvSpPr>
                <p:cNvPr id="460" name="楕円 459">
                  <a:extLst>
                    <a:ext uri="{FF2B5EF4-FFF2-40B4-BE49-F238E27FC236}">
                      <a16:creationId xmlns:a16="http://schemas.microsoft.com/office/drawing/2014/main" id="{A2896006-7CE7-47F1-956C-8C230ECD4818}"/>
                    </a:ext>
                  </a:extLst>
                </p:cNvPr>
                <p:cNvSpPr/>
                <p:nvPr/>
              </p:nvSpPr>
              <p:spPr bwMode="auto">
                <a:xfrm>
                  <a:off x="2447331" y="5497332"/>
                  <a:ext cx="907334" cy="735641"/>
                </a:xfrm>
                <a:prstGeom prst="ellipse">
                  <a:avLst/>
                </a:prstGeom>
                <a:gradFill flip="none" rotWithShape="1">
                  <a:gsLst>
                    <a:gs pos="88000">
                      <a:srgbClr val="003300"/>
                    </a:gs>
                    <a:gs pos="0">
                      <a:srgbClr val="92D050"/>
                    </a:gs>
                    <a:gs pos="50000">
                      <a:srgbClr val="3399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1" name="フリーフォーム: 図形 460">
                  <a:extLst>
                    <a:ext uri="{FF2B5EF4-FFF2-40B4-BE49-F238E27FC236}">
                      <a16:creationId xmlns:a16="http://schemas.microsoft.com/office/drawing/2014/main" id="{B7015A75-6A06-4B20-A2C8-8C2C279F00B4}"/>
                    </a:ext>
                  </a:extLst>
                </p:cNvPr>
                <p:cNvSpPr/>
                <p:nvPr/>
              </p:nvSpPr>
              <p:spPr>
                <a:xfrm>
                  <a:off x="2539212" y="5554839"/>
                  <a:ext cx="712533" cy="62492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003300">
                    <a:alpha val="3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2" name="星: 8 pt 461">
                  <a:extLst>
                    <a:ext uri="{FF2B5EF4-FFF2-40B4-BE49-F238E27FC236}">
                      <a16:creationId xmlns:a16="http://schemas.microsoft.com/office/drawing/2014/main" id="{48A2615D-5C4A-4D95-8CE8-D661FF0A6B3A}"/>
                    </a:ext>
                  </a:extLst>
                </p:cNvPr>
                <p:cNvSpPr/>
                <p:nvPr/>
              </p:nvSpPr>
              <p:spPr>
                <a:xfrm>
                  <a:off x="2797803" y="5466376"/>
                  <a:ext cx="212448" cy="107156"/>
                </a:xfrm>
                <a:prstGeom prst="star8">
                  <a:avLst>
                    <a:gd name="adj" fmla="val 39722"/>
                  </a:avLst>
                </a:pr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3" name="楕円 462">
                  <a:extLst>
                    <a:ext uri="{FF2B5EF4-FFF2-40B4-BE49-F238E27FC236}">
                      <a16:creationId xmlns:a16="http://schemas.microsoft.com/office/drawing/2014/main" id="{FAAD2489-6B30-4E14-9893-AE3736F291EB}"/>
                    </a:ext>
                  </a:extLst>
                </p:cNvPr>
                <p:cNvSpPr/>
                <p:nvPr/>
              </p:nvSpPr>
              <p:spPr>
                <a:xfrm>
                  <a:off x="2859881" y="5495604"/>
                  <a:ext cx="85725" cy="45719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06490FA1-962F-4271-B7BE-54561D8A6681}"/>
                  </a:ext>
                </a:extLst>
              </p:cNvPr>
              <p:cNvSpPr/>
              <p:nvPr/>
            </p:nvSpPr>
            <p:spPr>
              <a:xfrm rot="296478">
                <a:off x="2424125" y="1814072"/>
                <a:ext cx="305030" cy="261424"/>
              </a:xfrm>
              <a:custGeom>
                <a:avLst/>
                <a:gdLst>
                  <a:gd name="connsiteX0" fmla="*/ 145189 w 304116"/>
                  <a:gd name="connsiteY0" fmla="*/ 61656 h 260642"/>
                  <a:gd name="connsiteX1" fmla="*/ 254626 w 304116"/>
                  <a:gd name="connsiteY1" fmla="*/ 114864 h 260642"/>
                  <a:gd name="connsiteX2" fmla="*/ 282220 w 304116"/>
                  <a:gd name="connsiteY2" fmla="*/ 259201 h 260642"/>
                  <a:gd name="connsiteX3" fmla="*/ 189519 w 304116"/>
                  <a:gd name="connsiteY3" fmla="*/ 179971 h 260642"/>
                  <a:gd name="connsiteX4" fmla="*/ 116176 w 304116"/>
                  <a:gd name="connsiteY4" fmla="*/ 83631 h 260642"/>
                  <a:gd name="connsiteX5" fmla="*/ 145189 w 304116"/>
                  <a:gd name="connsiteY5" fmla="*/ 61656 h 260642"/>
                  <a:gd name="connsiteX6" fmla="*/ 46549 w 304116"/>
                  <a:gd name="connsiteY6" fmla="*/ 0 h 260642"/>
                  <a:gd name="connsiteX7" fmla="*/ 93098 w 304116"/>
                  <a:gd name="connsiteY7" fmla="*/ 46549 h 260642"/>
                  <a:gd name="connsiteX8" fmla="*/ 46549 w 304116"/>
                  <a:gd name="connsiteY8" fmla="*/ 93098 h 260642"/>
                  <a:gd name="connsiteX9" fmla="*/ 0 w 304116"/>
                  <a:gd name="connsiteY9" fmla="*/ 46549 h 260642"/>
                  <a:gd name="connsiteX10" fmla="*/ 46549 w 304116"/>
                  <a:gd name="connsiteY10" fmla="*/ 0 h 26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116" h="260642">
                    <a:moveTo>
                      <a:pt x="145189" y="61656"/>
                    </a:moveTo>
                    <a:cubicBezTo>
                      <a:pt x="181399" y="56002"/>
                      <a:pt x="233871" y="92917"/>
                      <a:pt x="254626" y="114864"/>
                    </a:cubicBezTo>
                    <a:cubicBezTo>
                      <a:pt x="282300" y="144126"/>
                      <a:pt x="333494" y="247578"/>
                      <a:pt x="282220" y="259201"/>
                    </a:cubicBezTo>
                    <a:cubicBezTo>
                      <a:pt x="230946" y="270824"/>
                      <a:pt x="217193" y="209232"/>
                      <a:pt x="189519" y="179971"/>
                    </a:cubicBezTo>
                    <a:cubicBezTo>
                      <a:pt x="161846" y="150709"/>
                      <a:pt x="89459" y="137532"/>
                      <a:pt x="116176" y="83631"/>
                    </a:cubicBezTo>
                    <a:cubicBezTo>
                      <a:pt x="122855" y="70155"/>
                      <a:pt x="133118" y="63541"/>
                      <a:pt x="145189" y="61656"/>
                    </a:cubicBezTo>
                    <a:close/>
                    <a:moveTo>
                      <a:pt x="46549" y="0"/>
                    </a:moveTo>
                    <a:cubicBezTo>
                      <a:pt x="72257" y="0"/>
                      <a:pt x="93098" y="20841"/>
                      <a:pt x="93098" y="46549"/>
                    </a:cubicBezTo>
                    <a:cubicBezTo>
                      <a:pt x="93098" y="72257"/>
                      <a:pt x="72257" y="93098"/>
                      <a:pt x="46549" y="93098"/>
                    </a:cubicBezTo>
                    <a:cubicBezTo>
                      <a:pt x="20841" y="93098"/>
                      <a:pt x="0" y="72257"/>
                      <a:pt x="0" y="46549"/>
                    </a:cubicBezTo>
                    <a:cubicBezTo>
                      <a:pt x="0" y="20841"/>
                      <a:pt x="20841" y="0"/>
                      <a:pt x="465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035E4348-B85A-4350-B4EB-F8BD3C80C34E}"/>
              </a:ext>
            </a:extLst>
          </p:cNvPr>
          <p:cNvGrpSpPr/>
          <p:nvPr/>
        </p:nvGrpSpPr>
        <p:grpSpPr>
          <a:xfrm>
            <a:off x="6605083" y="1358518"/>
            <a:ext cx="2605086" cy="1807631"/>
            <a:chOff x="6605083" y="1358518"/>
            <a:chExt cx="2605086" cy="1807631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C32CBC9-F223-4485-BD45-174FCCACD113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7C7A51E0-4554-4B4F-BC34-CE1C86E49A5C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205" name="楕円 204">
                  <a:extLst>
                    <a:ext uri="{FF2B5EF4-FFF2-40B4-BE49-F238E27FC236}">
                      <a16:creationId xmlns:a16="http://schemas.microsoft.com/office/drawing/2014/main" id="{B99AF0CB-3D2D-4441-8518-D6CE87D91C64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1C9E6565-C238-456B-BBCF-B466CE716ECC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75395AC4-BEBE-490A-A049-222348DCE51A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64" name="グループ化 463">
              <a:extLst>
                <a:ext uri="{FF2B5EF4-FFF2-40B4-BE49-F238E27FC236}">
                  <a16:creationId xmlns:a16="http://schemas.microsoft.com/office/drawing/2014/main" id="{2A1730AD-BCAE-454B-A55B-F59718B1D683}"/>
                </a:ext>
              </a:extLst>
            </p:cNvPr>
            <p:cNvGrpSpPr/>
            <p:nvPr/>
          </p:nvGrpSpPr>
          <p:grpSpPr>
            <a:xfrm>
              <a:off x="6876042" y="1358518"/>
              <a:ext cx="2065132" cy="1582312"/>
              <a:chOff x="3835068" y="1303179"/>
              <a:chExt cx="2343179" cy="1795353"/>
            </a:xfrm>
          </p:grpSpPr>
          <p:grpSp>
            <p:nvGrpSpPr>
              <p:cNvPr id="465" name="グループ化 464">
                <a:extLst>
                  <a:ext uri="{FF2B5EF4-FFF2-40B4-BE49-F238E27FC236}">
                    <a16:creationId xmlns:a16="http://schemas.microsoft.com/office/drawing/2014/main" id="{E0CA18D9-472C-4EA0-9E34-176B5457BA4A}"/>
                  </a:ext>
                </a:extLst>
              </p:cNvPr>
              <p:cNvGrpSpPr/>
              <p:nvPr/>
            </p:nvGrpSpPr>
            <p:grpSpPr>
              <a:xfrm>
                <a:off x="4493001" y="1303179"/>
                <a:ext cx="1018496" cy="953815"/>
                <a:chOff x="1170115" y="1552755"/>
                <a:chExt cx="1711108" cy="1602442"/>
              </a:xfrm>
            </p:grpSpPr>
            <p:grpSp>
              <p:nvGrpSpPr>
                <p:cNvPr id="494" name="グループ化 493">
                  <a:extLst>
                    <a:ext uri="{FF2B5EF4-FFF2-40B4-BE49-F238E27FC236}">
                      <a16:creationId xmlns:a16="http://schemas.microsoft.com/office/drawing/2014/main" id="{C4AA5FC4-C09C-44A4-B6DC-41342C92C29C}"/>
                    </a:ext>
                  </a:extLst>
                </p:cNvPr>
                <p:cNvGrpSpPr/>
                <p:nvPr/>
              </p:nvGrpSpPr>
              <p:grpSpPr>
                <a:xfrm>
                  <a:off x="1170115" y="1552755"/>
                  <a:ext cx="1711108" cy="1602442"/>
                  <a:chOff x="2447331" y="5466376"/>
                  <a:chExt cx="907334" cy="766597"/>
                </a:xfrm>
              </p:grpSpPr>
              <p:sp>
                <p:nvSpPr>
                  <p:cNvPr id="496" name="楕円 495">
                    <a:extLst>
                      <a:ext uri="{FF2B5EF4-FFF2-40B4-BE49-F238E27FC236}">
                        <a16:creationId xmlns:a16="http://schemas.microsoft.com/office/drawing/2014/main" id="{90D2FC08-81E1-41F7-940A-431AFD4AC0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47331" y="5497332"/>
                    <a:ext cx="907334" cy="735641"/>
                  </a:xfrm>
                  <a:prstGeom prst="ellipse">
                    <a:avLst/>
                  </a:prstGeom>
                  <a:gradFill flip="none" rotWithShape="1">
                    <a:gsLst>
                      <a:gs pos="88000">
                        <a:srgbClr val="003300"/>
                      </a:gs>
                      <a:gs pos="0">
                        <a:srgbClr val="92D050"/>
                      </a:gs>
                      <a:gs pos="50000">
                        <a:srgbClr val="339933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7" name="フリーフォーム: 図形 496">
                    <a:extLst>
                      <a:ext uri="{FF2B5EF4-FFF2-40B4-BE49-F238E27FC236}">
                        <a16:creationId xmlns:a16="http://schemas.microsoft.com/office/drawing/2014/main" id="{03A2DAC4-EACC-421E-8848-ED4E26E09A31}"/>
                      </a:ext>
                    </a:extLst>
                  </p:cNvPr>
                  <p:cNvSpPr/>
                  <p:nvPr/>
                </p:nvSpPr>
                <p:spPr>
                  <a:xfrm>
                    <a:off x="2539212" y="5554839"/>
                    <a:ext cx="712533" cy="624922"/>
                  </a:xfrm>
                  <a:custGeom>
                    <a:avLst/>
                    <a:gdLst>
                      <a:gd name="connsiteX0" fmla="*/ 1198482 w 1936653"/>
                      <a:gd name="connsiteY0" fmla="*/ 1624013 h 1698529"/>
                      <a:gd name="connsiteX1" fmla="*/ 1235740 w 1936653"/>
                      <a:gd name="connsiteY1" fmla="*/ 1661271 h 1698529"/>
                      <a:gd name="connsiteX2" fmla="*/ 1198482 w 1936653"/>
                      <a:gd name="connsiteY2" fmla="*/ 1698529 h 1698529"/>
                      <a:gd name="connsiteX3" fmla="*/ 1161224 w 1936653"/>
                      <a:gd name="connsiteY3" fmla="*/ 1661271 h 1698529"/>
                      <a:gd name="connsiteX4" fmla="*/ 1198482 w 1936653"/>
                      <a:gd name="connsiteY4" fmla="*/ 1624013 h 1698529"/>
                      <a:gd name="connsiteX5" fmla="*/ 888920 w 1936653"/>
                      <a:gd name="connsiteY5" fmla="*/ 1585913 h 1698529"/>
                      <a:gd name="connsiteX6" fmla="*/ 926178 w 1936653"/>
                      <a:gd name="connsiteY6" fmla="*/ 1623171 h 1698529"/>
                      <a:gd name="connsiteX7" fmla="*/ 888920 w 1936653"/>
                      <a:gd name="connsiteY7" fmla="*/ 1660429 h 1698529"/>
                      <a:gd name="connsiteX8" fmla="*/ 851662 w 1936653"/>
                      <a:gd name="connsiteY8" fmla="*/ 1623171 h 1698529"/>
                      <a:gd name="connsiteX9" fmla="*/ 888920 w 1936653"/>
                      <a:gd name="connsiteY9" fmla="*/ 1585913 h 1698529"/>
                      <a:gd name="connsiteX10" fmla="*/ 1560432 w 1936653"/>
                      <a:gd name="connsiteY10" fmla="*/ 1543050 h 1698529"/>
                      <a:gd name="connsiteX11" fmla="*/ 1597690 w 1936653"/>
                      <a:gd name="connsiteY11" fmla="*/ 1580308 h 1698529"/>
                      <a:gd name="connsiteX12" fmla="*/ 1560432 w 1936653"/>
                      <a:gd name="connsiteY12" fmla="*/ 1617566 h 1698529"/>
                      <a:gd name="connsiteX13" fmla="*/ 1523174 w 1936653"/>
                      <a:gd name="connsiteY13" fmla="*/ 1580308 h 1698529"/>
                      <a:gd name="connsiteX14" fmla="*/ 1560432 w 1936653"/>
                      <a:gd name="connsiteY14" fmla="*/ 1543050 h 1698529"/>
                      <a:gd name="connsiteX15" fmla="*/ 436482 w 1936653"/>
                      <a:gd name="connsiteY15" fmla="*/ 1519238 h 1698529"/>
                      <a:gd name="connsiteX16" fmla="*/ 473740 w 1936653"/>
                      <a:gd name="connsiteY16" fmla="*/ 1556496 h 1698529"/>
                      <a:gd name="connsiteX17" fmla="*/ 436482 w 1936653"/>
                      <a:gd name="connsiteY17" fmla="*/ 1593754 h 1698529"/>
                      <a:gd name="connsiteX18" fmla="*/ 399224 w 1936653"/>
                      <a:gd name="connsiteY18" fmla="*/ 1556496 h 1698529"/>
                      <a:gd name="connsiteX19" fmla="*/ 436482 w 1936653"/>
                      <a:gd name="connsiteY19" fmla="*/ 1519238 h 1698529"/>
                      <a:gd name="connsiteX20" fmla="*/ 665908 w 1936653"/>
                      <a:gd name="connsiteY20" fmla="*/ 1471614 h 1698529"/>
                      <a:gd name="connsiteX21" fmla="*/ 703166 w 1936653"/>
                      <a:gd name="connsiteY21" fmla="*/ 1508872 h 1698529"/>
                      <a:gd name="connsiteX22" fmla="*/ 665908 w 1936653"/>
                      <a:gd name="connsiteY22" fmla="*/ 1546130 h 1698529"/>
                      <a:gd name="connsiteX23" fmla="*/ 628650 w 1936653"/>
                      <a:gd name="connsiteY23" fmla="*/ 1508872 h 1698529"/>
                      <a:gd name="connsiteX24" fmla="*/ 665908 w 1936653"/>
                      <a:gd name="connsiteY24" fmla="*/ 1471614 h 1698529"/>
                      <a:gd name="connsiteX25" fmla="*/ 1104058 w 1936653"/>
                      <a:gd name="connsiteY25" fmla="*/ 1428751 h 1698529"/>
                      <a:gd name="connsiteX26" fmla="*/ 1141316 w 1936653"/>
                      <a:gd name="connsiteY26" fmla="*/ 1466009 h 1698529"/>
                      <a:gd name="connsiteX27" fmla="*/ 1104058 w 1936653"/>
                      <a:gd name="connsiteY27" fmla="*/ 1503267 h 1698529"/>
                      <a:gd name="connsiteX28" fmla="*/ 1066800 w 1936653"/>
                      <a:gd name="connsiteY28" fmla="*/ 1466009 h 1698529"/>
                      <a:gd name="connsiteX29" fmla="*/ 1104058 w 1936653"/>
                      <a:gd name="connsiteY29" fmla="*/ 1428751 h 1698529"/>
                      <a:gd name="connsiteX30" fmla="*/ 1351708 w 1936653"/>
                      <a:gd name="connsiteY30" fmla="*/ 1414464 h 1698529"/>
                      <a:gd name="connsiteX31" fmla="*/ 1388966 w 1936653"/>
                      <a:gd name="connsiteY31" fmla="*/ 1451722 h 1698529"/>
                      <a:gd name="connsiteX32" fmla="*/ 1351708 w 1936653"/>
                      <a:gd name="connsiteY32" fmla="*/ 1488980 h 1698529"/>
                      <a:gd name="connsiteX33" fmla="*/ 1314450 w 1936653"/>
                      <a:gd name="connsiteY33" fmla="*/ 1451722 h 1698529"/>
                      <a:gd name="connsiteX34" fmla="*/ 1351708 w 1936653"/>
                      <a:gd name="connsiteY34" fmla="*/ 1414464 h 1698529"/>
                      <a:gd name="connsiteX35" fmla="*/ 203120 w 1936653"/>
                      <a:gd name="connsiteY35" fmla="*/ 1328738 h 1698529"/>
                      <a:gd name="connsiteX36" fmla="*/ 240378 w 1936653"/>
                      <a:gd name="connsiteY36" fmla="*/ 1365996 h 1698529"/>
                      <a:gd name="connsiteX37" fmla="*/ 203120 w 1936653"/>
                      <a:gd name="connsiteY37" fmla="*/ 1403254 h 1698529"/>
                      <a:gd name="connsiteX38" fmla="*/ 165862 w 1936653"/>
                      <a:gd name="connsiteY38" fmla="*/ 1365996 h 1698529"/>
                      <a:gd name="connsiteX39" fmla="*/ 203120 w 1936653"/>
                      <a:gd name="connsiteY39" fmla="*/ 1328738 h 1698529"/>
                      <a:gd name="connsiteX40" fmla="*/ 1608883 w 1936653"/>
                      <a:gd name="connsiteY40" fmla="*/ 1290639 h 1698529"/>
                      <a:gd name="connsiteX41" fmla="*/ 1646141 w 1936653"/>
                      <a:gd name="connsiteY41" fmla="*/ 1327897 h 1698529"/>
                      <a:gd name="connsiteX42" fmla="*/ 1608883 w 1936653"/>
                      <a:gd name="connsiteY42" fmla="*/ 1365155 h 1698529"/>
                      <a:gd name="connsiteX43" fmla="*/ 1571625 w 1936653"/>
                      <a:gd name="connsiteY43" fmla="*/ 1327897 h 1698529"/>
                      <a:gd name="connsiteX44" fmla="*/ 1608883 w 1936653"/>
                      <a:gd name="connsiteY44" fmla="*/ 1290639 h 1698529"/>
                      <a:gd name="connsiteX45" fmla="*/ 894508 w 1936653"/>
                      <a:gd name="connsiteY45" fmla="*/ 1281114 h 1698529"/>
                      <a:gd name="connsiteX46" fmla="*/ 931766 w 1936653"/>
                      <a:gd name="connsiteY46" fmla="*/ 1318372 h 1698529"/>
                      <a:gd name="connsiteX47" fmla="*/ 894508 w 1936653"/>
                      <a:gd name="connsiteY47" fmla="*/ 1355630 h 1698529"/>
                      <a:gd name="connsiteX48" fmla="*/ 857250 w 1936653"/>
                      <a:gd name="connsiteY48" fmla="*/ 1318372 h 1698529"/>
                      <a:gd name="connsiteX49" fmla="*/ 894508 w 1936653"/>
                      <a:gd name="connsiteY49" fmla="*/ 1281114 h 1698529"/>
                      <a:gd name="connsiteX50" fmla="*/ 484090 w 1936653"/>
                      <a:gd name="connsiteY50" fmla="*/ 1253381 h 1698529"/>
                      <a:gd name="connsiteX51" fmla="*/ 521348 w 1936653"/>
                      <a:gd name="connsiteY51" fmla="*/ 1290639 h 1698529"/>
                      <a:gd name="connsiteX52" fmla="*/ 484090 w 1936653"/>
                      <a:gd name="connsiteY52" fmla="*/ 1327897 h 1698529"/>
                      <a:gd name="connsiteX53" fmla="*/ 446832 w 1936653"/>
                      <a:gd name="connsiteY53" fmla="*/ 1290639 h 1698529"/>
                      <a:gd name="connsiteX54" fmla="*/ 484090 w 1936653"/>
                      <a:gd name="connsiteY54" fmla="*/ 1253381 h 1698529"/>
                      <a:gd name="connsiteX55" fmla="*/ 1156446 w 1936653"/>
                      <a:gd name="connsiteY55" fmla="*/ 1138238 h 1698529"/>
                      <a:gd name="connsiteX56" fmla="*/ 1193704 w 1936653"/>
                      <a:gd name="connsiteY56" fmla="*/ 1175496 h 1698529"/>
                      <a:gd name="connsiteX57" fmla="*/ 1156446 w 1936653"/>
                      <a:gd name="connsiteY57" fmla="*/ 1212754 h 1698529"/>
                      <a:gd name="connsiteX58" fmla="*/ 1119188 w 1936653"/>
                      <a:gd name="connsiteY58" fmla="*/ 1175496 h 1698529"/>
                      <a:gd name="connsiteX59" fmla="*/ 1156446 w 1936653"/>
                      <a:gd name="connsiteY59" fmla="*/ 1138238 h 1698529"/>
                      <a:gd name="connsiteX60" fmla="*/ 1394571 w 1936653"/>
                      <a:gd name="connsiteY60" fmla="*/ 1119188 h 1698529"/>
                      <a:gd name="connsiteX61" fmla="*/ 1431829 w 1936653"/>
                      <a:gd name="connsiteY61" fmla="*/ 1156446 h 1698529"/>
                      <a:gd name="connsiteX62" fmla="*/ 1394571 w 1936653"/>
                      <a:gd name="connsiteY62" fmla="*/ 1193704 h 1698529"/>
                      <a:gd name="connsiteX63" fmla="*/ 1357313 w 1936653"/>
                      <a:gd name="connsiteY63" fmla="*/ 1156446 h 1698529"/>
                      <a:gd name="connsiteX64" fmla="*/ 1394571 w 1936653"/>
                      <a:gd name="connsiteY64" fmla="*/ 1119188 h 1698529"/>
                      <a:gd name="connsiteX65" fmla="*/ 680196 w 1936653"/>
                      <a:gd name="connsiteY65" fmla="*/ 1109663 h 1698529"/>
                      <a:gd name="connsiteX66" fmla="*/ 717454 w 1936653"/>
                      <a:gd name="connsiteY66" fmla="*/ 1146921 h 1698529"/>
                      <a:gd name="connsiteX67" fmla="*/ 680196 w 1936653"/>
                      <a:gd name="connsiteY67" fmla="*/ 1184179 h 1698529"/>
                      <a:gd name="connsiteX68" fmla="*/ 642938 w 1936653"/>
                      <a:gd name="connsiteY68" fmla="*/ 1146921 h 1698529"/>
                      <a:gd name="connsiteX69" fmla="*/ 680196 w 1936653"/>
                      <a:gd name="connsiteY69" fmla="*/ 1109663 h 1698529"/>
                      <a:gd name="connsiteX70" fmla="*/ 265858 w 1936653"/>
                      <a:gd name="connsiteY70" fmla="*/ 1100137 h 1698529"/>
                      <a:gd name="connsiteX71" fmla="*/ 303116 w 1936653"/>
                      <a:gd name="connsiteY71" fmla="*/ 1137395 h 1698529"/>
                      <a:gd name="connsiteX72" fmla="*/ 265858 w 1936653"/>
                      <a:gd name="connsiteY72" fmla="*/ 1174653 h 1698529"/>
                      <a:gd name="connsiteX73" fmla="*/ 228600 w 1936653"/>
                      <a:gd name="connsiteY73" fmla="*/ 1137395 h 1698529"/>
                      <a:gd name="connsiteX74" fmla="*/ 265858 w 1936653"/>
                      <a:gd name="connsiteY74" fmla="*/ 1100137 h 1698529"/>
                      <a:gd name="connsiteX75" fmla="*/ 1846182 w 1936653"/>
                      <a:gd name="connsiteY75" fmla="*/ 1076325 h 1698529"/>
                      <a:gd name="connsiteX76" fmla="*/ 1883440 w 1936653"/>
                      <a:gd name="connsiteY76" fmla="*/ 1113583 h 1698529"/>
                      <a:gd name="connsiteX77" fmla="*/ 1846182 w 1936653"/>
                      <a:gd name="connsiteY77" fmla="*/ 1150841 h 1698529"/>
                      <a:gd name="connsiteX78" fmla="*/ 1808924 w 1936653"/>
                      <a:gd name="connsiteY78" fmla="*/ 1113583 h 1698529"/>
                      <a:gd name="connsiteX79" fmla="*/ 1846182 w 1936653"/>
                      <a:gd name="connsiteY79" fmla="*/ 1076325 h 1698529"/>
                      <a:gd name="connsiteX80" fmla="*/ 1604120 w 1936653"/>
                      <a:gd name="connsiteY80" fmla="*/ 1019176 h 1698529"/>
                      <a:gd name="connsiteX81" fmla="*/ 1641378 w 1936653"/>
                      <a:gd name="connsiteY81" fmla="*/ 1056434 h 1698529"/>
                      <a:gd name="connsiteX82" fmla="*/ 1604120 w 1936653"/>
                      <a:gd name="connsiteY82" fmla="*/ 1093692 h 1698529"/>
                      <a:gd name="connsiteX83" fmla="*/ 1566862 w 1936653"/>
                      <a:gd name="connsiteY83" fmla="*/ 1056434 h 1698529"/>
                      <a:gd name="connsiteX84" fmla="*/ 1604120 w 1936653"/>
                      <a:gd name="connsiteY84" fmla="*/ 1019176 h 1698529"/>
                      <a:gd name="connsiteX85" fmla="*/ 470646 w 1936653"/>
                      <a:gd name="connsiteY85" fmla="*/ 962026 h 1698529"/>
                      <a:gd name="connsiteX86" fmla="*/ 507904 w 1936653"/>
                      <a:gd name="connsiteY86" fmla="*/ 999284 h 1698529"/>
                      <a:gd name="connsiteX87" fmla="*/ 470646 w 1936653"/>
                      <a:gd name="connsiteY87" fmla="*/ 1036542 h 1698529"/>
                      <a:gd name="connsiteX88" fmla="*/ 433388 w 1936653"/>
                      <a:gd name="connsiteY88" fmla="*/ 999284 h 1698529"/>
                      <a:gd name="connsiteX89" fmla="*/ 470646 w 1936653"/>
                      <a:gd name="connsiteY89" fmla="*/ 962026 h 1698529"/>
                      <a:gd name="connsiteX90" fmla="*/ 873353 w 1936653"/>
                      <a:gd name="connsiteY90" fmla="*/ 943629 h 1698529"/>
                      <a:gd name="connsiteX91" fmla="*/ 910611 w 1936653"/>
                      <a:gd name="connsiteY91" fmla="*/ 980887 h 1698529"/>
                      <a:gd name="connsiteX92" fmla="*/ 873353 w 1936653"/>
                      <a:gd name="connsiteY92" fmla="*/ 1018145 h 1698529"/>
                      <a:gd name="connsiteX93" fmla="*/ 836095 w 1936653"/>
                      <a:gd name="connsiteY93" fmla="*/ 980887 h 1698529"/>
                      <a:gd name="connsiteX94" fmla="*/ 873353 w 1936653"/>
                      <a:gd name="connsiteY94" fmla="*/ 943629 h 1698529"/>
                      <a:gd name="connsiteX95" fmla="*/ 1129273 w 1936653"/>
                      <a:gd name="connsiteY95" fmla="*/ 912715 h 1698529"/>
                      <a:gd name="connsiteX96" fmla="*/ 1166531 w 1936653"/>
                      <a:gd name="connsiteY96" fmla="*/ 949973 h 1698529"/>
                      <a:gd name="connsiteX97" fmla="*/ 1129273 w 1936653"/>
                      <a:gd name="connsiteY97" fmla="*/ 987231 h 1698529"/>
                      <a:gd name="connsiteX98" fmla="*/ 1092015 w 1936653"/>
                      <a:gd name="connsiteY98" fmla="*/ 949973 h 1698529"/>
                      <a:gd name="connsiteX99" fmla="*/ 1129273 w 1936653"/>
                      <a:gd name="connsiteY99" fmla="*/ 912715 h 1698529"/>
                      <a:gd name="connsiteX100" fmla="*/ 1394570 w 1936653"/>
                      <a:gd name="connsiteY100" fmla="*/ 871539 h 1698529"/>
                      <a:gd name="connsiteX101" fmla="*/ 1431828 w 1936653"/>
                      <a:gd name="connsiteY101" fmla="*/ 908797 h 1698529"/>
                      <a:gd name="connsiteX102" fmla="*/ 1394570 w 1936653"/>
                      <a:gd name="connsiteY102" fmla="*/ 946055 h 1698529"/>
                      <a:gd name="connsiteX103" fmla="*/ 1357312 w 1936653"/>
                      <a:gd name="connsiteY103" fmla="*/ 908797 h 1698529"/>
                      <a:gd name="connsiteX104" fmla="*/ 1394570 w 1936653"/>
                      <a:gd name="connsiteY104" fmla="*/ 871539 h 1698529"/>
                      <a:gd name="connsiteX105" fmla="*/ 1696605 w 1936653"/>
                      <a:gd name="connsiteY105" fmla="*/ 857060 h 1698529"/>
                      <a:gd name="connsiteX106" fmla="*/ 1733863 w 1936653"/>
                      <a:gd name="connsiteY106" fmla="*/ 894318 h 1698529"/>
                      <a:gd name="connsiteX107" fmla="*/ 1696605 w 1936653"/>
                      <a:gd name="connsiteY107" fmla="*/ 931576 h 1698529"/>
                      <a:gd name="connsiteX108" fmla="*/ 1659347 w 1936653"/>
                      <a:gd name="connsiteY108" fmla="*/ 894318 h 1698529"/>
                      <a:gd name="connsiteX109" fmla="*/ 1696605 w 1936653"/>
                      <a:gd name="connsiteY109" fmla="*/ 857060 h 1698529"/>
                      <a:gd name="connsiteX110" fmla="*/ 656383 w 1936653"/>
                      <a:gd name="connsiteY110" fmla="*/ 828675 h 1698529"/>
                      <a:gd name="connsiteX111" fmla="*/ 693641 w 1936653"/>
                      <a:gd name="connsiteY111" fmla="*/ 865933 h 1698529"/>
                      <a:gd name="connsiteX112" fmla="*/ 656383 w 1936653"/>
                      <a:gd name="connsiteY112" fmla="*/ 903191 h 1698529"/>
                      <a:gd name="connsiteX113" fmla="*/ 619125 w 1936653"/>
                      <a:gd name="connsiteY113" fmla="*/ 865933 h 1698529"/>
                      <a:gd name="connsiteX114" fmla="*/ 656383 w 1936653"/>
                      <a:gd name="connsiteY114" fmla="*/ 828675 h 1698529"/>
                      <a:gd name="connsiteX115" fmla="*/ 246808 w 1936653"/>
                      <a:gd name="connsiteY115" fmla="*/ 823913 h 1698529"/>
                      <a:gd name="connsiteX116" fmla="*/ 284066 w 1936653"/>
                      <a:gd name="connsiteY116" fmla="*/ 861171 h 1698529"/>
                      <a:gd name="connsiteX117" fmla="*/ 246808 w 1936653"/>
                      <a:gd name="connsiteY117" fmla="*/ 898429 h 1698529"/>
                      <a:gd name="connsiteX118" fmla="*/ 209550 w 1936653"/>
                      <a:gd name="connsiteY118" fmla="*/ 861171 h 1698529"/>
                      <a:gd name="connsiteX119" fmla="*/ 246808 w 1936653"/>
                      <a:gd name="connsiteY119" fmla="*/ 823913 h 1698529"/>
                      <a:gd name="connsiteX120" fmla="*/ 1219761 w 1936653"/>
                      <a:gd name="connsiteY120" fmla="*/ 726977 h 1698529"/>
                      <a:gd name="connsiteX121" fmla="*/ 1257019 w 1936653"/>
                      <a:gd name="connsiteY121" fmla="*/ 764235 h 1698529"/>
                      <a:gd name="connsiteX122" fmla="*/ 1219761 w 1936653"/>
                      <a:gd name="connsiteY122" fmla="*/ 801493 h 1698529"/>
                      <a:gd name="connsiteX123" fmla="*/ 1182503 w 1936653"/>
                      <a:gd name="connsiteY123" fmla="*/ 764235 h 1698529"/>
                      <a:gd name="connsiteX124" fmla="*/ 1219761 w 1936653"/>
                      <a:gd name="connsiteY124" fmla="*/ 726977 h 1698529"/>
                      <a:gd name="connsiteX125" fmla="*/ 1899395 w 1936653"/>
                      <a:gd name="connsiteY125" fmla="*/ 714377 h 1698529"/>
                      <a:gd name="connsiteX126" fmla="*/ 1936653 w 1936653"/>
                      <a:gd name="connsiteY126" fmla="*/ 751635 h 1698529"/>
                      <a:gd name="connsiteX127" fmla="*/ 1899395 w 1936653"/>
                      <a:gd name="connsiteY127" fmla="*/ 788893 h 1698529"/>
                      <a:gd name="connsiteX128" fmla="*/ 1862137 w 1936653"/>
                      <a:gd name="connsiteY128" fmla="*/ 751635 h 1698529"/>
                      <a:gd name="connsiteX129" fmla="*/ 1899395 w 1936653"/>
                      <a:gd name="connsiteY129" fmla="*/ 714377 h 1698529"/>
                      <a:gd name="connsiteX130" fmla="*/ 1523158 w 1936653"/>
                      <a:gd name="connsiteY130" fmla="*/ 695326 h 1698529"/>
                      <a:gd name="connsiteX131" fmla="*/ 1560416 w 1936653"/>
                      <a:gd name="connsiteY131" fmla="*/ 732584 h 1698529"/>
                      <a:gd name="connsiteX132" fmla="*/ 1523158 w 1936653"/>
                      <a:gd name="connsiteY132" fmla="*/ 769842 h 1698529"/>
                      <a:gd name="connsiteX133" fmla="*/ 1485900 w 1936653"/>
                      <a:gd name="connsiteY133" fmla="*/ 732584 h 1698529"/>
                      <a:gd name="connsiteX134" fmla="*/ 1523158 w 1936653"/>
                      <a:gd name="connsiteY134" fmla="*/ 695326 h 1698529"/>
                      <a:gd name="connsiteX135" fmla="*/ 446833 w 1936653"/>
                      <a:gd name="connsiteY135" fmla="*/ 681038 h 1698529"/>
                      <a:gd name="connsiteX136" fmla="*/ 484091 w 1936653"/>
                      <a:gd name="connsiteY136" fmla="*/ 718296 h 1698529"/>
                      <a:gd name="connsiteX137" fmla="*/ 446833 w 1936653"/>
                      <a:gd name="connsiteY137" fmla="*/ 755554 h 1698529"/>
                      <a:gd name="connsiteX138" fmla="*/ 409575 w 1936653"/>
                      <a:gd name="connsiteY138" fmla="*/ 718296 h 1698529"/>
                      <a:gd name="connsiteX139" fmla="*/ 446833 w 1936653"/>
                      <a:gd name="connsiteY139" fmla="*/ 681038 h 1698529"/>
                      <a:gd name="connsiteX140" fmla="*/ 970708 w 1936653"/>
                      <a:gd name="connsiteY140" fmla="*/ 676276 h 1698529"/>
                      <a:gd name="connsiteX141" fmla="*/ 1007966 w 1936653"/>
                      <a:gd name="connsiteY141" fmla="*/ 713534 h 1698529"/>
                      <a:gd name="connsiteX142" fmla="*/ 970708 w 1936653"/>
                      <a:gd name="connsiteY142" fmla="*/ 750792 h 1698529"/>
                      <a:gd name="connsiteX143" fmla="*/ 933450 w 1936653"/>
                      <a:gd name="connsiteY143" fmla="*/ 713534 h 1698529"/>
                      <a:gd name="connsiteX144" fmla="*/ 970708 w 1936653"/>
                      <a:gd name="connsiteY144" fmla="*/ 676276 h 1698529"/>
                      <a:gd name="connsiteX145" fmla="*/ 37258 w 1936653"/>
                      <a:gd name="connsiteY145" fmla="*/ 676276 h 1698529"/>
                      <a:gd name="connsiteX146" fmla="*/ 74516 w 1936653"/>
                      <a:gd name="connsiteY146" fmla="*/ 713534 h 1698529"/>
                      <a:gd name="connsiteX147" fmla="*/ 37258 w 1936653"/>
                      <a:gd name="connsiteY147" fmla="*/ 750792 h 1698529"/>
                      <a:gd name="connsiteX148" fmla="*/ 0 w 1936653"/>
                      <a:gd name="connsiteY148" fmla="*/ 713534 h 1698529"/>
                      <a:gd name="connsiteX149" fmla="*/ 37258 w 1936653"/>
                      <a:gd name="connsiteY149" fmla="*/ 676276 h 1698529"/>
                      <a:gd name="connsiteX150" fmla="*/ 656383 w 1936653"/>
                      <a:gd name="connsiteY150" fmla="*/ 652462 h 1698529"/>
                      <a:gd name="connsiteX151" fmla="*/ 693641 w 1936653"/>
                      <a:gd name="connsiteY151" fmla="*/ 689720 h 1698529"/>
                      <a:gd name="connsiteX152" fmla="*/ 656383 w 1936653"/>
                      <a:gd name="connsiteY152" fmla="*/ 726978 h 1698529"/>
                      <a:gd name="connsiteX153" fmla="*/ 619125 w 1936653"/>
                      <a:gd name="connsiteY153" fmla="*/ 689720 h 1698529"/>
                      <a:gd name="connsiteX154" fmla="*/ 656383 w 1936653"/>
                      <a:gd name="connsiteY154" fmla="*/ 652462 h 1698529"/>
                      <a:gd name="connsiteX155" fmla="*/ 1313608 w 1936653"/>
                      <a:gd name="connsiteY155" fmla="*/ 547689 h 1698529"/>
                      <a:gd name="connsiteX156" fmla="*/ 1350866 w 1936653"/>
                      <a:gd name="connsiteY156" fmla="*/ 584947 h 1698529"/>
                      <a:gd name="connsiteX157" fmla="*/ 1313608 w 1936653"/>
                      <a:gd name="connsiteY157" fmla="*/ 622205 h 1698529"/>
                      <a:gd name="connsiteX158" fmla="*/ 1276350 w 1936653"/>
                      <a:gd name="connsiteY158" fmla="*/ 584947 h 1698529"/>
                      <a:gd name="connsiteX159" fmla="*/ 1313608 w 1936653"/>
                      <a:gd name="connsiteY159" fmla="*/ 547689 h 1698529"/>
                      <a:gd name="connsiteX160" fmla="*/ 1728991 w 1936653"/>
                      <a:gd name="connsiteY160" fmla="*/ 503139 h 1698529"/>
                      <a:gd name="connsiteX161" fmla="*/ 1766249 w 1936653"/>
                      <a:gd name="connsiteY161" fmla="*/ 540397 h 1698529"/>
                      <a:gd name="connsiteX162" fmla="*/ 1728991 w 1936653"/>
                      <a:gd name="connsiteY162" fmla="*/ 577655 h 1698529"/>
                      <a:gd name="connsiteX163" fmla="*/ 1691733 w 1936653"/>
                      <a:gd name="connsiteY163" fmla="*/ 540397 h 1698529"/>
                      <a:gd name="connsiteX164" fmla="*/ 1728991 w 1936653"/>
                      <a:gd name="connsiteY164" fmla="*/ 503139 h 1698529"/>
                      <a:gd name="connsiteX165" fmla="*/ 723058 w 1936653"/>
                      <a:gd name="connsiteY165" fmla="*/ 476250 h 1698529"/>
                      <a:gd name="connsiteX166" fmla="*/ 760316 w 1936653"/>
                      <a:gd name="connsiteY166" fmla="*/ 513508 h 1698529"/>
                      <a:gd name="connsiteX167" fmla="*/ 723058 w 1936653"/>
                      <a:gd name="connsiteY167" fmla="*/ 550766 h 1698529"/>
                      <a:gd name="connsiteX168" fmla="*/ 685800 w 1936653"/>
                      <a:gd name="connsiteY168" fmla="*/ 513508 h 1698529"/>
                      <a:gd name="connsiteX169" fmla="*/ 723058 w 1936653"/>
                      <a:gd name="connsiteY169" fmla="*/ 476250 h 1698529"/>
                      <a:gd name="connsiteX170" fmla="*/ 251570 w 1936653"/>
                      <a:gd name="connsiteY170" fmla="*/ 461962 h 1698529"/>
                      <a:gd name="connsiteX171" fmla="*/ 288828 w 1936653"/>
                      <a:gd name="connsiteY171" fmla="*/ 499220 h 1698529"/>
                      <a:gd name="connsiteX172" fmla="*/ 251570 w 1936653"/>
                      <a:gd name="connsiteY172" fmla="*/ 536478 h 1698529"/>
                      <a:gd name="connsiteX173" fmla="*/ 214312 w 1936653"/>
                      <a:gd name="connsiteY173" fmla="*/ 499220 h 1698529"/>
                      <a:gd name="connsiteX174" fmla="*/ 251570 w 1936653"/>
                      <a:gd name="connsiteY174" fmla="*/ 461962 h 1698529"/>
                      <a:gd name="connsiteX175" fmla="*/ 1522332 w 1936653"/>
                      <a:gd name="connsiteY175" fmla="*/ 404813 h 1698529"/>
                      <a:gd name="connsiteX176" fmla="*/ 1559590 w 1936653"/>
                      <a:gd name="connsiteY176" fmla="*/ 442071 h 1698529"/>
                      <a:gd name="connsiteX177" fmla="*/ 1522332 w 1936653"/>
                      <a:gd name="connsiteY177" fmla="*/ 479329 h 1698529"/>
                      <a:gd name="connsiteX178" fmla="*/ 1485074 w 1936653"/>
                      <a:gd name="connsiteY178" fmla="*/ 442071 h 1698529"/>
                      <a:gd name="connsiteX179" fmla="*/ 1522332 w 1936653"/>
                      <a:gd name="connsiteY179" fmla="*/ 404813 h 1698529"/>
                      <a:gd name="connsiteX180" fmla="*/ 1080245 w 1936653"/>
                      <a:gd name="connsiteY180" fmla="*/ 395288 h 1698529"/>
                      <a:gd name="connsiteX181" fmla="*/ 1117503 w 1936653"/>
                      <a:gd name="connsiteY181" fmla="*/ 432546 h 1698529"/>
                      <a:gd name="connsiteX182" fmla="*/ 1080245 w 1936653"/>
                      <a:gd name="connsiteY182" fmla="*/ 469804 h 1698529"/>
                      <a:gd name="connsiteX183" fmla="*/ 1042987 w 1936653"/>
                      <a:gd name="connsiteY183" fmla="*/ 432546 h 1698529"/>
                      <a:gd name="connsiteX184" fmla="*/ 1080245 w 1936653"/>
                      <a:gd name="connsiteY184" fmla="*/ 395288 h 1698529"/>
                      <a:gd name="connsiteX185" fmla="*/ 513508 w 1936653"/>
                      <a:gd name="connsiteY185" fmla="*/ 328613 h 1698529"/>
                      <a:gd name="connsiteX186" fmla="*/ 550766 w 1936653"/>
                      <a:gd name="connsiteY186" fmla="*/ 365871 h 1698529"/>
                      <a:gd name="connsiteX187" fmla="*/ 513508 w 1936653"/>
                      <a:gd name="connsiteY187" fmla="*/ 403129 h 1698529"/>
                      <a:gd name="connsiteX188" fmla="*/ 476250 w 1936653"/>
                      <a:gd name="connsiteY188" fmla="*/ 365871 h 1698529"/>
                      <a:gd name="connsiteX189" fmla="*/ 513508 w 1936653"/>
                      <a:gd name="connsiteY189" fmla="*/ 328613 h 1698529"/>
                      <a:gd name="connsiteX190" fmla="*/ 870695 w 1936653"/>
                      <a:gd name="connsiteY190" fmla="*/ 247651 h 1698529"/>
                      <a:gd name="connsiteX191" fmla="*/ 907953 w 1936653"/>
                      <a:gd name="connsiteY191" fmla="*/ 284909 h 1698529"/>
                      <a:gd name="connsiteX192" fmla="*/ 870695 w 1936653"/>
                      <a:gd name="connsiteY192" fmla="*/ 322167 h 1698529"/>
                      <a:gd name="connsiteX193" fmla="*/ 833437 w 1936653"/>
                      <a:gd name="connsiteY193" fmla="*/ 284909 h 1698529"/>
                      <a:gd name="connsiteX194" fmla="*/ 870695 w 1936653"/>
                      <a:gd name="connsiteY194" fmla="*/ 247651 h 1698529"/>
                      <a:gd name="connsiteX195" fmla="*/ 1251695 w 1936653"/>
                      <a:gd name="connsiteY195" fmla="*/ 185739 h 1698529"/>
                      <a:gd name="connsiteX196" fmla="*/ 1288953 w 1936653"/>
                      <a:gd name="connsiteY196" fmla="*/ 222997 h 1698529"/>
                      <a:gd name="connsiteX197" fmla="*/ 1251695 w 1936653"/>
                      <a:gd name="connsiteY197" fmla="*/ 260255 h 1698529"/>
                      <a:gd name="connsiteX198" fmla="*/ 1214437 w 1936653"/>
                      <a:gd name="connsiteY198" fmla="*/ 222997 h 1698529"/>
                      <a:gd name="connsiteX199" fmla="*/ 1251695 w 1936653"/>
                      <a:gd name="connsiteY199" fmla="*/ 185739 h 1698529"/>
                      <a:gd name="connsiteX200" fmla="*/ 284908 w 1936653"/>
                      <a:gd name="connsiteY200" fmla="*/ 180975 h 1698529"/>
                      <a:gd name="connsiteX201" fmla="*/ 322166 w 1936653"/>
                      <a:gd name="connsiteY201" fmla="*/ 218233 h 1698529"/>
                      <a:gd name="connsiteX202" fmla="*/ 284908 w 1936653"/>
                      <a:gd name="connsiteY202" fmla="*/ 255491 h 1698529"/>
                      <a:gd name="connsiteX203" fmla="*/ 247650 w 1936653"/>
                      <a:gd name="connsiteY203" fmla="*/ 218233 h 1698529"/>
                      <a:gd name="connsiteX204" fmla="*/ 284908 w 1936653"/>
                      <a:gd name="connsiteY204" fmla="*/ 180975 h 1698529"/>
                      <a:gd name="connsiteX205" fmla="*/ 1546144 w 1936653"/>
                      <a:gd name="connsiteY205" fmla="*/ 119063 h 1698529"/>
                      <a:gd name="connsiteX206" fmla="*/ 1583402 w 1936653"/>
                      <a:gd name="connsiteY206" fmla="*/ 156321 h 1698529"/>
                      <a:gd name="connsiteX207" fmla="*/ 1546144 w 1936653"/>
                      <a:gd name="connsiteY207" fmla="*/ 193579 h 1698529"/>
                      <a:gd name="connsiteX208" fmla="*/ 1508886 w 1936653"/>
                      <a:gd name="connsiteY208" fmla="*/ 156321 h 1698529"/>
                      <a:gd name="connsiteX209" fmla="*/ 1546144 w 1936653"/>
                      <a:gd name="connsiteY209" fmla="*/ 119063 h 1698529"/>
                      <a:gd name="connsiteX210" fmla="*/ 651621 w 1936653"/>
                      <a:gd name="connsiteY210" fmla="*/ 85725 h 1698529"/>
                      <a:gd name="connsiteX211" fmla="*/ 688879 w 1936653"/>
                      <a:gd name="connsiteY211" fmla="*/ 122983 h 1698529"/>
                      <a:gd name="connsiteX212" fmla="*/ 651621 w 1936653"/>
                      <a:gd name="connsiteY212" fmla="*/ 160241 h 1698529"/>
                      <a:gd name="connsiteX213" fmla="*/ 614363 w 1936653"/>
                      <a:gd name="connsiteY213" fmla="*/ 122983 h 1698529"/>
                      <a:gd name="connsiteX214" fmla="*/ 651621 w 1936653"/>
                      <a:gd name="connsiteY214" fmla="*/ 85725 h 1698529"/>
                      <a:gd name="connsiteX215" fmla="*/ 1013571 w 1936653"/>
                      <a:gd name="connsiteY215" fmla="*/ 0 h 1698529"/>
                      <a:gd name="connsiteX216" fmla="*/ 1050829 w 1936653"/>
                      <a:gd name="connsiteY216" fmla="*/ 37258 h 1698529"/>
                      <a:gd name="connsiteX217" fmla="*/ 1013571 w 1936653"/>
                      <a:gd name="connsiteY217" fmla="*/ 74516 h 1698529"/>
                      <a:gd name="connsiteX218" fmla="*/ 976313 w 1936653"/>
                      <a:gd name="connsiteY218" fmla="*/ 37258 h 1698529"/>
                      <a:gd name="connsiteX219" fmla="*/ 1013571 w 1936653"/>
                      <a:gd name="connsiteY219" fmla="*/ 0 h 169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</a:cxnLst>
                    <a:rect l="l" t="t" r="r" b="b"/>
                    <a:pathLst>
                      <a:path w="1936653" h="1698529">
                        <a:moveTo>
                          <a:pt x="1198482" y="1624013"/>
                        </a:moveTo>
                        <a:cubicBezTo>
                          <a:pt x="1219059" y="1624013"/>
                          <a:pt x="1235740" y="1640694"/>
                          <a:pt x="1235740" y="1661271"/>
                        </a:cubicBezTo>
                        <a:cubicBezTo>
                          <a:pt x="1235740" y="1681848"/>
                          <a:pt x="1219059" y="1698529"/>
                          <a:pt x="1198482" y="1698529"/>
                        </a:cubicBezTo>
                        <a:cubicBezTo>
                          <a:pt x="1177905" y="1698529"/>
                          <a:pt x="1161224" y="1681848"/>
                          <a:pt x="1161224" y="1661271"/>
                        </a:cubicBezTo>
                        <a:cubicBezTo>
                          <a:pt x="1161224" y="1640694"/>
                          <a:pt x="1177905" y="1624013"/>
                          <a:pt x="1198482" y="1624013"/>
                        </a:cubicBezTo>
                        <a:close/>
                        <a:moveTo>
                          <a:pt x="888920" y="1585913"/>
                        </a:moveTo>
                        <a:cubicBezTo>
                          <a:pt x="909497" y="1585913"/>
                          <a:pt x="926178" y="1602594"/>
                          <a:pt x="926178" y="1623171"/>
                        </a:cubicBezTo>
                        <a:cubicBezTo>
                          <a:pt x="926178" y="1643748"/>
                          <a:pt x="909497" y="1660429"/>
                          <a:pt x="888920" y="1660429"/>
                        </a:cubicBezTo>
                        <a:cubicBezTo>
                          <a:pt x="868343" y="1660429"/>
                          <a:pt x="851662" y="1643748"/>
                          <a:pt x="851662" y="1623171"/>
                        </a:cubicBezTo>
                        <a:cubicBezTo>
                          <a:pt x="851662" y="1602594"/>
                          <a:pt x="868343" y="1585913"/>
                          <a:pt x="888920" y="1585913"/>
                        </a:cubicBezTo>
                        <a:close/>
                        <a:moveTo>
                          <a:pt x="1560432" y="1543050"/>
                        </a:moveTo>
                        <a:cubicBezTo>
                          <a:pt x="1581009" y="1543050"/>
                          <a:pt x="1597690" y="1559731"/>
                          <a:pt x="1597690" y="1580308"/>
                        </a:cubicBezTo>
                        <a:cubicBezTo>
                          <a:pt x="1597690" y="1600885"/>
                          <a:pt x="1581009" y="1617566"/>
                          <a:pt x="1560432" y="1617566"/>
                        </a:cubicBezTo>
                        <a:cubicBezTo>
                          <a:pt x="1539855" y="1617566"/>
                          <a:pt x="1523174" y="1600885"/>
                          <a:pt x="1523174" y="1580308"/>
                        </a:cubicBezTo>
                        <a:cubicBezTo>
                          <a:pt x="1523174" y="1559731"/>
                          <a:pt x="1539855" y="1543050"/>
                          <a:pt x="1560432" y="1543050"/>
                        </a:cubicBezTo>
                        <a:close/>
                        <a:moveTo>
                          <a:pt x="436482" y="1519238"/>
                        </a:moveTo>
                        <a:cubicBezTo>
                          <a:pt x="457059" y="1519238"/>
                          <a:pt x="473740" y="1535919"/>
                          <a:pt x="473740" y="1556496"/>
                        </a:cubicBezTo>
                        <a:cubicBezTo>
                          <a:pt x="473740" y="1577073"/>
                          <a:pt x="457059" y="1593754"/>
                          <a:pt x="436482" y="1593754"/>
                        </a:cubicBezTo>
                        <a:cubicBezTo>
                          <a:pt x="415905" y="1593754"/>
                          <a:pt x="399224" y="1577073"/>
                          <a:pt x="399224" y="1556496"/>
                        </a:cubicBezTo>
                        <a:cubicBezTo>
                          <a:pt x="399224" y="1535919"/>
                          <a:pt x="415905" y="1519238"/>
                          <a:pt x="436482" y="1519238"/>
                        </a:cubicBezTo>
                        <a:close/>
                        <a:moveTo>
                          <a:pt x="665908" y="1471614"/>
                        </a:moveTo>
                        <a:cubicBezTo>
                          <a:pt x="686485" y="1471614"/>
                          <a:pt x="703166" y="1488295"/>
                          <a:pt x="703166" y="1508872"/>
                        </a:cubicBezTo>
                        <a:cubicBezTo>
                          <a:pt x="703166" y="1529449"/>
                          <a:pt x="686485" y="1546130"/>
                          <a:pt x="665908" y="1546130"/>
                        </a:cubicBezTo>
                        <a:cubicBezTo>
                          <a:pt x="645331" y="1546130"/>
                          <a:pt x="628650" y="1529449"/>
                          <a:pt x="628650" y="1508872"/>
                        </a:cubicBezTo>
                        <a:cubicBezTo>
                          <a:pt x="628650" y="1488295"/>
                          <a:pt x="645331" y="1471614"/>
                          <a:pt x="665908" y="1471614"/>
                        </a:cubicBezTo>
                        <a:close/>
                        <a:moveTo>
                          <a:pt x="1104058" y="1428751"/>
                        </a:moveTo>
                        <a:cubicBezTo>
                          <a:pt x="1124635" y="1428751"/>
                          <a:pt x="1141316" y="1445432"/>
                          <a:pt x="1141316" y="1466009"/>
                        </a:cubicBezTo>
                        <a:cubicBezTo>
                          <a:pt x="1141316" y="1486586"/>
                          <a:pt x="1124635" y="1503267"/>
                          <a:pt x="1104058" y="1503267"/>
                        </a:cubicBezTo>
                        <a:cubicBezTo>
                          <a:pt x="1083481" y="1503267"/>
                          <a:pt x="1066800" y="1486586"/>
                          <a:pt x="1066800" y="1466009"/>
                        </a:cubicBezTo>
                        <a:cubicBezTo>
                          <a:pt x="1066800" y="1445432"/>
                          <a:pt x="1083481" y="1428751"/>
                          <a:pt x="1104058" y="1428751"/>
                        </a:cubicBezTo>
                        <a:close/>
                        <a:moveTo>
                          <a:pt x="1351708" y="1414464"/>
                        </a:moveTo>
                        <a:cubicBezTo>
                          <a:pt x="1372285" y="1414464"/>
                          <a:pt x="1388966" y="1431145"/>
                          <a:pt x="1388966" y="1451722"/>
                        </a:cubicBezTo>
                        <a:cubicBezTo>
                          <a:pt x="1388966" y="1472299"/>
                          <a:pt x="1372285" y="1488980"/>
                          <a:pt x="1351708" y="1488980"/>
                        </a:cubicBezTo>
                        <a:cubicBezTo>
                          <a:pt x="1331131" y="1488980"/>
                          <a:pt x="1314450" y="1472299"/>
                          <a:pt x="1314450" y="1451722"/>
                        </a:cubicBezTo>
                        <a:cubicBezTo>
                          <a:pt x="1314450" y="1431145"/>
                          <a:pt x="1331131" y="1414464"/>
                          <a:pt x="1351708" y="1414464"/>
                        </a:cubicBezTo>
                        <a:close/>
                        <a:moveTo>
                          <a:pt x="203120" y="1328738"/>
                        </a:moveTo>
                        <a:cubicBezTo>
                          <a:pt x="223697" y="1328738"/>
                          <a:pt x="240378" y="1345419"/>
                          <a:pt x="240378" y="1365996"/>
                        </a:cubicBezTo>
                        <a:cubicBezTo>
                          <a:pt x="240378" y="1386573"/>
                          <a:pt x="223697" y="1403254"/>
                          <a:pt x="203120" y="1403254"/>
                        </a:cubicBezTo>
                        <a:cubicBezTo>
                          <a:pt x="182543" y="1403254"/>
                          <a:pt x="165862" y="1386573"/>
                          <a:pt x="165862" y="1365996"/>
                        </a:cubicBezTo>
                        <a:cubicBezTo>
                          <a:pt x="165862" y="1345419"/>
                          <a:pt x="182543" y="1328738"/>
                          <a:pt x="203120" y="1328738"/>
                        </a:cubicBezTo>
                        <a:close/>
                        <a:moveTo>
                          <a:pt x="1608883" y="1290639"/>
                        </a:moveTo>
                        <a:cubicBezTo>
                          <a:pt x="1629460" y="1290639"/>
                          <a:pt x="1646141" y="1307320"/>
                          <a:pt x="1646141" y="1327897"/>
                        </a:cubicBezTo>
                        <a:cubicBezTo>
                          <a:pt x="1646141" y="1348474"/>
                          <a:pt x="1629460" y="1365155"/>
                          <a:pt x="1608883" y="1365155"/>
                        </a:cubicBezTo>
                        <a:cubicBezTo>
                          <a:pt x="1588306" y="1365155"/>
                          <a:pt x="1571625" y="1348474"/>
                          <a:pt x="1571625" y="1327897"/>
                        </a:cubicBezTo>
                        <a:cubicBezTo>
                          <a:pt x="1571625" y="1307320"/>
                          <a:pt x="1588306" y="1290639"/>
                          <a:pt x="1608883" y="1290639"/>
                        </a:cubicBezTo>
                        <a:close/>
                        <a:moveTo>
                          <a:pt x="894508" y="1281114"/>
                        </a:moveTo>
                        <a:cubicBezTo>
                          <a:pt x="915085" y="1281114"/>
                          <a:pt x="931766" y="1297795"/>
                          <a:pt x="931766" y="1318372"/>
                        </a:cubicBezTo>
                        <a:cubicBezTo>
                          <a:pt x="931766" y="1338949"/>
                          <a:pt x="915085" y="1355630"/>
                          <a:pt x="894508" y="1355630"/>
                        </a:cubicBezTo>
                        <a:cubicBezTo>
                          <a:pt x="873931" y="1355630"/>
                          <a:pt x="857250" y="1338949"/>
                          <a:pt x="857250" y="1318372"/>
                        </a:cubicBezTo>
                        <a:cubicBezTo>
                          <a:pt x="857250" y="1297795"/>
                          <a:pt x="873931" y="1281114"/>
                          <a:pt x="894508" y="1281114"/>
                        </a:cubicBezTo>
                        <a:close/>
                        <a:moveTo>
                          <a:pt x="484090" y="1253381"/>
                        </a:moveTo>
                        <a:cubicBezTo>
                          <a:pt x="504667" y="1253381"/>
                          <a:pt x="521348" y="1270062"/>
                          <a:pt x="521348" y="1290639"/>
                        </a:cubicBezTo>
                        <a:cubicBezTo>
                          <a:pt x="521348" y="1311216"/>
                          <a:pt x="504667" y="1327897"/>
                          <a:pt x="484090" y="1327897"/>
                        </a:cubicBezTo>
                        <a:cubicBezTo>
                          <a:pt x="463513" y="1327897"/>
                          <a:pt x="446832" y="1311216"/>
                          <a:pt x="446832" y="1290639"/>
                        </a:cubicBezTo>
                        <a:cubicBezTo>
                          <a:pt x="446832" y="1270062"/>
                          <a:pt x="463513" y="1253381"/>
                          <a:pt x="484090" y="1253381"/>
                        </a:cubicBezTo>
                        <a:close/>
                        <a:moveTo>
                          <a:pt x="1156446" y="1138238"/>
                        </a:moveTo>
                        <a:cubicBezTo>
                          <a:pt x="1177023" y="1138238"/>
                          <a:pt x="1193704" y="1154919"/>
                          <a:pt x="1193704" y="1175496"/>
                        </a:cubicBezTo>
                        <a:cubicBezTo>
                          <a:pt x="1193704" y="1196073"/>
                          <a:pt x="1177023" y="1212754"/>
                          <a:pt x="1156446" y="1212754"/>
                        </a:cubicBezTo>
                        <a:cubicBezTo>
                          <a:pt x="1135869" y="1212754"/>
                          <a:pt x="1119188" y="1196073"/>
                          <a:pt x="1119188" y="1175496"/>
                        </a:cubicBezTo>
                        <a:cubicBezTo>
                          <a:pt x="1119188" y="1154919"/>
                          <a:pt x="1135869" y="1138238"/>
                          <a:pt x="1156446" y="1138238"/>
                        </a:cubicBezTo>
                        <a:close/>
                        <a:moveTo>
                          <a:pt x="1394571" y="1119188"/>
                        </a:moveTo>
                        <a:cubicBezTo>
                          <a:pt x="1415148" y="1119188"/>
                          <a:pt x="1431829" y="1135869"/>
                          <a:pt x="1431829" y="1156446"/>
                        </a:cubicBezTo>
                        <a:cubicBezTo>
                          <a:pt x="1431829" y="1177023"/>
                          <a:pt x="1415148" y="1193704"/>
                          <a:pt x="1394571" y="1193704"/>
                        </a:cubicBezTo>
                        <a:cubicBezTo>
                          <a:pt x="1373994" y="1193704"/>
                          <a:pt x="1357313" y="1177023"/>
                          <a:pt x="1357313" y="1156446"/>
                        </a:cubicBezTo>
                        <a:cubicBezTo>
                          <a:pt x="1357313" y="1135869"/>
                          <a:pt x="1373994" y="1119188"/>
                          <a:pt x="1394571" y="1119188"/>
                        </a:cubicBezTo>
                        <a:close/>
                        <a:moveTo>
                          <a:pt x="680196" y="1109663"/>
                        </a:moveTo>
                        <a:cubicBezTo>
                          <a:pt x="700773" y="1109663"/>
                          <a:pt x="717454" y="1126344"/>
                          <a:pt x="717454" y="1146921"/>
                        </a:cubicBezTo>
                        <a:cubicBezTo>
                          <a:pt x="717454" y="1167498"/>
                          <a:pt x="700773" y="1184179"/>
                          <a:pt x="680196" y="1184179"/>
                        </a:cubicBezTo>
                        <a:cubicBezTo>
                          <a:pt x="659619" y="1184179"/>
                          <a:pt x="642938" y="1167498"/>
                          <a:pt x="642938" y="1146921"/>
                        </a:cubicBezTo>
                        <a:cubicBezTo>
                          <a:pt x="642938" y="1126344"/>
                          <a:pt x="659619" y="1109663"/>
                          <a:pt x="680196" y="1109663"/>
                        </a:cubicBezTo>
                        <a:close/>
                        <a:moveTo>
                          <a:pt x="265858" y="1100137"/>
                        </a:moveTo>
                        <a:cubicBezTo>
                          <a:pt x="286435" y="1100137"/>
                          <a:pt x="303116" y="1116818"/>
                          <a:pt x="303116" y="1137395"/>
                        </a:cubicBezTo>
                        <a:cubicBezTo>
                          <a:pt x="303116" y="1157972"/>
                          <a:pt x="286435" y="1174653"/>
                          <a:pt x="265858" y="1174653"/>
                        </a:cubicBezTo>
                        <a:cubicBezTo>
                          <a:pt x="245281" y="1174653"/>
                          <a:pt x="228600" y="1157972"/>
                          <a:pt x="228600" y="1137395"/>
                        </a:cubicBezTo>
                        <a:cubicBezTo>
                          <a:pt x="228600" y="1116818"/>
                          <a:pt x="245281" y="1100137"/>
                          <a:pt x="265858" y="1100137"/>
                        </a:cubicBezTo>
                        <a:close/>
                        <a:moveTo>
                          <a:pt x="1846182" y="1076325"/>
                        </a:moveTo>
                        <a:cubicBezTo>
                          <a:pt x="1866759" y="1076325"/>
                          <a:pt x="1883440" y="1093006"/>
                          <a:pt x="1883440" y="1113583"/>
                        </a:cubicBezTo>
                        <a:cubicBezTo>
                          <a:pt x="1883440" y="1134160"/>
                          <a:pt x="1866759" y="1150841"/>
                          <a:pt x="1846182" y="1150841"/>
                        </a:cubicBezTo>
                        <a:cubicBezTo>
                          <a:pt x="1825605" y="1150841"/>
                          <a:pt x="1808924" y="1134160"/>
                          <a:pt x="1808924" y="1113583"/>
                        </a:cubicBezTo>
                        <a:cubicBezTo>
                          <a:pt x="1808924" y="1093006"/>
                          <a:pt x="1825605" y="1076325"/>
                          <a:pt x="1846182" y="1076325"/>
                        </a:cubicBezTo>
                        <a:close/>
                        <a:moveTo>
                          <a:pt x="1604120" y="1019176"/>
                        </a:moveTo>
                        <a:cubicBezTo>
                          <a:pt x="1624697" y="1019176"/>
                          <a:pt x="1641378" y="1035857"/>
                          <a:pt x="1641378" y="1056434"/>
                        </a:cubicBezTo>
                        <a:cubicBezTo>
                          <a:pt x="1641378" y="1077011"/>
                          <a:pt x="1624697" y="1093692"/>
                          <a:pt x="1604120" y="1093692"/>
                        </a:cubicBezTo>
                        <a:cubicBezTo>
                          <a:pt x="1583543" y="1093692"/>
                          <a:pt x="1566862" y="1077011"/>
                          <a:pt x="1566862" y="1056434"/>
                        </a:cubicBezTo>
                        <a:cubicBezTo>
                          <a:pt x="1566862" y="1035857"/>
                          <a:pt x="1583543" y="1019176"/>
                          <a:pt x="1604120" y="1019176"/>
                        </a:cubicBezTo>
                        <a:close/>
                        <a:moveTo>
                          <a:pt x="470646" y="962026"/>
                        </a:moveTo>
                        <a:cubicBezTo>
                          <a:pt x="491223" y="962026"/>
                          <a:pt x="507904" y="978707"/>
                          <a:pt x="507904" y="999284"/>
                        </a:cubicBezTo>
                        <a:cubicBezTo>
                          <a:pt x="507904" y="1019861"/>
                          <a:pt x="491223" y="1036542"/>
                          <a:pt x="470646" y="1036542"/>
                        </a:cubicBezTo>
                        <a:cubicBezTo>
                          <a:pt x="450069" y="1036542"/>
                          <a:pt x="433388" y="1019861"/>
                          <a:pt x="433388" y="999284"/>
                        </a:cubicBezTo>
                        <a:cubicBezTo>
                          <a:pt x="433388" y="978707"/>
                          <a:pt x="450069" y="962026"/>
                          <a:pt x="470646" y="962026"/>
                        </a:cubicBezTo>
                        <a:close/>
                        <a:moveTo>
                          <a:pt x="873353" y="943629"/>
                        </a:moveTo>
                        <a:cubicBezTo>
                          <a:pt x="893930" y="943629"/>
                          <a:pt x="910611" y="960310"/>
                          <a:pt x="910611" y="980887"/>
                        </a:cubicBezTo>
                        <a:cubicBezTo>
                          <a:pt x="910611" y="1001464"/>
                          <a:pt x="893930" y="1018145"/>
                          <a:pt x="873353" y="1018145"/>
                        </a:cubicBezTo>
                        <a:cubicBezTo>
                          <a:pt x="852776" y="1018145"/>
                          <a:pt x="836095" y="1001464"/>
                          <a:pt x="836095" y="980887"/>
                        </a:cubicBezTo>
                        <a:cubicBezTo>
                          <a:pt x="836095" y="960310"/>
                          <a:pt x="852776" y="943629"/>
                          <a:pt x="873353" y="943629"/>
                        </a:cubicBezTo>
                        <a:close/>
                        <a:moveTo>
                          <a:pt x="1129273" y="912715"/>
                        </a:moveTo>
                        <a:cubicBezTo>
                          <a:pt x="1149850" y="912715"/>
                          <a:pt x="1166531" y="929396"/>
                          <a:pt x="1166531" y="949973"/>
                        </a:cubicBezTo>
                        <a:cubicBezTo>
                          <a:pt x="1166531" y="970550"/>
                          <a:pt x="1149850" y="987231"/>
                          <a:pt x="1129273" y="987231"/>
                        </a:cubicBezTo>
                        <a:cubicBezTo>
                          <a:pt x="1108696" y="987231"/>
                          <a:pt x="1092015" y="970550"/>
                          <a:pt x="1092015" y="949973"/>
                        </a:cubicBezTo>
                        <a:cubicBezTo>
                          <a:pt x="1092015" y="929396"/>
                          <a:pt x="1108696" y="912715"/>
                          <a:pt x="1129273" y="912715"/>
                        </a:cubicBezTo>
                        <a:close/>
                        <a:moveTo>
                          <a:pt x="1394570" y="871539"/>
                        </a:moveTo>
                        <a:cubicBezTo>
                          <a:pt x="1415147" y="871539"/>
                          <a:pt x="1431828" y="888220"/>
                          <a:pt x="1431828" y="908797"/>
                        </a:cubicBezTo>
                        <a:cubicBezTo>
                          <a:pt x="1431828" y="929374"/>
                          <a:pt x="1415147" y="946055"/>
                          <a:pt x="1394570" y="946055"/>
                        </a:cubicBezTo>
                        <a:cubicBezTo>
                          <a:pt x="1373993" y="946055"/>
                          <a:pt x="1357312" y="929374"/>
                          <a:pt x="1357312" y="908797"/>
                        </a:cubicBezTo>
                        <a:cubicBezTo>
                          <a:pt x="1357312" y="888220"/>
                          <a:pt x="1373993" y="871539"/>
                          <a:pt x="1394570" y="871539"/>
                        </a:cubicBezTo>
                        <a:close/>
                        <a:moveTo>
                          <a:pt x="1696605" y="857060"/>
                        </a:moveTo>
                        <a:cubicBezTo>
                          <a:pt x="1717182" y="857060"/>
                          <a:pt x="1733863" y="873741"/>
                          <a:pt x="1733863" y="894318"/>
                        </a:cubicBezTo>
                        <a:cubicBezTo>
                          <a:pt x="1733863" y="914895"/>
                          <a:pt x="1717182" y="931576"/>
                          <a:pt x="1696605" y="931576"/>
                        </a:cubicBezTo>
                        <a:cubicBezTo>
                          <a:pt x="1676028" y="931576"/>
                          <a:pt x="1659347" y="914895"/>
                          <a:pt x="1659347" y="894318"/>
                        </a:cubicBezTo>
                        <a:cubicBezTo>
                          <a:pt x="1659347" y="873741"/>
                          <a:pt x="1676028" y="857060"/>
                          <a:pt x="1696605" y="857060"/>
                        </a:cubicBezTo>
                        <a:close/>
                        <a:moveTo>
                          <a:pt x="656383" y="828675"/>
                        </a:moveTo>
                        <a:cubicBezTo>
                          <a:pt x="676960" y="828675"/>
                          <a:pt x="693641" y="845356"/>
                          <a:pt x="693641" y="865933"/>
                        </a:cubicBezTo>
                        <a:cubicBezTo>
                          <a:pt x="693641" y="886510"/>
                          <a:pt x="676960" y="903191"/>
                          <a:pt x="656383" y="903191"/>
                        </a:cubicBezTo>
                        <a:cubicBezTo>
                          <a:pt x="635806" y="903191"/>
                          <a:pt x="619125" y="886510"/>
                          <a:pt x="619125" y="865933"/>
                        </a:cubicBezTo>
                        <a:cubicBezTo>
                          <a:pt x="619125" y="845356"/>
                          <a:pt x="635806" y="828675"/>
                          <a:pt x="656383" y="828675"/>
                        </a:cubicBezTo>
                        <a:close/>
                        <a:moveTo>
                          <a:pt x="246808" y="823913"/>
                        </a:moveTo>
                        <a:cubicBezTo>
                          <a:pt x="267385" y="823913"/>
                          <a:pt x="284066" y="840594"/>
                          <a:pt x="284066" y="861171"/>
                        </a:cubicBezTo>
                        <a:cubicBezTo>
                          <a:pt x="284066" y="881748"/>
                          <a:pt x="267385" y="898429"/>
                          <a:pt x="246808" y="898429"/>
                        </a:cubicBezTo>
                        <a:cubicBezTo>
                          <a:pt x="226231" y="898429"/>
                          <a:pt x="209550" y="881748"/>
                          <a:pt x="209550" y="861171"/>
                        </a:cubicBezTo>
                        <a:cubicBezTo>
                          <a:pt x="209550" y="840594"/>
                          <a:pt x="226231" y="823913"/>
                          <a:pt x="246808" y="823913"/>
                        </a:cubicBezTo>
                        <a:close/>
                        <a:moveTo>
                          <a:pt x="1219761" y="726977"/>
                        </a:moveTo>
                        <a:cubicBezTo>
                          <a:pt x="1240338" y="726977"/>
                          <a:pt x="1257019" y="743658"/>
                          <a:pt x="1257019" y="764235"/>
                        </a:cubicBezTo>
                        <a:cubicBezTo>
                          <a:pt x="1257019" y="784812"/>
                          <a:pt x="1240338" y="801493"/>
                          <a:pt x="1219761" y="801493"/>
                        </a:cubicBezTo>
                        <a:cubicBezTo>
                          <a:pt x="1199184" y="801493"/>
                          <a:pt x="1182503" y="784812"/>
                          <a:pt x="1182503" y="764235"/>
                        </a:cubicBezTo>
                        <a:cubicBezTo>
                          <a:pt x="1182503" y="743658"/>
                          <a:pt x="1199184" y="726977"/>
                          <a:pt x="1219761" y="726977"/>
                        </a:cubicBezTo>
                        <a:close/>
                        <a:moveTo>
                          <a:pt x="1899395" y="714377"/>
                        </a:moveTo>
                        <a:cubicBezTo>
                          <a:pt x="1919972" y="714377"/>
                          <a:pt x="1936653" y="731058"/>
                          <a:pt x="1936653" y="751635"/>
                        </a:cubicBezTo>
                        <a:cubicBezTo>
                          <a:pt x="1936653" y="772212"/>
                          <a:pt x="1919972" y="788893"/>
                          <a:pt x="1899395" y="788893"/>
                        </a:cubicBezTo>
                        <a:cubicBezTo>
                          <a:pt x="1878818" y="788893"/>
                          <a:pt x="1862137" y="772212"/>
                          <a:pt x="1862137" y="751635"/>
                        </a:cubicBezTo>
                        <a:cubicBezTo>
                          <a:pt x="1862137" y="731058"/>
                          <a:pt x="1878818" y="714377"/>
                          <a:pt x="1899395" y="714377"/>
                        </a:cubicBezTo>
                        <a:close/>
                        <a:moveTo>
                          <a:pt x="1523158" y="695326"/>
                        </a:moveTo>
                        <a:cubicBezTo>
                          <a:pt x="1543735" y="695326"/>
                          <a:pt x="1560416" y="712007"/>
                          <a:pt x="1560416" y="732584"/>
                        </a:cubicBezTo>
                        <a:cubicBezTo>
                          <a:pt x="1560416" y="753161"/>
                          <a:pt x="1543735" y="769842"/>
                          <a:pt x="1523158" y="769842"/>
                        </a:cubicBezTo>
                        <a:cubicBezTo>
                          <a:pt x="1502581" y="769842"/>
                          <a:pt x="1485900" y="753161"/>
                          <a:pt x="1485900" y="732584"/>
                        </a:cubicBezTo>
                        <a:cubicBezTo>
                          <a:pt x="1485900" y="712007"/>
                          <a:pt x="1502581" y="695326"/>
                          <a:pt x="1523158" y="695326"/>
                        </a:cubicBezTo>
                        <a:close/>
                        <a:moveTo>
                          <a:pt x="446833" y="681038"/>
                        </a:moveTo>
                        <a:cubicBezTo>
                          <a:pt x="467410" y="681038"/>
                          <a:pt x="484091" y="697719"/>
                          <a:pt x="484091" y="718296"/>
                        </a:cubicBezTo>
                        <a:cubicBezTo>
                          <a:pt x="484091" y="738873"/>
                          <a:pt x="467410" y="755554"/>
                          <a:pt x="446833" y="755554"/>
                        </a:cubicBezTo>
                        <a:cubicBezTo>
                          <a:pt x="426256" y="755554"/>
                          <a:pt x="409575" y="738873"/>
                          <a:pt x="409575" y="718296"/>
                        </a:cubicBezTo>
                        <a:cubicBezTo>
                          <a:pt x="409575" y="697719"/>
                          <a:pt x="426256" y="681038"/>
                          <a:pt x="446833" y="681038"/>
                        </a:cubicBezTo>
                        <a:close/>
                        <a:moveTo>
                          <a:pt x="970708" y="676276"/>
                        </a:moveTo>
                        <a:cubicBezTo>
                          <a:pt x="991285" y="676276"/>
                          <a:pt x="1007966" y="692957"/>
                          <a:pt x="1007966" y="713534"/>
                        </a:cubicBezTo>
                        <a:cubicBezTo>
                          <a:pt x="1007966" y="734111"/>
                          <a:pt x="991285" y="750792"/>
                          <a:pt x="970708" y="750792"/>
                        </a:cubicBezTo>
                        <a:cubicBezTo>
                          <a:pt x="950131" y="750792"/>
                          <a:pt x="933450" y="734111"/>
                          <a:pt x="933450" y="713534"/>
                        </a:cubicBezTo>
                        <a:cubicBezTo>
                          <a:pt x="933450" y="692957"/>
                          <a:pt x="950131" y="676276"/>
                          <a:pt x="970708" y="676276"/>
                        </a:cubicBezTo>
                        <a:close/>
                        <a:moveTo>
                          <a:pt x="37258" y="676276"/>
                        </a:moveTo>
                        <a:cubicBezTo>
                          <a:pt x="57835" y="676276"/>
                          <a:pt x="74516" y="692957"/>
                          <a:pt x="74516" y="713534"/>
                        </a:cubicBezTo>
                        <a:cubicBezTo>
                          <a:pt x="74516" y="734111"/>
                          <a:pt x="57835" y="750792"/>
                          <a:pt x="37258" y="750792"/>
                        </a:cubicBezTo>
                        <a:cubicBezTo>
                          <a:pt x="16681" y="750792"/>
                          <a:pt x="0" y="734111"/>
                          <a:pt x="0" y="713534"/>
                        </a:cubicBezTo>
                        <a:cubicBezTo>
                          <a:pt x="0" y="692957"/>
                          <a:pt x="16681" y="676276"/>
                          <a:pt x="37258" y="676276"/>
                        </a:cubicBezTo>
                        <a:close/>
                        <a:moveTo>
                          <a:pt x="656383" y="652462"/>
                        </a:moveTo>
                        <a:cubicBezTo>
                          <a:pt x="676960" y="652462"/>
                          <a:pt x="693641" y="669143"/>
                          <a:pt x="693641" y="689720"/>
                        </a:cubicBezTo>
                        <a:cubicBezTo>
                          <a:pt x="693641" y="710297"/>
                          <a:pt x="676960" y="726978"/>
                          <a:pt x="656383" y="726978"/>
                        </a:cubicBezTo>
                        <a:cubicBezTo>
                          <a:pt x="635806" y="726978"/>
                          <a:pt x="619125" y="710297"/>
                          <a:pt x="619125" y="689720"/>
                        </a:cubicBezTo>
                        <a:cubicBezTo>
                          <a:pt x="619125" y="669143"/>
                          <a:pt x="635806" y="652462"/>
                          <a:pt x="656383" y="652462"/>
                        </a:cubicBezTo>
                        <a:close/>
                        <a:moveTo>
                          <a:pt x="1313608" y="547689"/>
                        </a:moveTo>
                        <a:cubicBezTo>
                          <a:pt x="1334185" y="547689"/>
                          <a:pt x="1350866" y="564370"/>
                          <a:pt x="1350866" y="584947"/>
                        </a:cubicBezTo>
                        <a:cubicBezTo>
                          <a:pt x="1350866" y="605524"/>
                          <a:pt x="1334185" y="622205"/>
                          <a:pt x="1313608" y="622205"/>
                        </a:cubicBezTo>
                        <a:cubicBezTo>
                          <a:pt x="1293031" y="622205"/>
                          <a:pt x="1276350" y="605524"/>
                          <a:pt x="1276350" y="584947"/>
                        </a:cubicBezTo>
                        <a:cubicBezTo>
                          <a:pt x="1276350" y="564370"/>
                          <a:pt x="1293031" y="547689"/>
                          <a:pt x="1313608" y="547689"/>
                        </a:cubicBezTo>
                        <a:close/>
                        <a:moveTo>
                          <a:pt x="1728991" y="503139"/>
                        </a:moveTo>
                        <a:cubicBezTo>
                          <a:pt x="1749568" y="503139"/>
                          <a:pt x="1766249" y="519820"/>
                          <a:pt x="1766249" y="540397"/>
                        </a:cubicBezTo>
                        <a:cubicBezTo>
                          <a:pt x="1766249" y="560974"/>
                          <a:pt x="1749568" y="577655"/>
                          <a:pt x="1728991" y="577655"/>
                        </a:cubicBezTo>
                        <a:cubicBezTo>
                          <a:pt x="1708414" y="577655"/>
                          <a:pt x="1691733" y="560974"/>
                          <a:pt x="1691733" y="540397"/>
                        </a:cubicBezTo>
                        <a:cubicBezTo>
                          <a:pt x="1691733" y="519820"/>
                          <a:pt x="1708414" y="503139"/>
                          <a:pt x="1728991" y="503139"/>
                        </a:cubicBezTo>
                        <a:close/>
                        <a:moveTo>
                          <a:pt x="723058" y="476250"/>
                        </a:moveTo>
                        <a:cubicBezTo>
                          <a:pt x="743635" y="476250"/>
                          <a:pt x="760316" y="492931"/>
                          <a:pt x="760316" y="513508"/>
                        </a:cubicBezTo>
                        <a:cubicBezTo>
                          <a:pt x="760316" y="534085"/>
                          <a:pt x="743635" y="550766"/>
                          <a:pt x="723058" y="550766"/>
                        </a:cubicBezTo>
                        <a:cubicBezTo>
                          <a:pt x="702481" y="550766"/>
                          <a:pt x="685800" y="534085"/>
                          <a:pt x="685800" y="513508"/>
                        </a:cubicBezTo>
                        <a:cubicBezTo>
                          <a:pt x="685800" y="492931"/>
                          <a:pt x="702481" y="476250"/>
                          <a:pt x="723058" y="476250"/>
                        </a:cubicBezTo>
                        <a:close/>
                        <a:moveTo>
                          <a:pt x="251570" y="461962"/>
                        </a:moveTo>
                        <a:cubicBezTo>
                          <a:pt x="272147" y="461962"/>
                          <a:pt x="288828" y="478643"/>
                          <a:pt x="288828" y="499220"/>
                        </a:cubicBezTo>
                        <a:cubicBezTo>
                          <a:pt x="288828" y="519797"/>
                          <a:pt x="272147" y="536478"/>
                          <a:pt x="251570" y="536478"/>
                        </a:cubicBezTo>
                        <a:cubicBezTo>
                          <a:pt x="230993" y="536478"/>
                          <a:pt x="214312" y="519797"/>
                          <a:pt x="214312" y="499220"/>
                        </a:cubicBezTo>
                        <a:cubicBezTo>
                          <a:pt x="214312" y="478643"/>
                          <a:pt x="230993" y="461962"/>
                          <a:pt x="251570" y="461962"/>
                        </a:cubicBezTo>
                        <a:close/>
                        <a:moveTo>
                          <a:pt x="1522332" y="404813"/>
                        </a:moveTo>
                        <a:cubicBezTo>
                          <a:pt x="1542909" y="404813"/>
                          <a:pt x="1559590" y="421494"/>
                          <a:pt x="1559590" y="442071"/>
                        </a:cubicBezTo>
                        <a:cubicBezTo>
                          <a:pt x="1559590" y="462648"/>
                          <a:pt x="1542909" y="479329"/>
                          <a:pt x="1522332" y="479329"/>
                        </a:cubicBezTo>
                        <a:cubicBezTo>
                          <a:pt x="1501755" y="479329"/>
                          <a:pt x="1485074" y="462648"/>
                          <a:pt x="1485074" y="442071"/>
                        </a:cubicBezTo>
                        <a:cubicBezTo>
                          <a:pt x="1485074" y="421494"/>
                          <a:pt x="1501755" y="404813"/>
                          <a:pt x="1522332" y="404813"/>
                        </a:cubicBezTo>
                        <a:close/>
                        <a:moveTo>
                          <a:pt x="1080245" y="395288"/>
                        </a:moveTo>
                        <a:cubicBezTo>
                          <a:pt x="1100822" y="395288"/>
                          <a:pt x="1117503" y="411969"/>
                          <a:pt x="1117503" y="432546"/>
                        </a:cubicBezTo>
                        <a:cubicBezTo>
                          <a:pt x="1117503" y="453123"/>
                          <a:pt x="1100822" y="469804"/>
                          <a:pt x="1080245" y="469804"/>
                        </a:cubicBezTo>
                        <a:cubicBezTo>
                          <a:pt x="1059668" y="469804"/>
                          <a:pt x="1042987" y="453123"/>
                          <a:pt x="1042987" y="432546"/>
                        </a:cubicBezTo>
                        <a:cubicBezTo>
                          <a:pt x="1042987" y="411969"/>
                          <a:pt x="1059668" y="395288"/>
                          <a:pt x="1080245" y="395288"/>
                        </a:cubicBezTo>
                        <a:close/>
                        <a:moveTo>
                          <a:pt x="513508" y="328613"/>
                        </a:moveTo>
                        <a:cubicBezTo>
                          <a:pt x="534085" y="328613"/>
                          <a:pt x="550766" y="345294"/>
                          <a:pt x="550766" y="365871"/>
                        </a:cubicBezTo>
                        <a:cubicBezTo>
                          <a:pt x="550766" y="386448"/>
                          <a:pt x="534085" y="403129"/>
                          <a:pt x="513508" y="403129"/>
                        </a:cubicBezTo>
                        <a:cubicBezTo>
                          <a:pt x="492931" y="403129"/>
                          <a:pt x="476250" y="386448"/>
                          <a:pt x="476250" y="365871"/>
                        </a:cubicBezTo>
                        <a:cubicBezTo>
                          <a:pt x="476250" y="345294"/>
                          <a:pt x="492931" y="328613"/>
                          <a:pt x="513508" y="328613"/>
                        </a:cubicBezTo>
                        <a:close/>
                        <a:moveTo>
                          <a:pt x="870695" y="247651"/>
                        </a:moveTo>
                        <a:cubicBezTo>
                          <a:pt x="891272" y="247651"/>
                          <a:pt x="907953" y="264332"/>
                          <a:pt x="907953" y="284909"/>
                        </a:cubicBezTo>
                        <a:cubicBezTo>
                          <a:pt x="907953" y="305486"/>
                          <a:pt x="891272" y="322167"/>
                          <a:pt x="870695" y="322167"/>
                        </a:cubicBezTo>
                        <a:cubicBezTo>
                          <a:pt x="850118" y="322167"/>
                          <a:pt x="833437" y="305486"/>
                          <a:pt x="833437" y="284909"/>
                        </a:cubicBezTo>
                        <a:cubicBezTo>
                          <a:pt x="833437" y="264332"/>
                          <a:pt x="850118" y="247651"/>
                          <a:pt x="870695" y="247651"/>
                        </a:cubicBezTo>
                        <a:close/>
                        <a:moveTo>
                          <a:pt x="1251695" y="185739"/>
                        </a:moveTo>
                        <a:cubicBezTo>
                          <a:pt x="1272272" y="185739"/>
                          <a:pt x="1288953" y="202420"/>
                          <a:pt x="1288953" y="222997"/>
                        </a:cubicBezTo>
                        <a:cubicBezTo>
                          <a:pt x="1288953" y="243574"/>
                          <a:pt x="1272272" y="260255"/>
                          <a:pt x="1251695" y="260255"/>
                        </a:cubicBezTo>
                        <a:cubicBezTo>
                          <a:pt x="1231118" y="260255"/>
                          <a:pt x="1214437" y="243574"/>
                          <a:pt x="1214437" y="222997"/>
                        </a:cubicBezTo>
                        <a:cubicBezTo>
                          <a:pt x="1214437" y="202420"/>
                          <a:pt x="1231118" y="185739"/>
                          <a:pt x="1251695" y="185739"/>
                        </a:cubicBezTo>
                        <a:close/>
                        <a:moveTo>
                          <a:pt x="284908" y="180975"/>
                        </a:moveTo>
                        <a:cubicBezTo>
                          <a:pt x="305485" y="180975"/>
                          <a:pt x="322166" y="197656"/>
                          <a:pt x="322166" y="218233"/>
                        </a:cubicBezTo>
                        <a:cubicBezTo>
                          <a:pt x="322166" y="238810"/>
                          <a:pt x="305485" y="255491"/>
                          <a:pt x="284908" y="255491"/>
                        </a:cubicBezTo>
                        <a:cubicBezTo>
                          <a:pt x="264331" y="255491"/>
                          <a:pt x="247650" y="238810"/>
                          <a:pt x="247650" y="218233"/>
                        </a:cubicBezTo>
                        <a:cubicBezTo>
                          <a:pt x="247650" y="197656"/>
                          <a:pt x="264331" y="180975"/>
                          <a:pt x="284908" y="180975"/>
                        </a:cubicBezTo>
                        <a:close/>
                        <a:moveTo>
                          <a:pt x="1546144" y="119063"/>
                        </a:moveTo>
                        <a:cubicBezTo>
                          <a:pt x="1566721" y="119063"/>
                          <a:pt x="1583402" y="135744"/>
                          <a:pt x="1583402" y="156321"/>
                        </a:cubicBezTo>
                        <a:cubicBezTo>
                          <a:pt x="1583402" y="176898"/>
                          <a:pt x="1566721" y="193579"/>
                          <a:pt x="1546144" y="193579"/>
                        </a:cubicBezTo>
                        <a:cubicBezTo>
                          <a:pt x="1525567" y="193579"/>
                          <a:pt x="1508886" y="176898"/>
                          <a:pt x="1508886" y="156321"/>
                        </a:cubicBezTo>
                        <a:cubicBezTo>
                          <a:pt x="1508886" y="135744"/>
                          <a:pt x="1525567" y="119063"/>
                          <a:pt x="1546144" y="119063"/>
                        </a:cubicBezTo>
                        <a:close/>
                        <a:moveTo>
                          <a:pt x="651621" y="85725"/>
                        </a:moveTo>
                        <a:cubicBezTo>
                          <a:pt x="672198" y="85725"/>
                          <a:pt x="688879" y="102406"/>
                          <a:pt x="688879" y="122983"/>
                        </a:cubicBezTo>
                        <a:cubicBezTo>
                          <a:pt x="688879" y="143560"/>
                          <a:pt x="672198" y="160241"/>
                          <a:pt x="651621" y="160241"/>
                        </a:cubicBezTo>
                        <a:cubicBezTo>
                          <a:pt x="631044" y="160241"/>
                          <a:pt x="614363" y="143560"/>
                          <a:pt x="614363" y="122983"/>
                        </a:cubicBezTo>
                        <a:cubicBezTo>
                          <a:pt x="614363" y="102406"/>
                          <a:pt x="631044" y="85725"/>
                          <a:pt x="651621" y="85725"/>
                        </a:cubicBezTo>
                        <a:close/>
                        <a:moveTo>
                          <a:pt x="1013571" y="0"/>
                        </a:moveTo>
                        <a:cubicBezTo>
                          <a:pt x="1034148" y="0"/>
                          <a:pt x="1050829" y="16681"/>
                          <a:pt x="1050829" y="37258"/>
                        </a:cubicBezTo>
                        <a:cubicBezTo>
                          <a:pt x="1050829" y="57835"/>
                          <a:pt x="1034148" y="74516"/>
                          <a:pt x="1013571" y="74516"/>
                        </a:cubicBezTo>
                        <a:cubicBezTo>
                          <a:pt x="992994" y="74516"/>
                          <a:pt x="976313" y="57835"/>
                          <a:pt x="976313" y="37258"/>
                        </a:cubicBezTo>
                        <a:cubicBezTo>
                          <a:pt x="976313" y="16681"/>
                          <a:pt x="992994" y="0"/>
                          <a:pt x="1013571" y="0"/>
                        </a:cubicBezTo>
                        <a:close/>
                      </a:path>
                    </a:pathLst>
                  </a:custGeom>
                  <a:solidFill>
                    <a:srgbClr val="003300">
                      <a:alpha val="3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8" name="星: 8 pt 497">
                    <a:extLst>
                      <a:ext uri="{FF2B5EF4-FFF2-40B4-BE49-F238E27FC236}">
                        <a16:creationId xmlns:a16="http://schemas.microsoft.com/office/drawing/2014/main" id="{931452B3-0CBC-4F94-A905-06A3EABF1BBF}"/>
                      </a:ext>
                    </a:extLst>
                  </p:cNvPr>
                  <p:cNvSpPr/>
                  <p:nvPr/>
                </p:nvSpPr>
                <p:spPr>
                  <a:xfrm>
                    <a:off x="2797803" y="5466376"/>
                    <a:ext cx="212448" cy="107156"/>
                  </a:xfrm>
                  <a:prstGeom prst="star8">
                    <a:avLst>
                      <a:gd name="adj" fmla="val 39722"/>
                    </a:avLst>
                  </a:pr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99" name="楕円 498">
                    <a:extLst>
                      <a:ext uri="{FF2B5EF4-FFF2-40B4-BE49-F238E27FC236}">
                        <a16:creationId xmlns:a16="http://schemas.microsoft.com/office/drawing/2014/main" id="{FEA5C903-1EDB-4239-B760-1BEA345CD174}"/>
                      </a:ext>
                    </a:extLst>
                  </p:cNvPr>
                  <p:cNvSpPr/>
                  <p:nvPr/>
                </p:nvSpPr>
                <p:spPr>
                  <a:xfrm>
                    <a:off x="2859881" y="5495604"/>
                    <a:ext cx="85725" cy="45719"/>
                  </a:xfrm>
                  <a:prstGeom prst="ellipse">
                    <a:avLst/>
                  </a:prstGeom>
                  <a:solidFill>
                    <a:srgbClr val="3399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495" name="フリーフォーム: 図形 494">
                  <a:extLst>
                    <a:ext uri="{FF2B5EF4-FFF2-40B4-BE49-F238E27FC236}">
                      <a16:creationId xmlns:a16="http://schemas.microsoft.com/office/drawing/2014/main" id="{ACB51DCB-5796-4114-9B5B-33B13E20A3A9}"/>
                    </a:ext>
                  </a:extLst>
                </p:cNvPr>
                <p:cNvSpPr/>
                <p:nvPr/>
              </p:nvSpPr>
              <p:spPr>
                <a:xfrm rot="296478">
                  <a:off x="2424125" y="1814072"/>
                  <a:ext cx="305030" cy="261424"/>
                </a:xfrm>
                <a:custGeom>
                  <a:avLst/>
                  <a:gdLst>
                    <a:gd name="connsiteX0" fmla="*/ 145189 w 304116"/>
                    <a:gd name="connsiteY0" fmla="*/ 61656 h 260642"/>
                    <a:gd name="connsiteX1" fmla="*/ 254626 w 304116"/>
                    <a:gd name="connsiteY1" fmla="*/ 114864 h 260642"/>
                    <a:gd name="connsiteX2" fmla="*/ 282220 w 304116"/>
                    <a:gd name="connsiteY2" fmla="*/ 259201 h 260642"/>
                    <a:gd name="connsiteX3" fmla="*/ 189519 w 304116"/>
                    <a:gd name="connsiteY3" fmla="*/ 179971 h 260642"/>
                    <a:gd name="connsiteX4" fmla="*/ 116176 w 304116"/>
                    <a:gd name="connsiteY4" fmla="*/ 83631 h 260642"/>
                    <a:gd name="connsiteX5" fmla="*/ 145189 w 304116"/>
                    <a:gd name="connsiteY5" fmla="*/ 61656 h 260642"/>
                    <a:gd name="connsiteX6" fmla="*/ 46549 w 304116"/>
                    <a:gd name="connsiteY6" fmla="*/ 0 h 260642"/>
                    <a:gd name="connsiteX7" fmla="*/ 93098 w 304116"/>
                    <a:gd name="connsiteY7" fmla="*/ 46549 h 260642"/>
                    <a:gd name="connsiteX8" fmla="*/ 46549 w 304116"/>
                    <a:gd name="connsiteY8" fmla="*/ 93098 h 260642"/>
                    <a:gd name="connsiteX9" fmla="*/ 0 w 304116"/>
                    <a:gd name="connsiteY9" fmla="*/ 46549 h 260642"/>
                    <a:gd name="connsiteX10" fmla="*/ 46549 w 304116"/>
                    <a:gd name="connsiteY10" fmla="*/ 0 h 260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4116" h="260642">
                      <a:moveTo>
                        <a:pt x="145189" y="61656"/>
                      </a:moveTo>
                      <a:cubicBezTo>
                        <a:pt x="181399" y="56002"/>
                        <a:pt x="233871" y="92917"/>
                        <a:pt x="254626" y="114864"/>
                      </a:cubicBezTo>
                      <a:cubicBezTo>
                        <a:pt x="282300" y="144126"/>
                        <a:pt x="333494" y="247578"/>
                        <a:pt x="282220" y="259201"/>
                      </a:cubicBezTo>
                      <a:cubicBezTo>
                        <a:pt x="230946" y="270824"/>
                        <a:pt x="217193" y="209232"/>
                        <a:pt x="189519" y="179971"/>
                      </a:cubicBezTo>
                      <a:cubicBezTo>
                        <a:pt x="161846" y="150709"/>
                        <a:pt x="89459" y="137532"/>
                        <a:pt x="116176" y="83631"/>
                      </a:cubicBezTo>
                      <a:cubicBezTo>
                        <a:pt x="122855" y="70155"/>
                        <a:pt x="133118" y="63541"/>
                        <a:pt x="145189" y="61656"/>
                      </a:cubicBezTo>
                      <a:close/>
                      <a:moveTo>
                        <a:pt x="46549" y="0"/>
                      </a:moveTo>
                      <a:cubicBezTo>
                        <a:pt x="72257" y="0"/>
                        <a:pt x="93098" y="20841"/>
                        <a:pt x="93098" y="46549"/>
                      </a:cubicBezTo>
                      <a:cubicBezTo>
                        <a:pt x="93098" y="72257"/>
                        <a:pt x="72257" y="93098"/>
                        <a:pt x="46549" y="93098"/>
                      </a:cubicBezTo>
                      <a:cubicBezTo>
                        <a:pt x="20841" y="93098"/>
                        <a:pt x="0" y="72257"/>
                        <a:pt x="0" y="46549"/>
                      </a:cubicBezTo>
                      <a:cubicBezTo>
                        <a:pt x="0" y="20841"/>
                        <a:pt x="20841" y="0"/>
                        <a:pt x="4654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466" name="グループ化 465">
                <a:extLst>
                  <a:ext uri="{FF2B5EF4-FFF2-40B4-BE49-F238E27FC236}">
                    <a16:creationId xmlns:a16="http://schemas.microsoft.com/office/drawing/2014/main" id="{67648EF2-6FC9-43B4-BB6C-97A4A48257B8}"/>
                  </a:ext>
                </a:extLst>
              </p:cNvPr>
              <p:cNvGrpSpPr/>
              <p:nvPr/>
            </p:nvGrpSpPr>
            <p:grpSpPr>
              <a:xfrm>
                <a:off x="3835068" y="1512296"/>
                <a:ext cx="1018496" cy="953815"/>
                <a:chOff x="1170115" y="1552755"/>
                <a:chExt cx="1711108" cy="1602442"/>
              </a:xfrm>
            </p:grpSpPr>
            <p:grpSp>
              <p:nvGrpSpPr>
                <p:cNvPr id="488" name="グループ化 487">
                  <a:extLst>
                    <a:ext uri="{FF2B5EF4-FFF2-40B4-BE49-F238E27FC236}">
                      <a16:creationId xmlns:a16="http://schemas.microsoft.com/office/drawing/2014/main" id="{7552F591-47D2-485C-8092-3D753E315709}"/>
                    </a:ext>
                  </a:extLst>
                </p:cNvPr>
                <p:cNvGrpSpPr/>
                <p:nvPr/>
              </p:nvGrpSpPr>
              <p:grpSpPr>
                <a:xfrm>
                  <a:off x="1170115" y="1552755"/>
                  <a:ext cx="1711108" cy="1602442"/>
                  <a:chOff x="2447331" y="5466376"/>
                  <a:chExt cx="907334" cy="766597"/>
                </a:xfrm>
              </p:grpSpPr>
              <p:sp>
                <p:nvSpPr>
                  <p:cNvPr id="490" name="楕円 489">
                    <a:extLst>
                      <a:ext uri="{FF2B5EF4-FFF2-40B4-BE49-F238E27FC236}">
                        <a16:creationId xmlns:a16="http://schemas.microsoft.com/office/drawing/2014/main" id="{F0C02CFB-B6F0-42FA-A16B-3786DF674A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47331" y="5497332"/>
                    <a:ext cx="907334" cy="735641"/>
                  </a:xfrm>
                  <a:prstGeom prst="ellipse">
                    <a:avLst/>
                  </a:prstGeom>
                  <a:gradFill flip="none" rotWithShape="1">
                    <a:gsLst>
                      <a:gs pos="88000">
                        <a:srgbClr val="003300"/>
                      </a:gs>
                      <a:gs pos="0">
                        <a:srgbClr val="92D050"/>
                      </a:gs>
                      <a:gs pos="50000">
                        <a:srgbClr val="339933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1" name="フリーフォーム: 図形 490">
                    <a:extLst>
                      <a:ext uri="{FF2B5EF4-FFF2-40B4-BE49-F238E27FC236}">
                        <a16:creationId xmlns:a16="http://schemas.microsoft.com/office/drawing/2014/main" id="{11A0059F-79D9-4CB1-9C3C-2BC83BEE768A}"/>
                      </a:ext>
                    </a:extLst>
                  </p:cNvPr>
                  <p:cNvSpPr/>
                  <p:nvPr/>
                </p:nvSpPr>
                <p:spPr>
                  <a:xfrm>
                    <a:off x="2539212" y="5554839"/>
                    <a:ext cx="712533" cy="624922"/>
                  </a:xfrm>
                  <a:custGeom>
                    <a:avLst/>
                    <a:gdLst>
                      <a:gd name="connsiteX0" fmla="*/ 1198482 w 1936653"/>
                      <a:gd name="connsiteY0" fmla="*/ 1624013 h 1698529"/>
                      <a:gd name="connsiteX1" fmla="*/ 1235740 w 1936653"/>
                      <a:gd name="connsiteY1" fmla="*/ 1661271 h 1698529"/>
                      <a:gd name="connsiteX2" fmla="*/ 1198482 w 1936653"/>
                      <a:gd name="connsiteY2" fmla="*/ 1698529 h 1698529"/>
                      <a:gd name="connsiteX3" fmla="*/ 1161224 w 1936653"/>
                      <a:gd name="connsiteY3" fmla="*/ 1661271 h 1698529"/>
                      <a:gd name="connsiteX4" fmla="*/ 1198482 w 1936653"/>
                      <a:gd name="connsiteY4" fmla="*/ 1624013 h 1698529"/>
                      <a:gd name="connsiteX5" fmla="*/ 888920 w 1936653"/>
                      <a:gd name="connsiteY5" fmla="*/ 1585913 h 1698529"/>
                      <a:gd name="connsiteX6" fmla="*/ 926178 w 1936653"/>
                      <a:gd name="connsiteY6" fmla="*/ 1623171 h 1698529"/>
                      <a:gd name="connsiteX7" fmla="*/ 888920 w 1936653"/>
                      <a:gd name="connsiteY7" fmla="*/ 1660429 h 1698529"/>
                      <a:gd name="connsiteX8" fmla="*/ 851662 w 1936653"/>
                      <a:gd name="connsiteY8" fmla="*/ 1623171 h 1698529"/>
                      <a:gd name="connsiteX9" fmla="*/ 888920 w 1936653"/>
                      <a:gd name="connsiteY9" fmla="*/ 1585913 h 1698529"/>
                      <a:gd name="connsiteX10" fmla="*/ 1560432 w 1936653"/>
                      <a:gd name="connsiteY10" fmla="*/ 1543050 h 1698529"/>
                      <a:gd name="connsiteX11" fmla="*/ 1597690 w 1936653"/>
                      <a:gd name="connsiteY11" fmla="*/ 1580308 h 1698529"/>
                      <a:gd name="connsiteX12" fmla="*/ 1560432 w 1936653"/>
                      <a:gd name="connsiteY12" fmla="*/ 1617566 h 1698529"/>
                      <a:gd name="connsiteX13" fmla="*/ 1523174 w 1936653"/>
                      <a:gd name="connsiteY13" fmla="*/ 1580308 h 1698529"/>
                      <a:gd name="connsiteX14" fmla="*/ 1560432 w 1936653"/>
                      <a:gd name="connsiteY14" fmla="*/ 1543050 h 1698529"/>
                      <a:gd name="connsiteX15" fmla="*/ 436482 w 1936653"/>
                      <a:gd name="connsiteY15" fmla="*/ 1519238 h 1698529"/>
                      <a:gd name="connsiteX16" fmla="*/ 473740 w 1936653"/>
                      <a:gd name="connsiteY16" fmla="*/ 1556496 h 1698529"/>
                      <a:gd name="connsiteX17" fmla="*/ 436482 w 1936653"/>
                      <a:gd name="connsiteY17" fmla="*/ 1593754 h 1698529"/>
                      <a:gd name="connsiteX18" fmla="*/ 399224 w 1936653"/>
                      <a:gd name="connsiteY18" fmla="*/ 1556496 h 1698529"/>
                      <a:gd name="connsiteX19" fmla="*/ 436482 w 1936653"/>
                      <a:gd name="connsiteY19" fmla="*/ 1519238 h 1698529"/>
                      <a:gd name="connsiteX20" fmla="*/ 665908 w 1936653"/>
                      <a:gd name="connsiteY20" fmla="*/ 1471614 h 1698529"/>
                      <a:gd name="connsiteX21" fmla="*/ 703166 w 1936653"/>
                      <a:gd name="connsiteY21" fmla="*/ 1508872 h 1698529"/>
                      <a:gd name="connsiteX22" fmla="*/ 665908 w 1936653"/>
                      <a:gd name="connsiteY22" fmla="*/ 1546130 h 1698529"/>
                      <a:gd name="connsiteX23" fmla="*/ 628650 w 1936653"/>
                      <a:gd name="connsiteY23" fmla="*/ 1508872 h 1698529"/>
                      <a:gd name="connsiteX24" fmla="*/ 665908 w 1936653"/>
                      <a:gd name="connsiteY24" fmla="*/ 1471614 h 1698529"/>
                      <a:gd name="connsiteX25" fmla="*/ 1104058 w 1936653"/>
                      <a:gd name="connsiteY25" fmla="*/ 1428751 h 1698529"/>
                      <a:gd name="connsiteX26" fmla="*/ 1141316 w 1936653"/>
                      <a:gd name="connsiteY26" fmla="*/ 1466009 h 1698529"/>
                      <a:gd name="connsiteX27" fmla="*/ 1104058 w 1936653"/>
                      <a:gd name="connsiteY27" fmla="*/ 1503267 h 1698529"/>
                      <a:gd name="connsiteX28" fmla="*/ 1066800 w 1936653"/>
                      <a:gd name="connsiteY28" fmla="*/ 1466009 h 1698529"/>
                      <a:gd name="connsiteX29" fmla="*/ 1104058 w 1936653"/>
                      <a:gd name="connsiteY29" fmla="*/ 1428751 h 1698529"/>
                      <a:gd name="connsiteX30" fmla="*/ 1351708 w 1936653"/>
                      <a:gd name="connsiteY30" fmla="*/ 1414464 h 1698529"/>
                      <a:gd name="connsiteX31" fmla="*/ 1388966 w 1936653"/>
                      <a:gd name="connsiteY31" fmla="*/ 1451722 h 1698529"/>
                      <a:gd name="connsiteX32" fmla="*/ 1351708 w 1936653"/>
                      <a:gd name="connsiteY32" fmla="*/ 1488980 h 1698529"/>
                      <a:gd name="connsiteX33" fmla="*/ 1314450 w 1936653"/>
                      <a:gd name="connsiteY33" fmla="*/ 1451722 h 1698529"/>
                      <a:gd name="connsiteX34" fmla="*/ 1351708 w 1936653"/>
                      <a:gd name="connsiteY34" fmla="*/ 1414464 h 1698529"/>
                      <a:gd name="connsiteX35" fmla="*/ 203120 w 1936653"/>
                      <a:gd name="connsiteY35" fmla="*/ 1328738 h 1698529"/>
                      <a:gd name="connsiteX36" fmla="*/ 240378 w 1936653"/>
                      <a:gd name="connsiteY36" fmla="*/ 1365996 h 1698529"/>
                      <a:gd name="connsiteX37" fmla="*/ 203120 w 1936653"/>
                      <a:gd name="connsiteY37" fmla="*/ 1403254 h 1698529"/>
                      <a:gd name="connsiteX38" fmla="*/ 165862 w 1936653"/>
                      <a:gd name="connsiteY38" fmla="*/ 1365996 h 1698529"/>
                      <a:gd name="connsiteX39" fmla="*/ 203120 w 1936653"/>
                      <a:gd name="connsiteY39" fmla="*/ 1328738 h 1698529"/>
                      <a:gd name="connsiteX40" fmla="*/ 1608883 w 1936653"/>
                      <a:gd name="connsiteY40" fmla="*/ 1290639 h 1698529"/>
                      <a:gd name="connsiteX41" fmla="*/ 1646141 w 1936653"/>
                      <a:gd name="connsiteY41" fmla="*/ 1327897 h 1698529"/>
                      <a:gd name="connsiteX42" fmla="*/ 1608883 w 1936653"/>
                      <a:gd name="connsiteY42" fmla="*/ 1365155 h 1698529"/>
                      <a:gd name="connsiteX43" fmla="*/ 1571625 w 1936653"/>
                      <a:gd name="connsiteY43" fmla="*/ 1327897 h 1698529"/>
                      <a:gd name="connsiteX44" fmla="*/ 1608883 w 1936653"/>
                      <a:gd name="connsiteY44" fmla="*/ 1290639 h 1698529"/>
                      <a:gd name="connsiteX45" fmla="*/ 894508 w 1936653"/>
                      <a:gd name="connsiteY45" fmla="*/ 1281114 h 1698529"/>
                      <a:gd name="connsiteX46" fmla="*/ 931766 w 1936653"/>
                      <a:gd name="connsiteY46" fmla="*/ 1318372 h 1698529"/>
                      <a:gd name="connsiteX47" fmla="*/ 894508 w 1936653"/>
                      <a:gd name="connsiteY47" fmla="*/ 1355630 h 1698529"/>
                      <a:gd name="connsiteX48" fmla="*/ 857250 w 1936653"/>
                      <a:gd name="connsiteY48" fmla="*/ 1318372 h 1698529"/>
                      <a:gd name="connsiteX49" fmla="*/ 894508 w 1936653"/>
                      <a:gd name="connsiteY49" fmla="*/ 1281114 h 1698529"/>
                      <a:gd name="connsiteX50" fmla="*/ 484090 w 1936653"/>
                      <a:gd name="connsiteY50" fmla="*/ 1253381 h 1698529"/>
                      <a:gd name="connsiteX51" fmla="*/ 521348 w 1936653"/>
                      <a:gd name="connsiteY51" fmla="*/ 1290639 h 1698529"/>
                      <a:gd name="connsiteX52" fmla="*/ 484090 w 1936653"/>
                      <a:gd name="connsiteY52" fmla="*/ 1327897 h 1698529"/>
                      <a:gd name="connsiteX53" fmla="*/ 446832 w 1936653"/>
                      <a:gd name="connsiteY53" fmla="*/ 1290639 h 1698529"/>
                      <a:gd name="connsiteX54" fmla="*/ 484090 w 1936653"/>
                      <a:gd name="connsiteY54" fmla="*/ 1253381 h 1698529"/>
                      <a:gd name="connsiteX55" fmla="*/ 1156446 w 1936653"/>
                      <a:gd name="connsiteY55" fmla="*/ 1138238 h 1698529"/>
                      <a:gd name="connsiteX56" fmla="*/ 1193704 w 1936653"/>
                      <a:gd name="connsiteY56" fmla="*/ 1175496 h 1698529"/>
                      <a:gd name="connsiteX57" fmla="*/ 1156446 w 1936653"/>
                      <a:gd name="connsiteY57" fmla="*/ 1212754 h 1698529"/>
                      <a:gd name="connsiteX58" fmla="*/ 1119188 w 1936653"/>
                      <a:gd name="connsiteY58" fmla="*/ 1175496 h 1698529"/>
                      <a:gd name="connsiteX59" fmla="*/ 1156446 w 1936653"/>
                      <a:gd name="connsiteY59" fmla="*/ 1138238 h 1698529"/>
                      <a:gd name="connsiteX60" fmla="*/ 1394571 w 1936653"/>
                      <a:gd name="connsiteY60" fmla="*/ 1119188 h 1698529"/>
                      <a:gd name="connsiteX61" fmla="*/ 1431829 w 1936653"/>
                      <a:gd name="connsiteY61" fmla="*/ 1156446 h 1698529"/>
                      <a:gd name="connsiteX62" fmla="*/ 1394571 w 1936653"/>
                      <a:gd name="connsiteY62" fmla="*/ 1193704 h 1698529"/>
                      <a:gd name="connsiteX63" fmla="*/ 1357313 w 1936653"/>
                      <a:gd name="connsiteY63" fmla="*/ 1156446 h 1698529"/>
                      <a:gd name="connsiteX64" fmla="*/ 1394571 w 1936653"/>
                      <a:gd name="connsiteY64" fmla="*/ 1119188 h 1698529"/>
                      <a:gd name="connsiteX65" fmla="*/ 680196 w 1936653"/>
                      <a:gd name="connsiteY65" fmla="*/ 1109663 h 1698529"/>
                      <a:gd name="connsiteX66" fmla="*/ 717454 w 1936653"/>
                      <a:gd name="connsiteY66" fmla="*/ 1146921 h 1698529"/>
                      <a:gd name="connsiteX67" fmla="*/ 680196 w 1936653"/>
                      <a:gd name="connsiteY67" fmla="*/ 1184179 h 1698529"/>
                      <a:gd name="connsiteX68" fmla="*/ 642938 w 1936653"/>
                      <a:gd name="connsiteY68" fmla="*/ 1146921 h 1698529"/>
                      <a:gd name="connsiteX69" fmla="*/ 680196 w 1936653"/>
                      <a:gd name="connsiteY69" fmla="*/ 1109663 h 1698529"/>
                      <a:gd name="connsiteX70" fmla="*/ 265858 w 1936653"/>
                      <a:gd name="connsiteY70" fmla="*/ 1100137 h 1698529"/>
                      <a:gd name="connsiteX71" fmla="*/ 303116 w 1936653"/>
                      <a:gd name="connsiteY71" fmla="*/ 1137395 h 1698529"/>
                      <a:gd name="connsiteX72" fmla="*/ 265858 w 1936653"/>
                      <a:gd name="connsiteY72" fmla="*/ 1174653 h 1698529"/>
                      <a:gd name="connsiteX73" fmla="*/ 228600 w 1936653"/>
                      <a:gd name="connsiteY73" fmla="*/ 1137395 h 1698529"/>
                      <a:gd name="connsiteX74" fmla="*/ 265858 w 1936653"/>
                      <a:gd name="connsiteY74" fmla="*/ 1100137 h 1698529"/>
                      <a:gd name="connsiteX75" fmla="*/ 1846182 w 1936653"/>
                      <a:gd name="connsiteY75" fmla="*/ 1076325 h 1698529"/>
                      <a:gd name="connsiteX76" fmla="*/ 1883440 w 1936653"/>
                      <a:gd name="connsiteY76" fmla="*/ 1113583 h 1698529"/>
                      <a:gd name="connsiteX77" fmla="*/ 1846182 w 1936653"/>
                      <a:gd name="connsiteY77" fmla="*/ 1150841 h 1698529"/>
                      <a:gd name="connsiteX78" fmla="*/ 1808924 w 1936653"/>
                      <a:gd name="connsiteY78" fmla="*/ 1113583 h 1698529"/>
                      <a:gd name="connsiteX79" fmla="*/ 1846182 w 1936653"/>
                      <a:gd name="connsiteY79" fmla="*/ 1076325 h 1698529"/>
                      <a:gd name="connsiteX80" fmla="*/ 1604120 w 1936653"/>
                      <a:gd name="connsiteY80" fmla="*/ 1019176 h 1698529"/>
                      <a:gd name="connsiteX81" fmla="*/ 1641378 w 1936653"/>
                      <a:gd name="connsiteY81" fmla="*/ 1056434 h 1698529"/>
                      <a:gd name="connsiteX82" fmla="*/ 1604120 w 1936653"/>
                      <a:gd name="connsiteY82" fmla="*/ 1093692 h 1698529"/>
                      <a:gd name="connsiteX83" fmla="*/ 1566862 w 1936653"/>
                      <a:gd name="connsiteY83" fmla="*/ 1056434 h 1698529"/>
                      <a:gd name="connsiteX84" fmla="*/ 1604120 w 1936653"/>
                      <a:gd name="connsiteY84" fmla="*/ 1019176 h 1698529"/>
                      <a:gd name="connsiteX85" fmla="*/ 470646 w 1936653"/>
                      <a:gd name="connsiteY85" fmla="*/ 962026 h 1698529"/>
                      <a:gd name="connsiteX86" fmla="*/ 507904 w 1936653"/>
                      <a:gd name="connsiteY86" fmla="*/ 999284 h 1698529"/>
                      <a:gd name="connsiteX87" fmla="*/ 470646 w 1936653"/>
                      <a:gd name="connsiteY87" fmla="*/ 1036542 h 1698529"/>
                      <a:gd name="connsiteX88" fmla="*/ 433388 w 1936653"/>
                      <a:gd name="connsiteY88" fmla="*/ 999284 h 1698529"/>
                      <a:gd name="connsiteX89" fmla="*/ 470646 w 1936653"/>
                      <a:gd name="connsiteY89" fmla="*/ 962026 h 1698529"/>
                      <a:gd name="connsiteX90" fmla="*/ 873353 w 1936653"/>
                      <a:gd name="connsiteY90" fmla="*/ 943629 h 1698529"/>
                      <a:gd name="connsiteX91" fmla="*/ 910611 w 1936653"/>
                      <a:gd name="connsiteY91" fmla="*/ 980887 h 1698529"/>
                      <a:gd name="connsiteX92" fmla="*/ 873353 w 1936653"/>
                      <a:gd name="connsiteY92" fmla="*/ 1018145 h 1698529"/>
                      <a:gd name="connsiteX93" fmla="*/ 836095 w 1936653"/>
                      <a:gd name="connsiteY93" fmla="*/ 980887 h 1698529"/>
                      <a:gd name="connsiteX94" fmla="*/ 873353 w 1936653"/>
                      <a:gd name="connsiteY94" fmla="*/ 943629 h 1698529"/>
                      <a:gd name="connsiteX95" fmla="*/ 1129273 w 1936653"/>
                      <a:gd name="connsiteY95" fmla="*/ 912715 h 1698529"/>
                      <a:gd name="connsiteX96" fmla="*/ 1166531 w 1936653"/>
                      <a:gd name="connsiteY96" fmla="*/ 949973 h 1698529"/>
                      <a:gd name="connsiteX97" fmla="*/ 1129273 w 1936653"/>
                      <a:gd name="connsiteY97" fmla="*/ 987231 h 1698529"/>
                      <a:gd name="connsiteX98" fmla="*/ 1092015 w 1936653"/>
                      <a:gd name="connsiteY98" fmla="*/ 949973 h 1698529"/>
                      <a:gd name="connsiteX99" fmla="*/ 1129273 w 1936653"/>
                      <a:gd name="connsiteY99" fmla="*/ 912715 h 1698529"/>
                      <a:gd name="connsiteX100" fmla="*/ 1394570 w 1936653"/>
                      <a:gd name="connsiteY100" fmla="*/ 871539 h 1698529"/>
                      <a:gd name="connsiteX101" fmla="*/ 1431828 w 1936653"/>
                      <a:gd name="connsiteY101" fmla="*/ 908797 h 1698529"/>
                      <a:gd name="connsiteX102" fmla="*/ 1394570 w 1936653"/>
                      <a:gd name="connsiteY102" fmla="*/ 946055 h 1698529"/>
                      <a:gd name="connsiteX103" fmla="*/ 1357312 w 1936653"/>
                      <a:gd name="connsiteY103" fmla="*/ 908797 h 1698529"/>
                      <a:gd name="connsiteX104" fmla="*/ 1394570 w 1936653"/>
                      <a:gd name="connsiteY104" fmla="*/ 871539 h 1698529"/>
                      <a:gd name="connsiteX105" fmla="*/ 1696605 w 1936653"/>
                      <a:gd name="connsiteY105" fmla="*/ 857060 h 1698529"/>
                      <a:gd name="connsiteX106" fmla="*/ 1733863 w 1936653"/>
                      <a:gd name="connsiteY106" fmla="*/ 894318 h 1698529"/>
                      <a:gd name="connsiteX107" fmla="*/ 1696605 w 1936653"/>
                      <a:gd name="connsiteY107" fmla="*/ 931576 h 1698529"/>
                      <a:gd name="connsiteX108" fmla="*/ 1659347 w 1936653"/>
                      <a:gd name="connsiteY108" fmla="*/ 894318 h 1698529"/>
                      <a:gd name="connsiteX109" fmla="*/ 1696605 w 1936653"/>
                      <a:gd name="connsiteY109" fmla="*/ 857060 h 1698529"/>
                      <a:gd name="connsiteX110" fmla="*/ 656383 w 1936653"/>
                      <a:gd name="connsiteY110" fmla="*/ 828675 h 1698529"/>
                      <a:gd name="connsiteX111" fmla="*/ 693641 w 1936653"/>
                      <a:gd name="connsiteY111" fmla="*/ 865933 h 1698529"/>
                      <a:gd name="connsiteX112" fmla="*/ 656383 w 1936653"/>
                      <a:gd name="connsiteY112" fmla="*/ 903191 h 1698529"/>
                      <a:gd name="connsiteX113" fmla="*/ 619125 w 1936653"/>
                      <a:gd name="connsiteY113" fmla="*/ 865933 h 1698529"/>
                      <a:gd name="connsiteX114" fmla="*/ 656383 w 1936653"/>
                      <a:gd name="connsiteY114" fmla="*/ 828675 h 1698529"/>
                      <a:gd name="connsiteX115" fmla="*/ 246808 w 1936653"/>
                      <a:gd name="connsiteY115" fmla="*/ 823913 h 1698529"/>
                      <a:gd name="connsiteX116" fmla="*/ 284066 w 1936653"/>
                      <a:gd name="connsiteY116" fmla="*/ 861171 h 1698529"/>
                      <a:gd name="connsiteX117" fmla="*/ 246808 w 1936653"/>
                      <a:gd name="connsiteY117" fmla="*/ 898429 h 1698529"/>
                      <a:gd name="connsiteX118" fmla="*/ 209550 w 1936653"/>
                      <a:gd name="connsiteY118" fmla="*/ 861171 h 1698529"/>
                      <a:gd name="connsiteX119" fmla="*/ 246808 w 1936653"/>
                      <a:gd name="connsiteY119" fmla="*/ 823913 h 1698529"/>
                      <a:gd name="connsiteX120" fmla="*/ 1219761 w 1936653"/>
                      <a:gd name="connsiteY120" fmla="*/ 726977 h 1698529"/>
                      <a:gd name="connsiteX121" fmla="*/ 1257019 w 1936653"/>
                      <a:gd name="connsiteY121" fmla="*/ 764235 h 1698529"/>
                      <a:gd name="connsiteX122" fmla="*/ 1219761 w 1936653"/>
                      <a:gd name="connsiteY122" fmla="*/ 801493 h 1698529"/>
                      <a:gd name="connsiteX123" fmla="*/ 1182503 w 1936653"/>
                      <a:gd name="connsiteY123" fmla="*/ 764235 h 1698529"/>
                      <a:gd name="connsiteX124" fmla="*/ 1219761 w 1936653"/>
                      <a:gd name="connsiteY124" fmla="*/ 726977 h 1698529"/>
                      <a:gd name="connsiteX125" fmla="*/ 1899395 w 1936653"/>
                      <a:gd name="connsiteY125" fmla="*/ 714377 h 1698529"/>
                      <a:gd name="connsiteX126" fmla="*/ 1936653 w 1936653"/>
                      <a:gd name="connsiteY126" fmla="*/ 751635 h 1698529"/>
                      <a:gd name="connsiteX127" fmla="*/ 1899395 w 1936653"/>
                      <a:gd name="connsiteY127" fmla="*/ 788893 h 1698529"/>
                      <a:gd name="connsiteX128" fmla="*/ 1862137 w 1936653"/>
                      <a:gd name="connsiteY128" fmla="*/ 751635 h 1698529"/>
                      <a:gd name="connsiteX129" fmla="*/ 1899395 w 1936653"/>
                      <a:gd name="connsiteY129" fmla="*/ 714377 h 1698529"/>
                      <a:gd name="connsiteX130" fmla="*/ 1523158 w 1936653"/>
                      <a:gd name="connsiteY130" fmla="*/ 695326 h 1698529"/>
                      <a:gd name="connsiteX131" fmla="*/ 1560416 w 1936653"/>
                      <a:gd name="connsiteY131" fmla="*/ 732584 h 1698529"/>
                      <a:gd name="connsiteX132" fmla="*/ 1523158 w 1936653"/>
                      <a:gd name="connsiteY132" fmla="*/ 769842 h 1698529"/>
                      <a:gd name="connsiteX133" fmla="*/ 1485900 w 1936653"/>
                      <a:gd name="connsiteY133" fmla="*/ 732584 h 1698529"/>
                      <a:gd name="connsiteX134" fmla="*/ 1523158 w 1936653"/>
                      <a:gd name="connsiteY134" fmla="*/ 695326 h 1698529"/>
                      <a:gd name="connsiteX135" fmla="*/ 446833 w 1936653"/>
                      <a:gd name="connsiteY135" fmla="*/ 681038 h 1698529"/>
                      <a:gd name="connsiteX136" fmla="*/ 484091 w 1936653"/>
                      <a:gd name="connsiteY136" fmla="*/ 718296 h 1698529"/>
                      <a:gd name="connsiteX137" fmla="*/ 446833 w 1936653"/>
                      <a:gd name="connsiteY137" fmla="*/ 755554 h 1698529"/>
                      <a:gd name="connsiteX138" fmla="*/ 409575 w 1936653"/>
                      <a:gd name="connsiteY138" fmla="*/ 718296 h 1698529"/>
                      <a:gd name="connsiteX139" fmla="*/ 446833 w 1936653"/>
                      <a:gd name="connsiteY139" fmla="*/ 681038 h 1698529"/>
                      <a:gd name="connsiteX140" fmla="*/ 970708 w 1936653"/>
                      <a:gd name="connsiteY140" fmla="*/ 676276 h 1698529"/>
                      <a:gd name="connsiteX141" fmla="*/ 1007966 w 1936653"/>
                      <a:gd name="connsiteY141" fmla="*/ 713534 h 1698529"/>
                      <a:gd name="connsiteX142" fmla="*/ 970708 w 1936653"/>
                      <a:gd name="connsiteY142" fmla="*/ 750792 h 1698529"/>
                      <a:gd name="connsiteX143" fmla="*/ 933450 w 1936653"/>
                      <a:gd name="connsiteY143" fmla="*/ 713534 h 1698529"/>
                      <a:gd name="connsiteX144" fmla="*/ 970708 w 1936653"/>
                      <a:gd name="connsiteY144" fmla="*/ 676276 h 1698529"/>
                      <a:gd name="connsiteX145" fmla="*/ 37258 w 1936653"/>
                      <a:gd name="connsiteY145" fmla="*/ 676276 h 1698529"/>
                      <a:gd name="connsiteX146" fmla="*/ 74516 w 1936653"/>
                      <a:gd name="connsiteY146" fmla="*/ 713534 h 1698529"/>
                      <a:gd name="connsiteX147" fmla="*/ 37258 w 1936653"/>
                      <a:gd name="connsiteY147" fmla="*/ 750792 h 1698529"/>
                      <a:gd name="connsiteX148" fmla="*/ 0 w 1936653"/>
                      <a:gd name="connsiteY148" fmla="*/ 713534 h 1698529"/>
                      <a:gd name="connsiteX149" fmla="*/ 37258 w 1936653"/>
                      <a:gd name="connsiteY149" fmla="*/ 676276 h 1698529"/>
                      <a:gd name="connsiteX150" fmla="*/ 656383 w 1936653"/>
                      <a:gd name="connsiteY150" fmla="*/ 652462 h 1698529"/>
                      <a:gd name="connsiteX151" fmla="*/ 693641 w 1936653"/>
                      <a:gd name="connsiteY151" fmla="*/ 689720 h 1698529"/>
                      <a:gd name="connsiteX152" fmla="*/ 656383 w 1936653"/>
                      <a:gd name="connsiteY152" fmla="*/ 726978 h 1698529"/>
                      <a:gd name="connsiteX153" fmla="*/ 619125 w 1936653"/>
                      <a:gd name="connsiteY153" fmla="*/ 689720 h 1698529"/>
                      <a:gd name="connsiteX154" fmla="*/ 656383 w 1936653"/>
                      <a:gd name="connsiteY154" fmla="*/ 652462 h 1698529"/>
                      <a:gd name="connsiteX155" fmla="*/ 1313608 w 1936653"/>
                      <a:gd name="connsiteY155" fmla="*/ 547689 h 1698529"/>
                      <a:gd name="connsiteX156" fmla="*/ 1350866 w 1936653"/>
                      <a:gd name="connsiteY156" fmla="*/ 584947 h 1698529"/>
                      <a:gd name="connsiteX157" fmla="*/ 1313608 w 1936653"/>
                      <a:gd name="connsiteY157" fmla="*/ 622205 h 1698529"/>
                      <a:gd name="connsiteX158" fmla="*/ 1276350 w 1936653"/>
                      <a:gd name="connsiteY158" fmla="*/ 584947 h 1698529"/>
                      <a:gd name="connsiteX159" fmla="*/ 1313608 w 1936653"/>
                      <a:gd name="connsiteY159" fmla="*/ 547689 h 1698529"/>
                      <a:gd name="connsiteX160" fmla="*/ 1728991 w 1936653"/>
                      <a:gd name="connsiteY160" fmla="*/ 503139 h 1698529"/>
                      <a:gd name="connsiteX161" fmla="*/ 1766249 w 1936653"/>
                      <a:gd name="connsiteY161" fmla="*/ 540397 h 1698529"/>
                      <a:gd name="connsiteX162" fmla="*/ 1728991 w 1936653"/>
                      <a:gd name="connsiteY162" fmla="*/ 577655 h 1698529"/>
                      <a:gd name="connsiteX163" fmla="*/ 1691733 w 1936653"/>
                      <a:gd name="connsiteY163" fmla="*/ 540397 h 1698529"/>
                      <a:gd name="connsiteX164" fmla="*/ 1728991 w 1936653"/>
                      <a:gd name="connsiteY164" fmla="*/ 503139 h 1698529"/>
                      <a:gd name="connsiteX165" fmla="*/ 723058 w 1936653"/>
                      <a:gd name="connsiteY165" fmla="*/ 476250 h 1698529"/>
                      <a:gd name="connsiteX166" fmla="*/ 760316 w 1936653"/>
                      <a:gd name="connsiteY166" fmla="*/ 513508 h 1698529"/>
                      <a:gd name="connsiteX167" fmla="*/ 723058 w 1936653"/>
                      <a:gd name="connsiteY167" fmla="*/ 550766 h 1698529"/>
                      <a:gd name="connsiteX168" fmla="*/ 685800 w 1936653"/>
                      <a:gd name="connsiteY168" fmla="*/ 513508 h 1698529"/>
                      <a:gd name="connsiteX169" fmla="*/ 723058 w 1936653"/>
                      <a:gd name="connsiteY169" fmla="*/ 476250 h 1698529"/>
                      <a:gd name="connsiteX170" fmla="*/ 251570 w 1936653"/>
                      <a:gd name="connsiteY170" fmla="*/ 461962 h 1698529"/>
                      <a:gd name="connsiteX171" fmla="*/ 288828 w 1936653"/>
                      <a:gd name="connsiteY171" fmla="*/ 499220 h 1698529"/>
                      <a:gd name="connsiteX172" fmla="*/ 251570 w 1936653"/>
                      <a:gd name="connsiteY172" fmla="*/ 536478 h 1698529"/>
                      <a:gd name="connsiteX173" fmla="*/ 214312 w 1936653"/>
                      <a:gd name="connsiteY173" fmla="*/ 499220 h 1698529"/>
                      <a:gd name="connsiteX174" fmla="*/ 251570 w 1936653"/>
                      <a:gd name="connsiteY174" fmla="*/ 461962 h 1698529"/>
                      <a:gd name="connsiteX175" fmla="*/ 1522332 w 1936653"/>
                      <a:gd name="connsiteY175" fmla="*/ 404813 h 1698529"/>
                      <a:gd name="connsiteX176" fmla="*/ 1559590 w 1936653"/>
                      <a:gd name="connsiteY176" fmla="*/ 442071 h 1698529"/>
                      <a:gd name="connsiteX177" fmla="*/ 1522332 w 1936653"/>
                      <a:gd name="connsiteY177" fmla="*/ 479329 h 1698529"/>
                      <a:gd name="connsiteX178" fmla="*/ 1485074 w 1936653"/>
                      <a:gd name="connsiteY178" fmla="*/ 442071 h 1698529"/>
                      <a:gd name="connsiteX179" fmla="*/ 1522332 w 1936653"/>
                      <a:gd name="connsiteY179" fmla="*/ 404813 h 1698529"/>
                      <a:gd name="connsiteX180" fmla="*/ 1080245 w 1936653"/>
                      <a:gd name="connsiteY180" fmla="*/ 395288 h 1698529"/>
                      <a:gd name="connsiteX181" fmla="*/ 1117503 w 1936653"/>
                      <a:gd name="connsiteY181" fmla="*/ 432546 h 1698529"/>
                      <a:gd name="connsiteX182" fmla="*/ 1080245 w 1936653"/>
                      <a:gd name="connsiteY182" fmla="*/ 469804 h 1698529"/>
                      <a:gd name="connsiteX183" fmla="*/ 1042987 w 1936653"/>
                      <a:gd name="connsiteY183" fmla="*/ 432546 h 1698529"/>
                      <a:gd name="connsiteX184" fmla="*/ 1080245 w 1936653"/>
                      <a:gd name="connsiteY184" fmla="*/ 395288 h 1698529"/>
                      <a:gd name="connsiteX185" fmla="*/ 513508 w 1936653"/>
                      <a:gd name="connsiteY185" fmla="*/ 328613 h 1698529"/>
                      <a:gd name="connsiteX186" fmla="*/ 550766 w 1936653"/>
                      <a:gd name="connsiteY186" fmla="*/ 365871 h 1698529"/>
                      <a:gd name="connsiteX187" fmla="*/ 513508 w 1936653"/>
                      <a:gd name="connsiteY187" fmla="*/ 403129 h 1698529"/>
                      <a:gd name="connsiteX188" fmla="*/ 476250 w 1936653"/>
                      <a:gd name="connsiteY188" fmla="*/ 365871 h 1698529"/>
                      <a:gd name="connsiteX189" fmla="*/ 513508 w 1936653"/>
                      <a:gd name="connsiteY189" fmla="*/ 328613 h 1698529"/>
                      <a:gd name="connsiteX190" fmla="*/ 870695 w 1936653"/>
                      <a:gd name="connsiteY190" fmla="*/ 247651 h 1698529"/>
                      <a:gd name="connsiteX191" fmla="*/ 907953 w 1936653"/>
                      <a:gd name="connsiteY191" fmla="*/ 284909 h 1698529"/>
                      <a:gd name="connsiteX192" fmla="*/ 870695 w 1936653"/>
                      <a:gd name="connsiteY192" fmla="*/ 322167 h 1698529"/>
                      <a:gd name="connsiteX193" fmla="*/ 833437 w 1936653"/>
                      <a:gd name="connsiteY193" fmla="*/ 284909 h 1698529"/>
                      <a:gd name="connsiteX194" fmla="*/ 870695 w 1936653"/>
                      <a:gd name="connsiteY194" fmla="*/ 247651 h 1698529"/>
                      <a:gd name="connsiteX195" fmla="*/ 1251695 w 1936653"/>
                      <a:gd name="connsiteY195" fmla="*/ 185739 h 1698529"/>
                      <a:gd name="connsiteX196" fmla="*/ 1288953 w 1936653"/>
                      <a:gd name="connsiteY196" fmla="*/ 222997 h 1698529"/>
                      <a:gd name="connsiteX197" fmla="*/ 1251695 w 1936653"/>
                      <a:gd name="connsiteY197" fmla="*/ 260255 h 1698529"/>
                      <a:gd name="connsiteX198" fmla="*/ 1214437 w 1936653"/>
                      <a:gd name="connsiteY198" fmla="*/ 222997 h 1698529"/>
                      <a:gd name="connsiteX199" fmla="*/ 1251695 w 1936653"/>
                      <a:gd name="connsiteY199" fmla="*/ 185739 h 1698529"/>
                      <a:gd name="connsiteX200" fmla="*/ 284908 w 1936653"/>
                      <a:gd name="connsiteY200" fmla="*/ 180975 h 1698529"/>
                      <a:gd name="connsiteX201" fmla="*/ 322166 w 1936653"/>
                      <a:gd name="connsiteY201" fmla="*/ 218233 h 1698529"/>
                      <a:gd name="connsiteX202" fmla="*/ 284908 w 1936653"/>
                      <a:gd name="connsiteY202" fmla="*/ 255491 h 1698529"/>
                      <a:gd name="connsiteX203" fmla="*/ 247650 w 1936653"/>
                      <a:gd name="connsiteY203" fmla="*/ 218233 h 1698529"/>
                      <a:gd name="connsiteX204" fmla="*/ 284908 w 1936653"/>
                      <a:gd name="connsiteY204" fmla="*/ 180975 h 1698529"/>
                      <a:gd name="connsiteX205" fmla="*/ 1546144 w 1936653"/>
                      <a:gd name="connsiteY205" fmla="*/ 119063 h 1698529"/>
                      <a:gd name="connsiteX206" fmla="*/ 1583402 w 1936653"/>
                      <a:gd name="connsiteY206" fmla="*/ 156321 h 1698529"/>
                      <a:gd name="connsiteX207" fmla="*/ 1546144 w 1936653"/>
                      <a:gd name="connsiteY207" fmla="*/ 193579 h 1698529"/>
                      <a:gd name="connsiteX208" fmla="*/ 1508886 w 1936653"/>
                      <a:gd name="connsiteY208" fmla="*/ 156321 h 1698529"/>
                      <a:gd name="connsiteX209" fmla="*/ 1546144 w 1936653"/>
                      <a:gd name="connsiteY209" fmla="*/ 119063 h 1698529"/>
                      <a:gd name="connsiteX210" fmla="*/ 651621 w 1936653"/>
                      <a:gd name="connsiteY210" fmla="*/ 85725 h 1698529"/>
                      <a:gd name="connsiteX211" fmla="*/ 688879 w 1936653"/>
                      <a:gd name="connsiteY211" fmla="*/ 122983 h 1698529"/>
                      <a:gd name="connsiteX212" fmla="*/ 651621 w 1936653"/>
                      <a:gd name="connsiteY212" fmla="*/ 160241 h 1698529"/>
                      <a:gd name="connsiteX213" fmla="*/ 614363 w 1936653"/>
                      <a:gd name="connsiteY213" fmla="*/ 122983 h 1698529"/>
                      <a:gd name="connsiteX214" fmla="*/ 651621 w 1936653"/>
                      <a:gd name="connsiteY214" fmla="*/ 85725 h 1698529"/>
                      <a:gd name="connsiteX215" fmla="*/ 1013571 w 1936653"/>
                      <a:gd name="connsiteY215" fmla="*/ 0 h 1698529"/>
                      <a:gd name="connsiteX216" fmla="*/ 1050829 w 1936653"/>
                      <a:gd name="connsiteY216" fmla="*/ 37258 h 1698529"/>
                      <a:gd name="connsiteX217" fmla="*/ 1013571 w 1936653"/>
                      <a:gd name="connsiteY217" fmla="*/ 74516 h 1698529"/>
                      <a:gd name="connsiteX218" fmla="*/ 976313 w 1936653"/>
                      <a:gd name="connsiteY218" fmla="*/ 37258 h 1698529"/>
                      <a:gd name="connsiteX219" fmla="*/ 1013571 w 1936653"/>
                      <a:gd name="connsiteY219" fmla="*/ 0 h 169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</a:cxnLst>
                    <a:rect l="l" t="t" r="r" b="b"/>
                    <a:pathLst>
                      <a:path w="1936653" h="1698529">
                        <a:moveTo>
                          <a:pt x="1198482" y="1624013"/>
                        </a:moveTo>
                        <a:cubicBezTo>
                          <a:pt x="1219059" y="1624013"/>
                          <a:pt x="1235740" y="1640694"/>
                          <a:pt x="1235740" y="1661271"/>
                        </a:cubicBezTo>
                        <a:cubicBezTo>
                          <a:pt x="1235740" y="1681848"/>
                          <a:pt x="1219059" y="1698529"/>
                          <a:pt x="1198482" y="1698529"/>
                        </a:cubicBezTo>
                        <a:cubicBezTo>
                          <a:pt x="1177905" y="1698529"/>
                          <a:pt x="1161224" y="1681848"/>
                          <a:pt x="1161224" y="1661271"/>
                        </a:cubicBezTo>
                        <a:cubicBezTo>
                          <a:pt x="1161224" y="1640694"/>
                          <a:pt x="1177905" y="1624013"/>
                          <a:pt x="1198482" y="1624013"/>
                        </a:cubicBezTo>
                        <a:close/>
                        <a:moveTo>
                          <a:pt x="888920" y="1585913"/>
                        </a:moveTo>
                        <a:cubicBezTo>
                          <a:pt x="909497" y="1585913"/>
                          <a:pt x="926178" y="1602594"/>
                          <a:pt x="926178" y="1623171"/>
                        </a:cubicBezTo>
                        <a:cubicBezTo>
                          <a:pt x="926178" y="1643748"/>
                          <a:pt x="909497" y="1660429"/>
                          <a:pt x="888920" y="1660429"/>
                        </a:cubicBezTo>
                        <a:cubicBezTo>
                          <a:pt x="868343" y="1660429"/>
                          <a:pt x="851662" y="1643748"/>
                          <a:pt x="851662" y="1623171"/>
                        </a:cubicBezTo>
                        <a:cubicBezTo>
                          <a:pt x="851662" y="1602594"/>
                          <a:pt x="868343" y="1585913"/>
                          <a:pt x="888920" y="1585913"/>
                        </a:cubicBezTo>
                        <a:close/>
                        <a:moveTo>
                          <a:pt x="1560432" y="1543050"/>
                        </a:moveTo>
                        <a:cubicBezTo>
                          <a:pt x="1581009" y="1543050"/>
                          <a:pt x="1597690" y="1559731"/>
                          <a:pt x="1597690" y="1580308"/>
                        </a:cubicBezTo>
                        <a:cubicBezTo>
                          <a:pt x="1597690" y="1600885"/>
                          <a:pt x="1581009" y="1617566"/>
                          <a:pt x="1560432" y="1617566"/>
                        </a:cubicBezTo>
                        <a:cubicBezTo>
                          <a:pt x="1539855" y="1617566"/>
                          <a:pt x="1523174" y="1600885"/>
                          <a:pt x="1523174" y="1580308"/>
                        </a:cubicBezTo>
                        <a:cubicBezTo>
                          <a:pt x="1523174" y="1559731"/>
                          <a:pt x="1539855" y="1543050"/>
                          <a:pt x="1560432" y="1543050"/>
                        </a:cubicBezTo>
                        <a:close/>
                        <a:moveTo>
                          <a:pt x="436482" y="1519238"/>
                        </a:moveTo>
                        <a:cubicBezTo>
                          <a:pt x="457059" y="1519238"/>
                          <a:pt x="473740" y="1535919"/>
                          <a:pt x="473740" y="1556496"/>
                        </a:cubicBezTo>
                        <a:cubicBezTo>
                          <a:pt x="473740" y="1577073"/>
                          <a:pt x="457059" y="1593754"/>
                          <a:pt x="436482" y="1593754"/>
                        </a:cubicBezTo>
                        <a:cubicBezTo>
                          <a:pt x="415905" y="1593754"/>
                          <a:pt x="399224" y="1577073"/>
                          <a:pt x="399224" y="1556496"/>
                        </a:cubicBezTo>
                        <a:cubicBezTo>
                          <a:pt x="399224" y="1535919"/>
                          <a:pt x="415905" y="1519238"/>
                          <a:pt x="436482" y="1519238"/>
                        </a:cubicBezTo>
                        <a:close/>
                        <a:moveTo>
                          <a:pt x="665908" y="1471614"/>
                        </a:moveTo>
                        <a:cubicBezTo>
                          <a:pt x="686485" y="1471614"/>
                          <a:pt x="703166" y="1488295"/>
                          <a:pt x="703166" y="1508872"/>
                        </a:cubicBezTo>
                        <a:cubicBezTo>
                          <a:pt x="703166" y="1529449"/>
                          <a:pt x="686485" y="1546130"/>
                          <a:pt x="665908" y="1546130"/>
                        </a:cubicBezTo>
                        <a:cubicBezTo>
                          <a:pt x="645331" y="1546130"/>
                          <a:pt x="628650" y="1529449"/>
                          <a:pt x="628650" y="1508872"/>
                        </a:cubicBezTo>
                        <a:cubicBezTo>
                          <a:pt x="628650" y="1488295"/>
                          <a:pt x="645331" y="1471614"/>
                          <a:pt x="665908" y="1471614"/>
                        </a:cubicBezTo>
                        <a:close/>
                        <a:moveTo>
                          <a:pt x="1104058" y="1428751"/>
                        </a:moveTo>
                        <a:cubicBezTo>
                          <a:pt x="1124635" y="1428751"/>
                          <a:pt x="1141316" y="1445432"/>
                          <a:pt x="1141316" y="1466009"/>
                        </a:cubicBezTo>
                        <a:cubicBezTo>
                          <a:pt x="1141316" y="1486586"/>
                          <a:pt x="1124635" y="1503267"/>
                          <a:pt x="1104058" y="1503267"/>
                        </a:cubicBezTo>
                        <a:cubicBezTo>
                          <a:pt x="1083481" y="1503267"/>
                          <a:pt x="1066800" y="1486586"/>
                          <a:pt x="1066800" y="1466009"/>
                        </a:cubicBezTo>
                        <a:cubicBezTo>
                          <a:pt x="1066800" y="1445432"/>
                          <a:pt x="1083481" y="1428751"/>
                          <a:pt x="1104058" y="1428751"/>
                        </a:cubicBezTo>
                        <a:close/>
                        <a:moveTo>
                          <a:pt x="1351708" y="1414464"/>
                        </a:moveTo>
                        <a:cubicBezTo>
                          <a:pt x="1372285" y="1414464"/>
                          <a:pt x="1388966" y="1431145"/>
                          <a:pt x="1388966" y="1451722"/>
                        </a:cubicBezTo>
                        <a:cubicBezTo>
                          <a:pt x="1388966" y="1472299"/>
                          <a:pt x="1372285" y="1488980"/>
                          <a:pt x="1351708" y="1488980"/>
                        </a:cubicBezTo>
                        <a:cubicBezTo>
                          <a:pt x="1331131" y="1488980"/>
                          <a:pt x="1314450" y="1472299"/>
                          <a:pt x="1314450" y="1451722"/>
                        </a:cubicBezTo>
                        <a:cubicBezTo>
                          <a:pt x="1314450" y="1431145"/>
                          <a:pt x="1331131" y="1414464"/>
                          <a:pt x="1351708" y="1414464"/>
                        </a:cubicBezTo>
                        <a:close/>
                        <a:moveTo>
                          <a:pt x="203120" y="1328738"/>
                        </a:moveTo>
                        <a:cubicBezTo>
                          <a:pt x="223697" y="1328738"/>
                          <a:pt x="240378" y="1345419"/>
                          <a:pt x="240378" y="1365996"/>
                        </a:cubicBezTo>
                        <a:cubicBezTo>
                          <a:pt x="240378" y="1386573"/>
                          <a:pt x="223697" y="1403254"/>
                          <a:pt x="203120" y="1403254"/>
                        </a:cubicBezTo>
                        <a:cubicBezTo>
                          <a:pt x="182543" y="1403254"/>
                          <a:pt x="165862" y="1386573"/>
                          <a:pt x="165862" y="1365996"/>
                        </a:cubicBezTo>
                        <a:cubicBezTo>
                          <a:pt x="165862" y="1345419"/>
                          <a:pt x="182543" y="1328738"/>
                          <a:pt x="203120" y="1328738"/>
                        </a:cubicBezTo>
                        <a:close/>
                        <a:moveTo>
                          <a:pt x="1608883" y="1290639"/>
                        </a:moveTo>
                        <a:cubicBezTo>
                          <a:pt x="1629460" y="1290639"/>
                          <a:pt x="1646141" y="1307320"/>
                          <a:pt x="1646141" y="1327897"/>
                        </a:cubicBezTo>
                        <a:cubicBezTo>
                          <a:pt x="1646141" y="1348474"/>
                          <a:pt x="1629460" y="1365155"/>
                          <a:pt x="1608883" y="1365155"/>
                        </a:cubicBezTo>
                        <a:cubicBezTo>
                          <a:pt x="1588306" y="1365155"/>
                          <a:pt x="1571625" y="1348474"/>
                          <a:pt x="1571625" y="1327897"/>
                        </a:cubicBezTo>
                        <a:cubicBezTo>
                          <a:pt x="1571625" y="1307320"/>
                          <a:pt x="1588306" y="1290639"/>
                          <a:pt x="1608883" y="1290639"/>
                        </a:cubicBezTo>
                        <a:close/>
                        <a:moveTo>
                          <a:pt x="894508" y="1281114"/>
                        </a:moveTo>
                        <a:cubicBezTo>
                          <a:pt x="915085" y="1281114"/>
                          <a:pt x="931766" y="1297795"/>
                          <a:pt x="931766" y="1318372"/>
                        </a:cubicBezTo>
                        <a:cubicBezTo>
                          <a:pt x="931766" y="1338949"/>
                          <a:pt x="915085" y="1355630"/>
                          <a:pt x="894508" y="1355630"/>
                        </a:cubicBezTo>
                        <a:cubicBezTo>
                          <a:pt x="873931" y="1355630"/>
                          <a:pt x="857250" y="1338949"/>
                          <a:pt x="857250" y="1318372"/>
                        </a:cubicBezTo>
                        <a:cubicBezTo>
                          <a:pt x="857250" y="1297795"/>
                          <a:pt x="873931" y="1281114"/>
                          <a:pt x="894508" y="1281114"/>
                        </a:cubicBezTo>
                        <a:close/>
                        <a:moveTo>
                          <a:pt x="484090" y="1253381"/>
                        </a:moveTo>
                        <a:cubicBezTo>
                          <a:pt x="504667" y="1253381"/>
                          <a:pt x="521348" y="1270062"/>
                          <a:pt x="521348" y="1290639"/>
                        </a:cubicBezTo>
                        <a:cubicBezTo>
                          <a:pt x="521348" y="1311216"/>
                          <a:pt x="504667" y="1327897"/>
                          <a:pt x="484090" y="1327897"/>
                        </a:cubicBezTo>
                        <a:cubicBezTo>
                          <a:pt x="463513" y="1327897"/>
                          <a:pt x="446832" y="1311216"/>
                          <a:pt x="446832" y="1290639"/>
                        </a:cubicBezTo>
                        <a:cubicBezTo>
                          <a:pt x="446832" y="1270062"/>
                          <a:pt x="463513" y="1253381"/>
                          <a:pt x="484090" y="1253381"/>
                        </a:cubicBezTo>
                        <a:close/>
                        <a:moveTo>
                          <a:pt x="1156446" y="1138238"/>
                        </a:moveTo>
                        <a:cubicBezTo>
                          <a:pt x="1177023" y="1138238"/>
                          <a:pt x="1193704" y="1154919"/>
                          <a:pt x="1193704" y="1175496"/>
                        </a:cubicBezTo>
                        <a:cubicBezTo>
                          <a:pt x="1193704" y="1196073"/>
                          <a:pt x="1177023" y="1212754"/>
                          <a:pt x="1156446" y="1212754"/>
                        </a:cubicBezTo>
                        <a:cubicBezTo>
                          <a:pt x="1135869" y="1212754"/>
                          <a:pt x="1119188" y="1196073"/>
                          <a:pt x="1119188" y="1175496"/>
                        </a:cubicBezTo>
                        <a:cubicBezTo>
                          <a:pt x="1119188" y="1154919"/>
                          <a:pt x="1135869" y="1138238"/>
                          <a:pt x="1156446" y="1138238"/>
                        </a:cubicBezTo>
                        <a:close/>
                        <a:moveTo>
                          <a:pt x="1394571" y="1119188"/>
                        </a:moveTo>
                        <a:cubicBezTo>
                          <a:pt x="1415148" y="1119188"/>
                          <a:pt x="1431829" y="1135869"/>
                          <a:pt x="1431829" y="1156446"/>
                        </a:cubicBezTo>
                        <a:cubicBezTo>
                          <a:pt x="1431829" y="1177023"/>
                          <a:pt x="1415148" y="1193704"/>
                          <a:pt x="1394571" y="1193704"/>
                        </a:cubicBezTo>
                        <a:cubicBezTo>
                          <a:pt x="1373994" y="1193704"/>
                          <a:pt x="1357313" y="1177023"/>
                          <a:pt x="1357313" y="1156446"/>
                        </a:cubicBezTo>
                        <a:cubicBezTo>
                          <a:pt x="1357313" y="1135869"/>
                          <a:pt x="1373994" y="1119188"/>
                          <a:pt x="1394571" y="1119188"/>
                        </a:cubicBezTo>
                        <a:close/>
                        <a:moveTo>
                          <a:pt x="680196" y="1109663"/>
                        </a:moveTo>
                        <a:cubicBezTo>
                          <a:pt x="700773" y="1109663"/>
                          <a:pt x="717454" y="1126344"/>
                          <a:pt x="717454" y="1146921"/>
                        </a:cubicBezTo>
                        <a:cubicBezTo>
                          <a:pt x="717454" y="1167498"/>
                          <a:pt x="700773" y="1184179"/>
                          <a:pt x="680196" y="1184179"/>
                        </a:cubicBezTo>
                        <a:cubicBezTo>
                          <a:pt x="659619" y="1184179"/>
                          <a:pt x="642938" y="1167498"/>
                          <a:pt x="642938" y="1146921"/>
                        </a:cubicBezTo>
                        <a:cubicBezTo>
                          <a:pt x="642938" y="1126344"/>
                          <a:pt x="659619" y="1109663"/>
                          <a:pt x="680196" y="1109663"/>
                        </a:cubicBezTo>
                        <a:close/>
                        <a:moveTo>
                          <a:pt x="265858" y="1100137"/>
                        </a:moveTo>
                        <a:cubicBezTo>
                          <a:pt x="286435" y="1100137"/>
                          <a:pt x="303116" y="1116818"/>
                          <a:pt x="303116" y="1137395"/>
                        </a:cubicBezTo>
                        <a:cubicBezTo>
                          <a:pt x="303116" y="1157972"/>
                          <a:pt x="286435" y="1174653"/>
                          <a:pt x="265858" y="1174653"/>
                        </a:cubicBezTo>
                        <a:cubicBezTo>
                          <a:pt x="245281" y="1174653"/>
                          <a:pt x="228600" y="1157972"/>
                          <a:pt x="228600" y="1137395"/>
                        </a:cubicBezTo>
                        <a:cubicBezTo>
                          <a:pt x="228600" y="1116818"/>
                          <a:pt x="245281" y="1100137"/>
                          <a:pt x="265858" y="1100137"/>
                        </a:cubicBezTo>
                        <a:close/>
                        <a:moveTo>
                          <a:pt x="1846182" y="1076325"/>
                        </a:moveTo>
                        <a:cubicBezTo>
                          <a:pt x="1866759" y="1076325"/>
                          <a:pt x="1883440" y="1093006"/>
                          <a:pt x="1883440" y="1113583"/>
                        </a:cubicBezTo>
                        <a:cubicBezTo>
                          <a:pt x="1883440" y="1134160"/>
                          <a:pt x="1866759" y="1150841"/>
                          <a:pt x="1846182" y="1150841"/>
                        </a:cubicBezTo>
                        <a:cubicBezTo>
                          <a:pt x="1825605" y="1150841"/>
                          <a:pt x="1808924" y="1134160"/>
                          <a:pt x="1808924" y="1113583"/>
                        </a:cubicBezTo>
                        <a:cubicBezTo>
                          <a:pt x="1808924" y="1093006"/>
                          <a:pt x="1825605" y="1076325"/>
                          <a:pt x="1846182" y="1076325"/>
                        </a:cubicBezTo>
                        <a:close/>
                        <a:moveTo>
                          <a:pt x="1604120" y="1019176"/>
                        </a:moveTo>
                        <a:cubicBezTo>
                          <a:pt x="1624697" y="1019176"/>
                          <a:pt x="1641378" y="1035857"/>
                          <a:pt x="1641378" y="1056434"/>
                        </a:cubicBezTo>
                        <a:cubicBezTo>
                          <a:pt x="1641378" y="1077011"/>
                          <a:pt x="1624697" y="1093692"/>
                          <a:pt x="1604120" y="1093692"/>
                        </a:cubicBezTo>
                        <a:cubicBezTo>
                          <a:pt x="1583543" y="1093692"/>
                          <a:pt x="1566862" y="1077011"/>
                          <a:pt x="1566862" y="1056434"/>
                        </a:cubicBezTo>
                        <a:cubicBezTo>
                          <a:pt x="1566862" y="1035857"/>
                          <a:pt x="1583543" y="1019176"/>
                          <a:pt x="1604120" y="1019176"/>
                        </a:cubicBezTo>
                        <a:close/>
                        <a:moveTo>
                          <a:pt x="470646" y="962026"/>
                        </a:moveTo>
                        <a:cubicBezTo>
                          <a:pt x="491223" y="962026"/>
                          <a:pt x="507904" y="978707"/>
                          <a:pt x="507904" y="999284"/>
                        </a:cubicBezTo>
                        <a:cubicBezTo>
                          <a:pt x="507904" y="1019861"/>
                          <a:pt x="491223" y="1036542"/>
                          <a:pt x="470646" y="1036542"/>
                        </a:cubicBezTo>
                        <a:cubicBezTo>
                          <a:pt x="450069" y="1036542"/>
                          <a:pt x="433388" y="1019861"/>
                          <a:pt x="433388" y="999284"/>
                        </a:cubicBezTo>
                        <a:cubicBezTo>
                          <a:pt x="433388" y="978707"/>
                          <a:pt x="450069" y="962026"/>
                          <a:pt x="470646" y="962026"/>
                        </a:cubicBezTo>
                        <a:close/>
                        <a:moveTo>
                          <a:pt x="873353" y="943629"/>
                        </a:moveTo>
                        <a:cubicBezTo>
                          <a:pt x="893930" y="943629"/>
                          <a:pt x="910611" y="960310"/>
                          <a:pt x="910611" y="980887"/>
                        </a:cubicBezTo>
                        <a:cubicBezTo>
                          <a:pt x="910611" y="1001464"/>
                          <a:pt x="893930" y="1018145"/>
                          <a:pt x="873353" y="1018145"/>
                        </a:cubicBezTo>
                        <a:cubicBezTo>
                          <a:pt x="852776" y="1018145"/>
                          <a:pt x="836095" y="1001464"/>
                          <a:pt x="836095" y="980887"/>
                        </a:cubicBezTo>
                        <a:cubicBezTo>
                          <a:pt x="836095" y="960310"/>
                          <a:pt x="852776" y="943629"/>
                          <a:pt x="873353" y="943629"/>
                        </a:cubicBezTo>
                        <a:close/>
                        <a:moveTo>
                          <a:pt x="1129273" y="912715"/>
                        </a:moveTo>
                        <a:cubicBezTo>
                          <a:pt x="1149850" y="912715"/>
                          <a:pt x="1166531" y="929396"/>
                          <a:pt x="1166531" y="949973"/>
                        </a:cubicBezTo>
                        <a:cubicBezTo>
                          <a:pt x="1166531" y="970550"/>
                          <a:pt x="1149850" y="987231"/>
                          <a:pt x="1129273" y="987231"/>
                        </a:cubicBezTo>
                        <a:cubicBezTo>
                          <a:pt x="1108696" y="987231"/>
                          <a:pt x="1092015" y="970550"/>
                          <a:pt x="1092015" y="949973"/>
                        </a:cubicBezTo>
                        <a:cubicBezTo>
                          <a:pt x="1092015" y="929396"/>
                          <a:pt x="1108696" y="912715"/>
                          <a:pt x="1129273" y="912715"/>
                        </a:cubicBezTo>
                        <a:close/>
                        <a:moveTo>
                          <a:pt x="1394570" y="871539"/>
                        </a:moveTo>
                        <a:cubicBezTo>
                          <a:pt x="1415147" y="871539"/>
                          <a:pt x="1431828" y="888220"/>
                          <a:pt x="1431828" y="908797"/>
                        </a:cubicBezTo>
                        <a:cubicBezTo>
                          <a:pt x="1431828" y="929374"/>
                          <a:pt x="1415147" y="946055"/>
                          <a:pt x="1394570" y="946055"/>
                        </a:cubicBezTo>
                        <a:cubicBezTo>
                          <a:pt x="1373993" y="946055"/>
                          <a:pt x="1357312" y="929374"/>
                          <a:pt x="1357312" y="908797"/>
                        </a:cubicBezTo>
                        <a:cubicBezTo>
                          <a:pt x="1357312" y="888220"/>
                          <a:pt x="1373993" y="871539"/>
                          <a:pt x="1394570" y="871539"/>
                        </a:cubicBezTo>
                        <a:close/>
                        <a:moveTo>
                          <a:pt x="1696605" y="857060"/>
                        </a:moveTo>
                        <a:cubicBezTo>
                          <a:pt x="1717182" y="857060"/>
                          <a:pt x="1733863" y="873741"/>
                          <a:pt x="1733863" y="894318"/>
                        </a:cubicBezTo>
                        <a:cubicBezTo>
                          <a:pt x="1733863" y="914895"/>
                          <a:pt x="1717182" y="931576"/>
                          <a:pt x="1696605" y="931576"/>
                        </a:cubicBezTo>
                        <a:cubicBezTo>
                          <a:pt x="1676028" y="931576"/>
                          <a:pt x="1659347" y="914895"/>
                          <a:pt x="1659347" y="894318"/>
                        </a:cubicBezTo>
                        <a:cubicBezTo>
                          <a:pt x="1659347" y="873741"/>
                          <a:pt x="1676028" y="857060"/>
                          <a:pt x="1696605" y="857060"/>
                        </a:cubicBezTo>
                        <a:close/>
                        <a:moveTo>
                          <a:pt x="656383" y="828675"/>
                        </a:moveTo>
                        <a:cubicBezTo>
                          <a:pt x="676960" y="828675"/>
                          <a:pt x="693641" y="845356"/>
                          <a:pt x="693641" y="865933"/>
                        </a:cubicBezTo>
                        <a:cubicBezTo>
                          <a:pt x="693641" y="886510"/>
                          <a:pt x="676960" y="903191"/>
                          <a:pt x="656383" y="903191"/>
                        </a:cubicBezTo>
                        <a:cubicBezTo>
                          <a:pt x="635806" y="903191"/>
                          <a:pt x="619125" y="886510"/>
                          <a:pt x="619125" y="865933"/>
                        </a:cubicBezTo>
                        <a:cubicBezTo>
                          <a:pt x="619125" y="845356"/>
                          <a:pt x="635806" y="828675"/>
                          <a:pt x="656383" y="828675"/>
                        </a:cubicBezTo>
                        <a:close/>
                        <a:moveTo>
                          <a:pt x="246808" y="823913"/>
                        </a:moveTo>
                        <a:cubicBezTo>
                          <a:pt x="267385" y="823913"/>
                          <a:pt x="284066" y="840594"/>
                          <a:pt x="284066" y="861171"/>
                        </a:cubicBezTo>
                        <a:cubicBezTo>
                          <a:pt x="284066" y="881748"/>
                          <a:pt x="267385" y="898429"/>
                          <a:pt x="246808" y="898429"/>
                        </a:cubicBezTo>
                        <a:cubicBezTo>
                          <a:pt x="226231" y="898429"/>
                          <a:pt x="209550" y="881748"/>
                          <a:pt x="209550" y="861171"/>
                        </a:cubicBezTo>
                        <a:cubicBezTo>
                          <a:pt x="209550" y="840594"/>
                          <a:pt x="226231" y="823913"/>
                          <a:pt x="246808" y="823913"/>
                        </a:cubicBezTo>
                        <a:close/>
                        <a:moveTo>
                          <a:pt x="1219761" y="726977"/>
                        </a:moveTo>
                        <a:cubicBezTo>
                          <a:pt x="1240338" y="726977"/>
                          <a:pt x="1257019" y="743658"/>
                          <a:pt x="1257019" y="764235"/>
                        </a:cubicBezTo>
                        <a:cubicBezTo>
                          <a:pt x="1257019" y="784812"/>
                          <a:pt x="1240338" y="801493"/>
                          <a:pt x="1219761" y="801493"/>
                        </a:cubicBezTo>
                        <a:cubicBezTo>
                          <a:pt x="1199184" y="801493"/>
                          <a:pt x="1182503" y="784812"/>
                          <a:pt x="1182503" y="764235"/>
                        </a:cubicBezTo>
                        <a:cubicBezTo>
                          <a:pt x="1182503" y="743658"/>
                          <a:pt x="1199184" y="726977"/>
                          <a:pt x="1219761" y="726977"/>
                        </a:cubicBezTo>
                        <a:close/>
                        <a:moveTo>
                          <a:pt x="1899395" y="714377"/>
                        </a:moveTo>
                        <a:cubicBezTo>
                          <a:pt x="1919972" y="714377"/>
                          <a:pt x="1936653" y="731058"/>
                          <a:pt x="1936653" y="751635"/>
                        </a:cubicBezTo>
                        <a:cubicBezTo>
                          <a:pt x="1936653" y="772212"/>
                          <a:pt x="1919972" y="788893"/>
                          <a:pt x="1899395" y="788893"/>
                        </a:cubicBezTo>
                        <a:cubicBezTo>
                          <a:pt x="1878818" y="788893"/>
                          <a:pt x="1862137" y="772212"/>
                          <a:pt x="1862137" y="751635"/>
                        </a:cubicBezTo>
                        <a:cubicBezTo>
                          <a:pt x="1862137" y="731058"/>
                          <a:pt x="1878818" y="714377"/>
                          <a:pt x="1899395" y="714377"/>
                        </a:cubicBezTo>
                        <a:close/>
                        <a:moveTo>
                          <a:pt x="1523158" y="695326"/>
                        </a:moveTo>
                        <a:cubicBezTo>
                          <a:pt x="1543735" y="695326"/>
                          <a:pt x="1560416" y="712007"/>
                          <a:pt x="1560416" y="732584"/>
                        </a:cubicBezTo>
                        <a:cubicBezTo>
                          <a:pt x="1560416" y="753161"/>
                          <a:pt x="1543735" y="769842"/>
                          <a:pt x="1523158" y="769842"/>
                        </a:cubicBezTo>
                        <a:cubicBezTo>
                          <a:pt x="1502581" y="769842"/>
                          <a:pt x="1485900" y="753161"/>
                          <a:pt x="1485900" y="732584"/>
                        </a:cubicBezTo>
                        <a:cubicBezTo>
                          <a:pt x="1485900" y="712007"/>
                          <a:pt x="1502581" y="695326"/>
                          <a:pt x="1523158" y="695326"/>
                        </a:cubicBezTo>
                        <a:close/>
                        <a:moveTo>
                          <a:pt x="446833" y="681038"/>
                        </a:moveTo>
                        <a:cubicBezTo>
                          <a:pt x="467410" y="681038"/>
                          <a:pt x="484091" y="697719"/>
                          <a:pt x="484091" y="718296"/>
                        </a:cubicBezTo>
                        <a:cubicBezTo>
                          <a:pt x="484091" y="738873"/>
                          <a:pt x="467410" y="755554"/>
                          <a:pt x="446833" y="755554"/>
                        </a:cubicBezTo>
                        <a:cubicBezTo>
                          <a:pt x="426256" y="755554"/>
                          <a:pt x="409575" y="738873"/>
                          <a:pt x="409575" y="718296"/>
                        </a:cubicBezTo>
                        <a:cubicBezTo>
                          <a:pt x="409575" y="697719"/>
                          <a:pt x="426256" y="681038"/>
                          <a:pt x="446833" y="681038"/>
                        </a:cubicBezTo>
                        <a:close/>
                        <a:moveTo>
                          <a:pt x="970708" y="676276"/>
                        </a:moveTo>
                        <a:cubicBezTo>
                          <a:pt x="991285" y="676276"/>
                          <a:pt x="1007966" y="692957"/>
                          <a:pt x="1007966" y="713534"/>
                        </a:cubicBezTo>
                        <a:cubicBezTo>
                          <a:pt x="1007966" y="734111"/>
                          <a:pt x="991285" y="750792"/>
                          <a:pt x="970708" y="750792"/>
                        </a:cubicBezTo>
                        <a:cubicBezTo>
                          <a:pt x="950131" y="750792"/>
                          <a:pt x="933450" y="734111"/>
                          <a:pt x="933450" y="713534"/>
                        </a:cubicBezTo>
                        <a:cubicBezTo>
                          <a:pt x="933450" y="692957"/>
                          <a:pt x="950131" y="676276"/>
                          <a:pt x="970708" y="676276"/>
                        </a:cubicBezTo>
                        <a:close/>
                        <a:moveTo>
                          <a:pt x="37258" y="676276"/>
                        </a:moveTo>
                        <a:cubicBezTo>
                          <a:pt x="57835" y="676276"/>
                          <a:pt x="74516" y="692957"/>
                          <a:pt x="74516" y="713534"/>
                        </a:cubicBezTo>
                        <a:cubicBezTo>
                          <a:pt x="74516" y="734111"/>
                          <a:pt x="57835" y="750792"/>
                          <a:pt x="37258" y="750792"/>
                        </a:cubicBezTo>
                        <a:cubicBezTo>
                          <a:pt x="16681" y="750792"/>
                          <a:pt x="0" y="734111"/>
                          <a:pt x="0" y="713534"/>
                        </a:cubicBezTo>
                        <a:cubicBezTo>
                          <a:pt x="0" y="692957"/>
                          <a:pt x="16681" y="676276"/>
                          <a:pt x="37258" y="676276"/>
                        </a:cubicBezTo>
                        <a:close/>
                        <a:moveTo>
                          <a:pt x="656383" y="652462"/>
                        </a:moveTo>
                        <a:cubicBezTo>
                          <a:pt x="676960" y="652462"/>
                          <a:pt x="693641" y="669143"/>
                          <a:pt x="693641" y="689720"/>
                        </a:cubicBezTo>
                        <a:cubicBezTo>
                          <a:pt x="693641" y="710297"/>
                          <a:pt x="676960" y="726978"/>
                          <a:pt x="656383" y="726978"/>
                        </a:cubicBezTo>
                        <a:cubicBezTo>
                          <a:pt x="635806" y="726978"/>
                          <a:pt x="619125" y="710297"/>
                          <a:pt x="619125" y="689720"/>
                        </a:cubicBezTo>
                        <a:cubicBezTo>
                          <a:pt x="619125" y="669143"/>
                          <a:pt x="635806" y="652462"/>
                          <a:pt x="656383" y="652462"/>
                        </a:cubicBezTo>
                        <a:close/>
                        <a:moveTo>
                          <a:pt x="1313608" y="547689"/>
                        </a:moveTo>
                        <a:cubicBezTo>
                          <a:pt x="1334185" y="547689"/>
                          <a:pt x="1350866" y="564370"/>
                          <a:pt x="1350866" y="584947"/>
                        </a:cubicBezTo>
                        <a:cubicBezTo>
                          <a:pt x="1350866" y="605524"/>
                          <a:pt x="1334185" y="622205"/>
                          <a:pt x="1313608" y="622205"/>
                        </a:cubicBezTo>
                        <a:cubicBezTo>
                          <a:pt x="1293031" y="622205"/>
                          <a:pt x="1276350" y="605524"/>
                          <a:pt x="1276350" y="584947"/>
                        </a:cubicBezTo>
                        <a:cubicBezTo>
                          <a:pt x="1276350" y="564370"/>
                          <a:pt x="1293031" y="547689"/>
                          <a:pt x="1313608" y="547689"/>
                        </a:cubicBezTo>
                        <a:close/>
                        <a:moveTo>
                          <a:pt x="1728991" y="503139"/>
                        </a:moveTo>
                        <a:cubicBezTo>
                          <a:pt x="1749568" y="503139"/>
                          <a:pt x="1766249" y="519820"/>
                          <a:pt x="1766249" y="540397"/>
                        </a:cubicBezTo>
                        <a:cubicBezTo>
                          <a:pt x="1766249" y="560974"/>
                          <a:pt x="1749568" y="577655"/>
                          <a:pt x="1728991" y="577655"/>
                        </a:cubicBezTo>
                        <a:cubicBezTo>
                          <a:pt x="1708414" y="577655"/>
                          <a:pt x="1691733" y="560974"/>
                          <a:pt x="1691733" y="540397"/>
                        </a:cubicBezTo>
                        <a:cubicBezTo>
                          <a:pt x="1691733" y="519820"/>
                          <a:pt x="1708414" y="503139"/>
                          <a:pt x="1728991" y="503139"/>
                        </a:cubicBezTo>
                        <a:close/>
                        <a:moveTo>
                          <a:pt x="723058" y="476250"/>
                        </a:moveTo>
                        <a:cubicBezTo>
                          <a:pt x="743635" y="476250"/>
                          <a:pt x="760316" y="492931"/>
                          <a:pt x="760316" y="513508"/>
                        </a:cubicBezTo>
                        <a:cubicBezTo>
                          <a:pt x="760316" y="534085"/>
                          <a:pt x="743635" y="550766"/>
                          <a:pt x="723058" y="550766"/>
                        </a:cubicBezTo>
                        <a:cubicBezTo>
                          <a:pt x="702481" y="550766"/>
                          <a:pt x="685800" y="534085"/>
                          <a:pt x="685800" y="513508"/>
                        </a:cubicBezTo>
                        <a:cubicBezTo>
                          <a:pt x="685800" y="492931"/>
                          <a:pt x="702481" y="476250"/>
                          <a:pt x="723058" y="476250"/>
                        </a:cubicBezTo>
                        <a:close/>
                        <a:moveTo>
                          <a:pt x="251570" y="461962"/>
                        </a:moveTo>
                        <a:cubicBezTo>
                          <a:pt x="272147" y="461962"/>
                          <a:pt x="288828" y="478643"/>
                          <a:pt x="288828" y="499220"/>
                        </a:cubicBezTo>
                        <a:cubicBezTo>
                          <a:pt x="288828" y="519797"/>
                          <a:pt x="272147" y="536478"/>
                          <a:pt x="251570" y="536478"/>
                        </a:cubicBezTo>
                        <a:cubicBezTo>
                          <a:pt x="230993" y="536478"/>
                          <a:pt x="214312" y="519797"/>
                          <a:pt x="214312" y="499220"/>
                        </a:cubicBezTo>
                        <a:cubicBezTo>
                          <a:pt x="214312" y="478643"/>
                          <a:pt x="230993" y="461962"/>
                          <a:pt x="251570" y="461962"/>
                        </a:cubicBezTo>
                        <a:close/>
                        <a:moveTo>
                          <a:pt x="1522332" y="404813"/>
                        </a:moveTo>
                        <a:cubicBezTo>
                          <a:pt x="1542909" y="404813"/>
                          <a:pt x="1559590" y="421494"/>
                          <a:pt x="1559590" y="442071"/>
                        </a:cubicBezTo>
                        <a:cubicBezTo>
                          <a:pt x="1559590" y="462648"/>
                          <a:pt x="1542909" y="479329"/>
                          <a:pt x="1522332" y="479329"/>
                        </a:cubicBezTo>
                        <a:cubicBezTo>
                          <a:pt x="1501755" y="479329"/>
                          <a:pt x="1485074" y="462648"/>
                          <a:pt x="1485074" y="442071"/>
                        </a:cubicBezTo>
                        <a:cubicBezTo>
                          <a:pt x="1485074" y="421494"/>
                          <a:pt x="1501755" y="404813"/>
                          <a:pt x="1522332" y="404813"/>
                        </a:cubicBezTo>
                        <a:close/>
                        <a:moveTo>
                          <a:pt x="1080245" y="395288"/>
                        </a:moveTo>
                        <a:cubicBezTo>
                          <a:pt x="1100822" y="395288"/>
                          <a:pt x="1117503" y="411969"/>
                          <a:pt x="1117503" y="432546"/>
                        </a:cubicBezTo>
                        <a:cubicBezTo>
                          <a:pt x="1117503" y="453123"/>
                          <a:pt x="1100822" y="469804"/>
                          <a:pt x="1080245" y="469804"/>
                        </a:cubicBezTo>
                        <a:cubicBezTo>
                          <a:pt x="1059668" y="469804"/>
                          <a:pt x="1042987" y="453123"/>
                          <a:pt x="1042987" y="432546"/>
                        </a:cubicBezTo>
                        <a:cubicBezTo>
                          <a:pt x="1042987" y="411969"/>
                          <a:pt x="1059668" y="395288"/>
                          <a:pt x="1080245" y="395288"/>
                        </a:cubicBezTo>
                        <a:close/>
                        <a:moveTo>
                          <a:pt x="513508" y="328613"/>
                        </a:moveTo>
                        <a:cubicBezTo>
                          <a:pt x="534085" y="328613"/>
                          <a:pt x="550766" y="345294"/>
                          <a:pt x="550766" y="365871"/>
                        </a:cubicBezTo>
                        <a:cubicBezTo>
                          <a:pt x="550766" y="386448"/>
                          <a:pt x="534085" y="403129"/>
                          <a:pt x="513508" y="403129"/>
                        </a:cubicBezTo>
                        <a:cubicBezTo>
                          <a:pt x="492931" y="403129"/>
                          <a:pt x="476250" y="386448"/>
                          <a:pt x="476250" y="365871"/>
                        </a:cubicBezTo>
                        <a:cubicBezTo>
                          <a:pt x="476250" y="345294"/>
                          <a:pt x="492931" y="328613"/>
                          <a:pt x="513508" y="328613"/>
                        </a:cubicBezTo>
                        <a:close/>
                        <a:moveTo>
                          <a:pt x="870695" y="247651"/>
                        </a:moveTo>
                        <a:cubicBezTo>
                          <a:pt x="891272" y="247651"/>
                          <a:pt x="907953" y="264332"/>
                          <a:pt x="907953" y="284909"/>
                        </a:cubicBezTo>
                        <a:cubicBezTo>
                          <a:pt x="907953" y="305486"/>
                          <a:pt x="891272" y="322167"/>
                          <a:pt x="870695" y="322167"/>
                        </a:cubicBezTo>
                        <a:cubicBezTo>
                          <a:pt x="850118" y="322167"/>
                          <a:pt x="833437" y="305486"/>
                          <a:pt x="833437" y="284909"/>
                        </a:cubicBezTo>
                        <a:cubicBezTo>
                          <a:pt x="833437" y="264332"/>
                          <a:pt x="850118" y="247651"/>
                          <a:pt x="870695" y="247651"/>
                        </a:cubicBezTo>
                        <a:close/>
                        <a:moveTo>
                          <a:pt x="1251695" y="185739"/>
                        </a:moveTo>
                        <a:cubicBezTo>
                          <a:pt x="1272272" y="185739"/>
                          <a:pt x="1288953" y="202420"/>
                          <a:pt x="1288953" y="222997"/>
                        </a:cubicBezTo>
                        <a:cubicBezTo>
                          <a:pt x="1288953" y="243574"/>
                          <a:pt x="1272272" y="260255"/>
                          <a:pt x="1251695" y="260255"/>
                        </a:cubicBezTo>
                        <a:cubicBezTo>
                          <a:pt x="1231118" y="260255"/>
                          <a:pt x="1214437" y="243574"/>
                          <a:pt x="1214437" y="222997"/>
                        </a:cubicBezTo>
                        <a:cubicBezTo>
                          <a:pt x="1214437" y="202420"/>
                          <a:pt x="1231118" y="185739"/>
                          <a:pt x="1251695" y="185739"/>
                        </a:cubicBezTo>
                        <a:close/>
                        <a:moveTo>
                          <a:pt x="284908" y="180975"/>
                        </a:moveTo>
                        <a:cubicBezTo>
                          <a:pt x="305485" y="180975"/>
                          <a:pt x="322166" y="197656"/>
                          <a:pt x="322166" y="218233"/>
                        </a:cubicBezTo>
                        <a:cubicBezTo>
                          <a:pt x="322166" y="238810"/>
                          <a:pt x="305485" y="255491"/>
                          <a:pt x="284908" y="255491"/>
                        </a:cubicBezTo>
                        <a:cubicBezTo>
                          <a:pt x="264331" y="255491"/>
                          <a:pt x="247650" y="238810"/>
                          <a:pt x="247650" y="218233"/>
                        </a:cubicBezTo>
                        <a:cubicBezTo>
                          <a:pt x="247650" y="197656"/>
                          <a:pt x="264331" y="180975"/>
                          <a:pt x="284908" y="180975"/>
                        </a:cubicBezTo>
                        <a:close/>
                        <a:moveTo>
                          <a:pt x="1546144" y="119063"/>
                        </a:moveTo>
                        <a:cubicBezTo>
                          <a:pt x="1566721" y="119063"/>
                          <a:pt x="1583402" y="135744"/>
                          <a:pt x="1583402" y="156321"/>
                        </a:cubicBezTo>
                        <a:cubicBezTo>
                          <a:pt x="1583402" y="176898"/>
                          <a:pt x="1566721" y="193579"/>
                          <a:pt x="1546144" y="193579"/>
                        </a:cubicBezTo>
                        <a:cubicBezTo>
                          <a:pt x="1525567" y="193579"/>
                          <a:pt x="1508886" y="176898"/>
                          <a:pt x="1508886" y="156321"/>
                        </a:cubicBezTo>
                        <a:cubicBezTo>
                          <a:pt x="1508886" y="135744"/>
                          <a:pt x="1525567" y="119063"/>
                          <a:pt x="1546144" y="119063"/>
                        </a:cubicBezTo>
                        <a:close/>
                        <a:moveTo>
                          <a:pt x="651621" y="85725"/>
                        </a:moveTo>
                        <a:cubicBezTo>
                          <a:pt x="672198" y="85725"/>
                          <a:pt x="688879" y="102406"/>
                          <a:pt x="688879" y="122983"/>
                        </a:cubicBezTo>
                        <a:cubicBezTo>
                          <a:pt x="688879" y="143560"/>
                          <a:pt x="672198" y="160241"/>
                          <a:pt x="651621" y="160241"/>
                        </a:cubicBezTo>
                        <a:cubicBezTo>
                          <a:pt x="631044" y="160241"/>
                          <a:pt x="614363" y="143560"/>
                          <a:pt x="614363" y="122983"/>
                        </a:cubicBezTo>
                        <a:cubicBezTo>
                          <a:pt x="614363" y="102406"/>
                          <a:pt x="631044" y="85725"/>
                          <a:pt x="651621" y="85725"/>
                        </a:cubicBezTo>
                        <a:close/>
                        <a:moveTo>
                          <a:pt x="1013571" y="0"/>
                        </a:moveTo>
                        <a:cubicBezTo>
                          <a:pt x="1034148" y="0"/>
                          <a:pt x="1050829" y="16681"/>
                          <a:pt x="1050829" y="37258"/>
                        </a:cubicBezTo>
                        <a:cubicBezTo>
                          <a:pt x="1050829" y="57835"/>
                          <a:pt x="1034148" y="74516"/>
                          <a:pt x="1013571" y="74516"/>
                        </a:cubicBezTo>
                        <a:cubicBezTo>
                          <a:pt x="992994" y="74516"/>
                          <a:pt x="976313" y="57835"/>
                          <a:pt x="976313" y="37258"/>
                        </a:cubicBezTo>
                        <a:cubicBezTo>
                          <a:pt x="976313" y="16681"/>
                          <a:pt x="992994" y="0"/>
                          <a:pt x="1013571" y="0"/>
                        </a:cubicBezTo>
                        <a:close/>
                      </a:path>
                    </a:pathLst>
                  </a:custGeom>
                  <a:solidFill>
                    <a:srgbClr val="003300">
                      <a:alpha val="3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2" name="星: 8 pt 491">
                    <a:extLst>
                      <a:ext uri="{FF2B5EF4-FFF2-40B4-BE49-F238E27FC236}">
                        <a16:creationId xmlns:a16="http://schemas.microsoft.com/office/drawing/2014/main" id="{4423679D-2D70-4D2C-BA69-88D8046D29FD}"/>
                      </a:ext>
                    </a:extLst>
                  </p:cNvPr>
                  <p:cNvSpPr/>
                  <p:nvPr/>
                </p:nvSpPr>
                <p:spPr>
                  <a:xfrm>
                    <a:off x="2797803" y="5466376"/>
                    <a:ext cx="212448" cy="107156"/>
                  </a:xfrm>
                  <a:prstGeom prst="star8">
                    <a:avLst>
                      <a:gd name="adj" fmla="val 39722"/>
                    </a:avLst>
                  </a:pr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93" name="楕円 492">
                    <a:extLst>
                      <a:ext uri="{FF2B5EF4-FFF2-40B4-BE49-F238E27FC236}">
                        <a16:creationId xmlns:a16="http://schemas.microsoft.com/office/drawing/2014/main" id="{C447949F-F05A-4B4A-96E9-4CE53D49F4F7}"/>
                      </a:ext>
                    </a:extLst>
                  </p:cNvPr>
                  <p:cNvSpPr/>
                  <p:nvPr/>
                </p:nvSpPr>
                <p:spPr>
                  <a:xfrm>
                    <a:off x="2859881" y="5495604"/>
                    <a:ext cx="85725" cy="45719"/>
                  </a:xfrm>
                  <a:prstGeom prst="ellipse">
                    <a:avLst/>
                  </a:prstGeom>
                  <a:solidFill>
                    <a:srgbClr val="3399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7C63BE00-02ED-4634-B516-6EDA1981248C}"/>
                    </a:ext>
                  </a:extLst>
                </p:cNvPr>
                <p:cNvSpPr/>
                <p:nvPr/>
              </p:nvSpPr>
              <p:spPr>
                <a:xfrm rot="296478">
                  <a:off x="2424125" y="1814072"/>
                  <a:ext cx="305030" cy="261424"/>
                </a:xfrm>
                <a:custGeom>
                  <a:avLst/>
                  <a:gdLst>
                    <a:gd name="connsiteX0" fmla="*/ 145189 w 304116"/>
                    <a:gd name="connsiteY0" fmla="*/ 61656 h 260642"/>
                    <a:gd name="connsiteX1" fmla="*/ 254626 w 304116"/>
                    <a:gd name="connsiteY1" fmla="*/ 114864 h 260642"/>
                    <a:gd name="connsiteX2" fmla="*/ 282220 w 304116"/>
                    <a:gd name="connsiteY2" fmla="*/ 259201 h 260642"/>
                    <a:gd name="connsiteX3" fmla="*/ 189519 w 304116"/>
                    <a:gd name="connsiteY3" fmla="*/ 179971 h 260642"/>
                    <a:gd name="connsiteX4" fmla="*/ 116176 w 304116"/>
                    <a:gd name="connsiteY4" fmla="*/ 83631 h 260642"/>
                    <a:gd name="connsiteX5" fmla="*/ 145189 w 304116"/>
                    <a:gd name="connsiteY5" fmla="*/ 61656 h 260642"/>
                    <a:gd name="connsiteX6" fmla="*/ 46549 w 304116"/>
                    <a:gd name="connsiteY6" fmla="*/ 0 h 260642"/>
                    <a:gd name="connsiteX7" fmla="*/ 93098 w 304116"/>
                    <a:gd name="connsiteY7" fmla="*/ 46549 h 260642"/>
                    <a:gd name="connsiteX8" fmla="*/ 46549 w 304116"/>
                    <a:gd name="connsiteY8" fmla="*/ 93098 h 260642"/>
                    <a:gd name="connsiteX9" fmla="*/ 0 w 304116"/>
                    <a:gd name="connsiteY9" fmla="*/ 46549 h 260642"/>
                    <a:gd name="connsiteX10" fmla="*/ 46549 w 304116"/>
                    <a:gd name="connsiteY10" fmla="*/ 0 h 260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4116" h="260642">
                      <a:moveTo>
                        <a:pt x="145189" y="61656"/>
                      </a:moveTo>
                      <a:cubicBezTo>
                        <a:pt x="181399" y="56002"/>
                        <a:pt x="233871" y="92917"/>
                        <a:pt x="254626" y="114864"/>
                      </a:cubicBezTo>
                      <a:cubicBezTo>
                        <a:pt x="282300" y="144126"/>
                        <a:pt x="333494" y="247578"/>
                        <a:pt x="282220" y="259201"/>
                      </a:cubicBezTo>
                      <a:cubicBezTo>
                        <a:pt x="230946" y="270824"/>
                        <a:pt x="217193" y="209232"/>
                        <a:pt x="189519" y="179971"/>
                      </a:cubicBezTo>
                      <a:cubicBezTo>
                        <a:pt x="161846" y="150709"/>
                        <a:pt x="89459" y="137532"/>
                        <a:pt x="116176" y="83631"/>
                      </a:cubicBezTo>
                      <a:cubicBezTo>
                        <a:pt x="122855" y="70155"/>
                        <a:pt x="133118" y="63541"/>
                        <a:pt x="145189" y="61656"/>
                      </a:cubicBezTo>
                      <a:close/>
                      <a:moveTo>
                        <a:pt x="46549" y="0"/>
                      </a:moveTo>
                      <a:cubicBezTo>
                        <a:pt x="72257" y="0"/>
                        <a:pt x="93098" y="20841"/>
                        <a:pt x="93098" y="46549"/>
                      </a:cubicBezTo>
                      <a:cubicBezTo>
                        <a:pt x="93098" y="72257"/>
                        <a:pt x="72257" y="93098"/>
                        <a:pt x="46549" y="93098"/>
                      </a:cubicBezTo>
                      <a:cubicBezTo>
                        <a:pt x="20841" y="93098"/>
                        <a:pt x="0" y="72257"/>
                        <a:pt x="0" y="46549"/>
                      </a:cubicBezTo>
                      <a:cubicBezTo>
                        <a:pt x="0" y="20841"/>
                        <a:pt x="20841" y="0"/>
                        <a:pt x="4654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467" name="グループ化 466">
                <a:extLst>
                  <a:ext uri="{FF2B5EF4-FFF2-40B4-BE49-F238E27FC236}">
                    <a16:creationId xmlns:a16="http://schemas.microsoft.com/office/drawing/2014/main" id="{4E6EC240-EB1A-477C-B6D3-832BF69E9934}"/>
                  </a:ext>
                </a:extLst>
              </p:cNvPr>
              <p:cNvGrpSpPr/>
              <p:nvPr/>
            </p:nvGrpSpPr>
            <p:grpSpPr>
              <a:xfrm>
                <a:off x="5159751" y="1576229"/>
                <a:ext cx="1018496" cy="953815"/>
                <a:chOff x="1170115" y="1552755"/>
                <a:chExt cx="1711108" cy="1602442"/>
              </a:xfrm>
            </p:grpSpPr>
            <p:grpSp>
              <p:nvGrpSpPr>
                <p:cNvPr id="482" name="グループ化 481">
                  <a:extLst>
                    <a:ext uri="{FF2B5EF4-FFF2-40B4-BE49-F238E27FC236}">
                      <a16:creationId xmlns:a16="http://schemas.microsoft.com/office/drawing/2014/main" id="{2978DEB7-D8F9-4E83-A2A4-36F541D9D03F}"/>
                    </a:ext>
                  </a:extLst>
                </p:cNvPr>
                <p:cNvGrpSpPr/>
                <p:nvPr/>
              </p:nvGrpSpPr>
              <p:grpSpPr>
                <a:xfrm>
                  <a:off x="1170115" y="1552755"/>
                  <a:ext cx="1711108" cy="1602442"/>
                  <a:chOff x="2447331" y="5466376"/>
                  <a:chExt cx="907334" cy="766597"/>
                </a:xfrm>
              </p:grpSpPr>
              <p:sp>
                <p:nvSpPr>
                  <p:cNvPr id="484" name="楕円 483">
                    <a:extLst>
                      <a:ext uri="{FF2B5EF4-FFF2-40B4-BE49-F238E27FC236}">
                        <a16:creationId xmlns:a16="http://schemas.microsoft.com/office/drawing/2014/main" id="{673DE350-75CA-41ED-9943-FBC31BCF75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47331" y="5497332"/>
                    <a:ext cx="907334" cy="735641"/>
                  </a:xfrm>
                  <a:prstGeom prst="ellipse">
                    <a:avLst/>
                  </a:prstGeom>
                  <a:gradFill flip="none" rotWithShape="1">
                    <a:gsLst>
                      <a:gs pos="88000">
                        <a:srgbClr val="003300"/>
                      </a:gs>
                      <a:gs pos="0">
                        <a:srgbClr val="92D050"/>
                      </a:gs>
                      <a:gs pos="50000">
                        <a:srgbClr val="339933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5" name="フリーフォーム: 図形 484">
                    <a:extLst>
                      <a:ext uri="{FF2B5EF4-FFF2-40B4-BE49-F238E27FC236}">
                        <a16:creationId xmlns:a16="http://schemas.microsoft.com/office/drawing/2014/main" id="{8E5730E2-FB84-4320-BD04-156DA7A5F44B}"/>
                      </a:ext>
                    </a:extLst>
                  </p:cNvPr>
                  <p:cNvSpPr/>
                  <p:nvPr/>
                </p:nvSpPr>
                <p:spPr>
                  <a:xfrm>
                    <a:off x="2539212" y="5554839"/>
                    <a:ext cx="712533" cy="624922"/>
                  </a:xfrm>
                  <a:custGeom>
                    <a:avLst/>
                    <a:gdLst>
                      <a:gd name="connsiteX0" fmla="*/ 1198482 w 1936653"/>
                      <a:gd name="connsiteY0" fmla="*/ 1624013 h 1698529"/>
                      <a:gd name="connsiteX1" fmla="*/ 1235740 w 1936653"/>
                      <a:gd name="connsiteY1" fmla="*/ 1661271 h 1698529"/>
                      <a:gd name="connsiteX2" fmla="*/ 1198482 w 1936653"/>
                      <a:gd name="connsiteY2" fmla="*/ 1698529 h 1698529"/>
                      <a:gd name="connsiteX3" fmla="*/ 1161224 w 1936653"/>
                      <a:gd name="connsiteY3" fmla="*/ 1661271 h 1698529"/>
                      <a:gd name="connsiteX4" fmla="*/ 1198482 w 1936653"/>
                      <a:gd name="connsiteY4" fmla="*/ 1624013 h 1698529"/>
                      <a:gd name="connsiteX5" fmla="*/ 888920 w 1936653"/>
                      <a:gd name="connsiteY5" fmla="*/ 1585913 h 1698529"/>
                      <a:gd name="connsiteX6" fmla="*/ 926178 w 1936653"/>
                      <a:gd name="connsiteY6" fmla="*/ 1623171 h 1698529"/>
                      <a:gd name="connsiteX7" fmla="*/ 888920 w 1936653"/>
                      <a:gd name="connsiteY7" fmla="*/ 1660429 h 1698529"/>
                      <a:gd name="connsiteX8" fmla="*/ 851662 w 1936653"/>
                      <a:gd name="connsiteY8" fmla="*/ 1623171 h 1698529"/>
                      <a:gd name="connsiteX9" fmla="*/ 888920 w 1936653"/>
                      <a:gd name="connsiteY9" fmla="*/ 1585913 h 1698529"/>
                      <a:gd name="connsiteX10" fmla="*/ 1560432 w 1936653"/>
                      <a:gd name="connsiteY10" fmla="*/ 1543050 h 1698529"/>
                      <a:gd name="connsiteX11" fmla="*/ 1597690 w 1936653"/>
                      <a:gd name="connsiteY11" fmla="*/ 1580308 h 1698529"/>
                      <a:gd name="connsiteX12" fmla="*/ 1560432 w 1936653"/>
                      <a:gd name="connsiteY12" fmla="*/ 1617566 h 1698529"/>
                      <a:gd name="connsiteX13" fmla="*/ 1523174 w 1936653"/>
                      <a:gd name="connsiteY13" fmla="*/ 1580308 h 1698529"/>
                      <a:gd name="connsiteX14" fmla="*/ 1560432 w 1936653"/>
                      <a:gd name="connsiteY14" fmla="*/ 1543050 h 1698529"/>
                      <a:gd name="connsiteX15" fmla="*/ 436482 w 1936653"/>
                      <a:gd name="connsiteY15" fmla="*/ 1519238 h 1698529"/>
                      <a:gd name="connsiteX16" fmla="*/ 473740 w 1936653"/>
                      <a:gd name="connsiteY16" fmla="*/ 1556496 h 1698529"/>
                      <a:gd name="connsiteX17" fmla="*/ 436482 w 1936653"/>
                      <a:gd name="connsiteY17" fmla="*/ 1593754 h 1698529"/>
                      <a:gd name="connsiteX18" fmla="*/ 399224 w 1936653"/>
                      <a:gd name="connsiteY18" fmla="*/ 1556496 h 1698529"/>
                      <a:gd name="connsiteX19" fmla="*/ 436482 w 1936653"/>
                      <a:gd name="connsiteY19" fmla="*/ 1519238 h 1698529"/>
                      <a:gd name="connsiteX20" fmla="*/ 665908 w 1936653"/>
                      <a:gd name="connsiteY20" fmla="*/ 1471614 h 1698529"/>
                      <a:gd name="connsiteX21" fmla="*/ 703166 w 1936653"/>
                      <a:gd name="connsiteY21" fmla="*/ 1508872 h 1698529"/>
                      <a:gd name="connsiteX22" fmla="*/ 665908 w 1936653"/>
                      <a:gd name="connsiteY22" fmla="*/ 1546130 h 1698529"/>
                      <a:gd name="connsiteX23" fmla="*/ 628650 w 1936653"/>
                      <a:gd name="connsiteY23" fmla="*/ 1508872 h 1698529"/>
                      <a:gd name="connsiteX24" fmla="*/ 665908 w 1936653"/>
                      <a:gd name="connsiteY24" fmla="*/ 1471614 h 1698529"/>
                      <a:gd name="connsiteX25" fmla="*/ 1104058 w 1936653"/>
                      <a:gd name="connsiteY25" fmla="*/ 1428751 h 1698529"/>
                      <a:gd name="connsiteX26" fmla="*/ 1141316 w 1936653"/>
                      <a:gd name="connsiteY26" fmla="*/ 1466009 h 1698529"/>
                      <a:gd name="connsiteX27" fmla="*/ 1104058 w 1936653"/>
                      <a:gd name="connsiteY27" fmla="*/ 1503267 h 1698529"/>
                      <a:gd name="connsiteX28" fmla="*/ 1066800 w 1936653"/>
                      <a:gd name="connsiteY28" fmla="*/ 1466009 h 1698529"/>
                      <a:gd name="connsiteX29" fmla="*/ 1104058 w 1936653"/>
                      <a:gd name="connsiteY29" fmla="*/ 1428751 h 1698529"/>
                      <a:gd name="connsiteX30" fmla="*/ 1351708 w 1936653"/>
                      <a:gd name="connsiteY30" fmla="*/ 1414464 h 1698529"/>
                      <a:gd name="connsiteX31" fmla="*/ 1388966 w 1936653"/>
                      <a:gd name="connsiteY31" fmla="*/ 1451722 h 1698529"/>
                      <a:gd name="connsiteX32" fmla="*/ 1351708 w 1936653"/>
                      <a:gd name="connsiteY32" fmla="*/ 1488980 h 1698529"/>
                      <a:gd name="connsiteX33" fmla="*/ 1314450 w 1936653"/>
                      <a:gd name="connsiteY33" fmla="*/ 1451722 h 1698529"/>
                      <a:gd name="connsiteX34" fmla="*/ 1351708 w 1936653"/>
                      <a:gd name="connsiteY34" fmla="*/ 1414464 h 1698529"/>
                      <a:gd name="connsiteX35" fmla="*/ 203120 w 1936653"/>
                      <a:gd name="connsiteY35" fmla="*/ 1328738 h 1698529"/>
                      <a:gd name="connsiteX36" fmla="*/ 240378 w 1936653"/>
                      <a:gd name="connsiteY36" fmla="*/ 1365996 h 1698529"/>
                      <a:gd name="connsiteX37" fmla="*/ 203120 w 1936653"/>
                      <a:gd name="connsiteY37" fmla="*/ 1403254 h 1698529"/>
                      <a:gd name="connsiteX38" fmla="*/ 165862 w 1936653"/>
                      <a:gd name="connsiteY38" fmla="*/ 1365996 h 1698529"/>
                      <a:gd name="connsiteX39" fmla="*/ 203120 w 1936653"/>
                      <a:gd name="connsiteY39" fmla="*/ 1328738 h 1698529"/>
                      <a:gd name="connsiteX40" fmla="*/ 1608883 w 1936653"/>
                      <a:gd name="connsiteY40" fmla="*/ 1290639 h 1698529"/>
                      <a:gd name="connsiteX41" fmla="*/ 1646141 w 1936653"/>
                      <a:gd name="connsiteY41" fmla="*/ 1327897 h 1698529"/>
                      <a:gd name="connsiteX42" fmla="*/ 1608883 w 1936653"/>
                      <a:gd name="connsiteY42" fmla="*/ 1365155 h 1698529"/>
                      <a:gd name="connsiteX43" fmla="*/ 1571625 w 1936653"/>
                      <a:gd name="connsiteY43" fmla="*/ 1327897 h 1698529"/>
                      <a:gd name="connsiteX44" fmla="*/ 1608883 w 1936653"/>
                      <a:gd name="connsiteY44" fmla="*/ 1290639 h 1698529"/>
                      <a:gd name="connsiteX45" fmla="*/ 894508 w 1936653"/>
                      <a:gd name="connsiteY45" fmla="*/ 1281114 h 1698529"/>
                      <a:gd name="connsiteX46" fmla="*/ 931766 w 1936653"/>
                      <a:gd name="connsiteY46" fmla="*/ 1318372 h 1698529"/>
                      <a:gd name="connsiteX47" fmla="*/ 894508 w 1936653"/>
                      <a:gd name="connsiteY47" fmla="*/ 1355630 h 1698529"/>
                      <a:gd name="connsiteX48" fmla="*/ 857250 w 1936653"/>
                      <a:gd name="connsiteY48" fmla="*/ 1318372 h 1698529"/>
                      <a:gd name="connsiteX49" fmla="*/ 894508 w 1936653"/>
                      <a:gd name="connsiteY49" fmla="*/ 1281114 h 1698529"/>
                      <a:gd name="connsiteX50" fmla="*/ 484090 w 1936653"/>
                      <a:gd name="connsiteY50" fmla="*/ 1253381 h 1698529"/>
                      <a:gd name="connsiteX51" fmla="*/ 521348 w 1936653"/>
                      <a:gd name="connsiteY51" fmla="*/ 1290639 h 1698529"/>
                      <a:gd name="connsiteX52" fmla="*/ 484090 w 1936653"/>
                      <a:gd name="connsiteY52" fmla="*/ 1327897 h 1698529"/>
                      <a:gd name="connsiteX53" fmla="*/ 446832 w 1936653"/>
                      <a:gd name="connsiteY53" fmla="*/ 1290639 h 1698529"/>
                      <a:gd name="connsiteX54" fmla="*/ 484090 w 1936653"/>
                      <a:gd name="connsiteY54" fmla="*/ 1253381 h 1698529"/>
                      <a:gd name="connsiteX55" fmla="*/ 1156446 w 1936653"/>
                      <a:gd name="connsiteY55" fmla="*/ 1138238 h 1698529"/>
                      <a:gd name="connsiteX56" fmla="*/ 1193704 w 1936653"/>
                      <a:gd name="connsiteY56" fmla="*/ 1175496 h 1698529"/>
                      <a:gd name="connsiteX57" fmla="*/ 1156446 w 1936653"/>
                      <a:gd name="connsiteY57" fmla="*/ 1212754 h 1698529"/>
                      <a:gd name="connsiteX58" fmla="*/ 1119188 w 1936653"/>
                      <a:gd name="connsiteY58" fmla="*/ 1175496 h 1698529"/>
                      <a:gd name="connsiteX59" fmla="*/ 1156446 w 1936653"/>
                      <a:gd name="connsiteY59" fmla="*/ 1138238 h 1698529"/>
                      <a:gd name="connsiteX60" fmla="*/ 1394571 w 1936653"/>
                      <a:gd name="connsiteY60" fmla="*/ 1119188 h 1698529"/>
                      <a:gd name="connsiteX61" fmla="*/ 1431829 w 1936653"/>
                      <a:gd name="connsiteY61" fmla="*/ 1156446 h 1698529"/>
                      <a:gd name="connsiteX62" fmla="*/ 1394571 w 1936653"/>
                      <a:gd name="connsiteY62" fmla="*/ 1193704 h 1698529"/>
                      <a:gd name="connsiteX63" fmla="*/ 1357313 w 1936653"/>
                      <a:gd name="connsiteY63" fmla="*/ 1156446 h 1698529"/>
                      <a:gd name="connsiteX64" fmla="*/ 1394571 w 1936653"/>
                      <a:gd name="connsiteY64" fmla="*/ 1119188 h 1698529"/>
                      <a:gd name="connsiteX65" fmla="*/ 680196 w 1936653"/>
                      <a:gd name="connsiteY65" fmla="*/ 1109663 h 1698529"/>
                      <a:gd name="connsiteX66" fmla="*/ 717454 w 1936653"/>
                      <a:gd name="connsiteY66" fmla="*/ 1146921 h 1698529"/>
                      <a:gd name="connsiteX67" fmla="*/ 680196 w 1936653"/>
                      <a:gd name="connsiteY67" fmla="*/ 1184179 h 1698529"/>
                      <a:gd name="connsiteX68" fmla="*/ 642938 w 1936653"/>
                      <a:gd name="connsiteY68" fmla="*/ 1146921 h 1698529"/>
                      <a:gd name="connsiteX69" fmla="*/ 680196 w 1936653"/>
                      <a:gd name="connsiteY69" fmla="*/ 1109663 h 1698529"/>
                      <a:gd name="connsiteX70" fmla="*/ 265858 w 1936653"/>
                      <a:gd name="connsiteY70" fmla="*/ 1100137 h 1698529"/>
                      <a:gd name="connsiteX71" fmla="*/ 303116 w 1936653"/>
                      <a:gd name="connsiteY71" fmla="*/ 1137395 h 1698529"/>
                      <a:gd name="connsiteX72" fmla="*/ 265858 w 1936653"/>
                      <a:gd name="connsiteY72" fmla="*/ 1174653 h 1698529"/>
                      <a:gd name="connsiteX73" fmla="*/ 228600 w 1936653"/>
                      <a:gd name="connsiteY73" fmla="*/ 1137395 h 1698529"/>
                      <a:gd name="connsiteX74" fmla="*/ 265858 w 1936653"/>
                      <a:gd name="connsiteY74" fmla="*/ 1100137 h 1698529"/>
                      <a:gd name="connsiteX75" fmla="*/ 1846182 w 1936653"/>
                      <a:gd name="connsiteY75" fmla="*/ 1076325 h 1698529"/>
                      <a:gd name="connsiteX76" fmla="*/ 1883440 w 1936653"/>
                      <a:gd name="connsiteY76" fmla="*/ 1113583 h 1698529"/>
                      <a:gd name="connsiteX77" fmla="*/ 1846182 w 1936653"/>
                      <a:gd name="connsiteY77" fmla="*/ 1150841 h 1698529"/>
                      <a:gd name="connsiteX78" fmla="*/ 1808924 w 1936653"/>
                      <a:gd name="connsiteY78" fmla="*/ 1113583 h 1698529"/>
                      <a:gd name="connsiteX79" fmla="*/ 1846182 w 1936653"/>
                      <a:gd name="connsiteY79" fmla="*/ 1076325 h 1698529"/>
                      <a:gd name="connsiteX80" fmla="*/ 1604120 w 1936653"/>
                      <a:gd name="connsiteY80" fmla="*/ 1019176 h 1698529"/>
                      <a:gd name="connsiteX81" fmla="*/ 1641378 w 1936653"/>
                      <a:gd name="connsiteY81" fmla="*/ 1056434 h 1698529"/>
                      <a:gd name="connsiteX82" fmla="*/ 1604120 w 1936653"/>
                      <a:gd name="connsiteY82" fmla="*/ 1093692 h 1698529"/>
                      <a:gd name="connsiteX83" fmla="*/ 1566862 w 1936653"/>
                      <a:gd name="connsiteY83" fmla="*/ 1056434 h 1698529"/>
                      <a:gd name="connsiteX84" fmla="*/ 1604120 w 1936653"/>
                      <a:gd name="connsiteY84" fmla="*/ 1019176 h 1698529"/>
                      <a:gd name="connsiteX85" fmla="*/ 470646 w 1936653"/>
                      <a:gd name="connsiteY85" fmla="*/ 962026 h 1698529"/>
                      <a:gd name="connsiteX86" fmla="*/ 507904 w 1936653"/>
                      <a:gd name="connsiteY86" fmla="*/ 999284 h 1698529"/>
                      <a:gd name="connsiteX87" fmla="*/ 470646 w 1936653"/>
                      <a:gd name="connsiteY87" fmla="*/ 1036542 h 1698529"/>
                      <a:gd name="connsiteX88" fmla="*/ 433388 w 1936653"/>
                      <a:gd name="connsiteY88" fmla="*/ 999284 h 1698529"/>
                      <a:gd name="connsiteX89" fmla="*/ 470646 w 1936653"/>
                      <a:gd name="connsiteY89" fmla="*/ 962026 h 1698529"/>
                      <a:gd name="connsiteX90" fmla="*/ 873353 w 1936653"/>
                      <a:gd name="connsiteY90" fmla="*/ 943629 h 1698529"/>
                      <a:gd name="connsiteX91" fmla="*/ 910611 w 1936653"/>
                      <a:gd name="connsiteY91" fmla="*/ 980887 h 1698529"/>
                      <a:gd name="connsiteX92" fmla="*/ 873353 w 1936653"/>
                      <a:gd name="connsiteY92" fmla="*/ 1018145 h 1698529"/>
                      <a:gd name="connsiteX93" fmla="*/ 836095 w 1936653"/>
                      <a:gd name="connsiteY93" fmla="*/ 980887 h 1698529"/>
                      <a:gd name="connsiteX94" fmla="*/ 873353 w 1936653"/>
                      <a:gd name="connsiteY94" fmla="*/ 943629 h 1698529"/>
                      <a:gd name="connsiteX95" fmla="*/ 1129273 w 1936653"/>
                      <a:gd name="connsiteY95" fmla="*/ 912715 h 1698529"/>
                      <a:gd name="connsiteX96" fmla="*/ 1166531 w 1936653"/>
                      <a:gd name="connsiteY96" fmla="*/ 949973 h 1698529"/>
                      <a:gd name="connsiteX97" fmla="*/ 1129273 w 1936653"/>
                      <a:gd name="connsiteY97" fmla="*/ 987231 h 1698529"/>
                      <a:gd name="connsiteX98" fmla="*/ 1092015 w 1936653"/>
                      <a:gd name="connsiteY98" fmla="*/ 949973 h 1698529"/>
                      <a:gd name="connsiteX99" fmla="*/ 1129273 w 1936653"/>
                      <a:gd name="connsiteY99" fmla="*/ 912715 h 1698529"/>
                      <a:gd name="connsiteX100" fmla="*/ 1394570 w 1936653"/>
                      <a:gd name="connsiteY100" fmla="*/ 871539 h 1698529"/>
                      <a:gd name="connsiteX101" fmla="*/ 1431828 w 1936653"/>
                      <a:gd name="connsiteY101" fmla="*/ 908797 h 1698529"/>
                      <a:gd name="connsiteX102" fmla="*/ 1394570 w 1936653"/>
                      <a:gd name="connsiteY102" fmla="*/ 946055 h 1698529"/>
                      <a:gd name="connsiteX103" fmla="*/ 1357312 w 1936653"/>
                      <a:gd name="connsiteY103" fmla="*/ 908797 h 1698529"/>
                      <a:gd name="connsiteX104" fmla="*/ 1394570 w 1936653"/>
                      <a:gd name="connsiteY104" fmla="*/ 871539 h 1698529"/>
                      <a:gd name="connsiteX105" fmla="*/ 1696605 w 1936653"/>
                      <a:gd name="connsiteY105" fmla="*/ 857060 h 1698529"/>
                      <a:gd name="connsiteX106" fmla="*/ 1733863 w 1936653"/>
                      <a:gd name="connsiteY106" fmla="*/ 894318 h 1698529"/>
                      <a:gd name="connsiteX107" fmla="*/ 1696605 w 1936653"/>
                      <a:gd name="connsiteY107" fmla="*/ 931576 h 1698529"/>
                      <a:gd name="connsiteX108" fmla="*/ 1659347 w 1936653"/>
                      <a:gd name="connsiteY108" fmla="*/ 894318 h 1698529"/>
                      <a:gd name="connsiteX109" fmla="*/ 1696605 w 1936653"/>
                      <a:gd name="connsiteY109" fmla="*/ 857060 h 1698529"/>
                      <a:gd name="connsiteX110" fmla="*/ 656383 w 1936653"/>
                      <a:gd name="connsiteY110" fmla="*/ 828675 h 1698529"/>
                      <a:gd name="connsiteX111" fmla="*/ 693641 w 1936653"/>
                      <a:gd name="connsiteY111" fmla="*/ 865933 h 1698529"/>
                      <a:gd name="connsiteX112" fmla="*/ 656383 w 1936653"/>
                      <a:gd name="connsiteY112" fmla="*/ 903191 h 1698529"/>
                      <a:gd name="connsiteX113" fmla="*/ 619125 w 1936653"/>
                      <a:gd name="connsiteY113" fmla="*/ 865933 h 1698529"/>
                      <a:gd name="connsiteX114" fmla="*/ 656383 w 1936653"/>
                      <a:gd name="connsiteY114" fmla="*/ 828675 h 1698529"/>
                      <a:gd name="connsiteX115" fmla="*/ 246808 w 1936653"/>
                      <a:gd name="connsiteY115" fmla="*/ 823913 h 1698529"/>
                      <a:gd name="connsiteX116" fmla="*/ 284066 w 1936653"/>
                      <a:gd name="connsiteY116" fmla="*/ 861171 h 1698529"/>
                      <a:gd name="connsiteX117" fmla="*/ 246808 w 1936653"/>
                      <a:gd name="connsiteY117" fmla="*/ 898429 h 1698529"/>
                      <a:gd name="connsiteX118" fmla="*/ 209550 w 1936653"/>
                      <a:gd name="connsiteY118" fmla="*/ 861171 h 1698529"/>
                      <a:gd name="connsiteX119" fmla="*/ 246808 w 1936653"/>
                      <a:gd name="connsiteY119" fmla="*/ 823913 h 1698529"/>
                      <a:gd name="connsiteX120" fmla="*/ 1219761 w 1936653"/>
                      <a:gd name="connsiteY120" fmla="*/ 726977 h 1698529"/>
                      <a:gd name="connsiteX121" fmla="*/ 1257019 w 1936653"/>
                      <a:gd name="connsiteY121" fmla="*/ 764235 h 1698529"/>
                      <a:gd name="connsiteX122" fmla="*/ 1219761 w 1936653"/>
                      <a:gd name="connsiteY122" fmla="*/ 801493 h 1698529"/>
                      <a:gd name="connsiteX123" fmla="*/ 1182503 w 1936653"/>
                      <a:gd name="connsiteY123" fmla="*/ 764235 h 1698529"/>
                      <a:gd name="connsiteX124" fmla="*/ 1219761 w 1936653"/>
                      <a:gd name="connsiteY124" fmla="*/ 726977 h 1698529"/>
                      <a:gd name="connsiteX125" fmla="*/ 1899395 w 1936653"/>
                      <a:gd name="connsiteY125" fmla="*/ 714377 h 1698529"/>
                      <a:gd name="connsiteX126" fmla="*/ 1936653 w 1936653"/>
                      <a:gd name="connsiteY126" fmla="*/ 751635 h 1698529"/>
                      <a:gd name="connsiteX127" fmla="*/ 1899395 w 1936653"/>
                      <a:gd name="connsiteY127" fmla="*/ 788893 h 1698529"/>
                      <a:gd name="connsiteX128" fmla="*/ 1862137 w 1936653"/>
                      <a:gd name="connsiteY128" fmla="*/ 751635 h 1698529"/>
                      <a:gd name="connsiteX129" fmla="*/ 1899395 w 1936653"/>
                      <a:gd name="connsiteY129" fmla="*/ 714377 h 1698529"/>
                      <a:gd name="connsiteX130" fmla="*/ 1523158 w 1936653"/>
                      <a:gd name="connsiteY130" fmla="*/ 695326 h 1698529"/>
                      <a:gd name="connsiteX131" fmla="*/ 1560416 w 1936653"/>
                      <a:gd name="connsiteY131" fmla="*/ 732584 h 1698529"/>
                      <a:gd name="connsiteX132" fmla="*/ 1523158 w 1936653"/>
                      <a:gd name="connsiteY132" fmla="*/ 769842 h 1698529"/>
                      <a:gd name="connsiteX133" fmla="*/ 1485900 w 1936653"/>
                      <a:gd name="connsiteY133" fmla="*/ 732584 h 1698529"/>
                      <a:gd name="connsiteX134" fmla="*/ 1523158 w 1936653"/>
                      <a:gd name="connsiteY134" fmla="*/ 695326 h 1698529"/>
                      <a:gd name="connsiteX135" fmla="*/ 446833 w 1936653"/>
                      <a:gd name="connsiteY135" fmla="*/ 681038 h 1698529"/>
                      <a:gd name="connsiteX136" fmla="*/ 484091 w 1936653"/>
                      <a:gd name="connsiteY136" fmla="*/ 718296 h 1698529"/>
                      <a:gd name="connsiteX137" fmla="*/ 446833 w 1936653"/>
                      <a:gd name="connsiteY137" fmla="*/ 755554 h 1698529"/>
                      <a:gd name="connsiteX138" fmla="*/ 409575 w 1936653"/>
                      <a:gd name="connsiteY138" fmla="*/ 718296 h 1698529"/>
                      <a:gd name="connsiteX139" fmla="*/ 446833 w 1936653"/>
                      <a:gd name="connsiteY139" fmla="*/ 681038 h 1698529"/>
                      <a:gd name="connsiteX140" fmla="*/ 970708 w 1936653"/>
                      <a:gd name="connsiteY140" fmla="*/ 676276 h 1698529"/>
                      <a:gd name="connsiteX141" fmla="*/ 1007966 w 1936653"/>
                      <a:gd name="connsiteY141" fmla="*/ 713534 h 1698529"/>
                      <a:gd name="connsiteX142" fmla="*/ 970708 w 1936653"/>
                      <a:gd name="connsiteY142" fmla="*/ 750792 h 1698529"/>
                      <a:gd name="connsiteX143" fmla="*/ 933450 w 1936653"/>
                      <a:gd name="connsiteY143" fmla="*/ 713534 h 1698529"/>
                      <a:gd name="connsiteX144" fmla="*/ 970708 w 1936653"/>
                      <a:gd name="connsiteY144" fmla="*/ 676276 h 1698529"/>
                      <a:gd name="connsiteX145" fmla="*/ 37258 w 1936653"/>
                      <a:gd name="connsiteY145" fmla="*/ 676276 h 1698529"/>
                      <a:gd name="connsiteX146" fmla="*/ 74516 w 1936653"/>
                      <a:gd name="connsiteY146" fmla="*/ 713534 h 1698529"/>
                      <a:gd name="connsiteX147" fmla="*/ 37258 w 1936653"/>
                      <a:gd name="connsiteY147" fmla="*/ 750792 h 1698529"/>
                      <a:gd name="connsiteX148" fmla="*/ 0 w 1936653"/>
                      <a:gd name="connsiteY148" fmla="*/ 713534 h 1698529"/>
                      <a:gd name="connsiteX149" fmla="*/ 37258 w 1936653"/>
                      <a:gd name="connsiteY149" fmla="*/ 676276 h 1698529"/>
                      <a:gd name="connsiteX150" fmla="*/ 656383 w 1936653"/>
                      <a:gd name="connsiteY150" fmla="*/ 652462 h 1698529"/>
                      <a:gd name="connsiteX151" fmla="*/ 693641 w 1936653"/>
                      <a:gd name="connsiteY151" fmla="*/ 689720 h 1698529"/>
                      <a:gd name="connsiteX152" fmla="*/ 656383 w 1936653"/>
                      <a:gd name="connsiteY152" fmla="*/ 726978 h 1698529"/>
                      <a:gd name="connsiteX153" fmla="*/ 619125 w 1936653"/>
                      <a:gd name="connsiteY153" fmla="*/ 689720 h 1698529"/>
                      <a:gd name="connsiteX154" fmla="*/ 656383 w 1936653"/>
                      <a:gd name="connsiteY154" fmla="*/ 652462 h 1698529"/>
                      <a:gd name="connsiteX155" fmla="*/ 1313608 w 1936653"/>
                      <a:gd name="connsiteY155" fmla="*/ 547689 h 1698529"/>
                      <a:gd name="connsiteX156" fmla="*/ 1350866 w 1936653"/>
                      <a:gd name="connsiteY156" fmla="*/ 584947 h 1698529"/>
                      <a:gd name="connsiteX157" fmla="*/ 1313608 w 1936653"/>
                      <a:gd name="connsiteY157" fmla="*/ 622205 h 1698529"/>
                      <a:gd name="connsiteX158" fmla="*/ 1276350 w 1936653"/>
                      <a:gd name="connsiteY158" fmla="*/ 584947 h 1698529"/>
                      <a:gd name="connsiteX159" fmla="*/ 1313608 w 1936653"/>
                      <a:gd name="connsiteY159" fmla="*/ 547689 h 1698529"/>
                      <a:gd name="connsiteX160" fmla="*/ 1728991 w 1936653"/>
                      <a:gd name="connsiteY160" fmla="*/ 503139 h 1698529"/>
                      <a:gd name="connsiteX161" fmla="*/ 1766249 w 1936653"/>
                      <a:gd name="connsiteY161" fmla="*/ 540397 h 1698529"/>
                      <a:gd name="connsiteX162" fmla="*/ 1728991 w 1936653"/>
                      <a:gd name="connsiteY162" fmla="*/ 577655 h 1698529"/>
                      <a:gd name="connsiteX163" fmla="*/ 1691733 w 1936653"/>
                      <a:gd name="connsiteY163" fmla="*/ 540397 h 1698529"/>
                      <a:gd name="connsiteX164" fmla="*/ 1728991 w 1936653"/>
                      <a:gd name="connsiteY164" fmla="*/ 503139 h 1698529"/>
                      <a:gd name="connsiteX165" fmla="*/ 723058 w 1936653"/>
                      <a:gd name="connsiteY165" fmla="*/ 476250 h 1698529"/>
                      <a:gd name="connsiteX166" fmla="*/ 760316 w 1936653"/>
                      <a:gd name="connsiteY166" fmla="*/ 513508 h 1698529"/>
                      <a:gd name="connsiteX167" fmla="*/ 723058 w 1936653"/>
                      <a:gd name="connsiteY167" fmla="*/ 550766 h 1698529"/>
                      <a:gd name="connsiteX168" fmla="*/ 685800 w 1936653"/>
                      <a:gd name="connsiteY168" fmla="*/ 513508 h 1698529"/>
                      <a:gd name="connsiteX169" fmla="*/ 723058 w 1936653"/>
                      <a:gd name="connsiteY169" fmla="*/ 476250 h 1698529"/>
                      <a:gd name="connsiteX170" fmla="*/ 251570 w 1936653"/>
                      <a:gd name="connsiteY170" fmla="*/ 461962 h 1698529"/>
                      <a:gd name="connsiteX171" fmla="*/ 288828 w 1936653"/>
                      <a:gd name="connsiteY171" fmla="*/ 499220 h 1698529"/>
                      <a:gd name="connsiteX172" fmla="*/ 251570 w 1936653"/>
                      <a:gd name="connsiteY172" fmla="*/ 536478 h 1698529"/>
                      <a:gd name="connsiteX173" fmla="*/ 214312 w 1936653"/>
                      <a:gd name="connsiteY173" fmla="*/ 499220 h 1698529"/>
                      <a:gd name="connsiteX174" fmla="*/ 251570 w 1936653"/>
                      <a:gd name="connsiteY174" fmla="*/ 461962 h 1698529"/>
                      <a:gd name="connsiteX175" fmla="*/ 1522332 w 1936653"/>
                      <a:gd name="connsiteY175" fmla="*/ 404813 h 1698529"/>
                      <a:gd name="connsiteX176" fmla="*/ 1559590 w 1936653"/>
                      <a:gd name="connsiteY176" fmla="*/ 442071 h 1698529"/>
                      <a:gd name="connsiteX177" fmla="*/ 1522332 w 1936653"/>
                      <a:gd name="connsiteY177" fmla="*/ 479329 h 1698529"/>
                      <a:gd name="connsiteX178" fmla="*/ 1485074 w 1936653"/>
                      <a:gd name="connsiteY178" fmla="*/ 442071 h 1698529"/>
                      <a:gd name="connsiteX179" fmla="*/ 1522332 w 1936653"/>
                      <a:gd name="connsiteY179" fmla="*/ 404813 h 1698529"/>
                      <a:gd name="connsiteX180" fmla="*/ 1080245 w 1936653"/>
                      <a:gd name="connsiteY180" fmla="*/ 395288 h 1698529"/>
                      <a:gd name="connsiteX181" fmla="*/ 1117503 w 1936653"/>
                      <a:gd name="connsiteY181" fmla="*/ 432546 h 1698529"/>
                      <a:gd name="connsiteX182" fmla="*/ 1080245 w 1936653"/>
                      <a:gd name="connsiteY182" fmla="*/ 469804 h 1698529"/>
                      <a:gd name="connsiteX183" fmla="*/ 1042987 w 1936653"/>
                      <a:gd name="connsiteY183" fmla="*/ 432546 h 1698529"/>
                      <a:gd name="connsiteX184" fmla="*/ 1080245 w 1936653"/>
                      <a:gd name="connsiteY184" fmla="*/ 395288 h 1698529"/>
                      <a:gd name="connsiteX185" fmla="*/ 513508 w 1936653"/>
                      <a:gd name="connsiteY185" fmla="*/ 328613 h 1698529"/>
                      <a:gd name="connsiteX186" fmla="*/ 550766 w 1936653"/>
                      <a:gd name="connsiteY186" fmla="*/ 365871 h 1698529"/>
                      <a:gd name="connsiteX187" fmla="*/ 513508 w 1936653"/>
                      <a:gd name="connsiteY187" fmla="*/ 403129 h 1698529"/>
                      <a:gd name="connsiteX188" fmla="*/ 476250 w 1936653"/>
                      <a:gd name="connsiteY188" fmla="*/ 365871 h 1698529"/>
                      <a:gd name="connsiteX189" fmla="*/ 513508 w 1936653"/>
                      <a:gd name="connsiteY189" fmla="*/ 328613 h 1698529"/>
                      <a:gd name="connsiteX190" fmla="*/ 870695 w 1936653"/>
                      <a:gd name="connsiteY190" fmla="*/ 247651 h 1698529"/>
                      <a:gd name="connsiteX191" fmla="*/ 907953 w 1936653"/>
                      <a:gd name="connsiteY191" fmla="*/ 284909 h 1698529"/>
                      <a:gd name="connsiteX192" fmla="*/ 870695 w 1936653"/>
                      <a:gd name="connsiteY192" fmla="*/ 322167 h 1698529"/>
                      <a:gd name="connsiteX193" fmla="*/ 833437 w 1936653"/>
                      <a:gd name="connsiteY193" fmla="*/ 284909 h 1698529"/>
                      <a:gd name="connsiteX194" fmla="*/ 870695 w 1936653"/>
                      <a:gd name="connsiteY194" fmla="*/ 247651 h 1698529"/>
                      <a:gd name="connsiteX195" fmla="*/ 1251695 w 1936653"/>
                      <a:gd name="connsiteY195" fmla="*/ 185739 h 1698529"/>
                      <a:gd name="connsiteX196" fmla="*/ 1288953 w 1936653"/>
                      <a:gd name="connsiteY196" fmla="*/ 222997 h 1698529"/>
                      <a:gd name="connsiteX197" fmla="*/ 1251695 w 1936653"/>
                      <a:gd name="connsiteY197" fmla="*/ 260255 h 1698529"/>
                      <a:gd name="connsiteX198" fmla="*/ 1214437 w 1936653"/>
                      <a:gd name="connsiteY198" fmla="*/ 222997 h 1698529"/>
                      <a:gd name="connsiteX199" fmla="*/ 1251695 w 1936653"/>
                      <a:gd name="connsiteY199" fmla="*/ 185739 h 1698529"/>
                      <a:gd name="connsiteX200" fmla="*/ 284908 w 1936653"/>
                      <a:gd name="connsiteY200" fmla="*/ 180975 h 1698529"/>
                      <a:gd name="connsiteX201" fmla="*/ 322166 w 1936653"/>
                      <a:gd name="connsiteY201" fmla="*/ 218233 h 1698529"/>
                      <a:gd name="connsiteX202" fmla="*/ 284908 w 1936653"/>
                      <a:gd name="connsiteY202" fmla="*/ 255491 h 1698529"/>
                      <a:gd name="connsiteX203" fmla="*/ 247650 w 1936653"/>
                      <a:gd name="connsiteY203" fmla="*/ 218233 h 1698529"/>
                      <a:gd name="connsiteX204" fmla="*/ 284908 w 1936653"/>
                      <a:gd name="connsiteY204" fmla="*/ 180975 h 1698529"/>
                      <a:gd name="connsiteX205" fmla="*/ 1546144 w 1936653"/>
                      <a:gd name="connsiteY205" fmla="*/ 119063 h 1698529"/>
                      <a:gd name="connsiteX206" fmla="*/ 1583402 w 1936653"/>
                      <a:gd name="connsiteY206" fmla="*/ 156321 h 1698529"/>
                      <a:gd name="connsiteX207" fmla="*/ 1546144 w 1936653"/>
                      <a:gd name="connsiteY207" fmla="*/ 193579 h 1698529"/>
                      <a:gd name="connsiteX208" fmla="*/ 1508886 w 1936653"/>
                      <a:gd name="connsiteY208" fmla="*/ 156321 h 1698529"/>
                      <a:gd name="connsiteX209" fmla="*/ 1546144 w 1936653"/>
                      <a:gd name="connsiteY209" fmla="*/ 119063 h 1698529"/>
                      <a:gd name="connsiteX210" fmla="*/ 651621 w 1936653"/>
                      <a:gd name="connsiteY210" fmla="*/ 85725 h 1698529"/>
                      <a:gd name="connsiteX211" fmla="*/ 688879 w 1936653"/>
                      <a:gd name="connsiteY211" fmla="*/ 122983 h 1698529"/>
                      <a:gd name="connsiteX212" fmla="*/ 651621 w 1936653"/>
                      <a:gd name="connsiteY212" fmla="*/ 160241 h 1698529"/>
                      <a:gd name="connsiteX213" fmla="*/ 614363 w 1936653"/>
                      <a:gd name="connsiteY213" fmla="*/ 122983 h 1698529"/>
                      <a:gd name="connsiteX214" fmla="*/ 651621 w 1936653"/>
                      <a:gd name="connsiteY214" fmla="*/ 85725 h 1698529"/>
                      <a:gd name="connsiteX215" fmla="*/ 1013571 w 1936653"/>
                      <a:gd name="connsiteY215" fmla="*/ 0 h 1698529"/>
                      <a:gd name="connsiteX216" fmla="*/ 1050829 w 1936653"/>
                      <a:gd name="connsiteY216" fmla="*/ 37258 h 1698529"/>
                      <a:gd name="connsiteX217" fmla="*/ 1013571 w 1936653"/>
                      <a:gd name="connsiteY217" fmla="*/ 74516 h 1698529"/>
                      <a:gd name="connsiteX218" fmla="*/ 976313 w 1936653"/>
                      <a:gd name="connsiteY218" fmla="*/ 37258 h 1698529"/>
                      <a:gd name="connsiteX219" fmla="*/ 1013571 w 1936653"/>
                      <a:gd name="connsiteY219" fmla="*/ 0 h 169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</a:cxnLst>
                    <a:rect l="l" t="t" r="r" b="b"/>
                    <a:pathLst>
                      <a:path w="1936653" h="1698529">
                        <a:moveTo>
                          <a:pt x="1198482" y="1624013"/>
                        </a:moveTo>
                        <a:cubicBezTo>
                          <a:pt x="1219059" y="1624013"/>
                          <a:pt x="1235740" y="1640694"/>
                          <a:pt x="1235740" y="1661271"/>
                        </a:cubicBezTo>
                        <a:cubicBezTo>
                          <a:pt x="1235740" y="1681848"/>
                          <a:pt x="1219059" y="1698529"/>
                          <a:pt x="1198482" y="1698529"/>
                        </a:cubicBezTo>
                        <a:cubicBezTo>
                          <a:pt x="1177905" y="1698529"/>
                          <a:pt x="1161224" y="1681848"/>
                          <a:pt x="1161224" y="1661271"/>
                        </a:cubicBezTo>
                        <a:cubicBezTo>
                          <a:pt x="1161224" y="1640694"/>
                          <a:pt x="1177905" y="1624013"/>
                          <a:pt x="1198482" y="1624013"/>
                        </a:cubicBezTo>
                        <a:close/>
                        <a:moveTo>
                          <a:pt x="888920" y="1585913"/>
                        </a:moveTo>
                        <a:cubicBezTo>
                          <a:pt x="909497" y="1585913"/>
                          <a:pt x="926178" y="1602594"/>
                          <a:pt x="926178" y="1623171"/>
                        </a:cubicBezTo>
                        <a:cubicBezTo>
                          <a:pt x="926178" y="1643748"/>
                          <a:pt x="909497" y="1660429"/>
                          <a:pt x="888920" y="1660429"/>
                        </a:cubicBezTo>
                        <a:cubicBezTo>
                          <a:pt x="868343" y="1660429"/>
                          <a:pt x="851662" y="1643748"/>
                          <a:pt x="851662" y="1623171"/>
                        </a:cubicBezTo>
                        <a:cubicBezTo>
                          <a:pt x="851662" y="1602594"/>
                          <a:pt x="868343" y="1585913"/>
                          <a:pt x="888920" y="1585913"/>
                        </a:cubicBezTo>
                        <a:close/>
                        <a:moveTo>
                          <a:pt x="1560432" y="1543050"/>
                        </a:moveTo>
                        <a:cubicBezTo>
                          <a:pt x="1581009" y="1543050"/>
                          <a:pt x="1597690" y="1559731"/>
                          <a:pt x="1597690" y="1580308"/>
                        </a:cubicBezTo>
                        <a:cubicBezTo>
                          <a:pt x="1597690" y="1600885"/>
                          <a:pt x="1581009" y="1617566"/>
                          <a:pt x="1560432" y="1617566"/>
                        </a:cubicBezTo>
                        <a:cubicBezTo>
                          <a:pt x="1539855" y="1617566"/>
                          <a:pt x="1523174" y="1600885"/>
                          <a:pt x="1523174" y="1580308"/>
                        </a:cubicBezTo>
                        <a:cubicBezTo>
                          <a:pt x="1523174" y="1559731"/>
                          <a:pt x="1539855" y="1543050"/>
                          <a:pt x="1560432" y="1543050"/>
                        </a:cubicBezTo>
                        <a:close/>
                        <a:moveTo>
                          <a:pt x="436482" y="1519238"/>
                        </a:moveTo>
                        <a:cubicBezTo>
                          <a:pt x="457059" y="1519238"/>
                          <a:pt x="473740" y="1535919"/>
                          <a:pt x="473740" y="1556496"/>
                        </a:cubicBezTo>
                        <a:cubicBezTo>
                          <a:pt x="473740" y="1577073"/>
                          <a:pt x="457059" y="1593754"/>
                          <a:pt x="436482" y="1593754"/>
                        </a:cubicBezTo>
                        <a:cubicBezTo>
                          <a:pt x="415905" y="1593754"/>
                          <a:pt x="399224" y="1577073"/>
                          <a:pt x="399224" y="1556496"/>
                        </a:cubicBezTo>
                        <a:cubicBezTo>
                          <a:pt x="399224" y="1535919"/>
                          <a:pt x="415905" y="1519238"/>
                          <a:pt x="436482" y="1519238"/>
                        </a:cubicBezTo>
                        <a:close/>
                        <a:moveTo>
                          <a:pt x="665908" y="1471614"/>
                        </a:moveTo>
                        <a:cubicBezTo>
                          <a:pt x="686485" y="1471614"/>
                          <a:pt x="703166" y="1488295"/>
                          <a:pt x="703166" y="1508872"/>
                        </a:cubicBezTo>
                        <a:cubicBezTo>
                          <a:pt x="703166" y="1529449"/>
                          <a:pt x="686485" y="1546130"/>
                          <a:pt x="665908" y="1546130"/>
                        </a:cubicBezTo>
                        <a:cubicBezTo>
                          <a:pt x="645331" y="1546130"/>
                          <a:pt x="628650" y="1529449"/>
                          <a:pt x="628650" y="1508872"/>
                        </a:cubicBezTo>
                        <a:cubicBezTo>
                          <a:pt x="628650" y="1488295"/>
                          <a:pt x="645331" y="1471614"/>
                          <a:pt x="665908" y="1471614"/>
                        </a:cubicBezTo>
                        <a:close/>
                        <a:moveTo>
                          <a:pt x="1104058" y="1428751"/>
                        </a:moveTo>
                        <a:cubicBezTo>
                          <a:pt x="1124635" y="1428751"/>
                          <a:pt x="1141316" y="1445432"/>
                          <a:pt x="1141316" y="1466009"/>
                        </a:cubicBezTo>
                        <a:cubicBezTo>
                          <a:pt x="1141316" y="1486586"/>
                          <a:pt x="1124635" y="1503267"/>
                          <a:pt x="1104058" y="1503267"/>
                        </a:cubicBezTo>
                        <a:cubicBezTo>
                          <a:pt x="1083481" y="1503267"/>
                          <a:pt x="1066800" y="1486586"/>
                          <a:pt x="1066800" y="1466009"/>
                        </a:cubicBezTo>
                        <a:cubicBezTo>
                          <a:pt x="1066800" y="1445432"/>
                          <a:pt x="1083481" y="1428751"/>
                          <a:pt x="1104058" y="1428751"/>
                        </a:cubicBezTo>
                        <a:close/>
                        <a:moveTo>
                          <a:pt x="1351708" y="1414464"/>
                        </a:moveTo>
                        <a:cubicBezTo>
                          <a:pt x="1372285" y="1414464"/>
                          <a:pt x="1388966" y="1431145"/>
                          <a:pt x="1388966" y="1451722"/>
                        </a:cubicBezTo>
                        <a:cubicBezTo>
                          <a:pt x="1388966" y="1472299"/>
                          <a:pt x="1372285" y="1488980"/>
                          <a:pt x="1351708" y="1488980"/>
                        </a:cubicBezTo>
                        <a:cubicBezTo>
                          <a:pt x="1331131" y="1488980"/>
                          <a:pt x="1314450" y="1472299"/>
                          <a:pt x="1314450" y="1451722"/>
                        </a:cubicBezTo>
                        <a:cubicBezTo>
                          <a:pt x="1314450" y="1431145"/>
                          <a:pt x="1331131" y="1414464"/>
                          <a:pt x="1351708" y="1414464"/>
                        </a:cubicBezTo>
                        <a:close/>
                        <a:moveTo>
                          <a:pt x="203120" y="1328738"/>
                        </a:moveTo>
                        <a:cubicBezTo>
                          <a:pt x="223697" y="1328738"/>
                          <a:pt x="240378" y="1345419"/>
                          <a:pt x="240378" y="1365996"/>
                        </a:cubicBezTo>
                        <a:cubicBezTo>
                          <a:pt x="240378" y="1386573"/>
                          <a:pt x="223697" y="1403254"/>
                          <a:pt x="203120" y="1403254"/>
                        </a:cubicBezTo>
                        <a:cubicBezTo>
                          <a:pt x="182543" y="1403254"/>
                          <a:pt x="165862" y="1386573"/>
                          <a:pt x="165862" y="1365996"/>
                        </a:cubicBezTo>
                        <a:cubicBezTo>
                          <a:pt x="165862" y="1345419"/>
                          <a:pt x="182543" y="1328738"/>
                          <a:pt x="203120" y="1328738"/>
                        </a:cubicBezTo>
                        <a:close/>
                        <a:moveTo>
                          <a:pt x="1608883" y="1290639"/>
                        </a:moveTo>
                        <a:cubicBezTo>
                          <a:pt x="1629460" y="1290639"/>
                          <a:pt x="1646141" y="1307320"/>
                          <a:pt x="1646141" y="1327897"/>
                        </a:cubicBezTo>
                        <a:cubicBezTo>
                          <a:pt x="1646141" y="1348474"/>
                          <a:pt x="1629460" y="1365155"/>
                          <a:pt x="1608883" y="1365155"/>
                        </a:cubicBezTo>
                        <a:cubicBezTo>
                          <a:pt x="1588306" y="1365155"/>
                          <a:pt x="1571625" y="1348474"/>
                          <a:pt x="1571625" y="1327897"/>
                        </a:cubicBezTo>
                        <a:cubicBezTo>
                          <a:pt x="1571625" y="1307320"/>
                          <a:pt x="1588306" y="1290639"/>
                          <a:pt x="1608883" y="1290639"/>
                        </a:cubicBezTo>
                        <a:close/>
                        <a:moveTo>
                          <a:pt x="894508" y="1281114"/>
                        </a:moveTo>
                        <a:cubicBezTo>
                          <a:pt x="915085" y="1281114"/>
                          <a:pt x="931766" y="1297795"/>
                          <a:pt x="931766" y="1318372"/>
                        </a:cubicBezTo>
                        <a:cubicBezTo>
                          <a:pt x="931766" y="1338949"/>
                          <a:pt x="915085" y="1355630"/>
                          <a:pt x="894508" y="1355630"/>
                        </a:cubicBezTo>
                        <a:cubicBezTo>
                          <a:pt x="873931" y="1355630"/>
                          <a:pt x="857250" y="1338949"/>
                          <a:pt x="857250" y="1318372"/>
                        </a:cubicBezTo>
                        <a:cubicBezTo>
                          <a:pt x="857250" y="1297795"/>
                          <a:pt x="873931" y="1281114"/>
                          <a:pt x="894508" y="1281114"/>
                        </a:cubicBezTo>
                        <a:close/>
                        <a:moveTo>
                          <a:pt x="484090" y="1253381"/>
                        </a:moveTo>
                        <a:cubicBezTo>
                          <a:pt x="504667" y="1253381"/>
                          <a:pt x="521348" y="1270062"/>
                          <a:pt x="521348" y="1290639"/>
                        </a:cubicBezTo>
                        <a:cubicBezTo>
                          <a:pt x="521348" y="1311216"/>
                          <a:pt x="504667" y="1327897"/>
                          <a:pt x="484090" y="1327897"/>
                        </a:cubicBezTo>
                        <a:cubicBezTo>
                          <a:pt x="463513" y="1327897"/>
                          <a:pt x="446832" y="1311216"/>
                          <a:pt x="446832" y="1290639"/>
                        </a:cubicBezTo>
                        <a:cubicBezTo>
                          <a:pt x="446832" y="1270062"/>
                          <a:pt x="463513" y="1253381"/>
                          <a:pt x="484090" y="1253381"/>
                        </a:cubicBezTo>
                        <a:close/>
                        <a:moveTo>
                          <a:pt x="1156446" y="1138238"/>
                        </a:moveTo>
                        <a:cubicBezTo>
                          <a:pt x="1177023" y="1138238"/>
                          <a:pt x="1193704" y="1154919"/>
                          <a:pt x="1193704" y="1175496"/>
                        </a:cubicBezTo>
                        <a:cubicBezTo>
                          <a:pt x="1193704" y="1196073"/>
                          <a:pt x="1177023" y="1212754"/>
                          <a:pt x="1156446" y="1212754"/>
                        </a:cubicBezTo>
                        <a:cubicBezTo>
                          <a:pt x="1135869" y="1212754"/>
                          <a:pt x="1119188" y="1196073"/>
                          <a:pt x="1119188" y="1175496"/>
                        </a:cubicBezTo>
                        <a:cubicBezTo>
                          <a:pt x="1119188" y="1154919"/>
                          <a:pt x="1135869" y="1138238"/>
                          <a:pt x="1156446" y="1138238"/>
                        </a:cubicBezTo>
                        <a:close/>
                        <a:moveTo>
                          <a:pt x="1394571" y="1119188"/>
                        </a:moveTo>
                        <a:cubicBezTo>
                          <a:pt x="1415148" y="1119188"/>
                          <a:pt x="1431829" y="1135869"/>
                          <a:pt x="1431829" y="1156446"/>
                        </a:cubicBezTo>
                        <a:cubicBezTo>
                          <a:pt x="1431829" y="1177023"/>
                          <a:pt x="1415148" y="1193704"/>
                          <a:pt x="1394571" y="1193704"/>
                        </a:cubicBezTo>
                        <a:cubicBezTo>
                          <a:pt x="1373994" y="1193704"/>
                          <a:pt x="1357313" y="1177023"/>
                          <a:pt x="1357313" y="1156446"/>
                        </a:cubicBezTo>
                        <a:cubicBezTo>
                          <a:pt x="1357313" y="1135869"/>
                          <a:pt x="1373994" y="1119188"/>
                          <a:pt x="1394571" y="1119188"/>
                        </a:cubicBezTo>
                        <a:close/>
                        <a:moveTo>
                          <a:pt x="680196" y="1109663"/>
                        </a:moveTo>
                        <a:cubicBezTo>
                          <a:pt x="700773" y="1109663"/>
                          <a:pt x="717454" y="1126344"/>
                          <a:pt x="717454" y="1146921"/>
                        </a:cubicBezTo>
                        <a:cubicBezTo>
                          <a:pt x="717454" y="1167498"/>
                          <a:pt x="700773" y="1184179"/>
                          <a:pt x="680196" y="1184179"/>
                        </a:cubicBezTo>
                        <a:cubicBezTo>
                          <a:pt x="659619" y="1184179"/>
                          <a:pt x="642938" y="1167498"/>
                          <a:pt x="642938" y="1146921"/>
                        </a:cubicBezTo>
                        <a:cubicBezTo>
                          <a:pt x="642938" y="1126344"/>
                          <a:pt x="659619" y="1109663"/>
                          <a:pt x="680196" y="1109663"/>
                        </a:cubicBezTo>
                        <a:close/>
                        <a:moveTo>
                          <a:pt x="265858" y="1100137"/>
                        </a:moveTo>
                        <a:cubicBezTo>
                          <a:pt x="286435" y="1100137"/>
                          <a:pt x="303116" y="1116818"/>
                          <a:pt x="303116" y="1137395"/>
                        </a:cubicBezTo>
                        <a:cubicBezTo>
                          <a:pt x="303116" y="1157972"/>
                          <a:pt x="286435" y="1174653"/>
                          <a:pt x="265858" y="1174653"/>
                        </a:cubicBezTo>
                        <a:cubicBezTo>
                          <a:pt x="245281" y="1174653"/>
                          <a:pt x="228600" y="1157972"/>
                          <a:pt x="228600" y="1137395"/>
                        </a:cubicBezTo>
                        <a:cubicBezTo>
                          <a:pt x="228600" y="1116818"/>
                          <a:pt x="245281" y="1100137"/>
                          <a:pt x="265858" y="1100137"/>
                        </a:cubicBezTo>
                        <a:close/>
                        <a:moveTo>
                          <a:pt x="1846182" y="1076325"/>
                        </a:moveTo>
                        <a:cubicBezTo>
                          <a:pt x="1866759" y="1076325"/>
                          <a:pt x="1883440" y="1093006"/>
                          <a:pt x="1883440" y="1113583"/>
                        </a:cubicBezTo>
                        <a:cubicBezTo>
                          <a:pt x="1883440" y="1134160"/>
                          <a:pt x="1866759" y="1150841"/>
                          <a:pt x="1846182" y="1150841"/>
                        </a:cubicBezTo>
                        <a:cubicBezTo>
                          <a:pt x="1825605" y="1150841"/>
                          <a:pt x="1808924" y="1134160"/>
                          <a:pt x="1808924" y="1113583"/>
                        </a:cubicBezTo>
                        <a:cubicBezTo>
                          <a:pt x="1808924" y="1093006"/>
                          <a:pt x="1825605" y="1076325"/>
                          <a:pt x="1846182" y="1076325"/>
                        </a:cubicBezTo>
                        <a:close/>
                        <a:moveTo>
                          <a:pt x="1604120" y="1019176"/>
                        </a:moveTo>
                        <a:cubicBezTo>
                          <a:pt x="1624697" y="1019176"/>
                          <a:pt x="1641378" y="1035857"/>
                          <a:pt x="1641378" y="1056434"/>
                        </a:cubicBezTo>
                        <a:cubicBezTo>
                          <a:pt x="1641378" y="1077011"/>
                          <a:pt x="1624697" y="1093692"/>
                          <a:pt x="1604120" y="1093692"/>
                        </a:cubicBezTo>
                        <a:cubicBezTo>
                          <a:pt x="1583543" y="1093692"/>
                          <a:pt x="1566862" y="1077011"/>
                          <a:pt x="1566862" y="1056434"/>
                        </a:cubicBezTo>
                        <a:cubicBezTo>
                          <a:pt x="1566862" y="1035857"/>
                          <a:pt x="1583543" y="1019176"/>
                          <a:pt x="1604120" y="1019176"/>
                        </a:cubicBezTo>
                        <a:close/>
                        <a:moveTo>
                          <a:pt x="470646" y="962026"/>
                        </a:moveTo>
                        <a:cubicBezTo>
                          <a:pt x="491223" y="962026"/>
                          <a:pt x="507904" y="978707"/>
                          <a:pt x="507904" y="999284"/>
                        </a:cubicBezTo>
                        <a:cubicBezTo>
                          <a:pt x="507904" y="1019861"/>
                          <a:pt x="491223" y="1036542"/>
                          <a:pt x="470646" y="1036542"/>
                        </a:cubicBezTo>
                        <a:cubicBezTo>
                          <a:pt x="450069" y="1036542"/>
                          <a:pt x="433388" y="1019861"/>
                          <a:pt x="433388" y="999284"/>
                        </a:cubicBezTo>
                        <a:cubicBezTo>
                          <a:pt x="433388" y="978707"/>
                          <a:pt x="450069" y="962026"/>
                          <a:pt x="470646" y="962026"/>
                        </a:cubicBezTo>
                        <a:close/>
                        <a:moveTo>
                          <a:pt x="873353" y="943629"/>
                        </a:moveTo>
                        <a:cubicBezTo>
                          <a:pt x="893930" y="943629"/>
                          <a:pt x="910611" y="960310"/>
                          <a:pt x="910611" y="980887"/>
                        </a:cubicBezTo>
                        <a:cubicBezTo>
                          <a:pt x="910611" y="1001464"/>
                          <a:pt x="893930" y="1018145"/>
                          <a:pt x="873353" y="1018145"/>
                        </a:cubicBezTo>
                        <a:cubicBezTo>
                          <a:pt x="852776" y="1018145"/>
                          <a:pt x="836095" y="1001464"/>
                          <a:pt x="836095" y="980887"/>
                        </a:cubicBezTo>
                        <a:cubicBezTo>
                          <a:pt x="836095" y="960310"/>
                          <a:pt x="852776" y="943629"/>
                          <a:pt x="873353" y="943629"/>
                        </a:cubicBezTo>
                        <a:close/>
                        <a:moveTo>
                          <a:pt x="1129273" y="912715"/>
                        </a:moveTo>
                        <a:cubicBezTo>
                          <a:pt x="1149850" y="912715"/>
                          <a:pt x="1166531" y="929396"/>
                          <a:pt x="1166531" y="949973"/>
                        </a:cubicBezTo>
                        <a:cubicBezTo>
                          <a:pt x="1166531" y="970550"/>
                          <a:pt x="1149850" y="987231"/>
                          <a:pt x="1129273" y="987231"/>
                        </a:cubicBezTo>
                        <a:cubicBezTo>
                          <a:pt x="1108696" y="987231"/>
                          <a:pt x="1092015" y="970550"/>
                          <a:pt x="1092015" y="949973"/>
                        </a:cubicBezTo>
                        <a:cubicBezTo>
                          <a:pt x="1092015" y="929396"/>
                          <a:pt x="1108696" y="912715"/>
                          <a:pt x="1129273" y="912715"/>
                        </a:cubicBezTo>
                        <a:close/>
                        <a:moveTo>
                          <a:pt x="1394570" y="871539"/>
                        </a:moveTo>
                        <a:cubicBezTo>
                          <a:pt x="1415147" y="871539"/>
                          <a:pt x="1431828" y="888220"/>
                          <a:pt x="1431828" y="908797"/>
                        </a:cubicBezTo>
                        <a:cubicBezTo>
                          <a:pt x="1431828" y="929374"/>
                          <a:pt x="1415147" y="946055"/>
                          <a:pt x="1394570" y="946055"/>
                        </a:cubicBezTo>
                        <a:cubicBezTo>
                          <a:pt x="1373993" y="946055"/>
                          <a:pt x="1357312" y="929374"/>
                          <a:pt x="1357312" y="908797"/>
                        </a:cubicBezTo>
                        <a:cubicBezTo>
                          <a:pt x="1357312" y="888220"/>
                          <a:pt x="1373993" y="871539"/>
                          <a:pt x="1394570" y="871539"/>
                        </a:cubicBezTo>
                        <a:close/>
                        <a:moveTo>
                          <a:pt x="1696605" y="857060"/>
                        </a:moveTo>
                        <a:cubicBezTo>
                          <a:pt x="1717182" y="857060"/>
                          <a:pt x="1733863" y="873741"/>
                          <a:pt x="1733863" y="894318"/>
                        </a:cubicBezTo>
                        <a:cubicBezTo>
                          <a:pt x="1733863" y="914895"/>
                          <a:pt x="1717182" y="931576"/>
                          <a:pt x="1696605" y="931576"/>
                        </a:cubicBezTo>
                        <a:cubicBezTo>
                          <a:pt x="1676028" y="931576"/>
                          <a:pt x="1659347" y="914895"/>
                          <a:pt x="1659347" y="894318"/>
                        </a:cubicBezTo>
                        <a:cubicBezTo>
                          <a:pt x="1659347" y="873741"/>
                          <a:pt x="1676028" y="857060"/>
                          <a:pt x="1696605" y="857060"/>
                        </a:cubicBezTo>
                        <a:close/>
                        <a:moveTo>
                          <a:pt x="656383" y="828675"/>
                        </a:moveTo>
                        <a:cubicBezTo>
                          <a:pt x="676960" y="828675"/>
                          <a:pt x="693641" y="845356"/>
                          <a:pt x="693641" y="865933"/>
                        </a:cubicBezTo>
                        <a:cubicBezTo>
                          <a:pt x="693641" y="886510"/>
                          <a:pt x="676960" y="903191"/>
                          <a:pt x="656383" y="903191"/>
                        </a:cubicBezTo>
                        <a:cubicBezTo>
                          <a:pt x="635806" y="903191"/>
                          <a:pt x="619125" y="886510"/>
                          <a:pt x="619125" y="865933"/>
                        </a:cubicBezTo>
                        <a:cubicBezTo>
                          <a:pt x="619125" y="845356"/>
                          <a:pt x="635806" y="828675"/>
                          <a:pt x="656383" y="828675"/>
                        </a:cubicBezTo>
                        <a:close/>
                        <a:moveTo>
                          <a:pt x="246808" y="823913"/>
                        </a:moveTo>
                        <a:cubicBezTo>
                          <a:pt x="267385" y="823913"/>
                          <a:pt x="284066" y="840594"/>
                          <a:pt x="284066" y="861171"/>
                        </a:cubicBezTo>
                        <a:cubicBezTo>
                          <a:pt x="284066" y="881748"/>
                          <a:pt x="267385" y="898429"/>
                          <a:pt x="246808" y="898429"/>
                        </a:cubicBezTo>
                        <a:cubicBezTo>
                          <a:pt x="226231" y="898429"/>
                          <a:pt x="209550" y="881748"/>
                          <a:pt x="209550" y="861171"/>
                        </a:cubicBezTo>
                        <a:cubicBezTo>
                          <a:pt x="209550" y="840594"/>
                          <a:pt x="226231" y="823913"/>
                          <a:pt x="246808" y="823913"/>
                        </a:cubicBezTo>
                        <a:close/>
                        <a:moveTo>
                          <a:pt x="1219761" y="726977"/>
                        </a:moveTo>
                        <a:cubicBezTo>
                          <a:pt x="1240338" y="726977"/>
                          <a:pt x="1257019" y="743658"/>
                          <a:pt x="1257019" y="764235"/>
                        </a:cubicBezTo>
                        <a:cubicBezTo>
                          <a:pt x="1257019" y="784812"/>
                          <a:pt x="1240338" y="801493"/>
                          <a:pt x="1219761" y="801493"/>
                        </a:cubicBezTo>
                        <a:cubicBezTo>
                          <a:pt x="1199184" y="801493"/>
                          <a:pt x="1182503" y="784812"/>
                          <a:pt x="1182503" y="764235"/>
                        </a:cubicBezTo>
                        <a:cubicBezTo>
                          <a:pt x="1182503" y="743658"/>
                          <a:pt x="1199184" y="726977"/>
                          <a:pt x="1219761" y="726977"/>
                        </a:cubicBezTo>
                        <a:close/>
                        <a:moveTo>
                          <a:pt x="1899395" y="714377"/>
                        </a:moveTo>
                        <a:cubicBezTo>
                          <a:pt x="1919972" y="714377"/>
                          <a:pt x="1936653" y="731058"/>
                          <a:pt x="1936653" y="751635"/>
                        </a:cubicBezTo>
                        <a:cubicBezTo>
                          <a:pt x="1936653" y="772212"/>
                          <a:pt x="1919972" y="788893"/>
                          <a:pt x="1899395" y="788893"/>
                        </a:cubicBezTo>
                        <a:cubicBezTo>
                          <a:pt x="1878818" y="788893"/>
                          <a:pt x="1862137" y="772212"/>
                          <a:pt x="1862137" y="751635"/>
                        </a:cubicBezTo>
                        <a:cubicBezTo>
                          <a:pt x="1862137" y="731058"/>
                          <a:pt x="1878818" y="714377"/>
                          <a:pt x="1899395" y="714377"/>
                        </a:cubicBezTo>
                        <a:close/>
                        <a:moveTo>
                          <a:pt x="1523158" y="695326"/>
                        </a:moveTo>
                        <a:cubicBezTo>
                          <a:pt x="1543735" y="695326"/>
                          <a:pt x="1560416" y="712007"/>
                          <a:pt x="1560416" y="732584"/>
                        </a:cubicBezTo>
                        <a:cubicBezTo>
                          <a:pt x="1560416" y="753161"/>
                          <a:pt x="1543735" y="769842"/>
                          <a:pt x="1523158" y="769842"/>
                        </a:cubicBezTo>
                        <a:cubicBezTo>
                          <a:pt x="1502581" y="769842"/>
                          <a:pt x="1485900" y="753161"/>
                          <a:pt x="1485900" y="732584"/>
                        </a:cubicBezTo>
                        <a:cubicBezTo>
                          <a:pt x="1485900" y="712007"/>
                          <a:pt x="1502581" y="695326"/>
                          <a:pt x="1523158" y="695326"/>
                        </a:cubicBezTo>
                        <a:close/>
                        <a:moveTo>
                          <a:pt x="446833" y="681038"/>
                        </a:moveTo>
                        <a:cubicBezTo>
                          <a:pt x="467410" y="681038"/>
                          <a:pt x="484091" y="697719"/>
                          <a:pt x="484091" y="718296"/>
                        </a:cubicBezTo>
                        <a:cubicBezTo>
                          <a:pt x="484091" y="738873"/>
                          <a:pt x="467410" y="755554"/>
                          <a:pt x="446833" y="755554"/>
                        </a:cubicBezTo>
                        <a:cubicBezTo>
                          <a:pt x="426256" y="755554"/>
                          <a:pt x="409575" y="738873"/>
                          <a:pt x="409575" y="718296"/>
                        </a:cubicBezTo>
                        <a:cubicBezTo>
                          <a:pt x="409575" y="697719"/>
                          <a:pt x="426256" y="681038"/>
                          <a:pt x="446833" y="681038"/>
                        </a:cubicBezTo>
                        <a:close/>
                        <a:moveTo>
                          <a:pt x="970708" y="676276"/>
                        </a:moveTo>
                        <a:cubicBezTo>
                          <a:pt x="991285" y="676276"/>
                          <a:pt x="1007966" y="692957"/>
                          <a:pt x="1007966" y="713534"/>
                        </a:cubicBezTo>
                        <a:cubicBezTo>
                          <a:pt x="1007966" y="734111"/>
                          <a:pt x="991285" y="750792"/>
                          <a:pt x="970708" y="750792"/>
                        </a:cubicBezTo>
                        <a:cubicBezTo>
                          <a:pt x="950131" y="750792"/>
                          <a:pt x="933450" y="734111"/>
                          <a:pt x="933450" y="713534"/>
                        </a:cubicBezTo>
                        <a:cubicBezTo>
                          <a:pt x="933450" y="692957"/>
                          <a:pt x="950131" y="676276"/>
                          <a:pt x="970708" y="676276"/>
                        </a:cubicBezTo>
                        <a:close/>
                        <a:moveTo>
                          <a:pt x="37258" y="676276"/>
                        </a:moveTo>
                        <a:cubicBezTo>
                          <a:pt x="57835" y="676276"/>
                          <a:pt x="74516" y="692957"/>
                          <a:pt x="74516" y="713534"/>
                        </a:cubicBezTo>
                        <a:cubicBezTo>
                          <a:pt x="74516" y="734111"/>
                          <a:pt x="57835" y="750792"/>
                          <a:pt x="37258" y="750792"/>
                        </a:cubicBezTo>
                        <a:cubicBezTo>
                          <a:pt x="16681" y="750792"/>
                          <a:pt x="0" y="734111"/>
                          <a:pt x="0" y="713534"/>
                        </a:cubicBezTo>
                        <a:cubicBezTo>
                          <a:pt x="0" y="692957"/>
                          <a:pt x="16681" y="676276"/>
                          <a:pt x="37258" y="676276"/>
                        </a:cubicBezTo>
                        <a:close/>
                        <a:moveTo>
                          <a:pt x="656383" y="652462"/>
                        </a:moveTo>
                        <a:cubicBezTo>
                          <a:pt x="676960" y="652462"/>
                          <a:pt x="693641" y="669143"/>
                          <a:pt x="693641" y="689720"/>
                        </a:cubicBezTo>
                        <a:cubicBezTo>
                          <a:pt x="693641" y="710297"/>
                          <a:pt x="676960" y="726978"/>
                          <a:pt x="656383" y="726978"/>
                        </a:cubicBezTo>
                        <a:cubicBezTo>
                          <a:pt x="635806" y="726978"/>
                          <a:pt x="619125" y="710297"/>
                          <a:pt x="619125" y="689720"/>
                        </a:cubicBezTo>
                        <a:cubicBezTo>
                          <a:pt x="619125" y="669143"/>
                          <a:pt x="635806" y="652462"/>
                          <a:pt x="656383" y="652462"/>
                        </a:cubicBezTo>
                        <a:close/>
                        <a:moveTo>
                          <a:pt x="1313608" y="547689"/>
                        </a:moveTo>
                        <a:cubicBezTo>
                          <a:pt x="1334185" y="547689"/>
                          <a:pt x="1350866" y="564370"/>
                          <a:pt x="1350866" y="584947"/>
                        </a:cubicBezTo>
                        <a:cubicBezTo>
                          <a:pt x="1350866" y="605524"/>
                          <a:pt x="1334185" y="622205"/>
                          <a:pt x="1313608" y="622205"/>
                        </a:cubicBezTo>
                        <a:cubicBezTo>
                          <a:pt x="1293031" y="622205"/>
                          <a:pt x="1276350" y="605524"/>
                          <a:pt x="1276350" y="584947"/>
                        </a:cubicBezTo>
                        <a:cubicBezTo>
                          <a:pt x="1276350" y="564370"/>
                          <a:pt x="1293031" y="547689"/>
                          <a:pt x="1313608" y="547689"/>
                        </a:cubicBezTo>
                        <a:close/>
                        <a:moveTo>
                          <a:pt x="1728991" y="503139"/>
                        </a:moveTo>
                        <a:cubicBezTo>
                          <a:pt x="1749568" y="503139"/>
                          <a:pt x="1766249" y="519820"/>
                          <a:pt x="1766249" y="540397"/>
                        </a:cubicBezTo>
                        <a:cubicBezTo>
                          <a:pt x="1766249" y="560974"/>
                          <a:pt x="1749568" y="577655"/>
                          <a:pt x="1728991" y="577655"/>
                        </a:cubicBezTo>
                        <a:cubicBezTo>
                          <a:pt x="1708414" y="577655"/>
                          <a:pt x="1691733" y="560974"/>
                          <a:pt x="1691733" y="540397"/>
                        </a:cubicBezTo>
                        <a:cubicBezTo>
                          <a:pt x="1691733" y="519820"/>
                          <a:pt x="1708414" y="503139"/>
                          <a:pt x="1728991" y="503139"/>
                        </a:cubicBezTo>
                        <a:close/>
                        <a:moveTo>
                          <a:pt x="723058" y="476250"/>
                        </a:moveTo>
                        <a:cubicBezTo>
                          <a:pt x="743635" y="476250"/>
                          <a:pt x="760316" y="492931"/>
                          <a:pt x="760316" y="513508"/>
                        </a:cubicBezTo>
                        <a:cubicBezTo>
                          <a:pt x="760316" y="534085"/>
                          <a:pt x="743635" y="550766"/>
                          <a:pt x="723058" y="550766"/>
                        </a:cubicBezTo>
                        <a:cubicBezTo>
                          <a:pt x="702481" y="550766"/>
                          <a:pt x="685800" y="534085"/>
                          <a:pt x="685800" y="513508"/>
                        </a:cubicBezTo>
                        <a:cubicBezTo>
                          <a:pt x="685800" y="492931"/>
                          <a:pt x="702481" y="476250"/>
                          <a:pt x="723058" y="476250"/>
                        </a:cubicBezTo>
                        <a:close/>
                        <a:moveTo>
                          <a:pt x="251570" y="461962"/>
                        </a:moveTo>
                        <a:cubicBezTo>
                          <a:pt x="272147" y="461962"/>
                          <a:pt x="288828" y="478643"/>
                          <a:pt x="288828" y="499220"/>
                        </a:cubicBezTo>
                        <a:cubicBezTo>
                          <a:pt x="288828" y="519797"/>
                          <a:pt x="272147" y="536478"/>
                          <a:pt x="251570" y="536478"/>
                        </a:cubicBezTo>
                        <a:cubicBezTo>
                          <a:pt x="230993" y="536478"/>
                          <a:pt x="214312" y="519797"/>
                          <a:pt x="214312" y="499220"/>
                        </a:cubicBezTo>
                        <a:cubicBezTo>
                          <a:pt x="214312" y="478643"/>
                          <a:pt x="230993" y="461962"/>
                          <a:pt x="251570" y="461962"/>
                        </a:cubicBezTo>
                        <a:close/>
                        <a:moveTo>
                          <a:pt x="1522332" y="404813"/>
                        </a:moveTo>
                        <a:cubicBezTo>
                          <a:pt x="1542909" y="404813"/>
                          <a:pt x="1559590" y="421494"/>
                          <a:pt x="1559590" y="442071"/>
                        </a:cubicBezTo>
                        <a:cubicBezTo>
                          <a:pt x="1559590" y="462648"/>
                          <a:pt x="1542909" y="479329"/>
                          <a:pt x="1522332" y="479329"/>
                        </a:cubicBezTo>
                        <a:cubicBezTo>
                          <a:pt x="1501755" y="479329"/>
                          <a:pt x="1485074" y="462648"/>
                          <a:pt x="1485074" y="442071"/>
                        </a:cubicBezTo>
                        <a:cubicBezTo>
                          <a:pt x="1485074" y="421494"/>
                          <a:pt x="1501755" y="404813"/>
                          <a:pt x="1522332" y="404813"/>
                        </a:cubicBezTo>
                        <a:close/>
                        <a:moveTo>
                          <a:pt x="1080245" y="395288"/>
                        </a:moveTo>
                        <a:cubicBezTo>
                          <a:pt x="1100822" y="395288"/>
                          <a:pt x="1117503" y="411969"/>
                          <a:pt x="1117503" y="432546"/>
                        </a:cubicBezTo>
                        <a:cubicBezTo>
                          <a:pt x="1117503" y="453123"/>
                          <a:pt x="1100822" y="469804"/>
                          <a:pt x="1080245" y="469804"/>
                        </a:cubicBezTo>
                        <a:cubicBezTo>
                          <a:pt x="1059668" y="469804"/>
                          <a:pt x="1042987" y="453123"/>
                          <a:pt x="1042987" y="432546"/>
                        </a:cubicBezTo>
                        <a:cubicBezTo>
                          <a:pt x="1042987" y="411969"/>
                          <a:pt x="1059668" y="395288"/>
                          <a:pt x="1080245" y="395288"/>
                        </a:cubicBezTo>
                        <a:close/>
                        <a:moveTo>
                          <a:pt x="513508" y="328613"/>
                        </a:moveTo>
                        <a:cubicBezTo>
                          <a:pt x="534085" y="328613"/>
                          <a:pt x="550766" y="345294"/>
                          <a:pt x="550766" y="365871"/>
                        </a:cubicBezTo>
                        <a:cubicBezTo>
                          <a:pt x="550766" y="386448"/>
                          <a:pt x="534085" y="403129"/>
                          <a:pt x="513508" y="403129"/>
                        </a:cubicBezTo>
                        <a:cubicBezTo>
                          <a:pt x="492931" y="403129"/>
                          <a:pt x="476250" y="386448"/>
                          <a:pt x="476250" y="365871"/>
                        </a:cubicBezTo>
                        <a:cubicBezTo>
                          <a:pt x="476250" y="345294"/>
                          <a:pt x="492931" y="328613"/>
                          <a:pt x="513508" y="328613"/>
                        </a:cubicBezTo>
                        <a:close/>
                        <a:moveTo>
                          <a:pt x="870695" y="247651"/>
                        </a:moveTo>
                        <a:cubicBezTo>
                          <a:pt x="891272" y="247651"/>
                          <a:pt x="907953" y="264332"/>
                          <a:pt x="907953" y="284909"/>
                        </a:cubicBezTo>
                        <a:cubicBezTo>
                          <a:pt x="907953" y="305486"/>
                          <a:pt x="891272" y="322167"/>
                          <a:pt x="870695" y="322167"/>
                        </a:cubicBezTo>
                        <a:cubicBezTo>
                          <a:pt x="850118" y="322167"/>
                          <a:pt x="833437" y="305486"/>
                          <a:pt x="833437" y="284909"/>
                        </a:cubicBezTo>
                        <a:cubicBezTo>
                          <a:pt x="833437" y="264332"/>
                          <a:pt x="850118" y="247651"/>
                          <a:pt x="870695" y="247651"/>
                        </a:cubicBezTo>
                        <a:close/>
                        <a:moveTo>
                          <a:pt x="1251695" y="185739"/>
                        </a:moveTo>
                        <a:cubicBezTo>
                          <a:pt x="1272272" y="185739"/>
                          <a:pt x="1288953" y="202420"/>
                          <a:pt x="1288953" y="222997"/>
                        </a:cubicBezTo>
                        <a:cubicBezTo>
                          <a:pt x="1288953" y="243574"/>
                          <a:pt x="1272272" y="260255"/>
                          <a:pt x="1251695" y="260255"/>
                        </a:cubicBezTo>
                        <a:cubicBezTo>
                          <a:pt x="1231118" y="260255"/>
                          <a:pt x="1214437" y="243574"/>
                          <a:pt x="1214437" y="222997"/>
                        </a:cubicBezTo>
                        <a:cubicBezTo>
                          <a:pt x="1214437" y="202420"/>
                          <a:pt x="1231118" y="185739"/>
                          <a:pt x="1251695" y="185739"/>
                        </a:cubicBezTo>
                        <a:close/>
                        <a:moveTo>
                          <a:pt x="284908" y="180975"/>
                        </a:moveTo>
                        <a:cubicBezTo>
                          <a:pt x="305485" y="180975"/>
                          <a:pt x="322166" y="197656"/>
                          <a:pt x="322166" y="218233"/>
                        </a:cubicBezTo>
                        <a:cubicBezTo>
                          <a:pt x="322166" y="238810"/>
                          <a:pt x="305485" y="255491"/>
                          <a:pt x="284908" y="255491"/>
                        </a:cubicBezTo>
                        <a:cubicBezTo>
                          <a:pt x="264331" y="255491"/>
                          <a:pt x="247650" y="238810"/>
                          <a:pt x="247650" y="218233"/>
                        </a:cubicBezTo>
                        <a:cubicBezTo>
                          <a:pt x="247650" y="197656"/>
                          <a:pt x="264331" y="180975"/>
                          <a:pt x="284908" y="180975"/>
                        </a:cubicBezTo>
                        <a:close/>
                        <a:moveTo>
                          <a:pt x="1546144" y="119063"/>
                        </a:moveTo>
                        <a:cubicBezTo>
                          <a:pt x="1566721" y="119063"/>
                          <a:pt x="1583402" y="135744"/>
                          <a:pt x="1583402" y="156321"/>
                        </a:cubicBezTo>
                        <a:cubicBezTo>
                          <a:pt x="1583402" y="176898"/>
                          <a:pt x="1566721" y="193579"/>
                          <a:pt x="1546144" y="193579"/>
                        </a:cubicBezTo>
                        <a:cubicBezTo>
                          <a:pt x="1525567" y="193579"/>
                          <a:pt x="1508886" y="176898"/>
                          <a:pt x="1508886" y="156321"/>
                        </a:cubicBezTo>
                        <a:cubicBezTo>
                          <a:pt x="1508886" y="135744"/>
                          <a:pt x="1525567" y="119063"/>
                          <a:pt x="1546144" y="119063"/>
                        </a:cubicBezTo>
                        <a:close/>
                        <a:moveTo>
                          <a:pt x="651621" y="85725"/>
                        </a:moveTo>
                        <a:cubicBezTo>
                          <a:pt x="672198" y="85725"/>
                          <a:pt x="688879" y="102406"/>
                          <a:pt x="688879" y="122983"/>
                        </a:cubicBezTo>
                        <a:cubicBezTo>
                          <a:pt x="688879" y="143560"/>
                          <a:pt x="672198" y="160241"/>
                          <a:pt x="651621" y="160241"/>
                        </a:cubicBezTo>
                        <a:cubicBezTo>
                          <a:pt x="631044" y="160241"/>
                          <a:pt x="614363" y="143560"/>
                          <a:pt x="614363" y="122983"/>
                        </a:cubicBezTo>
                        <a:cubicBezTo>
                          <a:pt x="614363" y="102406"/>
                          <a:pt x="631044" y="85725"/>
                          <a:pt x="651621" y="85725"/>
                        </a:cubicBezTo>
                        <a:close/>
                        <a:moveTo>
                          <a:pt x="1013571" y="0"/>
                        </a:moveTo>
                        <a:cubicBezTo>
                          <a:pt x="1034148" y="0"/>
                          <a:pt x="1050829" y="16681"/>
                          <a:pt x="1050829" y="37258"/>
                        </a:cubicBezTo>
                        <a:cubicBezTo>
                          <a:pt x="1050829" y="57835"/>
                          <a:pt x="1034148" y="74516"/>
                          <a:pt x="1013571" y="74516"/>
                        </a:cubicBezTo>
                        <a:cubicBezTo>
                          <a:pt x="992994" y="74516"/>
                          <a:pt x="976313" y="57835"/>
                          <a:pt x="976313" y="37258"/>
                        </a:cubicBezTo>
                        <a:cubicBezTo>
                          <a:pt x="976313" y="16681"/>
                          <a:pt x="992994" y="0"/>
                          <a:pt x="1013571" y="0"/>
                        </a:cubicBezTo>
                        <a:close/>
                      </a:path>
                    </a:pathLst>
                  </a:custGeom>
                  <a:solidFill>
                    <a:srgbClr val="003300">
                      <a:alpha val="3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6" name="星: 8 pt 485">
                    <a:extLst>
                      <a:ext uri="{FF2B5EF4-FFF2-40B4-BE49-F238E27FC236}">
                        <a16:creationId xmlns:a16="http://schemas.microsoft.com/office/drawing/2014/main" id="{0172C156-547D-41F4-A3C2-0DAF50FBE330}"/>
                      </a:ext>
                    </a:extLst>
                  </p:cNvPr>
                  <p:cNvSpPr/>
                  <p:nvPr/>
                </p:nvSpPr>
                <p:spPr>
                  <a:xfrm>
                    <a:off x="2797803" y="5466376"/>
                    <a:ext cx="212448" cy="107156"/>
                  </a:xfrm>
                  <a:prstGeom prst="star8">
                    <a:avLst>
                      <a:gd name="adj" fmla="val 39722"/>
                    </a:avLst>
                  </a:pr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87" name="楕円 486">
                    <a:extLst>
                      <a:ext uri="{FF2B5EF4-FFF2-40B4-BE49-F238E27FC236}">
                        <a16:creationId xmlns:a16="http://schemas.microsoft.com/office/drawing/2014/main" id="{32CD453E-C7A8-4A51-B62F-7C4235805912}"/>
                      </a:ext>
                    </a:extLst>
                  </p:cNvPr>
                  <p:cNvSpPr/>
                  <p:nvPr/>
                </p:nvSpPr>
                <p:spPr>
                  <a:xfrm>
                    <a:off x="2859881" y="5495604"/>
                    <a:ext cx="85725" cy="45719"/>
                  </a:xfrm>
                  <a:prstGeom prst="ellipse">
                    <a:avLst/>
                  </a:prstGeom>
                  <a:solidFill>
                    <a:srgbClr val="3399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483" name="フリーフォーム: 図形 482">
                  <a:extLst>
                    <a:ext uri="{FF2B5EF4-FFF2-40B4-BE49-F238E27FC236}">
                      <a16:creationId xmlns:a16="http://schemas.microsoft.com/office/drawing/2014/main" id="{67F2F477-1FBF-4D76-8FE0-D35FAD987B74}"/>
                    </a:ext>
                  </a:extLst>
                </p:cNvPr>
                <p:cNvSpPr/>
                <p:nvPr/>
              </p:nvSpPr>
              <p:spPr>
                <a:xfrm rot="296478">
                  <a:off x="2424125" y="1814072"/>
                  <a:ext cx="305030" cy="261424"/>
                </a:xfrm>
                <a:custGeom>
                  <a:avLst/>
                  <a:gdLst>
                    <a:gd name="connsiteX0" fmla="*/ 145189 w 304116"/>
                    <a:gd name="connsiteY0" fmla="*/ 61656 h 260642"/>
                    <a:gd name="connsiteX1" fmla="*/ 254626 w 304116"/>
                    <a:gd name="connsiteY1" fmla="*/ 114864 h 260642"/>
                    <a:gd name="connsiteX2" fmla="*/ 282220 w 304116"/>
                    <a:gd name="connsiteY2" fmla="*/ 259201 h 260642"/>
                    <a:gd name="connsiteX3" fmla="*/ 189519 w 304116"/>
                    <a:gd name="connsiteY3" fmla="*/ 179971 h 260642"/>
                    <a:gd name="connsiteX4" fmla="*/ 116176 w 304116"/>
                    <a:gd name="connsiteY4" fmla="*/ 83631 h 260642"/>
                    <a:gd name="connsiteX5" fmla="*/ 145189 w 304116"/>
                    <a:gd name="connsiteY5" fmla="*/ 61656 h 260642"/>
                    <a:gd name="connsiteX6" fmla="*/ 46549 w 304116"/>
                    <a:gd name="connsiteY6" fmla="*/ 0 h 260642"/>
                    <a:gd name="connsiteX7" fmla="*/ 93098 w 304116"/>
                    <a:gd name="connsiteY7" fmla="*/ 46549 h 260642"/>
                    <a:gd name="connsiteX8" fmla="*/ 46549 w 304116"/>
                    <a:gd name="connsiteY8" fmla="*/ 93098 h 260642"/>
                    <a:gd name="connsiteX9" fmla="*/ 0 w 304116"/>
                    <a:gd name="connsiteY9" fmla="*/ 46549 h 260642"/>
                    <a:gd name="connsiteX10" fmla="*/ 46549 w 304116"/>
                    <a:gd name="connsiteY10" fmla="*/ 0 h 260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4116" h="260642">
                      <a:moveTo>
                        <a:pt x="145189" y="61656"/>
                      </a:moveTo>
                      <a:cubicBezTo>
                        <a:pt x="181399" y="56002"/>
                        <a:pt x="233871" y="92917"/>
                        <a:pt x="254626" y="114864"/>
                      </a:cubicBezTo>
                      <a:cubicBezTo>
                        <a:pt x="282300" y="144126"/>
                        <a:pt x="333494" y="247578"/>
                        <a:pt x="282220" y="259201"/>
                      </a:cubicBezTo>
                      <a:cubicBezTo>
                        <a:pt x="230946" y="270824"/>
                        <a:pt x="217193" y="209232"/>
                        <a:pt x="189519" y="179971"/>
                      </a:cubicBezTo>
                      <a:cubicBezTo>
                        <a:pt x="161846" y="150709"/>
                        <a:pt x="89459" y="137532"/>
                        <a:pt x="116176" y="83631"/>
                      </a:cubicBezTo>
                      <a:cubicBezTo>
                        <a:pt x="122855" y="70155"/>
                        <a:pt x="133118" y="63541"/>
                        <a:pt x="145189" y="61656"/>
                      </a:cubicBezTo>
                      <a:close/>
                      <a:moveTo>
                        <a:pt x="46549" y="0"/>
                      </a:moveTo>
                      <a:cubicBezTo>
                        <a:pt x="72257" y="0"/>
                        <a:pt x="93098" y="20841"/>
                        <a:pt x="93098" y="46549"/>
                      </a:cubicBezTo>
                      <a:cubicBezTo>
                        <a:pt x="93098" y="72257"/>
                        <a:pt x="72257" y="93098"/>
                        <a:pt x="46549" y="93098"/>
                      </a:cubicBezTo>
                      <a:cubicBezTo>
                        <a:pt x="20841" y="93098"/>
                        <a:pt x="0" y="72257"/>
                        <a:pt x="0" y="46549"/>
                      </a:cubicBezTo>
                      <a:cubicBezTo>
                        <a:pt x="0" y="20841"/>
                        <a:pt x="20841" y="0"/>
                        <a:pt x="4654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468" name="グループ化 467">
                <a:extLst>
                  <a:ext uri="{FF2B5EF4-FFF2-40B4-BE49-F238E27FC236}">
                    <a16:creationId xmlns:a16="http://schemas.microsoft.com/office/drawing/2014/main" id="{4FE07A1B-7E19-4E86-9382-378646C923F3}"/>
                  </a:ext>
                </a:extLst>
              </p:cNvPr>
              <p:cNvGrpSpPr/>
              <p:nvPr/>
            </p:nvGrpSpPr>
            <p:grpSpPr>
              <a:xfrm>
                <a:off x="4097906" y="1943813"/>
                <a:ext cx="1018496" cy="953815"/>
                <a:chOff x="1170115" y="1552755"/>
                <a:chExt cx="1711108" cy="1602442"/>
              </a:xfrm>
            </p:grpSpPr>
            <p:grpSp>
              <p:nvGrpSpPr>
                <p:cNvPr id="476" name="グループ化 475">
                  <a:extLst>
                    <a:ext uri="{FF2B5EF4-FFF2-40B4-BE49-F238E27FC236}">
                      <a16:creationId xmlns:a16="http://schemas.microsoft.com/office/drawing/2014/main" id="{B18A6F7E-F78C-4245-852C-F42F336BA9FE}"/>
                    </a:ext>
                  </a:extLst>
                </p:cNvPr>
                <p:cNvGrpSpPr/>
                <p:nvPr/>
              </p:nvGrpSpPr>
              <p:grpSpPr>
                <a:xfrm>
                  <a:off x="1170115" y="1552755"/>
                  <a:ext cx="1711108" cy="1602442"/>
                  <a:chOff x="2447331" y="5466376"/>
                  <a:chExt cx="907334" cy="766597"/>
                </a:xfrm>
              </p:grpSpPr>
              <p:sp>
                <p:nvSpPr>
                  <p:cNvPr id="478" name="楕円 477">
                    <a:extLst>
                      <a:ext uri="{FF2B5EF4-FFF2-40B4-BE49-F238E27FC236}">
                        <a16:creationId xmlns:a16="http://schemas.microsoft.com/office/drawing/2014/main" id="{93603C91-88CC-4866-A97D-41E9D1F488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47331" y="5497332"/>
                    <a:ext cx="907334" cy="735641"/>
                  </a:xfrm>
                  <a:prstGeom prst="ellipse">
                    <a:avLst/>
                  </a:prstGeom>
                  <a:gradFill flip="none" rotWithShape="1">
                    <a:gsLst>
                      <a:gs pos="88000">
                        <a:srgbClr val="003300"/>
                      </a:gs>
                      <a:gs pos="0">
                        <a:srgbClr val="92D050"/>
                      </a:gs>
                      <a:gs pos="50000">
                        <a:srgbClr val="339933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9" name="フリーフォーム: 図形 478">
                    <a:extLst>
                      <a:ext uri="{FF2B5EF4-FFF2-40B4-BE49-F238E27FC236}">
                        <a16:creationId xmlns:a16="http://schemas.microsoft.com/office/drawing/2014/main" id="{41748871-E4A8-438B-B8C9-1653EB82DACC}"/>
                      </a:ext>
                    </a:extLst>
                  </p:cNvPr>
                  <p:cNvSpPr/>
                  <p:nvPr/>
                </p:nvSpPr>
                <p:spPr>
                  <a:xfrm>
                    <a:off x="2539212" y="5554839"/>
                    <a:ext cx="712533" cy="624922"/>
                  </a:xfrm>
                  <a:custGeom>
                    <a:avLst/>
                    <a:gdLst>
                      <a:gd name="connsiteX0" fmla="*/ 1198482 w 1936653"/>
                      <a:gd name="connsiteY0" fmla="*/ 1624013 h 1698529"/>
                      <a:gd name="connsiteX1" fmla="*/ 1235740 w 1936653"/>
                      <a:gd name="connsiteY1" fmla="*/ 1661271 h 1698529"/>
                      <a:gd name="connsiteX2" fmla="*/ 1198482 w 1936653"/>
                      <a:gd name="connsiteY2" fmla="*/ 1698529 h 1698529"/>
                      <a:gd name="connsiteX3" fmla="*/ 1161224 w 1936653"/>
                      <a:gd name="connsiteY3" fmla="*/ 1661271 h 1698529"/>
                      <a:gd name="connsiteX4" fmla="*/ 1198482 w 1936653"/>
                      <a:gd name="connsiteY4" fmla="*/ 1624013 h 1698529"/>
                      <a:gd name="connsiteX5" fmla="*/ 888920 w 1936653"/>
                      <a:gd name="connsiteY5" fmla="*/ 1585913 h 1698529"/>
                      <a:gd name="connsiteX6" fmla="*/ 926178 w 1936653"/>
                      <a:gd name="connsiteY6" fmla="*/ 1623171 h 1698529"/>
                      <a:gd name="connsiteX7" fmla="*/ 888920 w 1936653"/>
                      <a:gd name="connsiteY7" fmla="*/ 1660429 h 1698529"/>
                      <a:gd name="connsiteX8" fmla="*/ 851662 w 1936653"/>
                      <a:gd name="connsiteY8" fmla="*/ 1623171 h 1698529"/>
                      <a:gd name="connsiteX9" fmla="*/ 888920 w 1936653"/>
                      <a:gd name="connsiteY9" fmla="*/ 1585913 h 1698529"/>
                      <a:gd name="connsiteX10" fmla="*/ 1560432 w 1936653"/>
                      <a:gd name="connsiteY10" fmla="*/ 1543050 h 1698529"/>
                      <a:gd name="connsiteX11" fmla="*/ 1597690 w 1936653"/>
                      <a:gd name="connsiteY11" fmla="*/ 1580308 h 1698529"/>
                      <a:gd name="connsiteX12" fmla="*/ 1560432 w 1936653"/>
                      <a:gd name="connsiteY12" fmla="*/ 1617566 h 1698529"/>
                      <a:gd name="connsiteX13" fmla="*/ 1523174 w 1936653"/>
                      <a:gd name="connsiteY13" fmla="*/ 1580308 h 1698529"/>
                      <a:gd name="connsiteX14" fmla="*/ 1560432 w 1936653"/>
                      <a:gd name="connsiteY14" fmla="*/ 1543050 h 1698529"/>
                      <a:gd name="connsiteX15" fmla="*/ 436482 w 1936653"/>
                      <a:gd name="connsiteY15" fmla="*/ 1519238 h 1698529"/>
                      <a:gd name="connsiteX16" fmla="*/ 473740 w 1936653"/>
                      <a:gd name="connsiteY16" fmla="*/ 1556496 h 1698529"/>
                      <a:gd name="connsiteX17" fmla="*/ 436482 w 1936653"/>
                      <a:gd name="connsiteY17" fmla="*/ 1593754 h 1698529"/>
                      <a:gd name="connsiteX18" fmla="*/ 399224 w 1936653"/>
                      <a:gd name="connsiteY18" fmla="*/ 1556496 h 1698529"/>
                      <a:gd name="connsiteX19" fmla="*/ 436482 w 1936653"/>
                      <a:gd name="connsiteY19" fmla="*/ 1519238 h 1698529"/>
                      <a:gd name="connsiteX20" fmla="*/ 665908 w 1936653"/>
                      <a:gd name="connsiteY20" fmla="*/ 1471614 h 1698529"/>
                      <a:gd name="connsiteX21" fmla="*/ 703166 w 1936653"/>
                      <a:gd name="connsiteY21" fmla="*/ 1508872 h 1698529"/>
                      <a:gd name="connsiteX22" fmla="*/ 665908 w 1936653"/>
                      <a:gd name="connsiteY22" fmla="*/ 1546130 h 1698529"/>
                      <a:gd name="connsiteX23" fmla="*/ 628650 w 1936653"/>
                      <a:gd name="connsiteY23" fmla="*/ 1508872 h 1698529"/>
                      <a:gd name="connsiteX24" fmla="*/ 665908 w 1936653"/>
                      <a:gd name="connsiteY24" fmla="*/ 1471614 h 1698529"/>
                      <a:gd name="connsiteX25" fmla="*/ 1104058 w 1936653"/>
                      <a:gd name="connsiteY25" fmla="*/ 1428751 h 1698529"/>
                      <a:gd name="connsiteX26" fmla="*/ 1141316 w 1936653"/>
                      <a:gd name="connsiteY26" fmla="*/ 1466009 h 1698529"/>
                      <a:gd name="connsiteX27" fmla="*/ 1104058 w 1936653"/>
                      <a:gd name="connsiteY27" fmla="*/ 1503267 h 1698529"/>
                      <a:gd name="connsiteX28" fmla="*/ 1066800 w 1936653"/>
                      <a:gd name="connsiteY28" fmla="*/ 1466009 h 1698529"/>
                      <a:gd name="connsiteX29" fmla="*/ 1104058 w 1936653"/>
                      <a:gd name="connsiteY29" fmla="*/ 1428751 h 1698529"/>
                      <a:gd name="connsiteX30" fmla="*/ 1351708 w 1936653"/>
                      <a:gd name="connsiteY30" fmla="*/ 1414464 h 1698529"/>
                      <a:gd name="connsiteX31" fmla="*/ 1388966 w 1936653"/>
                      <a:gd name="connsiteY31" fmla="*/ 1451722 h 1698529"/>
                      <a:gd name="connsiteX32" fmla="*/ 1351708 w 1936653"/>
                      <a:gd name="connsiteY32" fmla="*/ 1488980 h 1698529"/>
                      <a:gd name="connsiteX33" fmla="*/ 1314450 w 1936653"/>
                      <a:gd name="connsiteY33" fmla="*/ 1451722 h 1698529"/>
                      <a:gd name="connsiteX34" fmla="*/ 1351708 w 1936653"/>
                      <a:gd name="connsiteY34" fmla="*/ 1414464 h 1698529"/>
                      <a:gd name="connsiteX35" fmla="*/ 203120 w 1936653"/>
                      <a:gd name="connsiteY35" fmla="*/ 1328738 h 1698529"/>
                      <a:gd name="connsiteX36" fmla="*/ 240378 w 1936653"/>
                      <a:gd name="connsiteY36" fmla="*/ 1365996 h 1698529"/>
                      <a:gd name="connsiteX37" fmla="*/ 203120 w 1936653"/>
                      <a:gd name="connsiteY37" fmla="*/ 1403254 h 1698529"/>
                      <a:gd name="connsiteX38" fmla="*/ 165862 w 1936653"/>
                      <a:gd name="connsiteY38" fmla="*/ 1365996 h 1698529"/>
                      <a:gd name="connsiteX39" fmla="*/ 203120 w 1936653"/>
                      <a:gd name="connsiteY39" fmla="*/ 1328738 h 1698529"/>
                      <a:gd name="connsiteX40" fmla="*/ 1608883 w 1936653"/>
                      <a:gd name="connsiteY40" fmla="*/ 1290639 h 1698529"/>
                      <a:gd name="connsiteX41" fmla="*/ 1646141 w 1936653"/>
                      <a:gd name="connsiteY41" fmla="*/ 1327897 h 1698529"/>
                      <a:gd name="connsiteX42" fmla="*/ 1608883 w 1936653"/>
                      <a:gd name="connsiteY42" fmla="*/ 1365155 h 1698529"/>
                      <a:gd name="connsiteX43" fmla="*/ 1571625 w 1936653"/>
                      <a:gd name="connsiteY43" fmla="*/ 1327897 h 1698529"/>
                      <a:gd name="connsiteX44" fmla="*/ 1608883 w 1936653"/>
                      <a:gd name="connsiteY44" fmla="*/ 1290639 h 1698529"/>
                      <a:gd name="connsiteX45" fmla="*/ 894508 w 1936653"/>
                      <a:gd name="connsiteY45" fmla="*/ 1281114 h 1698529"/>
                      <a:gd name="connsiteX46" fmla="*/ 931766 w 1936653"/>
                      <a:gd name="connsiteY46" fmla="*/ 1318372 h 1698529"/>
                      <a:gd name="connsiteX47" fmla="*/ 894508 w 1936653"/>
                      <a:gd name="connsiteY47" fmla="*/ 1355630 h 1698529"/>
                      <a:gd name="connsiteX48" fmla="*/ 857250 w 1936653"/>
                      <a:gd name="connsiteY48" fmla="*/ 1318372 h 1698529"/>
                      <a:gd name="connsiteX49" fmla="*/ 894508 w 1936653"/>
                      <a:gd name="connsiteY49" fmla="*/ 1281114 h 1698529"/>
                      <a:gd name="connsiteX50" fmla="*/ 484090 w 1936653"/>
                      <a:gd name="connsiteY50" fmla="*/ 1253381 h 1698529"/>
                      <a:gd name="connsiteX51" fmla="*/ 521348 w 1936653"/>
                      <a:gd name="connsiteY51" fmla="*/ 1290639 h 1698529"/>
                      <a:gd name="connsiteX52" fmla="*/ 484090 w 1936653"/>
                      <a:gd name="connsiteY52" fmla="*/ 1327897 h 1698529"/>
                      <a:gd name="connsiteX53" fmla="*/ 446832 w 1936653"/>
                      <a:gd name="connsiteY53" fmla="*/ 1290639 h 1698529"/>
                      <a:gd name="connsiteX54" fmla="*/ 484090 w 1936653"/>
                      <a:gd name="connsiteY54" fmla="*/ 1253381 h 1698529"/>
                      <a:gd name="connsiteX55" fmla="*/ 1156446 w 1936653"/>
                      <a:gd name="connsiteY55" fmla="*/ 1138238 h 1698529"/>
                      <a:gd name="connsiteX56" fmla="*/ 1193704 w 1936653"/>
                      <a:gd name="connsiteY56" fmla="*/ 1175496 h 1698529"/>
                      <a:gd name="connsiteX57" fmla="*/ 1156446 w 1936653"/>
                      <a:gd name="connsiteY57" fmla="*/ 1212754 h 1698529"/>
                      <a:gd name="connsiteX58" fmla="*/ 1119188 w 1936653"/>
                      <a:gd name="connsiteY58" fmla="*/ 1175496 h 1698529"/>
                      <a:gd name="connsiteX59" fmla="*/ 1156446 w 1936653"/>
                      <a:gd name="connsiteY59" fmla="*/ 1138238 h 1698529"/>
                      <a:gd name="connsiteX60" fmla="*/ 1394571 w 1936653"/>
                      <a:gd name="connsiteY60" fmla="*/ 1119188 h 1698529"/>
                      <a:gd name="connsiteX61" fmla="*/ 1431829 w 1936653"/>
                      <a:gd name="connsiteY61" fmla="*/ 1156446 h 1698529"/>
                      <a:gd name="connsiteX62" fmla="*/ 1394571 w 1936653"/>
                      <a:gd name="connsiteY62" fmla="*/ 1193704 h 1698529"/>
                      <a:gd name="connsiteX63" fmla="*/ 1357313 w 1936653"/>
                      <a:gd name="connsiteY63" fmla="*/ 1156446 h 1698529"/>
                      <a:gd name="connsiteX64" fmla="*/ 1394571 w 1936653"/>
                      <a:gd name="connsiteY64" fmla="*/ 1119188 h 1698529"/>
                      <a:gd name="connsiteX65" fmla="*/ 680196 w 1936653"/>
                      <a:gd name="connsiteY65" fmla="*/ 1109663 h 1698529"/>
                      <a:gd name="connsiteX66" fmla="*/ 717454 w 1936653"/>
                      <a:gd name="connsiteY66" fmla="*/ 1146921 h 1698529"/>
                      <a:gd name="connsiteX67" fmla="*/ 680196 w 1936653"/>
                      <a:gd name="connsiteY67" fmla="*/ 1184179 h 1698529"/>
                      <a:gd name="connsiteX68" fmla="*/ 642938 w 1936653"/>
                      <a:gd name="connsiteY68" fmla="*/ 1146921 h 1698529"/>
                      <a:gd name="connsiteX69" fmla="*/ 680196 w 1936653"/>
                      <a:gd name="connsiteY69" fmla="*/ 1109663 h 1698529"/>
                      <a:gd name="connsiteX70" fmla="*/ 265858 w 1936653"/>
                      <a:gd name="connsiteY70" fmla="*/ 1100137 h 1698529"/>
                      <a:gd name="connsiteX71" fmla="*/ 303116 w 1936653"/>
                      <a:gd name="connsiteY71" fmla="*/ 1137395 h 1698529"/>
                      <a:gd name="connsiteX72" fmla="*/ 265858 w 1936653"/>
                      <a:gd name="connsiteY72" fmla="*/ 1174653 h 1698529"/>
                      <a:gd name="connsiteX73" fmla="*/ 228600 w 1936653"/>
                      <a:gd name="connsiteY73" fmla="*/ 1137395 h 1698529"/>
                      <a:gd name="connsiteX74" fmla="*/ 265858 w 1936653"/>
                      <a:gd name="connsiteY74" fmla="*/ 1100137 h 1698529"/>
                      <a:gd name="connsiteX75" fmla="*/ 1846182 w 1936653"/>
                      <a:gd name="connsiteY75" fmla="*/ 1076325 h 1698529"/>
                      <a:gd name="connsiteX76" fmla="*/ 1883440 w 1936653"/>
                      <a:gd name="connsiteY76" fmla="*/ 1113583 h 1698529"/>
                      <a:gd name="connsiteX77" fmla="*/ 1846182 w 1936653"/>
                      <a:gd name="connsiteY77" fmla="*/ 1150841 h 1698529"/>
                      <a:gd name="connsiteX78" fmla="*/ 1808924 w 1936653"/>
                      <a:gd name="connsiteY78" fmla="*/ 1113583 h 1698529"/>
                      <a:gd name="connsiteX79" fmla="*/ 1846182 w 1936653"/>
                      <a:gd name="connsiteY79" fmla="*/ 1076325 h 1698529"/>
                      <a:gd name="connsiteX80" fmla="*/ 1604120 w 1936653"/>
                      <a:gd name="connsiteY80" fmla="*/ 1019176 h 1698529"/>
                      <a:gd name="connsiteX81" fmla="*/ 1641378 w 1936653"/>
                      <a:gd name="connsiteY81" fmla="*/ 1056434 h 1698529"/>
                      <a:gd name="connsiteX82" fmla="*/ 1604120 w 1936653"/>
                      <a:gd name="connsiteY82" fmla="*/ 1093692 h 1698529"/>
                      <a:gd name="connsiteX83" fmla="*/ 1566862 w 1936653"/>
                      <a:gd name="connsiteY83" fmla="*/ 1056434 h 1698529"/>
                      <a:gd name="connsiteX84" fmla="*/ 1604120 w 1936653"/>
                      <a:gd name="connsiteY84" fmla="*/ 1019176 h 1698529"/>
                      <a:gd name="connsiteX85" fmla="*/ 470646 w 1936653"/>
                      <a:gd name="connsiteY85" fmla="*/ 962026 h 1698529"/>
                      <a:gd name="connsiteX86" fmla="*/ 507904 w 1936653"/>
                      <a:gd name="connsiteY86" fmla="*/ 999284 h 1698529"/>
                      <a:gd name="connsiteX87" fmla="*/ 470646 w 1936653"/>
                      <a:gd name="connsiteY87" fmla="*/ 1036542 h 1698529"/>
                      <a:gd name="connsiteX88" fmla="*/ 433388 w 1936653"/>
                      <a:gd name="connsiteY88" fmla="*/ 999284 h 1698529"/>
                      <a:gd name="connsiteX89" fmla="*/ 470646 w 1936653"/>
                      <a:gd name="connsiteY89" fmla="*/ 962026 h 1698529"/>
                      <a:gd name="connsiteX90" fmla="*/ 873353 w 1936653"/>
                      <a:gd name="connsiteY90" fmla="*/ 943629 h 1698529"/>
                      <a:gd name="connsiteX91" fmla="*/ 910611 w 1936653"/>
                      <a:gd name="connsiteY91" fmla="*/ 980887 h 1698529"/>
                      <a:gd name="connsiteX92" fmla="*/ 873353 w 1936653"/>
                      <a:gd name="connsiteY92" fmla="*/ 1018145 h 1698529"/>
                      <a:gd name="connsiteX93" fmla="*/ 836095 w 1936653"/>
                      <a:gd name="connsiteY93" fmla="*/ 980887 h 1698529"/>
                      <a:gd name="connsiteX94" fmla="*/ 873353 w 1936653"/>
                      <a:gd name="connsiteY94" fmla="*/ 943629 h 1698529"/>
                      <a:gd name="connsiteX95" fmla="*/ 1129273 w 1936653"/>
                      <a:gd name="connsiteY95" fmla="*/ 912715 h 1698529"/>
                      <a:gd name="connsiteX96" fmla="*/ 1166531 w 1936653"/>
                      <a:gd name="connsiteY96" fmla="*/ 949973 h 1698529"/>
                      <a:gd name="connsiteX97" fmla="*/ 1129273 w 1936653"/>
                      <a:gd name="connsiteY97" fmla="*/ 987231 h 1698529"/>
                      <a:gd name="connsiteX98" fmla="*/ 1092015 w 1936653"/>
                      <a:gd name="connsiteY98" fmla="*/ 949973 h 1698529"/>
                      <a:gd name="connsiteX99" fmla="*/ 1129273 w 1936653"/>
                      <a:gd name="connsiteY99" fmla="*/ 912715 h 1698529"/>
                      <a:gd name="connsiteX100" fmla="*/ 1394570 w 1936653"/>
                      <a:gd name="connsiteY100" fmla="*/ 871539 h 1698529"/>
                      <a:gd name="connsiteX101" fmla="*/ 1431828 w 1936653"/>
                      <a:gd name="connsiteY101" fmla="*/ 908797 h 1698529"/>
                      <a:gd name="connsiteX102" fmla="*/ 1394570 w 1936653"/>
                      <a:gd name="connsiteY102" fmla="*/ 946055 h 1698529"/>
                      <a:gd name="connsiteX103" fmla="*/ 1357312 w 1936653"/>
                      <a:gd name="connsiteY103" fmla="*/ 908797 h 1698529"/>
                      <a:gd name="connsiteX104" fmla="*/ 1394570 w 1936653"/>
                      <a:gd name="connsiteY104" fmla="*/ 871539 h 1698529"/>
                      <a:gd name="connsiteX105" fmla="*/ 1696605 w 1936653"/>
                      <a:gd name="connsiteY105" fmla="*/ 857060 h 1698529"/>
                      <a:gd name="connsiteX106" fmla="*/ 1733863 w 1936653"/>
                      <a:gd name="connsiteY106" fmla="*/ 894318 h 1698529"/>
                      <a:gd name="connsiteX107" fmla="*/ 1696605 w 1936653"/>
                      <a:gd name="connsiteY107" fmla="*/ 931576 h 1698529"/>
                      <a:gd name="connsiteX108" fmla="*/ 1659347 w 1936653"/>
                      <a:gd name="connsiteY108" fmla="*/ 894318 h 1698529"/>
                      <a:gd name="connsiteX109" fmla="*/ 1696605 w 1936653"/>
                      <a:gd name="connsiteY109" fmla="*/ 857060 h 1698529"/>
                      <a:gd name="connsiteX110" fmla="*/ 656383 w 1936653"/>
                      <a:gd name="connsiteY110" fmla="*/ 828675 h 1698529"/>
                      <a:gd name="connsiteX111" fmla="*/ 693641 w 1936653"/>
                      <a:gd name="connsiteY111" fmla="*/ 865933 h 1698529"/>
                      <a:gd name="connsiteX112" fmla="*/ 656383 w 1936653"/>
                      <a:gd name="connsiteY112" fmla="*/ 903191 h 1698529"/>
                      <a:gd name="connsiteX113" fmla="*/ 619125 w 1936653"/>
                      <a:gd name="connsiteY113" fmla="*/ 865933 h 1698529"/>
                      <a:gd name="connsiteX114" fmla="*/ 656383 w 1936653"/>
                      <a:gd name="connsiteY114" fmla="*/ 828675 h 1698529"/>
                      <a:gd name="connsiteX115" fmla="*/ 246808 w 1936653"/>
                      <a:gd name="connsiteY115" fmla="*/ 823913 h 1698529"/>
                      <a:gd name="connsiteX116" fmla="*/ 284066 w 1936653"/>
                      <a:gd name="connsiteY116" fmla="*/ 861171 h 1698529"/>
                      <a:gd name="connsiteX117" fmla="*/ 246808 w 1936653"/>
                      <a:gd name="connsiteY117" fmla="*/ 898429 h 1698529"/>
                      <a:gd name="connsiteX118" fmla="*/ 209550 w 1936653"/>
                      <a:gd name="connsiteY118" fmla="*/ 861171 h 1698529"/>
                      <a:gd name="connsiteX119" fmla="*/ 246808 w 1936653"/>
                      <a:gd name="connsiteY119" fmla="*/ 823913 h 1698529"/>
                      <a:gd name="connsiteX120" fmla="*/ 1219761 w 1936653"/>
                      <a:gd name="connsiteY120" fmla="*/ 726977 h 1698529"/>
                      <a:gd name="connsiteX121" fmla="*/ 1257019 w 1936653"/>
                      <a:gd name="connsiteY121" fmla="*/ 764235 h 1698529"/>
                      <a:gd name="connsiteX122" fmla="*/ 1219761 w 1936653"/>
                      <a:gd name="connsiteY122" fmla="*/ 801493 h 1698529"/>
                      <a:gd name="connsiteX123" fmla="*/ 1182503 w 1936653"/>
                      <a:gd name="connsiteY123" fmla="*/ 764235 h 1698529"/>
                      <a:gd name="connsiteX124" fmla="*/ 1219761 w 1936653"/>
                      <a:gd name="connsiteY124" fmla="*/ 726977 h 1698529"/>
                      <a:gd name="connsiteX125" fmla="*/ 1899395 w 1936653"/>
                      <a:gd name="connsiteY125" fmla="*/ 714377 h 1698529"/>
                      <a:gd name="connsiteX126" fmla="*/ 1936653 w 1936653"/>
                      <a:gd name="connsiteY126" fmla="*/ 751635 h 1698529"/>
                      <a:gd name="connsiteX127" fmla="*/ 1899395 w 1936653"/>
                      <a:gd name="connsiteY127" fmla="*/ 788893 h 1698529"/>
                      <a:gd name="connsiteX128" fmla="*/ 1862137 w 1936653"/>
                      <a:gd name="connsiteY128" fmla="*/ 751635 h 1698529"/>
                      <a:gd name="connsiteX129" fmla="*/ 1899395 w 1936653"/>
                      <a:gd name="connsiteY129" fmla="*/ 714377 h 1698529"/>
                      <a:gd name="connsiteX130" fmla="*/ 1523158 w 1936653"/>
                      <a:gd name="connsiteY130" fmla="*/ 695326 h 1698529"/>
                      <a:gd name="connsiteX131" fmla="*/ 1560416 w 1936653"/>
                      <a:gd name="connsiteY131" fmla="*/ 732584 h 1698529"/>
                      <a:gd name="connsiteX132" fmla="*/ 1523158 w 1936653"/>
                      <a:gd name="connsiteY132" fmla="*/ 769842 h 1698529"/>
                      <a:gd name="connsiteX133" fmla="*/ 1485900 w 1936653"/>
                      <a:gd name="connsiteY133" fmla="*/ 732584 h 1698529"/>
                      <a:gd name="connsiteX134" fmla="*/ 1523158 w 1936653"/>
                      <a:gd name="connsiteY134" fmla="*/ 695326 h 1698529"/>
                      <a:gd name="connsiteX135" fmla="*/ 446833 w 1936653"/>
                      <a:gd name="connsiteY135" fmla="*/ 681038 h 1698529"/>
                      <a:gd name="connsiteX136" fmla="*/ 484091 w 1936653"/>
                      <a:gd name="connsiteY136" fmla="*/ 718296 h 1698529"/>
                      <a:gd name="connsiteX137" fmla="*/ 446833 w 1936653"/>
                      <a:gd name="connsiteY137" fmla="*/ 755554 h 1698529"/>
                      <a:gd name="connsiteX138" fmla="*/ 409575 w 1936653"/>
                      <a:gd name="connsiteY138" fmla="*/ 718296 h 1698529"/>
                      <a:gd name="connsiteX139" fmla="*/ 446833 w 1936653"/>
                      <a:gd name="connsiteY139" fmla="*/ 681038 h 1698529"/>
                      <a:gd name="connsiteX140" fmla="*/ 970708 w 1936653"/>
                      <a:gd name="connsiteY140" fmla="*/ 676276 h 1698529"/>
                      <a:gd name="connsiteX141" fmla="*/ 1007966 w 1936653"/>
                      <a:gd name="connsiteY141" fmla="*/ 713534 h 1698529"/>
                      <a:gd name="connsiteX142" fmla="*/ 970708 w 1936653"/>
                      <a:gd name="connsiteY142" fmla="*/ 750792 h 1698529"/>
                      <a:gd name="connsiteX143" fmla="*/ 933450 w 1936653"/>
                      <a:gd name="connsiteY143" fmla="*/ 713534 h 1698529"/>
                      <a:gd name="connsiteX144" fmla="*/ 970708 w 1936653"/>
                      <a:gd name="connsiteY144" fmla="*/ 676276 h 1698529"/>
                      <a:gd name="connsiteX145" fmla="*/ 37258 w 1936653"/>
                      <a:gd name="connsiteY145" fmla="*/ 676276 h 1698529"/>
                      <a:gd name="connsiteX146" fmla="*/ 74516 w 1936653"/>
                      <a:gd name="connsiteY146" fmla="*/ 713534 h 1698529"/>
                      <a:gd name="connsiteX147" fmla="*/ 37258 w 1936653"/>
                      <a:gd name="connsiteY147" fmla="*/ 750792 h 1698529"/>
                      <a:gd name="connsiteX148" fmla="*/ 0 w 1936653"/>
                      <a:gd name="connsiteY148" fmla="*/ 713534 h 1698529"/>
                      <a:gd name="connsiteX149" fmla="*/ 37258 w 1936653"/>
                      <a:gd name="connsiteY149" fmla="*/ 676276 h 1698529"/>
                      <a:gd name="connsiteX150" fmla="*/ 656383 w 1936653"/>
                      <a:gd name="connsiteY150" fmla="*/ 652462 h 1698529"/>
                      <a:gd name="connsiteX151" fmla="*/ 693641 w 1936653"/>
                      <a:gd name="connsiteY151" fmla="*/ 689720 h 1698529"/>
                      <a:gd name="connsiteX152" fmla="*/ 656383 w 1936653"/>
                      <a:gd name="connsiteY152" fmla="*/ 726978 h 1698529"/>
                      <a:gd name="connsiteX153" fmla="*/ 619125 w 1936653"/>
                      <a:gd name="connsiteY153" fmla="*/ 689720 h 1698529"/>
                      <a:gd name="connsiteX154" fmla="*/ 656383 w 1936653"/>
                      <a:gd name="connsiteY154" fmla="*/ 652462 h 1698529"/>
                      <a:gd name="connsiteX155" fmla="*/ 1313608 w 1936653"/>
                      <a:gd name="connsiteY155" fmla="*/ 547689 h 1698529"/>
                      <a:gd name="connsiteX156" fmla="*/ 1350866 w 1936653"/>
                      <a:gd name="connsiteY156" fmla="*/ 584947 h 1698529"/>
                      <a:gd name="connsiteX157" fmla="*/ 1313608 w 1936653"/>
                      <a:gd name="connsiteY157" fmla="*/ 622205 h 1698529"/>
                      <a:gd name="connsiteX158" fmla="*/ 1276350 w 1936653"/>
                      <a:gd name="connsiteY158" fmla="*/ 584947 h 1698529"/>
                      <a:gd name="connsiteX159" fmla="*/ 1313608 w 1936653"/>
                      <a:gd name="connsiteY159" fmla="*/ 547689 h 1698529"/>
                      <a:gd name="connsiteX160" fmla="*/ 1728991 w 1936653"/>
                      <a:gd name="connsiteY160" fmla="*/ 503139 h 1698529"/>
                      <a:gd name="connsiteX161" fmla="*/ 1766249 w 1936653"/>
                      <a:gd name="connsiteY161" fmla="*/ 540397 h 1698529"/>
                      <a:gd name="connsiteX162" fmla="*/ 1728991 w 1936653"/>
                      <a:gd name="connsiteY162" fmla="*/ 577655 h 1698529"/>
                      <a:gd name="connsiteX163" fmla="*/ 1691733 w 1936653"/>
                      <a:gd name="connsiteY163" fmla="*/ 540397 h 1698529"/>
                      <a:gd name="connsiteX164" fmla="*/ 1728991 w 1936653"/>
                      <a:gd name="connsiteY164" fmla="*/ 503139 h 1698529"/>
                      <a:gd name="connsiteX165" fmla="*/ 723058 w 1936653"/>
                      <a:gd name="connsiteY165" fmla="*/ 476250 h 1698529"/>
                      <a:gd name="connsiteX166" fmla="*/ 760316 w 1936653"/>
                      <a:gd name="connsiteY166" fmla="*/ 513508 h 1698529"/>
                      <a:gd name="connsiteX167" fmla="*/ 723058 w 1936653"/>
                      <a:gd name="connsiteY167" fmla="*/ 550766 h 1698529"/>
                      <a:gd name="connsiteX168" fmla="*/ 685800 w 1936653"/>
                      <a:gd name="connsiteY168" fmla="*/ 513508 h 1698529"/>
                      <a:gd name="connsiteX169" fmla="*/ 723058 w 1936653"/>
                      <a:gd name="connsiteY169" fmla="*/ 476250 h 1698529"/>
                      <a:gd name="connsiteX170" fmla="*/ 251570 w 1936653"/>
                      <a:gd name="connsiteY170" fmla="*/ 461962 h 1698529"/>
                      <a:gd name="connsiteX171" fmla="*/ 288828 w 1936653"/>
                      <a:gd name="connsiteY171" fmla="*/ 499220 h 1698529"/>
                      <a:gd name="connsiteX172" fmla="*/ 251570 w 1936653"/>
                      <a:gd name="connsiteY172" fmla="*/ 536478 h 1698529"/>
                      <a:gd name="connsiteX173" fmla="*/ 214312 w 1936653"/>
                      <a:gd name="connsiteY173" fmla="*/ 499220 h 1698529"/>
                      <a:gd name="connsiteX174" fmla="*/ 251570 w 1936653"/>
                      <a:gd name="connsiteY174" fmla="*/ 461962 h 1698529"/>
                      <a:gd name="connsiteX175" fmla="*/ 1522332 w 1936653"/>
                      <a:gd name="connsiteY175" fmla="*/ 404813 h 1698529"/>
                      <a:gd name="connsiteX176" fmla="*/ 1559590 w 1936653"/>
                      <a:gd name="connsiteY176" fmla="*/ 442071 h 1698529"/>
                      <a:gd name="connsiteX177" fmla="*/ 1522332 w 1936653"/>
                      <a:gd name="connsiteY177" fmla="*/ 479329 h 1698529"/>
                      <a:gd name="connsiteX178" fmla="*/ 1485074 w 1936653"/>
                      <a:gd name="connsiteY178" fmla="*/ 442071 h 1698529"/>
                      <a:gd name="connsiteX179" fmla="*/ 1522332 w 1936653"/>
                      <a:gd name="connsiteY179" fmla="*/ 404813 h 1698529"/>
                      <a:gd name="connsiteX180" fmla="*/ 1080245 w 1936653"/>
                      <a:gd name="connsiteY180" fmla="*/ 395288 h 1698529"/>
                      <a:gd name="connsiteX181" fmla="*/ 1117503 w 1936653"/>
                      <a:gd name="connsiteY181" fmla="*/ 432546 h 1698529"/>
                      <a:gd name="connsiteX182" fmla="*/ 1080245 w 1936653"/>
                      <a:gd name="connsiteY182" fmla="*/ 469804 h 1698529"/>
                      <a:gd name="connsiteX183" fmla="*/ 1042987 w 1936653"/>
                      <a:gd name="connsiteY183" fmla="*/ 432546 h 1698529"/>
                      <a:gd name="connsiteX184" fmla="*/ 1080245 w 1936653"/>
                      <a:gd name="connsiteY184" fmla="*/ 395288 h 1698529"/>
                      <a:gd name="connsiteX185" fmla="*/ 513508 w 1936653"/>
                      <a:gd name="connsiteY185" fmla="*/ 328613 h 1698529"/>
                      <a:gd name="connsiteX186" fmla="*/ 550766 w 1936653"/>
                      <a:gd name="connsiteY186" fmla="*/ 365871 h 1698529"/>
                      <a:gd name="connsiteX187" fmla="*/ 513508 w 1936653"/>
                      <a:gd name="connsiteY187" fmla="*/ 403129 h 1698529"/>
                      <a:gd name="connsiteX188" fmla="*/ 476250 w 1936653"/>
                      <a:gd name="connsiteY188" fmla="*/ 365871 h 1698529"/>
                      <a:gd name="connsiteX189" fmla="*/ 513508 w 1936653"/>
                      <a:gd name="connsiteY189" fmla="*/ 328613 h 1698529"/>
                      <a:gd name="connsiteX190" fmla="*/ 870695 w 1936653"/>
                      <a:gd name="connsiteY190" fmla="*/ 247651 h 1698529"/>
                      <a:gd name="connsiteX191" fmla="*/ 907953 w 1936653"/>
                      <a:gd name="connsiteY191" fmla="*/ 284909 h 1698529"/>
                      <a:gd name="connsiteX192" fmla="*/ 870695 w 1936653"/>
                      <a:gd name="connsiteY192" fmla="*/ 322167 h 1698529"/>
                      <a:gd name="connsiteX193" fmla="*/ 833437 w 1936653"/>
                      <a:gd name="connsiteY193" fmla="*/ 284909 h 1698529"/>
                      <a:gd name="connsiteX194" fmla="*/ 870695 w 1936653"/>
                      <a:gd name="connsiteY194" fmla="*/ 247651 h 1698529"/>
                      <a:gd name="connsiteX195" fmla="*/ 1251695 w 1936653"/>
                      <a:gd name="connsiteY195" fmla="*/ 185739 h 1698529"/>
                      <a:gd name="connsiteX196" fmla="*/ 1288953 w 1936653"/>
                      <a:gd name="connsiteY196" fmla="*/ 222997 h 1698529"/>
                      <a:gd name="connsiteX197" fmla="*/ 1251695 w 1936653"/>
                      <a:gd name="connsiteY197" fmla="*/ 260255 h 1698529"/>
                      <a:gd name="connsiteX198" fmla="*/ 1214437 w 1936653"/>
                      <a:gd name="connsiteY198" fmla="*/ 222997 h 1698529"/>
                      <a:gd name="connsiteX199" fmla="*/ 1251695 w 1936653"/>
                      <a:gd name="connsiteY199" fmla="*/ 185739 h 1698529"/>
                      <a:gd name="connsiteX200" fmla="*/ 284908 w 1936653"/>
                      <a:gd name="connsiteY200" fmla="*/ 180975 h 1698529"/>
                      <a:gd name="connsiteX201" fmla="*/ 322166 w 1936653"/>
                      <a:gd name="connsiteY201" fmla="*/ 218233 h 1698529"/>
                      <a:gd name="connsiteX202" fmla="*/ 284908 w 1936653"/>
                      <a:gd name="connsiteY202" fmla="*/ 255491 h 1698529"/>
                      <a:gd name="connsiteX203" fmla="*/ 247650 w 1936653"/>
                      <a:gd name="connsiteY203" fmla="*/ 218233 h 1698529"/>
                      <a:gd name="connsiteX204" fmla="*/ 284908 w 1936653"/>
                      <a:gd name="connsiteY204" fmla="*/ 180975 h 1698529"/>
                      <a:gd name="connsiteX205" fmla="*/ 1546144 w 1936653"/>
                      <a:gd name="connsiteY205" fmla="*/ 119063 h 1698529"/>
                      <a:gd name="connsiteX206" fmla="*/ 1583402 w 1936653"/>
                      <a:gd name="connsiteY206" fmla="*/ 156321 h 1698529"/>
                      <a:gd name="connsiteX207" fmla="*/ 1546144 w 1936653"/>
                      <a:gd name="connsiteY207" fmla="*/ 193579 h 1698529"/>
                      <a:gd name="connsiteX208" fmla="*/ 1508886 w 1936653"/>
                      <a:gd name="connsiteY208" fmla="*/ 156321 h 1698529"/>
                      <a:gd name="connsiteX209" fmla="*/ 1546144 w 1936653"/>
                      <a:gd name="connsiteY209" fmla="*/ 119063 h 1698529"/>
                      <a:gd name="connsiteX210" fmla="*/ 651621 w 1936653"/>
                      <a:gd name="connsiteY210" fmla="*/ 85725 h 1698529"/>
                      <a:gd name="connsiteX211" fmla="*/ 688879 w 1936653"/>
                      <a:gd name="connsiteY211" fmla="*/ 122983 h 1698529"/>
                      <a:gd name="connsiteX212" fmla="*/ 651621 w 1936653"/>
                      <a:gd name="connsiteY212" fmla="*/ 160241 h 1698529"/>
                      <a:gd name="connsiteX213" fmla="*/ 614363 w 1936653"/>
                      <a:gd name="connsiteY213" fmla="*/ 122983 h 1698529"/>
                      <a:gd name="connsiteX214" fmla="*/ 651621 w 1936653"/>
                      <a:gd name="connsiteY214" fmla="*/ 85725 h 1698529"/>
                      <a:gd name="connsiteX215" fmla="*/ 1013571 w 1936653"/>
                      <a:gd name="connsiteY215" fmla="*/ 0 h 1698529"/>
                      <a:gd name="connsiteX216" fmla="*/ 1050829 w 1936653"/>
                      <a:gd name="connsiteY216" fmla="*/ 37258 h 1698529"/>
                      <a:gd name="connsiteX217" fmla="*/ 1013571 w 1936653"/>
                      <a:gd name="connsiteY217" fmla="*/ 74516 h 1698529"/>
                      <a:gd name="connsiteX218" fmla="*/ 976313 w 1936653"/>
                      <a:gd name="connsiteY218" fmla="*/ 37258 h 1698529"/>
                      <a:gd name="connsiteX219" fmla="*/ 1013571 w 1936653"/>
                      <a:gd name="connsiteY219" fmla="*/ 0 h 169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</a:cxnLst>
                    <a:rect l="l" t="t" r="r" b="b"/>
                    <a:pathLst>
                      <a:path w="1936653" h="1698529">
                        <a:moveTo>
                          <a:pt x="1198482" y="1624013"/>
                        </a:moveTo>
                        <a:cubicBezTo>
                          <a:pt x="1219059" y="1624013"/>
                          <a:pt x="1235740" y="1640694"/>
                          <a:pt x="1235740" y="1661271"/>
                        </a:cubicBezTo>
                        <a:cubicBezTo>
                          <a:pt x="1235740" y="1681848"/>
                          <a:pt x="1219059" y="1698529"/>
                          <a:pt x="1198482" y="1698529"/>
                        </a:cubicBezTo>
                        <a:cubicBezTo>
                          <a:pt x="1177905" y="1698529"/>
                          <a:pt x="1161224" y="1681848"/>
                          <a:pt x="1161224" y="1661271"/>
                        </a:cubicBezTo>
                        <a:cubicBezTo>
                          <a:pt x="1161224" y="1640694"/>
                          <a:pt x="1177905" y="1624013"/>
                          <a:pt x="1198482" y="1624013"/>
                        </a:cubicBezTo>
                        <a:close/>
                        <a:moveTo>
                          <a:pt x="888920" y="1585913"/>
                        </a:moveTo>
                        <a:cubicBezTo>
                          <a:pt x="909497" y="1585913"/>
                          <a:pt x="926178" y="1602594"/>
                          <a:pt x="926178" y="1623171"/>
                        </a:cubicBezTo>
                        <a:cubicBezTo>
                          <a:pt x="926178" y="1643748"/>
                          <a:pt x="909497" y="1660429"/>
                          <a:pt x="888920" y="1660429"/>
                        </a:cubicBezTo>
                        <a:cubicBezTo>
                          <a:pt x="868343" y="1660429"/>
                          <a:pt x="851662" y="1643748"/>
                          <a:pt x="851662" y="1623171"/>
                        </a:cubicBezTo>
                        <a:cubicBezTo>
                          <a:pt x="851662" y="1602594"/>
                          <a:pt x="868343" y="1585913"/>
                          <a:pt x="888920" y="1585913"/>
                        </a:cubicBezTo>
                        <a:close/>
                        <a:moveTo>
                          <a:pt x="1560432" y="1543050"/>
                        </a:moveTo>
                        <a:cubicBezTo>
                          <a:pt x="1581009" y="1543050"/>
                          <a:pt x="1597690" y="1559731"/>
                          <a:pt x="1597690" y="1580308"/>
                        </a:cubicBezTo>
                        <a:cubicBezTo>
                          <a:pt x="1597690" y="1600885"/>
                          <a:pt x="1581009" y="1617566"/>
                          <a:pt x="1560432" y="1617566"/>
                        </a:cubicBezTo>
                        <a:cubicBezTo>
                          <a:pt x="1539855" y="1617566"/>
                          <a:pt x="1523174" y="1600885"/>
                          <a:pt x="1523174" y="1580308"/>
                        </a:cubicBezTo>
                        <a:cubicBezTo>
                          <a:pt x="1523174" y="1559731"/>
                          <a:pt x="1539855" y="1543050"/>
                          <a:pt x="1560432" y="1543050"/>
                        </a:cubicBezTo>
                        <a:close/>
                        <a:moveTo>
                          <a:pt x="436482" y="1519238"/>
                        </a:moveTo>
                        <a:cubicBezTo>
                          <a:pt x="457059" y="1519238"/>
                          <a:pt x="473740" y="1535919"/>
                          <a:pt x="473740" y="1556496"/>
                        </a:cubicBezTo>
                        <a:cubicBezTo>
                          <a:pt x="473740" y="1577073"/>
                          <a:pt x="457059" y="1593754"/>
                          <a:pt x="436482" y="1593754"/>
                        </a:cubicBezTo>
                        <a:cubicBezTo>
                          <a:pt x="415905" y="1593754"/>
                          <a:pt x="399224" y="1577073"/>
                          <a:pt x="399224" y="1556496"/>
                        </a:cubicBezTo>
                        <a:cubicBezTo>
                          <a:pt x="399224" y="1535919"/>
                          <a:pt x="415905" y="1519238"/>
                          <a:pt x="436482" y="1519238"/>
                        </a:cubicBezTo>
                        <a:close/>
                        <a:moveTo>
                          <a:pt x="665908" y="1471614"/>
                        </a:moveTo>
                        <a:cubicBezTo>
                          <a:pt x="686485" y="1471614"/>
                          <a:pt x="703166" y="1488295"/>
                          <a:pt x="703166" y="1508872"/>
                        </a:cubicBezTo>
                        <a:cubicBezTo>
                          <a:pt x="703166" y="1529449"/>
                          <a:pt x="686485" y="1546130"/>
                          <a:pt x="665908" y="1546130"/>
                        </a:cubicBezTo>
                        <a:cubicBezTo>
                          <a:pt x="645331" y="1546130"/>
                          <a:pt x="628650" y="1529449"/>
                          <a:pt x="628650" y="1508872"/>
                        </a:cubicBezTo>
                        <a:cubicBezTo>
                          <a:pt x="628650" y="1488295"/>
                          <a:pt x="645331" y="1471614"/>
                          <a:pt x="665908" y="1471614"/>
                        </a:cubicBezTo>
                        <a:close/>
                        <a:moveTo>
                          <a:pt x="1104058" y="1428751"/>
                        </a:moveTo>
                        <a:cubicBezTo>
                          <a:pt x="1124635" y="1428751"/>
                          <a:pt x="1141316" y="1445432"/>
                          <a:pt x="1141316" y="1466009"/>
                        </a:cubicBezTo>
                        <a:cubicBezTo>
                          <a:pt x="1141316" y="1486586"/>
                          <a:pt x="1124635" y="1503267"/>
                          <a:pt x="1104058" y="1503267"/>
                        </a:cubicBezTo>
                        <a:cubicBezTo>
                          <a:pt x="1083481" y="1503267"/>
                          <a:pt x="1066800" y="1486586"/>
                          <a:pt x="1066800" y="1466009"/>
                        </a:cubicBezTo>
                        <a:cubicBezTo>
                          <a:pt x="1066800" y="1445432"/>
                          <a:pt x="1083481" y="1428751"/>
                          <a:pt x="1104058" y="1428751"/>
                        </a:cubicBezTo>
                        <a:close/>
                        <a:moveTo>
                          <a:pt x="1351708" y="1414464"/>
                        </a:moveTo>
                        <a:cubicBezTo>
                          <a:pt x="1372285" y="1414464"/>
                          <a:pt x="1388966" y="1431145"/>
                          <a:pt x="1388966" y="1451722"/>
                        </a:cubicBezTo>
                        <a:cubicBezTo>
                          <a:pt x="1388966" y="1472299"/>
                          <a:pt x="1372285" y="1488980"/>
                          <a:pt x="1351708" y="1488980"/>
                        </a:cubicBezTo>
                        <a:cubicBezTo>
                          <a:pt x="1331131" y="1488980"/>
                          <a:pt x="1314450" y="1472299"/>
                          <a:pt x="1314450" y="1451722"/>
                        </a:cubicBezTo>
                        <a:cubicBezTo>
                          <a:pt x="1314450" y="1431145"/>
                          <a:pt x="1331131" y="1414464"/>
                          <a:pt x="1351708" y="1414464"/>
                        </a:cubicBezTo>
                        <a:close/>
                        <a:moveTo>
                          <a:pt x="203120" y="1328738"/>
                        </a:moveTo>
                        <a:cubicBezTo>
                          <a:pt x="223697" y="1328738"/>
                          <a:pt x="240378" y="1345419"/>
                          <a:pt x="240378" y="1365996"/>
                        </a:cubicBezTo>
                        <a:cubicBezTo>
                          <a:pt x="240378" y="1386573"/>
                          <a:pt x="223697" y="1403254"/>
                          <a:pt x="203120" y="1403254"/>
                        </a:cubicBezTo>
                        <a:cubicBezTo>
                          <a:pt x="182543" y="1403254"/>
                          <a:pt x="165862" y="1386573"/>
                          <a:pt x="165862" y="1365996"/>
                        </a:cubicBezTo>
                        <a:cubicBezTo>
                          <a:pt x="165862" y="1345419"/>
                          <a:pt x="182543" y="1328738"/>
                          <a:pt x="203120" y="1328738"/>
                        </a:cubicBezTo>
                        <a:close/>
                        <a:moveTo>
                          <a:pt x="1608883" y="1290639"/>
                        </a:moveTo>
                        <a:cubicBezTo>
                          <a:pt x="1629460" y="1290639"/>
                          <a:pt x="1646141" y="1307320"/>
                          <a:pt x="1646141" y="1327897"/>
                        </a:cubicBezTo>
                        <a:cubicBezTo>
                          <a:pt x="1646141" y="1348474"/>
                          <a:pt x="1629460" y="1365155"/>
                          <a:pt x="1608883" y="1365155"/>
                        </a:cubicBezTo>
                        <a:cubicBezTo>
                          <a:pt x="1588306" y="1365155"/>
                          <a:pt x="1571625" y="1348474"/>
                          <a:pt x="1571625" y="1327897"/>
                        </a:cubicBezTo>
                        <a:cubicBezTo>
                          <a:pt x="1571625" y="1307320"/>
                          <a:pt x="1588306" y="1290639"/>
                          <a:pt x="1608883" y="1290639"/>
                        </a:cubicBezTo>
                        <a:close/>
                        <a:moveTo>
                          <a:pt x="894508" y="1281114"/>
                        </a:moveTo>
                        <a:cubicBezTo>
                          <a:pt x="915085" y="1281114"/>
                          <a:pt x="931766" y="1297795"/>
                          <a:pt x="931766" y="1318372"/>
                        </a:cubicBezTo>
                        <a:cubicBezTo>
                          <a:pt x="931766" y="1338949"/>
                          <a:pt x="915085" y="1355630"/>
                          <a:pt x="894508" y="1355630"/>
                        </a:cubicBezTo>
                        <a:cubicBezTo>
                          <a:pt x="873931" y="1355630"/>
                          <a:pt x="857250" y="1338949"/>
                          <a:pt x="857250" y="1318372"/>
                        </a:cubicBezTo>
                        <a:cubicBezTo>
                          <a:pt x="857250" y="1297795"/>
                          <a:pt x="873931" y="1281114"/>
                          <a:pt x="894508" y="1281114"/>
                        </a:cubicBezTo>
                        <a:close/>
                        <a:moveTo>
                          <a:pt x="484090" y="1253381"/>
                        </a:moveTo>
                        <a:cubicBezTo>
                          <a:pt x="504667" y="1253381"/>
                          <a:pt x="521348" y="1270062"/>
                          <a:pt x="521348" y="1290639"/>
                        </a:cubicBezTo>
                        <a:cubicBezTo>
                          <a:pt x="521348" y="1311216"/>
                          <a:pt x="504667" y="1327897"/>
                          <a:pt x="484090" y="1327897"/>
                        </a:cubicBezTo>
                        <a:cubicBezTo>
                          <a:pt x="463513" y="1327897"/>
                          <a:pt x="446832" y="1311216"/>
                          <a:pt x="446832" y="1290639"/>
                        </a:cubicBezTo>
                        <a:cubicBezTo>
                          <a:pt x="446832" y="1270062"/>
                          <a:pt x="463513" y="1253381"/>
                          <a:pt x="484090" y="1253381"/>
                        </a:cubicBezTo>
                        <a:close/>
                        <a:moveTo>
                          <a:pt x="1156446" y="1138238"/>
                        </a:moveTo>
                        <a:cubicBezTo>
                          <a:pt x="1177023" y="1138238"/>
                          <a:pt x="1193704" y="1154919"/>
                          <a:pt x="1193704" y="1175496"/>
                        </a:cubicBezTo>
                        <a:cubicBezTo>
                          <a:pt x="1193704" y="1196073"/>
                          <a:pt x="1177023" y="1212754"/>
                          <a:pt x="1156446" y="1212754"/>
                        </a:cubicBezTo>
                        <a:cubicBezTo>
                          <a:pt x="1135869" y="1212754"/>
                          <a:pt x="1119188" y="1196073"/>
                          <a:pt x="1119188" y="1175496"/>
                        </a:cubicBezTo>
                        <a:cubicBezTo>
                          <a:pt x="1119188" y="1154919"/>
                          <a:pt x="1135869" y="1138238"/>
                          <a:pt x="1156446" y="1138238"/>
                        </a:cubicBezTo>
                        <a:close/>
                        <a:moveTo>
                          <a:pt x="1394571" y="1119188"/>
                        </a:moveTo>
                        <a:cubicBezTo>
                          <a:pt x="1415148" y="1119188"/>
                          <a:pt x="1431829" y="1135869"/>
                          <a:pt x="1431829" y="1156446"/>
                        </a:cubicBezTo>
                        <a:cubicBezTo>
                          <a:pt x="1431829" y="1177023"/>
                          <a:pt x="1415148" y="1193704"/>
                          <a:pt x="1394571" y="1193704"/>
                        </a:cubicBezTo>
                        <a:cubicBezTo>
                          <a:pt x="1373994" y="1193704"/>
                          <a:pt x="1357313" y="1177023"/>
                          <a:pt x="1357313" y="1156446"/>
                        </a:cubicBezTo>
                        <a:cubicBezTo>
                          <a:pt x="1357313" y="1135869"/>
                          <a:pt x="1373994" y="1119188"/>
                          <a:pt x="1394571" y="1119188"/>
                        </a:cubicBezTo>
                        <a:close/>
                        <a:moveTo>
                          <a:pt x="680196" y="1109663"/>
                        </a:moveTo>
                        <a:cubicBezTo>
                          <a:pt x="700773" y="1109663"/>
                          <a:pt x="717454" y="1126344"/>
                          <a:pt x="717454" y="1146921"/>
                        </a:cubicBezTo>
                        <a:cubicBezTo>
                          <a:pt x="717454" y="1167498"/>
                          <a:pt x="700773" y="1184179"/>
                          <a:pt x="680196" y="1184179"/>
                        </a:cubicBezTo>
                        <a:cubicBezTo>
                          <a:pt x="659619" y="1184179"/>
                          <a:pt x="642938" y="1167498"/>
                          <a:pt x="642938" y="1146921"/>
                        </a:cubicBezTo>
                        <a:cubicBezTo>
                          <a:pt x="642938" y="1126344"/>
                          <a:pt x="659619" y="1109663"/>
                          <a:pt x="680196" y="1109663"/>
                        </a:cubicBezTo>
                        <a:close/>
                        <a:moveTo>
                          <a:pt x="265858" y="1100137"/>
                        </a:moveTo>
                        <a:cubicBezTo>
                          <a:pt x="286435" y="1100137"/>
                          <a:pt x="303116" y="1116818"/>
                          <a:pt x="303116" y="1137395"/>
                        </a:cubicBezTo>
                        <a:cubicBezTo>
                          <a:pt x="303116" y="1157972"/>
                          <a:pt x="286435" y="1174653"/>
                          <a:pt x="265858" y="1174653"/>
                        </a:cubicBezTo>
                        <a:cubicBezTo>
                          <a:pt x="245281" y="1174653"/>
                          <a:pt x="228600" y="1157972"/>
                          <a:pt x="228600" y="1137395"/>
                        </a:cubicBezTo>
                        <a:cubicBezTo>
                          <a:pt x="228600" y="1116818"/>
                          <a:pt x="245281" y="1100137"/>
                          <a:pt x="265858" y="1100137"/>
                        </a:cubicBezTo>
                        <a:close/>
                        <a:moveTo>
                          <a:pt x="1846182" y="1076325"/>
                        </a:moveTo>
                        <a:cubicBezTo>
                          <a:pt x="1866759" y="1076325"/>
                          <a:pt x="1883440" y="1093006"/>
                          <a:pt x="1883440" y="1113583"/>
                        </a:cubicBezTo>
                        <a:cubicBezTo>
                          <a:pt x="1883440" y="1134160"/>
                          <a:pt x="1866759" y="1150841"/>
                          <a:pt x="1846182" y="1150841"/>
                        </a:cubicBezTo>
                        <a:cubicBezTo>
                          <a:pt x="1825605" y="1150841"/>
                          <a:pt x="1808924" y="1134160"/>
                          <a:pt x="1808924" y="1113583"/>
                        </a:cubicBezTo>
                        <a:cubicBezTo>
                          <a:pt x="1808924" y="1093006"/>
                          <a:pt x="1825605" y="1076325"/>
                          <a:pt x="1846182" y="1076325"/>
                        </a:cubicBezTo>
                        <a:close/>
                        <a:moveTo>
                          <a:pt x="1604120" y="1019176"/>
                        </a:moveTo>
                        <a:cubicBezTo>
                          <a:pt x="1624697" y="1019176"/>
                          <a:pt x="1641378" y="1035857"/>
                          <a:pt x="1641378" y="1056434"/>
                        </a:cubicBezTo>
                        <a:cubicBezTo>
                          <a:pt x="1641378" y="1077011"/>
                          <a:pt x="1624697" y="1093692"/>
                          <a:pt x="1604120" y="1093692"/>
                        </a:cubicBezTo>
                        <a:cubicBezTo>
                          <a:pt x="1583543" y="1093692"/>
                          <a:pt x="1566862" y="1077011"/>
                          <a:pt x="1566862" y="1056434"/>
                        </a:cubicBezTo>
                        <a:cubicBezTo>
                          <a:pt x="1566862" y="1035857"/>
                          <a:pt x="1583543" y="1019176"/>
                          <a:pt x="1604120" y="1019176"/>
                        </a:cubicBezTo>
                        <a:close/>
                        <a:moveTo>
                          <a:pt x="470646" y="962026"/>
                        </a:moveTo>
                        <a:cubicBezTo>
                          <a:pt x="491223" y="962026"/>
                          <a:pt x="507904" y="978707"/>
                          <a:pt x="507904" y="999284"/>
                        </a:cubicBezTo>
                        <a:cubicBezTo>
                          <a:pt x="507904" y="1019861"/>
                          <a:pt x="491223" y="1036542"/>
                          <a:pt x="470646" y="1036542"/>
                        </a:cubicBezTo>
                        <a:cubicBezTo>
                          <a:pt x="450069" y="1036542"/>
                          <a:pt x="433388" y="1019861"/>
                          <a:pt x="433388" y="999284"/>
                        </a:cubicBezTo>
                        <a:cubicBezTo>
                          <a:pt x="433388" y="978707"/>
                          <a:pt x="450069" y="962026"/>
                          <a:pt x="470646" y="962026"/>
                        </a:cubicBezTo>
                        <a:close/>
                        <a:moveTo>
                          <a:pt x="873353" y="943629"/>
                        </a:moveTo>
                        <a:cubicBezTo>
                          <a:pt x="893930" y="943629"/>
                          <a:pt x="910611" y="960310"/>
                          <a:pt x="910611" y="980887"/>
                        </a:cubicBezTo>
                        <a:cubicBezTo>
                          <a:pt x="910611" y="1001464"/>
                          <a:pt x="893930" y="1018145"/>
                          <a:pt x="873353" y="1018145"/>
                        </a:cubicBezTo>
                        <a:cubicBezTo>
                          <a:pt x="852776" y="1018145"/>
                          <a:pt x="836095" y="1001464"/>
                          <a:pt x="836095" y="980887"/>
                        </a:cubicBezTo>
                        <a:cubicBezTo>
                          <a:pt x="836095" y="960310"/>
                          <a:pt x="852776" y="943629"/>
                          <a:pt x="873353" y="943629"/>
                        </a:cubicBezTo>
                        <a:close/>
                        <a:moveTo>
                          <a:pt x="1129273" y="912715"/>
                        </a:moveTo>
                        <a:cubicBezTo>
                          <a:pt x="1149850" y="912715"/>
                          <a:pt x="1166531" y="929396"/>
                          <a:pt x="1166531" y="949973"/>
                        </a:cubicBezTo>
                        <a:cubicBezTo>
                          <a:pt x="1166531" y="970550"/>
                          <a:pt x="1149850" y="987231"/>
                          <a:pt x="1129273" y="987231"/>
                        </a:cubicBezTo>
                        <a:cubicBezTo>
                          <a:pt x="1108696" y="987231"/>
                          <a:pt x="1092015" y="970550"/>
                          <a:pt x="1092015" y="949973"/>
                        </a:cubicBezTo>
                        <a:cubicBezTo>
                          <a:pt x="1092015" y="929396"/>
                          <a:pt x="1108696" y="912715"/>
                          <a:pt x="1129273" y="912715"/>
                        </a:cubicBezTo>
                        <a:close/>
                        <a:moveTo>
                          <a:pt x="1394570" y="871539"/>
                        </a:moveTo>
                        <a:cubicBezTo>
                          <a:pt x="1415147" y="871539"/>
                          <a:pt x="1431828" y="888220"/>
                          <a:pt x="1431828" y="908797"/>
                        </a:cubicBezTo>
                        <a:cubicBezTo>
                          <a:pt x="1431828" y="929374"/>
                          <a:pt x="1415147" y="946055"/>
                          <a:pt x="1394570" y="946055"/>
                        </a:cubicBezTo>
                        <a:cubicBezTo>
                          <a:pt x="1373993" y="946055"/>
                          <a:pt x="1357312" y="929374"/>
                          <a:pt x="1357312" y="908797"/>
                        </a:cubicBezTo>
                        <a:cubicBezTo>
                          <a:pt x="1357312" y="888220"/>
                          <a:pt x="1373993" y="871539"/>
                          <a:pt x="1394570" y="871539"/>
                        </a:cubicBezTo>
                        <a:close/>
                        <a:moveTo>
                          <a:pt x="1696605" y="857060"/>
                        </a:moveTo>
                        <a:cubicBezTo>
                          <a:pt x="1717182" y="857060"/>
                          <a:pt x="1733863" y="873741"/>
                          <a:pt x="1733863" y="894318"/>
                        </a:cubicBezTo>
                        <a:cubicBezTo>
                          <a:pt x="1733863" y="914895"/>
                          <a:pt x="1717182" y="931576"/>
                          <a:pt x="1696605" y="931576"/>
                        </a:cubicBezTo>
                        <a:cubicBezTo>
                          <a:pt x="1676028" y="931576"/>
                          <a:pt x="1659347" y="914895"/>
                          <a:pt x="1659347" y="894318"/>
                        </a:cubicBezTo>
                        <a:cubicBezTo>
                          <a:pt x="1659347" y="873741"/>
                          <a:pt x="1676028" y="857060"/>
                          <a:pt x="1696605" y="857060"/>
                        </a:cubicBezTo>
                        <a:close/>
                        <a:moveTo>
                          <a:pt x="656383" y="828675"/>
                        </a:moveTo>
                        <a:cubicBezTo>
                          <a:pt x="676960" y="828675"/>
                          <a:pt x="693641" y="845356"/>
                          <a:pt x="693641" y="865933"/>
                        </a:cubicBezTo>
                        <a:cubicBezTo>
                          <a:pt x="693641" y="886510"/>
                          <a:pt x="676960" y="903191"/>
                          <a:pt x="656383" y="903191"/>
                        </a:cubicBezTo>
                        <a:cubicBezTo>
                          <a:pt x="635806" y="903191"/>
                          <a:pt x="619125" y="886510"/>
                          <a:pt x="619125" y="865933"/>
                        </a:cubicBezTo>
                        <a:cubicBezTo>
                          <a:pt x="619125" y="845356"/>
                          <a:pt x="635806" y="828675"/>
                          <a:pt x="656383" y="828675"/>
                        </a:cubicBezTo>
                        <a:close/>
                        <a:moveTo>
                          <a:pt x="246808" y="823913"/>
                        </a:moveTo>
                        <a:cubicBezTo>
                          <a:pt x="267385" y="823913"/>
                          <a:pt x="284066" y="840594"/>
                          <a:pt x="284066" y="861171"/>
                        </a:cubicBezTo>
                        <a:cubicBezTo>
                          <a:pt x="284066" y="881748"/>
                          <a:pt x="267385" y="898429"/>
                          <a:pt x="246808" y="898429"/>
                        </a:cubicBezTo>
                        <a:cubicBezTo>
                          <a:pt x="226231" y="898429"/>
                          <a:pt x="209550" y="881748"/>
                          <a:pt x="209550" y="861171"/>
                        </a:cubicBezTo>
                        <a:cubicBezTo>
                          <a:pt x="209550" y="840594"/>
                          <a:pt x="226231" y="823913"/>
                          <a:pt x="246808" y="823913"/>
                        </a:cubicBezTo>
                        <a:close/>
                        <a:moveTo>
                          <a:pt x="1219761" y="726977"/>
                        </a:moveTo>
                        <a:cubicBezTo>
                          <a:pt x="1240338" y="726977"/>
                          <a:pt x="1257019" y="743658"/>
                          <a:pt x="1257019" y="764235"/>
                        </a:cubicBezTo>
                        <a:cubicBezTo>
                          <a:pt x="1257019" y="784812"/>
                          <a:pt x="1240338" y="801493"/>
                          <a:pt x="1219761" y="801493"/>
                        </a:cubicBezTo>
                        <a:cubicBezTo>
                          <a:pt x="1199184" y="801493"/>
                          <a:pt x="1182503" y="784812"/>
                          <a:pt x="1182503" y="764235"/>
                        </a:cubicBezTo>
                        <a:cubicBezTo>
                          <a:pt x="1182503" y="743658"/>
                          <a:pt x="1199184" y="726977"/>
                          <a:pt x="1219761" y="726977"/>
                        </a:cubicBezTo>
                        <a:close/>
                        <a:moveTo>
                          <a:pt x="1899395" y="714377"/>
                        </a:moveTo>
                        <a:cubicBezTo>
                          <a:pt x="1919972" y="714377"/>
                          <a:pt x="1936653" y="731058"/>
                          <a:pt x="1936653" y="751635"/>
                        </a:cubicBezTo>
                        <a:cubicBezTo>
                          <a:pt x="1936653" y="772212"/>
                          <a:pt x="1919972" y="788893"/>
                          <a:pt x="1899395" y="788893"/>
                        </a:cubicBezTo>
                        <a:cubicBezTo>
                          <a:pt x="1878818" y="788893"/>
                          <a:pt x="1862137" y="772212"/>
                          <a:pt x="1862137" y="751635"/>
                        </a:cubicBezTo>
                        <a:cubicBezTo>
                          <a:pt x="1862137" y="731058"/>
                          <a:pt x="1878818" y="714377"/>
                          <a:pt x="1899395" y="714377"/>
                        </a:cubicBezTo>
                        <a:close/>
                        <a:moveTo>
                          <a:pt x="1523158" y="695326"/>
                        </a:moveTo>
                        <a:cubicBezTo>
                          <a:pt x="1543735" y="695326"/>
                          <a:pt x="1560416" y="712007"/>
                          <a:pt x="1560416" y="732584"/>
                        </a:cubicBezTo>
                        <a:cubicBezTo>
                          <a:pt x="1560416" y="753161"/>
                          <a:pt x="1543735" y="769842"/>
                          <a:pt x="1523158" y="769842"/>
                        </a:cubicBezTo>
                        <a:cubicBezTo>
                          <a:pt x="1502581" y="769842"/>
                          <a:pt x="1485900" y="753161"/>
                          <a:pt x="1485900" y="732584"/>
                        </a:cubicBezTo>
                        <a:cubicBezTo>
                          <a:pt x="1485900" y="712007"/>
                          <a:pt x="1502581" y="695326"/>
                          <a:pt x="1523158" y="695326"/>
                        </a:cubicBezTo>
                        <a:close/>
                        <a:moveTo>
                          <a:pt x="446833" y="681038"/>
                        </a:moveTo>
                        <a:cubicBezTo>
                          <a:pt x="467410" y="681038"/>
                          <a:pt x="484091" y="697719"/>
                          <a:pt x="484091" y="718296"/>
                        </a:cubicBezTo>
                        <a:cubicBezTo>
                          <a:pt x="484091" y="738873"/>
                          <a:pt x="467410" y="755554"/>
                          <a:pt x="446833" y="755554"/>
                        </a:cubicBezTo>
                        <a:cubicBezTo>
                          <a:pt x="426256" y="755554"/>
                          <a:pt x="409575" y="738873"/>
                          <a:pt x="409575" y="718296"/>
                        </a:cubicBezTo>
                        <a:cubicBezTo>
                          <a:pt x="409575" y="697719"/>
                          <a:pt x="426256" y="681038"/>
                          <a:pt x="446833" y="681038"/>
                        </a:cubicBezTo>
                        <a:close/>
                        <a:moveTo>
                          <a:pt x="970708" y="676276"/>
                        </a:moveTo>
                        <a:cubicBezTo>
                          <a:pt x="991285" y="676276"/>
                          <a:pt x="1007966" y="692957"/>
                          <a:pt x="1007966" y="713534"/>
                        </a:cubicBezTo>
                        <a:cubicBezTo>
                          <a:pt x="1007966" y="734111"/>
                          <a:pt x="991285" y="750792"/>
                          <a:pt x="970708" y="750792"/>
                        </a:cubicBezTo>
                        <a:cubicBezTo>
                          <a:pt x="950131" y="750792"/>
                          <a:pt x="933450" y="734111"/>
                          <a:pt x="933450" y="713534"/>
                        </a:cubicBezTo>
                        <a:cubicBezTo>
                          <a:pt x="933450" y="692957"/>
                          <a:pt x="950131" y="676276"/>
                          <a:pt x="970708" y="676276"/>
                        </a:cubicBezTo>
                        <a:close/>
                        <a:moveTo>
                          <a:pt x="37258" y="676276"/>
                        </a:moveTo>
                        <a:cubicBezTo>
                          <a:pt x="57835" y="676276"/>
                          <a:pt x="74516" y="692957"/>
                          <a:pt x="74516" y="713534"/>
                        </a:cubicBezTo>
                        <a:cubicBezTo>
                          <a:pt x="74516" y="734111"/>
                          <a:pt x="57835" y="750792"/>
                          <a:pt x="37258" y="750792"/>
                        </a:cubicBezTo>
                        <a:cubicBezTo>
                          <a:pt x="16681" y="750792"/>
                          <a:pt x="0" y="734111"/>
                          <a:pt x="0" y="713534"/>
                        </a:cubicBezTo>
                        <a:cubicBezTo>
                          <a:pt x="0" y="692957"/>
                          <a:pt x="16681" y="676276"/>
                          <a:pt x="37258" y="676276"/>
                        </a:cubicBezTo>
                        <a:close/>
                        <a:moveTo>
                          <a:pt x="656383" y="652462"/>
                        </a:moveTo>
                        <a:cubicBezTo>
                          <a:pt x="676960" y="652462"/>
                          <a:pt x="693641" y="669143"/>
                          <a:pt x="693641" y="689720"/>
                        </a:cubicBezTo>
                        <a:cubicBezTo>
                          <a:pt x="693641" y="710297"/>
                          <a:pt x="676960" y="726978"/>
                          <a:pt x="656383" y="726978"/>
                        </a:cubicBezTo>
                        <a:cubicBezTo>
                          <a:pt x="635806" y="726978"/>
                          <a:pt x="619125" y="710297"/>
                          <a:pt x="619125" y="689720"/>
                        </a:cubicBezTo>
                        <a:cubicBezTo>
                          <a:pt x="619125" y="669143"/>
                          <a:pt x="635806" y="652462"/>
                          <a:pt x="656383" y="652462"/>
                        </a:cubicBezTo>
                        <a:close/>
                        <a:moveTo>
                          <a:pt x="1313608" y="547689"/>
                        </a:moveTo>
                        <a:cubicBezTo>
                          <a:pt x="1334185" y="547689"/>
                          <a:pt x="1350866" y="564370"/>
                          <a:pt x="1350866" y="584947"/>
                        </a:cubicBezTo>
                        <a:cubicBezTo>
                          <a:pt x="1350866" y="605524"/>
                          <a:pt x="1334185" y="622205"/>
                          <a:pt x="1313608" y="622205"/>
                        </a:cubicBezTo>
                        <a:cubicBezTo>
                          <a:pt x="1293031" y="622205"/>
                          <a:pt x="1276350" y="605524"/>
                          <a:pt x="1276350" y="584947"/>
                        </a:cubicBezTo>
                        <a:cubicBezTo>
                          <a:pt x="1276350" y="564370"/>
                          <a:pt x="1293031" y="547689"/>
                          <a:pt x="1313608" y="547689"/>
                        </a:cubicBezTo>
                        <a:close/>
                        <a:moveTo>
                          <a:pt x="1728991" y="503139"/>
                        </a:moveTo>
                        <a:cubicBezTo>
                          <a:pt x="1749568" y="503139"/>
                          <a:pt x="1766249" y="519820"/>
                          <a:pt x="1766249" y="540397"/>
                        </a:cubicBezTo>
                        <a:cubicBezTo>
                          <a:pt x="1766249" y="560974"/>
                          <a:pt x="1749568" y="577655"/>
                          <a:pt x="1728991" y="577655"/>
                        </a:cubicBezTo>
                        <a:cubicBezTo>
                          <a:pt x="1708414" y="577655"/>
                          <a:pt x="1691733" y="560974"/>
                          <a:pt x="1691733" y="540397"/>
                        </a:cubicBezTo>
                        <a:cubicBezTo>
                          <a:pt x="1691733" y="519820"/>
                          <a:pt x="1708414" y="503139"/>
                          <a:pt x="1728991" y="503139"/>
                        </a:cubicBezTo>
                        <a:close/>
                        <a:moveTo>
                          <a:pt x="723058" y="476250"/>
                        </a:moveTo>
                        <a:cubicBezTo>
                          <a:pt x="743635" y="476250"/>
                          <a:pt x="760316" y="492931"/>
                          <a:pt x="760316" y="513508"/>
                        </a:cubicBezTo>
                        <a:cubicBezTo>
                          <a:pt x="760316" y="534085"/>
                          <a:pt x="743635" y="550766"/>
                          <a:pt x="723058" y="550766"/>
                        </a:cubicBezTo>
                        <a:cubicBezTo>
                          <a:pt x="702481" y="550766"/>
                          <a:pt x="685800" y="534085"/>
                          <a:pt x="685800" y="513508"/>
                        </a:cubicBezTo>
                        <a:cubicBezTo>
                          <a:pt x="685800" y="492931"/>
                          <a:pt x="702481" y="476250"/>
                          <a:pt x="723058" y="476250"/>
                        </a:cubicBezTo>
                        <a:close/>
                        <a:moveTo>
                          <a:pt x="251570" y="461962"/>
                        </a:moveTo>
                        <a:cubicBezTo>
                          <a:pt x="272147" y="461962"/>
                          <a:pt x="288828" y="478643"/>
                          <a:pt x="288828" y="499220"/>
                        </a:cubicBezTo>
                        <a:cubicBezTo>
                          <a:pt x="288828" y="519797"/>
                          <a:pt x="272147" y="536478"/>
                          <a:pt x="251570" y="536478"/>
                        </a:cubicBezTo>
                        <a:cubicBezTo>
                          <a:pt x="230993" y="536478"/>
                          <a:pt x="214312" y="519797"/>
                          <a:pt x="214312" y="499220"/>
                        </a:cubicBezTo>
                        <a:cubicBezTo>
                          <a:pt x="214312" y="478643"/>
                          <a:pt x="230993" y="461962"/>
                          <a:pt x="251570" y="461962"/>
                        </a:cubicBezTo>
                        <a:close/>
                        <a:moveTo>
                          <a:pt x="1522332" y="404813"/>
                        </a:moveTo>
                        <a:cubicBezTo>
                          <a:pt x="1542909" y="404813"/>
                          <a:pt x="1559590" y="421494"/>
                          <a:pt x="1559590" y="442071"/>
                        </a:cubicBezTo>
                        <a:cubicBezTo>
                          <a:pt x="1559590" y="462648"/>
                          <a:pt x="1542909" y="479329"/>
                          <a:pt x="1522332" y="479329"/>
                        </a:cubicBezTo>
                        <a:cubicBezTo>
                          <a:pt x="1501755" y="479329"/>
                          <a:pt x="1485074" y="462648"/>
                          <a:pt x="1485074" y="442071"/>
                        </a:cubicBezTo>
                        <a:cubicBezTo>
                          <a:pt x="1485074" y="421494"/>
                          <a:pt x="1501755" y="404813"/>
                          <a:pt x="1522332" y="404813"/>
                        </a:cubicBezTo>
                        <a:close/>
                        <a:moveTo>
                          <a:pt x="1080245" y="395288"/>
                        </a:moveTo>
                        <a:cubicBezTo>
                          <a:pt x="1100822" y="395288"/>
                          <a:pt x="1117503" y="411969"/>
                          <a:pt x="1117503" y="432546"/>
                        </a:cubicBezTo>
                        <a:cubicBezTo>
                          <a:pt x="1117503" y="453123"/>
                          <a:pt x="1100822" y="469804"/>
                          <a:pt x="1080245" y="469804"/>
                        </a:cubicBezTo>
                        <a:cubicBezTo>
                          <a:pt x="1059668" y="469804"/>
                          <a:pt x="1042987" y="453123"/>
                          <a:pt x="1042987" y="432546"/>
                        </a:cubicBezTo>
                        <a:cubicBezTo>
                          <a:pt x="1042987" y="411969"/>
                          <a:pt x="1059668" y="395288"/>
                          <a:pt x="1080245" y="395288"/>
                        </a:cubicBezTo>
                        <a:close/>
                        <a:moveTo>
                          <a:pt x="513508" y="328613"/>
                        </a:moveTo>
                        <a:cubicBezTo>
                          <a:pt x="534085" y="328613"/>
                          <a:pt x="550766" y="345294"/>
                          <a:pt x="550766" y="365871"/>
                        </a:cubicBezTo>
                        <a:cubicBezTo>
                          <a:pt x="550766" y="386448"/>
                          <a:pt x="534085" y="403129"/>
                          <a:pt x="513508" y="403129"/>
                        </a:cubicBezTo>
                        <a:cubicBezTo>
                          <a:pt x="492931" y="403129"/>
                          <a:pt x="476250" y="386448"/>
                          <a:pt x="476250" y="365871"/>
                        </a:cubicBezTo>
                        <a:cubicBezTo>
                          <a:pt x="476250" y="345294"/>
                          <a:pt x="492931" y="328613"/>
                          <a:pt x="513508" y="328613"/>
                        </a:cubicBezTo>
                        <a:close/>
                        <a:moveTo>
                          <a:pt x="870695" y="247651"/>
                        </a:moveTo>
                        <a:cubicBezTo>
                          <a:pt x="891272" y="247651"/>
                          <a:pt x="907953" y="264332"/>
                          <a:pt x="907953" y="284909"/>
                        </a:cubicBezTo>
                        <a:cubicBezTo>
                          <a:pt x="907953" y="305486"/>
                          <a:pt x="891272" y="322167"/>
                          <a:pt x="870695" y="322167"/>
                        </a:cubicBezTo>
                        <a:cubicBezTo>
                          <a:pt x="850118" y="322167"/>
                          <a:pt x="833437" y="305486"/>
                          <a:pt x="833437" y="284909"/>
                        </a:cubicBezTo>
                        <a:cubicBezTo>
                          <a:pt x="833437" y="264332"/>
                          <a:pt x="850118" y="247651"/>
                          <a:pt x="870695" y="247651"/>
                        </a:cubicBezTo>
                        <a:close/>
                        <a:moveTo>
                          <a:pt x="1251695" y="185739"/>
                        </a:moveTo>
                        <a:cubicBezTo>
                          <a:pt x="1272272" y="185739"/>
                          <a:pt x="1288953" y="202420"/>
                          <a:pt x="1288953" y="222997"/>
                        </a:cubicBezTo>
                        <a:cubicBezTo>
                          <a:pt x="1288953" y="243574"/>
                          <a:pt x="1272272" y="260255"/>
                          <a:pt x="1251695" y="260255"/>
                        </a:cubicBezTo>
                        <a:cubicBezTo>
                          <a:pt x="1231118" y="260255"/>
                          <a:pt x="1214437" y="243574"/>
                          <a:pt x="1214437" y="222997"/>
                        </a:cubicBezTo>
                        <a:cubicBezTo>
                          <a:pt x="1214437" y="202420"/>
                          <a:pt x="1231118" y="185739"/>
                          <a:pt x="1251695" y="185739"/>
                        </a:cubicBezTo>
                        <a:close/>
                        <a:moveTo>
                          <a:pt x="284908" y="180975"/>
                        </a:moveTo>
                        <a:cubicBezTo>
                          <a:pt x="305485" y="180975"/>
                          <a:pt x="322166" y="197656"/>
                          <a:pt x="322166" y="218233"/>
                        </a:cubicBezTo>
                        <a:cubicBezTo>
                          <a:pt x="322166" y="238810"/>
                          <a:pt x="305485" y="255491"/>
                          <a:pt x="284908" y="255491"/>
                        </a:cubicBezTo>
                        <a:cubicBezTo>
                          <a:pt x="264331" y="255491"/>
                          <a:pt x="247650" y="238810"/>
                          <a:pt x="247650" y="218233"/>
                        </a:cubicBezTo>
                        <a:cubicBezTo>
                          <a:pt x="247650" y="197656"/>
                          <a:pt x="264331" y="180975"/>
                          <a:pt x="284908" y="180975"/>
                        </a:cubicBezTo>
                        <a:close/>
                        <a:moveTo>
                          <a:pt x="1546144" y="119063"/>
                        </a:moveTo>
                        <a:cubicBezTo>
                          <a:pt x="1566721" y="119063"/>
                          <a:pt x="1583402" y="135744"/>
                          <a:pt x="1583402" y="156321"/>
                        </a:cubicBezTo>
                        <a:cubicBezTo>
                          <a:pt x="1583402" y="176898"/>
                          <a:pt x="1566721" y="193579"/>
                          <a:pt x="1546144" y="193579"/>
                        </a:cubicBezTo>
                        <a:cubicBezTo>
                          <a:pt x="1525567" y="193579"/>
                          <a:pt x="1508886" y="176898"/>
                          <a:pt x="1508886" y="156321"/>
                        </a:cubicBezTo>
                        <a:cubicBezTo>
                          <a:pt x="1508886" y="135744"/>
                          <a:pt x="1525567" y="119063"/>
                          <a:pt x="1546144" y="119063"/>
                        </a:cubicBezTo>
                        <a:close/>
                        <a:moveTo>
                          <a:pt x="651621" y="85725"/>
                        </a:moveTo>
                        <a:cubicBezTo>
                          <a:pt x="672198" y="85725"/>
                          <a:pt x="688879" y="102406"/>
                          <a:pt x="688879" y="122983"/>
                        </a:cubicBezTo>
                        <a:cubicBezTo>
                          <a:pt x="688879" y="143560"/>
                          <a:pt x="672198" y="160241"/>
                          <a:pt x="651621" y="160241"/>
                        </a:cubicBezTo>
                        <a:cubicBezTo>
                          <a:pt x="631044" y="160241"/>
                          <a:pt x="614363" y="143560"/>
                          <a:pt x="614363" y="122983"/>
                        </a:cubicBezTo>
                        <a:cubicBezTo>
                          <a:pt x="614363" y="102406"/>
                          <a:pt x="631044" y="85725"/>
                          <a:pt x="651621" y="85725"/>
                        </a:cubicBezTo>
                        <a:close/>
                        <a:moveTo>
                          <a:pt x="1013571" y="0"/>
                        </a:moveTo>
                        <a:cubicBezTo>
                          <a:pt x="1034148" y="0"/>
                          <a:pt x="1050829" y="16681"/>
                          <a:pt x="1050829" y="37258"/>
                        </a:cubicBezTo>
                        <a:cubicBezTo>
                          <a:pt x="1050829" y="57835"/>
                          <a:pt x="1034148" y="74516"/>
                          <a:pt x="1013571" y="74516"/>
                        </a:cubicBezTo>
                        <a:cubicBezTo>
                          <a:pt x="992994" y="74516"/>
                          <a:pt x="976313" y="57835"/>
                          <a:pt x="976313" y="37258"/>
                        </a:cubicBezTo>
                        <a:cubicBezTo>
                          <a:pt x="976313" y="16681"/>
                          <a:pt x="992994" y="0"/>
                          <a:pt x="1013571" y="0"/>
                        </a:cubicBezTo>
                        <a:close/>
                      </a:path>
                    </a:pathLst>
                  </a:custGeom>
                  <a:solidFill>
                    <a:srgbClr val="003300">
                      <a:alpha val="3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0" name="星: 8 pt 479">
                    <a:extLst>
                      <a:ext uri="{FF2B5EF4-FFF2-40B4-BE49-F238E27FC236}">
                        <a16:creationId xmlns:a16="http://schemas.microsoft.com/office/drawing/2014/main" id="{A20B91D1-DDCB-40F4-A519-922557F39897}"/>
                      </a:ext>
                    </a:extLst>
                  </p:cNvPr>
                  <p:cNvSpPr/>
                  <p:nvPr/>
                </p:nvSpPr>
                <p:spPr>
                  <a:xfrm>
                    <a:off x="2797803" y="5466376"/>
                    <a:ext cx="212448" cy="107156"/>
                  </a:xfrm>
                  <a:prstGeom prst="star8">
                    <a:avLst>
                      <a:gd name="adj" fmla="val 39722"/>
                    </a:avLst>
                  </a:pr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81" name="楕円 480">
                    <a:extLst>
                      <a:ext uri="{FF2B5EF4-FFF2-40B4-BE49-F238E27FC236}">
                        <a16:creationId xmlns:a16="http://schemas.microsoft.com/office/drawing/2014/main" id="{D1BE851D-E2CD-4E61-B59B-CDDB418A9A43}"/>
                      </a:ext>
                    </a:extLst>
                  </p:cNvPr>
                  <p:cNvSpPr/>
                  <p:nvPr/>
                </p:nvSpPr>
                <p:spPr>
                  <a:xfrm>
                    <a:off x="2859881" y="5495604"/>
                    <a:ext cx="85725" cy="45719"/>
                  </a:xfrm>
                  <a:prstGeom prst="ellipse">
                    <a:avLst/>
                  </a:prstGeom>
                  <a:solidFill>
                    <a:srgbClr val="3399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C676B7AA-68D6-42CD-A2B9-DFDA39E68F7F}"/>
                    </a:ext>
                  </a:extLst>
                </p:cNvPr>
                <p:cNvSpPr/>
                <p:nvPr/>
              </p:nvSpPr>
              <p:spPr>
                <a:xfrm rot="296478">
                  <a:off x="2424125" y="1814072"/>
                  <a:ext cx="305030" cy="261424"/>
                </a:xfrm>
                <a:custGeom>
                  <a:avLst/>
                  <a:gdLst>
                    <a:gd name="connsiteX0" fmla="*/ 145189 w 304116"/>
                    <a:gd name="connsiteY0" fmla="*/ 61656 h 260642"/>
                    <a:gd name="connsiteX1" fmla="*/ 254626 w 304116"/>
                    <a:gd name="connsiteY1" fmla="*/ 114864 h 260642"/>
                    <a:gd name="connsiteX2" fmla="*/ 282220 w 304116"/>
                    <a:gd name="connsiteY2" fmla="*/ 259201 h 260642"/>
                    <a:gd name="connsiteX3" fmla="*/ 189519 w 304116"/>
                    <a:gd name="connsiteY3" fmla="*/ 179971 h 260642"/>
                    <a:gd name="connsiteX4" fmla="*/ 116176 w 304116"/>
                    <a:gd name="connsiteY4" fmla="*/ 83631 h 260642"/>
                    <a:gd name="connsiteX5" fmla="*/ 145189 w 304116"/>
                    <a:gd name="connsiteY5" fmla="*/ 61656 h 260642"/>
                    <a:gd name="connsiteX6" fmla="*/ 46549 w 304116"/>
                    <a:gd name="connsiteY6" fmla="*/ 0 h 260642"/>
                    <a:gd name="connsiteX7" fmla="*/ 93098 w 304116"/>
                    <a:gd name="connsiteY7" fmla="*/ 46549 h 260642"/>
                    <a:gd name="connsiteX8" fmla="*/ 46549 w 304116"/>
                    <a:gd name="connsiteY8" fmla="*/ 93098 h 260642"/>
                    <a:gd name="connsiteX9" fmla="*/ 0 w 304116"/>
                    <a:gd name="connsiteY9" fmla="*/ 46549 h 260642"/>
                    <a:gd name="connsiteX10" fmla="*/ 46549 w 304116"/>
                    <a:gd name="connsiteY10" fmla="*/ 0 h 260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4116" h="260642">
                      <a:moveTo>
                        <a:pt x="145189" y="61656"/>
                      </a:moveTo>
                      <a:cubicBezTo>
                        <a:pt x="181399" y="56002"/>
                        <a:pt x="233871" y="92917"/>
                        <a:pt x="254626" y="114864"/>
                      </a:cubicBezTo>
                      <a:cubicBezTo>
                        <a:pt x="282300" y="144126"/>
                        <a:pt x="333494" y="247578"/>
                        <a:pt x="282220" y="259201"/>
                      </a:cubicBezTo>
                      <a:cubicBezTo>
                        <a:pt x="230946" y="270824"/>
                        <a:pt x="217193" y="209232"/>
                        <a:pt x="189519" y="179971"/>
                      </a:cubicBezTo>
                      <a:cubicBezTo>
                        <a:pt x="161846" y="150709"/>
                        <a:pt x="89459" y="137532"/>
                        <a:pt x="116176" y="83631"/>
                      </a:cubicBezTo>
                      <a:cubicBezTo>
                        <a:pt x="122855" y="70155"/>
                        <a:pt x="133118" y="63541"/>
                        <a:pt x="145189" y="61656"/>
                      </a:cubicBezTo>
                      <a:close/>
                      <a:moveTo>
                        <a:pt x="46549" y="0"/>
                      </a:moveTo>
                      <a:cubicBezTo>
                        <a:pt x="72257" y="0"/>
                        <a:pt x="93098" y="20841"/>
                        <a:pt x="93098" y="46549"/>
                      </a:cubicBezTo>
                      <a:cubicBezTo>
                        <a:pt x="93098" y="72257"/>
                        <a:pt x="72257" y="93098"/>
                        <a:pt x="46549" y="93098"/>
                      </a:cubicBezTo>
                      <a:cubicBezTo>
                        <a:pt x="20841" y="93098"/>
                        <a:pt x="0" y="72257"/>
                        <a:pt x="0" y="46549"/>
                      </a:cubicBezTo>
                      <a:cubicBezTo>
                        <a:pt x="0" y="20841"/>
                        <a:pt x="20841" y="0"/>
                        <a:pt x="4654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469" name="グループ化 468">
                <a:extLst>
                  <a:ext uri="{FF2B5EF4-FFF2-40B4-BE49-F238E27FC236}">
                    <a16:creationId xmlns:a16="http://schemas.microsoft.com/office/drawing/2014/main" id="{070B2B17-96E9-481B-BDA9-AA48A2F8E0E1}"/>
                  </a:ext>
                </a:extLst>
              </p:cNvPr>
              <p:cNvGrpSpPr/>
              <p:nvPr/>
            </p:nvGrpSpPr>
            <p:grpSpPr>
              <a:xfrm>
                <a:off x="4707367" y="2144717"/>
                <a:ext cx="1018496" cy="953815"/>
                <a:chOff x="1170115" y="1552755"/>
                <a:chExt cx="1711108" cy="1602442"/>
              </a:xfrm>
            </p:grpSpPr>
            <p:grpSp>
              <p:nvGrpSpPr>
                <p:cNvPr id="470" name="グループ化 469">
                  <a:extLst>
                    <a:ext uri="{FF2B5EF4-FFF2-40B4-BE49-F238E27FC236}">
                      <a16:creationId xmlns:a16="http://schemas.microsoft.com/office/drawing/2014/main" id="{1D9EB29B-6523-4C98-AA7B-456A19DF65D2}"/>
                    </a:ext>
                  </a:extLst>
                </p:cNvPr>
                <p:cNvGrpSpPr/>
                <p:nvPr/>
              </p:nvGrpSpPr>
              <p:grpSpPr>
                <a:xfrm>
                  <a:off x="1170115" y="1552755"/>
                  <a:ext cx="1711108" cy="1602442"/>
                  <a:chOff x="2447331" y="5466376"/>
                  <a:chExt cx="907334" cy="766597"/>
                </a:xfrm>
              </p:grpSpPr>
              <p:sp>
                <p:nvSpPr>
                  <p:cNvPr id="472" name="楕円 471">
                    <a:extLst>
                      <a:ext uri="{FF2B5EF4-FFF2-40B4-BE49-F238E27FC236}">
                        <a16:creationId xmlns:a16="http://schemas.microsoft.com/office/drawing/2014/main" id="{903B7054-1265-4DC2-86D3-EF63CCC2E8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47331" y="5497332"/>
                    <a:ext cx="907334" cy="735641"/>
                  </a:xfrm>
                  <a:prstGeom prst="ellipse">
                    <a:avLst/>
                  </a:prstGeom>
                  <a:gradFill flip="none" rotWithShape="1">
                    <a:gsLst>
                      <a:gs pos="88000">
                        <a:srgbClr val="003300"/>
                      </a:gs>
                      <a:gs pos="0">
                        <a:srgbClr val="92D050"/>
                      </a:gs>
                      <a:gs pos="50000">
                        <a:srgbClr val="339933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3" name="フリーフォーム: 図形 472">
                    <a:extLst>
                      <a:ext uri="{FF2B5EF4-FFF2-40B4-BE49-F238E27FC236}">
                        <a16:creationId xmlns:a16="http://schemas.microsoft.com/office/drawing/2014/main" id="{DE3FA124-1044-432E-83BC-A20BF7FE0E82}"/>
                      </a:ext>
                    </a:extLst>
                  </p:cNvPr>
                  <p:cNvSpPr/>
                  <p:nvPr/>
                </p:nvSpPr>
                <p:spPr>
                  <a:xfrm>
                    <a:off x="2539212" y="5554839"/>
                    <a:ext cx="712533" cy="624922"/>
                  </a:xfrm>
                  <a:custGeom>
                    <a:avLst/>
                    <a:gdLst>
                      <a:gd name="connsiteX0" fmla="*/ 1198482 w 1936653"/>
                      <a:gd name="connsiteY0" fmla="*/ 1624013 h 1698529"/>
                      <a:gd name="connsiteX1" fmla="*/ 1235740 w 1936653"/>
                      <a:gd name="connsiteY1" fmla="*/ 1661271 h 1698529"/>
                      <a:gd name="connsiteX2" fmla="*/ 1198482 w 1936653"/>
                      <a:gd name="connsiteY2" fmla="*/ 1698529 h 1698529"/>
                      <a:gd name="connsiteX3" fmla="*/ 1161224 w 1936653"/>
                      <a:gd name="connsiteY3" fmla="*/ 1661271 h 1698529"/>
                      <a:gd name="connsiteX4" fmla="*/ 1198482 w 1936653"/>
                      <a:gd name="connsiteY4" fmla="*/ 1624013 h 1698529"/>
                      <a:gd name="connsiteX5" fmla="*/ 888920 w 1936653"/>
                      <a:gd name="connsiteY5" fmla="*/ 1585913 h 1698529"/>
                      <a:gd name="connsiteX6" fmla="*/ 926178 w 1936653"/>
                      <a:gd name="connsiteY6" fmla="*/ 1623171 h 1698529"/>
                      <a:gd name="connsiteX7" fmla="*/ 888920 w 1936653"/>
                      <a:gd name="connsiteY7" fmla="*/ 1660429 h 1698529"/>
                      <a:gd name="connsiteX8" fmla="*/ 851662 w 1936653"/>
                      <a:gd name="connsiteY8" fmla="*/ 1623171 h 1698529"/>
                      <a:gd name="connsiteX9" fmla="*/ 888920 w 1936653"/>
                      <a:gd name="connsiteY9" fmla="*/ 1585913 h 1698529"/>
                      <a:gd name="connsiteX10" fmla="*/ 1560432 w 1936653"/>
                      <a:gd name="connsiteY10" fmla="*/ 1543050 h 1698529"/>
                      <a:gd name="connsiteX11" fmla="*/ 1597690 w 1936653"/>
                      <a:gd name="connsiteY11" fmla="*/ 1580308 h 1698529"/>
                      <a:gd name="connsiteX12" fmla="*/ 1560432 w 1936653"/>
                      <a:gd name="connsiteY12" fmla="*/ 1617566 h 1698529"/>
                      <a:gd name="connsiteX13" fmla="*/ 1523174 w 1936653"/>
                      <a:gd name="connsiteY13" fmla="*/ 1580308 h 1698529"/>
                      <a:gd name="connsiteX14" fmla="*/ 1560432 w 1936653"/>
                      <a:gd name="connsiteY14" fmla="*/ 1543050 h 1698529"/>
                      <a:gd name="connsiteX15" fmla="*/ 436482 w 1936653"/>
                      <a:gd name="connsiteY15" fmla="*/ 1519238 h 1698529"/>
                      <a:gd name="connsiteX16" fmla="*/ 473740 w 1936653"/>
                      <a:gd name="connsiteY16" fmla="*/ 1556496 h 1698529"/>
                      <a:gd name="connsiteX17" fmla="*/ 436482 w 1936653"/>
                      <a:gd name="connsiteY17" fmla="*/ 1593754 h 1698529"/>
                      <a:gd name="connsiteX18" fmla="*/ 399224 w 1936653"/>
                      <a:gd name="connsiteY18" fmla="*/ 1556496 h 1698529"/>
                      <a:gd name="connsiteX19" fmla="*/ 436482 w 1936653"/>
                      <a:gd name="connsiteY19" fmla="*/ 1519238 h 1698529"/>
                      <a:gd name="connsiteX20" fmla="*/ 665908 w 1936653"/>
                      <a:gd name="connsiteY20" fmla="*/ 1471614 h 1698529"/>
                      <a:gd name="connsiteX21" fmla="*/ 703166 w 1936653"/>
                      <a:gd name="connsiteY21" fmla="*/ 1508872 h 1698529"/>
                      <a:gd name="connsiteX22" fmla="*/ 665908 w 1936653"/>
                      <a:gd name="connsiteY22" fmla="*/ 1546130 h 1698529"/>
                      <a:gd name="connsiteX23" fmla="*/ 628650 w 1936653"/>
                      <a:gd name="connsiteY23" fmla="*/ 1508872 h 1698529"/>
                      <a:gd name="connsiteX24" fmla="*/ 665908 w 1936653"/>
                      <a:gd name="connsiteY24" fmla="*/ 1471614 h 1698529"/>
                      <a:gd name="connsiteX25" fmla="*/ 1104058 w 1936653"/>
                      <a:gd name="connsiteY25" fmla="*/ 1428751 h 1698529"/>
                      <a:gd name="connsiteX26" fmla="*/ 1141316 w 1936653"/>
                      <a:gd name="connsiteY26" fmla="*/ 1466009 h 1698529"/>
                      <a:gd name="connsiteX27" fmla="*/ 1104058 w 1936653"/>
                      <a:gd name="connsiteY27" fmla="*/ 1503267 h 1698529"/>
                      <a:gd name="connsiteX28" fmla="*/ 1066800 w 1936653"/>
                      <a:gd name="connsiteY28" fmla="*/ 1466009 h 1698529"/>
                      <a:gd name="connsiteX29" fmla="*/ 1104058 w 1936653"/>
                      <a:gd name="connsiteY29" fmla="*/ 1428751 h 1698529"/>
                      <a:gd name="connsiteX30" fmla="*/ 1351708 w 1936653"/>
                      <a:gd name="connsiteY30" fmla="*/ 1414464 h 1698529"/>
                      <a:gd name="connsiteX31" fmla="*/ 1388966 w 1936653"/>
                      <a:gd name="connsiteY31" fmla="*/ 1451722 h 1698529"/>
                      <a:gd name="connsiteX32" fmla="*/ 1351708 w 1936653"/>
                      <a:gd name="connsiteY32" fmla="*/ 1488980 h 1698529"/>
                      <a:gd name="connsiteX33" fmla="*/ 1314450 w 1936653"/>
                      <a:gd name="connsiteY33" fmla="*/ 1451722 h 1698529"/>
                      <a:gd name="connsiteX34" fmla="*/ 1351708 w 1936653"/>
                      <a:gd name="connsiteY34" fmla="*/ 1414464 h 1698529"/>
                      <a:gd name="connsiteX35" fmla="*/ 203120 w 1936653"/>
                      <a:gd name="connsiteY35" fmla="*/ 1328738 h 1698529"/>
                      <a:gd name="connsiteX36" fmla="*/ 240378 w 1936653"/>
                      <a:gd name="connsiteY36" fmla="*/ 1365996 h 1698529"/>
                      <a:gd name="connsiteX37" fmla="*/ 203120 w 1936653"/>
                      <a:gd name="connsiteY37" fmla="*/ 1403254 h 1698529"/>
                      <a:gd name="connsiteX38" fmla="*/ 165862 w 1936653"/>
                      <a:gd name="connsiteY38" fmla="*/ 1365996 h 1698529"/>
                      <a:gd name="connsiteX39" fmla="*/ 203120 w 1936653"/>
                      <a:gd name="connsiteY39" fmla="*/ 1328738 h 1698529"/>
                      <a:gd name="connsiteX40" fmla="*/ 1608883 w 1936653"/>
                      <a:gd name="connsiteY40" fmla="*/ 1290639 h 1698529"/>
                      <a:gd name="connsiteX41" fmla="*/ 1646141 w 1936653"/>
                      <a:gd name="connsiteY41" fmla="*/ 1327897 h 1698529"/>
                      <a:gd name="connsiteX42" fmla="*/ 1608883 w 1936653"/>
                      <a:gd name="connsiteY42" fmla="*/ 1365155 h 1698529"/>
                      <a:gd name="connsiteX43" fmla="*/ 1571625 w 1936653"/>
                      <a:gd name="connsiteY43" fmla="*/ 1327897 h 1698529"/>
                      <a:gd name="connsiteX44" fmla="*/ 1608883 w 1936653"/>
                      <a:gd name="connsiteY44" fmla="*/ 1290639 h 1698529"/>
                      <a:gd name="connsiteX45" fmla="*/ 894508 w 1936653"/>
                      <a:gd name="connsiteY45" fmla="*/ 1281114 h 1698529"/>
                      <a:gd name="connsiteX46" fmla="*/ 931766 w 1936653"/>
                      <a:gd name="connsiteY46" fmla="*/ 1318372 h 1698529"/>
                      <a:gd name="connsiteX47" fmla="*/ 894508 w 1936653"/>
                      <a:gd name="connsiteY47" fmla="*/ 1355630 h 1698529"/>
                      <a:gd name="connsiteX48" fmla="*/ 857250 w 1936653"/>
                      <a:gd name="connsiteY48" fmla="*/ 1318372 h 1698529"/>
                      <a:gd name="connsiteX49" fmla="*/ 894508 w 1936653"/>
                      <a:gd name="connsiteY49" fmla="*/ 1281114 h 1698529"/>
                      <a:gd name="connsiteX50" fmla="*/ 484090 w 1936653"/>
                      <a:gd name="connsiteY50" fmla="*/ 1253381 h 1698529"/>
                      <a:gd name="connsiteX51" fmla="*/ 521348 w 1936653"/>
                      <a:gd name="connsiteY51" fmla="*/ 1290639 h 1698529"/>
                      <a:gd name="connsiteX52" fmla="*/ 484090 w 1936653"/>
                      <a:gd name="connsiteY52" fmla="*/ 1327897 h 1698529"/>
                      <a:gd name="connsiteX53" fmla="*/ 446832 w 1936653"/>
                      <a:gd name="connsiteY53" fmla="*/ 1290639 h 1698529"/>
                      <a:gd name="connsiteX54" fmla="*/ 484090 w 1936653"/>
                      <a:gd name="connsiteY54" fmla="*/ 1253381 h 1698529"/>
                      <a:gd name="connsiteX55" fmla="*/ 1156446 w 1936653"/>
                      <a:gd name="connsiteY55" fmla="*/ 1138238 h 1698529"/>
                      <a:gd name="connsiteX56" fmla="*/ 1193704 w 1936653"/>
                      <a:gd name="connsiteY56" fmla="*/ 1175496 h 1698529"/>
                      <a:gd name="connsiteX57" fmla="*/ 1156446 w 1936653"/>
                      <a:gd name="connsiteY57" fmla="*/ 1212754 h 1698529"/>
                      <a:gd name="connsiteX58" fmla="*/ 1119188 w 1936653"/>
                      <a:gd name="connsiteY58" fmla="*/ 1175496 h 1698529"/>
                      <a:gd name="connsiteX59" fmla="*/ 1156446 w 1936653"/>
                      <a:gd name="connsiteY59" fmla="*/ 1138238 h 1698529"/>
                      <a:gd name="connsiteX60" fmla="*/ 1394571 w 1936653"/>
                      <a:gd name="connsiteY60" fmla="*/ 1119188 h 1698529"/>
                      <a:gd name="connsiteX61" fmla="*/ 1431829 w 1936653"/>
                      <a:gd name="connsiteY61" fmla="*/ 1156446 h 1698529"/>
                      <a:gd name="connsiteX62" fmla="*/ 1394571 w 1936653"/>
                      <a:gd name="connsiteY62" fmla="*/ 1193704 h 1698529"/>
                      <a:gd name="connsiteX63" fmla="*/ 1357313 w 1936653"/>
                      <a:gd name="connsiteY63" fmla="*/ 1156446 h 1698529"/>
                      <a:gd name="connsiteX64" fmla="*/ 1394571 w 1936653"/>
                      <a:gd name="connsiteY64" fmla="*/ 1119188 h 1698529"/>
                      <a:gd name="connsiteX65" fmla="*/ 680196 w 1936653"/>
                      <a:gd name="connsiteY65" fmla="*/ 1109663 h 1698529"/>
                      <a:gd name="connsiteX66" fmla="*/ 717454 w 1936653"/>
                      <a:gd name="connsiteY66" fmla="*/ 1146921 h 1698529"/>
                      <a:gd name="connsiteX67" fmla="*/ 680196 w 1936653"/>
                      <a:gd name="connsiteY67" fmla="*/ 1184179 h 1698529"/>
                      <a:gd name="connsiteX68" fmla="*/ 642938 w 1936653"/>
                      <a:gd name="connsiteY68" fmla="*/ 1146921 h 1698529"/>
                      <a:gd name="connsiteX69" fmla="*/ 680196 w 1936653"/>
                      <a:gd name="connsiteY69" fmla="*/ 1109663 h 1698529"/>
                      <a:gd name="connsiteX70" fmla="*/ 265858 w 1936653"/>
                      <a:gd name="connsiteY70" fmla="*/ 1100137 h 1698529"/>
                      <a:gd name="connsiteX71" fmla="*/ 303116 w 1936653"/>
                      <a:gd name="connsiteY71" fmla="*/ 1137395 h 1698529"/>
                      <a:gd name="connsiteX72" fmla="*/ 265858 w 1936653"/>
                      <a:gd name="connsiteY72" fmla="*/ 1174653 h 1698529"/>
                      <a:gd name="connsiteX73" fmla="*/ 228600 w 1936653"/>
                      <a:gd name="connsiteY73" fmla="*/ 1137395 h 1698529"/>
                      <a:gd name="connsiteX74" fmla="*/ 265858 w 1936653"/>
                      <a:gd name="connsiteY74" fmla="*/ 1100137 h 1698529"/>
                      <a:gd name="connsiteX75" fmla="*/ 1846182 w 1936653"/>
                      <a:gd name="connsiteY75" fmla="*/ 1076325 h 1698529"/>
                      <a:gd name="connsiteX76" fmla="*/ 1883440 w 1936653"/>
                      <a:gd name="connsiteY76" fmla="*/ 1113583 h 1698529"/>
                      <a:gd name="connsiteX77" fmla="*/ 1846182 w 1936653"/>
                      <a:gd name="connsiteY77" fmla="*/ 1150841 h 1698529"/>
                      <a:gd name="connsiteX78" fmla="*/ 1808924 w 1936653"/>
                      <a:gd name="connsiteY78" fmla="*/ 1113583 h 1698529"/>
                      <a:gd name="connsiteX79" fmla="*/ 1846182 w 1936653"/>
                      <a:gd name="connsiteY79" fmla="*/ 1076325 h 1698529"/>
                      <a:gd name="connsiteX80" fmla="*/ 1604120 w 1936653"/>
                      <a:gd name="connsiteY80" fmla="*/ 1019176 h 1698529"/>
                      <a:gd name="connsiteX81" fmla="*/ 1641378 w 1936653"/>
                      <a:gd name="connsiteY81" fmla="*/ 1056434 h 1698529"/>
                      <a:gd name="connsiteX82" fmla="*/ 1604120 w 1936653"/>
                      <a:gd name="connsiteY82" fmla="*/ 1093692 h 1698529"/>
                      <a:gd name="connsiteX83" fmla="*/ 1566862 w 1936653"/>
                      <a:gd name="connsiteY83" fmla="*/ 1056434 h 1698529"/>
                      <a:gd name="connsiteX84" fmla="*/ 1604120 w 1936653"/>
                      <a:gd name="connsiteY84" fmla="*/ 1019176 h 1698529"/>
                      <a:gd name="connsiteX85" fmla="*/ 470646 w 1936653"/>
                      <a:gd name="connsiteY85" fmla="*/ 962026 h 1698529"/>
                      <a:gd name="connsiteX86" fmla="*/ 507904 w 1936653"/>
                      <a:gd name="connsiteY86" fmla="*/ 999284 h 1698529"/>
                      <a:gd name="connsiteX87" fmla="*/ 470646 w 1936653"/>
                      <a:gd name="connsiteY87" fmla="*/ 1036542 h 1698529"/>
                      <a:gd name="connsiteX88" fmla="*/ 433388 w 1936653"/>
                      <a:gd name="connsiteY88" fmla="*/ 999284 h 1698529"/>
                      <a:gd name="connsiteX89" fmla="*/ 470646 w 1936653"/>
                      <a:gd name="connsiteY89" fmla="*/ 962026 h 1698529"/>
                      <a:gd name="connsiteX90" fmla="*/ 873353 w 1936653"/>
                      <a:gd name="connsiteY90" fmla="*/ 943629 h 1698529"/>
                      <a:gd name="connsiteX91" fmla="*/ 910611 w 1936653"/>
                      <a:gd name="connsiteY91" fmla="*/ 980887 h 1698529"/>
                      <a:gd name="connsiteX92" fmla="*/ 873353 w 1936653"/>
                      <a:gd name="connsiteY92" fmla="*/ 1018145 h 1698529"/>
                      <a:gd name="connsiteX93" fmla="*/ 836095 w 1936653"/>
                      <a:gd name="connsiteY93" fmla="*/ 980887 h 1698529"/>
                      <a:gd name="connsiteX94" fmla="*/ 873353 w 1936653"/>
                      <a:gd name="connsiteY94" fmla="*/ 943629 h 1698529"/>
                      <a:gd name="connsiteX95" fmla="*/ 1129273 w 1936653"/>
                      <a:gd name="connsiteY95" fmla="*/ 912715 h 1698529"/>
                      <a:gd name="connsiteX96" fmla="*/ 1166531 w 1936653"/>
                      <a:gd name="connsiteY96" fmla="*/ 949973 h 1698529"/>
                      <a:gd name="connsiteX97" fmla="*/ 1129273 w 1936653"/>
                      <a:gd name="connsiteY97" fmla="*/ 987231 h 1698529"/>
                      <a:gd name="connsiteX98" fmla="*/ 1092015 w 1936653"/>
                      <a:gd name="connsiteY98" fmla="*/ 949973 h 1698529"/>
                      <a:gd name="connsiteX99" fmla="*/ 1129273 w 1936653"/>
                      <a:gd name="connsiteY99" fmla="*/ 912715 h 1698529"/>
                      <a:gd name="connsiteX100" fmla="*/ 1394570 w 1936653"/>
                      <a:gd name="connsiteY100" fmla="*/ 871539 h 1698529"/>
                      <a:gd name="connsiteX101" fmla="*/ 1431828 w 1936653"/>
                      <a:gd name="connsiteY101" fmla="*/ 908797 h 1698529"/>
                      <a:gd name="connsiteX102" fmla="*/ 1394570 w 1936653"/>
                      <a:gd name="connsiteY102" fmla="*/ 946055 h 1698529"/>
                      <a:gd name="connsiteX103" fmla="*/ 1357312 w 1936653"/>
                      <a:gd name="connsiteY103" fmla="*/ 908797 h 1698529"/>
                      <a:gd name="connsiteX104" fmla="*/ 1394570 w 1936653"/>
                      <a:gd name="connsiteY104" fmla="*/ 871539 h 1698529"/>
                      <a:gd name="connsiteX105" fmla="*/ 1696605 w 1936653"/>
                      <a:gd name="connsiteY105" fmla="*/ 857060 h 1698529"/>
                      <a:gd name="connsiteX106" fmla="*/ 1733863 w 1936653"/>
                      <a:gd name="connsiteY106" fmla="*/ 894318 h 1698529"/>
                      <a:gd name="connsiteX107" fmla="*/ 1696605 w 1936653"/>
                      <a:gd name="connsiteY107" fmla="*/ 931576 h 1698529"/>
                      <a:gd name="connsiteX108" fmla="*/ 1659347 w 1936653"/>
                      <a:gd name="connsiteY108" fmla="*/ 894318 h 1698529"/>
                      <a:gd name="connsiteX109" fmla="*/ 1696605 w 1936653"/>
                      <a:gd name="connsiteY109" fmla="*/ 857060 h 1698529"/>
                      <a:gd name="connsiteX110" fmla="*/ 656383 w 1936653"/>
                      <a:gd name="connsiteY110" fmla="*/ 828675 h 1698529"/>
                      <a:gd name="connsiteX111" fmla="*/ 693641 w 1936653"/>
                      <a:gd name="connsiteY111" fmla="*/ 865933 h 1698529"/>
                      <a:gd name="connsiteX112" fmla="*/ 656383 w 1936653"/>
                      <a:gd name="connsiteY112" fmla="*/ 903191 h 1698529"/>
                      <a:gd name="connsiteX113" fmla="*/ 619125 w 1936653"/>
                      <a:gd name="connsiteY113" fmla="*/ 865933 h 1698529"/>
                      <a:gd name="connsiteX114" fmla="*/ 656383 w 1936653"/>
                      <a:gd name="connsiteY114" fmla="*/ 828675 h 1698529"/>
                      <a:gd name="connsiteX115" fmla="*/ 246808 w 1936653"/>
                      <a:gd name="connsiteY115" fmla="*/ 823913 h 1698529"/>
                      <a:gd name="connsiteX116" fmla="*/ 284066 w 1936653"/>
                      <a:gd name="connsiteY116" fmla="*/ 861171 h 1698529"/>
                      <a:gd name="connsiteX117" fmla="*/ 246808 w 1936653"/>
                      <a:gd name="connsiteY117" fmla="*/ 898429 h 1698529"/>
                      <a:gd name="connsiteX118" fmla="*/ 209550 w 1936653"/>
                      <a:gd name="connsiteY118" fmla="*/ 861171 h 1698529"/>
                      <a:gd name="connsiteX119" fmla="*/ 246808 w 1936653"/>
                      <a:gd name="connsiteY119" fmla="*/ 823913 h 1698529"/>
                      <a:gd name="connsiteX120" fmla="*/ 1219761 w 1936653"/>
                      <a:gd name="connsiteY120" fmla="*/ 726977 h 1698529"/>
                      <a:gd name="connsiteX121" fmla="*/ 1257019 w 1936653"/>
                      <a:gd name="connsiteY121" fmla="*/ 764235 h 1698529"/>
                      <a:gd name="connsiteX122" fmla="*/ 1219761 w 1936653"/>
                      <a:gd name="connsiteY122" fmla="*/ 801493 h 1698529"/>
                      <a:gd name="connsiteX123" fmla="*/ 1182503 w 1936653"/>
                      <a:gd name="connsiteY123" fmla="*/ 764235 h 1698529"/>
                      <a:gd name="connsiteX124" fmla="*/ 1219761 w 1936653"/>
                      <a:gd name="connsiteY124" fmla="*/ 726977 h 1698529"/>
                      <a:gd name="connsiteX125" fmla="*/ 1899395 w 1936653"/>
                      <a:gd name="connsiteY125" fmla="*/ 714377 h 1698529"/>
                      <a:gd name="connsiteX126" fmla="*/ 1936653 w 1936653"/>
                      <a:gd name="connsiteY126" fmla="*/ 751635 h 1698529"/>
                      <a:gd name="connsiteX127" fmla="*/ 1899395 w 1936653"/>
                      <a:gd name="connsiteY127" fmla="*/ 788893 h 1698529"/>
                      <a:gd name="connsiteX128" fmla="*/ 1862137 w 1936653"/>
                      <a:gd name="connsiteY128" fmla="*/ 751635 h 1698529"/>
                      <a:gd name="connsiteX129" fmla="*/ 1899395 w 1936653"/>
                      <a:gd name="connsiteY129" fmla="*/ 714377 h 1698529"/>
                      <a:gd name="connsiteX130" fmla="*/ 1523158 w 1936653"/>
                      <a:gd name="connsiteY130" fmla="*/ 695326 h 1698529"/>
                      <a:gd name="connsiteX131" fmla="*/ 1560416 w 1936653"/>
                      <a:gd name="connsiteY131" fmla="*/ 732584 h 1698529"/>
                      <a:gd name="connsiteX132" fmla="*/ 1523158 w 1936653"/>
                      <a:gd name="connsiteY132" fmla="*/ 769842 h 1698529"/>
                      <a:gd name="connsiteX133" fmla="*/ 1485900 w 1936653"/>
                      <a:gd name="connsiteY133" fmla="*/ 732584 h 1698529"/>
                      <a:gd name="connsiteX134" fmla="*/ 1523158 w 1936653"/>
                      <a:gd name="connsiteY134" fmla="*/ 695326 h 1698529"/>
                      <a:gd name="connsiteX135" fmla="*/ 446833 w 1936653"/>
                      <a:gd name="connsiteY135" fmla="*/ 681038 h 1698529"/>
                      <a:gd name="connsiteX136" fmla="*/ 484091 w 1936653"/>
                      <a:gd name="connsiteY136" fmla="*/ 718296 h 1698529"/>
                      <a:gd name="connsiteX137" fmla="*/ 446833 w 1936653"/>
                      <a:gd name="connsiteY137" fmla="*/ 755554 h 1698529"/>
                      <a:gd name="connsiteX138" fmla="*/ 409575 w 1936653"/>
                      <a:gd name="connsiteY138" fmla="*/ 718296 h 1698529"/>
                      <a:gd name="connsiteX139" fmla="*/ 446833 w 1936653"/>
                      <a:gd name="connsiteY139" fmla="*/ 681038 h 1698529"/>
                      <a:gd name="connsiteX140" fmla="*/ 970708 w 1936653"/>
                      <a:gd name="connsiteY140" fmla="*/ 676276 h 1698529"/>
                      <a:gd name="connsiteX141" fmla="*/ 1007966 w 1936653"/>
                      <a:gd name="connsiteY141" fmla="*/ 713534 h 1698529"/>
                      <a:gd name="connsiteX142" fmla="*/ 970708 w 1936653"/>
                      <a:gd name="connsiteY142" fmla="*/ 750792 h 1698529"/>
                      <a:gd name="connsiteX143" fmla="*/ 933450 w 1936653"/>
                      <a:gd name="connsiteY143" fmla="*/ 713534 h 1698529"/>
                      <a:gd name="connsiteX144" fmla="*/ 970708 w 1936653"/>
                      <a:gd name="connsiteY144" fmla="*/ 676276 h 1698529"/>
                      <a:gd name="connsiteX145" fmla="*/ 37258 w 1936653"/>
                      <a:gd name="connsiteY145" fmla="*/ 676276 h 1698529"/>
                      <a:gd name="connsiteX146" fmla="*/ 74516 w 1936653"/>
                      <a:gd name="connsiteY146" fmla="*/ 713534 h 1698529"/>
                      <a:gd name="connsiteX147" fmla="*/ 37258 w 1936653"/>
                      <a:gd name="connsiteY147" fmla="*/ 750792 h 1698529"/>
                      <a:gd name="connsiteX148" fmla="*/ 0 w 1936653"/>
                      <a:gd name="connsiteY148" fmla="*/ 713534 h 1698529"/>
                      <a:gd name="connsiteX149" fmla="*/ 37258 w 1936653"/>
                      <a:gd name="connsiteY149" fmla="*/ 676276 h 1698529"/>
                      <a:gd name="connsiteX150" fmla="*/ 656383 w 1936653"/>
                      <a:gd name="connsiteY150" fmla="*/ 652462 h 1698529"/>
                      <a:gd name="connsiteX151" fmla="*/ 693641 w 1936653"/>
                      <a:gd name="connsiteY151" fmla="*/ 689720 h 1698529"/>
                      <a:gd name="connsiteX152" fmla="*/ 656383 w 1936653"/>
                      <a:gd name="connsiteY152" fmla="*/ 726978 h 1698529"/>
                      <a:gd name="connsiteX153" fmla="*/ 619125 w 1936653"/>
                      <a:gd name="connsiteY153" fmla="*/ 689720 h 1698529"/>
                      <a:gd name="connsiteX154" fmla="*/ 656383 w 1936653"/>
                      <a:gd name="connsiteY154" fmla="*/ 652462 h 1698529"/>
                      <a:gd name="connsiteX155" fmla="*/ 1313608 w 1936653"/>
                      <a:gd name="connsiteY155" fmla="*/ 547689 h 1698529"/>
                      <a:gd name="connsiteX156" fmla="*/ 1350866 w 1936653"/>
                      <a:gd name="connsiteY156" fmla="*/ 584947 h 1698529"/>
                      <a:gd name="connsiteX157" fmla="*/ 1313608 w 1936653"/>
                      <a:gd name="connsiteY157" fmla="*/ 622205 h 1698529"/>
                      <a:gd name="connsiteX158" fmla="*/ 1276350 w 1936653"/>
                      <a:gd name="connsiteY158" fmla="*/ 584947 h 1698529"/>
                      <a:gd name="connsiteX159" fmla="*/ 1313608 w 1936653"/>
                      <a:gd name="connsiteY159" fmla="*/ 547689 h 1698529"/>
                      <a:gd name="connsiteX160" fmla="*/ 1728991 w 1936653"/>
                      <a:gd name="connsiteY160" fmla="*/ 503139 h 1698529"/>
                      <a:gd name="connsiteX161" fmla="*/ 1766249 w 1936653"/>
                      <a:gd name="connsiteY161" fmla="*/ 540397 h 1698529"/>
                      <a:gd name="connsiteX162" fmla="*/ 1728991 w 1936653"/>
                      <a:gd name="connsiteY162" fmla="*/ 577655 h 1698529"/>
                      <a:gd name="connsiteX163" fmla="*/ 1691733 w 1936653"/>
                      <a:gd name="connsiteY163" fmla="*/ 540397 h 1698529"/>
                      <a:gd name="connsiteX164" fmla="*/ 1728991 w 1936653"/>
                      <a:gd name="connsiteY164" fmla="*/ 503139 h 1698529"/>
                      <a:gd name="connsiteX165" fmla="*/ 723058 w 1936653"/>
                      <a:gd name="connsiteY165" fmla="*/ 476250 h 1698529"/>
                      <a:gd name="connsiteX166" fmla="*/ 760316 w 1936653"/>
                      <a:gd name="connsiteY166" fmla="*/ 513508 h 1698529"/>
                      <a:gd name="connsiteX167" fmla="*/ 723058 w 1936653"/>
                      <a:gd name="connsiteY167" fmla="*/ 550766 h 1698529"/>
                      <a:gd name="connsiteX168" fmla="*/ 685800 w 1936653"/>
                      <a:gd name="connsiteY168" fmla="*/ 513508 h 1698529"/>
                      <a:gd name="connsiteX169" fmla="*/ 723058 w 1936653"/>
                      <a:gd name="connsiteY169" fmla="*/ 476250 h 1698529"/>
                      <a:gd name="connsiteX170" fmla="*/ 251570 w 1936653"/>
                      <a:gd name="connsiteY170" fmla="*/ 461962 h 1698529"/>
                      <a:gd name="connsiteX171" fmla="*/ 288828 w 1936653"/>
                      <a:gd name="connsiteY171" fmla="*/ 499220 h 1698529"/>
                      <a:gd name="connsiteX172" fmla="*/ 251570 w 1936653"/>
                      <a:gd name="connsiteY172" fmla="*/ 536478 h 1698529"/>
                      <a:gd name="connsiteX173" fmla="*/ 214312 w 1936653"/>
                      <a:gd name="connsiteY173" fmla="*/ 499220 h 1698529"/>
                      <a:gd name="connsiteX174" fmla="*/ 251570 w 1936653"/>
                      <a:gd name="connsiteY174" fmla="*/ 461962 h 1698529"/>
                      <a:gd name="connsiteX175" fmla="*/ 1522332 w 1936653"/>
                      <a:gd name="connsiteY175" fmla="*/ 404813 h 1698529"/>
                      <a:gd name="connsiteX176" fmla="*/ 1559590 w 1936653"/>
                      <a:gd name="connsiteY176" fmla="*/ 442071 h 1698529"/>
                      <a:gd name="connsiteX177" fmla="*/ 1522332 w 1936653"/>
                      <a:gd name="connsiteY177" fmla="*/ 479329 h 1698529"/>
                      <a:gd name="connsiteX178" fmla="*/ 1485074 w 1936653"/>
                      <a:gd name="connsiteY178" fmla="*/ 442071 h 1698529"/>
                      <a:gd name="connsiteX179" fmla="*/ 1522332 w 1936653"/>
                      <a:gd name="connsiteY179" fmla="*/ 404813 h 1698529"/>
                      <a:gd name="connsiteX180" fmla="*/ 1080245 w 1936653"/>
                      <a:gd name="connsiteY180" fmla="*/ 395288 h 1698529"/>
                      <a:gd name="connsiteX181" fmla="*/ 1117503 w 1936653"/>
                      <a:gd name="connsiteY181" fmla="*/ 432546 h 1698529"/>
                      <a:gd name="connsiteX182" fmla="*/ 1080245 w 1936653"/>
                      <a:gd name="connsiteY182" fmla="*/ 469804 h 1698529"/>
                      <a:gd name="connsiteX183" fmla="*/ 1042987 w 1936653"/>
                      <a:gd name="connsiteY183" fmla="*/ 432546 h 1698529"/>
                      <a:gd name="connsiteX184" fmla="*/ 1080245 w 1936653"/>
                      <a:gd name="connsiteY184" fmla="*/ 395288 h 1698529"/>
                      <a:gd name="connsiteX185" fmla="*/ 513508 w 1936653"/>
                      <a:gd name="connsiteY185" fmla="*/ 328613 h 1698529"/>
                      <a:gd name="connsiteX186" fmla="*/ 550766 w 1936653"/>
                      <a:gd name="connsiteY186" fmla="*/ 365871 h 1698529"/>
                      <a:gd name="connsiteX187" fmla="*/ 513508 w 1936653"/>
                      <a:gd name="connsiteY187" fmla="*/ 403129 h 1698529"/>
                      <a:gd name="connsiteX188" fmla="*/ 476250 w 1936653"/>
                      <a:gd name="connsiteY188" fmla="*/ 365871 h 1698529"/>
                      <a:gd name="connsiteX189" fmla="*/ 513508 w 1936653"/>
                      <a:gd name="connsiteY189" fmla="*/ 328613 h 1698529"/>
                      <a:gd name="connsiteX190" fmla="*/ 870695 w 1936653"/>
                      <a:gd name="connsiteY190" fmla="*/ 247651 h 1698529"/>
                      <a:gd name="connsiteX191" fmla="*/ 907953 w 1936653"/>
                      <a:gd name="connsiteY191" fmla="*/ 284909 h 1698529"/>
                      <a:gd name="connsiteX192" fmla="*/ 870695 w 1936653"/>
                      <a:gd name="connsiteY192" fmla="*/ 322167 h 1698529"/>
                      <a:gd name="connsiteX193" fmla="*/ 833437 w 1936653"/>
                      <a:gd name="connsiteY193" fmla="*/ 284909 h 1698529"/>
                      <a:gd name="connsiteX194" fmla="*/ 870695 w 1936653"/>
                      <a:gd name="connsiteY194" fmla="*/ 247651 h 1698529"/>
                      <a:gd name="connsiteX195" fmla="*/ 1251695 w 1936653"/>
                      <a:gd name="connsiteY195" fmla="*/ 185739 h 1698529"/>
                      <a:gd name="connsiteX196" fmla="*/ 1288953 w 1936653"/>
                      <a:gd name="connsiteY196" fmla="*/ 222997 h 1698529"/>
                      <a:gd name="connsiteX197" fmla="*/ 1251695 w 1936653"/>
                      <a:gd name="connsiteY197" fmla="*/ 260255 h 1698529"/>
                      <a:gd name="connsiteX198" fmla="*/ 1214437 w 1936653"/>
                      <a:gd name="connsiteY198" fmla="*/ 222997 h 1698529"/>
                      <a:gd name="connsiteX199" fmla="*/ 1251695 w 1936653"/>
                      <a:gd name="connsiteY199" fmla="*/ 185739 h 1698529"/>
                      <a:gd name="connsiteX200" fmla="*/ 284908 w 1936653"/>
                      <a:gd name="connsiteY200" fmla="*/ 180975 h 1698529"/>
                      <a:gd name="connsiteX201" fmla="*/ 322166 w 1936653"/>
                      <a:gd name="connsiteY201" fmla="*/ 218233 h 1698529"/>
                      <a:gd name="connsiteX202" fmla="*/ 284908 w 1936653"/>
                      <a:gd name="connsiteY202" fmla="*/ 255491 h 1698529"/>
                      <a:gd name="connsiteX203" fmla="*/ 247650 w 1936653"/>
                      <a:gd name="connsiteY203" fmla="*/ 218233 h 1698529"/>
                      <a:gd name="connsiteX204" fmla="*/ 284908 w 1936653"/>
                      <a:gd name="connsiteY204" fmla="*/ 180975 h 1698529"/>
                      <a:gd name="connsiteX205" fmla="*/ 1546144 w 1936653"/>
                      <a:gd name="connsiteY205" fmla="*/ 119063 h 1698529"/>
                      <a:gd name="connsiteX206" fmla="*/ 1583402 w 1936653"/>
                      <a:gd name="connsiteY206" fmla="*/ 156321 h 1698529"/>
                      <a:gd name="connsiteX207" fmla="*/ 1546144 w 1936653"/>
                      <a:gd name="connsiteY207" fmla="*/ 193579 h 1698529"/>
                      <a:gd name="connsiteX208" fmla="*/ 1508886 w 1936653"/>
                      <a:gd name="connsiteY208" fmla="*/ 156321 h 1698529"/>
                      <a:gd name="connsiteX209" fmla="*/ 1546144 w 1936653"/>
                      <a:gd name="connsiteY209" fmla="*/ 119063 h 1698529"/>
                      <a:gd name="connsiteX210" fmla="*/ 651621 w 1936653"/>
                      <a:gd name="connsiteY210" fmla="*/ 85725 h 1698529"/>
                      <a:gd name="connsiteX211" fmla="*/ 688879 w 1936653"/>
                      <a:gd name="connsiteY211" fmla="*/ 122983 h 1698529"/>
                      <a:gd name="connsiteX212" fmla="*/ 651621 w 1936653"/>
                      <a:gd name="connsiteY212" fmla="*/ 160241 h 1698529"/>
                      <a:gd name="connsiteX213" fmla="*/ 614363 w 1936653"/>
                      <a:gd name="connsiteY213" fmla="*/ 122983 h 1698529"/>
                      <a:gd name="connsiteX214" fmla="*/ 651621 w 1936653"/>
                      <a:gd name="connsiteY214" fmla="*/ 85725 h 1698529"/>
                      <a:gd name="connsiteX215" fmla="*/ 1013571 w 1936653"/>
                      <a:gd name="connsiteY215" fmla="*/ 0 h 1698529"/>
                      <a:gd name="connsiteX216" fmla="*/ 1050829 w 1936653"/>
                      <a:gd name="connsiteY216" fmla="*/ 37258 h 1698529"/>
                      <a:gd name="connsiteX217" fmla="*/ 1013571 w 1936653"/>
                      <a:gd name="connsiteY217" fmla="*/ 74516 h 1698529"/>
                      <a:gd name="connsiteX218" fmla="*/ 976313 w 1936653"/>
                      <a:gd name="connsiteY218" fmla="*/ 37258 h 1698529"/>
                      <a:gd name="connsiteX219" fmla="*/ 1013571 w 1936653"/>
                      <a:gd name="connsiteY219" fmla="*/ 0 h 169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</a:cxnLst>
                    <a:rect l="l" t="t" r="r" b="b"/>
                    <a:pathLst>
                      <a:path w="1936653" h="1698529">
                        <a:moveTo>
                          <a:pt x="1198482" y="1624013"/>
                        </a:moveTo>
                        <a:cubicBezTo>
                          <a:pt x="1219059" y="1624013"/>
                          <a:pt x="1235740" y="1640694"/>
                          <a:pt x="1235740" y="1661271"/>
                        </a:cubicBezTo>
                        <a:cubicBezTo>
                          <a:pt x="1235740" y="1681848"/>
                          <a:pt x="1219059" y="1698529"/>
                          <a:pt x="1198482" y="1698529"/>
                        </a:cubicBezTo>
                        <a:cubicBezTo>
                          <a:pt x="1177905" y="1698529"/>
                          <a:pt x="1161224" y="1681848"/>
                          <a:pt x="1161224" y="1661271"/>
                        </a:cubicBezTo>
                        <a:cubicBezTo>
                          <a:pt x="1161224" y="1640694"/>
                          <a:pt x="1177905" y="1624013"/>
                          <a:pt x="1198482" y="1624013"/>
                        </a:cubicBezTo>
                        <a:close/>
                        <a:moveTo>
                          <a:pt x="888920" y="1585913"/>
                        </a:moveTo>
                        <a:cubicBezTo>
                          <a:pt x="909497" y="1585913"/>
                          <a:pt x="926178" y="1602594"/>
                          <a:pt x="926178" y="1623171"/>
                        </a:cubicBezTo>
                        <a:cubicBezTo>
                          <a:pt x="926178" y="1643748"/>
                          <a:pt x="909497" y="1660429"/>
                          <a:pt x="888920" y="1660429"/>
                        </a:cubicBezTo>
                        <a:cubicBezTo>
                          <a:pt x="868343" y="1660429"/>
                          <a:pt x="851662" y="1643748"/>
                          <a:pt x="851662" y="1623171"/>
                        </a:cubicBezTo>
                        <a:cubicBezTo>
                          <a:pt x="851662" y="1602594"/>
                          <a:pt x="868343" y="1585913"/>
                          <a:pt x="888920" y="1585913"/>
                        </a:cubicBezTo>
                        <a:close/>
                        <a:moveTo>
                          <a:pt x="1560432" y="1543050"/>
                        </a:moveTo>
                        <a:cubicBezTo>
                          <a:pt x="1581009" y="1543050"/>
                          <a:pt x="1597690" y="1559731"/>
                          <a:pt x="1597690" y="1580308"/>
                        </a:cubicBezTo>
                        <a:cubicBezTo>
                          <a:pt x="1597690" y="1600885"/>
                          <a:pt x="1581009" y="1617566"/>
                          <a:pt x="1560432" y="1617566"/>
                        </a:cubicBezTo>
                        <a:cubicBezTo>
                          <a:pt x="1539855" y="1617566"/>
                          <a:pt x="1523174" y="1600885"/>
                          <a:pt x="1523174" y="1580308"/>
                        </a:cubicBezTo>
                        <a:cubicBezTo>
                          <a:pt x="1523174" y="1559731"/>
                          <a:pt x="1539855" y="1543050"/>
                          <a:pt x="1560432" y="1543050"/>
                        </a:cubicBezTo>
                        <a:close/>
                        <a:moveTo>
                          <a:pt x="436482" y="1519238"/>
                        </a:moveTo>
                        <a:cubicBezTo>
                          <a:pt x="457059" y="1519238"/>
                          <a:pt x="473740" y="1535919"/>
                          <a:pt x="473740" y="1556496"/>
                        </a:cubicBezTo>
                        <a:cubicBezTo>
                          <a:pt x="473740" y="1577073"/>
                          <a:pt x="457059" y="1593754"/>
                          <a:pt x="436482" y="1593754"/>
                        </a:cubicBezTo>
                        <a:cubicBezTo>
                          <a:pt x="415905" y="1593754"/>
                          <a:pt x="399224" y="1577073"/>
                          <a:pt x="399224" y="1556496"/>
                        </a:cubicBezTo>
                        <a:cubicBezTo>
                          <a:pt x="399224" y="1535919"/>
                          <a:pt x="415905" y="1519238"/>
                          <a:pt x="436482" y="1519238"/>
                        </a:cubicBezTo>
                        <a:close/>
                        <a:moveTo>
                          <a:pt x="665908" y="1471614"/>
                        </a:moveTo>
                        <a:cubicBezTo>
                          <a:pt x="686485" y="1471614"/>
                          <a:pt x="703166" y="1488295"/>
                          <a:pt x="703166" y="1508872"/>
                        </a:cubicBezTo>
                        <a:cubicBezTo>
                          <a:pt x="703166" y="1529449"/>
                          <a:pt x="686485" y="1546130"/>
                          <a:pt x="665908" y="1546130"/>
                        </a:cubicBezTo>
                        <a:cubicBezTo>
                          <a:pt x="645331" y="1546130"/>
                          <a:pt x="628650" y="1529449"/>
                          <a:pt x="628650" y="1508872"/>
                        </a:cubicBezTo>
                        <a:cubicBezTo>
                          <a:pt x="628650" y="1488295"/>
                          <a:pt x="645331" y="1471614"/>
                          <a:pt x="665908" y="1471614"/>
                        </a:cubicBezTo>
                        <a:close/>
                        <a:moveTo>
                          <a:pt x="1104058" y="1428751"/>
                        </a:moveTo>
                        <a:cubicBezTo>
                          <a:pt x="1124635" y="1428751"/>
                          <a:pt x="1141316" y="1445432"/>
                          <a:pt x="1141316" y="1466009"/>
                        </a:cubicBezTo>
                        <a:cubicBezTo>
                          <a:pt x="1141316" y="1486586"/>
                          <a:pt x="1124635" y="1503267"/>
                          <a:pt x="1104058" y="1503267"/>
                        </a:cubicBezTo>
                        <a:cubicBezTo>
                          <a:pt x="1083481" y="1503267"/>
                          <a:pt x="1066800" y="1486586"/>
                          <a:pt x="1066800" y="1466009"/>
                        </a:cubicBezTo>
                        <a:cubicBezTo>
                          <a:pt x="1066800" y="1445432"/>
                          <a:pt x="1083481" y="1428751"/>
                          <a:pt x="1104058" y="1428751"/>
                        </a:cubicBezTo>
                        <a:close/>
                        <a:moveTo>
                          <a:pt x="1351708" y="1414464"/>
                        </a:moveTo>
                        <a:cubicBezTo>
                          <a:pt x="1372285" y="1414464"/>
                          <a:pt x="1388966" y="1431145"/>
                          <a:pt x="1388966" y="1451722"/>
                        </a:cubicBezTo>
                        <a:cubicBezTo>
                          <a:pt x="1388966" y="1472299"/>
                          <a:pt x="1372285" y="1488980"/>
                          <a:pt x="1351708" y="1488980"/>
                        </a:cubicBezTo>
                        <a:cubicBezTo>
                          <a:pt x="1331131" y="1488980"/>
                          <a:pt x="1314450" y="1472299"/>
                          <a:pt x="1314450" y="1451722"/>
                        </a:cubicBezTo>
                        <a:cubicBezTo>
                          <a:pt x="1314450" y="1431145"/>
                          <a:pt x="1331131" y="1414464"/>
                          <a:pt x="1351708" y="1414464"/>
                        </a:cubicBezTo>
                        <a:close/>
                        <a:moveTo>
                          <a:pt x="203120" y="1328738"/>
                        </a:moveTo>
                        <a:cubicBezTo>
                          <a:pt x="223697" y="1328738"/>
                          <a:pt x="240378" y="1345419"/>
                          <a:pt x="240378" y="1365996"/>
                        </a:cubicBezTo>
                        <a:cubicBezTo>
                          <a:pt x="240378" y="1386573"/>
                          <a:pt x="223697" y="1403254"/>
                          <a:pt x="203120" y="1403254"/>
                        </a:cubicBezTo>
                        <a:cubicBezTo>
                          <a:pt x="182543" y="1403254"/>
                          <a:pt x="165862" y="1386573"/>
                          <a:pt x="165862" y="1365996"/>
                        </a:cubicBezTo>
                        <a:cubicBezTo>
                          <a:pt x="165862" y="1345419"/>
                          <a:pt x="182543" y="1328738"/>
                          <a:pt x="203120" y="1328738"/>
                        </a:cubicBezTo>
                        <a:close/>
                        <a:moveTo>
                          <a:pt x="1608883" y="1290639"/>
                        </a:moveTo>
                        <a:cubicBezTo>
                          <a:pt x="1629460" y="1290639"/>
                          <a:pt x="1646141" y="1307320"/>
                          <a:pt x="1646141" y="1327897"/>
                        </a:cubicBezTo>
                        <a:cubicBezTo>
                          <a:pt x="1646141" y="1348474"/>
                          <a:pt x="1629460" y="1365155"/>
                          <a:pt x="1608883" y="1365155"/>
                        </a:cubicBezTo>
                        <a:cubicBezTo>
                          <a:pt x="1588306" y="1365155"/>
                          <a:pt x="1571625" y="1348474"/>
                          <a:pt x="1571625" y="1327897"/>
                        </a:cubicBezTo>
                        <a:cubicBezTo>
                          <a:pt x="1571625" y="1307320"/>
                          <a:pt x="1588306" y="1290639"/>
                          <a:pt x="1608883" y="1290639"/>
                        </a:cubicBezTo>
                        <a:close/>
                        <a:moveTo>
                          <a:pt x="894508" y="1281114"/>
                        </a:moveTo>
                        <a:cubicBezTo>
                          <a:pt x="915085" y="1281114"/>
                          <a:pt x="931766" y="1297795"/>
                          <a:pt x="931766" y="1318372"/>
                        </a:cubicBezTo>
                        <a:cubicBezTo>
                          <a:pt x="931766" y="1338949"/>
                          <a:pt x="915085" y="1355630"/>
                          <a:pt x="894508" y="1355630"/>
                        </a:cubicBezTo>
                        <a:cubicBezTo>
                          <a:pt x="873931" y="1355630"/>
                          <a:pt x="857250" y="1338949"/>
                          <a:pt x="857250" y="1318372"/>
                        </a:cubicBezTo>
                        <a:cubicBezTo>
                          <a:pt x="857250" y="1297795"/>
                          <a:pt x="873931" y="1281114"/>
                          <a:pt x="894508" y="1281114"/>
                        </a:cubicBezTo>
                        <a:close/>
                        <a:moveTo>
                          <a:pt x="484090" y="1253381"/>
                        </a:moveTo>
                        <a:cubicBezTo>
                          <a:pt x="504667" y="1253381"/>
                          <a:pt x="521348" y="1270062"/>
                          <a:pt x="521348" y="1290639"/>
                        </a:cubicBezTo>
                        <a:cubicBezTo>
                          <a:pt x="521348" y="1311216"/>
                          <a:pt x="504667" y="1327897"/>
                          <a:pt x="484090" y="1327897"/>
                        </a:cubicBezTo>
                        <a:cubicBezTo>
                          <a:pt x="463513" y="1327897"/>
                          <a:pt x="446832" y="1311216"/>
                          <a:pt x="446832" y="1290639"/>
                        </a:cubicBezTo>
                        <a:cubicBezTo>
                          <a:pt x="446832" y="1270062"/>
                          <a:pt x="463513" y="1253381"/>
                          <a:pt x="484090" y="1253381"/>
                        </a:cubicBezTo>
                        <a:close/>
                        <a:moveTo>
                          <a:pt x="1156446" y="1138238"/>
                        </a:moveTo>
                        <a:cubicBezTo>
                          <a:pt x="1177023" y="1138238"/>
                          <a:pt x="1193704" y="1154919"/>
                          <a:pt x="1193704" y="1175496"/>
                        </a:cubicBezTo>
                        <a:cubicBezTo>
                          <a:pt x="1193704" y="1196073"/>
                          <a:pt x="1177023" y="1212754"/>
                          <a:pt x="1156446" y="1212754"/>
                        </a:cubicBezTo>
                        <a:cubicBezTo>
                          <a:pt x="1135869" y="1212754"/>
                          <a:pt x="1119188" y="1196073"/>
                          <a:pt x="1119188" y="1175496"/>
                        </a:cubicBezTo>
                        <a:cubicBezTo>
                          <a:pt x="1119188" y="1154919"/>
                          <a:pt x="1135869" y="1138238"/>
                          <a:pt x="1156446" y="1138238"/>
                        </a:cubicBezTo>
                        <a:close/>
                        <a:moveTo>
                          <a:pt x="1394571" y="1119188"/>
                        </a:moveTo>
                        <a:cubicBezTo>
                          <a:pt x="1415148" y="1119188"/>
                          <a:pt x="1431829" y="1135869"/>
                          <a:pt x="1431829" y="1156446"/>
                        </a:cubicBezTo>
                        <a:cubicBezTo>
                          <a:pt x="1431829" y="1177023"/>
                          <a:pt x="1415148" y="1193704"/>
                          <a:pt x="1394571" y="1193704"/>
                        </a:cubicBezTo>
                        <a:cubicBezTo>
                          <a:pt x="1373994" y="1193704"/>
                          <a:pt x="1357313" y="1177023"/>
                          <a:pt x="1357313" y="1156446"/>
                        </a:cubicBezTo>
                        <a:cubicBezTo>
                          <a:pt x="1357313" y="1135869"/>
                          <a:pt x="1373994" y="1119188"/>
                          <a:pt x="1394571" y="1119188"/>
                        </a:cubicBezTo>
                        <a:close/>
                        <a:moveTo>
                          <a:pt x="680196" y="1109663"/>
                        </a:moveTo>
                        <a:cubicBezTo>
                          <a:pt x="700773" y="1109663"/>
                          <a:pt x="717454" y="1126344"/>
                          <a:pt x="717454" y="1146921"/>
                        </a:cubicBezTo>
                        <a:cubicBezTo>
                          <a:pt x="717454" y="1167498"/>
                          <a:pt x="700773" y="1184179"/>
                          <a:pt x="680196" y="1184179"/>
                        </a:cubicBezTo>
                        <a:cubicBezTo>
                          <a:pt x="659619" y="1184179"/>
                          <a:pt x="642938" y="1167498"/>
                          <a:pt x="642938" y="1146921"/>
                        </a:cubicBezTo>
                        <a:cubicBezTo>
                          <a:pt x="642938" y="1126344"/>
                          <a:pt x="659619" y="1109663"/>
                          <a:pt x="680196" y="1109663"/>
                        </a:cubicBezTo>
                        <a:close/>
                        <a:moveTo>
                          <a:pt x="265858" y="1100137"/>
                        </a:moveTo>
                        <a:cubicBezTo>
                          <a:pt x="286435" y="1100137"/>
                          <a:pt x="303116" y="1116818"/>
                          <a:pt x="303116" y="1137395"/>
                        </a:cubicBezTo>
                        <a:cubicBezTo>
                          <a:pt x="303116" y="1157972"/>
                          <a:pt x="286435" y="1174653"/>
                          <a:pt x="265858" y="1174653"/>
                        </a:cubicBezTo>
                        <a:cubicBezTo>
                          <a:pt x="245281" y="1174653"/>
                          <a:pt x="228600" y="1157972"/>
                          <a:pt x="228600" y="1137395"/>
                        </a:cubicBezTo>
                        <a:cubicBezTo>
                          <a:pt x="228600" y="1116818"/>
                          <a:pt x="245281" y="1100137"/>
                          <a:pt x="265858" y="1100137"/>
                        </a:cubicBezTo>
                        <a:close/>
                        <a:moveTo>
                          <a:pt x="1846182" y="1076325"/>
                        </a:moveTo>
                        <a:cubicBezTo>
                          <a:pt x="1866759" y="1076325"/>
                          <a:pt x="1883440" y="1093006"/>
                          <a:pt x="1883440" y="1113583"/>
                        </a:cubicBezTo>
                        <a:cubicBezTo>
                          <a:pt x="1883440" y="1134160"/>
                          <a:pt x="1866759" y="1150841"/>
                          <a:pt x="1846182" y="1150841"/>
                        </a:cubicBezTo>
                        <a:cubicBezTo>
                          <a:pt x="1825605" y="1150841"/>
                          <a:pt x="1808924" y="1134160"/>
                          <a:pt x="1808924" y="1113583"/>
                        </a:cubicBezTo>
                        <a:cubicBezTo>
                          <a:pt x="1808924" y="1093006"/>
                          <a:pt x="1825605" y="1076325"/>
                          <a:pt x="1846182" y="1076325"/>
                        </a:cubicBezTo>
                        <a:close/>
                        <a:moveTo>
                          <a:pt x="1604120" y="1019176"/>
                        </a:moveTo>
                        <a:cubicBezTo>
                          <a:pt x="1624697" y="1019176"/>
                          <a:pt x="1641378" y="1035857"/>
                          <a:pt x="1641378" y="1056434"/>
                        </a:cubicBezTo>
                        <a:cubicBezTo>
                          <a:pt x="1641378" y="1077011"/>
                          <a:pt x="1624697" y="1093692"/>
                          <a:pt x="1604120" y="1093692"/>
                        </a:cubicBezTo>
                        <a:cubicBezTo>
                          <a:pt x="1583543" y="1093692"/>
                          <a:pt x="1566862" y="1077011"/>
                          <a:pt x="1566862" y="1056434"/>
                        </a:cubicBezTo>
                        <a:cubicBezTo>
                          <a:pt x="1566862" y="1035857"/>
                          <a:pt x="1583543" y="1019176"/>
                          <a:pt x="1604120" y="1019176"/>
                        </a:cubicBezTo>
                        <a:close/>
                        <a:moveTo>
                          <a:pt x="470646" y="962026"/>
                        </a:moveTo>
                        <a:cubicBezTo>
                          <a:pt x="491223" y="962026"/>
                          <a:pt x="507904" y="978707"/>
                          <a:pt x="507904" y="999284"/>
                        </a:cubicBezTo>
                        <a:cubicBezTo>
                          <a:pt x="507904" y="1019861"/>
                          <a:pt x="491223" y="1036542"/>
                          <a:pt x="470646" y="1036542"/>
                        </a:cubicBezTo>
                        <a:cubicBezTo>
                          <a:pt x="450069" y="1036542"/>
                          <a:pt x="433388" y="1019861"/>
                          <a:pt x="433388" y="999284"/>
                        </a:cubicBezTo>
                        <a:cubicBezTo>
                          <a:pt x="433388" y="978707"/>
                          <a:pt x="450069" y="962026"/>
                          <a:pt x="470646" y="962026"/>
                        </a:cubicBezTo>
                        <a:close/>
                        <a:moveTo>
                          <a:pt x="873353" y="943629"/>
                        </a:moveTo>
                        <a:cubicBezTo>
                          <a:pt x="893930" y="943629"/>
                          <a:pt x="910611" y="960310"/>
                          <a:pt x="910611" y="980887"/>
                        </a:cubicBezTo>
                        <a:cubicBezTo>
                          <a:pt x="910611" y="1001464"/>
                          <a:pt x="893930" y="1018145"/>
                          <a:pt x="873353" y="1018145"/>
                        </a:cubicBezTo>
                        <a:cubicBezTo>
                          <a:pt x="852776" y="1018145"/>
                          <a:pt x="836095" y="1001464"/>
                          <a:pt x="836095" y="980887"/>
                        </a:cubicBezTo>
                        <a:cubicBezTo>
                          <a:pt x="836095" y="960310"/>
                          <a:pt x="852776" y="943629"/>
                          <a:pt x="873353" y="943629"/>
                        </a:cubicBezTo>
                        <a:close/>
                        <a:moveTo>
                          <a:pt x="1129273" y="912715"/>
                        </a:moveTo>
                        <a:cubicBezTo>
                          <a:pt x="1149850" y="912715"/>
                          <a:pt x="1166531" y="929396"/>
                          <a:pt x="1166531" y="949973"/>
                        </a:cubicBezTo>
                        <a:cubicBezTo>
                          <a:pt x="1166531" y="970550"/>
                          <a:pt x="1149850" y="987231"/>
                          <a:pt x="1129273" y="987231"/>
                        </a:cubicBezTo>
                        <a:cubicBezTo>
                          <a:pt x="1108696" y="987231"/>
                          <a:pt x="1092015" y="970550"/>
                          <a:pt x="1092015" y="949973"/>
                        </a:cubicBezTo>
                        <a:cubicBezTo>
                          <a:pt x="1092015" y="929396"/>
                          <a:pt x="1108696" y="912715"/>
                          <a:pt x="1129273" y="912715"/>
                        </a:cubicBezTo>
                        <a:close/>
                        <a:moveTo>
                          <a:pt x="1394570" y="871539"/>
                        </a:moveTo>
                        <a:cubicBezTo>
                          <a:pt x="1415147" y="871539"/>
                          <a:pt x="1431828" y="888220"/>
                          <a:pt x="1431828" y="908797"/>
                        </a:cubicBezTo>
                        <a:cubicBezTo>
                          <a:pt x="1431828" y="929374"/>
                          <a:pt x="1415147" y="946055"/>
                          <a:pt x="1394570" y="946055"/>
                        </a:cubicBezTo>
                        <a:cubicBezTo>
                          <a:pt x="1373993" y="946055"/>
                          <a:pt x="1357312" y="929374"/>
                          <a:pt x="1357312" y="908797"/>
                        </a:cubicBezTo>
                        <a:cubicBezTo>
                          <a:pt x="1357312" y="888220"/>
                          <a:pt x="1373993" y="871539"/>
                          <a:pt x="1394570" y="871539"/>
                        </a:cubicBezTo>
                        <a:close/>
                        <a:moveTo>
                          <a:pt x="1696605" y="857060"/>
                        </a:moveTo>
                        <a:cubicBezTo>
                          <a:pt x="1717182" y="857060"/>
                          <a:pt x="1733863" y="873741"/>
                          <a:pt x="1733863" y="894318"/>
                        </a:cubicBezTo>
                        <a:cubicBezTo>
                          <a:pt x="1733863" y="914895"/>
                          <a:pt x="1717182" y="931576"/>
                          <a:pt x="1696605" y="931576"/>
                        </a:cubicBezTo>
                        <a:cubicBezTo>
                          <a:pt x="1676028" y="931576"/>
                          <a:pt x="1659347" y="914895"/>
                          <a:pt x="1659347" y="894318"/>
                        </a:cubicBezTo>
                        <a:cubicBezTo>
                          <a:pt x="1659347" y="873741"/>
                          <a:pt x="1676028" y="857060"/>
                          <a:pt x="1696605" y="857060"/>
                        </a:cubicBezTo>
                        <a:close/>
                        <a:moveTo>
                          <a:pt x="656383" y="828675"/>
                        </a:moveTo>
                        <a:cubicBezTo>
                          <a:pt x="676960" y="828675"/>
                          <a:pt x="693641" y="845356"/>
                          <a:pt x="693641" y="865933"/>
                        </a:cubicBezTo>
                        <a:cubicBezTo>
                          <a:pt x="693641" y="886510"/>
                          <a:pt x="676960" y="903191"/>
                          <a:pt x="656383" y="903191"/>
                        </a:cubicBezTo>
                        <a:cubicBezTo>
                          <a:pt x="635806" y="903191"/>
                          <a:pt x="619125" y="886510"/>
                          <a:pt x="619125" y="865933"/>
                        </a:cubicBezTo>
                        <a:cubicBezTo>
                          <a:pt x="619125" y="845356"/>
                          <a:pt x="635806" y="828675"/>
                          <a:pt x="656383" y="828675"/>
                        </a:cubicBezTo>
                        <a:close/>
                        <a:moveTo>
                          <a:pt x="246808" y="823913"/>
                        </a:moveTo>
                        <a:cubicBezTo>
                          <a:pt x="267385" y="823913"/>
                          <a:pt x="284066" y="840594"/>
                          <a:pt x="284066" y="861171"/>
                        </a:cubicBezTo>
                        <a:cubicBezTo>
                          <a:pt x="284066" y="881748"/>
                          <a:pt x="267385" y="898429"/>
                          <a:pt x="246808" y="898429"/>
                        </a:cubicBezTo>
                        <a:cubicBezTo>
                          <a:pt x="226231" y="898429"/>
                          <a:pt x="209550" y="881748"/>
                          <a:pt x="209550" y="861171"/>
                        </a:cubicBezTo>
                        <a:cubicBezTo>
                          <a:pt x="209550" y="840594"/>
                          <a:pt x="226231" y="823913"/>
                          <a:pt x="246808" y="823913"/>
                        </a:cubicBezTo>
                        <a:close/>
                        <a:moveTo>
                          <a:pt x="1219761" y="726977"/>
                        </a:moveTo>
                        <a:cubicBezTo>
                          <a:pt x="1240338" y="726977"/>
                          <a:pt x="1257019" y="743658"/>
                          <a:pt x="1257019" y="764235"/>
                        </a:cubicBezTo>
                        <a:cubicBezTo>
                          <a:pt x="1257019" y="784812"/>
                          <a:pt x="1240338" y="801493"/>
                          <a:pt x="1219761" y="801493"/>
                        </a:cubicBezTo>
                        <a:cubicBezTo>
                          <a:pt x="1199184" y="801493"/>
                          <a:pt x="1182503" y="784812"/>
                          <a:pt x="1182503" y="764235"/>
                        </a:cubicBezTo>
                        <a:cubicBezTo>
                          <a:pt x="1182503" y="743658"/>
                          <a:pt x="1199184" y="726977"/>
                          <a:pt x="1219761" y="726977"/>
                        </a:cubicBezTo>
                        <a:close/>
                        <a:moveTo>
                          <a:pt x="1899395" y="714377"/>
                        </a:moveTo>
                        <a:cubicBezTo>
                          <a:pt x="1919972" y="714377"/>
                          <a:pt x="1936653" y="731058"/>
                          <a:pt x="1936653" y="751635"/>
                        </a:cubicBezTo>
                        <a:cubicBezTo>
                          <a:pt x="1936653" y="772212"/>
                          <a:pt x="1919972" y="788893"/>
                          <a:pt x="1899395" y="788893"/>
                        </a:cubicBezTo>
                        <a:cubicBezTo>
                          <a:pt x="1878818" y="788893"/>
                          <a:pt x="1862137" y="772212"/>
                          <a:pt x="1862137" y="751635"/>
                        </a:cubicBezTo>
                        <a:cubicBezTo>
                          <a:pt x="1862137" y="731058"/>
                          <a:pt x="1878818" y="714377"/>
                          <a:pt x="1899395" y="714377"/>
                        </a:cubicBezTo>
                        <a:close/>
                        <a:moveTo>
                          <a:pt x="1523158" y="695326"/>
                        </a:moveTo>
                        <a:cubicBezTo>
                          <a:pt x="1543735" y="695326"/>
                          <a:pt x="1560416" y="712007"/>
                          <a:pt x="1560416" y="732584"/>
                        </a:cubicBezTo>
                        <a:cubicBezTo>
                          <a:pt x="1560416" y="753161"/>
                          <a:pt x="1543735" y="769842"/>
                          <a:pt x="1523158" y="769842"/>
                        </a:cubicBezTo>
                        <a:cubicBezTo>
                          <a:pt x="1502581" y="769842"/>
                          <a:pt x="1485900" y="753161"/>
                          <a:pt x="1485900" y="732584"/>
                        </a:cubicBezTo>
                        <a:cubicBezTo>
                          <a:pt x="1485900" y="712007"/>
                          <a:pt x="1502581" y="695326"/>
                          <a:pt x="1523158" y="695326"/>
                        </a:cubicBezTo>
                        <a:close/>
                        <a:moveTo>
                          <a:pt x="446833" y="681038"/>
                        </a:moveTo>
                        <a:cubicBezTo>
                          <a:pt x="467410" y="681038"/>
                          <a:pt x="484091" y="697719"/>
                          <a:pt x="484091" y="718296"/>
                        </a:cubicBezTo>
                        <a:cubicBezTo>
                          <a:pt x="484091" y="738873"/>
                          <a:pt x="467410" y="755554"/>
                          <a:pt x="446833" y="755554"/>
                        </a:cubicBezTo>
                        <a:cubicBezTo>
                          <a:pt x="426256" y="755554"/>
                          <a:pt x="409575" y="738873"/>
                          <a:pt x="409575" y="718296"/>
                        </a:cubicBezTo>
                        <a:cubicBezTo>
                          <a:pt x="409575" y="697719"/>
                          <a:pt x="426256" y="681038"/>
                          <a:pt x="446833" y="681038"/>
                        </a:cubicBezTo>
                        <a:close/>
                        <a:moveTo>
                          <a:pt x="970708" y="676276"/>
                        </a:moveTo>
                        <a:cubicBezTo>
                          <a:pt x="991285" y="676276"/>
                          <a:pt x="1007966" y="692957"/>
                          <a:pt x="1007966" y="713534"/>
                        </a:cubicBezTo>
                        <a:cubicBezTo>
                          <a:pt x="1007966" y="734111"/>
                          <a:pt x="991285" y="750792"/>
                          <a:pt x="970708" y="750792"/>
                        </a:cubicBezTo>
                        <a:cubicBezTo>
                          <a:pt x="950131" y="750792"/>
                          <a:pt x="933450" y="734111"/>
                          <a:pt x="933450" y="713534"/>
                        </a:cubicBezTo>
                        <a:cubicBezTo>
                          <a:pt x="933450" y="692957"/>
                          <a:pt x="950131" y="676276"/>
                          <a:pt x="970708" y="676276"/>
                        </a:cubicBezTo>
                        <a:close/>
                        <a:moveTo>
                          <a:pt x="37258" y="676276"/>
                        </a:moveTo>
                        <a:cubicBezTo>
                          <a:pt x="57835" y="676276"/>
                          <a:pt x="74516" y="692957"/>
                          <a:pt x="74516" y="713534"/>
                        </a:cubicBezTo>
                        <a:cubicBezTo>
                          <a:pt x="74516" y="734111"/>
                          <a:pt x="57835" y="750792"/>
                          <a:pt x="37258" y="750792"/>
                        </a:cubicBezTo>
                        <a:cubicBezTo>
                          <a:pt x="16681" y="750792"/>
                          <a:pt x="0" y="734111"/>
                          <a:pt x="0" y="713534"/>
                        </a:cubicBezTo>
                        <a:cubicBezTo>
                          <a:pt x="0" y="692957"/>
                          <a:pt x="16681" y="676276"/>
                          <a:pt x="37258" y="676276"/>
                        </a:cubicBezTo>
                        <a:close/>
                        <a:moveTo>
                          <a:pt x="656383" y="652462"/>
                        </a:moveTo>
                        <a:cubicBezTo>
                          <a:pt x="676960" y="652462"/>
                          <a:pt x="693641" y="669143"/>
                          <a:pt x="693641" y="689720"/>
                        </a:cubicBezTo>
                        <a:cubicBezTo>
                          <a:pt x="693641" y="710297"/>
                          <a:pt x="676960" y="726978"/>
                          <a:pt x="656383" y="726978"/>
                        </a:cubicBezTo>
                        <a:cubicBezTo>
                          <a:pt x="635806" y="726978"/>
                          <a:pt x="619125" y="710297"/>
                          <a:pt x="619125" y="689720"/>
                        </a:cubicBezTo>
                        <a:cubicBezTo>
                          <a:pt x="619125" y="669143"/>
                          <a:pt x="635806" y="652462"/>
                          <a:pt x="656383" y="652462"/>
                        </a:cubicBezTo>
                        <a:close/>
                        <a:moveTo>
                          <a:pt x="1313608" y="547689"/>
                        </a:moveTo>
                        <a:cubicBezTo>
                          <a:pt x="1334185" y="547689"/>
                          <a:pt x="1350866" y="564370"/>
                          <a:pt x="1350866" y="584947"/>
                        </a:cubicBezTo>
                        <a:cubicBezTo>
                          <a:pt x="1350866" y="605524"/>
                          <a:pt x="1334185" y="622205"/>
                          <a:pt x="1313608" y="622205"/>
                        </a:cubicBezTo>
                        <a:cubicBezTo>
                          <a:pt x="1293031" y="622205"/>
                          <a:pt x="1276350" y="605524"/>
                          <a:pt x="1276350" y="584947"/>
                        </a:cubicBezTo>
                        <a:cubicBezTo>
                          <a:pt x="1276350" y="564370"/>
                          <a:pt x="1293031" y="547689"/>
                          <a:pt x="1313608" y="547689"/>
                        </a:cubicBezTo>
                        <a:close/>
                        <a:moveTo>
                          <a:pt x="1728991" y="503139"/>
                        </a:moveTo>
                        <a:cubicBezTo>
                          <a:pt x="1749568" y="503139"/>
                          <a:pt x="1766249" y="519820"/>
                          <a:pt x="1766249" y="540397"/>
                        </a:cubicBezTo>
                        <a:cubicBezTo>
                          <a:pt x="1766249" y="560974"/>
                          <a:pt x="1749568" y="577655"/>
                          <a:pt x="1728991" y="577655"/>
                        </a:cubicBezTo>
                        <a:cubicBezTo>
                          <a:pt x="1708414" y="577655"/>
                          <a:pt x="1691733" y="560974"/>
                          <a:pt x="1691733" y="540397"/>
                        </a:cubicBezTo>
                        <a:cubicBezTo>
                          <a:pt x="1691733" y="519820"/>
                          <a:pt x="1708414" y="503139"/>
                          <a:pt x="1728991" y="503139"/>
                        </a:cubicBezTo>
                        <a:close/>
                        <a:moveTo>
                          <a:pt x="723058" y="476250"/>
                        </a:moveTo>
                        <a:cubicBezTo>
                          <a:pt x="743635" y="476250"/>
                          <a:pt x="760316" y="492931"/>
                          <a:pt x="760316" y="513508"/>
                        </a:cubicBezTo>
                        <a:cubicBezTo>
                          <a:pt x="760316" y="534085"/>
                          <a:pt x="743635" y="550766"/>
                          <a:pt x="723058" y="550766"/>
                        </a:cubicBezTo>
                        <a:cubicBezTo>
                          <a:pt x="702481" y="550766"/>
                          <a:pt x="685800" y="534085"/>
                          <a:pt x="685800" y="513508"/>
                        </a:cubicBezTo>
                        <a:cubicBezTo>
                          <a:pt x="685800" y="492931"/>
                          <a:pt x="702481" y="476250"/>
                          <a:pt x="723058" y="476250"/>
                        </a:cubicBezTo>
                        <a:close/>
                        <a:moveTo>
                          <a:pt x="251570" y="461962"/>
                        </a:moveTo>
                        <a:cubicBezTo>
                          <a:pt x="272147" y="461962"/>
                          <a:pt x="288828" y="478643"/>
                          <a:pt x="288828" y="499220"/>
                        </a:cubicBezTo>
                        <a:cubicBezTo>
                          <a:pt x="288828" y="519797"/>
                          <a:pt x="272147" y="536478"/>
                          <a:pt x="251570" y="536478"/>
                        </a:cubicBezTo>
                        <a:cubicBezTo>
                          <a:pt x="230993" y="536478"/>
                          <a:pt x="214312" y="519797"/>
                          <a:pt x="214312" y="499220"/>
                        </a:cubicBezTo>
                        <a:cubicBezTo>
                          <a:pt x="214312" y="478643"/>
                          <a:pt x="230993" y="461962"/>
                          <a:pt x="251570" y="461962"/>
                        </a:cubicBezTo>
                        <a:close/>
                        <a:moveTo>
                          <a:pt x="1522332" y="404813"/>
                        </a:moveTo>
                        <a:cubicBezTo>
                          <a:pt x="1542909" y="404813"/>
                          <a:pt x="1559590" y="421494"/>
                          <a:pt x="1559590" y="442071"/>
                        </a:cubicBezTo>
                        <a:cubicBezTo>
                          <a:pt x="1559590" y="462648"/>
                          <a:pt x="1542909" y="479329"/>
                          <a:pt x="1522332" y="479329"/>
                        </a:cubicBezTo>
                        <a:cubicBezTo>
                          <a:pt x="1501755" y="479329"/>
                          <a:pt x="1485074" y="462648"/>
                          <a:pt x="1485074" y="442071"/>
                        </a:cubicBezTo>
                        <a:cubicBezTo>
                          <a:pt x="1485074" y="421494"/>
                          <a:pt x="1501755" y="404813"/>
                          <a:pt x="1522332" y="404813"/>
                        </a:cubicBezTo>
                        <a:close/>
                        <a:moveTo>
                          <a:pt x="1080245" y="395288"/>
                        </a:moveTo>
                        <a:cubicBezTo>
                          <a:pt x="1100822" y="395288"/>
                          <a:pt x="1117503" y="411969"/>
                          <a:pt x="1117503" y="432546"/>
                        </a:cubicBezTo>
                        <a:cubicBezTo>
                          <a:pt x="1117503" y="453123"/>
                          <a:pt x="1100822" y="469804"/>
                          <a:pt x="1080245" y="469804"/>
                        </a:cubicBezTo>
                        <a:cubicBezTo>
                          <a:pt x="1059668" y="469804"/>
                          <a:pt x="1042987" y="453123"/>
                          <a:pt x="1042987" y="432546"/>
                        </a:cubicBezTo>
                        <a:cubicBezTo>
                          <a:pt x="1042987" y="411969"/>
                          <a:pt x="1059668" y="395288"/>
                          <a:pt x="1080245" y="395288"/>
                        </a:cubicBezTo>
                        <a:close/>
                        <a:moveTo>
                          <a:pt x="513508" y="328613"/>
                        </a:moveTo>
                        <a:cubicBezTo>
                          <a:pt x="534085" y="328613"/>
                          <a:pt x="550766" y="345294"/>
                          <a:pt x="550766" y="365871"/>
                        </a:cubicBezTo>
                        <a:cubicBezTo>
                          <a:pt x="550766" y="386448"/>
                          <a:pt x="534085" y="403129"/>
                          <a:pt x="513508" y="403129"/>
                        </a:cubicBezTo>
                        <a:cubicBezTo>
                          <a:pt x="492931" y="403129"/>
                          <a:pt x="476250" y="386448"/>
                          <a:pt x="476250" y="365871"/>
                        </a:cubicBezTo>
                        <a:cubicBezTo>
                          <a:pt x="476250" y="345294"/>
                          <a:pt x="492931" y="328613"/>
                          <a:pt x="513508" y="328613"/>
                        </a:cubicBezTo>
                        <a:close/>
                        <a:moveTo>
                          <a:pt x="870695" y="247651"/>
                        </a:moveTo>
                        <a:cubicBezTo>
                          <a:pt x="891272" y="247651"/>
                          <a:pt x="907953" y="264332"/>
                          <a:pt x="907953" y="284909"/>
                        </a:cubicBezTo>
                        <a:cubicBezTo>
                          <a:pt x="907953" y="305486"/>
                          <a:pt x="891272" y="322167"/>
                          <a:pt x="870695" y="322167"/>
                        </a:cubicBezTo>
                        <a:cubicBezTo>
                          <a:pt x="850118" y="322167"/>
                          <a:pt x="833437" y="305486"/>
                          <a:pt x="833437" y="284909"/>
                        </a:cubicBezTo>
                        <a:cubicBezTo>
                          <a:pt x="833437" y="264332"/>
                          <a:pt x="850118" y="247651"/>
                          <a:pt x="870695" y="247651"/>
                        </a:cubicBezTo>
                        <a:close/>
                        <a:moveTo>
                          <a:pt x="1251695" y="185739"/>
                        </a:moveTo>
                        <a:cubicBezTo>
                          <a:pt x="1272272" y="185739"/>
                          <a:pt x="1288953" y="202420"/>
                          <a:pt x="1288953" y="222997"/>
                        </a:cubicBezTo>
                        <a:cubicBezTo>
                          <a:pt x="1288953" y="243574"/>
                          <a:pt x="1272272" y="260255"/>
                          <a:pt x="1251695" y="260255"/>
                        </a:cubicBezTo>
                        <a:cubicBezTo>
                          <a:pt x="1231118" y="260255"/>
                          <a:pt x="1214437" y="243574"/>
                          <a:pt x="1214437" y="222997"/>
                        </a:cubicBezTo>
                        <a:cubicBezTo>
                          <a:pt x="1214437" y="202420"/>
                          <a:pt x="1231118" y="185739"/>
                          <a:pt x="1251695" y="185739"/>
                        </a:cubicBezTo>
                        <a:close/>
                        <a:moveTo>
                          <a:pt x="284908" y="180975"/>
                        </a:moveTo>
                        <a:cubicBezTo>
                          <a:pt x="305485" y="180975"/>
                          <a:pt x="322166" y="197656"/>
                          <a:pt x="322166" y="218233"/>
                        </a:cubicBezTo>
                        <a:cubicBezTo>
                          <a:pt x="322166" y="238810"/>
                          <a:pt x="305485" y="255491"/>
                          <a:pt x="284908" y="255491"/>
                        </a:cubicBezTo>
                        <a:cubicBezTo>
                          <a:pt x="264331" y="255491"/>
                          <a:pt x="247650" y="238810"/>
                          <a:pt x="247650" y="218233"/>
                        </a:cubicBezTo>
                        <a:cubicBezTo>
                          <a:pt x="247650" y="197656"/>
                          <a:pt x="264331" y="180975"/>
                          <a:pt x="284908" y="180975"/>
                        </a:cubicBezTo>
                        <a:close/>
                        <a:moveTo>
                          <a:pt x="1546144" y="119063"/>
                        </a:moveTo>
                        <a:cubicBezTo>
                          <a:pt x="1566721" y="119063"/>
                          <a:pt x="1583402" y="135744"/>
                          <a:pt x="1583402" y="156321"/>
                        </a:cubicBezTo>
                        <a:cubicBezTo>
                          <a:pt x="1583402" y="176898"/>
                          <a:pt x="1566721" y="193579"/>
                          <a:pt x="1546144" y="193579"/>
                        </a:cubicBezTo>
                        <a:cubicBezTo>
                          <a:pt x="1525567" y="193579"/>
                          <a:pt x="1508886" y="176898"/>
                          <a:pt x="1508886" y="156321"/>
                        </a:cubicBezTo>
                        <a:cubicBezTo>
                          <a:pt x="1508886" y="135744"/>
                          <a:pt x="1525567" y="119063"/>
                          <a:pt x="1546144" y="119063"/>
                        </a:cubicBezTo>
                        <a:close/>
                        <a:moveTo>
                          <a:pt x="651621" y="85725"/>
                        </a:moveTo>
                        <a:cubicBezTo>
                          <a:pt x="672198" y="85725"/>
                          <a:pt x="688879" y="102406"/>
                          <a:pt x="688879" y="122983"/>
                        </a:cubicBezTo>
                        <a:cubicBezTo>
                          <a:pt x="688879" y="143560"/>
                          <a:pt x="672198" y="160241"/>
                          <a:pt x="651621" y="160241"/>
                        </a:cubicBezTo>
                        <a:cubicBezTo>
                          <a:pt x="631044" y="160241"/>
                          <a:pt x="614363" y="143560"/>
                          <a:pt x="614363" y="122983"/>
                        </a:cubicBezTo>
                        <a:cubicBezTo>
                          <a:pt x="614363" y="102406"/>
                          <a:pt x="631044" y="85725"/>
                          <a:pt x="651621" y="85725"/>
                        </a:cubicBezTo>
                        <a:close/>
                        <a:moveTo>
                          <a:pt x="1013571" y="0"/>
                        </a:moveTo>
                        <a:cubicBezTo>
                          <a:pt x="1034148" y="0"/>
                          <a:pt x="1050829" y="16681"/>
                          <a:pt x="1050829" y="37258"/>
                        </a:cubicBezTo>
                        <a:cubicBezTo>
                          <a:pt x="1050829" y="57835"/>
                          <a:pt x="1034148" y="74516"/>
                          <a:pt x="1013571" y="74516"/>
                        </a:cubicBezTo>
                        <a:cubicBezTo>
                          <a:pt x="992994" y="74516"/>
                          <a:pt x="976313" y="57835"/>
                          <a:pt x="976313" y="37258"/>
                        </a:cubicBezTo>
                        <a:cubicBezTo>
                          <a:pt x="976313" y="16681"/>
                          <a:pt x="992994" y="0"/>
                          <a:pt x="1013571" y="0"/>
                        </a:cubicBezTo>
                        <a:close/>
                      </a:path>
                    </a:pathLst>
                  </a:custGeom>
                  <a:solidFill>
                    <a:srgbClr val="003300">
                      <a:alpha val="3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4" name="星: 8 pt 473">
                    <a:extLst>
                      <a:ext uri="{FF2B5EF4-FFF2-40B4-BE49-F238E27FC236}">
                        <a16:creationId xmlns:a16="http://schemas.microsoft.com/office/drawing/2014/main" id="{777AFAA3-200A-4A76-9BDE-F386201393CF}"/>
                      </a:ext>
                    </a:extLst>
                  </p:cNvPr>
                  <p:cNvSpPr/>
                  <p:nvPr/>
                </p:nvSpPr>
                <p:spPr>
                  <a:xfrm>
                    <a:off x="2797803" y="5466376"/>
                    <a:ext cx="212448" cy="107156"/>
                  </a:xfrm>
                  <a:prstGeom prst="star8">
                    <a:avLst>
                      <a:gd name="adj" fmla="val 39722"/>
                    </a:avLst>
                  </a:pr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75" name="楕円 474">
                    <a:extLst>
                      <a:ext uri="{FF2B5EF4-FFF2-40B4-BE49-F238E27FC236}">
                        <a16:creationId xmlns:a16="http://schemas.microsoft.com/office/drawing/2014/main" id="{4BB69113-9105-44D2-99A3-055409FF5E24}"/>
                      </a:ext>
                    </a:extLst>
                  </p:cNvPr>
                  <p:cNvSpPr/>
                  <p:nvPr/>
                </p:nvSpPr>
                <p:spPr>
                  <a:xfrm>
                    <a:off x="2859881" y="5495604"/>
                    <a:ext cx="85725" cy="45719"/>
                  </a:xfrm>
                  <a:prstGeom prst="ellipse">
                    <a:avLst/>
                  </a:prstGeom>
                  <a:solidFill>
                    <a:srgbClr val="3399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471" name="フリーフォーム: 図形 470">
                  <a:extLst>
                    <a:ext uri="{FF2B5EF4-FFF2-40B4-BE49-F238E27FC236}">
                      <a16:creationId xmlns:a16="http://schemas.microsoft.com/office/drawing/2014/main" id="{F825A079-F518-411D-942D-9885BF5E2221}"/>
                    </a:ext>
                  </a:extLst>
                </p:cNvPr>
                <p:cNvSpPr/>
                <p:nvPr/>
              </p:nvSpPr>
              <p:spPr>
                <a:xfrm rot="296478">
                  <a:off x="2424125" y="1814072"/>
                  <a:ext cx="305030" cy="261424"/>
                </a:xfrm>
                <a:custGeom>
                  <a:avLst/>
                  <a:gdLst>
                    <a:gd name="connsiteX0" fmla="*/ 145189 w 304116"/>
                    <a:gd name="connsiteY0" fmla="*/ 61656 h 260642"/>
                    <a:gd name="connsiteX1" fmla="*/ 254626 w 304116"/>
                    <a:gd name="connsiteY1" fmla="*/ 114864 h 260642"/>
                    <a:gd name="connsiteX2" fmla="*/ 282220 w 304116"/>
                    <a:gd name="connsiteY2" fmla="*/ 259201 h 260642"/>
                    <a:gd name="connsiteX3" fmla="*/ 189519 w 304116"/>
                    <a:gd name="connsiteY3" fmla="*/ 179971 h 260642"/>
                    <a:gd name="connsiteX4" fmla="*/ 116176 w 304116"/>
                    <a:gd name="connsiteY4" fmla="*/ 83631 h 260642"/>
                    <a:gd name="connsiteX5" fmla="*/ 145189 w 304116"/>
                    <a:gd name="connsiteY5" fmla="*/ 61656 h 260642"/>
                    <a:gd name="connsiteX6" fmla="*/ 46549 w 304116"/>
                    <a:gd name="connsiteY6" fmla="*/ 0 h 260642"/>
                    <a:gd name="connsiteX7" fmla="*/ 93098 w 304116"/>
                    <a:gd name="connsiteY7" fmla="*/ 46549 h 260642"/>
                    <a:gd name="connsiteX8" fmla="*/ 46549 w 304116"/>
                    <a:gd name="connsiteY8" fmla="*/ 93098 h 260642"/>
                    <a:gd name="connsiteX9" fmla="*/ 0 w 304116"/>
                    <a:gd name="connsiteY9" fmla="*/ 46549 h 260642"/>
                    <a:gd name="connsiteX10" fmla="*/ 46549 w 304116"/>
                    <a:gd name="connsiteY10" fmla="*/ 0 h 260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4116" h="260642">
                      <a:moveTo>
                        <a:pt x="145189" y="61656"/>
                      </a:moveTo>
                      <a:cubicBezTo>
                        <a:pt x="181399" y="56002"/>
                        <a:pt x="233871" y="92917"/>
                        <a:pt x="254626" y="114864"/>
                      </a:cubicBezTo>
                      <a:cubicBezTo>
                        <a:pt x="282300" y="144126"/>
                        <a:pt x="333494" y="247578"/>
                        <a:pt x="282220" y="259201"/>
                      </a:cubicBezTo>
                      <a:cubicBezTo>
                        <a:pt x="230946" y="270824"/>
                        <a:pt x="217193" y="209232"/>
                        <a:pt x="189519" y="179971"/>
                      </a:cubicBezTo>
                      <a:cubicBezTo>
                        <a:pt x="161846" y="150709"/>
                        <a:pt x="89459" y="137532"/>
                        <a:pt x="116176" y="83631"/>
                      </a:cubicBezTo>
                      <a:cubicBezTo>
                        <a:pt x="122855" y="70155"/>
                        <a:pt x="133118" y="63541"/>
                        <a:pt x="145189" y="61656"/>
                      </a:cubicBezTo>
                      <a:close/>
                      <a:moveTo>
                        <a:pt x="46549" y="0"/>
                      </a:moveTo>
                      <a:cubicBezTo>
                        <a:pt x="72257" y="0"/>
                        <a:pt x="93098" y="20841"/>
                        <a:pt x="93098" y="46549"/>
                      </a:cubicBezTo>
                      <a:cubicBezTo>
                        <a:pt x="93098" y="72257"/>
                        <a:pt x="72257" y="93098"/>
                        <a:pt x="46549" y="93098"/>
                      </a:cubicBezTo>
                      <a:cubicBezTo>
                        <a:pt x="20841" y="93098"/>
                        <a:pt x="0" y="72257"/>
                        <a:pt x="0" y="46549"/>
                      </a:cubicBezTo>
                      <a:cubicBezTo>
                        <a:pt x="0" y="20841"/>
                        <a:pt x="20841" y="0"/>
                        <a:pt x="4654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500" name="グループ化 499">
              <a:extLst>
                <a:ext uri="{FF2B5EF4-FFF2-40B4-BE49-F238E27FC236}">
                  <a16:creationId xmlns:a16="http://schemas.microsoft.com/office/drawing/2014/main" id="{31F1F245-BD9D-4C94-89BA-77F3B45181BD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9DE41300-F659-4A9F-B3C2-67C52D176A65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02" name="フリーフォーム: 図形 501">
                <a:extLst>
                  <a:ext uri="{FF2B5EF4-FFF2-40B4-BE49-F238E27FC236}">
                    <a16:creationId xmlns:a16="http://schemas.microsoft.com/office/drawing/2014/main" id="{2F220E7D-BB00-4A5E-AAEB-0AAB8332CEC9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3" name="グループ化 502">
                <a:extLst>
                  <a:ext uri="{FF2B5EF4-FFF2-40B4-BE49-F238E27FC236}">
                    <a16:creationId xmlns:a16="http://schemas.microsoft.com/office/drawing/2014/main" id="{E76C7358-9F8E-405E-8235-A4C0F2FEB6F8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504" name="フリーフォーム: 図形 503">
                  <a:extLst>
                    <a:ext uri="{FF2B5EF4-FFF2-40B4-BE49-F238E27FC236}">
                      <a16:creationId xmlns:a16="http://schemas.microsoft.com/office/drawing/2014/main" id="{0708DB55-3A80-4D73-86DE-83DFBB330D93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05" name="フリーフォーム: 図形 504">
                  <a:extLst>
                    <a:ext uri="{FF2B5EF4-FFF2-40B4-BE49-F238E27FC236}">
                      <a16:creationId xmlns:a16="http://schemas.microsoft.com/office/drawing/2014/main" id="{296435FA-DBA8-48EA-981D-0AD7B42CFA36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06" name="フリーフォーム: 図形 505">
                  <a:extLst>
                    <a:ext uri="{FF2B5EF4-FFF2-40B4-BE49-F238E27FC236}">
                      <a16:creationId xmlns:a16="http://schemas.microsoft.com/office/drawing/2014/main" id="{E8BBEDD4-F19D-4633-8737-8C8F3C8F3177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FEED6A63-461C-4DB0-81CD-05C890AACAF4}"/>
              </a:ext>
            </a:extLst>
          </p:cNvPr>
          <p:cNvGrpSpPr/>
          <p:nvPr/>
        </p:nvGrpSpPr>
        <p:grpSpPr>
          <a:xfrm>
            <a:off x="915147" y="3980008"/>
            <a:ext cx="2190362" cy="2190362"/>
            <a:chOff x="915147" y="3980008"/>
            <a:chExt cx="2190362" cy="2190362"/>
          </a:xfrm>
        </p:grpSpPr>
        <p:grpSp>
          <p:nvGrpSpPr>
            <p:cNvPr id="515" name="グループ化 514">
              <a:extLst>
                <a:ext uri="{FF2B5EF4-FFF2-40B4-BE49-F238E27FC236}">
                  <a16:creationId xmlns:a16="http://schemas.microsoft.com/office/drawing/2014/main" id="{E366C212-280B-4ACA-AE99-0C03442D8D27}"/>
                </a:ext>
              </a:extLst>
            </p:cNvPr>
            <p:cNvGrpSpPr/>
            <p:nvPr/>
          </p:nvGrpSpPr>
          <p:grpSpPr>
            <a:xfrm>
              <a:off x="915147" y="3980008"/>
              <a:ext cx="2190362" cy="2190362"/>
              <a:chOff x="3500125" y="1258744"/>
              <a:chExt cx="2605400" cy="2605400"/>
            </a:xfrm>
            <a:solidFill>
              <a:srgbClr val="FFFF00"/>
            </a:solidFill>
          </p:grpSpPr>
          <p:sp>
            <p:nvSpPr>
              <p:cNvPr id="516" name="楕円 515">
                <a:extLst>
                  <a:ext uri="{FF2B5EF4-FFF2-40B4-BE49-F238E27FC236}">
                    <a16:creationId xmlns:a16="http://schemas.microsoft.com/office/drawing/2014/main" id="{EEEF0A58-B973-4CAF-866E-483CBD123E9C}"/>
                  </a:ext>
                </a:extLst>
              </p:cNvPr>
              <p:cNvSpPr/>
              <p:nvPr/>
            </p:nvSpPr>
            <p:spPr>
              <a:xfrm>
                <a:off x="3500125" y="1258744"/>
                <a:ext cx="2605400" cy="2605400"/>
              </a:xfrm>
              <a:prstGeom prst="ellipse">
                <a:avLst/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楕円 516">
                <a:extLst>
                  <a:ext uri="{FF2B5EF4-FFF2-40B4-BE49-F238E27FC236}">
                    <a16:creationId xmlns:a16="http://schemas.microsoft.com/office/drawing/2014/main" id="{44F90041-F972-4FE7-97A3-99D76F7F44BA}"/>
                  </a:ext>
                </a:extLst>
              </p:cNvPr>
              <p:cNvSpPr/>
              <p:nvPr/>
            </p:nvSpPr>
            <p:spPr>
              <a:xfrm>
                <a:off x="3576313" y="1331763"/>
                <a:ext cx="2459362" cy="245936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フリーフォーム: 図形 517">
                <a:extLst>
                  <a:ext uri="{FF2B5EF4-FFF2-40B4-BE49-F238E27FC236}">
                    <a16:creationId xmlns:a16="http://schemas.microsoft.com/office/drawing/2014/main" id="{4D6853EB-E715-4DDE-BCB4-E7476C021886}"/>
                  </a:ext>
                </a:extLst>
              </p:cNvPr>
              <p:cNvSpPr/>
              <p:nvPr/>
            </p:nvSpPr>
            <p:spPr>
              <a:xfrm>
                <a:off x="3690628" y="1449496"/>
                <a:ext cx="2206168" cy="2206170"/>
              </a:xfrm>
              <a:custGeom>
                <a:avLst/>
                <a:gdLst>
                  <a:gd name="connsiteX0" fmla="*/ 1066495 w 2206168"/>
                  <a:gd name="connsiteY0" fmla="*/ 1217146 h 2206170"/>
                  <a:gd name="connsiteX1" fmla="*/ 1069944 w 2206168"/>
                  <a:gd name="connsiteY1" fmla="*/ 1219472 h 2206170"/>
                  <a:gd name="connsiteX2" fmla="*/ 1115366 w 2206168"/>
                  <a:gd name="connsiteY2" fmla="*/ 1228642 h 2206170"/>
                  <a:gd name="connsiteX3" fmla="*/ 1142073 w 2206168"/>
                  <a:gd name="connsiteY3" fmla="*/ 1223250 h 2206170"/>
                  <a:gd name="connsiteX4" fmla="*/ 1426371 w 2206168"/>
                  <a:gd name="connsiteY4" fmla="*/ 1946468 h 2206170"/>
                  <a:gd name="connsiteX5" fmla="*/ 1428289 w 2206168"/>
                  <a:gd name="connsiteY5" fmla="*/ 1948326 h 2206170"/>
                  <a:gd name="connsiteX6" fmla="*/ 1456025 w 2206168"/>
                  <a:gd name="connsiteY6" fmla="*/ 2020570 h 2206170"/>
                  <a:gd name="connsiteX7" fmla="*/ 1103084 w 2206168"/>
                  <a:gd name="connsiteY7" fmla="*/ 2206170 h 2206170"/>
                  <a:gd name="connsiteX8" fmla="*/ 750143 w 2206168"/>
                  <a:gd name="connsiteY8" fmla="*/ 2020570 h 2206170"/>
                  <a:gd name="connsiteX9" fmla="*/ 777879 w 2206168"/>
                  <a:gd name="connsiteY9" fmla="*/ 1948326 h 2206170"/>
                  <a:gd name="connsiteX10" fmla="*/ 779796 w 2206168"/>
                  <a:gd name="connsiteY10" fmla="*/ 1946468 h 2206170"/>
                  <a:gd name="connsiteX11" fmla="*/ 1221058 w 2206168"/>
                  <a:gd name="connsiteY11" fmla="*/ 1160087 h 2206170"/>
                  <a:gd name="connsiteX12" fmla="*/ 1934395 w 2206168"/>
                  <a:gd name="connsiteY12" fmla="*/ 1470848 h 2206170"/>
                  <a:gd name="connsiteX13" fmla="*/ 1937065 w 2206168"/>
                  <a:gd name="connsiteY13" fmla="*/ 1470805 h 2206170"/>
                  <a:gd name="connsiteX14" fmla="*/ 2007761 w 2206168"/>
                  <a:gd name="connsiteY14" fmla="*/ 1502277 h 2206170"/>
                  <a:gd name="connsiteX15" fmla="*/ 1889433 w 2206168"/>
                  <a:gd name="connsiteY15" fmla="*/ 1883083 h 2206170"/>
                  <a:gd name="connsiteX16" fmla="*/ 1508627 w 2206168"/>
                  <a:gd name="connsiteY16" fmla="*/ 2001411 h 2206170"/>
                  <a:gd name="connsiteX17" fmla="*/ 1477155 w 2206168"/>
                  <a:gd name="connsiteY17" fmla="*/ 1930715 h 2206170"/>
                  <a:gd name="connsiteX18" fmla="*/ 1477197 w 2206168"/>
                  <a:gd name="connsiteY18" fmla="*/ 1928046 h 2206170"/>
                  <a:gd name="connsiteX19" fmla="*/ 1166759 w 2206168"/>
                  <a:gd name="connsiteY19" fmla="*/ 1215446 h 2206170"/>
                  <a:gd name="connsiteX20" fmla="*/ 1197881 w 2206168"/>
                  <a:gd name="connsiteY20" fmla="*/ 1194463 h 2206170"/>
                  <a:gd name="connsiteX21" fmla="*/ 1007536 w 2206168"/>
                  <a:gd name="connsiteY21" fmla="*/ 1155850 h 2206170"/>
                  <a:gd name="connsiteX22" fmla="*/ 1007843 w 2206168"/>
                  <a:gd name="connsiteY22" fmla="*/ 1157371 h 2206170"/>
                  <a:gd name="connsiteX23" fmla="*/ 1032851 w 2206168"/>
                  <a:gd name="connsiteY23" fmla="*/ 1194463 h 2206170"/>
                  <a:gd name="connsiteX24" fmla="*/ 1054803 w 2206168"/>
                  <a:gd name="connsiteY24" fmla="*/ 1209264 h 2206170"/>
                  <a:gd name="connsiteX25" fmla="*/ 741670 w 2206168"/>
                  <a:gd name="connsiteY25" fmla="*/ 1928045 h 2206170"/>
                  <a:gd name="connsiteX26" fmla="*/ 741712 w 2206168"/>
                  <a:gd name="connsiteY26" fmla="*/ 1930715 h 2206170"/>
                  <a:gd name="connsiteX27" fmla="*/ 710240 w 2206168"/>
                  <a:gd name="connsiteY27" fmla="*/ 2001411 h 2206170"/>
                  <a:gd name="connsiteX28" fmla="*/ 329435 w 2206168"/>
                  <a:gd name="connsiteY28" fmla="*/ 1883083 h 2206170"/>
                  <a:gd name="connsiteX29" fmla="*/ 211107 w 2206168"/>
                  <a:gd name="connsiteY29" fmla="*/ 1502277 h 2206170"/>
                  <a:gd name="connsiteX30" fmla="*/ 281803 w 2206168"/>
                  <a:gd name="connsiteY30" fmla="*/ 1470806 h 2206170"/>
                  <a:gd name="connsiteX31" fmla="*/ 284472 w 2206168"/>
                  <a:gd name="connsiteY31" fmla="*/ 1470847 h 2206170"/>
                  <a:gd name="connsiteX32" fmla="*/ 2020569 w 2206168"/>
                  <a:gd name="connsiteY32" fmla="*/ 750143 h 2206170"/>
                  <a:gd name="connsiteX33" fmla="*/ 2206168 w 2206168"/>
                  <a:gd name="connsiteY33" fmla="*/ 1103084 h 2206170"/>
                  <a:gd name="connsiteX34" fmla="*/ 2020569 w 2206168"/>
                  <a:gd name="connsiteY34" fmla="*/ 1456025 h 2206170"/>
                  <a:gd name="connsiteX35" fmla="*/ 1948325 w 2206168"/>
                  <a:gd name="connsiteY35" fmla="*/ 1428289 h 2206170"/>
                  <a:gd name="connsiteX36" fmla="*/ 1946467 w 2206168"/>
                  <a:gd name="connsiteY36" fmla="*/ 1426372 h 2206170"/>
                  <a:gd name="connsiteX37" fmla="*/ 1225778 w 2206168"/>
                  <a:gd name="connsiteY37" fmla="*/ 1143066 h 2206170"/>
                  <a:gd name="connsiteX38" fmla="*/ 1232060 w 2206168"/>
                  <a:gd name="connsiteY38" fmla="*/ 1111948 h 2206170"/>
                  <a:gd name="connsiteX39" fmla="*/ 1222890 w 2206168"/>
                  <a:gd name="connsiteY39" fmla="*/ 1066526 h 2206170"/>
                  <a:gd name="connsiteX40" fmla="*/ 1221670 w 2206168"/>
                  <a:gd name="connsiteY40" fmla="*/ 1064717 h 2206170"/>
                  <a:gd name="connsiteX41" fmla="*/ 1946467 w 2206168"/>
                  <a:gd name="connsiteY41" fmla="*/ 779797 h 2206170"/>
                  <a:gd name="connsiteX42" fmla="*/ 1948325 w 2206168"/>
                  <a:gd name="connsiteY42" fmla="*/ 777879 h 2206170"/>
                  <a:gd name="connsiteX43" fmla="*/ 2020569 w 2206168"/>
                  <a:gd name="connsiteY43" fmla="*/ 750143 h 2206170"/>
                  <a:gd name="connsiteX44" fmla="*/ 185599 w 2206168"/>
                  <a:gd name="connsiteY44" fmla="*/ 750143 h 2206170"/>
                  <a:gd name="connsiteX45" fmla="*/ 257843 w 2206168"/>
                  <a:gd name="connsiteY45" fmla="*/ 777879 h 2206170"/>
                  <a:gd name="connsiteX46" fmla="*/ 259701 w 2206168"/>
                  <a:gd name="connsiteY46" fmla="*/ 779796 h 2206170"/>
                  <a:gd name="connsiteX47" fmla="*/ 1006465 w 2206168"/>
                  <a:gd name="connsiteY47" fmla="*/ 1073352 h 2206170"/>
                  <a:gd name="connsiteX48" fmla="*/ 998672 w 2206168"/>
                  <a:gd name="connsiteY48" fmla="*/ 1111948 h 2206170"/>
                  <a:gd name="connsiteX49" fmla="*/ 1003149 w 2206168"/>
                  <a:gd name="connsiteY49" fmla="*/ 1134120 h 2206170"/>
                  <a:gd name="connsiteX50" fmla="*/ 259701 w 2206168"/>
                  <a:gd name="connsiteY50" fmla="*/ 1426371 h 2206170"/>
                  <a:gd name="connsiteX51" fmla="*/ 257843 w 2206168"/>
                  <a:gd name="connsiteY51" fmla="*/ 1428289 h 2206170"/>
                  <a:gd name="connsiteX52" fmla="*/ 185599 w 2206168"/>
                  <a:gd name="connsiteY52" fmla="*/ 1456025 h 2206170"/>
                  <a:gd name="connsiteX53" fmla="*/ 0 w 2206168"/>
                  <a:gd name="connsiteY53" fmla="*/ 1103084 h 2206170"/>
                  <a:gd name="connsiteX54" fmla="*/ 185599 w 2206168"/>
                  <a:gd name="connsiteY54" fmla="*/ 750143 h 2206170"/>
                  <a:gd name="connsiteX55" fmla="*/ 1579324 w 2206168"/>
                  <a:gd name="connsiteY55" fmla="*/ 173286 h 2206170"/>
                  <a:gd name="connsiteX56" fmla="*/ 1889433 w 2206168"/>
                  <a:gd name="connsiteY56" fmla="*/ 323086 h 2206170"/>
                  <a:gd name="connsiteX57" fmla="*/ 2007760 w 2206168"/>
                  <a:gd name="connsiteY57" fmla="*/ 703891 h 2206170"/>
                  <a:gd name="connsiteX58" fmla="*/ 1937064 w 2206168"/>
                  <a:gd name="connsiteY58" fmla="*/ 735362 h 2206170"/>
                  <a:gd name="connsiteX59" fmla="*/ 1934395 w 2206168"/>
                  <a:gd name="connsiteY59" fmla="*/ 735320 h 2206170"/>
                  <a:gd name="connsiteX60" fmla="*/ 1211820 w 2206168"/>
                  <a:gd name="connsiteY60" fmla="*/ 1050106 h 2206170"/>
                  <a:gd name="connsiteX61" fmla="*/ 1197881 w 2206168"/>
                  <a:gd name="connsiteY61" fmla="*/ 1029433 h 2206170"/>
                  <a:gd name="connsiteX62" fmla="*/ 1160790 w 2206168"/>
                  <a:gd name="connsiteY62" fmla="*/ 1004425 h 2206170"/>
                  <a:gd name="connsiteX63" fmla="*/ 1477199 w 2206168"/>
                  <a:gd name="connsiteY63" fmla="*/ 278124 h 2206170"/>
                  <a:gd name="connsiteX64" fmla="*/ 1477156 w 2206168"/>
                  <a:gd name="connsiteY64" fmla="*/ 275454 h 2206170"/>
                  <a:gd name="connsiteX65" fmla="*/ 1508628 w 2206168"/>
                  <a:gd name="connsiteY65" fmla="*/ 204758 h 2206170"/>
                  <a:gd name="connsiteX66" fmla="*/ 1579324 w 2206168"/>
                  <a:gd name="connsiteY66" fmla="*/ 173286 h 2206170"/>
                  <a:gd name="connsiteX67" fmla="*/ 639544 w 2206168"/>
                  <a:gd name="connsiteY67" fmla="*/ 173285 h 2206170"/>
                  <a:gd name="connsiteX68" fmla="*/ 710241 w 2206168"/>
                  <a:gd name="connsiteY68" fmla="*/ 204757 h 2206170"/>
                  <a:gd name="connsiteX69" fmla="*/ 741713 w 2206168"/>
                  <a:gd name="connsiteY69" fmla="*/ 275453 h 2206170"/>
                  <a:gd name="connsiteX70" fmla="*/ 741671 w 2206168"/>
                  <a:gd name="connsiteY70" fmla="*/ 278123 h 2206170"/>
                  <a:gd name="connsiteX71" fmla="*/ 1060773 w 2206168"/>
                  <a:gd name="connsiteY71" fmla="*/ 1010608 h 2206170"/>
                  <a:gd name="connsiteX72" fmla="*/ 1032851 w 2206168"/>
                  <a:gd name="connsiteY72" fmla="*/ 1029433 h 2206170"/>
                  <a:gd name="connsiteX73" fmla="*/ 1016220 w 2206168"/>
                  <a:gd name="connsiteY73" fmla="*/ 1054101 h 2206170"/>
                  <a:gd name="connsiteX74" fmla="*/ 284473 w 2206168"/>
                  <a:gd name="connsiteY74" fmla="*/ 735320 h 2206170"/>
                  <a:gd name="connsiteX75" fmla="*/ 281803 w 2206168"/>
                  <a:gd name="connsiteY75" fmla="*/ 735363 h 2206170"/>
                  <a:gd name="connsiteX76" fmla="*/ 211107 w 2206168"/>
                  <a:gd name="connsiteY76" fmla="*/ 703891 h 2206170"/>
                  <a:gd name="connsiteX77" fmla="*/ 329435 w 2206168"/>
                  <a:gd name="connsiteY77" fmla="*/ 323086 h 2206170"/>
                  <a:gd name="connsiteX78" fmla="*/ 639544 w 2206168"/>
                  <a:gd name="connsiteY78" fmla="*/ 173285 h 2206170"/>
                  <a:gd name="connsiteX79" fmla="*/ 1103084 w 2206168"/>
                  <a:gd name="connsiteY79" fmla="*/ 0 h 2206170"/>
                  <a:gd name="connsiteX80" fmla="*/ 1456025 w 2206168"/>
                  <a:gd name="connsiteY80" fmla="*/ 185599 h 2206170"/>
                  <a:gd name="connsiteX81" fmla="*/ 1428289 w 2206168"/>
                  <a:gd name="connsiteY81" fmla="*/ 257843 h 2206170"/>
                  <a:gd name="connsiteX82" fmla="*/ 1426372 w 2206168"/>
                  <a:gd name="connsiteY82" fmla="*/ 259701 h 2206170"/>
                  <a:gd name="connsiteX83" fmla="*/ 1135616 w 2206168"/>
                  <a:gd name="connsiteY83" fmla="*/ 999342 h 2206170"/>
                  <a:gd name="connsiteX84" fmla="*/ 1115366 w 2206168"/>
                  <a:gd name="connsiteY84" fmla="*/ 995254 h 2206170"/>
                  <a:gd name="connsiteX85" fmla="*/ 1072359 w 2206168"/>
                  <a:gd name="connsiteY85" fmla="*/ 1003937 h 2206170"/>
                  <a:gd name="connsiteX86" fmla="*/ 779797 w 2206168"/>
                  <a:gd name="connsiteY86" fmla="*/ 259701 h 2206170"/>
                  <a:gd name="connsiteX87" fmla="*/ 777879 w 2206168"/>
                  <a:gd name="connsiteY87" fmla="*/ 257843 h 2206170"/>
                  <a:gd name="connsiteX88" fmla="*/ 750143 w 2206168"/>
                  <a:gd name="connsiteY88" fmla="*/ 185599 h 2206170"/>
                  <a:gd name="connsiteX89" fmla="*/ 1103084 w 2206168"/>
                  <a:gd name="connsiteY89" fmla="*/ 0 h 2206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</a:cxnLst>
                <a:rect l="l" t="t" r="r" b="b"/>
                <a:pathLst>
                  <a:path w="2206168" h="2206170">
                    <a:moveTo>
                      <a:pt x="1066495" y="1217146"/>
                    </a:moveTo>
                    <a:lnTo>
                      <a:pt x="1069944" y="1219472"/>
                    </a:lnTo>
                    <a:cubicBezTo>
                      <a:pt x="1083905" y="1225377"/>
                      <a:pt x="1099254" y="1228642"/>
                      <a:pt x="1115366" y="1228642"/>
                    </a:cubicBezTo>
                    <a:lnTo>
                      <a:pt x="1142073" y="1223250"/>
                    </a:lnTo>
                    <a:lnTo>
                      <a:pt x="1426371" y="1946468"/>
                    </a:lnTo>
                    <a:lnTo>
                      <a:pt x="1428289" y="1948326"/>
                    </a:lnTo>
                    <a:cubicBezTo>
                      <a:pt x="1446149" y="1970531"/>
                      <a:pt x="1456025" y="1994944"/>
                      <a:pt x="1456025" y="2020570"/>
                    </a:cubicBezTo>
                    <a:cubicBezTo>
                      <a:pt x="1456025" y="2123075"/>
                      <a:pt x="1298009" y="2206170"/>
                      <a:pt x="1103084" y="2206170"/>
                    </a:cubicBezTo>
                    <a:cubicBezTo>
                      <a:pt x="908160" y="2206170"/>
                      <a:pt x="750143" y="2123075"/>
                      <a:pt x="750143" y="2020570"/>
                    </a:cubicBezTo>
                    <a:cubicBezTo>
                      <a:pt x="750143" y="1994944"/>
                      <a:pt x="760019" y="1970531"/>
                      <a:pt x="777879" y="1948326"/>
                    </a:cubicBezTo>
                    <a:lnTo>
                      <a:pt x="779796" y="1946468"/>
                    </a:lnTo>
                    <a:close/>
                    <a:moveTo>
                      <a:pt x="1221058" y="1160087"/>
                    </a:moveTo>
                    <a:lnTo>
                      <a:pt x="1934395" y="1470848"/>
                    </a:lnTo>
                    <a:lnTo>
                      <a:pt x="1937065" y="1470805"/>
                    </a:lnTo>
                    <a:cubicBezTo>
                      <a:pt x="1965395" y="1473877"/>
                      <a:pt x="1989641" y="1484157"/>
                      <a:pt x="2007761" y="1502277"/>
                    </a:cubicBezTo>
                    <a:cubicBezTo>
                      <a:pt x="2080242" y="1574758"/>
                      <a:pt x="2027265" y="1745250"/>
                      <a:pt x="1889433" y="1883083"/>
                    </a:cubicBezTo>
                    <a:cubicBezTo>
                      <a:pt x="1751600" y="2020915"/>
                      <a:pt x="1581109" y="2073892"/>
                      <a:pt x="1508627" y="2001411"/>
                    </a:cubicBezTo>
                    <a:cubicBezTo>
                      <a:pt x="1490507" y="1983291"/>
                      <a:pt x="1480227" y="1959044"/>
                      <a:pt x="1477155" y="1930715"/>
                    </a:cubicBezTo>
                    <a:lnTo>
                      <a:pt x="1477197" y="1928046"/>
                    </a:lnTo>
                    <a:lnTo>
                      <a:pt x="1166759" y="1215446"/>
                    </a:lnTo>
                    <a:lnTo>
                      <a:pt x="1197881" y="1194463"/>
                    </a:lnTo>
                    <a:close/>
                    <a:moveTo>
                      <a:pt x="1007536" y="1155850"/>
                    </a:moveTo>
                    <a:lnTo>
                      <a:pt x="1007843" y="1157371"/>
                    </a:lnTo>
                    <a:cubicBezTo>
                      <a:pt x="1013748" y="1171332"/>
                      <a:pt x="1022293" y="1183904"/>
                      <a:pt x="1032851" y="1194463"/>
                    </a:cubicBezTo>
                    <a:lnTo>
                      <a:pt x="1054803" y="1209264"/>
                    </a:lnTo>
                    <a:lnTo>
                      <a:pt x="741670" y="1928045"/>
                    </a:lnTo>
                    <a:lnTo>
                      <a:pt x="741712" y="1930715"/>
                    </a:lnTo>
                    <a:cubicBezTo>
                      <a:pt x="738640" y="1959045"/>
                      <a:pt x="728361" y="1983291"/>
                      <a:pt x="710240" y="2001411"/>
                    </a:cubicBezTo>
                    <a:cubicBezTo>
                      <a:pt x="637759" y="2073893"/>
                      <a:pt x="467267" y="2020916"/>
                      <a:pt x="329435" y="1883083"/>
                    </a:cubicBezTo>
                    <a:cubicBezTo>
                      <a:pt x="191602" y="1745251"/>
                      <a:pt x="138625" y="1574759"/>
                      <a:pt x="211107" y="1502277"/>
                    </a:cubicBezTo>
                    <a:cubicBezTo>
                      <a:pt x="229227" y="1484157"/>
                      <a:pt x="253473" y="1473878"/>
                      <a:pt x="281803" y="1470806"/>
                    </a:cubicBezTo>
                    <a:lnTo>
                      <a:pt x="284472" y="1470847"/>
                    </a:lnTo>
                    <a:close/>
                    <a:moveTo>
                      <a:pt x="2020569" y="750143"/>
                    </a:moveTo>
                    <a:cubicBezTo>
                      <a:pt x="2123073" y="750143"/>
                      <a:pt x="2206168" y="908160"/>
                      <a:pt x="2206168" y="1103084"/>
                    </a:cubicBezTo>
                    <a:cubicBezTo>
                      <a:pt x="2206168" y="1298008"/>
                      <a:pt x="2123073" y="1456025"/>
                      <a:pt x="2020569" y="1456025"/>
                    </a:cubicBezTo>
                    <a:cubicBezTo>
                      <a:pt x="1994943" y="1456025"/>
                      <a:pt x="1970530" y="1446149"/>
                      <a:pt x="1948325" y="1428289"/>
                    </a:cubicBezTo>
                    <a:lnTo>
                      <a:pt x="1946467" y="1426372"/>
                    </a:lnTo>
                    <a:lnTo>
                      <a:pt x="1225778" y="1143066"/>
                    </a:lnTo>
                    <a:lnTo>
                      <a:pt x="1232060" y="1111948"/>
                    </a:lnTo>
                    <a:cubicBezTo>
                      <a:pt x="1232060" y="1095836"/>
                      <a:pt x="1228795" y="1080487"/>
                      <a:pt x="1222890" y="1066526"/>
                    </a:cubicBezTo>
                    <a:lnTo>
                      <a:pt x="1221670" y="1064717"/>
                    </a:lnTo>
                    <a:lnTo>
                      <a:pt x="1946467" y="779797"/>
                    </a:lnTo>
                    <a:lnTo>
                      <a:pt x="1948325" y="777879"/>
                    </a:lnTo>
                    <a:cubicBezTo>
                      <a:pt x="1970530" y="760019"/>
                      <a:pt x="1994943" y="750143"/>
                      <a:pt x="2020569" y="750143"/>
                    </a:cubicBezTo>
                    <a:close/>
                    <a:moveTo>
                      <a:pt x="185599" y="750143"/>
                    </a:moveTo>
                    <a:cubicBezTo>
                      <a:pt x="211225" y="750143"/>
                      <a:pt x="235639" y="760019"/>
                      <a:pt x="257843" y="777879"/>
                    </a:cubicBezTo>
                    <a:lnTo>
                      <a:pt x="259701" y="779796"/>
                    </a:lnTo>
                    <a:lnTo>
                      <a:pt x="1006465" y="1073352"/>
                    </a:lnTo>
                    <a:lnTo>
                      <a:pt x="998672" y="1111948"/>
                    </a:lnTo>
                    <a:lnTo>
                      <a:pt x="1003149" y="1134120"/>
                    </a:lnTo>
                    <a:lnTo>
                      <a:pt x="259701" y="1426371"/>
                    </a:lnTo>
                    <a:lnTo>
                      <a:pt x="257843" y="1428289"/>
                    </a:lnTo>
                    <a:cubicBezTo>
                      <a:pt x="235639" y="1446149"/>
                      <a:pt x="211225" y="1456025"/>
                      <a:pt x="185599" y="1456025"/>
                    </a:cubicBezTo>
                    <a:cubicBezTo>
                      <a:pt x="83095" y="1456025"/>
                      <a:pt x="0" y="1298008"/>
                      <a:pt x="0" y="1103084"/>
                    </a:cubicBezTo>
                    <a:cubicBezTo>
                      <a:pt x="0" y="908160"/>
                      <a:pt x="83095" y="750143"/>
                      <a:pt x="185599" y="750143"/>
                    </a:cubicBezTo>
                    <a:close/>
                    <a:moveTo>
                      <a:pt x="1579324" y="173286"/>
                    </a:moveTo>
                    <a:cubicBezTo>
                      <a:pt x="1664314" y="164069"/>
                      <a:pt x="1786059" y="219712"/>
                      <a:pt x="1889433" y="323086"/>
                    </a:cubicBezTo>
                    <a:cubicBezTo>
                      <a:pt x="2027265" y="460918"/>
                      <a:pt x="2080242" y="631409"/>
                      <a:pt x="2007760" y="703891"/>
                    </a:cubicBezTo>
                    <a:cubicBezTo>
                      <a:pt x="1989640" y="722011"/>
                      <a:pt x="1965394" y="732290"/>
                      <a:pt x="1937064" y="735362"/>
                    </a:cubicBezTo>
                    <a:lnTo>
                      <a:pt x="1934395" y="735320"/>
                    </a:lnTo>
                    <a:lnTo>
                      <a:pt x="1211820" y="1050106"/>
                    </a:lnTo>
                    <a:lnTo>
                      <a:pt x="1197881" y="1029433"/>
                    </a:lnTo>
                    <a:lnTo>
                      <a:pt x="1160790" y="1004425"/>
                    </a:lnTo>
                    <a:lnTo>
                      <a:pt x="1477199" y="278124"/>
                    </a:lnTo>
                    <a:lnTo>
                      <a:pt x="1477156" y="275454"/>
                    </a:lnTo>
                    <a:cubicBezTo>
                      <a:pt x="1480228" y="247124"/>
                      <a:pt x="1490508" y="222878"/>
                      <a:pt x="1508628" y="204758"/>
                    </a:cubicBezTo>
                    <a:cubicBezTo>
                      <a:pt x="1526748" y="186638"/>
                      <a:pt x="1550994" y="176358"/>
                      <a:pt x="1579324" y="173286"/>
                    </a:cubicBezTo>
                    <a:close/>
                    <a:moveTo>
                      <a:pt x="639544" y="173285"/>
                    </a:moveTo>
                    <a:cubicBezTo>
                      <a:pt x="667874" y="176358"/>
                      <a:pt x="692120" y="186637"/>
                      <a:pt x="710241" y="204757"/>
                    </a:cubicBezTo>
                    <a:cubicBezTo>
                      <a:pt x="728361" y="222877"/>
                      <a:pt x="738641" y="247124"/>
                      <a:pt x="741713" y="275453"/>
                    </a:cubicBezTo>
                    <a:lnTo>
                      <a:pt x="741671" y="278123"/>
                    </a:lnTo>
                    <a:lnTo>
                      <a:pt x="1060773" y="1010608"/>
                    </a:lnTo>
                    <a:lnTo>
                      <a:pt x="1032851" y="1029433"/>
                    </a:lnTo>
                    <a:lnTo>
                      <a:pt x="1016220" y="1054101"/>
                    </a:lnTo>
                    <a:lnTo>
                      <a:pt x="284473" y="735320"/>
                    </a:lnTo>
                    <a:lnTo>
                      <a:pt x="281803" y="735363"/>
                    </a:lnTo>
                    <a:cubicBezTo>
                      <a:pt x="253473" y="732291"/>
                      <a:pt x="229227" y="722011"/>
                      <a:pt x="211107" y="703891"/>
                    </a:cubicBezTo>
                    <a:cubicBezTo>
                      <a:pt x="138626" y="631410"/>
                      <a:pt x="191603" y="460918"/>
                      <a:pt x="329435" y="323086"/>
                    </a:cubicBezTo>
                    <a:cubicBezTo>
                      <a:pt x="432810" y="219711"/>
                      <a:pt x="554555" y="164068"/>
                      <a:pt x="639544" y="173285"/>
                    </a:cubicBezTo>
                    <a:close/>
                    <a:moveTo>
                      <a:pt x="1103084" y="0"/>
                    </a:moveTo>
                    <a:cubicBezTo>
                      <a:pt x="1298009" y="0"/>
                      <a:pt x="1456025" y="83095"/>
                      <a:pt x="1456025" y="185599"/>
                    </a:cubicBezTo>
                    <a:cubicBezTo>
                      <a:pt x="1456025" y="211225"/>
                      <a:pt x="1446149" y="235639"/>
                      <a:pt x="1428289" y="257843"/>
                    </a:cubicBezTo>
                    <a:lnTo>
                      <a:pt x="1426372" y="259701"/>
                    </a:lnTo>
                    <a:lnTo>
                      <a:pt x="1135616" y="999342"/>
                    </a:lnTo>
                    <a:lnTo>
                      <a:pt x="1115366" y="995254"/>
                    </a:lnTo>
                    <a:lnTo>
                      <a:pt x="1072359" y="1003937"/>
                    </a:lnTo>
                    <a:lnTo>
                      <a:pt x="779797" y="259701"/>
                    </a:lnTo>
                    <a:lnTo>
                      <a:pt x="777879" y="257843"/>
                    </a:lnTo>
                    <a:cubicBezTo>
                      <a:pt x="760019" y="235639"/>
                      <a:pt x="750143" y="211225"/>
                      <a:pt x="750143" y="185599"/>
                    </a:cubicBezTo>
                    <a:cubicBezTo>
                      <a:pt x="750143" y="83095"/>
                      <a:pt x="908160" y="0"/>
                      <a:pt x="1103084" y="0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40000"/>
                    <a:lumOff val="60000"/>
                  </a:schemeClr>
                </a:fgClr>
                <a:bgClr>
                  <a:srgbClr val="FFC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04316608-4A6F-4E2F-864F-8C15EC27A50F}"/>
                </a:ext>
              </a:extLst>
            </p:cNvPr>
            <p:cNvSpPr/>
            <p:nvPr/>
          </p:nvSpPr>
          <p:spPr>
            <a:xfrm>
              <a:off x="2231705" y="5003960"/>
              <a:ext cx="214313" cy="127554"/>
            </a:xfrm>
            <a:prstGeom prst="ellipse">
              <a:avLst/>
            </a:prstGeom>
            <a:solidFill>
              <a:srgbClr val="FFFF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9" name="楕円 518">
              <a:extLst>
                <a:ext uri="{FF2B5EF4-FFF2-40B4-BE49-F238E27FC236}">
                  <a16:creationId xmlns:a16="http://schemas.microsoft.com/office/drawing/2014/main" id="{B6F86769-C4D1-4B3A-B22D-60569742F194}"/>
                </a:ext>
              </a:extLst>
            </p:cNvPr>
            <p:cNvSpPr/>
            <p:nvPr/>
          </p:nvSpPr>
          <p:spPr>
            <a:xfrm rot="5400000">
              <a:off x="1903171" y="4543586"/>
              <a:ext cx="214313" cy="127554"/>
            </a:xfrm>
            <a:prstGeom prst="ellipse">
              <a:avLst/>
            </a:prstGeom>
            <a:solidFill>
              <a:srgbClr val="FFFF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0" name="楕円 519">
              <a:extLst>
                <a:ext uri="{FF2B5EF4-FFF2-40B4-BE49-F238E27FC236}">
                  <a16:creationId xmlns:a16="http://schemas.microsoft.com/office/drawing/2014/main" id="{AF3FF6DD-C380-4A35-8B70-5A9AD2ECE9B4}"/>
                </a:ext>
              </a:extLst>
            </p:cNvPr>
            <p:cNvSpPr/>
            <p:nvPr/>
          </p:nvSpPr>
          <p:spPr>
            <a:xfrm rot="18900000">
              <a:off x="1616283" y="5270924"/>
              <a:ext cx="214313" cy="127554"/>
            </a:xfrm>
            <a:prstGeom prst="ellipse">
              <a:avLst/>
            </a:prstGeom>
            <a:solidFill>
              <a:srgbClr val="FFFF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5" name="楕円 524">
              <a:extLst>
                <a:ext uri="{FF2B5EF4-FFF2-40B4-BE49-F238E27FC236}">
                  <a16:creationId xmlns:a16="http://schemas.microsoft.com/office/drawing/2014/main" id="{B5534C86-9755-4BF7-907B-3FA4FA57CEE5}"/>
                </a:ext>
              </a:extLst>
            </p:cNvPr>
            <p:cNvSpPr/>
            <p:nvPr/>
          </p:nvSpPr>
          <p:spPr>
            <a:xfrm rot="2700000">
              <a:off x="2214452" y="5297258"/>
              <a:ext cx="214313" cy="127554"/>
            </a:xfrm>
            <a:prstGeom prst="ellipse">
              <a:avLst/>
            </a:prstGeom>
            <a:solidFill>
              <a:srgbClr val="FFFF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0664DA7D-F5F1-47B8-9D82-F38E1F010D5D}"/>
              </a:ext>
            </a:extLst>
          </p:cNvPr>
          <p:cNvGrpSpPr/>
          <p:nvPr/>
        </p:nvGrpSpPr>
        <p:grpSpPr>
          <a:xfrm>
            <a:off x="6941055" y="4136982"/>
            <a:ext cx="2036237" cy="1786458"/>
            <a:chOff x="6941055" y="4136982"/>
            <a:chExt cx="2036237" cy="1786458"/>
          </a:xfrm>
        </p:grpSpPr>
        <p:sp>
          <p:nvSpPr>
            <p:cNvPr id="549" name="フリーフォーム: 図形 548">
              <a:extLst>
                <a:ext uri="{FF2B5EF4-FFF2-40B4-BE49-F238E27FC236}">
                  <a16:creationId xmlns:a16="http://schemas.microsoft.com/office/drawing/2014/main" id="{27A7442D-B49F-4E79-BBF8-D1D1E6E3FBF7}"/>
                </a:ext>
              </a:extLst>
            </p:cNvPr>
            <p:cNvSpPr/>
            <p:nvPr/>
          </p:nvSpPr>
          <p:spPr bwMode="auto">
            <a:xfrm>
              <a:off x="6941055" y="4478216"/>
              <a:ext cx="2027685" cy="1445224"/>
            </a:xfrm>
            <a:custGeom>
              <a:avLst/>
              <a:gdLst>
                <a:gd name="connsiteX0" fmla="*/ 1095181 w 2190362"/>
                <a:gd name="connsiteY0" fmla="*/ 0 h 1561172"/>
                <a:gd name="connsiteX1" fmla="*/ 2031220 w 2190362"/>
                <a:gd name="connsiteY1" fmla="*/ 181106 h 1561172"/>
                <a:gd name="connsiteX2" fmla="*/ 2155636 w 2190362"/>
                <a:gd name="connsiteY2" fmla="*/ 240037 h 1561172"/>
                <a:gd name="connsiteX3" fmla="*/ 2168112 w 2190362"/>
                <a:gd name="connsiteY3" fmla="*/ 287020 h 1561172"/>
                <a:gd name="connsiteX4" fmla="*/ 2190362 w 2190362"/>
                <a:gd name="connsiteY4" fmla="*/ 500735 h 1561172"/>
                <a:gd name="connsiteX5" fmla="*/ 1095181 w 2190362"/>
                <a:gd name="connsiteY5" fmla="*/ 1561172 h 1561172"/>
                <a:gd name="connsiteX6" fmla="*/ 0 w 2190362"/>
                <a:gd name="connsiteY6" fmla="*/ 500735 h 1561172"/>
                <a:gd name="connsiteX7" fmla="*/ 22250 w 2190362"/>
                <a:gd name="connsiteY7" fmla="*/ 287020 h 1561172"/>
                <a:gd name="connsiteX8" fmla="*/ 34727 w 2190362"/>
                <a:gd name="connsiteY8" fmla="*/ 240037 h 1561172"/>
                <a:gd name="connsiteX9" fmla="*/ 159143 w 2190362"/>
                <a:gd name="connsiteY9" fmla="*/ 181106 h 1561172"/>
                <a:gd name="connsiteX10" fmla="*/ 1095181 w 2190362"/>
                <a:gd name="connsiteY10" fmla="*/ 0 h 1561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90362" h="1561172">
                  <a:moveTo>
                    <a:pt x="1095181" y="0"/>
                  </a:moveTo>
                  <a:cubicBezTo>
                    <a:pt x="1441911" y="0"/>
                    <a:pt x="1764022" y="66765"/>
                    <a:pt x="2031220" y="181106"/>
                  </a:cubicBezTo>
                  <a:lnTo>
                    <a:pt x="2155636" y="240037"/>
                  </a:lnTo>
                  <a:lnTo>
                    <a:pt x="2168112" y="287020"/>
                  </a:lnTo>
                  <a:cubicBezTo>
                    <a:pt x="2182701" y="356052"/>
                    <a:pt x="2190362" y="427527"/>
                    <a:pt x="2190362" y="500735"/>
                  </a:cubicBezTo>
                  <a:cubicBezTo>
                    <a:pt x="2190362" y="1086398"/>
                    <a:pt x="1700033" y="1561172"/>
                    <a:pt x="1095181" y="1561172"/>
                  </a:cubicBezTo>
                  <a:cubicBezTo>
                    <a:pt x="490329" y="1561172"/>
                    <a:pt x="0" y="1086398"/>
                    <a:pt x="0" y="500735"/>
                  </a:cubicBezTo>
                  <a:cubicBezTo>
                    <a:pt x="0" y="427527"/>
                    <a:pt x="7662" y="356052"/>
                    <a:pt x="22250" y="287020"/>
                  </a:cubicBezTo>
                  <a:lnTo>
                    <a:pt x="34727" y="240037"/>
                  </a:lnTo>
                  <a:lnTo>
                    <a:pt x="159143" y="181106"/>
                  </a:lnTo>
                  <a:cubicBezTo>
                    <a:pt x="426340" y="66765"/>
                    <a:pt x="748451" y="0"/>
                    <a:pt x="1095181" y="0"/>
                  </a:cubicBezTo>
                  <a:close/>
                </a:path>
              </a:pathLst>
            </a:custGeom>
            <a:gradFill flip="none" rotWithShape="1">
              <a:gsLst>
                <a:gs pos="88000">
                  <a:srgbClr val="003300"/>
                </a:gs>
                <a:gs pos="0">
                  <a:srgbClr val="92D050"/>
                </a:gs>
                <a:gs pos="50000">
                  <a:srgbClr val="339933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4" name="フリーフォーム: 図形 553">
              <a:extLst>
                <a:ext uri="{FF2B5EF4-FFF2-40B4-BE49-F238E27FC236}">
                  <a16:creationId xmlns:a16="http://schemas.microsoft.com/office/drawing/2014/main" id="{6AB2AF89-8073-465A-BF78-4699A3B5DB42}"/>
                </a:ext>
              </a:extLst>
            </p:cNvPr>
            <p:cNvSpPr/>
            <p:nvPr/>
          </p:nvSpPr>
          <p:spPr bwMode="auto">
            <a:xfrm>
              <a:off x="7048323" y="4619044"/>
              <a:ext cx="1928969" cy="1300336"/>
            </a:xfrm>
            <a:custGeom>
              <a:avLst/>
              <a:gdLst>
                <a:gd name="connsiteX0" fmla="*/ 1039167 w 1928969"/>
                <a:gd name="connsiteY0" fmla="*/ 1264461 h 1300336"/>
                <a:gd name="connsiteX1" fmla="*/ 1067822 w 1928969"/>
                <a:gd name="connsiteY1" fmla="*/ 1290312 h 1300336"/>
                <a:gd name="connsiteX2" fmla="*/ 1065718 w 1928969"/>
                <a:gd name="connsiteY2" fmla="*/ 1294896 h 1300336"/>
                <a:gd name="connsiteX3" fmla="*/ 1035724 w 1928969"/>
                <a:gd name="connsiteY3" fmla="*/ 1299328 h 1300336"/>
                <a:gd name="connsiteX4" fmla="*/ 1015115 w 1928969"/>
                <a:gd name="connsiteY4" fmla="*/ 1300336 h 1300336"/>
                <a:gd name="connsiteX5" fmla="*/ 1010513 w 1928969"/>
                <a:gd name="connsiteY5" fmla="*/ 1290312 h 1300336"/>
                <a:gd name="connsiteX6" fmla="*/ 1039167 w 1928969"/>
                <a:gd name="connsiteY6" fmla="*/ 1264461 h 1300336"/>
                <a:gd name="connsiteX7" fmla="*/ 650920 w 1928969"/>
                <a:gd name="connsiteY7" fmla="*/ 1234148 h 1300336"/>
                <a:gd name="connsiteX8" fmla="*/ 679574 w 1928969"/>
                <a:gd name="connsiteY8" fmla="*/ 1259999 h 1300336"/>
                <a:gd name="connsiteX9" fmla="*/ 674440 w 1928969"/>
                <a:gd name="connsiteY9" fmla="*/ 1271182 h 1300336"/>
                <a:gd name="connsiteX10" fmla="*/ 630579 w 1928969"/>
                <a:gd name="connsiteY10" fmla="*/ 1260262 h 1300336"/>
                <a:gd name="connsiteX11" fmla="*/ 623326 w 1928969"/>
                <a:gd name="connsiteY11" fmla="*/ 1257691 h 1300336"/>
                <a:gd name="connsiteX12" fmla="*/ 630659 w 1928969"/>
                <a:gd name="connsiteY12" fmla="*/ 1241720 h 1300336"/>
                <a:gd name="connsiteX13" fmla="*/ 650920 w 1928969"/>
                <a:gd name="connsiteY13" fmla="*/ 1234148 h 1300336"/>
                <a:gd name="connsiteX14" fmla="*/ 863356 w 1928969"/>
                <a:gd name="connsiteY14" fmla="*/ 1220930 h 1300336"/>
                <a:gd name="connsiteX15" fmla="*/ 892011 w 1928969"/>
                <a:gd name="connsiteY15" fmla="*/ 1246782 h 1300336"/>
                <a:gd name="connsiteX16" fmla="*/ 863356 w 1928969"/>
                <a:gd name="connsiteY16" fmla="*/ 1272633 h 1300336"/>
                <a:gd name="connsiteX17" fmla="*/ 834702 w 1928969"/>
                <a:gd name="connsiteY17" fmla="*/ 1246782 h 1300336"/>
                <a:gd name="connsiteX18" fmla="*/ 863356 w 1928969"/>
                <a:gd name="connsiteY18" fmla="*/ 1220930 h 1300336"/>
                <a:gd name="connsiteX19" fmla="*/ 1185676 w 1928969"/>
                <a:gd name="connsiteY19" fmla="*/ 1102543 h 1300336"/>
                <a:gd name="connsiteX20" fmla="*/ 1214330 w 1928969"/>
                <a:gd name="connsiteY20" fmla="*/ 1128394 h 1300336"/>
                <a:gd name="connsiteX21" fmla="*/ 1185676 w 1928969"/>
                <a:gd name="connsiteY21" fmla="*/ 1154246 h 1300336"/>
                <a:gd name="connsiteX22" fmla="*/ 1157022 w 1928969"/>
                <a:gd name="connsiteY22" fmla="*/ 1128394 h 1300336"/>
                <a:gd name="connsiteX23" fmla="*/ 1185676 w 1928969"/>
                <a:gd name="connsiteY23" fmla="*/ 1102543 h 1300336"/>
                <a:gd name="connsiteX24" fmla="*/ 541038 w 1928969"/>
                <a:gd name="connsiteY24" fmla="*/ 1095361 h 1300336"/>
                <a:gd name="connsiteX25" fmla="*/ 569692 w 1928969"/>
                <a:gd name="connsiteY25" fmla="*/ 1121212 h 1300336"/>
                <a:gd name="connsiteX26" fmla="*/ 541038 w 1928969"/>
                <a:gd name="connsiteY26" fmla="*/ 1147064 h 1300336"/>
                <a:gd name="connsiteX27" fmla="*/ 512384 w 1928969"/>
                <a:gd name="connsiteY27" fmla="*/ 1121212 h 1300336"/>
                <a:gd name="connsiteX28" fmla="*/ 541038 w 1928969"/>
                <a:gd name="connsiteY28" fmla="*/ 1095361 h 1300336"/>
                <a:gd name="connsiteX29" fmla="*/ 757139 w 1928969"/>
                <a:gd name="connsiteY29" fmla="*/ 1078838 h 1300336"/>
                <a:gd name="connsiteX30" fmla="*/ 785793 w 1928969"/>
                <a:gd name="connsiteY30" fmla="*/ 1104690 h 1300336"/>
                <a:gd name="connsiteX31" fmla="*/ 757139 w 1928969"/>
                <a:gd name="connsiteY31" fmla="*/ 1130541 h 1300336"/>
                <a:gd name="connsiteX32" fmla="*/ 728485 w 1928969"/>
                <a:gd name="connsiteY32" fmla="*/ 1104690 h 1300336"/>
                <a:gd name="connsiteX33" fmla="*/ 757139 w 1928969"/>
                <a:gd name="connsiteY33" fmla="*/ 1078838 h 1300336"/>
                <a:gd name="connsiteX34" fmla="*/ 981212 w 1928969"/>
                <a:gd name="connsiteY34" fmla="*/ 1069510 h 1300336"/>
                <a:gd name="connsiteX35" fmla="*/ 1009866 w 1928969"/>
                <a:gd name="connsiteY35" fmla="*/ 1095362 h 1300336"/>
                <a:gd name="connsiteX36" fmla="*/ 981212 w 1928969"/>
                <a:gd name="connsiteY36" fmla="*/ 1121213 h 1300336"/>
                <a:gd name="connsiteX37" fmla="*/ 952558 w 1928969"/>
                <a:gd name="connsiteY37" fmla="*/ 1095362 h 1300336"/>
                <a:gd name="connsiteX38" fmla="*/ 981212 w 1928969"/>
                <a:gd name="connsiteY38" fmla="*/ 1069510 h 1300336"/>
                <a:gd name="connsiteX39" fmla="*/ 269998 w 1928969"/>
                <a:gd name="connsiteY39" fmla="*/ 1049099 h 1300336"/>
                <a:gd name="connsiteX40" fmla="*/ 298652 w 1928969"/>
                <a:gd name="connsiteY40" fmla="*/ 1074950 h 1300336"/>
                <a:gd name="connsiteX41" fmla="*/ 295759 w 1928969"/>
                <a:gd name="connsiteY41" fmla="*/ 1081252 h 1300336"/>
                <a:gd name="connsiteX42" fmla="*/ 260129 w 1928969"/>
                <a:gd name="connsiteY42" fmla="*/ 1052787 h 1300336"/>
                <a:gd name="connsiteX43" fmla="*/ 1553653 w 1928969"/>
                <a:gd name="connsiteY43" fmla="*/ 1025103 h 1300336"/>
                <a:gd name="connsiteX44" fmla="*/ 1582307 w 1928969"/>
                <a:gd name="connsiteY44" fmla="*/ 1050955 h 1300336"/>
                <a:gd name="connsiteX45" fmla="*/ 1553653 w 1928969"/>
                <a:gd name="connsiteY45" fmla="*/ 1076806 h 1300336"/>
                <a:gd name="connsiteX46" fmla="*/ 1524999 w 1928969"/>
                <a:gd name="connsiteY46" fmla="*/ 1050955 h 1300336"/>
                <a:gd name="connsiteX47" fmla="*/ 1553653 w 1928969"/>
                <a:gd name="connsiteY47" fmla="*/ 1025103 h 1300336"/>
                <a:gd name="connsiteX48" fmla="*/ 1337554 w 1928969"/>
                <a:gd name="connsiteY48" fmla="*/ 1001972 h 1300336"/>
                <a:gd name="connsiteX49" fmla="*/ 1366207 w 1928969"/>
                <a:gd name="connsiteY49" fmla="*/ 1027823 h 1300336"/>
                <a:gd name="connsiteX50" fmla="*/ 1337554 w 1928969"/>
                <a:gd name="connsiteY50" fmla="*/ 1053675 h 1300336"/>
                <a:gd name="connsiteX51" fmla="*/ 1308899 w 1928969"/>
                <a:gd name="connsiteY51" fmla="*/ 1027823 h 1300336"/>
                <a:gd name="connsiteX52" fmla="*/ 1337554 w 1928969"/>
                <a:gd name="connsiteY52" fmla="*/ 1001972 h 1300336"/>
                <a:gd name="connsiteX53" fmla="*/ 654582 w 1928969"/>
                <a:gd name="connsiteY53" fmla="*/ 949965 h 1300336"/>
                <a:gd name="connsiteX54" fmla="*/ 683236 w 1928969"/>
                <a:gd name="connsiteY54" fmla="*/ 975817 h 1300336"/>
                <a:gd name="connsiteX55" fmla="*/ 654582 w 1928969"/>
                <a:gd name="connsiteY55" fmla="*/ 1001668 h 1300336"/>
                <a:gd name="connsiteX56" fmla="*/ 625928 w 1928969"/>
                <a:gd name="connsiteY56" fmla="*/ 975817 h 1300336"/>
                <a:gd name="connsiteX57" fmla="*/ 654582 w 1928969"/>
                <a:gd name="connsiteY57" fmla="*/ 949965 h 1300336"/>
                <a:gd name="connsiteX58" fmla="*/ 519061 w 1928969"/>
                <a:gd name="connsiteY58" fmla="*/ 949965 h 1300336"/>
                <a:gd name="connsiteX59" fmla="*/ 547715 w 1928969"/>
                <a:gd name="connsiteY59" fmla="*/ 975817 h 1300336"/>
                <a:gd name="connsiteX60" fmla="*/ 519061 w 1928969"/>
                <a:gd name="connsiteY60" fmla="*/ 1001668 h 1300336"/>
                <a:gd name="connsiteX61" fmla="*/ 490407 w 1928969"/>
                <a:gd name="connsiteY61" fmla="*/ 975817 h 1300336"/>
                <a:gd name="connsiteX62" fmla="*/ 519061 w 1928969"/>
                <a:gd name="connsiteY62" fmla="*/ 949965 h 1300336"/>
                <a:gd name="connsiteX63" fmla="*/ 1149050 w 1928969"/>
                <a:gd name="connsiteY63" fmla="*/ 943356 h 1300336"/>
                <a:gd name="connsiteX64" fmla="*/ 1177704 w 1928969"/>
                <a:gd name="connsiteY64" fmla="*/ 969208 h 1300336"/>
                <a:gd name="connsiteX65" fmla="*/ 1149050 w 1928969"/>
                <a:gd name="connsiteY65" fmla="*/ 995059 h 1300336"/>
                <a:gd name="connsiteX66" fmla="*/ 1120395 w 1928969"/>
                <a:gd name="connsiteY66" fmla="*/ 969208 h 1300336"/>
                <a:gd name="connsiteX67" fmla="*/ 1149050 w 1928969"/>
                <a:gd name="connsiteY67" fmla="*/ 943356 h 1300336"/>
                <a:gd name="connsiteX68" fmla="*/ 870683 w 1928969"/>
                <a:gd name="connsiteY68" fmla="*/ 933443 h 1300336"/>
                <a:gd name="connsiteX69" fmla="*/ 899337 w 1928969"/>
                <a:gd name="connsiteY69" fmla="*/ 959294 h 1300336"/>
                <a:gd name="connsiteX70" fmla="*/ 870683 w 1928969"/>
                <a:gd name="connsiteY70" fmla="*/ 985145 h 1300336"/>
                <a:gd name="connsiteX71" fmla="*/ 842028 w 1928969"/>
                <a:gd name="connsiteY71" fmla="*/ 959294 h 1300336"/>
                <a:gd name="connsiteX72" fmla="*/ 870683 w 1928969"/>
                <a:gd name="connsiteY72" fmla="*/ 933443 h 1300336"/>
                <a:gd name="connsiteX73" fmla="*/ 383541 w 1928969"/>
                <a:gd name="connsiteY73" fmla="*/ 903703 h 1300336"/>
                <a:gd name="connsiteX74" fmla="*/ 412195 w 1928969"/>
                <a:gd name="connsiteY74" fmla="*/ 929554 h 1300336"/>
                <a:gd name="connsiteX75" fmla="*/ 383541 w 1928969"/>
                <a:gd name="connsiteY75" fmla="*/ 955406 h 1300336"/>
                <a:gd name="connsiteX76" fmla="*/ 354887 w 1928969"/>
                <a:gd name="connsiteY76" fmla="*/ 929554 h 1300336"/>
                <a:gd name="connsiteX77" fmla="*/ 383541 w 1928969"/>
                <a:gd name="connsiteY77" fmla="*/ 903703 h 1300336"/>
                <a:gd name="connsiteX78" fmla="*/ 1722139 w 1928969"/>
                <a:gd name="connsiteY78" fmla="*/ 889621 h 1300336"/>
                <a:gd name="connsiteX79" fmla="*/ 1742400 w 1928969"/>
                <a:gd name="connsiteY79" fmla="*/ 897193 h 1300336"/>
                <a:gd name="connsiteX80" fmla="*/ 1745389 w 1928969"/>
                <a:gd name="connsiteY80" fmla="*/ 903703 h 1300336"/>
                <a:gd name="connsiteX81" fmla="*/ 1715459 w 1928969"/>
                <a:gd name="connsiteY81" fmla="*/ 938828 h 1300336"/>
                <a:gd name="connsiteX82" fmla="*/ 1701877 w 1928969"/>
                <a:gd name="connsiteY82" fmla="*/ 933752 h 1300336"/>
                <a:gd name="connsiteX83" fmla="*/ 1693484 w 1928969"/>
                <a:gd name="connsiteY83" fmla="*/ 915472 h 1300336"/>
                <a:gd name="connsiteX84" fmla="*/ 1722139 w 1928969"/>
                <a:gd name="connsiteY84" fmla="*/ 889621 h 1300336"/>
                <a:gd name="connsiteX85" fmla="*/ 1451098 w 1928969"/>
                <a:gd name="connsiteY85" fmla="*/ 843359 h 1300336"/>
                <a:gd name="connsiteX86" fmla="*/ 1479752 w 1928969"/>
                <a:gd name="connsiteY86" fmla="*/ 869210 h 1300336"/>
                <a:gd name="connsiteX87" fmla="*/ 1451098 w 1928969"/>
                <a:gd name="connsiteY87" fmla="*/ 895061 h 1300336"/>
                <a:gd name="connsiteX88" fmla="*/ 1422444 w 1928969"/>
                <a:gd name="connsiteY88" fmla="*/ 869210 h 1300336"/>
                <a:gd name="connsiteX89" fmla="*/ 1451098 w 1928969"/>
                <a:gd name="connsiteY89" fmla="*/ 843359 h 1300336"/>
                <a:gd name="connsiteX90" fmla="*/ 207732 w 1928969"/>
                <a:gd name="connsiteY90" fmla="*/ 801266 h 1300336"/>
                <a:gd name="connsiteX91" fmla="*/ 236386 w 1928969"/>
                <a:gd name="connsiteY91" fmla="*/ 827117 h 1300336"/>
                <a:gd name="connsiteX92" fmla="*/ 207732 w 1928969"/>
                <a:gd name="connsiteY92" fmla="*/ 852968 h 1300336"/>
                <a:gd name="connsiteX93" fmla="*/ 179078 w 1928969"/>
                <a:gd name="connsiteY93" fmla="*/ 827117 h 1300336"/>
                <a:gd name="connsiteX94" fmla="*/ 207732 w 1928969"/>
                <a:gd name="connsiteY94" fmla="*/ 801266 h 1300336"/>
                <a:gd name="connsiteX95" fmla="*/ 742990 w 1928969"/>
                <a:gd name="connsiteY95" fmla="*/ 799421 h 1300336"/>
                <a:gd name="connsiteX96" fmla="*/ 771644 w 1928969"/>
                <a:gd name="connsiteY96" fmla="*/ 825273 h 1300336"/>
                <a:gd name="connsiteX97" fmla="*/ 742990 w 1928969"/>
                <a:gd name="connsiteY97" fmla="*/ 851124 h 1300336"/>
                <a:gd name="connsiteX98" fmla="*/ 714336 w 1928969"/>
                <a:gd name="connsiteY98" fmla="*/ 825273 h 1300336"/>
                <a:gd name="connsiteX99" fmla="*/ 742990 w 1928969"/>
                <a:gd name="connsiteY99" fmla="*/ 799421 h 1300336"/>
                <a:gd name="connsiteX100" fmla="*/ 1002541 w 1928969"/>
                <a:gd name="connsiteY100" fmla="*/ 784743 h 1300336"/>
                <a:gd name="connsiteX101" fmla="*/ 1031195 w 1928969"/>
                <a:gd name="connsiteY101" fmla="*/ 810594 h 1300336"/>
                <a:gd name="connsiteX102" fmla="*/ 1002541 w 1928969"/>
                <a:gd name="connsiteY102" fmla="*/ 836446 h 1300336"/>
                <a:gd name="connsiteX103" fmla="*/ 973887 w 1928969"/>
                <a:gd name="connsiteY103" fmla="*/ 810594 h 1300336"/>
                <a:gd name="connsiteX104" fmla="*/ 1002541 w 1928969"/>
                <a:gd name="connsiteY104" fmla="*/ 784743 h 1300336"/>
                <a:gd name="connsiteX105" fmla="*/ 1264299 w 1928969"/>
                <a:gd name="connsiteY105" fmla="*/ 747529 h 1300336"/>
                <a:gd name="connsiteX106" fmla="*/ 1292953 w 1928969"/>
                <a:gd name="connsiteY106" fmla="*/ 773381 h 1300336"/>
                <a:gd name="connsiteX107" fmla="*/ 1264299 w 1928969"/>
                <a:gd name="connsiteY107" fmla="*/ 799232 h 1300336"/>
                <a:gd name="connsiteX108" fmla="*/ 1257434 w 1928969"/>
                <a:gd name="connsiteY108" fmla="*/ 796667 h 1300336"/>
                <a:gd name="connsiteX109" fmla="*/ 1265608 w 1928969"/>
                <a:gd name="connsiteY109" fmla="*/ 814472 h 1300336"/>
                <a:gd name="connsiteX110" fmla="*/ 1236954 w 1928969"/>
                <a:gd name="connsiteY110" fmla="*/ 840323 h 1300336"/>
                <a:gd name="connsiteX111" fmla="*/ 1208300 w 1928969"/>
                <a:gd name="connsiteY111" fmla="*/ 814472 h 1300336"/>
                <a:gd name="connsiteX112" fmla="*/ 1236954 w 1928969"/>
                <a:gd name="connsiteY112" fmla="*/ 788620 h 1300336"/>
                <a:gd name="connsiteX113" fmla="*/ 1243820 w 1928969"/>
                <a:gd name="connsiteY113" fmla="*/ 791186 h 1300336"/>
                <a:gd name="connsiteX114" fmla="*/ 1235645 w 1928969"/>
                <a:gd name="connsiteY114" fmla="*/ 773381 h 1300336"/>
                <a:gd name="connsiteX115" fmla="*/ 1264299 w 1928969"/>
                <a:gd name="connsiteY115" fmla="*/ 747529 h 1300336"/>
                <a:gd name="connsiteX116" fmla="*/ 1835682 w 1928969"/>
                <a:gd name="connsiteY116" fmla="*/ 744225 h 1300336"/>
                <a:gd name="connsiteX117" fmla="*/ 1842685 w 1928969"/>
                <a:gd name="connsiteY117" fmla="*/ 746842 h 1300336"/>
                <a:gd name="connsiteX118" fmla="*/ 1818721 w 1928969"/>
                <a:gd name="connsiteY118" fmla="*/ 789590 h 1300336"/>
                <a:gd name="connsiteX119" fmla="*/ 1815421 w 1928969"/>
                <a:gd name="connsiteY119" fmla="*/ 788357 h 1300336"/>
                <a:gd name="connsiteX120" fmla="*/ 1807028 w 1928969"/>
                <a:gd name="connsiteY120" fmla="*/ 770077 h 1300336"/>
                <a:gd name="connsiteX121" fmla="*/ 1835682 w 1928969"/>
                <a:gd name="connsiteY121" fmla="*/ 744225 h 1300336"/>
                <a:gd name="connsiteX122" fmla="*/ 1700161 w 1928969"/>
                <a:gd name="connsiteY122" fmla="*/ 744225 h 1300336"/>
                <a:gd name="connsiteX123" fmla="*/ 1728816 w 1928969"/>
                <a:gd name="connsiteY123" fmla="*/ 770077 h 1300336"/>
                <a:gd name="connsiteX124" fmla="*/ 1700161 w 1928969"/>
                <a:gd name="connsiteY124" fmla="*/ 795928 h 1300336"/>
                <a:gd name="connsiteX125" fmla="*/ 1671507 w 1928969"/>
                <a:gd name="connsiteY125" fmla="*/ 770077 h 1300336"/>
                <a:gd name="connsiteX126" fmla="*/ 1700161 w 1928969"/>
                <a:gd name="connsiteY126" fmla="*/ 744225 h 1300336"/>
                <a:gd name="connsiteX127" fmla="*/ 537376 w 1928969"/>
                <a:gd name="connsiteY127" fmla="*/ 731872 h 1300336"/>
                <a:gd name="connsiteX128" fmla="*/ 566030 w 1928969"/>
                <a:gd name="connsiteY128" fmla="*/ 757723 h 1300336"/>
                <a:gd name="connsiteX129" fmla="*/ 537376 w 1928969"/>
                <a:gd name="connsiteY129" fmla="*/ 783575 h 1300336"/>
                <a:gd name="connsiteX130" fmla="*/ 508722 w 1928969"/>
                <a:gd name="connsiteY130" fmla="*/ 757723 h 1300336"/>
                <a:gd name="connsiteX131" fmla="*/ 537376 w 1928969"/>
                <a:gd name="connsiteY131" fmla="*/ 731872 h 1300336"/>
                <a:gd name="connsiteX132" fmla="*/ 17270 w 1928969"/>
                <a:gd name="connsiteY132" fmla="*/ 702132 h 1300336"/>
                <a:gd name="connsiteX133" fmla="*/ 45924 w 1928969"/>
                <a:gd name="connsiteY133" fmla="*/ 727983 h 1300336"/>
                <a:gd name="connsiteX134" fmla="*/ 37532 w 1928969"/>
                <a:gd name="connsiteY134" fmla="*/ 746263 h 1300336"/>
                <a:gd name="connsiteX135" fmla="*/ 23962 w 1928969"/>
                <a:gd name="connsiteY135" fmla="*/ 751333 h 1300336"/>
                <a:gd name="connsiteX136" fmla="*/ 0 w 1928969"/>
                <a:gd name="connsiteY136" fmla="*/ 708586 h 1300336"/>
                <a:gd name="connsiteX137" fmla="*/ 1564641 w 1928969"/>
                <a:gd name="connsiteY137" fmla="*/ 697963 h 1300336"/>
                <a:gd name="connsiteX138" fmla="*/ 1593296 w 1928969"/>
                <a:gd name="connsiteY138" fmla="*/ 723814 h 1300336"/>
                <a:gd name="connsiteX139" fmla="*/ 1564641 w 1928969"/>
                <a:gd name="connsiteY139" fmla="*/ 749666 h 1300336"/>
                <a:gd name="connsiteX140" fmla="*/ 1535987 w 1928969"/>
                <a:gd name="connsiteY140" fmla="*/ 723814 h 1300336"/>
                <a:gd name="connsiteX141" fmla="*/ 1564641 w 1928969"/>
                <a:gd name="connsiteY141" fmla="*/ 697963 h 1300336"/>
                <a:gd name="connsiteX142" fmla="*/ 321276 w 1928969"/>
                <a:gd name="connsiteY142" fmla="*/ 655870 h 1300336"/>
                <a:gd name="connsiteX143" fmla="*/ 349930 w 1928969"/>
                <a:gd name="connsiteY143" fmla="*/ 681722 h 1300336"/>
                <a:gd name="connsiteX144" fmla="*/ 321276 w 1928969"/>
                <a:gd name="connsiteY144" fmla="*/ 707573 h 1300336"/>
                <a:gd name="connsiteX145" fmla="*/ 292621 w 1928969"/>
                <a:gd name="connsiteY145" fmla="*/ 681722 h 1300336"/>
                <a:gd name="connsiteX146" fmla="*/ 321276 w 1928969"/>
                <a:gd name="connsiteY146" fmla="*/ 655870 h 1300336"/>
                <a:gd name="connsiteX147" fmla="*/ 1116085 w 1928969"/>
                <a:gd name="connsiteY147" fmla="*/ 639348 h 1300336"/>
                <a:gd name="connsiteX148" fmla="*/ 1144739 w 1928969"/>
                <a:gd name="connsiteY148" fmla="*/ 665199 h 1300336"/>
                <a:gd name="connsiteX149" fmla="*/ 1116085 w 1928969"/>
                <a:gd name="connsiteY149" fmla="*/ 691050 h 1300336"/>
                <a:gd name="connsiteX150" fmla="*/ 1087431 w 1928969"/>
                <a:gd name="connsiteY150" fmla="*/ 665199 h 1300336"/>
                <a:gd name="connsiteX151" fmla="*/ 1116085 w 1928969"/>
                <a:gd name="connsiteY151" fmla="*/ 639348 h 1300336"/>
                <a:gd name="connsiteX152" fmla="*/ 719215 w 1928969"/>
                <a:gd name="connsiteY152" fmla="*/ 621852 h 1300336"/>
                <a:gd name="connsiteX153" fmla="*/ 747869 w 1928969"/>
                <a:gd name="connsiteY153" fmla="*/ 647704 h 1300336"/>
                <a:gd name="connsiteX154" fmla="*/ 719215 w 1928969"/>
                <a:gd name="connsiteY154" fmla="*/ 673555 h 1300336"/>
                <a:gd name="connsiteX155" fmla="*/ 690561 w 1928969"/>
                <a:gd name="connsiteY155" fmla="*/ 647704 h 1300336"/>
                <a:gd name="connsiteX156" fmla="*/ 719215 w 1928969"/>
                <a:gd name="connsiteY156" fmla="*/ 621852 h 1300336"/>
                <a:gd name="connsiteX157" fmla="*/ 892659 w 1928969"/>
                <a:gd name="connsiteY157" fmla="*/ 602998 h 1300336"/>
                <a:gd name="connsiteX158" fmla="*/ 921313 w 1928969"/>
                <a:gd name="connsiteY158" fmla="*/ 628850 h 1300336"/>
                <a:gd name="connsiteX159" fmla="*/ 892659 w 1928969"/>
                <a:gd name="connsiteY159" fmla="*/ 654701 h 1300336"/>
                <a:gd name="connsiteX160" fmla="*/ 864005 w 1928969"/>
                <a:gd name="connsiteY160" fmla="*/ 628850 h 1300336"/>
                <a:gd name="connsiteX161" fmla="*/ 892659 w 1928969"/>
                <a:gd name="connsiteY161" fmla="*/ 602998 h 1300336"/>
                <a:gd name="connsiteX162" fmla="*/ 1388832 w 1928969"/>
                <a:gd name="connsiteY162" fmla="*/ 595526 h 1300336"/>
                <a:gd name="connsiteX163" fmla="*/ 1417486 w 1928969"/>
                <a:gd name="connsiteY163" fmla="*/ 621377 h 1300336"/>
                <a:gd name="connsiteX164" fmla="*/ 1388832 w 1928969"/>
                <a:gd name="connsiteY164" fmla="*/ 647228 h 1300336"/>
                <a:gd name="connsiteX165" fmla="*/ 1360178 w 1928969"/>
                <a:gd name="connsiteY165" fmla="*/ 621377 h 1300336"/>
                <a:gd name="connsiteX166" fmla="*/ 1388832 w 1928969"/>
                <a:gd name="connsiteY166" fmla="*/ 595526 h 1300336"/>
                <a:gd name="connsiteX167" fmla="*/ 1266256 w 1928969"/>
                <a:gd name="connsiteY167" fmla="*/ 573832 h 1300336"/>
                <a:gd name="connsiteX168" fmla="*/ 1294910 w 1928969"/>
                <a:gd name="connsiteY168" fmla="*/ 599683 h 1300336"/>
                <a:gd name="connsiteX169" fmla="*/ 1266256 w 1928969"/>
                <a:gd name="connsiteY169" fmla="*/ 625535 h 1300336"/>
                <a:gd name="connsiteX170" fmla="*/ 1237602 w 1928969"/>
                <a:gd name="connsiteY170" fmla="*/ 599683 h 1300336"/>
                <a:gd name="connsiteX171" fmla="*/ 1266256 w 1928969"/>
                <a:gd name="connsiteY171" fmla="*/ 573832 h 1300336"/>
                <a:gd name="connsiteX172" fmla="*/ 576369 w 1928969"/>
                <a:gd name="connsiteY172" fmla="*/ 559067 h 1300336"/>
                <a:gd name="connsiteX173" fmla="*/ 605023 w 1928969"/>
                <a:gd name="connsiteY173" fmla="*/ 584919 h 1300336"/>
                <a:gd name="connsiteX174" fmla="*/ 576369 w 1928969"/>
                <a:gd name="connsiteY174" fmla="*/ 610770 h 1300336"/>
                <a:gd name="connsiteX175" fmla="*/ 547715 w 1928969"/>
                <a:gd name="connsiteY175" fmla="*/ 584919 h 1300336"/>
                <a:gd name="connsiteX176" fmla="*/ 576369 w 1928969"/>
                <a:gd name="connsiteY176" fmla="*/ 559067 h 1300336"/>
                <a:gd name="connsiteX177" fmla="*/ 160117 w 1928969"/>
                <a:gd name="connsiteY177" fmla="*/ 536910 h 1300336"/>
                <a:gd name="connsiteX178" fmla="*/ 188771 w 1928969"/>
                <a:gd name="connsiteY178" fmla="*/ 562762 h 1300336"/>
                <a:gd name="connsiteX179" fmla="*/ 160117 w 1928969"/>
                <a:gd name="connsiteY179" fmla="*/ 588613 h 1300336"/>
                <a:gd name="connsiteX180" fmla="*/ 131463 w 1928969"/>
                <a:gd name="connsiteY180" fmla="*/ 562762 h 1300336"/>
                <a:gd name="connsiteX181" fmla="*/ 160117 w 1928969"/>
                <a:gd name="connsiteY181" fmla="*/ 536910 h 1300336"/>
                <a:gd name="connsiteX182" fmla="*/ 1718476 w 1928969"/>
                <a:gd name="connsiteY182" fmla="*/ 526132 h 1300336"/>
                <a:gd name="connsiteX183" fmla="*/ 1747130 w 1928969"/>
                <a:gd name="connsiteY183" fmla="*/ 551983 h 1300336"/>
                <a:gd name="connsiteX184" fmla="*/ 1718476 w 1928969"/>
                <a:gd name="connsiteY184" fmla="*/ 577835 h 1300336"/>
                <a:gd name="connsiteX185" fmla="*/ 1689822 w 1928969"/>
                <a:gd name="connsiteY185" fmla="*/ 551983 h 1300336"/>
                <a:gd name="connsiteX186" fmla="*/ 1718476 w 1928969"/>
                <a:gd name="connsiteY186" fmla="*/ 526132 h 1300336"/>
                <a:gd name="connsiteX187" fmla="*/ 1198370 w 1928969"/>
                <a:gd name="connsiteY187" fmla="*/ 496392 h 1300336"/>
                <a:gd name="connsiteX188" fmla="*/ 1227025 w 1928969"/>
                <a:gd name="connsiteY188" fmla="*/ 522243 h 1300336"/>
                <a:gd name="connsiteX189" fmla="*/ 1198370 w 1928969"/>
                <a:gd name="connsiteY189" fmla="*/ 548094 h 1300336"/>
                <a:gd name="connsiteX190" fmla="*/ 1169716 w 1928969"/>
                <a:gd name="connsiteY190" fmla="*/ 522243 h 1300336"/>
                <a:gd name="connsiteX191" fmla="*/ 1198370 w 1928969"/>
                <a:gd name="connsiteY191" fmla="*/ 496392 h 1300336"/>
                <a:gd name="connsiteX192" fmla="*/ 438483 w 1928969"/>
                <a:gd name="connsiteY192" fmla="*/ 493952 h 1300336"/>
                <a:gd name="connsiteX193" fmla="*/ 467137 w 1928969"/>
                <a:gd name="connsiteY193" fmla="*/ 519803 h 1300336"/>
                <a:gd name="connsiteX194" fmla="*/ 438483 w 1928969"/>
                <a:gd name="connsiteY194" fmla="*/ 545655 h 1300336"/>
                <a:gd name="connsiteX195" fmla="*/ 409829 w 1928969"/>
                <a:gd name="connsiteY195" fmla="*/ 519803 h 1300336"/>
                <a:gd name="connsiteX196" fmla="*/ 438483 w 1928969"/>
                <a:gd name="connsiteY196" fmla="*/ 493952 h 1300336"/>
                <a:gd name="connsiteX197" fmla="*/ 1105097 w 1928969"/>
                <a:gd name="connsiteY197" fmla="*/ 467517 h 1300336"/>
                <a:gd name="connsiteX198" fmla="*/ 1133751 w 1928969"/>
                <a:gd name="connsiteY198" fmla="*/ 493368 h 1300336"/>
                <a:gd name="connsiteX199" fmla="*/ 1105097 w 1928969"/>
                <a:gd name="connsiteY199" fmla="*/ 519219 h 1300336"/>
                <a:gd name="connsiteX200" fmla="*/ 1076443 w 1928969"/>
                <a:gd name="connsiteY200" fmla="*/ 493368 h 1300336"/>
                <a:gd name="connsiteX201" fmla="*/ 1105097 w 1928969"/>
                <a:gd name="connsiteY201" fmla="*/ 467517 h 1300336"/>
                <a:gd name="connsiteX202" fmla="*/ 1502376 w 1928969"/>
                <a:gd name="connsiteY202" fmla="*/ 450130 h 1300336"/>
                <a:gd name="connsiteX203" fmla="*/ 1531030 w 1928969"/>
                <a:gd name="connsiteY203" fmla="*/ 475982 h 1300336"/>
                <a:gd name="connsiteX204" fmla="*/ 1502376 w 1928969"/>
                <a:gd name="connsiteY204" fmla="*/ 501833 h 1300336"/>
                <a:gd name="connsiteX205" fmla="*/ 1473722 w 1928969"/>
                <a:gd name="connsiteY205" fmla="*/ 475982 h 1300336"/>
                <a:gd name="connsiteX206" fmla="*/ 1502376 w 1928969"/>
                <a:gd name="connsiteY206" fmla="*/ 450130 h 1300336"/>
                <a:gd name="connsiteX207" fmla="*/ 687548 w 1928969"/>
                <a:gd name="connsiteY207" fmla="*/ 437777 h 1300336"/>
                <a:gd name="connsiteX208" fmla="*/ 716202 w 1928969"/>
                <a:gd name="connsiteY208" fmla="*/ 463628 h 1300336"/>
                <a:gd name="connsiteX209" fmla="*/ 687548 w 1928969"/>
                <a:gd name="connsiteY209" fmla="*/ 489480 h 1300336"/>
                <a:gd name="connsiteX210" fmla="*/ 658894 w 1928969"/>
                <a:gd name="connsiteY210" fmla="*/ 463628 h 1300336"/>
                <a:gd name="connsiteX211" fmla="*/ 687548 w 1928969"/>
                <a:gd name="connsiteY211" fmla="*/ 437777 h 1300336"/>
                <a:gd name="connsiteX212" fmla="*/ 878008 w 1928969"/>
                <a:gd name="connsiteY212" fmla="*/ 437776 h 1300336"/>
                <a:gd name="connsiteX213" fmla="*/ 906662 w 1928969"/>
                <a:gd name="connsiteY213" fmla="*/ 463628 h 1300336"/>
                <a:gd name="connsiteX214" fmla="*/ 878008 w 1928969"/>
                <a:gd name="connsiteY214" fmla="*/ 489479 h 1300336"/>
                <a:gd name="connsiteX215" fmla="*/ 849354 w 1928969"/>
                <a:gd name="connsiteY215" fmla="*/ 463628 h 1300336"/>
                <a:gd name="connsiteX216" fmla="*/ 878008 w 1928969"/>
                <a:gd name="connsiteY216" fmla="*/ 437776 h 1300336"/>
                <a:gd name="connsiteX217" fmla="*/ 1900315 w 1928969"/>
                <a:gd name="connsiteY217" fmla="*/ 416112 h 1300336"/>
                <a:gd name="connsiteX218" fmla="*/ 1928969 w 1928969"/>
                <a:gd name="connsiteY218" fmla="*/ 441964 h 1300336"/>
                <a:gd name="connsiteX219" fmla="*/ 1900315 w 1928969"/>
                <a:gd name="connsiteY219" fmla="*/ 467815 h 1300336"/>
                <a:gd name="connsiteX220" fmla="*/ 1871661 w 1928969"/>
                <a:gd name="connsiteY220" fmla="*/ 441964 h 1300336"/>
                <a:gd name="connsiteX221" fmla="*/ 1900315 w 1928969"/>
                <a:gd name="connsiteY221" fmla="*/ 416112 h 1300336"/>
                <a:gd name="connsiteX222" fmla="*/ 1757469 w 1928969"/>
                <a:gd name="connsiteY222" fmla="*/ 353327 h 1300336"/>
                <a:gd name="connsiteX223" fmla="*/ 1786123 w 1928969"/>
                <a:gd name="connsiteY223" fmla="*/ 379179 h 1300336"/>
                <a:gd name="connsiteX224" fmla="*/ 1757469 w 1928969"/>
                <a:gd name="connsiteY224" fmla="*/ 405030 h 1300336"/>
                <a:gd name="connsiteX225" fmla="*/ 1728815 w 1928969"/>
                <a:gd name="connsiteY225" fmla="*/ 379179 h 1300336"/>
                <a:gd name="connsiteX226" fmla="*/ 1757469 w 1928969"/>
                <a:gd name="connsiteY226" fmla="*/ 353327 h 1300336"/>
                <a:gd name="connsiteX227" fmla="*/ 328601 w 1928969"/>
                <a:gd name="connsiteY227" fmla="*/ 349130 h 1300336"/>
                <a:gd name="connsiteX228" fmla="*/ 357255 w 1928969"/>
                <a:gd name="connsiteY228" fmla="*/ 374981 h 1300336"/>
                <a:gd name="connsiteX229" fmla="*/ 328601 w 1928969"/>
                <a:gd name="connsiteY229" fmla="*/ 400832 h 1300336"/>
                <a:gd name="connsiteX230" fmla="*/ 299947 w 1928969"/>
                <a:gd name="connsiteY230" fmla="*/ 374981 h 1300336"/>
                <a:gd name="connsiteX231" fmla="*/ 328601 w 1928969"/>
                <a:gd name="connsiteY231" fmla="*/ 349130 h 1300336"/>
                <a:gd name="connsiteX232" fmla="*/ 552027 w 1928969"/>
                <a:gd name="connsiteY232" fmla="*/ 348557 h 1300336"/>
                <a:gd name="connsiteX233" fmla="*/ 580681 w 1928969"/>
                <a:gd name="connsiteY233" fmla="*/ 374408 h 1300336"/>
                <a:gd name="connsiteX234" fmla="*/ 552027 w 1928969"/>
                <a:gd name="connsiteY234" fmla="*/ 400259 h 1300336"/>
                <a:gd name="connsiteX235" fmla="*/ 523373 w 1928969"/>
                <a:gd name="connsiteY235" fmla="*/ 374408 h 1300336"/>
                <a:gd name="connsiteX236" fmla="*/ 552027 w 1928969"/>
                <a:gd name="connsiteY236" fmla="*/ 348557 h 1300336"/>
                <a:gd name="connsiteX237" fmla="*/ 108838 w 1928969"/>
                <a:gd name="connsiteY237" fmla="*/ 332608 h 1300336"/>
                <a:gd name="connsiteX238" fmla="*/ 137492 w 1928969"/>
                <a:gd name="connsiteY238" fmla="*/ 358459 h 1300336"/>
                <a:gd name="connsiteX239" fmla="*/ 108838 w 1928969"/>
                <a:gd name="connsiteY239" fmla="*/ 384310 h 1300336"/>
                <a:gd name="connsiteX240" fmla="*/ 80184 w 1928969"/>
                <a:gd name="connsiteY240" fmla="*/ 358459 h 1300336"/>
                <a:gd name="connsiteX241" fmla="*/ 108838 w 1928969"/>
                <a:gd name="connsiteY241" fmla="*/ 332608 h 1300336"/>
                <a:gd name="connsiteX242" fmla="*/ 1341217 w 1928969"/>
                <a:gd name="connsiteY242" fmla="*/ 331170 h 1300336"/>
                <a:gd name="connsiteX243" fmla="*/ 1369871 w 1928969"/>
                <a:gd name="connsiteY243" fmla="*/ 357022 h 1300336"/>
                <a:gd name="connsiteX244" fmla="*/ 1341217 w 1928969"/>
                <a:gd name="connsiteY244" fmla="*/ 382873 h 1300336"/>
                <a:gd name="connsiteX245" fmla="*/ 1312563 w 1928969"/>
                <a:gd name="connsiteY245" fmla="*/ 357022 h 1300336"/>
                <a:gd name="connsiteX246" fmla="*/ 1341217 w 1928969"/>
                <a:gd name="connsiteY246" fmla="*/ 331170 h 1300336"/>
                <a:gd name="connsiteX247" fmla="*/ 1203990 w 1928969"/>
                <a:gd name="connsiteY247" fmla="*/ 322694 h 1300336"/>
                <a:gd name="connsiteX248" fmla="*/ 1232644 w 1928969"/>
                <a:gd name="connsiteY248" fmla="*/ 348545 h 1300336"/>
                <a:gd name="connsiteX249" fmla="*/ 1203990 w 1928969"/>
                <a:gd name="connsiteY249" fmla="*/ 374397 h 1300336"/>
                <a:gd name="connsiteX250" fmla="*/ 1175335 w 1928969"/>
                <a:gd name="connsiteY250" fmla="*/ 348545 h 1300336"/>
                <a:gd name="connsiteX251" fmla="*/ 1203990 w 1928969"/>
                <a:gd name="connsiteY251" fmla="*/ 322694 h 1300336"/>
                <a:gd name="connsiteX252" fmla="*/ 801091 w 1928969"/>
                <a:gd name="connsiteY252" fmla="*/ 292381 h 1300336"/>
                <a:gd name="connsiteX253" fmla="*/ 829746 w 1928969"/>
                <a:gd name="connsiteY253" fmla="*/ 318233 h 1300336"/>
                <a:gd name="connsiteX254" fmla="*/ 801091 w 1928969"/>
                <a:gd name="connsiteY254" fmla="*/ 344084 h 1300336"/>
                <a:gd name="connsiteX255" fmla="*/ 772437 w 1928969"/>
                <a:gd name="connsiteY255" fmla="*/ 318233 h 1300336"/>
                <a:gd name="connsiteX256" fmla="*/ 801091 w 1928969"/>
                <a:gd name="connsiteY256" fmla="*/ 292381 h 1300336"/>
                <a:gd name="connsiteX257" fmla="*/ 1009866 w 1928969"/>
                <a:gd name="connsiteY257" fmla="*/ 289077 h 1300336"/>
                <a:gd name="connsiteX258" fmla="*/ 1038521 w 1928969"/>
                <a:gd name="connsiteY258" fmla="*/ 314928 h 1300336"/>
                <a:gd name="connsiteX259" fmla="*/ 1009866 w 1928969"/>
                <a:gd name="connsiteY259" fmla="*/ 340779 h 1300336"/>
                <a:gd name="connsiteX260" fmla="*/ 981212 w 1928969"/>
                <a:gd name="connsiteY260" fmla="*/ 314928 h 1300336"/>
                <a:gd name="connsiteX261" fmla="*/ 1009866 w 1928969"/>
                <a:gd name="connsiteY261" fmla="*/ 289077 h 1300336"/>
                <a:gd name="connsiteX262" fmla="*/ 1619583 w 1928969"/>
                <a:gd name="connsiteY262" fmla="*/ 288212 h 1300336"/>
                <a:gd name="connsiteX263" fmla="*/ 1648237 w 1928969"/>
                <a:gd name="connsiteY263" fmla="*/ 314063 h 1300336"/>
                <a:gd name="connsiteX264" fmla="*/ 1619583 w 1928969"/>
                <a:gd name="connsiteY264" fmla="*/ 339915 h 1300336"/>
                <a:gd name="connsiteX265" fmla="*/ 1590929 w 1928969"/>
                <a:gd name="connsiteY265" fmla="*/ 314063 h 1300336"/>
                <a:gd name="connsiteX266" fmla="*/ 1619583 w 1928969"/>
                <a:gd name="connsiteY266" fmla="*/ 288212 h 1300336"/>
                <a:gd name="connsiteX267" fmla="*/ 1868648 w 1928969"/>
                <a:gd name="connsiteY267" fmla="*/ 232037 h 1300336"/>
                <a:gd name="connsiteX268" fmla="*/ 1897302 w 1928969"/>
                <a:gd name="connsiteY268" fmla="*/ 257888 h 1300336"/>
                <a:gd name="connsiteX269" fmla="*/ 1868648 w 1928969"/>
                <a:gd name="connsiteY269" fmla="*/ 283740 h 1300336"/>
                <a:gd name="connsiteX270" fmla="*/ 1839994 w 1928969"/>
                <a:gd name="connsiteY270" fmla="*/ 257888 h 1300336"/>
                <a:gd name="connsiteX271" fmla="*/ 1868648 w 1928969"/>
                <a:gd name="connsiteY271" fmla="*/ 232037 h 1300336"/>
                <a:gd name="connsiteX272" fmla="*/ 676412 w 1928969"/>
                <a:gd name="connsiteY272" fmla="*/ 228211 h 1300336"/>
                <a:gd name="connsiteX273" fmla="*/ 705066 w 1928969"/>
                <a:gd name="connsiteY273" fmla="*/ 254062 h 1300336"/>
                <a:gd name="connsiteX274" fmla="*/ 676412 w 1928969"/>
                <a:gd name="connsiteY274" fmla="*/ 279914 h 1300336"/>
                <a:gd name="connsiteX275" fmla="*/ 647758 w 1928969"/>
                <a:gd name="connsiteY275" fmla="*/ 254062 h 1300336"/>
                <a:gd name="connsiteX276" fmla="*/ 676412 w 1928969"/>
                <a:gd name="connsiteY276" fmla="*/ 228211 h 1300336"/>
                <a:gd name="connsiteX277" fmla="*/ 404221 w 1928969"/>
                <a:gd name="connsiteY277" fmla="*/ 205740 h 1300336"/>
                <a:gd name="connsiteX278" fmla="*/ 432875 w 1928969"/>
                <a:gd name="connsiteY278" fmla="*/ 231591 h 1300336"/>
                <a:gd name="connsiteX279" fmla="*/ 404221 w 1928969"/>
                <a:gd name="connsiteY279" fmla="*/ 257443 h 1300336"/>
                <a:gd name="connsiteX280" fmla="*/ 375567 w 1928969"/>
                <a:gd name="connsiteY280" fmla="*/ 231591 h 1300336"/>
                <a:gd name="connsiteX281" fmla="*/ 404221 w 1928969"/>
                <a:gd name="connsiteY281" fmla="*/ 205740 h 1300336"/>
                <a:gd name="connsiteX282" fmla="*/ 1509701 w 1928969"/>
                <a:gd name="connsiteY282" fmla="*/ 143390 h 1300336"/>
                <a:gd name="connsiteX283" fmla="*/ 1538355 w 1928969"/>
                <a:gd name="connsiteY283" fmla="*/ 169241 h 1300336"/>
                <a:gd name="connsiteX284" fmla="*/ 1509701 w 1928969"/>
                <a:gd name="connsiteY284" fmla="*/ 195092 h 1300336"/>
                <a:gd name="connsiteX285" fmla="*/ 1481047 w 1928969"/>
                <a:gd name="connsiteY285" fmla="*/ 169241 h 1300336"/>
                <a:gd name="connsiteX286" fmla="*/ 1509701 w 1928969"/>
                <a:gd name="connsiteY286" fmla="*/ 143390 h 1300336"/>
                <a:gd name="connsiteX287" fmla="*/ 1733127 w 1928969"/>
                <a:gd name="connsiteY287" fmla="*/ 142817 h 1300336"/>
                <a:gd name="connsiteX288" fmla="*/ 1761781 w 1928969"/>
                <a:gd name="connsiteY288" fmla="*/ 168668 h 1300336"/>
                <a:gd name="connsiteX289" fmla="*/ 1733127 w 1928969"/>
                <a:gd name="connsiteY289" fmla="*/ 194519 h 1300336"/>
                <a:gd name="connsiteX290" fmla="*/ 1704473 w 1928969"/>
                <a:gd name="connsiteY290" fmla="*/ 168668 h 1300336"/>
                <a:gd name="connsiteX291" fmla="*/ 1733127 w 1928969"/>
                <a:gd name="connsiteY291" fmla="*/ 142817 h 1300336"/>
                <a:gd name="connsiteX292" fmla="*/ 1289939 w 1928969"/>
                <a:gd name="connsiteY292" fmla="*/ 126868 h 1300336"/>
                <a:gd name="connsiteX293" fmla="*/ 1318593 w 1928969"/>
                <a:gd name="connsiteY293" fmla="*/ 152719 h 1300336"/>
                <a:gd name="connsiteX294" fmla="*/ 1289939 w 1928969"/>
                <a:gd name="connsiteY294" fmla="*/ 178570 h 1300336"/>
                <a:gd name="connsiteX295" fmla="*/ 1261284 w 1928969"/>
                <a:gd name="connsiteY295" fmla="*/ 152719 h 1300336"/>
                <a:gd name="connsiteX296" fmla="*/ 1289939 w 1928969"/>
                <a:gd name="connsiteY296" fmla="*/ 126868 h 1300336"/>
                <a:gd name="connsiteX297" fmla="*/ 845043 w 1928969"/>
                <a:gd name="connsiteY297" fmla="*/ 124427 h 1300336"/>
                <a:gd name="connsiteX298" fmla="*/ 873697 w 1928969"/>
                <a:gd name="connsiteY298" fmla="*/ 150279 h 1300336"/>
                <a:gd name="connsiteX299" fmla="*/ 845043 w 1928969"/>
                <a:gd name="connsiteY299" fmla="*/ 176130 h 1300336"/>
                <a:gd name="connsiteX300" fmla="*/ 816389 w 1928969"/>
                <a:gd name="connsiteY300" fmla="*/ 150279 h 1300336"/>
                <a:gd name="connsiteX301" fmla="*/ 845043 w 1928969"/>
                <a:gd name="connsiteY301" fmla="*/ 124427 h 1300336"/>
                <a:gd name="connsiteX302" fmla="*/ 566678 w 1928969"/>
                <a:gd name="connsiteY302" fmla="*/ 87506 h 1300336"/>
                <a:gd name="connsiteX303" fmla="*/ 595333 w 1928969"/>
                <a:gd name="connsiteY303" fmla="*/ 113357 h 1300336"/>
                <a:gd name="connsiteX304" fmla="*/ 566678 w 1928969"/>
                <a:gd name="connsiteY304" fmla="*/ 139208 h 1300336"/>
                <a:gd name="connsiteX305" fmla="*/ 538024 w 1928969"/>
                <a:gd name="connsiteY305" fmla="*/ 113357 h 1300336"/>
                <a:gd name="connsiteX306" fmla="*/ 566678 w 1928969"/>
                <a:gd name="connsiteY306" fmla="*/ 87506 h 1300336"/>
                <a:gd name="connsiteX307" fmla="*/ 1831556 w 1928969"/>
                <a:gd name="connsiteY307" fmla="*/ 42445 h 1300336"/>
                <a:gd name="connsiteX308" fmla="*/ 1878629 w 1928969"/>
                <a:gd name="connsiteY308" fmla="*/ 64742 h 1300336"/>
                <a:gd name="connsiteX309" fmla="*/ 1877774 w 1928969"/>
                <a:gd name="connsiteY309" fmla="*/ 66603 h 1300336"/>
                <a:gd name="connsiteX310" fmla="*/ 1857512 w 1928969"/>
                <a:gd name="connsiteY310" fmla="*/ 74174 h 1300336"/>
                <a:gd name="connsiteX311" fmla="*/ 1828858 w 1928969"/>
                <a:gd name="connsiteY311" fmla="*/ 48322 h 1300336"/>
                <a:gd name="connsiteX312" fmla="*/ 1585321 w 1928969"/>
                <a:gd name="connsiteY312" fmla="*/ 0 h 1300336"/>
                <a:gd name="connsiteX313" fmla="*/ 1613975 w 1928969"/>
                <a:gd name="connsiteY313" fmla="*/ 25851 h 1300336"/>
                <a:gd name="connsiteX314" fmla="*/ 1585321 w 1928969"/>
                <a:gd name="connsiteY314" fmla="*/ 51703 h 1300336"/>
                <a:gd name="connsiteX315" fmla="*/ 1556667 w 1928969"/>
                <a:gd name="connsiteY315" fmla="*/ 25851 h 1300336"/>
                <a:gd name="connsiteX316" fmla="*/ 1585321 w 1928969"/>
                <a:gd name="connsiteY316" fmla="*/ 0 h 1300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</a:cxnLst>
              <a:rect l="l" t="t" r="r" b="b"/>
              <a:pathLst>
                <a:path w="1928969" h="1300336">
                  <a:moveTo>
                    <a:pt x="1039167" y="1264461"/>
                  </a:moveTo>
                  <a:cubicBezTo>
                    <a:pt x="1054993" y="1264461"/>
                    <a:pt x="1067822" y="1276035"/>
                    <a:pt x="1067822" y="1290312"/>
                  </a:cubicBezTo>
                  <a:lnTo>
                    <a:pt x="1065718" y="1294896"/>
                  </a:lnTo>
                  <a:lnTo>
                    <a:pt x="1035724" y="1299328"/>
                  </a:lnTo>
                  <a:lnTo>
                    <a:pt x="1015115" y="1300336"/>
                  </a:lnTo>
                  <a:lnTo>
                    <a:pt x="1010513" y="1290312"/>
                  </a:lnTo>
                  <a:cubicBezTo>
                    <a:pt x="1010513" y="1276035"/>
                    <a:pt x="1023342" y="1264461"/>
                    <a:pt x="1039167" y="1264461"/>
                  </a:cubicBezTo>
                  <a:close/>
                  <a:moveTo>
                    <a:pt x="650920" y="1234148"/>
                  </a:moveTo>
                  <a:cubicBezTo>
                    <a:pt x="666745" y="1234148"/>
                    <a:pt x="679574" y="1245722"/>
                    <a:pt x="679574" y="1259999"/>
                  </a:cubicBezTo>
                  <a:lnTo>
                    <a:pt x="674440" y="1271182"/>
                  </a:lnTo>
                  <a:lnTo>
                    <a:pt x="630579" y="1260262"/>
                  </a:lnTo>
                  <a:lnTo>
                    <a:pt x="623326" y="1257691"/>
                  </a:lnTo>
                  <a:lnTo>
                    <a:pt x="630659" y="1241720"/>
                  </a:lnTo>
                  <a:cubicBezTo>
                    <a:pt x="635844" y="1237042"/>
                    <a:pt x="643008" y="1234148"/>
                    <a:pt x="650920" y="1234148"/>
                  </a:cubicBezTo>
                  <a:close/>
                  <a:moveTo>
                    <a:pt x="863356" y="1220930"/>
                  </a:moveTo>
                  <a:cubicBezTo>
                    <a:pt x="879182" y="1220930"/>
                    <a:pt x="892011" y="1232504"/>
                    <a:pt x="892011" y="1246782"/>
                  </a:cubicBezTo>
                  <a:cubicBezTo>
                    <a:pt x="892011" y="1261059"/>
                    <a:pt x="879182" y="1272633"/>
                    <a:pt x="863356" y="1272633"/>
                  </a:cubicBezTo>
                  <a:cubicBezTo>
                    <a:pt x="847531" y="1272633"/>
                    <a:pt x="834702" y="1261059"/>
                    <a:pt x="834702" y="1246782"/>
                  </a:cubicBezTo>
                  <a:cubicBezTo>
                    <a:pt x="834702" y="1232504"/>
                    <a:pt x="847531" y="1220930"/>
                    <a:pt x="863356" y="1220930"/>
                  </a:cubicBezTo>
                  <a:close/>
                  <a:moveTo>
                    <a:pt x="1185676" y="1102543"/>
                  </a:moveTo>
                  <a:cubicBezTo>
                    <a:pt x="1201502" y="1102543"/>
                    <a:pt x="1214330" y="1114117"/>
                    <a:pt x="1214330" y="1128394"/>
                  </a:cubicBezTo>
                  <a:cubicBezTo>
                    <a:pt x="1214330" y="1142672"/>
                    <a:pt x="1201502" y="1154246"/>
                    <a:pt x="1185676" y="1154246"/>
                  </a:cubicBezTo>
                  <a:cubicBezTo>
                    <a:pt x="1169851" y="1154246"/>
                    <a:pt x="1157022" y="1142672"/>
                    <a:pt x="1157022" y="1128394"/>
                  </a:cubicBezTo>
                  <a:cubicBezTo>
                    <a:pt x="1157022" y="1114117"/>
                    <a:pt x="1169851" y="1102543"/>
                    <a:pt x="1185676" y="1102543"/>
                  </a:cubicBezTo>
                  <a:close/>
                  <a:moveTo>
                    <a:pt x="541038" y="1095361"/>
                  </a:moveTo>
                  <a:cubicBezTo>
                    <a:pt x="556864" y="1095361"/>
                    <a:pt x="569692" y="1106935"/>
                    <a:pt x="569692" y="1121212"/>
                  </a:cubicBezTo>
                  <a:cubicBezTo>
                    <a:pt x="569692" y="1135490"/>
                    <a:pt x="556864" y="1147064"/>
                    <a:pt x="541038" y="1147064"/>
                  </a:cubicBezTo>
                  <a:cubicBezTo>
                    <a:pt x="525213" y="1147064"/>
                    <a:pt x="512384" y="1135490"/>
                    <a:pt x="512384" y="1121212"/>
                  </a:cubicBezTo>
                  <a:cubicBezTo>
                    <a:pt x="512384" y="1106935"/>
                    <a:pt x="525213" y="1095361"/>
                    <a:pt x="541038" y="1095361"/>
                  </a:cubicBezTo>
                  <a:close/>
                  <a:moveTo>
                    <a:pt x="757139" y="1078838"/>
                  </a:moveTo>
                  <a:cubicBezTo>
                    <a:pt x="772964" y="1078838"/>
                    <a:pt x="785793" y="1090412"/>
                    <a:pt x="785793" y="1104690"/>
                  </a:cubicBezTo>
                  <a:cubicBezTo>
                    <a:pt x="785793" y="1118967"/>
                    <a:pt x="772964" y="1130541"/>
                    <a:pt x="757139" y="1130541"/>
                  </a:cubicBezTo>
                  <a:cubicBezTo>
                    <a:pt x="741314" y="1130541"/>
                    <a:pt x="728485" y="1118967"/>
                    <a:pt x="728485" y="1104690"/>
                  </a:cubicBezTo>
                  <a:cubicBezTo>
                    <a:pt x="728485" y="1090412"/>
                    <a:pt x="741314" y="1078838"/>
                    <a:pt x="757139" y="1078838"/>
                  </a:cubicBezTo>
                  <a:close/>
                  <a:moveTo>
                    <a:pt x="981212" y="1069510"/>
                  </a:moveTo>
                  <a:cubicBezTo>
                    <a:pt x="997038" y="1069510"/>
                    <a:pt x="1009866" y="1081084"/>
                    <a:pt x="1009866" y="1095362"/>
                  </a:cubicBezTo>
                  <a:cubicBezTo>
                    <a:pt x="1009866" y="1109639"/>
                    <a:pt x="997038" y="1121213"/>
                    <a:pt x="981212" y="1121213"/>
                  </a:cubicBezTo>
                  <a:cubicBezTo>
                    <a:pt x="965387" y="1121213"/>
                    <a:pt x="952558" y="1109639"/>
                    <a:pt x="952558" y="1095362"/>
                  </a:cubicBezTo>
                  <a:cubicBezTo>
                    <a:pt x="952558" y="1081084"/>
                    <a:pt x="965387" y="1069510"/>
                    <a:pt x="981212" y="1069510"/>
                  </a:cubicBezTo>
                  <a:close/>
                  <a:moveTo>
                    <a:pt x="269998" y="1049099"/>
                  </a:moveTo>
                  <a:cubicBezTo>
                    <a:pt x="285823" y="1049099"/>
                    <a:pt x="298652" y="1060673"/>
                    <a:pt x="298652" y="1074950"/>
                  </a:cubicBezTo>
                  <a:lnTo>
                    <a:pt x="295759" y="1081252"/>
                  </a:lnTo>
                  <a:lnTo>
                    <a:pt x="260129" y="1052787"/>
                  </a:lnTo>
                  <a:close/>
                  <a:moveTo>
                    <a:pt x="1553653" y="1025103"/>
                  </a:moveTo>
                  <a:cubicBezTo>
                    <a:pt x="1569478" y="1025103"/>
                    <a:pt x="1582307" y="1036678"/>
                    <a:pt x="1582307" y="1050955"/>
                  </a:cubicBezTo>
                  <a:cubicBezTo>
                    <a:pt x="1582307" y="1065232"/>
                    <a:pt x="1569478" y="1076806"/>
                    <a:pt x="1553653" y="1076806"/>
                  </a:cubicBezTo>
                  <a:cubicBezTo>
                    <a:pt x="1537828" y="1076806"/>
                    <a:pt x="1524999" y="1065232"/>
                    <a:pt x="1524999" y="1050955"/>
                  </a:cubicBezTo>
                  <a:cubicBezTo>
                    <a:pt x="1524999" y="1036678"/>
                    <a:pt x="1537828" y="1025103"/>
                    <a:pt x="1553653" y="1025103"/>
                  </a:cubicBezTo>
                  <a:close/>
                  <a:moveTo>
                    <a:pt x="1337554" y="1001972"/>
                  </a:moveTo>
                  <a:cubicBezTo>
                    <a:pt x="1353379" y="1001972"/>
                    <a:pt x="1366207" y="1013546"/>
                    <a:pt x="1366207" y="1027823"/>
                  </a:cubicBezTo>
                  <a:cubicBezTo>
                    <a:pt x="1366207" y="1042101"/>
                    <a:pt x="1353379" y="1053675"/>
                    <a:pt x="1337554" y="1053675"/>
                  </a:cubicBezTo>
                  <a:cubicBezTo>
                    <a:pt x="1321728" y="1053675"/>
                    <a:pt x="1308899" y="1042101"/>
                    <a:pt x="1308899" y="1027823"/>
                  </a:cubicBezTo>
                  <a:cubicBezTo>
                    <a:pt x="1308899" y="1013546"/>
                    <a:pt x="1321728" y="1001972"/>
                    <a:pt x="1337554" y="1001972"/>
                  </a:cubicBezTo>
                  <a:close/>
                  <a:moveTo>
                    <a:pt x="654582" y="949965"/>
                  </a:moveTo>
                  <a:cubicBezTo>
                    <a:pt x="670407" y="949965"/>
                    <a:pt x="683236" y="961539"/>
                    <a:pt x="683236" y="975817"/>
                  </a:cubicBezTo>
                  <a:cubicBezTo>
                    <a:pt x="683236" y="990094"/>
                    <a:pt x="670407" y="1001668"/>
                    <a:pt x="654582" y="1001668"/>
                  </a:cubicBezTo>
                  <a:cubicBezTo>
                    <a:pt x="638757" y="1001668"/>
                    <a:pt x="625928" y="990094"/>
                    <a:pt x="625928" y="975817"/>
                  </a:cubicBezTo>
                  <a:cubicBezTo>
                    <a:pt x="625928" y="961539"/>
                    <a:pt x="638757" y="949965"/>
                    <a:pt x="654582" y="949965"/>
                  </a:cubicBezTo>
                  <a:close/>
                  <a:moveTo>
                    <a:pt x="519061" y="949965"/>
                  </a:moveTo>
                  <a:cubicBezTo>
                    <a:pt x="534887" y="949965"/>
                    <a:pt x="547715" y="961539"/>
                    <a:pt x="547715" y="975817"/>
                  </a:cubicBezTo>
                  <a:cubicBezTo>
                    <a:pt x="547715" y="990094"/>
                    <a:pt x="534887" y="1001668"/>
                    <a:pt x="519061" y="1001668"/>
                  </a:cubicBezTo>
                  <a:cubicBezTo>
                    <a:pt x="503236" y="1001668"/>
                    <a:pt x="490407" y="990094"/>
                    <a:pt x="490407" y="975817"/>
                  </a:cubicBezTo>
                  <a:cubicBezTo>
                    <a:pt x="490407" y="961539"/>
                    <a:pt x="503236" y="949965"/>
                    <a:pt x="519061" y="949965"/>
                  </a:cubicBezTo>
                  <a:close/>
                  <a:moveTo>
                    <a:pt x="1149050" y="943356"/>
                  </a:moveTo>
                  <a:cubicBezTo>
                    <a:pt x="1164875" y="943356"/>
                    <a:pt x="1177704" y="954931"/>
                    <a:pt x="1177704" y="969208"/>
                  </a:cubicBezTo>
                  <a:cubicBezTo>
                    <a:pt x="1177704" y="983485"/>
                    <a:pt x="1164875" y="995059"/>
                    <a:pt x="1149050" y="995059"/>
                  </a:cubicBezTo>
                  <a:cubicBezTo>
                    <a:pt x="1133224" y="995059"/>
                    <a:pt x="1120395" y="983485"/>
                    <a:pt x="1120395" y="969208"/>
                  </a:cubicBezTo>
                  <a:cubicBezTo>
                    <a:pt x="1120395" y="954931"/>
                    <a:pt x="1133224" y="943356"/>
                    <a:pt x="1149050" y="943356"/>
                  </a:cubicBezTo>
                  <a:close/>
                  <a:moveTo>
                    <a:pt x="870683" y="933443"/>
                  </a:moveTo>
                  <a:cubicBezTo>
                    <a:pt x="886508" y="933443"/>
                    <a:pt x="899337" y="945017"/>
                    <a:pt x="899337" y="959294"/>
                  </a:cubicBezTo>
                  <a:cubicBezTo>
                    <a:pt x="899337" y="973571"/>
                    <a:pt x="886508" y="985145"/>
                    <a:pt x="870683" y="985145"/>
                  </a:cubicBezTo>
                  <a:cubicBezTo>
                    <a:pt x="854857" y="985145"/>
                    <a:pt x="842028" y="973571"/>
                    <a:pt x="842028" y="959294"/>
                  </a:cubicBezTo>
                  <a:cubicBezTo>
                    <a:pt x="842028" y="945017"/>
                    <a:pt x="854857" y="933443"/>
                    <a:pt x="870683" y="933443"/>
                  </a:cubicBezTo>
                  <a:close/>
                  <a:moveTo>
                    <a:pt x="383541" y="903703"/>
                  </a:moveTo>
                  <a:cubicBezTo>
                    <a:pt x="399366" y="903703"/>
                    <a:pt x="412195" y="915277"/>
                    <a:pt x="412195" y="929554"/>
                  </a:cubicBezTo>
                  <a:cubicBezTo>
                    <a:pt x="412195" y="943832"/>
                    <a:pt x="399366" y="955406"/>
                    <a:pt x="383541" y="955406"/>
                  </a:cubicBezTo>
                  <a:cubicBezTo>
                    <a:pt x="367716" y="955406"/>
                    <a:pt x="354887" y="943832"/>
                    <a:pt x="354887" y="929554"/>
                  </a:cubicBezTo>
                  <a:cubicBezTo>
                    <a:pt x="354887" y="915277"/>
                    <a:pt x="367716" y="903703"/>
                    <a:pt x="383541" y="903703"/>
                  </a:cubicBezTo>
                  <a:close/>
                  <a:moveTo>
                    <a:pt x="1722139" y="889621"/>
                  </a:moveTo>
                  <a:cubicBezTo>
                    <a:pt x="1730051" y="889621"/>
                    <a:pt x="1737215" y="892515"/>
                    <a:pt x="1742400" y="897193"/>
                  </a:cubicBezTo>
                  <a:lnTo>
                    <a:pt x="1745389" y="903703"/>
                  </a:lnTo>
                  <a:lnTo>
                    <a:pt x="1715459" y="938828"/>
                  </a:lnTo>
                  <a:lnTo>
                    <a:pt x="1701877" y="933752"/>
                  </a:lnTo>
                  <a:cubicBezTo>
                    <a:pt x="1696691" y="929074"/>
                    <a:pt x="1693484" y="922611"/>
                    <a:pt x="1693484" y="915472"/>
                  </a:cubicBezTo>
                  <a:cubicBezTo>
                    <a:pt x="1693484" y="901195"/>
                    <a:pt x="1706313" y="889621"/>
                    <a:pt x="1722139" y="889621"/>
                  </a:cubicBezTo>
                  <a:close/>
                  <a:moveTo>
                    <a:pt x="1451098" y="843359"/>
                  </a:moveTo>
                  <a:cubicBezTo>
                    <a:pt x="1466923" y="843359"/>
                    <a:pt x="1479752" y="854933"/>
                    <a:pt x="1479752" y="869210"/>
                  </a:cubicBezTo>
                  <a:cubicBezTo>
                    <a:pt x="1479752" y="883487"/>
                    <a:pt x="1466923" y="895061"/>
                    <a:pt x="1451098" y="895061"/>
                  </a:cubicBezTo>
                  <a:cubicBezTo>
                    <a:pt x="1435273" y="895061"/>
                    <a:pt x="1422444" y="883487"/>
                    <a:pt x="1422444" y="869210"/>
                  </a:cubicBezTo>
                  <a:cubicBezTo>
                    <a:pt x="1422444" y="854933"/>
                    <a:pt x="1435273" y="843359"/>
                    <a:pt x="1451098" y="843359"/>
                  </a:cubicBezTo>
                  <a:close/>
                  <a:moveTo>
                    <a:pt x="207732" y="801266"/>
                  </a:moveTo>
                  <a:cubicBezTo>
                    <a:pt x="223557" y="801266"/>
                    <a:pt x="236386" y="812840"/>
                    <a:pt x="236386" y="827117"/>
                  </a:cubicBezTo>
                  <a:cubicBezTo>
                    <a:pt x="236386" y="841394"/>
                    <a:pt x="223557" y="852968"/>
                    <a:pt x="207732" y="852968"/>
                  </a:cubicBezTo>
                  <a:cubicBezTo>
                    <a:pt x="191907" y="852968"/>
                    <a:pt x="179078" y="841394"/>
                    <a:pt x="179078" y="827117"/>
                  </a:cubicBezTo>
                  <a:cubicBezTo>
                    <a:pt x="179078" y="812840"/>
                    <a:pt x="191907" y="801266"/>
                    <a:pt x="207732" y="801266"/>
                  </a:cubicBezTo>
                  <a:close/>
                  <a:moveTo>
                    <a:pt x="742990" y="799421"/>
                  </a:moveTo>
                  <a:cubicBezTo>
                    <a:pt x="758815" y="799421"/>
                    <a:pt x="771644" y="810996"/>
                    <a:pt x="771644" y="825273"/>
                  </a:cubicBezTo>
                  <a:cubicBezTo>
                    <a:pt x="771644" y="839550"/>
                    <a:pt x="758815" y="851124"/>
                    <a:pt x="742990" y="851124"/>
                  </a:cubicBezTo>
                  <a:cubicBezTo>
                    <a:pt x="727165" y="851124"/>
                    <a:pt x="714336" y="839550"/>
                    <a:pt x="714336" y="825273"/>
                  </a:cubicBezTo>
                  <a:cubicBezTo>
                    <a:pt x="714336" y="810996"/>
                    <a:pt x="727165" y="799421"/>
                    <a:pt x="742990" y="799421"/>
                  </a:cubicBezTo>
                  <a:close/>
                  <a:moveTo>
                    <a:pt x="1002541" y="784743"/>
                  </a:moveTo>
                  <a:cubicBezTo>
                    <a:pt x="1018366" y="784743"/>
                    <a:pt x="1031195" y="796317"/>
                    <a:pt x="1031195" y="810594"/>
                  </a:cubicBezTo>
                  <a:cubicBezTo>
                    <a:pt x="1031195" y="824872"/>
                    <a:pt x="1018366" y="836446"/>
                    <a:pt x="1002541" y="836446"/>
                  </a:cubicBezTo>
                  <a:cubicBezTo>
                    <a:pt x="986716" y="836446"/>
                    <a:pt x="973887" y="824872"/>
                    <a:pt x="973887" y="810594"/>
                  </a:cubicBezTo>
                  <a:cubicBezTo>
                    <a:pt x="973887" y="796317"/>
                    <a:pt x="986716" y="784743"/>
                    <a:pt x="1002541" y="784743"/>
                  </a:cubicBezTo>
                  <a:close/>
                  <a:moveTo>
                    <a:pt x="1264299" y="747529"/>
                  </a:moveTo>
                  <a:cubicBezTo>
                    <a:pt x="1280124" y="747529"/>
                    <a:pt x="1292953" y="759104"/>
                    <a:pt x="1292953" y="773381"/>
                  </a:cubicBezTo>
                  <a:cubicBezTo>
                    <a:pt x="1292953" y="787658"/>
                    <a:pt x="1280124" y="799232"/>
                    <a:pt x="1264299" y="799232"/>
                  </a:cubicBezTo>
                  <a:lnTo>
                    <a:pt x="1257434" y="796667"/>
                  </a:lnTo>
                  <a:lnTo>
                    <a:pt x="1265608" y="814472"/>
                  </a:lnTo>
                  <a:cubicBezTo>
                    <a:pt x="1265608" y="828749"/>
                    <a:pt x="1252780" y="840323"/>
                    <a:pt x="1236954" y="840323"/>
                  </a:cubicBezTo>
                  <a:cubicBezTo>
                    <a:pt x="1221129" y="840323"/>
                    <a:pt x="1208300" y="828749"/>
                    <a:pt x="1208300" y="814472"/>
                  </a:cubicBezTo>
                  <a:cubicBezTo>
                    <a:pt x="1208300" y="800194"/>
                    <a:pt x="1221129" y="788620"/>
                    <a:pt x="1236954" y="788620"/>
                  </a:cubicBezTo>
                  <a:lnTo>
                    <a:pt x="1243820" y="791186"/>
                  </a:lnTo>
                  <a:lnTo>
                    <a:pt x="1235645" y="773381"/>
                  </a:lnTo>
                  <a:cubicBezTo>
                    <a:pt x="1235645" y="759104"/>
                    <a:pt x="1248474" y="747529"/>
                    <a:pt x="1264299" y="747529"/>
                  </a:cubicBezTo>
                  <a:close/>
                  <a:moveTo>
                    <a:pt x="1835682" y="744225"/>
                  </a:moveTo>
                  <a:lnTo>
                    <a:pt x="1842685" y="746842"/>
                  </a:lnTo>
                  <a:lnTo>
                    <a:pt x="1818721" y="789590"/>
                  </a:lnTo>
                  <a:lnTo>
                    <a:pt x="1815421" y="788357"/>
                  </a:lnTo>
                  <a:cubicBezTo>
                    <a:pt x="1810235" y="783678"/>
                    <a:pt x="1807028" y="777216"/>
                    <a:pt x="1807028" y="770077"/>
                  </a:cubicBezTo>
                  <a:cubicBezTo>
                    <a:pt x="1807028" y="755799"/>
                    <a:pt x="1819857" y="744225"/>
                    <a:pt x="1835682" y="744225"/>
                  </a:cubicBezTo>
                  <a:close/>
                  <a:moveTo>
                    <a:pt x="1700161" y="744225"/>
                  </a:moveTo>
                  <a:cubicBezTo>
                    <a:pt x="1715987" y="744225"/>
                    <a:pt x="1728816" y="755799"/>
                    <a:pt x="1728816" y="770077"/>
                  </a:cubicBezTo>
                  <a:cubicBezTo>
                    <a:pt x="1728816" y="784354"/>
                    <a:pt x="1715987" y="795928"/>
                    <a:pt x="1700161" y="795928"/>
                  </a:cubicBezTo>
                  <a:cubicBezTo>
                    <a:pt x="1684336" y="795928"/>
                    <a:pt x="1671507" y="784354"/>
                    <a:pt x="1671507" y="770077"/>
                  </a:cubicBezTo>
                  <a:cubicBezTo>
                    <a:pt x="1671507" y="755799"/>
                    <a:pt x="1684336" y="744225"/>
                    <a:pt x="1700161" y="744225"/>
                  </a:cubicBezTo>
                  <a:close/>
                  <a:moveTo>
                    <a:pt x="537376" y="731872"/>
                  </a:moveTo>
                  <a:cubicBezTo>
                    <a:pt x="553201" y="731872"/>
                    <a:pt x="566030" y="743446"/>
                    <a:pt x="566030" y="757723"/>
                  </a:cubicBezTo>
                  <a:cubicBezTo>
                    <a:pt x="566030" y="772001"/>
                    <a:pt x="553201" y="783575"/>
                    <a:pt x="537376" y="783575"/>
                  </a:cubicBezTo>
                  <a:cubicBezTo>
                    <a:pt x="521551" y="783575"/>
                    <a:pt x="508722" y="772001"/>
                    <a:pt x="508722" y="757723"/>
                  </a:cubicBezTo>
                  <a:cubicBezTo>
                    <a:pt x="508722" y="743446"/>
                    <a:pt x="521551" y="731872"/>
                    <a:pt x="537376" y="731872"/>
                  </a:cubicBezTo>
                  <a:close/>
                  <a:moveTo>
                    <a:pt x="17270" y="702132"/>
                  </a:moveTo>
                  <a:cubicBezTo>
                    <a:pt x="33095" y="702132"/>
                    <a:pt x="45924" y="713706"/>
                    <a:pt x="45924" y="727983"/>
                  </a:cubicBezTo>
                  <a:cubicBezTo>
                    <a:pt x="45924" y="735122"/>
                    <a:pt x="42717" y="741585"/>
                    <a:pt x="37532" y="746263"/>
                  </a:cubicBezTo>
                  <a:lnTo>
                    <a:pt x="23962" y="751333"/>
                  </a:lnTo>
                  <a:lnTo>
                    <a:pt x="0" y="708586"/>
                  </a:lnTo>
                  <a:close/>
                  <a:moveTo>
                    <a:pt x="1564641" y="697963"/>
                  </a:moveTo>
                  <a:cubicBezTo>
                    <a:pt x="1580467" y="697963"/>
                    <a:pt x="1593296" y="709537"/>
                    <a:pt x="1593296" y="723814"/>
                  </a:cubicBezTo>
                  <a:cubicBezTo>
                    <a:pt x="1593296" y="738092"/>
                    <a:pt x="1580467" y="749666"/>
                    <a:pt x="1564641" y="749666"/>
                  </a:cubicBezTo>
                  <a:cubicBezTo>
                    <a:pt x="1548816" y="749666"/>
                    <a:pt x="1535987" y="738092"/>
                    <a:pt x="1535987" y="723814"/>
                  </a:cubicBezTo>
                  <a:cubicBezTo>
                    <a:pt x="1535987" y="709537"/>
                    <a:pt x="1548816" y="697963"/>
                    <a:pt x="1564641" y="697963"/>
                  </a:cubicBezTo>
                  <a:close/>
                  <a:moveTo>
                    <a:pt x="321276" y="655870"/>
                  </a:moveTo>
                  <a:cubicBezTo>
                    <a:pt x="337101" y="655870"/>
                    <a:pt x="349930" y="667444"/>
                    <a:pt x="349930" y="681722"/>
                  </a:cubicBezTo>
                  <a:cubicBezTo>
                    <a:pt x="349930" y="695999"/>
                    <a:pt x="337101" y="707573"/>
                    <a:pt x="321276" y="707573"/>
                  </a:cubicBezTo>
                  <a:cubicBezTo>
                    <a:pt x="305450" y="707573"/>
                    <a:pt x="292621" y="695999"/>
                    <a:pt x="292621" y="681722"/>
                  </a:cubicBezTo>
                  <a:cubicBezTo>
                    <a:pt x="292621" y="667444"/>
                    <a:pt x="305450" y="655870"/>
                    <a:pt x="321276" y="655870"/>
                  </a:cubicBezTo>
                  <a:close/>
                  <a:moveTo>
                    <a:pt x="1116085" y="639348"/>
                  </a:moveTo>
                  <a:cubicBezTo>
                    <a:pt x="1131910" y="639348"/>
                    <a:pt x="1144739" y="650922"/>
                    <a:pt x="1144739" y="665199"/>
                  </a:cubicBezTo>
                  <a:cubicBezTo>
                    <a:pt x="1144739" y="679476"/>
                    <a:pt x="1131910" y="691050"/>
                    <a:pt x="1116085" y="691050"/>
                  </a:cubicBezTo>
                  <a:cubicBezTo>
                    <a:pt x="1100260" y="691050"/>
                    <a:pt x="1087431" y="679476"/>
                    <a:pt x="1087431" y="665199"/>
                  </a:cubicBezTo>
                  <a:cubicBezTo>
                    <a:pt x="1087431" y="650922"/>
                    <a:pt x="1100260" y="639348"/>
                    <a:pt x="1116085" y="639348"/>
                  </a:cubicBezTo>
                  <a:close/>
                  <a:moveTo>
                    <a:pt x="719215" y="621852"/>
                  </a:moveTo>
                  <a:cubicBezTo>
                    <a:pt x="735040" y="621852"/>
                    <a:pt x="747869" y="633426"/>
                    <a:pt x="747869" y="647704"/>
                  </a:cubicBezTo>
                  <a:cubicBezTo>
                    <a:pt x="747869" y="661981"/>
                    <a:pt x="735040" y="673555"/>
                    <a:pt x="719215" y="673555"/>
                  </a:cubicBezTo>
                  <a:cubicBezTo>
                    <a:pt x="703390" y="673555"/>
                    <a:pt x="690561" y="661981"/>
                    <a:pt x="690561" y="647704"/>
                  </a:cubicBezTo>
                  <a:cubicBezTo>
                    <a:pt x="690561" y="633426"/>
                    <a:pt x="703390" y="621852"/>
                    <a:pt x="719215" y="621852"/>
                  </a:cubicBezTo>
                  <a:close/>
                  <a:moveTo>
                    <a:pt x="892659" y="602998"/>
                  </a:moveTo>
                  <a:cubicBezTo>
                    <a:pt x="908484" y="602998"/>
                    <a:pt x="921313" y="614572"/>
                    <a:pt x="921313" y="628850"/>
                  </a:cubicBezTo>
                  <a:cubicBezTo>
                    <a:pt x="921313" y="643127"/>
                    <a:pt x="908484" y="654701"/>
                    <a:pt x="892659" y="654701"/>
                  </a:cubicBezTo>
                  <a:cubicBezTo>
                    <a:pt x="876834" y="654701"/>
                    <a:pt x="864005" y="643127"/>
                    <a:pt x="864005" y="628850"/>
                  </a:cubicBezTo>
                  <a:cubicBezTo>
                    <a:pt x="864005" y="614572"/>
                    <a:pt x="876834" y="602998"/>
                    <a:pt x="892659" y="602998"/>
                  </a:cubicBezTo>
                  <a:close/>
                  <a:moveTo>
                    <a:pt x="1388832" y="595526"/>
                  </a:moveTo>
                  <a:cubicBezTo>
                    <a:pt x="1404657" y="595526"/>
                    <a:pt x="1417486" y="607100"/>
                    <a:pt x="1417486" y="621377"/>
                  </a:cubicBezTo>
                  <a:cubicBezTo>
                    <a:pt x="1417486" y="635654"/>
                    <a:pt x="1404657" y="647228"/>
                    <a:pt x="1388832" y="647228"/>
                  </a:cubicBezTo>
                  <a:cubicBezTo>
                    <a:pt x="1373007" y="647228"/>
                    <a:pt x="1360178" y="635654"/>
                    <a:pt x="1360178" y="621377"/>
                  </a:cubicBezTo>
                  <a:cubicBezTo>
                    <a:pt x="1360178" y="607100"/>
                    <a:pt x="1373007" y="595526"/>
                    <a:pt x="1388832" y="595526"/>
                  </a:cubicBezTo>
                  <a:close/>
                  <a:moveTo>
                    <a:pt x="1266256" y="573832"/>
                  </a:moveTo>
                  <a:cubicBezTo>
                    <a:pt x="1282081" y="573832"/>
                    <a:pt x="1294910" y="585406"/>
                    <a:pt x="1294910" y="599683"/>
                  </a:cubicBezTo>
                  <a:cubicBezTo>
                    <a:pt x="1294910" y="613960"/>
                    <a:pt x="1282081" y="625535"/>
                    <a:pt x="1266256" y="625535"/>
                  </a:cubicBezTo>
                  <a:cubicBezTo>
                    <a:pt x="1250431" y="625535"/>
                    <a:pt x="1237602" y="613960"/>
                    <a:pt x="1237602" y="599683"/>
                  </a:cubicBezTo>
                  <a:cubicBezTo>
                    <a:pt x="1237602" y="585406"/>
                    <a:pt x="1250431" y="573832"/>
                    <a:pt x="1266256" y="573832"/>
                  </a:cubicBezTo>
                  <a:close/>
                  <a:moveTo>
                    <a:pt x="576369" y="559067"/>
                  </a:moveTo>
                  <a:cubicBezTo>
                    <a:pt x="592194" y="559067"/>
                    <a:pt x="605023" y="570642"/>
                    <a:pt x="605023" y="584919"/>
                  </a:cubicBezTo>
                  <a:cubicBezTo>
                    <a:pt x="605023" y="599196"/>
                    <a:pt x="592194" y="610770"/>
                    <a:pt x="576369" y="610770"/>
                  </a:cubicBezTo>
                  <a:cubicBezTo>
                    <a:pt x="560544" y="610770"/>
                    <a:pt x="547715" y="599196"/>
                    <a:pt x="547715" y="584919"/>
                  </a:cubicBezTo>
                  <a:cubicBezTo>
                    <a:pt x="547715" y="570642"/>
                    <a:pt x="560544" y="559067"/>
                    <a:pt x="576369" y="559067"/>
                  </a:cubicBezTo>
                  <a:close/>
                  <a:moveTo>
                    <a:pt x="160117" y="536910"/>
                  </a:moveTo>
                  <a:cubicBezTo>
                    <a:pt x="175942" y="536910"/>
                    <a:pt x="188771" y="548484"/>
                    <a:pt x="188771" y="562762"/>
                  </a:cubicBezTo>
                  <a:cubicBezTo>
                    <a:pt x="188771" y="577039"/>
                    <a:pt x="175942" y="588613"/>
                    <a:pt x="160117" y="588613"/>
                  </a:cubicBezTo>
                  <a:cubicBezTo>
                    <a:pt x="144292" y="588613"/>
                    <a:pt x="131463" y="577039"/>
                    <a:pt x="131463" y="562762"/>
                  </a:cubicBezTo>
                  <a:cubicBezTo>
                    <a:pt x="131463" y="548484"/>
                    <a:pt x="144292" y="536910"/>
                    <a:pt x="160117" y="536910"/>
                  </a:cubicBezTo>
                  <a:close/>
                  <a:moveTo>
                    <a:pt x="1718476" y="526132"/>
                  </a:moveTo>
                  <a:cubicBezTo>
                    <a:pt x="1734301" y="526132"/>
                    <a:pt x="1747130" y="537706"/>
                    <a:pt x="1747130" y="551983"/>
                  </a:cubicBezTo>
                  <a:cubicBezTo>
                    <a:pt x="1747130" y="566261"/>
                    <a:pt x="1734301" y="577835"/>
                    <a:pt x="1718476" y="577835"/>
                  </a:cubicBezTo>
                  <a:cubicBezTo>
                    <a:pt x="1702651" y="577835"/>
                    <a:pt x="1689822" y="566261"/>
                    <a:pt x="1689822" y="551983"/>
                  </a:cubicBezTo>
                  <a:cubicBezTo>
                    <a:pt x="1689822" y="537706"/>
                    <a:pt x="1702651" y="526132"/>
                    <a:pt x="1718476" y="526132"/>
                  </a:cubicBezTo>
                  <a:close/>
                  <a:moveTo>
                    <a:pt x="1198370" y="496392"/>
                  </a:moveTo>
                  <a:cubicBezTo>
                    <a:pt x="1214196" y="496392"/>
                    <a:pt x="1227025" y="507966"/>
                    <a:pt x="1227025" y="522243"/>
                  </a:cubicBezTo>
                  <a:cubicBezTo>
                    <a:pt x="1227025" y="536520"/>
                    <a:pt x="1214196" y="548094"/>
                    <a:pt x="1198370" y="548094"/>
                  </a:cubicBezTo>
                  <a:cubicBezTo>
                    <a:pt x="1182545" y="548094"/>
                    <a:pt x="1169716" y="536520"/>
                    <a:pt x="1169716" y="522243"/>
                  </a:cubicBezTo>
                  <a:cubicBezTo>
                    <a:pt x="1169716" y="507966"/>
                    <a:pt x="1182545" y="496392"/>
                    <a:pt x="1198370" y="496392"/>
                  </a:cubicBezTo>
                  <a:close/>
                  <a:moveTo>
                    <a:pt x="438483" y="493952"/>
                  </a:moveTo>
                  <a:cubicBezTo>
                    <a:pt x="454308" y="493952"/>
                    <a:pt x="467137" y="505526"/>
                    <a:pt x="467137" y="519803"/>
                  </a:cubicBezTo>
                  <a:cubicBezTo>
                    <a:pt x="467137" y="534081"/>
                    <a:pt x="454308" y="545655"/>
                    <a:pt x="438483" y="545655"/>
                  </a:cubicBezTo>
                  <a:cubicBezTo>
                    <a:pt x="422658" y="545655"/>
                    <a:pt x="409829" y="534081"/>
                    <a:pt x="409829" y="519803"/>
                  </a:cubicBezTo>
                  <a:cubicBezTo>
                    <a:pt x="409829" y="505526"/>
                    <a:pt x="422658" y="493952"/>
                    <a:pt x="438483" y="493952"/>
                  </a:cubicBezTo>
                  <a:close/>
                  <a:moveTo>
                    <a:pt x="1105097" y="467517"/>
                  </a:moveTo>
                  <a:cubicBezTo>
                    <a:pt x="1120922" y="467517"/>
                    <a:pt x="1133751" y="479091"/>
                    <a:pt x="1133751" y="493368"/>
                  </a:cubicBezTo>
                  <a:cubicBezTo>
                    <a:pt x="1133751" y="507645"/>
                    <a:pt x="1120922" y="519219"/>
                    <a:pt x="1105097" y="519219"/>
                  </a:cubicBezTo>
                  <a:cubicBezTo>
                    <a:pt x="1089272" y="519219"/>
                    <a:pt x="1076443" y="507645"/>
                    <a:pt x="1076443" y="493368"/>
                  </a:cubicBezTo>
                  <a:cubicBezTo>
                    <a:pt x="1076443" y="479091"/>
                    <a:pt x="1089272" y="467517"/>
                    <a:pt x="1105097" y="467517"/>
                  </a:cubicBezTo>
                  <a:close/>
                  <a:moveTo>
                    <a:pt x="1502376" y="450130"/>
                  </a:moveTo>
                  <a:cubicBezTo>
                    <a:pt x="1518201" y="450130"/>
                    <a:pt x="1531030" y="461704"/>
                    <a:pt x="1531030" y="475982"/>
                  </a:cubicBezTo>
                  <a:cubicBezTo>
                    <a:pt x="1531030" y="490259"/>
                    <a:pt x="1518201" y="501833"/>
                    <a:pt x="1502376" y="501833"/>
                  </a:cubicBezTo>
                  <a:cubicBezTo>
                    <a:pt x="1486551" y="501833"/>
                    <a:pt x="1473722" y="490259"/>
                    <a:pt x="1473722" y="475982"/>
                  </a:cubicBezTo>
                  <a:cubicBezTo>
                    <a:pt x="1473722" y="461704"/>
                    <a:pt x="1486551" y="450130"/>
                    <a:pt x="1502376" y="450130"/>
                  </a:cubicBezTo>
                  <a:close/>
                  <a:moveTo>
                    <a:pt x="687548" y="437777"/>
                  </a:moveTo>
                  <a:cubicBezTo>
                    <a:pt x="703373" y="437777"/>
                    <a:pt x="716202" y="449351"/>
                    <a:pt x="716202" y="463628"/>
                  </a:cubicBezTo>
                  <a:cubicBezTo>
                    <a:pt x="716202" y="477905"/>
                    <a:pt x="703373" y="489480"/>
                    <a:pt x="687548" y="489480"/>
                  </a:cubicBezTo>
                  <a:cubicBezTo>
                    <a:pt x="671722" y="489480"/>
                    <a:pt x="658894" y="477905"/>
                    <a:pt x="658894" y="463628"/>
                  </a:cubicBezTo>
                  <a:cubicBezTo>
                    <a:pt x="658894" y="449351"/>
                    <a:pt x="671722" y="437777"/>
                    <a:pt x="687548" y="437777"/>
                  </a:cubicBezTo>
                  <a:close/>
                  <a:moveTo>
                    <a:pt x="878008" y="437776"/>
                  </a:moveTo>
                  <a:cubicBezTo>
                    <a:pt x="893833" y="437776"/>
                    <a:pt x="906662" y="449350"/>
                    <a:pt x="906662" y="463628"/>
                  </a:cubicBezTo>
                  <a:cubicBezTo>
                    <a:pt x="906662" y="477905"/>
                    <a:pt x="893833" y="489479"/>
                    <a:pt x="878008" y="489479"/>
                  </a:cubicBezTo>
                  <a:cubicBezTo>
                    <a:pt x="862183" y="489479"/>
                    <a:pt x="849354" y="477905"/>
                    <a:pt x="849354" y="463628"/>
                  </a:cubicBezTo>
                  <a:cubicBezTo>
                    <a:pt x="849354" y="449350"/>
                    <a:pt x="862183" y="437776"/>
                    <a:pt x="878008" y="437776"/>
                  </a:cubicBezTo>
                  <a:close/>
                  <a:moveTo>
                    <a:pt x="1900315" y="416112"/>
                  </a:moveTo>
                  <a:cubicBezTo>
                    <a:pt x="1916141" y="416112"/>
                    <a:pt x="1928969" y="427686"/>
                    <a:pt x="1928969" y="441964"/>
                  </a:cubicBezTo>
                  <a:cubicBezTo>
                    <a:pt x="1928969" y="456241"/>
                    <a:pt x="1916141" y="467815"/>
                    <a:pt x="1900315" y="467815"/>
                  </a:cubicBezTo>
                  <a:cubicBezTo>
                    <a:pt x="1884490" y="467815"/>
                    <a:pt x="1871661" y="456241"/>
                    <a:pt x="1871661" y="441964"/>
                  </a:cubicBezTo>
                  <a:cubicBezTo>
                    <a:pt x="1871661" y="427686"/>
                    <a:pt x="1884490" y="416112"/>
                    <a:pt x="1900315" y="416112"/>
                  </a:cubicBezTo>
                  <a:close/>
                  <a:moveTo>
                    <a:pt x="1757469" y="353327"/>
                  </a:moveTo>
                  <a:cubicBezTo>
                    <a:pt x="1773294" y="353327"/>
                    <a:pt x="1786123" y="364902"/>
                    <a:pt x="1786123" y="379179"/>
                  </a:cubicBezTo>
                  <a:cubicBezTo>
                    <a:pt x="1786123" y="393456"/>
                    <a:pt x="1773294" y="405030"/>
                    <a:pt x="1757469" y="405030"/>
                  </a:cubicBezTo>
                  <a:cubicBezTo>
                    <a:pt x="1741644" y="405030"/>
                    <a:pt x="1728815" y="393456"/>
                    <a:pt x="1728815" y="379179"/>
                  </a:cubicBezTo>
                  <a:cubicBezTo>
                    <a:pt x="1728815" y="364902"/>
                    <a:pt x="1741644" y="353327"/>
                    <a:pt x="1757469" y="353327"/>
                  </a:cubicBezTo>
                  <a:close/>
                  <a:moveTo>
                    <a:pt x="328601" y="349130"/>
                  </a:moveTo>
                  <a:cubicBezTo>
                    <a:pt x="344426" y="349130"/>
                    <a:pt x="357255" y="360704"/>
                    <a:pt x="357255" y="374981"/>
                  </a:cubicBezTo>
                  <a:cubicBezTo>
                    <a:pt x="357255" y="389258"/>
                    <a:pt x="344426" y="400832"/>
                    <a:pt x="328601" y="400832"/>
                  </a:cubicBezTo>
                  <a:cubicBezTo>
                    <a:pt x="312776" y="400832"/>
                    <a:pt x="299947" y="389258"/>
                    <a:pt x="299947" y="374981"/>
                  </a:cubicBezTo>
                  <a:cubicBezTo>
                    <a:pt x="299947" y="360704"/>
                    <a:pt x="312776" y="349130"/>
                    <a:pt x="328601" y="349130"/>
                  </a:cubicBezTo>
                  <a:close/>
                  <a:moveTo>
                    <a:pt x="552027" y="348557"/>
                  </a:moveTo>
                  <a:cubicBezTo>
                    <a:pt x="567852" y="348557"/>
                    <a:pt x="580681" y="360131"/>
                    <a:pt x="580681" y="374408"/>
                  </a:cubicBezTo>
                  <a:cubicBezTo>
                    <a:pt x="580681" y="388685"/>
                    <a:pt x="567852" y="400259"/>
                    <a:pt x="552027" y="400259"/>
                  </a:cubicBezTo>
                  <a:cubicBezTo>
                    <a:pt x="536202" y="400259"/>
                    <a:pt x="523373" y="388685"/>
                    <a:pt x="523373" y="374408"/>
                  </a:cubicBezTo>
                  <a:cubicBezTo>
                    <a:pt x="523373" y="360131"/>
                    <a:pt x="536202" y="348557"/>
                    <a:pt x="552027" y="348557"/>
                  </a:cubicBezTo>
                  <a:close/>
                  <a:moveTo>
                    <a:pt x="108838" y="332608"/>
                  </a:moveTo>
                  <a:cubicBezTo>
                    <a:pt x="124663" y="332608"/>
                    <a:pt x="137492" y="344182"/>
                    <a:pt x="137492" y="358459"/>
                  </a:cubicBezTo>
                  <a:cubicBezTo>
                    <a:pt x="137492" y="372736"/>
                    <a:pt x="124663" y="384310"/>
                    <a:pt x="108838" y="384310"/>
                  </a:cubicBezTo>
                  <a:cubicBezTo>
                    <a:pt x="93013" y="384310"/>
                    <a:pt x="80184" y="372736"/>
                    <a:pt x="80184" y="358459"/>
                  </a:cubicBezTo>
                  <a:cubicBezTo>
                    <a:pt x="80184" y="344182"/>
                    <a:pt x="93013" y="332608"/>
                    <a:pt x="108838" y="332608"/>
                  </a:cubicBezTo>
                  <a:close/>
                  <a:moveTo>
                    <a:pt x="1341217" y="331170"/>
                  </a:moveTo>
                  <a:cubicBezTo>
                    <a:pt x="1357043" y="331170"/>
                    <a:pt x="1369871" y="342744"/>
                    <a:pt x="1369871" y="357022"/>
                  </a:cubicBezTo>
                  <a:cubicBezTo>
                    <a:pt x="1369871" y="371299"/>
                    <a:pt x="1357043" y="382873"/>
                    <a:pt x="1341217" y="382873"/>
                  </a:cubicBezTo>
                  <a:cubicBezTo>
                    <a:pt x="1325392" y="382873"/>
                    <a:pt x="1312563" y="371299"/>
                    <a:pt x="1312563" y="357022"/>
                  </a:cubicBezTo>
                  <a:cubicBezTo>
                    <a:pt x="1312563" y="342744"/>
                    <a:pt x="1325392" y="331170"/>
                    <a:pt x="1341217" y="331170"/>
                  </a:cubicBezTo>
                  <a:close/>
                  <a:moveTo>
                    <a:pt x="1203990" y="322694"/>
                  </a:moveTo>
                  <a:cubicBezTo>
                    <a:pt x="1219815" y="322694"/>
                    <a:pt x="1232644" y="334268"/>
                    <a:pt x="1232644" y="348545"/>
                  </a:cubicBezTo>
                  <a:cubicBezTo>
                    <a:pt x="1232644" y="362823"/>
                    <a:pt x="1219815" y="374397"/>
                    <a:pt x="1203990" y="374397"/>
                  </a:cubicBezTo>
                  <a:cubicBezTo>
                    <a:pt x="1188164" y="374397"/>
                    <a:pt x="1175335" y="362823"/>
                    <a:pt x="1175335" y="348545"/>
                  </a:cubicBezTo>
                  <a:cubicBezTo>
                    <a:pt x="1175335" y="334268"/>
                    <a:pt x="1188164" y="322694"/>
                    <a:pt x="1203990" y="322694"/>
                  </a:cubicBezTo>
                  <a:close/>
                  <a:moveTo>
                    <a:pt x="801091" y="292381"/>
                  </a:moveTo>
                  <a:cubicBezTo>
                    <a:pt x="816917" y="292381"/>
                    <a:pt x="829746" y="303955"/>
                    <a:pt x="829746" y="318233"/>
                  </a:cubicBezTo>
                  <a:cubicBezTo>
                    <a:pt x="829746" y="332510"/>
                    <a:pt x="816917" y="344084"/>
                    <a:pt x="801091" y="344084"/>
                  </a:cubicBezTo>
                  <a:cubicBezTo>
                    <a:pt x="785266" y="344084"/>
                    <a:pt x="772437" y="332510"/>
                    <a:pt x="772437" y="318233"/>
                  </a:cubicBezTo>
                  <a:cubicBezTo>
                    <a:pt x="772437" y="303955"/>
                    <a:pt x="785266" y="292381"/>
                    <a:pt x="801091" y="292381"/>
                  </a:cubicBezTo>
                  <a:close/>
                  <a:moveTo>
                    <a:pt x="1009866" y="289077"/>
                  </a:moveTo>
                  <a:cubicBezTo>
                    <a:pt x="1025692" y="289077"/>
                    <a:pt x="1038521" y="300651"/>
                    <a:pt x="1038521" y="314928"/>
                  </a:cubicBezTo>
                  <a:cubicBezTo>
                    <a:pt x="1038521" y="329205"/>
                    <a:pt x="1025692" y="340779"/>
                    <a:pt x="1009866" y="340779"/>
                  </a:cubicBezTo>
                  <a:cubicBezTo>
                    <a:pt x="994041" y="340779"/>
                    <a:pt x="981212" y="329205"/>
                    <a:pt x="981212" y="314928"/>
                  </a:cubicBezTo>
                  <a:cubicBezTo>
                    <a:pt x="981212" y="300651"/>
                    <a:pt x="994041" y="289077"/>
                    <a:pt x="1009866" y="289077"/>
                  </a:cubicBezTo>
                  <a:close/>
                  <a:moveTo>
                    <a:pt x="1619583" y="288212"/>
                  </a:moveTo>
                  <a:cubicBezTo>
                    <a:pt x="1635409" y="288212"/>
                    <a:pt x="1648237" y="299786"/>
                    <a:pt x="1648237" y="314063"/>
                  </a:cubicBezTo>
                  <a:cubicBezTo>
                    <a:pt x="1648237" y="328341"/>
                    <a:pt x="1635409" y="339915"/>
                    <a:pt x="1619583" y="339915"/>
                  </a:cubicBezTo>
                  <a:cubicBezTo>
                    <a:pt x="1603758" y="339915"/>
                    <a:pt x="1590929" y="328341"/>
                    <a:pt x="1590929" y="314063"/>
                  </a:cubicBezTo>
                  <a:cubicBezTo>
                    <a:pt x="1590929" y="299786"/>
                    <a:pt x="1603758" y="288212"/>
                    <a:pt x="1619583" y="288212"/>
                  </a:cubicBezTo>
                  <a:close/>
                  <a:moveTo>
                    <a:pt x="1868648" y="232037"/>
                  </a:moveTo>
                  <a:cubicBezTo>
                    <a:pt x="1884473" y="232037"/>
                    <a:pt x="1897302" y="243611"/>
                    <a:pt x="1897302" y="257888"/>
                  </a:cubicBezTo>
                  <a:cubicBezTo>
                    <a:pt x="1897302" y="272165"/>
                    <a:pt x="1884473" y="283740"/>
                    <a:pt x="1868648" y="283740"/>
                  </a:cubicBezTo>
                  <a:cubicBezTo>
                    <a:pt x="1852823" y="283740"/>
                    <a:pt x="1839994" y="272165"/>
                    <a:pt x="1839994" y="257888"/>
                  </a:cubicBezTo>
                  <a:cubicBezTo>
                    <a:pt x="1839994" y="243611"/>
                    <a:pt x="1852823" y="232037"/>
                    <a:pt x="1868648" y="232037"/>
                  </a:cubicBezTo>
                  <a:close/>
                  <a:moveTo>
                    <a:pt x="676412" y="228211"/>
                  </a:moveTo>
                  <a:cubicBezTo>
                    <a:pt x="692237" y="228211"/>
                    <a:pt x="705066" y="239785"/>
                    <a:pt x="705066" y="254062"/>
                  </a:cubicBezTo>
                  <a:cubicBezTo>
                    <a:pt x="705066" y="268340"/>
                    <a:pt x="692237" y="279914"/>
                    <a:pt x="676412" y="279914"/>
                  </a:cubicBezTo>
                  <a:cubicBezTo>
                    <a:pt x="660587" y="279914"/>
                    <a:pt x="647758" y="268340"/>
                    <a:pt x="647758" y="254062"/>
                  </a:cubicBezTo>
                  <a:cubicBezTo>
                    <a:pt x="647758" y="239785"/>
                    <a:pt x="660587" y="228211"/>
                    <a:pt x="676412" y="228211"/>
                  </a:cubicBezTo>
                  <a:close/>
                  <a:moveTo>
                    <a:pt x="404221" y="205740"/>
                  </a:moveTo>
                  <a:cubicBezTo>
                    <a:pt x="420046" y="205740"/>
                    <a:pt x="432875" y="217314"/>
                    <a:pt x="432875" y="231591"/>
                  </a:cubicBezTo>
                  <a:cubicBezTo>
                    <a:pt x="432875" y="245869"/>
                    <a:pt x="420046" y="257443"/>
                    <a:pt x="404221" y="257443"/>
                  </a:cubicBezTo>
                  <a:cubicBezTo>
                    <a:pt x="388396" y="257443"/>
                    <a:pt x="375567" y="245869"/>
                    <a:pt x="375567" y="231591"/>
                  </a:cubicBezTo>
                  <a:cubicBezTo>
                    <a:pt x="375567" y="217314"/>
                    <a:pt x="388396" y="205740"/>
                    <a:pt x="404221" y="205740"/>
                  </a:cubicBezTo>
                  <a:close/>
                  <a:moveTo>
                    <a:pt x="1509701" y="143390"/>
                  </a:moveTo>
                  <a:cubicBezTo>
                    <a:pt x="1525526" y="143390"/>
                    <a:pt x="1538355" y="154964"/>
                    <a:pt x="1538355" y="169241"/>
                  </a:cubicBezTo>
                  <a:cubicBezTo>
                    <a:pt x="1538355" y="183518"/>
                    <a:pt x="1525526" y="195092"/>
                    <a:pt x="1509701" y="195092"/>
                  </a:cubicBezTo>
                  <a:cubicBezTo>
                    <a:pt x="1493876" y="195092"/>
                    <a:pt x="1481047" y="183518"/>
                    <a:pt x="1481047" y="169241"/>
                  </a:cubicBezTo>
                  <a:cubicBezTo>
                    <a:pt x="1481047" y="154964"/>
                    <a:pt x="1493876" y="143390"/>
                    <a:pt x="1509701" y="143390"/>
                  </a:cubicBezTo>
                  <a:close/>
                  <a:moveTo>
                    <a:pt x="1733127" y="142817"/>
                  </a:moveTo>
                  <a:cubicBezTo>
                    <a:pt x="1748952" y="142817"/>
                    <a:pt x="1761781" y="154391"/>
                    <a:pt x="1761781" y="168668"/>
                  </a:cubicBezTo>
                  <a:cubicBezTo>
                    <a:pt x="1761781" y="182945"/>
                    <a:pt x="1748952" y="194519"/>
                    <a:pt x="1733127" y="194519"/>
                  </a:cubicBezTo>
                  <a:cubicBezTo>
                    <a:pt x="1717302" y="194519"/>
                    <a:pt x="1704473" y="182945"/>
                    <a:pt x="1704473" y="168668"/>
                  </a:cubicBezTo>
                  <a:cubicBezTo>
                    <a:pt x="1704473" y="154391"/>
                    <a:pt x="1717302" y="142817"/>
                    <a:pt x="1733127" y="142817"/>
                  </a:cubicBezTo>
                  <a:close/>
                  <a:moveTo>
                    <a:pt x="1289939" y="126868"/>
                  </a:moveTo>
                  <a:cubicBezTo>
                    <a:pt x="1305764" y="126868"/>
                    <a:pt x="1318593" y="138442"/>
                    <a:pt x="1318593" y="152719"/>
                  </a:cubicBezTo>
                  <a:cubicBezTo>
                    <a:pt x="1318593" y="166996"/>
                    <a:pt x="1305764" y="178570"/>
                    <a:pt x="1289939" y="178570"/>
                  </a:cubicBezTo>
                  <a:cubicBezTo>
                    <a:pt x="1274113" y="178570"/>
                    <a:pt x="1261284" y="166996"/>
                    <a:pt x="1261284" y="152719"/>
                  </a:cubicBezTo>
                  <a:cubicBezTo>
                    <a:pt x="1261284" y="138442"/>
                    <a:pt x="1274113" y="126868"/>
                    <a:pt x="1289939" y="126868"/>
                  </a:cubicBezTo>
                  <a:close/>
                  <a:moveTo>
                    <a:pt x="845043" y="124427"/>
                  </a:moveTo>
                  <a:cubicBezTo>
                    <a:pt x="860868" y="124427"/>
                    <a:pt x="873697" y="136002"/>
                    <a:pt x="873697" y="150279"/>
                  </a:cubicBezTo>
                  <a:cubicBezTo>
                    <a:pt x="873697" y="164556"/>
                    <a:pt x="860868" y="176130"/>
                    <a:pt x="845043" y="176130"/>
                  </a:cubicBezTo>
                  <a:cubicBezTo>
                    <a:pt x="829218" y="176130"/>
                    <a:pt x="816389" y="164556"/>
                    <a:pt x="816389" y="150279"/>
                  </a:cubicBezTo>
                  <a:cubicBezTo>
                    <a:pt x="816389" y="136002"/>
                    <a:pt x="829218" y="124427"/>
                    <a:pt x="845043" y="124427"/>
                  </a:cubicBezTo>
                  <a:close/>
                  <a:moveTo>
                    <a:pt x="566678" y="87506"/>
                  </a:moveTo>
                  <a:cubicBezTo>
                    <a:pt x="582504" y="87506"/>
                    <a:pt x="595333" y="99080"/>
                    <a:pt x="595333" y="113357"/>
                  </a:cubicBezTo>
                  <a:cubicBezTo>
                    <a:pt x="595333" y="127634"/>
                    <a:pt x="582504" y="139208"/>
                    <a:pt x="566678" y="139208"/>
                  </a:cubicBezTo>
                  <a:cubicBezTo>
                    <a:pt x="550853" y="139208"/>
                    <a:pt x="538024" y="127634"/>
                    <a:pt x="538024" y="113357"/>
                  </a:cubicBezTo>
                  <a:cubicBezTo>
                    <a:pt x="538024" y="99080"/>
                    <a:pt x="550853" y="87506"/>
                    <a:pt x="566678" y="87506"/>
                  </a:cubicBezTo>
                  <a:close/>
                  <a:moveTo>
                    <a:pt x="1831556" y="42445"/>
                  </a:moveTo>
                  <a:lnTo>
                    <a:pt x="1878629" y="64742"/>
                  </a:lnTo>
                  <a:lnTo>
                    <a:pt x="1877774" y="66603"/>
                  </a:lnTo>
                  <a:cubicBezTo>
                    <a:pt x="1872589" y="71281"/>
                    <a:pt x="1865425" y="74174"/>
                    <a:pt x="1857512" y="74174"/>
                  </a:cubicBezTo>
                  <a:cubicBezTo>
                    <a:pt x="1841687" y="74174"/>
                    <a:pt x="1828858" y="62600"/>
                    <a:pt x="1828858" y="48322"/>
                  </a:cubicBezTo>
                  <a:close/>
                  <a:moveTo>
                    <a:pt x="1585321" y="0"/>
                  </a:moveTo>
                  <a:cubicBezTo>
                    <a:pt x="1601146" y="0"/>
                    <a:pt x="1613975" y="11574"/>
                    <a:pt x="1613975" y="25851"/>
                  </a:cubicBezTo>
                  <a:cubicBezTo>
                    <a:pt x="1613975" y="40129"/>
                    <a:pt x="1601146" y="51703"/>
                    <a:pt x="1585321" y="51703"/>
                  </a:cubicBezTo>
                  <a:cubicBezTo>
                    <a:pt x="1569496" y="51703"/>
                    <a:pt x="1556667" y="40129"/>
                    <a:pt x="1556667" y="25851"/>
                  </a:cubicBezTo>
                  <a:cubicBezTo>
                    <a:pt x="1556667" y="11574"/>
                    <a:pt x="1569496" y="0"/>
                    <a:pt x="1585321" y="0"/>
                  </a:cubicBezTo>
                  <a:close/>
                </a:path>
              </a:pathLst>
            </a:custGeom>
            <a:solidFill>
              <a:srgbClr val="00330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lt1"/>
                </a:solidFill>
              </a:endParaRPr>
            </a:p>
          </p:txBody>
        </p:sp>
        <p:grpSp>
          <p:nvGrpSpPr>
            <p:cNvPr id="526" name="グループ化 525">
              <a:extLst>
                <a:ext uri="{FF2B5EF4-FFF2-40B4-BE49-F238E27FC236}">
                  <a16:creationId xmlns:a16="http://schemas.microsoft.com/office/drawing/2014/main" id="{504F0FB4-EF11-419F-A8BA-12DAE8A34140}"/>
                </a:ext>
              </a:extLst>
            </p:cNvPr>
            <p:cNvGrpSpPr/>
            <p:nvPr/>
          </p:nvGrpSpPr>
          <p:grpSpPr>
            <a:xfrm>
              <a:off x="6941056" y="4136982"/>
              <a:ext cx="2027685" cy="1398031"/>
              <a:chOff x="915147" y="3980008"/>
              <a:chExt cx="2190362" cy="2190362"/>
            </a:xfrm>
          </p:grpSpPr>
          <p:grpSp>
            <p:nvGrpSpPr>
              <p:cNvPr id="527" name="グループ化 526">
                <a:extLst>
                  <a:ext uri="{FF2B5EF4-FFF2-40B4-BE49-F238E27FC236}">
                    <a16:creationId xmlns:a16="http://schemas.microsoft.com/office/drawing/2014/main" id="{CF7DE3DF-226B-46F8-90C5-254D61282FC5}"/>
                  </a:ext>
                </a:extLst>
              </p:cNvPr>
              <p:cNvGrpSpPr/>
              <p:nvPr/>
            </p:nvGrpSpPr>
            <p:grpSpPr>
              <a:xfrm>
                <a:off x="915147" y="3980008"/>
                <a:ext cx="2190362" cy="2190362"/>
                <a:chOff x="3500125" y="1258744"/>
                <a:chExt cx="2605400" cy="2605400"/>
              </a:xfrm>
              <a:solidFill>
                <a:srgbClr val="FFFF00"/>
              </a:solidFill>
            </p:grpSpPr>
            <p:sp>
              <p:nvSpPr>
                <p:cNvPr id="532" name="楕円 531">
                  <a:extLst>
                    <a:ext uri="{FF2B5EF4-FFF2-40B4-BE49-F238E27FC236}">
                      <a16:creationId xmlns:a16="http://schemas.microsoft.com/office/drawing/2014/main" id="{43F6AF51-17C0-45E4-91EA-DF0F1CD3CDDC}"/>
                    </a:ext>
                  </a:extLst>
                </p:cNvPr>
                <p:cNvSpPr/>
                <p:nvPr/>
              </p:nvSpPr>
              <p:spPr>
                <a:xfrm>
                  <a:off x="3500125" y="1258744"/>
                  <a:ext cx="2605400" cy="2605400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3" name="楕円 532">
                  <a:extLst>
                    <a:ext uri="{FF2B5EF4-FFF2-40B4-BE49-F238E27FC236}">
                      <a16:creationId xmlns:a16="http://schemas.microsoft.com/office/drawing/2014/main" id="{D98BC34F-B189-455C-BF1A-FB26920E05D1}"/>
                    </a:ext>
                  </a:extLst>
                </p:cNvPr>
                <p:cNvSpPr/>
                <p:nvPr/>
              </p:nvSpPr>
              <p:spPr>
                <a:xfrm>
                  <a:off x="3576313" y="1331763"/>
                  <a:ext cx="2459362" cy="2459362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フリーフォーム: 図形 533">
                  <a:extLst>
                    <a:ext uri="{FF2B5EF4-FFF2-40B4-BE49-F238E27FC236}">
                      <a16:creationId xmlns:a16="http://schemas.microsoft.com/office/drawing/2014/main" id="{D28E9655-0AE9-4EE9-9C7E-2573D81B50EE}"/>
                    </a:ext>
                  </a:extLst>
                </p:cNvPr>
                <p:cNvSpPr/>
                <p:nvPr/>
              </p:nvSpPr>
              <p:spPr>
                <a:xfrm>
                  <a:off x="3690628" y="1449496"/>
                  <a:ext cx="2206168" cy="2206170"/>
                </a:xfrm>
                <a:custGeom>
                  <a:avLst/>
                  <a:gdLst>
                    <a:gd name="connsiteX0" fmla="*/ 1066495 w 2206168"/>
                    <a:gd name="connsiteY0" fmla="*/ 1217146 h 2206170"/>
                    <a:gd name="connsiteX1" fmla="*/ 1069944 w 2206168"/>
                    <a:gd name="connsiteY1" fmla="*/ 1219472 h 2206170"/>
                    <a:gd name="connsiteX2" fmla="*/ 1115366 w 2206168"/>
                    <a:gd name="connsiteY2" fmla="*/ 1228642 h 2206170"/>
                    <a:gd name="connsiteX3" fmla="*/ 1142073 w 2206168"/>
                    <a:gd name="connsiteY3" fmla="*/ 1223250 h 2206170"/>
                    <a:gd name="connsiteX4" fmla="*/ 1426371 w 2206168"/>
                    <a:gd name="connsiteY4" fmla="*/ 1946468 h 2206170"/>
                    <a:gd name="connsiteX5" fmla="*/ 1428289 w 2206168"/>
                    <a:gd name="connsiteY5" fmla="*/ 1948326 h 2206170"/>
                    <a:gd name="connsiteX6" fmla="*/ 1456025 w 2206168"/>
                    <a:gd name="connsiteY6" fmla="*/ 2020570 h 2206170"/>
                    <a:gd name="connsiteX7" fmla="*/ 1103084 w 2206168"/>
                    <a:gd name="connsiteY7" fmla="*/ 2206170 h 2206170"/>
                    <a:gd name="connsiteX8" fmla="*/ 750143 w 2206168"/>
                    <a:gd name="connsiteY8" fmla="*/ 2020570 h 2206170"/>
                    <a:gd name="connsiteX9" fmla="*/ 777879 w 2206168"/>
                    <a:gd name="connsiteY9" fmla="*/ 1948326 h 2206170"/>
                    <a:gd name="connsiteX10" fmla="*/ 779796 w 2206168"/>
                    <a:gd name="connsiteY10" fmla="*/ 1946468 h 2206170"/>
                    <a:gd name="connsiteX11" fmla="*/ 1221058 w 2206168"/>
                    <a:gd name="connsiteY11" fmla="*/ 1160087 h 2206170"/>
                    <a:gd name="connsiteX12" fmla="*/ 1934395 w 2206168"/>
                    <a:gd name="connsiteY12" fmla="*/ 1470848 h 2206170"/>
                    <a:gd name="connsiteX13" fmla="*/ 1937065 w 2206168"/>
                    <a:gd name="connsiteY13" fmla="*/ 1470805 h 2206170"/>
                    <a:gd name="connsiteX14" fmla="*/ 2007761 w 2206168"/>
                    <a:gd name="connsiteY14" fmla="*/ 1502277 h 2206170"/>
                    <a:gd name="connsiteX15" fmla="*/ 1889433 w 2206168"/>
                    <a:gd name="connsiteY15" fmla="*/ 1883083 h 2206170"/>
                    <a:gd name="connsiteX16" fmla="*/ 1508627 w 2206168"/>
                    <a:gd name="connsiteY16" fmla="*/ 2001411 h 2206170"/>
                    <a:gd name="connsiteX17" fmla="*/ 1477155 w 2206168"/>
                    <a:gd name="connsiteY17" fmla="*/ 1930715 h 2206170"/>
                    <a:gd name="connsiteX18" fmla="*/ 1477197 w 2206168"/>
                    <a:gd name="connsiteY18" fmla="*/ 1928046 h 2206170"/>
                    <a:gd name="connsiteX19" fmla="*/ 1166759 w 2206168"/>
                    <a:gd name="connsiteY19" fmla="*/ 1215446 h 2206170"/>
                    <a:gd name="connsiteX20" fmla="*/ 1197881 w 2206168"/>
                    <a:gd name="connsiteY20" fmla="*/ 1194463 h 2206170"/>
                    <a:gd name="connsiteX21" fmla="*/ 1007536 w 2206168"/>
                    <a:gd name="connsiteY21" fmla="*/ 1155850 h 2206170"/>
                    <a:gd name="connsiteX22" fmla="*/ 1007843 w 2206168"/>
                    <a:gd name="connsiteY22" fmla="*/ 1157371 h 2206170"/>
                    <a:gd name="connsiteX23" fmla="*/ 1032851 w 2206168"/>
                    <a:gd name="connsiteY23" fmla="*/ 1194463 h 2206170"/>
                    <a:gd name="connsiteX24" fmla="*/ 1054803 w 2206168"/>
                    <a:gd name="connsiteY24" fmla="*/ 1209264 h 2206170"/>
                    <a:gd name="connsiteX25" fmla="*/ 741670 w 2206168"/>
                    <a:gd name="connsiteY25" fmla="*/ 1928045 h 2206170"/>
                    <a:gd name="connsiteX26" fmla="*/ 741712 w 2206168"/>
                    <a:gd name="connsiteY26" fmla="*/ 1930715 h 2206170"/>
                    <a:gd name="connsiteX27" fmla="*/ 710240 w 2206168"/>
                    <a:gd name="connsiteY27" fmla="*/ 2001411 h 2206170"/>
                    <a:gd name="connsiteX28" fmla="*/ 329435 w 2206168"/>
                    <a:gd name="connsiteY28" fmla="*/ 1883083 h 2206170"/>
                    <a:gd name="connsiteX29" fmla="*/ 211107 w 2206168"/>
                    <a:gd name="connsiteY29" fmla="*/ 1502277 h 2206170"/>
                    <a:gd name="connsiteX30" fmla="*/ 281803 w 2206168"/>
                    <a:gd name="connsiteY30" fmla="*/ 1470806 h 2206170"/>
                    <a:gd name="connsiteX31" fmla="*/ 284472 w 2206168"/>
                    <a:gd name="connsiteY31" fmla="*/ 1470847 h 2206170"/>
                    <a:gd name="connsiteX32" fmla="*/ 2020569 w 2206168"/>
                    <a:gd name="connsiteY32" fmla="*/ 750143 h 2206170"/>
                    <a:gd name="connsiteX33" fmla="*/ 2206168 w 2206168"/>
                    <a:gd name="connsiteY33" fmla="*/ 1103084 h 2206170"/>
                    <a:gd name="connsiteX34" fmla="*/ 2020569 w 2206168"/>
                    <a:gd name="connsiteY34" fmla="*/ 1456025 h 2206170"/>
                    <a:gd name="connsiteX35" fmla="*/ 1948325 w 2206168"/>
                    <a:gd name="connsiteY35" fmla="*/ 1428289 h 2206170"/>
                    <a:gd name="connsiteX36" fmla="*/ 1946467 w 2206168"/>
                    <a:gd name="connsiteY36" fmla="*/ 1426372 h 2206170"/>
                    <a:gd name="connsiteX37" fmla="*/ 1225778 w 2206168"/>
                    <a:gd name="connsiteY37" fmla="*/ 1143066 h 2206170"/>
                    <a:gd name="connsiteX38" fmla="*/ 1232060 w 2206168"/>
                    <a:gd name="connsiteY38" fmla="*/ 1111948 h 2206170"/>
                    <a:gd name="connsiteX39" fmla="*/ 1222890 w 2206168"/>
                    <a:gd name="connsiteY39" fmla="*/ 1066526 h 2206170"/>
                    <a:gd name="connsiteX40" fmla="*/ 1221670 w 2206168"/>
                    <a:gd name="connsiteY40" fmla="*/ 1064717 h 2206170"/>
                    <a:gd name="connsiteX41" fmla="*/ 1946467 w 2206168"/>
                    <a:gd name="connsiteY41" fmla="*/ 779797 h 2206170"/>
                    <a:gd name="connsiteX42" fmla="*/ 1948325 w 2206168"/>
                    <a:gd name="connsiteY42" fmla="*/ 777879 h 2206170"/>
                    <a:gd name="connsiteX43" fmla="*/ 2020569 w 2206168"/>
                    <a:gd name="connsiteY43" fmla="*/ 750143 h 2206170"/>
                    <a:gd name="connsiteX44" fmla="*/ 185599 w 2206168"/>
                    <a:gd name="connsiteY44" fmla="*/ 750143 h 2206170"/>
                    <a:gd name="connsiteX45" fmla="*/ 257843 w 2206168"/>
                    <a:gd name="connsiteY45" fmla="*/ 777879 h 2206170"/>
                    <a:gd name="connsiteX46" fmla="*/ 259701 w 2206168"/>
                    <a:gd name="connsiteY46" fmla="*/ 779796 h 2206170"/>
                    <a:gd name="connsiteX47" fmla="*/ 1006465 w 2206168"/>
                    <a:gd name="connsiteY47" fmla="*/ 1073352 h 2206170"/>
                    <a:gd name="connsiteX48" fmla="*/ 998672 w 2206168"/>
                    <a:gd name="connsiteY48" fmla="*/ 1111948 h 2206170"/>
                    <a:gd name="connsiteX49" fmla="*/ 1003149 w 2206168"/>
                    <a:gd name="connsiteY49" fmla="*/ 1134120 h 2206170"/>
                    <a:gd name="connsiteX50" fmla="*/ 259701 w 2206168"/>
                    <a:gd name="connsiteY50" fmla="*/ 1426371 h 2206170"/>
                    <a:gd name="connsiteX51" fmla="*/ 257843 w 2206168"/>
                    <a:gd name="connsiteY51" fmla="*/ 1428289 h 2206170"/>
                    <a:gd name="connsiteX52" fmla="*/ 185599 w 2206168"/>
                    <a:gd name="connsiteY52" fmla="*/ 1456025 h 2206170"/>
                    <a:gd name="connsiteX53" fmla="*/ 0 w 2206168"/>
                    <a:gd name="connsiteY53" fmla="*/ 1103084 h 2206170"/>
                    <a:gd name="connsiteX54" fmla="*/ 185599 w 2206168"/>
                    <a:gd name="connsiteY54" fmla="*/ 750143 h 2206170"/>
                    <a:gd name="connsiteX55" fmla="*/ 1579324 w 2206168"/>
                    <a:gd name="connsiteY55" fmla="*/ 173286 h 2206170"/>
                    <a:gd name="connsiteX56" fmla="*/ 1889433 w 2206168"/>
                    <a:gd name="connsiteY56" fmla="*/ 323086 h 2206170"/>
                    <a:gd name="connsiteX57" fmla="*/ 2007760 w 2206168"/>
                    <a:gd name="connsiteY57" fmla="*/ 703891 h 2206170"/>
                    <a:gd name="connsiteX58" fmla="*/ 1937064 w 2206168"/>
                    <a:gd name="connsiteY58" fmla="*/ 735362 h 2206170"/>
                    <a:gd name="connsiteX59" fmla="*/ 1934395 w 2206168"/>
                    <a:gd name="connsiteY59" fmla="*/ 735320 h 2206170"/>
                    <a:gd name="connsiteX60" fmla="*/ 1211820 w 2206168"/>
                    <a:gd name="connsiteY60" fmla="*/ 1050106 h 2206170"/>
                    <a:gd name="connsiteX61" fmla="*/ 1197881 w 2206168"/>
                    <a:gd name="connsiteY61" fmla="*/ 1029433 h 2206170"/>
                    <a:gd name="connsiteX62" fmla="*/ 1160790 w 2206168"/>
                    <a:gd name="connsiteY62" fmla="*/ 1004425 h 2206170"/>
                    <a:gd name="connsiteX63" fmla="*/ 1477199 w 2206168"/>
                    <a:gd name="connsiteY63" fmla="*/ 278124 h 2206170"/>
                    <a:gd name="connsiteX64" fmla="*/ 1477156 w 2206168"/>
                    <a:gd name="connsiteY64" fmla="*/ 275454 h 2206170"/>
                    <a:gd name="connsiteX65" fmla="*/ 1508628 w 2206168"/>
                    <a:gd name="connsiteY65" fmla="*/ 204758 h 2206170"/>
                    <a:gd name="connsiteX66" fmla="*/ 1579324 w 2206168"/>
                    <a:gd name="connsiteY66" fmla="*/ 173286 h 2206170"/>
                    <a:gd name="connsiteX67" fmla="*/ 639544 w 2206168"/>
                    <a:gd name="connsiteY67" fmla="*/ 173285 h 2206170"/>
                    <a:gd name="connsiteX68" fmla="*/ 710241 w 2206168"/>
                    <a:gd name="connsiteY68" fmla="*/ 204757 h 2206170"/>
                    <a:gd name="connsiteX69" fmla="*/ 741713 w 2206168"/>
                    <a:gd name="connsiteY69" fmla="*/ 275453 h 2206170"/>
                    <a:gd name="connsiteX70" fmla="*/ 741671 w 2206168"/>
                    <a:gd name="connsiteY70" fmla="*/ 278123 h 2206170"/>
                    <a:gd name="connsiteX71" fmla="*/ 1060773 w 2206168"/>
                    <a:gd name="connsiteY71" fmla="*/ 1010608 h 2206170"/>
                    <a:gd name="connsiteX72" fmla="*/ 1032851 w 2206168"/>
                    <a:gd name="connsiteY72" fmla="*/ 1029433 h 2206170"/>
                    <a:gd name="connsiteX73" fmla="*/ 1016220 w 2206168"/>
                    <a:gd name="connsiteY73" fmla="*/ 1054101 h 2206170"/>
                    <a:gd name="connsiteX74" fmla="*/ 284473 w 2206168"/>
                    <a:gd name="connsiteY74" fmla="*/ 735320 h 2206170"/>
                    <a:gd name="connsiteX75" fmla="*/ 281803 w 2206168"/>
                    <a:gd name="connsiteY75" fmla="*/ 735363 h 2206170"/>
                    <a:gd name="connsiteX76" fmla="*/ 211107 w 2206168"/>
                    <a:gd name="connsiteY76" fmla="*/ 703891 h 2206170"/>
                    <a:gd name="connsiteX77" fmla="*/ 329435 w 2206168"/>
                    <a:gd name="connsiteY77" fmla="*/ 323086 h 2206170"/>
                    <a:gd name="connsiteX78" fmla="*/ 639544 w 2206168"/>
                    <a:gd name="connsiteY78" fmla="*/ 173285 h 2206170"/>
                    <a:gd name="connsiteX79" fmla="*/ 1103084 w 2206168"/>
                    <a:gd name="connsiteY79" fmla="*/ 0 h 2206170"/>
                    <a:gd name="connsiteX80" fmla="*/ 1456025 w 2206168"/>
                    <a:gd name="connsiteY80" fmla="*/ 185599 h 2206170"/>
                    <a:gd name="connsiteX81" fmla="*/ 1428289 w 2206168"/>
                    <a:gd name="connsiteY81" fmla="*/ 257843 h 2206170"/>
                    <a:gd name="connsiteX82" fmla="*/ 1426372 w 2206168"/>
                    <a:gd name="connsiteY82" fmla="*/ 259701 h 2206170"/>
                    <a:gd name="connsiteX83" fmla="*/ 1135616 w 2206168"/>
                    <a:gd name="connsiteY83" fmla="*/ 999342 h 2206170"/>
                    <a:gd name="connsiteX84" fmla="*/ 1115366 w 2206168"/>
                    <a:gd name="connsiteY84" fmla="*/ 995254 h 2206170"/>
                    <a:gd name="connsiteX85" fmla="*/ 1072359 w 2206168"/>
                    <a:gd name="connsiteY85" fmla="*/ 1003937 h 2206170"/>
                    <a:gd name="connsiteX86" fmla="*/ 779797 w 2206168"/>
                    <a:gd name="connsiteY86" fmla="*/ 259701 h 2206170"/>
                    <a:gd name="connsiteX87" fmla="*/ 777879 w 2206168"/>
                    <a:gd name="connsiteY87" fmla="*/ 257843 h 2206170"/>
                    <a:gd name="connsiteX88" fmla="*/ 750143 w 2206168"/>
                    <a:gd name="connsiteY88" fmla="*/ 185599 h 2206170"/>
                    <a:gd name="connsiteX89" fmla="*/ 1103084 w 2206168"/>
                    <a:gd name="connsiteY89" fmla="*/ 0 h 2206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</a:cxnLst>
                  <a:rect l="l" t="t" r="r" b="b"/>
                  <a:pathLst>
                    <a:path w="2206168" h="2206170">
                      <a:moveTo>
                        <a:pt x="1066495" y="1217146"/>
                      </a:moveTo>
                      <a:lnTo>
                        <a:pt x="1069944" y="1219472"/>
                      </a:lnTo>
                      <a:cubicBezTo>
                        <a:pt x="1083905" y="1225377"/>
                        <a:pt x="1099254" y="1228642"/>
                        <a:pt x="1115366" y="1228642"/>
                      </a:cubicBezTo>
                      <a:lnTo>
                        <a:pt x="1142073" y="1223250"/>
                      </a:lnTo>
                      <a:lnTo>
                        <a:pt x="1426371" y="1946468"/>
                      </a:lnTo>
                      <a:lnTo>
                        <a:pt x="1428289" y="1948326"/>
                      </a:lnTo>
                      <a:cubicBezTo>
                        <a:pt x="1446149" y="1970531"/>
                        <a:pt x="1456025" y="1994944"/>
                        <a:pt x="1456025" y="2020570"/>
                      </a:cubicBezTo>
                      <a:cubicBezTo>
                        <a:pt x="1456025" y="2123075"/>
                        <a:pt x="1298009" y="2206170"/>
                        <a:pt x="1103084" y="2206170"/>
                      </a:cubicBezTo>
                      <a:cubicBezTo>
                        <a:pt x="908160" y="2206170"/>
                        <a:pt x="750143" y="2123075"/>
                        <a:pt x="750143" y="2020570"/>
                      </a:cubicBezTo>
                      <a:cubicBezTo>
                        <a:pt x="750143" y="1994944"/>
                        <a:pt x="760019" y="1970531"/>
                        <a:pt x="777879" y="1948326"/>
                      </a:cubicBezTo>
                      <a:lnTo>
                        <a:pt x="779796" y="1946468"/>
                      </a:lnTo>
                      <a:close/>
                      <a:moveTo>
                        <a:pt x="1221058" y="1160087"/>
                      </a:moveTo>
                      <a:lnTo>
                        <a:pt x="1934395" y="1470848"/>
                      </a:lnTo>
                      <a:lnTo>
                        <a:pt x="1937065" y="1470805"/>
                      </a:lnTo>
                      <a:cubicBezTo>
                        <a:pt x="1965395" y="1473877"/>
                        <a:pt x="1989641" y="1484157"/>
                        <a:pt x="2007761" y="1502277"/>
                      </a:cubicBezTo>
                      <a:cubicBezTo>
                        <a:pt x="2080242" y="1574758"/>
                        <a:pt x="2027265" y="1745250"/>
                        <a:pt x="1889433" y="1883083"/>
                      </a:cubicBezTo>
                      <a:cubicBezTo>
                        <a:pt x="1751600" y="2020915"/>
                        <a:pt x="1581109" y="2073892"/>
                        <a:pt x="1508627" y="2001411"/>
                      </a:cubicBezTo>
                      <a:cubicBezTo>
                        <a:pt x="1490507" y="1983291"/>
                        <a:pt x="1480227" y="1959044"/>
                        <a:pt x="1477155" y="1930715"/>
                      </a:cubicBezTo>
                      <a:lnTo>
                        <a:pt x="1477197" y="1928046"/>
                      </a:lnTo>
                      <a:lnTo>
                        <a:pt x="1166759" y="1215446"/>
                      </a:lnTo>
                      <a:lnTo>
                        <a:pt x="1197881" y="1194463"/>
                      </a:lnTo>
                      <a:close/>
                      <a:moveTo>
                        <a:pt x="1007536" y="1155850"/>
                      </a:moveTo>
                      <a:lnTo>
                        <a:pt x="1007843" y="1157371"/>
                      </a:lnTo>
                      <a:cubicBezTo>
                        <a:pt x="1013748" y="1171332"/>
                        <a:pt x="1022293" y="1183904"/>
                        <a:pt x="1032851" y="1194463"/>
                      </a:cubicBezTo>
                      <a:lnTo>
                        <a:pt x="1054803" y="1209264"/>
                      </a:lnTo>
                      <a:lnTo>
                        <a:pt x="741670" y="1928045"/>
                      </a:lnTo>
                      <a:lnTo>
                        <a:pt x="741712" y="1930715"/>
                      </a:lnTo>
                      <a:cubicBezTo>
                        <a:pt x="738640" y="1959045"/>
                        <a:pt x="728361" y="1983291"/>
                        <a:pt x="710240" y="2001411"/>
                      </a:cubicBezTo>
                      <a:cubicBezTo>
                        <a:pt x="637759" y="2073893"/>
                        <a:pt x="467267" y="2020916"/>
                        <a:pt x="329435" y="1883083"/>
                      </a:cubicBezTo>
                      <a:cubicBezTo>
                        <a:pt x="191602" y="1745251"/>
                        <a:pt x="138625" y="1574759"/>
                        <a:pt x="211107" y="1502277"/>
                      </a:cubicBezTo>
                      <a:cubicBezTo>
                        <a:pt x="229227" y="1484157"/>
                        <a:pt x="253473" y="1473878"/>
                        <a:pt x="281803" y="1470806"/>
                      </a:cubicBezTo>
                      <a:lnTo>
                        <a:pt x="284472" y="1470847"/>
                      </a:lnTo>
                      <a:close/>
                      <a:moveTo>
                        <a:pt x="2020569" y="750143"/>
                      </a:moveTo>
                      <a:cubicBezTo>
                        <a:pt x="2123073" y="750143"/>
                        <a:pt x="2206168" y="908160"/>
                        <a:pt x="2206168" y="1103084"/>
                      </a:cubicBezTo>
                      <a:cubicBezTo>
                        <a:pt x="2206168" y="1298008"/>
                        <a:pt x="2123073" y="1456025"/>
                        <a:pt x="2020569" y="1456025"/>
                      </a:cubicBezTo>
                      <a:cubicBezTo>
                        <a:pt x="1994943" y="1456025"/>
                        <a:pt x="1970530" y="1446149"/>
                        <a:pt x="1948325" y="1428289"/>
                      </a:cubicBezTo>
                      <a:lnTo>
                        <a:pt x="1946467" y="1426372"/>
                      </a:lnTo>
                      <a:lnTo>
                        <a:pt x="1225778" y="1143066"/>
                      </a:lnTo>
                      <a:lnTo>
                        <a:pt x="1232060" y="1111948"/>
                      </a:lnTo>
                      <a:cubicBezTo>
                        <a:pt x="1232060" y="1095836"/>
                        <a:pt x="1228795" y="1080487"/>
                        <a:pt x="1222890" y="1066526"/>
                      </a:cubicBezTo>
                      <a:lnTo>
                        <a:pt x="1221670" y="1064717"/>
                      </a:lnTo>
                      <a:lnTo>
                        <a:pt x="1946467" y="779797"/>
                      </a:lnTo>
                      <a:lnTo>
                        <a:pt x="1948325" y="777879"/>
                      </a:lnTo>
                      <a:cubicBezTo>
                        <a:pt x="1970530" y="760019"/>
                        <a:pt x="1994943" y="750143"/>
                        <a:pt x="2020569" y="750143"/>
                      </a:cubicBezTo>
                      <a:close/>
                      <a:moveTo>
                        <a:pt x="185599" y="750143"/>
                      </a:moveTo>
                      <a:cubicBezTo>
                        <a:pt x="211225" y="750143"/>
                        <a:pt x="235639" y="760019"/>
                        <a:pt x="257843" y="777879"/>
                      </a:cubicBezTo>
                      <a:lnTo>
                        <a:pt x="259701" y="779796"/>
                      </a:lnTo>
                      <a:lnTo>
                        <a:pt x="1006465" y="1073352"/>
                      </a:lnTo>
                      <a:lnTo>
                        <a:pt x="998672" y="1111948"/>
                      </a:lnTo>
                      <a:lnTo>
                        <a:pt x="1003149" y="1134120"/>
                      </a:lnTo>
                      <a:lnTo>
                        <a:pt x="259701" y="1426371"/>
                      </a:lnTo>
                      <a:lnTo>
                        <a:pt x="257843" y="1428289"/>
                      </a:lnTo>
                      <a:cubicBezTo>
                        <a:pt x="235639" y="1446149"/>
                        <a:pt x="211225" y="1456025"/>
                        <a:pt x="185599" y="1456025"/>
                      </a:cubicBezTo>
                      <a:cubicBezTo>
                        <a:pt x="83095" y="1456025"/>
                        <a:pt x="0" y="1298008"/>
                        <a:pt x="0" y="1103084"/>
                      </a:cubicBezTo>
                      <a:cubicBezTo>
                        <a:pt x="0" y="908160"/>
                        <a:pt x="83095" y="750143"/>
                        <a:pt x="185599" y="750143"/>
                      </a:cubicBezTo>
                      <a:close/>
                      <a:moveTo>
                        <a:pt x="1579324" y="173286"/>
                      </a:moveTo>
                      <a:cubicBezTo>
                        <a:pt x="1664314" y="164069"/>
                        <a:pt x="1786059" y="219712"/>
                        <a:pt x="1889433" y="323086"/>
                      </a:cubicBezTo>
                      <a:cubicBezTo>
                        <a:pt x="2027265" y="460918"/>
                        <a:pt x="2080242" y="631409"/>
                        <a:pt x="2007760" y="703891"/>
                      </a:cubicBezTo>
                      <a:cubicBezTo>
                        <a:pt x="1989640" y="722011"/>
                        <a:pt x="1965394" y="732290"/>
                        <a:pt x="1937064" y="735362"/>
                      </a:cubicBezTo>
                      <a:lnTo>
                        <a:pt x="1934395" y="735320"/>
                      </a:lnTo>
                      <a:lnTo>
                        <a:pt x="1211820" y="1050106"/>
                      </a:lnTo>
                      <a:lnTo>
                        <a:pt x="1197881" y="1029433"/>
                      </a:lnTo>
                      <a:lnTo>
                        <a:pt x="1160790" y="1004425"/>
                      </a:lnTo>
                      <a:lnTo>
                        <a:pt x="1477199" y="278124"/>
                      </a:lnTo>
                      <a:lnTo>
                        <a:pt x="1477156" y="275454"/>
                      </a:lnTo>
                      <a:cubicBezTo>
                        <a:pt x="1480228" y="247124"/>
                        <a:pt x="1490508" y="222878"/>
                        <a:pt x="1508628" y="204758"/>
                      </a:cubicBezTo>
                      <a:cubicBezTo>
                        <a:pt x="1526748" y="186638"/>
                        <a:pt x="1550994" y="176358"/>
                        <a:pt x="1579324" y="173286"/>
                      </a:cubicBezTo>
                      <a:close/>
                      <a:moveTo>
                        <a:pt x="639544" y="173285"/>
                      </a:moveTo>
                      <a:cubicBezTo>
                        <a:pt x="667874" y="176358"/>
                        <a:pt x="692120" y="186637"/>
                        <a:pt x="710241" y="204757"/>
                      </a:cubicBezTo>
                      <a:cubicBezTo>
                        <a:pt x="728361" y="222877"/>
                        <a:pt x="738641" y="247124"/>
                        <a:pt x="741713" y="275453"/>
                      </a:cubicBezTo>
                      <a:lnTo>
                        <a:pt x="741671" y="278123"/>
                      </a:lnTo>
                      <a:lnTo>
                        <a:pt x="1060773" y="1010608"/>
                      </a:lnTo>
                      <a:lnTo>
                        <a:pt x="1032851" y="1029433"/>
                      </a:lnTo>
                      <a:lnTo>
                        <a:pt x="1016220" y="1054101"/>
                      </a:lnTo>
                      <a:lnTo>
                        <a:pt x="284473" y="735320"/>
                      </a:lnTo>
                      <a:lnTo>
                        <a:pt x="281803" y="735363"/>
                      </a:lnTo>
                      <a:cubicBezTo>
                        <a:pt x="253473" y="732291"/>
                        <a:pt x="229227" y="722011"/>
                        <a:pt x="211107" y="703891"/>
                      </a:cubicBezTo>
                      <a:cubicBezTo>
                        <a:pt x="138626" y="631410"/>
                        <a:pt x="191603" y="460918"/>
                        <a:pt x="329435" y="323086"/>
                      </a:cubicBezTo>
                      <a:cubicBezTo>
                        <a:pt x="432810" y="219711"/>
                        <a:pt x="554555" y="164068"/>
                        <a:pt x="639544" y="173285"/>
                      </a:cubicBezTo>
                      <a:close/>
                      <a:moveTo>
                        <a:pt x="1103084" y="0"/>
                      </a:moveTo>
                      <a:cubicBezTo>
                        <a:pt x="1298009" y="0"/>
                        <a:pt x="1456025" y="83095"/>
                        <a:pt x="1456025" y="185599"/>
                      </a:cubicBezTo>
                      <a:cubicBezTo>
                        <a:pt x="1456025" y="211225"/>
                        <a:pt x="1446149" y="235639"/>
                        <a:pt x="1428289" y="257843"/>
                      </a:cubicBezTo>
                      <a:lnTo>
                        <a:pt x="1426372" y="259701"/>
                      </a:lnTo>
                      <a:lnTo>
                        <a:pt x="1135616" y="999342"/>
                      </a:lnTo>
                      <a:lnTo>
                        <a:pt x="1115366" y="995254"/>
                      </a:lnTo>
                      <a:lnTo>
                        <a:pt x="1072359" y="1003937"/>
                      </a:lnTo>
                      <a:lnTo>
                        <a:pt x="779797" y="259701"/>
                      </a:lnTo>
                      <a:lnTo>
                        <a:pt x="777879" y="257843"/>
                      </a:lnTo>
                      <a:cubicBezTo>
                        <a:pt x="760019" y="235639"/>
                        <a:pt x="750143" y="211225"/>
                        <a:pt x="750143" y="185599"/>
                      </a:cubicBezTo>
                      <a:cubicBezTo>
                        <a:pt x="750143" y="83095"/>
                        <a:pt x="908160" y="0"/>
                        <a:pt x="1103084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rgbClr val="FFC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28" name="楕円 527">
                <a:extLst>
                  <a:ext uri="{FF2B5EF4-FFF2-40B4-BE49-F238E27FC236}">
                    <a16:creationId xmlns:a16="http://schemas.microsoft.com/office/drawing/2014/main" id="{F2C90599-4DA1-46C4-B527-320DE416F7D5}"/>
                  </a:ext>
                </a:extLst>
              </p:cNvPr>
              <p:cNvSpPr/>
              <p:nvPr/>
            </p:nvSpPr>
            <p:spPr>
              <a:xfrm>
                <a:off x="2244405" y="4995194"/>
                <a:ext cx="218976" cy="117900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9" name="楕円 528">
                <a:extLst>
                  <a:ext uri="{FF2B5EF4-FFF2-40B4-BE49-F238E27FC236}">
                    <a16:creationId xmlns:a16="http://schemas.microsoft.com/office/drawing/2014/main" id="{E7B1BA2D-755E-4952-A246-A9CD60BFCD3A}"/>
                  </a:ext>
                </a:extLst>
              </p:cNvPr>
              <p:cNvSpPr/>
              <p:nvPr/>
            </p:nvSpPr>
            <p:spPr>
              <a:xfrm rot="5400000">
                <a:off x="1903171" y="4543586"/>
                <a:ext cx="214313" cy="127554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楕円 529">
                <a:extLst>
                  <a:ext uri="{FF2B5EF4-FFF2-40B4-BE49-F238E27FC236}">
                    <a16:creationId xmlns:a16="http://schemas.microsoft.com/office/drawing/2014/main" id="{64B23795-A1AE-40E4-887C-67903F1C7866}"/>
                  </a:ext>
                </a:extLst>
              </p:cNvPr>
              <p:cNvSpPr/>
              <p:nvPr/>
            </p:nvSpPr>
            <p:spPr>
              <a:xfrm rot="19737826">
                <a:off x="1616283" y="5270924"/>
                <a:ext cx="214313" cy="127554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楕円 530">
                <a:extLst>
                  <a:ext uri="{FF2B5EF4-FFF2-40B4-BE49-F238E27FC236}">
                    <a16:creationId xmlns:a16="http://schemas.microsoft.com/office/drawing/2014/main" id="{205B2466-5C96-44F0-83F5-52746FAF530B}"/>
                  </a:ext>
                </a:extLst>
              </p:cNvPr>
              <p:cNvSpPr/>
              <p:nvPr/>
            </p:nvSpPr>
            <p:spPr>
              <a:xfrm rot="1924692">
                <a:off x="2173273" y="5231864"/>
                <a:ext cx="144613" cy="13767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E3F2A3A9-351F-4220-8665-5B401606A1C2}"/>
              </a:ext>
            </a:extLst>
          </p:cNvPr>
          <p:cNvGrpSpPr/>
          <p:nvPr/>
        </p:nvGrpSpPr>
        <p:grpSpPr>
          <a:xfrm>
            <a:off x="4301341" y="3875863"/>
            <a:ext cx="1488114" cy="2511302"/>
            <a:chOff x="4259863" y="3788916"/>
            <a:chExt cx="1675653" cy="2827790"/>
          </a:xfrm>
        </p:grpSpPr>
        <p:grpSp>
          <p:nvGrpSpPr>
            <p:cNvPr id="539" name="グループ化 538">
              <a:extLst>
                <a:ext uri="{FF2B5EF4-FFF2-40B4-BE49-F238E27FC236}">
                  <a16:creationId xmlns:a16="http://schemas.microsoft.com/office/drawing/2014/main" id="{FB28B32F-523A-4019-9BD8-5B2C61C07B0A}"/>
                </a:ext>
              </a:extLst>
            </p:cNvPr>
            <p:cNvGrpSpPr/>
            <p:nvPr/>
          </p:nvGrpSpPr>
          <p:grpSpPr>
            <a:xfrm>
              <a:off x="4259863" y="3788916"/>
              <a:ext cx="1675653" cy="2037962"/>
              <a:chOff x="915147" y="3980008"/>
              <a:chExt cx="2190362" cy="2190362"/>
            </a:xfrm>
          </p:grpSpPr>
          <p:grpSp>
            <p:nvGrpSpPr>
              <p:cNvPr id="540" name="グループ化 539">
                <a:extLst>
                  <a:ext uri="{FF2B5EF4-FFF2-40B4-BE49-F238E27FC236}">
                    <a16:creationId xmlns:a16="http://schemas.microsoft.com/office/drawing/2014/main" id="{9F3F70D9-61FB-40AB-8E8E-ECDDB852ED91}"/>
                  </a:ext>
                </a:extLst>
              </p:cNvPr>
              <p:cNvGrpSpPr/>
              <p:nvPr/>
            </p:nvGrpSpPr>
            <p:grpSpPr>
              <a:xfrm>
                <a:off x="915147" y="3980008"/>
                <a:ext cx="2190362" cy="2190362"/>
                <a:chOff x="3500125" y="1258744"/>
                <a:chExt cx="2605400" cy="2605400"/>
              </a:xfrm>
              <a:solidFill>
                <a:srgbClr val="FFFF00"/>
              </a:solidFill>
            </p:grpSpPr>
            <p:sp>
              <p:nvSpPr>
                <p:cNvPr id="545" name="楕円 544">
                  <a:extLst>
                    <a:ext uri="{FF2B5EF4-FFF2-40B4-BE49-F238E27FC236}">
                      <a16:creationId xmlns:a16="http://schemas.microsoft.com/office/drawing/2014/main" id="{47163930-F9F6-4217-AB8A-11B659E12F25}"/>
                    </a:ext>
                  </a:extLst>
                </p:cNvPr>
                <p:cNvSpPr/>
                <p:nvPr/>
              </p:nvSpPr>
              <p:spPr>
                <a:xfrm>
                  <a:off x="3500125" y="1258744"/>
                  <a:ext cx="2605400" cy="2605400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6" name="楕円 545">
                  <a:extLst>
                    <a:ext uri="{FF2B5EF4-FFF2-40B4-BE49-F238E27FC236}">
                      <a16:creationId xmlns:a16="http://schemas.microsoft.com/office/drawing/2014/main" id="{8C5D78B7-1068-439D-8CFE-F1B54E5E4424}"/>
                    </a:ext>
                  </a:extLst>
                </p:cNvPr>
                <p:cNvSpPr/>
                <p:nvPr/>
              </p:nvSpPr>
              <p:spPr>
                <a:xfrm>
                  <a:off x="3576313" y="1331763"/>
                  <a:ext cx="2459362" cy="2459362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7" name="フリーフォーム: 図形 546">
                  <a:extLst>
                    <a:ext uri="{FF2B5EF4-FFF2-40B4-BE49-F238E27FC236}">
                      <a16:creationId xmlns:a16="http://schemas.microsoft.com/office/drawing/2014/main" id="{40396BBA-5CAD-44CB-962A-9CA27E642FCC}"/>
                    </a:ext>
                  </a:extLst>
                </p:cNvPr>
                <p:cNvSpPr/>
                <p:nvPr/>
              </p:nvSpPr>
              <p:spPr>
                <a:xfrm>
                  <a:off x="3690628" y="1449496"/>
                  <a:ext cx="2206168" cy="2206170"/>
                </a:xfrm>
                <a:custGeom>
                  <a:avLst/>
                  <a:gdLst>
                    <a:gd name="connsiteX0" fmla="*/ 1066495 w 2206168"/>
                    <a:gd name="connsiteY0" fmla="*/ 1217146 h 2206170"/>
                    <a:gd name="connsiteX1" fmla="*/ 1069944 w 2206168"/>
                    <a:gd name="connsiteY1" fmla="*/ 1219472 h 2206170"/>
                    <a:gd name="connsiteX2" fmla="*/ 1115366 w 2206168"/>
                    <a:gd name="connsiteY2" fmla="*/ 1228642 h 2206170"/>
                    <a:gd name="connsiteX3" fmla="*/ 1142073 w 2206168"/>
                    <a:gd name="connsiteY3" fmla="*/ 1223250 h 2206170"/>
                    <a:gd name="connsiteX4" fmla="*/ 1426371 w 2206168"/>
                    <a:gd name="connsiteY4" fmla="*/ 1946468 h 2206170"/>
                    <a:gd name="connsiteX5" fmla="*/ 1428289 w 2206168"/>
                    <a:gd name="connsiteY5" fmla="*/ 1948326 h 2206170"/>
                    <a:gd name="connsiteX6" fmla="*/ 1456025 w 2206168"/>
                    <a:gd name="connsiteY6" fmla="*/ 2020570 h 2206170"/>
                    <a:gd name="connsiteX7" fmla="*/ 1103084 w 2206168"/>
                    <a:gd name="connsiteY7" fmla="*/ 2206170 h 2206170"/>
                    <a:gd name="connsiteX8" fmla="*/ 750143 w 2206168"/>
                    <a:gd name="connsiteY8" fmla="*/ 2020570 h 2206170"/>
                    <a:gd name="connsiteX9" fmla="*/ 777879 w 2206168"/>
                    <a:gd name="connsiteY9" fmla="*/ 1948326 h 2206170"/>
                    <a:gd name="connsiteX10" fmla="*/ 779796 w 2206168"/>
                    <a:gd name="connsiteY10" fmla="*/ 1946468 h 2206170"/>
                    <a:gd name="connsiteX11" fmla="*/ 1221058 w 2206168"/>
                    <a:gd name="connsiteY11" fmla="*/ 1160087 h 2206170"/>
                    <a:gd name="connsiteX12" fmla="*/ 1934395 w 2206168"/>
                    <a:gd name="connsiteY12" fmla="*/ 1470848 h 2206170"/>
                    <a:gd name="connsiteX13" fmla="*/ 1937065 w 2206168"/>
                    <a:gd name="connsiteY13" fmla="*/ 1470805 h 2206170"/>
                    <a:gd name="connsiteX14" fmla="*/ 2007761 w 2206168"/>
                    <a:gd name="connsiteY14" fmla="*/ 1502277 h 2206170"/>
                    <a:gd name="connsiteX15" fmla="*/ 1889433 w 2206168"/>
                    <a:gd name="connsiteY15" fmla="*/ 1883083 h 2206170"/>
                    <a:gd name="connsiteX16" fmla="*/ 1508627 w 2206168"/>
                    <a:gd name="connsiteY16" fmla="*/ 2001411 h 2206170"/>
                    <a:gd name="connsiteX17" fmla="*/ 1477155 w 2206168"/>
                    <a:gd name="connsiteY17" fmla="*/ 1930715 h 2206170"/>
                    <a:gd name="connsiteX18" fmla="*/ 1477197 w 2206168"/>
                    <a:gd name="connsiteY18" fmla="*/ 1928046 h 2206170"/>
                    <a:gd name="connsiteX19" fmla="*/ 1166759 w 2206168"/>
                    <a:gd name="connsiteY19" fmla="*/ 1215446 h 2206170"/>
                    <a:gd name="connsiteX20" fmla="*/ 1197881 w 2206168"/>
                    <a:gd name="connsiteY20" fmla="*/ 1194463 h 2206170"/>
                    <a:gd name="connsiteX21" fmla="*/ 1007536 w 2206168"/>
                    <a:gd name="connsiteY21" fmla="*/ 1155850 h 2206170"/>
                    <a:gd name="connsiteX22" fmla="*/ 1007843 w 2206168"/>
                    <a:gd name="connsiteY22" fmla="*/ 1157371 h 2206170"/>
                    <a:gd name="connsiteX23" fmla="*/ 1032851 w 2206168"/>
                    <a:gd name="connsiteY23" fmla="*/ 1194463 h 2206170"/>
                    <a:gd name="connsiteX24" fmla="*/ 1054803 w 2206168"/>
                    <a:gd name="connsiteY24" fmla="*/ 1209264 h 2206170"/>
                    <a:gd name="connsiteX25" fmla="*/ 741670 w 2206168"/>
                    <a:gd name="connsiteY25" fmla="*/ 1928045 h 2206170"/>
                    <a:gd name="connsiteX26" fmla="*/ 741712 w 2206168"/>
                    <a:gd name="connsiteY26" fmla="*/ 1930715 h 2206170"/>
                    <a:gd name="connsiteX27" fmla="*/ 710240 w 2206168"/>
                    <a:gd name="connsiteY27" fmla="*/ 2001411 h 2206170"/>
                    <a:gd name="connsiteX28" fmla="*/ 329435 w 2206168"/>
                    <a:gd name="connsiteY28" fmla="*/ 1883083 h 2206170"/>
                    <a:gd name="connsiteX29" fmla="*/ 211107 w 2206168"/>
                    <a:gd name="connsiteY29" fmla="*/ 1502277 h 2206170"/>
                    <a:gd name="connsiteX30" fmla="*/ 281803 w 2206168"/>
                    <a:gd name="connsiteY30" fmla="*/ 1470806 h 2206170"/>
                    <a:gd name="connsiteX31" fmla="*/ 284472 w 2206168"/>
                    <a:gd name="connsiteY31" fmla="*/ 1470847 h 2206170"/>
                    <a:gd name="connsiteX32" fmla="*/ 2020569 w 2206168"/>
                    <a:gd name="connsiteY32" fmla="*/ 750143 h 2206170"/>
                    <a:gd name="connsiteX33" fmla="*/ 2206168 w 2206168"/>
                    <a:gd name="connsiteY33" fmla="*/ 1103084 h 2206170"/>
                    <a:gd name="connsiteX34" fmla="*/ 2020569 w 2206168"/>
                    <a:gd name="connsiteY34" fmla="*/ 1456025 h 2206170"/>
                    <a:gd name="connsiteX35" fmla="*/ 1948325 w 2206168"/>
                    <a:gd name="connsiteY35" fmla="*/ 1428289 h 2206170"/>
                    <a:gd name="connsiteX36" fmla="*/ 1946467 w 2206168"/>
                    <a:gd name="connsiteY36" fmla="*/ 1426372 h 2206170"/>
                    <a:gd name="connsiteX37" fmla="*/ 1225778 w 2206168"/>
                    <a:gd name="connsiteY37" fmla="*/ 1143066 h 2206170"/>
                    <a:gd name="connsiteX38" fmla="*/ 1232060 w 2206168"/>
                    <a:gd name="connsiteY38" fmla="*/ 1111948 h 2206170"/>
                    <a:gd name="connsiteX39" fmla="*/ 1222890 w 2206168"/>
                    <a:gd name="connsiteY39" fmla="*/ 1066526 h 2206170"/>
                    <a:gd name="connsiteX40" fmla="*/ 1221670 w 2206168"/>
                    <a:gd name="connsiteY40" fmla="*/ 1064717 h 2206170"/>
                    <a:gd name="connsiteX41" fmla="*/ 1946467 w 2206168"/>
                    <a:gd name="connsiteY41" fmla="*/ 779797 h 2206170"/>
                    <a:gd name="connsiteX42" fmla="*/ 1948325 w 2206168"/>
                    <a:gd name="connsiteY42" fmla="*/ 777879 h 2206170"/>
                    <a:gd name="connsiteX43" fmla="*/ 2020569 w 2206168"/>
                    <a:gd name="connsiteY43" fmla="*/ 750143 h 2206170"/>
                    <a:gd name="connsiteX44" fmla="*/ 185599 w 2206168"/>
                    <a:gd name="connsiteY44" fmla="*/ 750143 h 2206170"/>
                    <a:gd name="connsiteX45" fmla="*/ 257843 w 2206168"/>
                    <a:gd name="connsiteY45" fmla="*/ 777879 h 2206170"/>
                    <a:gd name="connsiteX46" fmla="*/ 259701 w 2206168"/>
                    <a:gd name="connsiteY46" fmla="*/ 779796 h 2206170"/>
                    <a:gd name="connsiteX47" fmla="*/ 1006465 w 2206168"/>
                    <a:gd name="connsiteY47" fmla="*/ 1073352 h 2206170"/>
                    <a:gd name="connsiteX48" fmla="*/ 998672 w 2206168"/>
                    <a:gd name="connsiteY48" fmla="*/ 1111948 h 2206170"/>
                    <a:gd name="connsiteX49" fmla="*/ 1003149 w 2206168"/>
                    <a:gd name="connsiteY49" fmla="*/ 1134120 h 2206170"/>
                    <a:gd name="connsiteX50" fmla="*/ 259701 w 2206168"/>
                    <a:gd name="connsiteY50" fmla="*/ 1426371 h 2206170"/>
                    <a:gd name="connsiteX51" fmla="*/ 257843 w 2206168"/>
                    <a:gd name="connsiteY51" fmla="*/ 1428289 h 2206170"/>
                    <a:gd name="connsiteX52" fmla="*/ 185599 w 2206168"/>
                    <a:gd name="connsiteY52" fmla="*/ 1456025 h 2206170"/>
                    <a:gd name="connsiteX53" fmla="*/ 0 w 2206168"/>
                    <a:gd name="connsiteY53" fmla="*/ 1103084 h 2206170"/>
                    <a:gd name="connsiteX54" fmla="*/ 185599 w 2206168"/>
                    <a:gd name="connsiteY54" fmla="*/ 750143 h 2206170"/>
                    <a:gd name="connsiteX55" fmla="*/ 1579324 w 2206168"/>
                    <a:gd name="connsiteY55" fmla="*/ 173286 h 2206170"/>
                    <a:gd name="connsiteX56" fmla="*/ 1889433 w 2206168"/>
                    <a:gd name="connsiteY56" fmla="*/ 323086 h 2206170"/>
                    <a:gd name="connsiteX57" fmla="*/ 2007760 w 2206168"/>
                    <a:gd name="connsiteY57" fmla="*/ 703891 h 2206170"/>
                    <a:gd name="connsiteX58" fmla="*/ 1937064 w 2206168"/>
                    <a:gd name="connsiteY58" fmla="*/ 735362 h 2206170"/>
                    <a:gd name="connsiteX59" fmla="*/ 1934395 w 2206168"/>
                    <a:gd name="connsiteY59" fmla="*/ 735320 h 2206170"/>
                    <a:gd name="connsiteX60" fmla="*/ 1211820 w 2206168"/>
                    <a:gd name="connsiteY60" fmla="*/ 1050106 h 2206170"/>
                    <a:gd name="connsiteX61" fmla="*/ 1197881 w 2206168"/>
                    <a:gd name="connsiteY61" fmla="*/ 1029433 h 2206170"/>
                    <a:gd name="connsiteX62" fmla="*/ 1160790 w 2206168"/>
                    <a:gd name="connsiteY62" fmla="*/ 1004425 h 2206170"/>
                    <a:gd name="connsiteX63" fmla="*/ 1477199 w 2206168"/>
                    <a:gd name="connsiteY63" fmla="*/ 278124 h 2206170"/>
                    <a:gd name="connsiteX64" fmla="*/ 1477156 w 2206168"/>
                    <a:gd name="connsiteY64" fmla="*/ 275454 h 2206170"/>
                    <a:gd name="connsiteX65" fmla="*/ 1508628 w 2206168"/>
                    <a:gd name="connsiteY65" fmla="*/ 204758 h 2206170"/>
                    <a:gd name="connsiteX66" fmla="*/ 1579324 w 2206168"/>
                    <a:gd name="connsiteY66" fmla="*/ 173286 h 2206170"/>
                    <a:gd name="connsiteX67" fmla="*/ 639544 w 2206168"/>
                    <a:gd name="connsiteY67" fmla="*/ 173285 h 2206170"/>
                    <a:gd name="connsiteX68" fmla="*/ 710241 w 2206168"/>
                    <a:gd name="connsiteY68" fmla="*/ 204757 h 2206170"/>
                    <a:gd name="connsiteX69" fmla="*/ 741713 w 2206168"/>
                    <a:gd name="connsiteY69" fmla="*/ 275453 h 2206170"/>
                    <a:gd name="connsiteX70" fmla="*/ 741671 w 2206168"/>
                    <a:gd name="connsiteY70" fmla="*/ 278123 h 2206170"/>
                    <a:gd name="connsiteX71" fmla="*/ 1060773 w 2206168"/>
                    <a:gd name="connsiteY71" fmla="*/ 1010608 h 2206170"/>
                    <a:gd name="connsiteX72" fmla="*/ 1032851 w 2206168"/>
                    <a:gd name="connsiteY72" fmla="*/ 1029433 h 2206170"/>
                    <a:gd name="connsiteX73" fmla="*/ 1016220 w 2206168"/>
                    <a:gd name="connsiteY73" fmla="*/ 1054101 h 2206170"/>
                    <a:gd name="connsiteX74" fmla="*/ 284473 w 2206168"/>
                    <a:gd name="connsiteY74" fmla="*/ 735320 h 2206170"/>
                    <a:gd name="connsiteX75" fmla="*/ 281803 w 2206168"/>
                    <a:gd name="connsiteY75" fmla="*/ 735363 h 2206170"/>
                    <a:gd name="connsiteX76" fmla="*/ 211107 w 2206168"/>
                    <a:gd name="connsiteY76" fmla="*/ 703891 h 2206170"/>
                    <a:gd name="connsiteX77" fmla="*/ 329435 w 2206168"/>
                    <a:gd name="connsiteY77" fmla="*/ 323086 h 2206170"/>
                    <a:gd name="connsiteX78" fmla="*/ 639544 w 2206168"/>
                    <a:gd name="connsiteY78" fmla="*/ 173285 h 2206170"/>
                    <a:gd name="connsiteX79" fmla="*/ 1103084 w 2206168"/>
                    <a:gd name="connsiteY79" fmla="*/ 0 h 2206170"/>
                    <a:gd name="connsiteX80" fmla="*/ 1456025 w 2206168"/>
                    <a:gd name="connsiteY80" fmla="*/ 185599 h 2206170"/>
                    <a:gd name="connsiteX81" fmla="*/ 1428289 w 2206168"/>
                    <a:gd name="connsiteY81" fmla="*/ 257843 h 2206170"/>
                    <a:gd name="connsiteX82" fmla="*/ 1426372 w 2206168"/>
                    <a:gd name="connsiteY82" fmla="*/ 259701 h 2206170"/>
                    <a:gd name="connsiteX83" fmla="*/ 1135616 w 2206168"/>
                    <a:gd name="connsiteY83" fmla="*/ 999342 h 2206170"/>
                    <a:gd name="connsiteX84" fmla="*/ 1115366 w 2206168"/>
                    <a:gd name="connsiteY84" fmla="*/ 995254 h 2206170"/>
                    <a:gd name="connsiteX85" fmla="*/ 1072359 w 2206168"/>
                    <a:gd name="connsiteY85" fmla="*/ 1003937 h 2206170"/>
                    <a:gd name="connsiteX86" fmla="*/ 779797 w 2206168"/>
                    <a:gd name="connsiteY86" fmla="*/ 259701 h 2206170"/>
                    <a:gd name="connsiteX87" fmla="*/ 777879 w 2206168"/>
                    <a:gd name="connsiteY87" fmla="*/ 257843 h 2206170"/>
                    <a:gd name="connsiteX88" fmla="*/ 750143 w 2206168"/>
                    <a:gd name="connsiteY88" fmla="*/ 185599 h 2206170"/>
                    <a:gd name="connsiteX89" fmla="*/ 1103084 w 2206168"/>
                    <a:gd name="connsiteY89" fmla="*/ 0 h 2206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</a:cxnLst>
                  <a:rect l="l" t="t" r="r" b="b"/>
                  <a:pathLst>
                    <a:path w="2206168" h="2206170">
                      <a:moveTo>
                        <a:pt x="1066495" y="1217146"/>
                      </a:moveTo>
                      <a:lnTo>
                        <a:pt x="1069944" y="1219472"/>
                      </a:lnTo>
                      <a:cubicBezTo>
                        <a:pt x="1083905" y="1225377"/>
                        <a:pt x="1099254" y="1228642"/>
                        <a:pt x="1115366" y="1228642"/>
                      </a:cubicBezTo>
                      <a:lnTo>
                        <a:pt x="1142073" y="1223250"/>
                      </a:lnTo>
                      <a:lnTo>
                        <a:pt x="1426371" y="1946468"/>
                      </a:lnTo>
                      <a:lnTo>
                        <a:pt x="1428289" y="1948326"/>
                      </a:lnTo>
                      <a:cubicBezTo>
                        <a:pt x="1446149" y="1970531"/>
                        <a:pt x="1456025" y="1994944"/>
                        <a:pt x="1456025" y="2020570"/>
                      </a:cubicBezTo>
                      <a:cubicBezTo>
                        <a:pt x="1456025" y="2123075"/>
                        <a:pt x="1298009" y="2206170"/>
                        <a:pt x="1103084" y="2206170"/>
                      </a:cubicBezTo>
                      <a:cubicBezTo>
                        <a:pt x="908160" y="2206170"/>
                        <a:pt x="750143" y="2123075"/>
                        <a:pt x="750143" y="2020570"/>
                      </a:cubicBezTo>
                      <a:cubicBezTo>
                        <a:pt x="750143" y="1994944"/>
                        <a:pt x="760019" y="1970531"/>
                        <a:pt x="777879" y="1948326"/>
                      </a:cubicBezTo>
                      <a:lnTo>
                        <a:pt x="779796" y="1946468"/>
                      </a:lnTo>
                      <a:close/>
                      <a:moveTo>
                        <a:pt x="1221058" y="1160087"/>
                      </a:moveTo>
                      <a:lnTo>
                        <a:pt x="1934395" y="1470848"/>
                      </a:lnTo>
                      <a:lnTo>
                        <a:pt x="1937065" y="1470805"/>
                      </a:lnTo>
                      <a:cubicBezTo>
                        <a:pt x="1965395" y="1473877"/>
                        <a:pt x="1989641" y="1484157"/>
                        <a:pt x="2007761" y="1502277"/>
                      </a:cubicBezTo>
                      <a:cubicBezTo>
                        <a:pt x="2080242" y="1574758"/>
                        <a:pt x="2027265" y="1745250"/>
                        <a:pt x="1889433" y="1883083"/>
                      </a:cubicBezTo>
                      <a:cubicBezTo>
                        <a:pt x="1751600" y="2020915"/>
                        <a:pt x="1581109" y="2073892"/>
                        <a:pt x="1508627" y="2001411"/>
                      </a:cubicBezTo>
                      <a:cubicBezTo>
                        <a:pt x="1490507" y="1983291"/>
                        <a:pt x="1480227" y="1959044"/>
                        <a:pt x="1477155" y="1930715"/>
                      </a:cubicBezTo>
                      <a:lnTo>
                        <a:pt x="1477197" y="1928046"/>
                      </a:lnTo>
                      <a:lnTo>
                        <a:pt x="1166759" y="1215446"/>
                      </a:lnTo>
                      <a:lnTo>
                        <a:pt x="1197881" y="1194463"/>
                      </a:lnTo>
                      <a:close/>
                      <a:moveTo>
                        <a:pt x="1007536" y="1155850"/>
                      </a:moveTo>
                      <a:lnTo>
                        <a:pt x="1007843" y="1157371"/>
                      </a:lnTo>
                      <a:cubicBezTo>
                        <a:pt x="1013748" y="1171332"/>
                        <a:pt x="1022293" y="1183904"/>
                        <a:pt x="1032851" y="1194463"/>
                      </a:cubicBezTo>
                      <a:lnTo>
                        <a:pt x="1054803" y="1209264"/>
                      </a:lnTo>
                      <a:lnTo>
                        <a:pt x="741670" y="1928045"/>
                      </a:lnTo>
                      <a:lnTo>
                        <a:pt x="741712" y="1930715"/>
                      </a:lnTo>
                      <a:cubicBezTo>
                        <a:pt x="738640" y="1959045"/>
                        <a:pt x="728361" y="1983291"/>
                        <a:pt x="710240" y="2001411"/>
                      </a:cubicBezTo>
                      <a:cubicBezTo>
                        <a:pt x="637759" y="2073893"/>
                        <a:pt x="467267" y="2020916"/>
                        <a:pt x="329435" y="1883083"/>
                      </a:cubicBezTo>
                      <a:cubicBezTo>
                        <a:pt x="191602" y="1745251"/>
                        <a:pt x="138625" y="1574759"/>
                        <a:pt x="211107" y="1502277"/>
                      </a:cubicBezTo>
                      <a:cubicBezTo>
                        <a:pt x="229227" y="1484157"/>
                        <a:pt x="253473" y="1473878"/>
                        <a:pt x="281803" y="1470806"/>
                      </a:cubicBezTo>
                      <a:lnTo>
                        <a:pt x="284472" y="1470847"/>
                      </a:lnTo>
                      <a:close/>
                      <a:moveTo>
                        <a:pt x="2020569" y="750143"/>
                      </a:moveTo>
                      <a:cubicBezTo>
                        <a:pt x="2123073" y="750143"/>
                        <a:pt x="2206168" y="908160"/>
                        <a:pt x="2206168" y="1103084"/>
                      </a:cubicBezTo>
                      <a:cubicBezTo>
                        <a:pt x="2206168" y="1298008"/>
                        <a:pt x="2123073" y="1456025"/>
                        <a:pt x="2020569" y="1456025"/>
                      </a:cubicBezTo>
                      <a:cubicBezTo>
                        <a:pt x="1994943" y="1456025"/>
                        <a:pt x="1970530" y="1446149"/>
                        <a:pt x="1948325" y="1428289"/>
                      </a:cubicBezTo>
                      <a:lnTo>
                        <a:pt x="1946467" y="1426372"/>
                      </a:lnTo>
                      <a:lnTo>
                        <a:pt x="1225778" y="1143066"/>
                      </a:lnTo>
                      <a:lnTo>
                        <a:pt x="1232060" y="1111948"/>
                      </a:lnTo>
                      <a:cubicBezTo>
                        <a:pt x="1232060" y="1095836"/>
                        <a:pt x="1228795" y="1080487"/>
                        <a:pt x="1222890" y="1066526"/>
                      </a:cubicBezTo>
                      <a:lnTo>
                        <a:pt x="1221670" y="1064717"/>
                      </a:lnTo>
                      <a:lnTo>
                        <a:pt x="1946467" y="779797"/>
                      </a:lnTo>
                      <a:lnTo>
                        <a:pt x="1948325" y="777879"/>
                      </a:lnTo>
                      <a:cubicBezTo>
                        <a:pt x="1970530" y="760019"/>
                        <a:pt x="1994943" y="750143"/>
                        <a:pt x="2020569" y="750143"/>
                      </a:cubicBezTo>
                      <a:close/>
                      <a:moveTo>
                        <a:pt x="185599" y="750143"/>
                      </a:moveTo>
                      <a:cubicBezTo>
                        <a:pt x="211225" y="750143"/>
                        <a:pt x="235639" y="760019"/>
                        <a:pt x="257843" y="777879"/>
                      </a:cubicBezTo>
                      <a:lnTo>
                        <a:pt x="259701" y="779796"/>
                      </a:lnTo>
                      <a:lnTo>
                        <a:pt x="1006465" y="1073352"/>
                      </a:lnTo>
                      <a:lnTo>
                        <a:pt x="998672" y="1111948"/>
                      </a:lnTo>
                      <a:lnTo>
                        <a:pt x="1003149" y="1134120"/>
                      </a:lnTo>
                      <a:lnTo>
                        <a:pt x="259701" y="1426371"/>
                      </a:lnTo>
                      <a:lnTo>
                        <a:pt x="257843" y="1428289"/>
                      </a:lnTo>
                      <a:cubicBezTo>
                        <a:pt x="235639" y="1446149"/>
                        <a:pt x="211225" y="1456025"/>
                        <a:pt x="185599" y="1456025"/>
                      </a:cubicBezTo>
                      <a:cubicBezTo>
                        <a:pt x="83095" y="1456025"/>
                        <a:pt x="0" y="1298008"/>
                        <a:pt x="0" y="1103084"/>
                      </a:cubicBezTo>
                      <a:cubicBezTo>
                        <a:pt x="0" y="908160"/>
                        <a:pt x="83095" y="750143"/>
                        <a:pt x="185599" y="750143"/>
                      </a:cubicBezTo>
                      <a:close/>
                      <a:moveTo>
                        <a:pt x="1579324" y="173286"/>
                      </a:moveTo>
                      <a:cubicBezTo>
                        <a:pt x="1664314" y="164069"/>
                        <a:pt x="1786059" y="219712"/>
                        <a:pt x="1889433" y="323086"/>
                      </a:cubicBezTo>
                      <a:cubicBezTo>
                        <a:pt x="2027265" y="460918"/>
                        <a:pt x="2080242" y="631409"/>
                        <a:pt x="2007760" y="703891"/>
                      </a:cubicBezTo>
                      <a:cubicBezTo>
                        <a:pt x="1989640" y="722011"/>
                        <a:pt x="1965394" y="732290"/>
                        <a:pt x="1937064" y="735362"/>
                      </a:cubicBezTo>
                      <a:lnTo>
                        <a:pt x="1934395" y="735320"/>
                      </a:lnTo>
                      <a:lnTo>
                        <a:pt x="1211820" y="1050106"/>
                      </a:lnTo>
                      <a:lnTo>
                        <a:pt x="1197881" y="1029433"/>
                      </a:lnTo>
                      <a:lnTo>
                        <a:pt x="1160790" y="1004425"/>
                      </a:lnTo>
                      <a:lnTo>
                        <a:pt x="1477199" y="278124"/>
                      </a:lnTo>
                      <a:lnTo>
                        <a:pt x="1477156" y="275454"/>
                      </a:lnTo>
                      <a:cubicBezTo>
                        <a:pt x="1480228" y="247124"/>
                        <a:pt x="1490508" y="222878"/>
                        <a:pt x="1508628" y="204758"/>
                      </a:cubicBezTo>
                      <a:cubicBezTo>
                        <a:pt x="1526748" y="186638"/>
                        <a:pt x="1550994" y="176358"/>
                        <a:pt x="1579324" y="173286"/>
                      </a:cubicBezTo>
                      <a:close/>
                      <a:moveTo>
                        <a:pt x="639544" y="173285"/>
                      </a:moveTo>
                      <a:cubicBezTo>
                        <a:pt x="667874" y="176358"/>
                        <a:pt x="692120" y="186637"/>
                        <a:pt x="710241" y="204757"/>
                      </a:cubicBezTo>
                      <a:cubicBezTo>
                        <a:pt x="728361" y="222877"/>
                        <a:pt x="738641" y="247124"/>
                        <a:pt x="741713" y="275453"/>
                      </a:cubicBezTo>
                      <a:lnTo>
                        <a:pt x="741671" y="278123"/>
                      </a:lnTo>
                      <a:lnTo>
                        <a:pt x="1060773" y="1010608"/>
                      </a:lnTo>
                      <a:lnTo>
                        <a:pt x="1032851" y="1029433"/>
                      </a:lnTo>
                      <a:lnTo>
                        <a:pt x="1016220" y="1054101"/>
                      </a:lnTo>
                      <a:lnTo>
                        <a:pt x="284473" y="735320"/>
                      </a:lnTo>
                      <a:lnTo>
                        <a:pt x="281803" y="735363"/>
                      </a:lnTo>
                      <a:cubicBezTo>
                        <a:pt x="253473" y="732291"/>
                        <a:pt x="229227" y="722011"/>
                        <a:pt x="211107" y="703891"/>
                      </a:cubicBezTo>
                      <a:cubicBezTo>
                        <a:pt x="138626" y="631410"/>
                        <a:pt x="191603" y="460918"/>
                        <a:pt x="329435" y="323086"/>
                      </a:cubicBezTo>
                      <a:cubicBezTo>
                        <a:pt x="432810" y="219711"/>
                        <a:pt x="554555" y="164068"/>
                        <a:pt x="639544" y="173285"/>
                      </a:cubicBezTo>
                      <a:close/>
                      <a:moveTo>
                        <a:pt x="1103084" y="0"/>
                      </a:moveTo>
                      <a:cubicBezTo>
                        <a:pt x="1298009" y="0"/>
                        <a:pt x="1456025" y="83095"/>
                        <a:pt x="1456025" y="185599"/>
                      </a:cubicBezTo>
                      <a:cubicBezTo>
                        <a:pt x="1456025" y="211225"/>
                        <a:pt x="1446149" y="235639"/>
                        <a:pt x="1428289" y="257843"/>
                      </a:cubicBezTo>
                      <a:lnTo>
                        <a:pt x="1426372" y="259701"/>
                      </a:lnTo>
                      <a:lnTo>
                        <a:pt x="1135616" y="999342"/>
                      </a:lnTo>
                      <a:lnTo>
                        <a:pt x="1115366" y="995254"/>
                      </a:lnTo>
                      <a:lnTo>
                        <a:pt x="1072359" y="1003937"/>
                      </a:lnTo>
                      <a:lnTo>
                        <a:pt x="779797" y="259701"/>
                      </a:lnTo>
                      <a:lnTo>
                        <a:pt x="777879" y="257843"/>
                      </a:lnTo>
                      <a:cubicBezTo>
                        <a:pt x="760019" y="235639"/>
                        <a:pt x="750143" y="211225"/>
                        <a:pt x="750143" y="185599"/>
                      </a:cubicBezTo>
                      <a:cubicBezTo>
                        <a:pt x="750143" y="83095"/>
                        <a:pt x="908160" y="0"/>
                        <a:pt x="1103084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rgbClr val="FFC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41" name="楕円 540">
                <a:extLst>
                  <a:ext uri="{FF2B5EF4-FFF2-40B4-BE49-F238E27FC236}">
                    <a16:creationId xmlns:a16="http://schemas.microsoft.com/office/drawing/2014/main" id="{EDA39D18-B0BE-45E5-9F21-DAE5B82FF092}"/>
                  </a:ext>
                </a:extLst>
              </p:cNvPr>
              <p:cNvSpPr/>
              <p:nvPr/>
            </p:nvSpPr>
            <p:spPr>
              <a:xfrm>
                <a:off x="2231705" y="5003960"/>
                <a:ext cx="214313" cy="127554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楕円 541">
                <a:extLst>
                  <a:ext uri="{FF2B5EF4-FFF2-40B4-BE49-F238E27FC236}">
                    <a16:creationId xmlns:a16="http://schemas.microsoft.com/office/drawing/2014/main" id="{B2B3362F-E325-426E-A6EB-842BD9D4C203}"/>
                  </a:ext>
                </a:extLst>
              </p:cNvPr>
              <p:cNvSpPr/>
              <p:nvPr/>
            </p:nvSpPr>
            <p:spPr>
              <a:xfrm rot="5400000">
                <a:off x="1903171" y="4543586"/>
                <a:ext cx="214313" cy="127554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楕円 542">
                <a:extLst>
                  <a:ext uri="{FF2B5EF4-FFF2-40B4-BE49-F238E27FC236}">
                    <a16:creationId xmlns:a16="http://schemas.microsoft.com/office/drawing/2014/main" id="{70FD7FED-86B3-4A00-8F50-4A68F21F3262}"/>
                  </a:ext>
                </a:extLst>
              </p:cNvPr>
              <p:cNvSpPr/>
              <p:nvPr/>
            </p:nvSpPr>
            <p:spPr>
              <a:xfrm rot="18900000">
                <a:off x="1616283" y="5270924"/>
                <a:ext cx="214313" cy="127554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楕円 543">
                <a:extLst>
                  <a:ext uri="{FF2B5EF4-FFF2-40B4-BE49-F238E27FC236}">
                    <a16:creationId xmlns:a16="http://schemas.microsoft.com/office/drawing/2014/main" id="{3797847C-4C75-4569-A7B3-BC7E2176207F}"/>
                  </a:ext>
                </a:extLst>
              </p:cNvPr>
              <p:cNvSpPr/>
              <p:nvPr/>
            </p:nvSpPr>
            <p:spPr>
              <a:xfrm rot="2700000">
                <a:off x="2214452" y="5297258"/>
                <a:ext cx="214313" cy="127554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893EBB4D-B42B-4871-8613-6DAF01419F28}"/>
                </a:ext>
              </a:extLst>
            </p:cNvPr>
            <p:cNvGrpSpPr/>
            <p:nvPr/>
          </p:nvGrpSpPr>
          <p:grpSpPr>
            <a:xfrm>
              <a:off x="5028318" y="5935632"/>
              <a:ext cx="136352" cy="681074"/>
              <a:chOff x="8028794" y="5665153"/>
              <a:chExt cx="136352" cy="681074"/>
            </a:xfrm>
            <a:solidFill>
              <a:srgbClr val="FFFF99"/>
            </a:solidFill>
          </p:grpSpPr>
          <p:sp>
            <p:nvSpPr>
              <p:cNvPr id="555" name="楕円 9">
                <a:extLst>
                  <a:ext uri="{FF2B5EF4-FFF2-40B4-BE49-F238E27FC236}">
                    <a16:creationId xmlns:a16="http://schemas.microsoft.com/office/drawing/2014/main" id="{6850D7F6-3BD1-4AF5-B678-E01DFE505AE6}"/>
                  </a:ext>
                </a:extLst>
              </p:cNvPr>
              <p:cNvSpPr/>
              <p:nvPr/>
            </p:nvSpPr>
            <p:spPr>
              <a:xfrm>
                <a:off x="8028794" y="5665153"/>
                <a:ext cx="136352" cy="201536"/>
              </a:xfrm>
              <a:custGeom>
                <a:avLst/>
                <a:gdLst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3814" h="848134">
                    <a:moveTo>
                      <a:pt x="0" y="561227"/>
                    </a:moveTo>
                    <a:cubicBezTo>
                      <a:pt x="0" y="402773"/>
                      <a:pt x="158933" y="228600"/>
                      <a:pt x="279287" y="0"/>
                    </a:cubicBezTo>
                    <a:cubicBezTo>
                      <a:pt x="399641" y="220980"/>
                      <a:pt x="573814" y="402773"/>
                      <a:pt x="573814" y="561227"/>
                    </a:cubicBezTo>
                    <a:cubicBezTo>
                      <a:pt x="573814" y="719681"/>
                      <a:pt x="445361" y="848134"/>
                      <a:pt x="286907" y="848134"/>
                    </a:cubicBezTo>
                    <a:cubicBezTo>
                      <a:pt x="128453" y="848134"/>
                      <a:pt x="0" y="719681"/>
                      <a:pt x="0" y="56122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楕円 9">
                <a:extLst>
                  <a:ext uri="{FF2B5EF4-FFF2-40B4-BE49-F238E27FC236}">
                    <a16:creationId xmlns:a16="http://schemas.microsoft.com/office/drawing/2014/main" id="{F695260D-3068-48A0-BD16-690C9E5A7303}"/>
                  </a:ext>
                </a:extLst>
              </p:cNvPr>
              <p:cNvSpPr/>
              <p:nvPr/>
            </p:nvSpPr>
            <p:spPr>
              <a:xfrm>
                <a:off x="8028794" y="5904922"/>
                <a:ext cx="136352" cy="201536"/>
              </a:xfrm>
              <a:custGeom>
                <a:avLst/>
                <a:gdLst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3814" h="848134">
                    <a:moveTo>
                      <a:pt x="0" y="561227"/>
                    </a:moveTo>
                    <a:cubicBezTo>
                      <a:pt x="0" y="402773"/>
                      <a:pt x="158933" y="228600"/>
                      <a:pt x="279287" y="0"/>
                    </a:cubicBezTo>
                    <a:cubicBezTo>
                      <a:pt x="399641" y="220980"/>
                      <a:pt x="573814" y="402773"/>
                      <a:pt x="573814" y="561227"/>
                    </a:cubicBezTo>
                    <a:cubicBezTo>
                      <a:pt x="573814" y="719681"/>
                      <a:pt x="445361" y="848134"/>
                      <a:pt x="286907" y="848134"/>
                    </a:cubicBezTo>
                    <a:cubicBezTo>
                      <a:pt x="128453" y="848134"/>
                      <a:pt x="0" y="719681"/>
                      <a:pt x="0" y="56122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楕円 9">
                <a:extLst>
                  <a:ext uri="{FF2B5EF4-FFF2-40B4-BE49-F238E27FC236}">
                    <a16:creationId xmlns:a16="http://schemas.microsoft.com/office/drawing/2014/main" id="{34C8FFDE-4DD1-4506-9ADF-60FD48FED4E7}"/>
                  </a:ext>
                </a:extLst>
              </p:cNvPr>
              <p:cNvSpPr/>
              <p:nvPr/>
            </p:nvSpPr>
            <p:spPr>
              <a:xfrm>
                <a:off x="8028794" y="6144691"/>
                <a:ext cx="136352" cy="201536"/>
              </a:xfrm>
              <a:custGeom>
                <a:avLst/>
                <a:gdLst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3814" h="848134">
                    <a:moveTo>
                      <a:pt x="0" y="561227"/>
                    </a:moveTo>
                    <a:cubicBezTo>
                      <a:pt x="0" y="402773"/>
                      <a:pt x="158933" y="228600"/>
                      <a:pt x="279287" y="0"/>
                    </a:cubicBezTo>
                    <a:cubicBezTo>
                      <a:pt x="399641" y="220980"/>
                      <a:pt x="573814" y="402773"/>
                      <a:pt x="573814" y="561227"/>
                    </a:cubicBezTo>
                    <a:cubicBezTo>
                      <a:pt x="573814" y="719681"/>
                      <a:pt x="445361" y="848134"/>
                      <a:pt x="286907" y="848134"/>
                    </a:cubicBezTo>
                    <a:cubicBezTo>
                      <a:pt x="128453" y="848134"/>
                      <a:pt x="0" y="719681"/>
                      <a:pt x="0" y="56122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49504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5E9DD67-B39A-4094-B44F-F102F3B19FD6}"/>
              </a:ext>
            </a:extLst>
          </p:cNvPr>
          <p:cNvSpPr txBox="1"/>
          <p:nvPr/>
        </p:nvSpPr>
        <p:spPr>
          <a:xfrm>
            <a:off x="276046" y="23291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かぼす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E72B8FE-E503-4D90-9B22-DB023675B0A1}"/>
              </a:ext>
            </a:extLst>
          </p:cNvPr>
          <p:cNvGrpSpPr/>
          <p:nvPr/>
        </p:nvGrpSpPr>
        <p:grpSpPr>
          <a:xfrm>
            <a:off x="1170115" y="1459249"/>
            <a:ext cx="1711108" cy="1602444"/>
            <a:chOff x="1170115" y="1552753"/>
            <a:chExt cx="1711108" cy="1602444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1E0F760B-F887-43BB-AFD5-3660109BD111}"/>
                </a:ext>
              </a:extLst>
            </p:cNvPr>
            <p:cNvGrpSpPr/>
            <p:nvPr/>
          </p:nvGrpSpPr>
          <p:grpSpPr>
            <a:xfrm>
              <a:off x="1170115" y="1552753"/>
              <a:ext cx="1711108" cy="1602444"/>
              <a:chOff x="2447331" y="5466375"/>
              <a:chExt cx="907334" cy="766598"/>
            </a:xfrm>
          </p:grpSpPr>
          <p:sp>
            <p:nvSpPr>
              <p:cNvPr id="103" name="楕円 102">
                <a:extLst>
                  <a:ext uri="{FF2B5EF4-FFF2-40B4-BE49-F238E27FC236}">
                    <a16:creationId xmlns:a16="http://schemas.microsoft.com/office/drawing/2014/main" id="{7C8A5496-4899-4217-B3B2-3037AD07F97C}"/>
                  </a:ext>
                </a:extLst>
              </p:cNvPr>
              <p:cNvSpPr/>
              <p:nvPr/>
            </p:nvSpPr>
            <p:spPr bwMode="auto">
              <a:xfrm>
                <a:off x="2447331" y="5497332"/>
                <a:ext cx="907334" cy="735641"/>
              </a:xfrm>
              <a:prstGeom prst="ellipse">
                <a:avLst/>
              </a:prstGeom>
              <a:gradFill flip="none" rotWithShape="1">
                <a:gsLst>
                  <a:gs pos="88000">
                    <a:srgbClr val="003300"/>
                  </a:gs>
                  <a:gs pos="0">
                    <a:srgbClr val="92D050"/>
                  </a:gs>
                  <a:gs pos="50000">
                    <a:srgbClr val="339933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4F7DD551-3C27-4B41-A3D1-F0D60169E547}"/>
                  </a:ext>
                </a:extLst>
              </p:cNvPr>
              <p:cNvSpPr/>
              <p:nvPr/>
            </p:nvSpPr>
            <p:spPr>
              <a:xfrm>
                <a:off x="2539212" y="5554839"/>
                <a:ext cx="712533" cy="624922"/>
              </a:xfrm>
              <a:custGeom>
                <a:avLst/>
                <a:gdLst>
                  <a:gd name="connsiteX0" fmla="*/ 1198482 w 1936653"/>
                  <a:gd name="connsiteY0" fmla="*/ 1624013 h 1698529"/>
                  <a:gd name="connsiteX1" fmla="*/ 1235740 w 1936653"/>
                  <a:gd name="connsiteY1" fmla="*/ 1661271 h 1698529"/>
                  <a:gd name="connsiteX2" fmla="*/ 1198482 w 1936653"/>
                  <a:gd name="connsiteY2" fmla="*/ 1698529 h 1698529"/>
                  <a:gd name="connsiteX3" fmla="*/ 1161224 w 1936653"/>
                  <a:gd name="connsiteY3" fmla="*/ 1661271 h 1698529"/>
                  <a:gd name="connsiteX4" fmla="*/ 1198482 w 1936653"/>
                  <a:gd name="connsiteY4" fmla="*/ 1624013 h 1698529"/>
                  <a:gd name="connsiteX5" fmla="*/ 888920 w 1936653"/>
                  <a:gd name="connsiteY5" fmla="*/ 1585913 h 1698529"/>
                  <a:gd name="connsiteX6" fmla="*/ 926178 w 1936653"/>
                  <a:gd name="connsiteY6" fmla="*/ 1623171 h 1698529"/>
                  <a:gd name="connsiteX7" fmla="*/ 888920 w 1936653"/>
                  <a:gd name="connsiteY7" fmla="*/ 1660429 h 1698529"/>
                  <a:gd name="connsiteX8" fmla="*/ 851662 w 1936653"/>
                  <a:gd name="connsiteY8" fmla="*/ 1623171 h 1698529"/>
                  <a:gd name="connsiteX9" fmla="*/ 888920 w 1936653"/>
                  <a:gd name="connsiteY9" fmla="*/ 1585913 h 1698529"/>
                  <a:gd name="connsiteX10" fmla="*/ 1560432 w 1936653"/>
                  <a:gd name="connsiteY10" fmla="*/ 1543050 h 1698529"/>
                  <a:gd name="connsiteX11" fmla="*/ 1597690 w 1936653"/>
                  <a:gd name="connsiteY11" fmla="*/ 1580308 h 1698529"/>
                  <a:gd name="connsiteX12" fmla="*/ 1560432 w 1936653"/>
                  <a:gd name="connsiteY12" fmla="*/ 1617566 h 1698529"/>
                  <a:gd name="connsiteX13" fmla="*/ 1523174 w 1936653"/>
                  <a:gd name="connsiteY13" fmla="*/ 1580308 h 1698529"/>
                  <a:gd name="connsiteX14" fmla="*/ 1560432 w 1936653"/>
                  <a:gd name="connsiteY14" fmla="*/ 1543050 h 1698529"/>
                  <a:gd name="connsiteX15" fmla="*/ 436482 w 1936653"/>
                  <a:gd name="connsiteY15" fmla="*/ 1519238 h 1698529"/>
                  <a:gd name="connsiteX16" fmla="*/ 473740 w 1936653"/>
                  <a:gd name="connsiteY16" fmla="*/ 1556496 h 1698529"/>
                  <a:gd name="connsiteX17" fmla="*/ 436482 w 1936653"/>
                  <a:gd name="connsiteY17" fmla="*/ 1593754 h 1698529"/>
                  <a:gd name="connsiteX18" fmla="*/ 399224 w 1936653"/>
                  <a:gd name="connsiteY18" fmla="*/ 1556496 h 1698529"/>
                  <a:gd name="connsiteX19" fmla="*/ 436482 w 1936653"/>
                  <a:gd name="connsiteY19" fmla="*/ 1519238 h 1698529"/>
                  <a:gd name="connsiteX20" fmla="*/ 665908 w 1936653"/>
                  <a:gd name="connsiteY20" fmla="*/ 1471614 h 1698529"/>
                  <a:gd name="connsiteX21" fmla="*/ 703166 w 1936653"/>
                  <a:gd name="connsiteY21" fmla="*/ 1508872 h 1698529"/>
                  <a:gd name="connsiteX22" fmla="*/ 665908 w 1936653"/>
                  <a:gd name="connsiteY22" fmla="*/ 1546130 h 1698529"/>
                  <a:gd name="connsiteX23" fmla="*/ 628650 w 1936653"/>
                  <a:gd name="connsiteY23" fmla="*/ 1508872 h 1698529"/>
                  <a:gd name="connsiteX24" fmla="*/ 665908 w 1936653"/>
                  <a:gd name="connsiteY24" fmla="*/ 1471614 h 1698529"/>
                  <a:gd name="connsiteX25" fmla="*/ 1104058 w 1936653"/>
                  <a:gd name="connsiteY25" fmla="*/ 1428751 h 1698529"/>
                  <a:gd name="connsiteX26" fmla="*/ 1141316 w 1936653"/>
                  <a:gd name="connsiteY26" fmla="*/ 1466009 h 1698529"/>
                  <a:gd name="connsiteX27" fmla="*/ 1104058 w 1936653"/>
                  <a:gd name="connsiteY27" fmla="*/ 1503267 h 1698529"/>
                  <a:gd name="connsiteX28" fmla="*/ 1066800 w 1936653"/>
                  <a:gd name="connsiteY28" fmla="*/ 1466009 h 1698529"/>
                  <a:gd name="connsiteX29" fmla="*/ 1104058 w 1936653"/>
                  <a:gd name="connsiteY29" fmla="*/ 1428751 h 1698529"/>
                  <a:gd name="connsiteX30" fmla="*/ 1351708 w 1936653"/>
                  <a:gd name="connsiteY30" fmla="*/ 1414464 h 1698529"/>
                  <a:gd name="connsiteX31" fmla="*/ 1388966 w 1936653"/>
                  <a:gd name="connsiteY31" fmla="*/ 1451722 h 1698529"/>
                  <a:gd name="connsiteX32" fmla="*/ 1351708 w 1936653"/>
                  <a:gd name="connsiteY32" fmla="*/ 1488980 h 1698529"/>
                  <a:gd name="connsiteX33" fmla="*/ 1314450 w 1936653"/>
                  <a:gd name="connsiteY33" fmla="*/ 1451722 h 1698529"/>
                  <a:gd name="connsiteX34" fmla="*/ 1351708 w 1936653"/>
                  <a:gd name="connsiteY34" fmla="*/ 1414464 h 1698529"/>
                  <a:gd name="connsiteX35" fmla="*/ 203120 w 1936653"/>
                  <a:gd name="connsiteY35" fmla="*/ 1328738 h 1698529"/>
                  <a:gd name="connsiteX36" fmla="*/ 240378 w 1936653"/>
                  <a:gd name="connsiteY36" fmla="*/ 1365996 h 1698529"/>
                  <a:gd name="connsiteX37" fmla="*/ 203120 w 1936653"/>
                  <a:gd name="connsiteY37" fmla="*/ 1403254 h 1698529"/>
                  <a:gd name="connsiteX38" fmla="*/ 165862 w 1936653"/>
                  <a:gd name="connsiteY38" fmla="*/ 1365996 h 1698529"/>
                  <a:gd name="connsiteX39" fmla="*/ 203120 w 1936653"/>
                  <a:gd name="connsiteY39" fmla="*/ 1328738 h 1698529"/>
                  <a:gd name="connsiteX40" fmla="*/ 1608883 w 1936653"/>
                  <a:gd name="connsiteY40" fmla="*/ 1290639 h 1698529"/>
                  <a:gd name="connsiteX41" fmla="*/ 1646141 w 1936653"/>
                  <a:gd name="connsiteY41" fmla="*/ 1327897 h 1698529"/>
                  <a:gd name="connsiteX42" fmla="*/ 1608883 w 1936653"/>
                  <a:gd name="connsiteY42" fmla="*/ 1365155 h 1698529"/>
                  <a:gd name="connsiteX43" fmla="*/ 1571625 w 1936653"/>
                  <a:gd name="connsiteY43" fmla="*/ 1327897 h 1698529"/>
                  <a:gd name="connsiteX44" fmla="*/ 1608883 w 1936653"/>
                  <a:gd name="connsiteY44" fmla="*/ 1290639 h 1698529"/>
                  <a:gd name="connsiteX45" fmla="*/ 894508 w 1936653"/>
                  <a:gd name="connsiteY45" fmla="*/ 1281114 h 1698529"/>
                  <a:gd name="connsiteX46" fmla="*/ 931766 w 1936653"/>
                  <a:gd name="connsiteY46" fmla="*/ 1318372 h 1698529"/>
                  <a:gd name="connsiteX47" fmla="*/ 894508 w 1936653"/>
                  <a:gd name="connsiteY47" fmla="*/ 1355630 h 1698529"/>
                  <a:gd name="connsiteX48" fmla="*/ 857250 w 1936653"/>
                  <a:gd name="connsiteY48" fmla="*/ 1318372 h 1698529"/>
                  <a:gd name="connsiteX49" fmla="*/ 894508 w 1936653"/>
                  <a:gd name="connsiteY49" fmla="*/ 1281114 h 1698529"/>
                  <a:gd name="connsiteX50" fmla="*/ 484090 w 1936653"/>
                  <a:gd name="connsiteY50" fmla="*/ 1253381 h 1698529"/>
                  <a:gd name="connsiteX51" fmla="*/ 521348 w 1936653"/>
                  <a:gd name="connsiteY51" fmla="*/ 1290639 h 1698529"/>
                  <a:gd name="connsiteX52" fmla="*/ 484090 w 1936653"/>
                  <a:gd name="connsiteY52" fmla="*/ 1327897 h 1698529"/>
                  <a:gd name="connsiteX53" fmla="*/ 446832 w 1936653"/>
                  <a:gd name="connsiteY53" fmla="*/ 1290639 h 1698529"/>
                  <a:gd name="connsiteX54" fmla="*/ 484090 w 1936653"/>
                  <a:gd name="connsiteY54" fmla="*/ 1253381 h 1698529"/>
                  <a:gd name="connsiteX55" fmla="*/ 1156446 w 1936653"/>
                  <a:gd name="connsiteY55" fmla="*/ 1138238 h 1698529"/>
                  <a:gd name="connsiteX56" fmla="*/ 1193704 w 1936653"/>
                  <a:gd name="connsiteY56" fmla="*/ 1175496 h 1698529"/>
                  <a:gd name="connsiteX57" fmla="*/ 1156446 w 1936653"/>
                  <a:gd name="connsiteY57" fmla="*/ 1212754 h 1698529"/>
                  <a:gd name="connsiteX58" fmla="*/ 1119188 w 1936653"/>
                  <a:gd name="connsiteY58" fmla="*/ 1175496 h 1698529"/>
                  <a:gd name="connsiteX59" fmla="*/ 1156446 w 1936653"/>
                  <a:gd name="connsiteY59" fmla="*/ 1138238 h 1698529"/>
                  <a:gd name="connsiteX60" fmla="*/ 1394571 w 1936653"/>
                  <a:gd name="connsiteY60" fmla="*/ 1119188 h 1698529"/>
                  <a:gd name="connsiteX61" fmla="*/ 1431829 w 1936653"/>
                  <a:gd name="connsiteY61" fmla="*/ 1156446 h 1698529"/>
                  <a:gd name="connsiteX62" fmla="*/ 1394571 w 1936653"/>
                  <a:gd name="connsiteY62" fmla="*/ 1193704 h 1698529"/>
                  <a:gd name="connsiteX63" fmla="*/ 1357313 w 1936653"/>
                  <a:gd name="connsiteY63" fmla="*/ 1156446 h 1698529"/>
                  <a:gd name="connsiteX64" fmla="*/ 1394571 w 1936653"/>
                  <a:gd name="connsiteY64" fmla="*/ 1119188 h 1698529"/>
                  <a:gd name="connsiteX65" fmla="*/ 680196 w 1936653"/>
                  <a:gd name="connsiteY65" fmla="*/ 1109663 h 1698529"/>
                  <a:gd name="connsiteX66" fmla="*/ 717454 w 1936653"/>
                  <a:gd name="connsiteY66" fmla="*/ 1146921 h 1698529"/>
                  <a:gd name="connsiteX67" fmla="*/ 680196 w 1936653"/>
                  <a:gd name="connsiteY67" fmla="*/ 1184179 h 1698529"/>
                  <a:gd name="connsiteX68" fmla="*/ 642938 w 1936653"/>
                  <a:gd name="connsiteY68" fmla="*/ 1146921 h 1698529"/>
                  <a:gd name="connsiteX69" fmla="*/ 680196 w 1936653"/>
                  <a:gd name="connsiteY69" fmla="*/ 1109663 h 1698529"/>
                  <a:gd name="connsiteX70" fmla="*/ 265858 w 1936653"/>
                  <a:gd name="connsiteY70" fmla="*/ 1100137 h 1698529"/>
                  <a:gd name="connsiteX71" fmla="*/ 303116 w 1936653"/>
                  <a:gd name="connsiteY71" fmla="*/ 1137395 h 1698529"/>
                  <a:gd name="connsiteX72" fmla="*/ 265858 w 1936653"/>
                  <a:gd name="connsiteY72" fmla="*/ 1174653 h 1698529"/>
                  <a:gd name="connsiteX73" fmla="*/ 228600 w 1936653"/>
                  <a:gd name="connsiteY73" fmla="*/ 1137395 h 1698529"/>
                  <a:gd name="connsiteX74" fmla="*/ 265858 w 1936653"/>
                  <a:gd name="connsiteY74" fmla="*/ 1100137 h 1698529"/>
                  <a:gd name="connsiteX75" fmla="*/ 1846182 w 1936653"/>
                  <a:gd name="connsiteY75" fmla="*/ 1076325 h 1698529"/>
                  <a:gd name="connsiteX76" fmla="*/ 1883440 w 1936653"/>
                  <a:gd name="connsiteY76" fmla="*/ 1113583 h 1698529"/>
                  <a:gd name="connsiteX77" fmla="*/ 1846182 w 1936653"/>
                  <a:gd name="connsiteY77" fmla="*/ 1150841 h 1698529"/>
                  <a:gd name="connsiteX78" fmla="*/ 1808924 w 1936653"/>
                  <a:gd name="connsiteY78" fmla="*/ 1113583 h 1698529"/>
                  <a:gd name="connsiteX79" fmla="*/ 1846182 w 1936653"/>
                  <a:gd name="connsiteY79" fmla="*/ 1076325 h 1698529"/>
                  <a:gd name="connsiteX80" fmla="*/ 1604120 w 1936653"/>
                  <a:gd name="connsiteY80" fmla="*/ 1019176 h 1698529"/>
                  <a:gd name="connsiteX81" fmla="*/ 1641378 w 1936653"/>
                  <a:gd name="connsiteY81" fmla="*/ 1056434 h 1698529"/>
                  <a:gd name="connsiteX82" fmla="*/ 1604120 w 1936653"/>
                  <a:gd name="connsiteY82" fmla="*/ 1093692 h 1698529"/>
                  <a:gd name="connsiteX83" fmla="*/ 1566862 w 1936653"/>
                  <a:gd name="connsiteY83" fmla="*/ 1056434 h 1698529"/>
                  <a:gd name="connsiteX84" fmla="*/ 1604120 w 1936653"/>
                  <a:gd name="connsiteY84" fmla="*/ 1019176 h 1698529"/>
                  <a:gd name="connsiteX85" fmla="*/ 470646 w 1936653"/>
                  <a:gd name="connsiteY85" fmla="*/ 962026 h 1698529"/>
                  <a:gd name="connsiteX86" fmla="*/ 507904 w 1936653"/>
                  <a:gd name="connsiteY86" fmla="*/ 999284 h 1698529"/>
                  <a:gd name="connsiteX87" fmla="*/ 470646 w 1936653"/>
                  <a:gd name="connsiteY87" fmla="*/ 1036542 h 1698529"/>
                  <a:gd name="connsiteX88" fmla="*/ 433388 w 1936653"/>
                  <a:gd name="connsiteY88" fmla="*/ 999284 h 1698529"/>
                  <a:gd name="connsiteX89" fmla="*/ 470646 w 1936653"/>
                  <a:gd name="connsiteY89" fmla="*/ 962026 h 1698529"/>
                  <a:gd name="connsiteX90" fmla="*/ 873353 w 1936653"/>
                  <a:gd name="connsiteY90" fmla="*/ 943629 h 1698529"/>
                  <a:gd name="connsiteX91" fmla="*/ 910611 w 1936653"/>
                  <a:gd name="connsiteY91" fmla="*/ 980887 h 1698529"/>
                  <a:gd name="connsiteX92" fmla="*/ 873353 w 1936653"/>
                  <a:gd name="connsiteY92" fmla="*/ 1018145 h 1698529"/>
                  <a:gd name="connsiteX93" fmla="*/ 836095 w 1936653"/>
                  <a:gd name="connsiteY93" fmla="*/ 980887 h 1698529"/>
                  <a:gd name="connsiteX94" fmla="*/ 873353 w 1936653"/>
                  <a:gd name="connsiteY94" fmla="*/ 943629 h 1698529"/>
                  <a:gd name="connsiteX95" fmla="*/ 1129273 w 1936653"/>
                  <a:gd name="connsiteY95" fmla="*/ 912715 h 1698529"/>
                  <a:gd name="connsiteX96" fmla="*/ 1166531 w 1936653"/>
                  <a:gd name="connsiteY96" fmla="*/ 949973 h 1698529"/>
                  <a:gd name="connsiteX97" fmla="*/ 1129273 w 1936653"/>
                  <a:gd name="connsiteY97" fmla="*/ 987231 h 1698529"/>
                  <a:gd name="connsiteX98" fmla="*/ 1092015 w 1936653"/>
                  <a:gd name="connsiteY98" fmla="*/ 949973 h 1698529"/>
                  <a:gd name="connsiteX99" fmla="*/ 1129273 w 1936653"/>
                  <a:gd name="connsiteY99" fmla="*/ 912715 h 1698529"/>
                  <a:gd name="connsiteX100" fmla="*/ 1394570 w 1936653"/>
                  <a:gd name="connsiteY100" fmla="*/ 871539 h 1698529"/>
                  <a:gd name="connsiteX101" fmla="*/ 1431828 w 1936653"/>
                  <a:gd name="connsiteY101" fmla="*/ 908797 h 1698529"/>
                  <a:gd name="connsiteX102" fmla="*/ 1394570 w 1936653"/>
                  <a:gd name="connsiteY102" fmla="*/ 946055 h 1698529"/>
                  <a:gd name="connsiteX103" fmla="*/ 1357312 w 1936653"/>
                  <a:gd name="connsiteY103" fmla="*/ 908797 h 1698529"/>
                  <a:gd name="connsiteX104" fmla="*/ 1394570 w 1936653"/>
                  <a:gd name="connsiteY104" fmla="*/ 871539 h 1698529"/>
                  <a:gd name="connsiteX105" fmla="*/ 1696605 w 1936653"/>
                  <a:gd name="connsiteY105" fmla="*/ 857060 h 1698529"/>
                  <a:gd name="connsiteX106" fmla="*/ 1733863 w 1936653"/>
                  <a:gd name="connsiteY106" fmla="*/ 894318 h 1698529"/>
                  <a:gd name="connsiteX107" fmla="*/ 1696605 w 1936653"/>
                  <a:gd name="connsiteY107" fmla="*/ 931576 h 1698529"/>
                  <a:gd name="connsiteX108" fmla="*/ 1659347 w 1936653"/>
                  <a:gd name="connsiteY108" fmla="*/ 894318 h 1698529"/>
                  <a:gd name="connsiteX109" fmla="*/ 1696605 w 1936653"/>
                  <a:gd name="connsiteY109" fmla="*/ 857060 h 1698529"/>
                  <a:gd name="connsiteX110" fmla="*/ 656383 w 1936653"/>
                  <a:gd name="connsiteY110" fmla="*/ 828675 h 1698529"/>
                  <a:gd name="connsiteX111" fmla="*/ 693641 w 1936653"/>
                  <a:gd name="connsiteY111" fmla="*/ 865933 h 1698529"/>
                  <a:gd name="connsiteX112" fmla="*/ 656383 w 1936653"/>
                  <a:gd name="connsiteY112" fmla="*/ 903191 h 1698529"/>
                  <a:gd name="connsiteX113" fmla="*/ 619125 w 1936653"/>
                  <a:gd name="connsiteY113" fmla="*/ 865933 h 1698529"/>
                  <a:gd name="connsiteX114" fmla="*/ 656383 w 1936653"/>
                  <a:gd name="connsiteY114" fmla="*/ 828675 h 1698529"/>
                  <a:gd name="connsiteX115" fmla="*/ 246808 w 1936653"/>
                  <a:gd name="connsiteY115" fmla="*/ 823913 h 1698529"/>
                  <a:gd name="connsiteX116" fmla="*/ 284066 w 1936653"/>
                  <a:gd name="connsiteY116" fmla="*/ 861171 h 1698529"/>
                  <a:gd name="connsiteX117" fmla="*/ 246808 w 1936653"/>
                  <a:gd name="connsiteY117" fmla="*/ 898429 h 1698529"/>
                  <a:gd name="connsiteX118" fmla="*/ 209550 w 1936653"/>
                  <a:gd name="connsiteY118" fmla="*/ 861171 h 1698529"/>
                  <a:gd name="connsiteX119" fmla="*/ 246808 w 1936653"/>
                  <a:gd name="connsiteY119" fmla="*/ 823913 h 1698529"/>
                  <a:gd name="connsiteX120" fmla="*/ 1219761 w 1936653"/>
                  <a:gd name="connsiteY120" fmla="*/ 726977 h 1698529"/>
                  <a:gd name="connsiteX121" fmla="*/ 1257019 w 1936653"/>
                  <a:gd name="connsiteY121" fmla="*/ 764235 h 1698529"/>
                  <a:gd name="connsiteX122" fmla="*/ 1219761 w 1936653"/>
                  <a:gd name="connsiteY122" fmla="*/ 801493 h 1698529"/>
                  <a:gd name="connsiteX123" fmla="*/ 1182503 w 1936653"/>
                  <a:gd name="connsiteY123" fmla="*/ 764235 h 1698529"/>
                  <a:gd name="connsiteX124" fmla="*/ 1219761 w 1936653"/>
                  <a:gd name="connsiteY124" fmla="*/ 726977 h 1698529"/>
                  <a:gd name="connsiteX125" fmla="*/ 1899395 w 1936653"/>
                  <a:gd name="connsiteY125" fmla="*/ 714377 h 1698529"/>
                  <a:gd name="connsiteX126" fmla="*/ 1936653 w 1936653"/>
                  <a:gd name="connsiteY126" fmla="*/ 751635 h 1698529"/>
                  <a:gd name="connsiteX127" fmla="*/ 1899395 w 1936653"/>
                  <a:gd name="connsiteY127" fmla="*/ 788893 h 1698529"/>
                  <a:gd name="connsiteX128" fmla="*/ 1862137 w 1936653"/>
                  <a:gd name="connsiteY128" fmla="*/ 751635 h 1698529"/>
                  <a:gd name="connsiteX129" fmla="*/ 1899395 w 1936653"/>
                  <a:gd name="connsiteY129" fmla="*/ 714377 h 1698529"/>
                  <a:gd name="connsiteX130" fmla="*/ 1523158 w 1936653"/>
                  <a:gd name="connsiteY130" fmla="*/ 695326 h 1698529"/>
                  <a:gd name="connsiteX131" fmla="*/ 1560416 w 1936653"/>
                  <a:gd name="connsiteY131" fmla="*/ 732584 h 1698529"/>
                  <a:gd name="connsiteX132" fmla="*/ 1523158 w 1936653"/>
                  <a:gd name="connsiteY132" fmla="*/ 769842 h 1698529"/>
                  <a:gd name="connsiteX133" fmla="*/ 1485900 w 1936653"/>
                  <a:gd name="connsiteY133" fmla="*/ 732584 h 1698529"/>
                  <a:gd name="connsiteX134" fmla="*/ 1523158 w 1936653"/>
                  <a:gd name="connsiteY134" fmla="*/ 695326 h 1698529"/>
                  <a:gd name="connsiteX135" fmla="*/ 446833 w 1936653"/>
                  <a:gd name="connsiteY135" fmla="*/ 681038 h 1698529"/>
                  <a:gd name="connsiteX136" fmla="*/ 484091 w 1936653"/>
                  <a:gd name="connsiteY136" fmla="*/ 718296 h 1698529"/>
                  <a:gd name="connsiteX137" fmla="*/ 446833 w 1936653"/>
                  <a:gd name="connsiteY137" fmla="*/ 755554 h 1698529"/>
                  <a:gd name="connsiteX138" fmla="*/ 409575 w 1936653"/>
                  <a:gd name="connsiteY138" fmla="*/ 718296 h 1698529"/>
                  <a:gd name="connsiteX139" fmla="*/ 446833 w 1936653"/>
                  <a:gd name="connsiteY139" fmla="*/ 681038 h 1698529"/>
                  <a:gd name="connsiteX140" fmla="*/ 970708 w 1936653"/>
                  <a:gd name="connsiteY140" fmla="*/ 676276 h 1698529"/>
                  <a:gd name="connsiteX141" fmla="*/ 1007966 w 1936653"/>
                  <a:gd name="connsiteY141" fmla="*/ 713534 h 1698529"/>
                  <a:gd name="connsiteX142" fmla="*/ 970708 w 1936653"/>
                  <a:gd name="connsiteY142" fmla="*/ 750792 h 1698529"/>
                  <a:gd name="connsiteX143" fmla="*/ 933450 w 1936653"/>
                  <a:gd name="connsiteY143" fmla="*/ 713534 h 1698529"/>
                  <a:gd name="connsiteX144" fmla="*/ 970708 w 1936653"/>
                  <a:gd name="connsiteY144" fmla="*/ 676276 h 1698529"/>
                  <a:gd name="connsiteX145" fmla="*/ 37258 w 1936653"/>
                  <a:gd name="connsiteY145" fmla="*/ 676276 h 1698529"/>
                  <a:gd name="connsiteX146" fmla="*/ 74516 w 1936653"/>
                  <a:gd name="connsiteY146" fmla="*/ 713534 h 1698529"/>
                  <a:gd name="connsiteX147" fmla="*/ 37258 w 1936653"/>
                  <a:gd name="connsiteY147" fmla="*/ 750792 h 1698529"/>
                  <a:gd name="connsiteX148" fmla="*/ 0 w 1936653"/>
                  <a:gd name="connsiteY148" fmla="*/ 713534 h 1698529"/>
                  <a:gd name="connsiteX149" fmla="*/ 37258 w 1936653"/>
                  <a:gd name="connsiteY149" fmla="*/ 676276 h 1698529"/>
                  <a:gd name="connsiteX150" fmla="*/ 656383 w 1936653"/>
                  <a:gd name="connsiteY150" fmla="*/ 652462 h 1698529"/>
                  <a:gd name="connsiteX151" fmla="*/ 693641 w 1936653"/>
                  <a:gd name="connsiteY151" fmla="*/ 689720 h 1698529"/>
                  <a:gd name="connsiteX152" fmla="*/ 656383 w 1936653"/>
                  <a:gd name="connsiteY152" fmla="*/ 726978 h 1698529"/>
                  <a:gd name="connsiteX153" fmla="*/ 619125 w 1936653"/>
                  <a:gd name="connsiteY153" fmla="*/ 689720 h 1698529"/>
                  <a:gd name="connsiteX154" fmla="*/ 656383 w 1936653"/>
                  <a:gd name="connsiteY154" fmla="*/ 652462 h 1698529"/>
                  <a:gd name="connsiteX155" fmla="*/ 1313608 w 1936653"/>
                  <a:gd name="connsiteY155" fmla="*/ 547689 h 1698529"/>
                  <a:gd name="connsiteX156" fmla="*/ 1350866 w 1936653"/>
                  <a:gd name="connsiteY156" fmla="*/ 584947 h 1698529"/>
                  <a:gd name="connsiteX157" fmla="*/ 1313608 w 1936653"/>
                  <a:gd name="connsiteY157" fmla="*/ 622205 h 1698529"/>
                  <a:gd name="connsiteX158" fmla="*/ 1276350 w 1936653"/>
                  <a:gd name="connsiteY158" fmla="*/ 584947 h 1698529"/>
                  <a:gd name="connsiteX159" fmla="*/ 1313608 w 1936653"/>
                  <a:gd name="connsiteY159" fmla="*/ 547689 h 1698529"/>
                  <a:gd name="connsiteX160" fmla="*/ 1728991 w 1936653"/>
                  <a:gd name="connsiteY160" fmla="*/ 503139 h 1698529"/>
                  <a:gd name="connsiteX161" fmla="*/ 1766249 w 1936653"/>
                  <a:gd name="connsiteY161" fmla="*/ 540397 h 1698529"/>
                  <a:gd name="connsiteX162" fmla="*/ 1728991 w 1936653"/>
                  <a:gd name="connsiteY162" fmla="*/ 577655 h 1698529"/>
                  <a:gd name="connsiteX163" fmla="*/ 1691733 w 1936653"/>
                  <a:gd name="connsiteY163" fmla="*/ 540397 h 1698529"/>
                  <a:gd name="connsiteX164" fmla="*/ 1728991 w 1936653"/>
                  <a:gd name="connsiteY164" fmla="*/ 503139 h 1698529"/>
                  <a:gd name="connsiteX165" fmla="*/ 723058 w 1936653"/>
                  <a:gd name="connsiteY165" fmla="*/ 476250 h 1698529"/>
                  <a:gd name="connsiteX166" fmla="*/ 760316 w 1936653"/>
                  <a:gd name="connsiteY166" fmla="*/ 513508 h 1698529"/>
                  <a:gd name="connsiteX167" fmla="*/ 723058 w 1936653"/>
                  <a:gd name="connsiteY167" fmla="*/ 550766 h 1698529"/>
                  <a:gd name="connsiteX168" fmla="*/ 685800 w 1936653"/>
                  <a:gd name="connsiteY168" fmla="*/ 513508 h 1698529"/>
                  <a:gd name="connsiteX169" fmla="*/ 723058 w 1936653"/>
                  <a:gd name="connsiteY169" fmla="*/ 476250 h 1698529"/>
                  <a:gd name="connsiteX170" fmla="*/ 251570 w 1936653"/>
                  <a:gd name="connsiteY170" fmla="*/ 461962 h 1698529"/>
                  <a:gd name="connsiteX171" fmla="*/ 288828 w 1936653"/>
                  <a:gd name="connsiteY171" fmla="*/ 499220 h 1698529"/>
                  <a:gd name="connsiteX172" fmla="*/ 251570 w 1936653"/>
                  <a:gd name="connsiteY172" fmla="*/ 536478 h 1698529"/>
                  <a:gd name="connsiteX173" fmla="*/ 214312 w 1936653"/>
                  <a:gd name="connsiteY173" fmla="*/ 499220 h 1698529"/>
                  <a:gd name="connsiteX174" fmla="*/ 251570 w 1936653"/>
                  <a:gd name="connsiteY174" fmla="*/ 461962 h 1698529"/>
                  <a:gd name="connsiteX175" fmla="*/ 1522332 w 1936653"/>
                  <a:gd name="connsiteY175" fmla="*/ 404813 h 1698529"/>
                  <a:gd name="connsiteX176" fmla="*/ 1559590 w 1936653"/>
                  <a:gd name="connsiteY176" fmla="*/ 442071 h 1698529"/>
                  <a:gd name="connsiteX177" fmla="*/ 1522332 w 1936653"/>
                  <a:gd name="connsiteY177" fmla="*/ 479329 h 1698529"/>
                  <a:gd name="connsiteX178" fmla="*/ 1485074 w 1936653"/>
                  <a:gd name="connsiteY178" fmla="*/ 442071 h 1698529"/>
                  <a:gd name="connsiteX179" fmla="*/ 1522332 w 1936653"/>
                  <a:gd name="connsiteY179" fmla="*/ 404813 h 1698529"/>
                  <a:gd name="connsiteX180" fmla="*/ 1080245 w 1936653"/>
                  <a:gd name="connsiteY180" fmla="*/ 395288 h 1698529"/>
                  <a:gd name="connsiteX181" fmla="*/ 1117503 w 1936653"/>
                  <a:gd name="connsiteY181" fmla="*/ 432546 h 1698529"/>
                  <a:gd name="connsiteX182" fmla="*/ 1080245 w 1936653"/>
                  <a:gd name="connsiteY182" fmla="*/ 469804 h 1698529"/>
                  <a:gd name="connsiteX183" fmla="*/ 1042987 w 1936653"/>
                  <a:gd name="connsiteY183" fmla="*/ 432546 h 1698529"/>
                  <a:gd name="connsiteX184" fmla="*/ 1080245 w 1936653"/>
                  <a:gd name="connsiteY184" fmla="*/ 395288 h 1698529"/>
                  <a:gd name="connsiteX185" fmla="*/ 513508 w 1936653"/>
                  <a:gd name="connsiteY185" fmla="*/ 328613 h 1698529"/>
                  <a:gd name="connsiteX186" fmla="*/ 550766 w 1936653"/>
                  <a:gd name="connsiteY186" fmla="*/ 365871 h 1698529"/>
                  <a:gd name="connsiteX187" fmla="*/ 513508 w 1936653"/>
                  <a:gd name="connsiteY187" fmla="*/ 403129 h 1698529"/>
                  <a:gd name="connsiteX188" fmla="*/ 476250 w 1936653"/>
                  <a:gd name="connsiteY188" fmla="*/ 365871 h 1698529"/>
                  <a:gd name="connsiteX189" fmla="*/ 513508 w 1936653"/>
                  <a:gd name="connsiteY189" fmla="*/ 328613 h 1698529"/>
                  <a:gd name="connsiteX190" fmla="*/ 870695 w 1936653"/>
                  <a:gd name="connsiteY190" fmla="*/ 247651 h 1698529"/>
                  <a:gd name="connsiteX191" fmla="*/ 907953 w 1936653"/>
                  <a:gd name="connsiteY191" fmla="*/ 284909 h 1698529"/>
                  <a:gd name="connsiteX192" fmla="*/ 870695 w 1936653"/>
                  <a:gd name="connsiteY192" fmla="*/ 322167 h 1698529"/>
                  <a:gd name="connsiteX193" fmla="*/ 833437 w 1936653"/>
                  <a:gd name="connsiteY193" fmla="*/ 284909 h 1698529"/>
                  <a:gd name="connsiteX194" fmla="*/ 870695 w 1936653"/>
                  <a:gd name="connsiteY194" fmla="*/ 247651 h 1698529"/>
                  <a:gd name="connsiteX195" fmla="*/ 1251695 w 1936653"/>
                  <a:gd name="connsiteY195" fmla="*/ 185739 h 1698529"/>
                  <a:gd name="connsiteX196" fmla="*/ 1288953 w 1936653"/>
                  <a:gd name="connsiteY196" fmla="*/ 222997 h 1698529"/>
                  <a:gd name="connsiteX197" fmla="*/ 1251695 w 1936653"/>
                  <a:gd name="connsiteY197" fmla="*/ 260255 h 1698529"/>
                  <a:gd name="connsiteX198" fmla="*/ 1214437 w 1936653"/>
                  <a:gd name="connsiteY198" fmla="*/ 222997 h 1698529"/>
                  <a:gd name="connsiteX199" fmla="*/ 1251695 w 1936653"/>
                  <a:gd name="connsiteY199" fmla="*/ 185739 h 1698529"/>
                  <a:gd name="connsiteX200" fmla="*/ 284908 w 1936653"/>
                  <a:gd name="connsiteY200" fmla="*/ 180975 h 1698529"/>
                  <a:gd name="connsiteX201" fmla="*/ 322166 w 1936653"/>
                  <a:gd name="connsiteY201" fmla="*/ 218233 h 1698529"/>
                  <a:gd name="connsiteX202" fmla="*/ 284908 w 1936653"/>
                  <a:gd name="connsiteY202" fmla="*/ 255491 h 1698529"/>
                  <a:gd name="connsiteX203" fmla="*/ 247650 w 1936653"/>
                  <a:gd name="connsiteY203" fmla="*/ 218233 h 1698529"/>
                  <a:gd name="connsiteX204" fmla="*/ 284908 w 1936653"/>
                  <a:gd name="connsiteY204" fmla="*/ 180975 h 1698529"/>
                  <a:gd name="connsiteX205" fmla="*/ 1546144 w 1936653"/>
                  <a:gd name="connsiteY205" fmla="*/ 119063 h 1698529"/>
                  <a:gd name="connsiteX206" fmla="*/ 1583402 w 1936653"/>
                  <a:gd name="connsiteY206" fmla="*/ 156321 h 1698529"/>
                  <a:gd name="connsiteX207" fmla="*/ 1546144 w 1936653"/>
                  <a:gd name="connsiteY207" fmla="*/ 193579 h 1698529"/>
                  <a:gd name="connsiteX208" fmla="*/ 1508886 w 1936653"/>
                  <a:gd name="connsiteY208" fmla="*/ 156321 h 1698529"/>
                  <a:gd name="connsiteX209" fmla="*/ 1546144 w 1936653"/>
                  <a:gd name="connsiteY209" fmla="*/ 119063 h 1698529"/>
                  <a:gd name="connsiteX210" fmla="*/ 651621 w 1936653"/>
                  <a:gd name="connsiteY210" fmla="*/ 85725 h 1698529"/>
                  <a:gd name="connsiteX211" fmla="*/ 688879 w 1936653"/>
                  <a:gd name="connsiteY211" fmla="*/ 122983 h 1698529"/>
                  <a:gd name="connsiteX212" fmla="*/ 651621 w 1936653"/>
                  <a:gd name="connsiteY212" fmla="*/ 160241 h 1698529"/>
                  <a:gd name="connsiteX213" fmla="*/ 614363 w 1936653"/>
                  <a:gd name="connsiteY213" fmla="*/ 122983 h 1698529"/>
                  <a:gd name="connsiteX214" fmla="*/ 651621 w 1936653"/>
                  <a:gd name="connsiteY214" fmla="*/ 85725 h 1698529"/>
                  <a:gd name="connsiteX215" fmla="*/ 1013571 w 1936653"/>
                  <a:gd name="connsiteY215" fmla="*/ 0 h 1698529"/>
                  <a:gd name="connsiteX216" fmla="*/ 1050829 w 1936653"/>
                  <a:gd name="connsiteY216" fmla="*/ 37258 h 1698529"/>
                  <a:gd name="connsiteX217" fmla="*/ 1013571 w 1936653"/>
                  <a:gd name="connsiteY217" fmla="*/ 74516 h 1698529"/>
                  <a:gd name="connsiteX218" fmla="*/ 976313 w 1936653"/>
                  <a:gd name="connsiteY218" fmla="*/ 37258 h 1698529"/>
                  <a:gd name="connsiteX219" fmla="*/ 1013571 w 1936653"/>
                  <a:gd name="connsiteY219" fmla="*/ 0 h 169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</a:cxnLst>
                <a:rect l="l" t="t" r="r" b="b"/>
                <a:pathLst>
                  <a:path w="1936653" h="1698529">
                    <a:moveTo>
                      <a:pt x="1198482" y="1624013"/>
                    </a:moveTo>
                    <a:cubicBezTo>
                      <a:pt x="1219059" y="1624013"/>
                      <a:pt x="1235740" y="1640694"/>
                      <a:pt x="1235740" y="1661271"/>
                    </a:cubicBezTo>
                    <a:cubicBezTo>
                      <a:pt x="1235740" y="1681848"/>
                      <a:pt x="1219059" y="1698529"/>
                      <a:pt x="1198482" y="1698529"/>
                    </a:cubicBezTo>
                    <a:cubicBezTo>
                      <a:pt x="1177905" y="1698529"/>
                      <a:pt x="1161224" y="1681848"/>
                      <a:pt x="1161224" y="1661271"/>
                    </a:cubicBezTo>
                    <a:cubicBezTo>
                      <a:pt x="1161224" y="1640694"/>
                      <a:pt x="1177905" y="1624013"/>
                      <a:pt x="1198482" y="1624013"/>
                    </a:cubicBezTo>
                    <a:close/>
                    <a:moveTo>
                      <a:pt x="888920" y="1585913"/>
                    </a:moveTo>
                    <a:cubicBezTo>
                      <a:pt x="909497" y="1585913"/>
                      <a:pt x="926178" y="1602594"/>
                      <a:pt x="926178" y="1623171"/>
                    </a:cubicBezTo>
                    <a:cubicBezTo>
                      <a:pt x="926178" y="1643748"/>
                      <a:pt x="909497" y="1660429"/>
                      <a:pt x="888920" y="1660429"/>
                    </a:cubicBezTo>
                    <a:cubicBezTo>
                      <a:pt x="868343" y="1660429"/>
                      <a:pt x="851662" y="1643748"/>
                      <a:pt x="851662" y="1623171"/>
                    </a:cubicBezTo>
                    <a:cubicBezTo>
                      <a:pt x="851662" y="1602594"/>
                      <a:pt x="868343" y="1585913"/>
                      <a:pt x="888920" y="1585913"/>
                    </a:cubicBezTo>
                    <a:close/>
                    <a:moveTo>
                      <a:pt x="1560432" y="1543050"/>
                    </a:moveTo>
                    <a:cubicBezTo>
                      <a:pt x="1581009" y="1543050"/>
                      <a:pt x="1597690" y="1559731"/>
                      <a:pt x="1597690" y="1580308"/>
                    </a:cubicBezTo>
                    <a:cubicBezTo>
                      <a:pt x="1597690" y="1600885"/>
                      <a:pt x="1581009" y="1617566"/>
                      <a:pt x="1560432" y="1617566"/>
                    </a:cubicBezTo>
                    <a:cubicBezTo>
                      <a:pt x="1539855" y="1617566"/>
                      <a:pt x="1523174" y="1600885"/>
                      <a:pt x="1523174" y="1580308"/>
                    </a:cubicBezTo>
                    <a:cubicBezTo>
                      <a:pt x="1523174" y="1559731"/>
                      <a:pt x="1539855" y="1543050"/>
                      <a:pt x="1560432" y="1543050"/>
                    </a:cubicBezTo>
                    <a:close/>
                    <a:moveTo>
                      <a:pt x="436482" y="1519238"/>
                    </a:moveTo>
                    <a:cubicBezTo>
                      <a:pt x="457059" y="1519238"/>
                      <a:pt x="473740" y="1535919"/>
                      <a:pt x="473740" y="1556496"/>
                    </a:cubicBezTo>
                    <a:cubicBezTo>
                      <a:pt x="473740" y="1577073"/>
                      <a:pt x="457059" y="1593754"/>
                      <a:pt x="436482" y="1593754"/>
                    </a:cubicBezTo>
                    <a:cubicBezTo>
                      <a:pt x="415905" y="1593754"/>
                      <a:pt x="399224" y="1577073"/>
                      <a:pt x="399224" y="1556496"/>
                    </a:cubicBezTo>
                    <a:cubicBezTo>
                      <a:pt x="399224" y="1535919"/>
                      <a:pt x="415905" y="1519238"/>
                      <a:pt x="436482" y="1519238"/>
                    </a:cubicBezTo>
                    <a:close/>
                    <a:moveTo>
                      <a:pt x="665908" y="1471614"/>
                    </a:moveTo>
                    <a:cubicBezTo>
                      <a:pt x="686485" y="1471614"/>
                      <a:pt x="703166" y="1488295"/>
                      <a:pt x="703166" y="1508872"/>
                    </a:cubicBezTo>
                    <a:cubicBezTo>
                      <a:pt x="703166" y="1529449"/>
                      <a:pt x="686485" y="1546130"/>
                      <a:pt x="665908" y="1546130"/>
                    </a:cubicBezTo>
                    <a:cubicBezTo>
                      <a:pt x="645331" y="1546130"/>
                      <a:pt x="628650" y="1529449"/>
                      <a:pt x="628650" y="1508872"/>
                    </a:cubicBezTo>
                    <a:cubicBezTo>
                      <a:pt x="628650" y="1488295"/>
                      <a:pt x="645331" y="1471614"/>
                      <a:pt x="665908" y="1471614"/>
                    </a:cubicBezTo>
                    <a:close/>
                    <a:moveTo>
                      <a:pt x="1104058" y="1428751"/>
                    </a:moveTo>
                    <a:cubicBezTo>
                      <a:pt x="1124635" y="1428751"/>
                      <a:pt x="1141316" y="1445432"/>
                      <a:pt x="1141316" y="1466009"/>
                    </a:cubicBezTo>
                    <a:cubicBezTo>
                      <a:pt x="1141316" y="1486586"/>
                      <a:pt x="1124635" y="1503267"/>
                      <a:pt x="1104058" y="1503267"/>
                    </a:cubicBezTo>
                    <a:cubicBezTo>
                      <a:pt x="1083481" y="1503267"/>
                      <a:pt x="1066800" y="1486586"/>
                      <a:pt x="1066800" y="1466009"/>
                    </a:cubicBezTo>
                    <a:cubicBezTo>
                      <a:pt x="1066800" y="1445432"/>
                      <a:pt x="1083481" y="1428751"/>
                      <a:pt x="1104058" y="1428751"/>
                    </a:cubicBezTo>
                    <a:close/>
                    <a:moveTo>
                      <a:pt x="1351708" y="1414464"/>
                    </a:moveTo>
                    <a:cubicBezTo>
                      <a:pt x="1372285" y="1414464"/>
                      <a:pt x="1388966" y="1431145"/>
                      <a:pt x="1388966" y="1451722"/>
                    </a:cubicBezTo>
                    <a:cubicBezTo>
                      <a:pt x="1388966" y="1472299"/>
                      <a:pt x="1372285" y="1488980"/>
                      <a:pt x="1351708" y="1488980"/>
                    </a:cubicBezTo>
                    <a:cubicBezTo>
                      <a:pt x="1331131" y="1488980"/>
                      <a:pt x="1314450" y="1472299"/>
                      <a:pt x="1314450" y="1451722"/>
                    </a:cubicBezTo>
                    <a:cubicBezTo>
                      <a:pt x="1314450" y="1431145"/>
                      <a:pt x="1331131" y="1414464"/>
                      <a:pt x="1351708" y="1414464"/>
                    </a:cubicBezTo>
                    <a:close/>
                    <a:moveTo>
                      <a:pt x="203120" y="1328738"/>
                    </a:moveTo>
                    <a:cubicBezTo>
                      <a:pt x="223697" y="1328738"/>
                      <a:pt x="240378" y="1345419"/>
                      <a:pt x="240378" y="1365996"/>
                    </a:cubicBezTo>
                    <a:cubicBezTo>
                      <a:pt x="240378" y="1386573"/>
                      <a:pt x="223697" y="1403254"/>
                      <a:pt x="203120" y="1403254"/>
                    </a:cubicBezTo>
                    <a:cubicBezTo>
                      <a:pt x="182543" y="1403254"/>
                      <a:pt x="165862" y="1386573"/>
                      <a:pt x="165862" y="1365996"/>
                    </a:cubicBezTo>
                    <a:cubicBezTo>
                      <a:pt x="165862" y="1345419"/>
                      <a:pt x="182543" y="1328738"/>
                      <a:pt x="203120" y="1328738"/>
                    </a:cubicBezTo>
                    <a:close/>
                    <a:moveTo>
                      <a:pt x="1608883" y="1290639"/>
                    </a:moveTo>
                    <a:cubicBezTo>
                      <a:pt x="1629460" y="1290639"/>
                      <a:pt x="1646141" y="1307320"/>
                      <a:pt x="1646141" y="1327897"/>
                    </a:cubicBezTo>
                    <a:cubicBezTo>
                      <a:pt x="1646141" y="1348474"/>
                      <a:pt x="1629460" y="1365155"/>
                      <a:pt x="1608883" y="1365155"/>
                    </a:cubicBezTo>
                    <a:cubicBezTo>
                      <a:pt x="1588306" y="1365155"/>
                      <a:pt x="1571625" y="1348474"/>
                      <a:pt x="1571625" y="1327897"/>
                    </a:cubicBezTo>
                    <a:cubicBezTo>
                      <a:pt x="1571625" y="1307320"/>
                      <a:pt x="1588306" y="1290639"/>
                      <a:pt x="1608883" y="1290639"/>
                    </a:cubicBezTo>
                    <a:close/>
                    <a:moveTo>
                      <a:pt x="894508" y="1281114"/>
                    </a:moveTo>
                    <a:cubicBezTo>
                      <a:pt x="915085" y="1281114"/>
                      <a:pt x="931766" y="1297795"/>
                      <a:pt x="931766" y="1318372"/>
                    </a:cubicBezTo>
                    <a:cubicBezTo>
                      <a:pt x="931766" y="1338949"/>
                      <a:pt x="915085" y="1355630"/>
                      <a:pt x="894508" y="1355630"/>
                    </a:cubicBezTo>
                    <a:cubicBezTo>
                      <a:pt x="873931" y="1355630"/>
                      <a:pt x="857250" y="1338949"/>
                      <a:pt x="857250" y="1318372"/>
                    </a:cubicBezTo>
                    <a:cubicBezTo>
                      <a:pt x="857250" y="1297795"/>
                      <a:pt x="873931" y="1281114"/>
                      <a:pt x="894508" y="1281114"/>
                    </a:cubicBezTo>
                    <a:close/>
                    <a:moveTo>
                      <a:pt x="484090" y="1253381"/>
                    </a:moveTo>
                    <a:cubicBezTo>
                      <a:pt x="504667" y="1253381"/>
                      <a:pt x="521348" y="1270062"/>
                      <a:pt x="521348" y="1290639"/>
                    </a:cubicBezTo>
                    <a:cubicBezTo>
                      <a:pt x="521348" y="1311216"/>
                      <a:pt x="504667" y="1327897"/>
                      <a:pt x="484090" y="1327897"/>
                    </a:cubicBezTo>
                    <a:cubicBezTo>
                      <a:pt x="463513" y="1327897"/>
                      <a:pt x="446832" y="1311216"/>
                      <a:pt x="446832" y="1290639"/>
                    </a:cubicBezTo>
                    <a:cubicBezTo>
                      <a:pt x="446832" y="1270062"/>
                      <a:pt x="463513" y="1253381"/>
                      <a:pt x="484090" y="1253381"/>
                    </a:cubicBezTo>
                    <a:close/>
                    <a:moveTo>
                      <a:pt x="1156446" y="1138238"/>
                    </a:moveTo>
                    <a:cubicBezTo>
                      <a:pt x="1177023" y="1138238"/>
                      <a:pt x="1193704" y="1154919"/>
                      <a:pt x="1193704" y="1175496"/>
                    </a:cubicBezTo>
                    <a:cubicBezTo>
                      <a:pt x="1193704" y="1196073"/>
                      <a:pt x="1177023" y="1212754"/>
                      <a:pt x="1156446" y="1212754"/>
                    </a:cubicBezTo>
                    <a:cubicBezTo>
                      <a:pt x="1135869" y="1212754"/>
                      <a:pt x="1119188" y="1196073"/>
                      <a:pt x="1119188" y="1175496"/>
                    </a:cubicBezTo>
                    <a:cubicBezTo>
                      <a:pt x="1119188" y="1154919"/>
                      <a:pt x="1135869" y="1138238"/>
                      <a:pt x="1156446" y="1138238"/>
                    </a:cubicBezTo>
                    <a:close/>
                    <a:moveTo>
                      <a:pt x="1394571" y="1119188"/>
                    </a:moveTo>
                    <a:cubicBezTo>
                      <a:pt x="1415148" y="1119188"/>
                      <a:pt x="1431829" y="1135869"/>
                      <a:pt x="1431829" y="1156446"/>
                    </a:cubicBezTo>
                    <a:cubicBezTo>
                      <a:pt x="1431829" y="1177023"/>
                      <a:pt x="1415148" y="1193704"/>
                      <a:pt x="1394571" y="1193704"/>
                    </a:cubicBezTo>
                    <a:cubicBezTo>
                      <a:pt x="1373994" y="1193704"/>
                      <a:pt x="1357313" y="1177023"/>
                      <a:pt x="1357313" y="1156446"/>
                    </a:cubicBezTo>
                    <a:cubicBezTo>
                      <a:pt x="1357313" y="1135869"/>
                      <a:pt x="1373994" y="1119188"/>
                      <a:pt x="1394571" y="1119188"/>
                    </a:cubicBezTo>
                    <a:close/>
                    <a:moveTo>
                      <a:pt x="680196" y="1109663"/>
                    </a:moveTo>
                    <a:cubicBezTo>
                      <a:pt x="700773" y="1109663"/>
                      <a:pt x="717454" y="1126344"/>
                      <a:pt x="717454" y="1146921"/>
                    </a:cubicBezTo>
                    <a:cubicBezTo>
                      <a:pt x="717454" y="1167498"/>
                      <a:pt x="700773" y="1184179"/>
                      <a:pt x="680196" y="1184179"/>
                    </a:cubicBezTo>
                    <a:cubicBezTo>
                      <a:pt x="659619" y="1184179"/>
                      <a:pt x="642938" y="1167498"/>
                      <a:pt x="642938" y="1146921"/>
                    </a:cubicBezTo>
                    <a:cubicBezTo>
                      <a:pt x="642938" y="1126344"/>
                      <a:pt x="659619" y="1109663"/>
                      <a:pt x="680196" y="1109663"/>
                    </a:cubicBezTo>
                    <a:close/>
                    <a:moveTo>
                      <a:pt x="265858" y="1100137"/>
                    </a:moveTo>
                    <a:cubicBezTo>
                      <a:pt x="286435" y="1100137"/>
                      <a:pt x="303116" y="1116818"/>
                      <a:pt x="303116" y="1137395"/>
                    </a:cubicBezTo>
                    <a:cubicBezTo>
                      <a:pt x="303116" y="1157972"/>
                      <a:pt x="286435" y="1174653"/>
                      <a:pt x="265858" y="1174653"/>
                    </a:cubicBezTo>
                    <a:cubicBezTo>
                      <a:pt x="245281" y="1174653"/>
                      <a:pt x="228600" y="1157972"/>
                      <a:pt x="228600" y="1137395"/>
                    </a:cubicBezTo>
                    <a:cubicBezTo>
                      <a:pt x="228600" y="1116818"/>
                      <a:pt x="245281" y="1100137"/>
                      <a:pt x="265858" y="1100137"/>
                    </a:cubicBezTo>
                    <a:close/>
                    <a:moveTo>
                      <a:pt x="1846182" y="1076325"/>
                    </a:moveTo>
                    <a:cubicBezTo>
                      <a:pt x="1866759" y="1076325"/>
                      <a:pt x="1883440" y="1093006"/>
                      <a:pt x="1883440" y="1113583"/>
                    </a:cubicBezTo>
                    <a:cubicBezTo>
                      <a:pt x="1883440" y="1134160"/>
                      <a:pt x="1866759" y="1150841"/>
                      <a:pt x="1846182" y="1150841"/>
                    </a:cubicBezTo>
                    <a:cubicBezTo>
                      <a:pt x="1825605" y="1150841"/>
                      <a:pt x="1808924" y="1134160"/>
                      <a:pt x="1808924" y="1113583"/>
                    </a:cubicBezTo>
                    <a:cubicBezTo>
                      <a:pt x="1808924" y="1093006"/>
                      <a:pt x="1825605" y="1076325"/>
                      <a:pt x="1846182" y="1076325"/>
                    </a:cubicBezTo>
                    <a:close/>
                    <a:moveTo>
                      <a:pt x="1604120" y="1019176"/>
                    </a:moveTo>
                    <a:cubicBezTo>
                      <a:pt x="1624697" y="1019176"/>
                      <a:pt x="1641378" y="1035857"/>
                      <a:pt x="1641378" y="1056434"/>
                    </a:cubicBezTo>
                    <a:cubicBezTo>
                      <a:pt x="1641378" y="1077011"/>
                      <a:pt x="1624697" y="1093692"/>
                      <a:pt x="1604120" y="1093692"/>
                    </a:cubicBezTo>
                    <a:cubicBezTo>
                      <a:pt x="1583543" y="1093692"/>
                      <a:pt x="1566862" y="1077011"/>
                      <a:pt x="1566862" y="1056434"/>
                    </a:cubicBezTo>
                    <a:cubicBezTo>
                      <a:pt x="1566862" y="1035857"/>
                      <a:pt x="1583543" y="1019176"/>
                      <a:pt x="1604120" y="1019176"/>
                    </a:cubicBezTo>
                    <a:close/>
                    <a:moveTo>
                      <a:pt x="470646" y="962026"/>
                    </a:moveTo>
                    <a:cubicBezTo>
                      <a:pt x="491223" y="962026"/>
                      <a:pt x="507904" y="978707"/>
                      <a:pt x="507904" y="999284"/>
                    </a:cubicBezTo>
                    <a:cubicBezTo>
                      <a:pt x="507904" y="1019861"/>
                      <a:pt x="491223" y="1036542"/>
                      <a:pt x="470646" y="1036542"/>
                    </a:cubicBezTo>
                    <a:cubicBezTo>
                      <a:pt x="450069" y="1036542"/>
                      <a:pt x="433388" y="1019861"/>
                      <a:pt x="433388" y="999284"/>
                    </a:cubicBezTo>
                    <a:cubicBezTo>
                      <a:pt x="433388" y="978707"/>
                      <a:pt x="450069" y="962026"/>
                      <a:pt x="470646" y="962026"/>
                    </a:cubicBezTo>
                    <a:close/>
                    <a:moveTo>
                      <a:pt x="873353" y="943629"/>
                    </a:moveTo>
                    <a:cubicBezTo>
                      <a:pt x="893930" y="943629"/>
                      <a:pt x="910611" y="960310"/>
                      <a:pt x="910611" y="980887"/>
                    </a:cubicBezTo>
                    <a:cubicBezTo>
                      <a:pt x="910611" y="1001464"/>
                      <a:pt x="893930" y="1018145"/>
                      <a:pt x="873353" y="1018145"/>
                    </a:cubicBezTo>
                    <a:cubicBezTo>
                      <a:pt x="852776" y="1018145"/>
                      <a:pt x="836095" y="1001464"/>
                      <a:pt x="836095" y="980887"/>
                    </a:cubicBezTo>
                    <a:cubicBezTo>
                      <a:pt x="836095" y="960310"/>
                      <a:pt x="852776" y="943629"/>
                      <a:pt x="873353" y="943629"/>
                    </a:cubicBezTo>
                    <a:close/>
                    <a:moveTo>
                      <a:pt x="1129273" y="912715"/>
                    </a:moveTo>
                    <a:cubicBezTo>
                      <a:pt x="1149850" y="912715"/>
                      <a:pt x="1166531" y="929396"/>
                      <a:pt x="1166531" y="949973"/>
                    </a:cubicBezTo>
                    <a:cubicBezTo>
                      <a:pt x="1166531" y="970550"/>
                      <a:pt x="1149850" y="987231"/>
                      <a:pt x="1129273" y="987231"/>
                    </a:cubicBezTo>
                    <a:cubicBezTo>
                      <a:pt x="1108696" y="987231"/>
                      <a:pt x="1092015" y="970550"/>
                      <a:pt x="1092015" y="949973"/>
                    </a:cubicBezTo>
                    <a:cubicBezTo>
                      <a:pt x="1092015" y="929396"/>
                      <a:pt x="1108696" y="912715"/>
                      <a:pt x="1129273" y="912715"/>
                    </a:cubicBezTo>
                    <a:close/>
                    <a:moveTo>
                      <a:pt x="1394570" y="871539"/>
                    </a:moveTo>
                    <a:cubicBezTo>
                      <a:pt x="1415147" y="871539"/>
                      <a:pt x="1431828" y="888220"/>
                      <a:pt x="1431828" y="908797"/>
                    </a:cubicBezTo>
                    <a:cubicBezTo>
                      <a:pt x="1431828" y="929374"/>
                      <a:pt x="1415147" y="946055"/>
                      <a:pt x="1394570" y="946055"/>
                    </a:cubicBezTo>
                    <a:cubicBezTo>
                      <a:pt x="1373993" y="946055"/>
                      <a:pt x="1357312" y="929374"/>
                      <a:pt x="1357312" y="908797"/>
                    </a:cubicBezTo>
                    <a:cubicBezTo>
                      <a:pt x="1357312" y="888220"/>
                      <a:pt x="1373993" y="871539"/>
                      <a:pt x="1394570" y="871539"/>
                    </a:cubicBezTo>
                    <a:close/>
                    <a:moveTo>
                      <a:pt x="1696605" y="857060"/>
                    </a:moveTo>
                    <a:cubicBezTo>
                      <a:pt x="1717182" y="857060"/>
                      <a:pt x="1733863" y="873741"/>
                      <a:pt x="1733863" y="894318"/>
                    </a:cubicBezTo>
                    <a:cubicBezTo>
                      <a:pt x="1733863" y="914895"/>
                      <a:pt x="1717182" y="931576"/>
                      <a:pt x="1696605" y="931576"/>
                    </a:cubicBezTo>
                    <a:cubicBezTo>
                      <a:pt x="1676028" y="931576"/>
                      <a:pt x="1659347" y="914895"/>
                      <a:pt x="1659347" y="894318"/>
                    </a:cubicBezTo>
                    <a:cubicBezTo>
                      <a:pt x="1659347" y="873741"/>
                      <a:pt x="1676028" y="857060"/>
                      <a:pt x="1696605" y="857060"/>
                    </a:cubicBezTo>
                    <a:close/>
                    <a:moveTo>
                      <a:pt x="656383" y="828675"/>
                    </a:moveTo>
                    <a:cubicBezTo>
                      <a:pt x="676960" y="828675"/>
                      <a:pt x="693641" y="845356"/>
                      <a:pt x="693641" y="865933"/>
                    </a:cubicBezTo>
                    <a:cubicBezTo>
                      <a:pt x="693641" y="886510"/>
                      <a:pt x="676960" y="903191"/>
                      <a:pt x="656383" y="903191"/>
                    </a:cubicBezTo>
                    <a:cubicBezTo>
                      <a:pt x="635806" y="903191"/>
                      <a:pt x="619125" y="886510"/>
                      <a:pt x="619125" y="865933"/>
                    </a:cubicBezTo>
                    <a:cubicBezTo>
                      <a:pt x="619125" y="845356"/>
                      <a:pt x="635806" y="828675"/>
                      <a:pt x="656383" y="828675"/>
                    </a:cubicBezTo>
                    <a:close/>
                    <a:moveTo>
                      <a:pt x="246808" y="823913"/>
                    </a:moveTo>
                    <a:cubicBezTo>
                      <a:pt x="267385" y="823913"/>
                      <a:pt x="284066" y="840594"/>
                      <a:pt x="284066" y="861171"/>
                    </a:cubicBezTo>
                    <a:cubicBezTo>
                      <a:pt x="284066" y="881748"/>
                      <a:pt x="267385" y="898429"/>
                      <a:pt x="246808" y="898429"/>
                    </a:cubicBezTo>
                    <a:cubicBezTo>
                      <a:pt x="226231" y="898429"/>
                      <a:pt x="209550" y="881748"/>
                      <a:pt x="209550" y="861171"/>
                    </a:cubicBezTo>
                    <a:cubicBezTo>
                      <a:pt x="209550" y="840594"/>
                      <a:pt x="226231" y="823913"/>
                      <a:pt x="246808" y="823913"/>
                    </a:cubicBezTo>
                    <a:close/>
                    <a:moveTo>
                      <a:pt x="1219761" y="726977"/>
                    </a:moveTo>
                    <a:cubicBezTo>
                      <a:pt x="1240338" y="726977"/>
                      <a:pt x="1257019" y="743658"/>
                      <a:pt x="1257019" y="764235"/>
                    </a:cubicBezTo>
                    <a:cubicBezTo>
                      <a:pt x="1257019" y="784812"/>
                      <a:pt x="1240338" y="801493"/>
                      <a:pt x="1219761" y="801493"/>
                    </a:cubicBezTo>
                    <a:cubicBezTo>
                      <a:pt x="1199184" y="801493"/>
                      <a:pt x="1182503" y="784812"/>
                      <a:pt x="1182503" y="764235"/>
                    </a:cubicBezTo>
                    <a:cubicBezTo>
                      <a:pt x="1182503" y="743658"/>
                      <a:pt x="1199184" y="726977"/>
                      <a:pt x="1219761" y="726977"/>
                    </a:cubicBezTo>
                    <a:close/>
                    <a:moveTo>
                      <a:pt x="1899395" y="714377"/>
                    </a:moveTo>
                    <a:cubicBezTo>
                      <a:pt x="1919972" y="714377"/>
                      <a:pt x="1936653" y="731058"/>
                      <a:pt x="1936653" y="751635"/>
                    </a:cubicBezTo>
                    <a:cubicBezTo>
                      <a:pt x="1936653" y="772212"/>
                      <a:pt x="1919972" y="788893"/>
                      <a:pt x="1899395" y="788893"/>
                    </a:cubicBezTo>
                    <a:cubicBezTo>
                      <a:pt x="1878818" y="788893"/>
                      <a:pt x="1862137" y="772212"/>
                      <a:pt x="1862137" y="751635"/>
                    </a:cubicBezTo>
                    <a:cubicBezTo>
                      <a:pt x="1862137" y="731058"/>
                      <a:pt x="1878818" y="714377"/>
                      <a:pt x="1899395" y="714377"/>
                    </a:cubicBezTo>
                    <a:close/>
                    <a:moveTo>
                      <a:pt x="1523158" y="695326"/>
                    </a:moveTo>
                    <a:cubicBezTo>
                      <a:pt x="1543735" y="695326"/>
                      <a:pt x="1560416" y="712007"/>
                      <a:pt x="1560416" y="732584"/>
                    </a:cubicBezTo>
                    <a:cubicBezTo>
                      <a:pt x="1560416" y="753161"/>
                      <a:pt x="1543735" y="769842"/>
                      <a:pt x="1523158" y="769842"/>
                    </a:cubicBezTo>
                    <a:cubicBezTo>
                      <a:pt x="1502581" y="769842"/>
                      <a:pt x="1485900" y="753161"/>
                      <a:pt x="1485900" y="732584"/>
                    </a:cubicBezTo>
                    <a:cubicBezTo>
                      <a:pt x="1485900" y="712007"/>
                      <a:pt x="1502581" y="695326"/>
                      <a:pt x="1523158" y="695326"/>
                    </a:cubicBezTo>
                    <a:close/>
                    <a:moveTo>
                      <a:pt x="446833" y="681038"/>
                    </a:moveTo>
                    <a:cubicBezTo>
                      <a:pt x="467410" y="681038"/>
                      <a:pt x="484091" y="697719"/>
                      <a:pt x="484091" y="718296"/>
                    </a:cubicBezTo>
                    <a:cubicBezTo>
                      <a:pt x="484091" y="738873"/>
                      <a:pt x="467410" y="755554"/>
                      <a:pt x="446833" y="755554"/>
                    </a:cubicBezTo>
                    <a:cubicBezTo>
                      <a:pt x="426256" y="755554"/>
                      <a:pt x="409575" y="738873"/>
                      <a:pt x="409575" y="718296"/>
                    </a:cubicBezTo>
                    <a:cubicBezTo>
                      <a:pt x="409575" y="697719"/>
                      <a:pt x="426256" y="681038"/>
                      <a:pt x="446833" y="681038"/>
                    </a:cubicBezTo>
                    <a:close/>
                    <a:moveTo>
                      <a:pt x="970708" y="676276"/>
                    </a:moveTo>
                    <a:cubicBezTo>
                      <a:pt x="991285" y="676276"/>
                      <a:pt x="1007966" y="692957"/>
                      <a:pt x="1007966" y="713534"/>
                    </a:cubicBezTo>
                    <a:cubicBezTo>
                      <a:pt x="1007966" y="734111"/>
                      <a:pt x="991285" y="750792"/>
                      <a:pt x="970708" y="750792"/>
                    </a:cubicBezTo>
                    <a:cubicBezTo>
                      <a:pt x="950131" y="750792"/>
                      <a:pt x="933450" y="734111"/>
                      <a:pt x="933450" y="713534"/>
                    </a:cubicBezTo>
                    <a:cubicBezTo>
                      <a:pt x="933450" y="692957"/>
                      <a:pt x="950131" y="676276"/>
                      <a:pt x="970708" y="676276"/>
                    </a:cubicBezTo>
                    <a:close/>
                    <a:moveTo>
                      <a:pt x="37258" y="676276"/>
                    </a:moveTo>
                    <a:cubicBezTo>
                      <a:pt x="57835" y="676276"/>
                      <a:pt x="74516" y="692957"/>
                      <a:pt x="74516" y="713534"/>
                    </a:cubicBezTo>
                    <a:cubicBezTo>
                      <a:pt x="74516" y="734111"/>
                      <a:pt x="57835" y="750792"/>
                      <a:pt x="37258" y="750792"/>
                    </a:cubicBezTo>
                    <a:cubicBezTo>
                      <a:pt x="16681" y="750792"/>
                      <a:pt x="0" y="734111"/>
                      <a:pt x="0" y="713534"/>
                    </a:cubicBezTo>
                    <a:cubicBezTo>
                      <a:pt x="0" y="692957"/>
                      <a:pt x="16681" y="676276"/>
                      <a:pt x="37258" y="676276"/>
                    </a:cubicBezTo>
                    <a:close/>
                    <a:moveTo>
                      <a:pt x="656383" y="652462"/>
                    </a:moveTo>
                    <a:cubicBezTo>
                      <a:pt x="676960" y="652462"/>
                      <a:pt x="693641" y="669143"/>
                      <a:pt x="693641" y="689720"/>
                    </a:cubicBezTo>
                    <a:cubicBezTo>
                      <a:pt x="693641" y="710297"/>
                      <a:pt x="676960" y="726978"/>
                      <a:pt x="656383" y="726978"/>
                    </a:cubicBezTo>
                    <a:cubicBezTo>
                      <a:pt x="635806" y="726978"/>
                      <a:pt x="619125" y="710297"/>
                      <a:pt x="619125" y="689720"/>
                    </a:cubicBezTo>
                    <a:cubicBezTo>
                      <a:pt x="619125" y="669143"/>
                      <a:pt x="635806" y="652462"/>
                      <a:pt x="656383" y="652462"/>
                    </a:cubicBezTo>
                    <a:close/>
                    <a:moveTo>
                      <a:pt x="1313608" y="547689"/>
                    </a:moveTo>
                    <a:cubicBezTo>
                      <a:pt x="1334185" y="547689"/>
                      <a:pt x="1350866" y="564370"/>
                      <a:pt x="1350866" y="584947"/>
                    </a:cubicBezTo>
                    <a:cubicBezTo>
                      <a:pt x="1350866" y="605524"/>
                      <a:pt x="1334185" y="622205"/>
                      <a:pt x="1313608" y="622205"/>
                    </a:cubicBezTo>
                    <a:cubicBezTo>
                      <a:pt x="1293031" y="622205"/>
                      <a:pt x="1276350" y="605524"/>
                      <a:pt x="1276350" y="584947"/>
                    </a:cubicBezTo>
                    <a:cubicBezTo>
                      <a:pt x="1276350" y="564370"/>
                      <a:pt x="1293031" y="547689"/>
                      <a:pt x="1313608" y="547689"/>
                    </a:cubicBezTo>
                    <a:close/>
                    <a:moveTo>
                      <a:pt x="1728991" y="503139"/>
                    </a:moveTo>
                    <a:cubicBezTo>
                      <a:pt x="1749568" y="503139"/>
                      <a:pt x="1766249" y="519820"/>
                      <a:pt x="1766249" y="540397"/>
                    </a:cubicBezTo>
                    <a:cubicBezTo>
                      <a:pt x="1766249" y="560974"/>
                      <a:pt x="1749568" y="577655"/>
                      <a:pt x="1728991" y="577655"/>
                    </a:cubicBezTo>
                    <a:cubicBezTo>
                      <a:pt x="1708414" y="577655"/>
                      <a:pt x="1691733" y="560974"/>
                      <a:pt x="1691733" y="540397"/>
                    </a:cubicBezTo>
                    <a:cubicBezTo>
                      <a:pt x="1691733" y="519820"/>
                      <a:pt x="1708414" y="503139"/>
                      <a:pt x="1728991" y="503139"/>
                    </a:cubicBezTo>
                    <a:close/>
                    <a:moveTo>
                      <a:pt x="723058" y="476250"/>
                    </a:moveTo>
                    <a:cubicBezTo>
                      <a:pt x="743635" y="476250"/>
                      <a:pt x="760316" y="492931"/>
                      <a:pt x="760316" y="513508"/>
                    </a:cubicBezTo>
                    <a:cubicBezTo>
                      <a:pt x="760316" y="534085"/>
                      <a:pt x="743635" y="550766"/>
                      <a:pt x="723058" y="550766"/>
                    </a:cubicBezTo>
                    <a:cubicBezTo>
                      <a:pt x="702481" y="550766"/>
                      <a:pt x="685800" y="534085"/>
                      <a:pt x="685800" y="513508"/>
                    </a:cubicBezTo>
                    <a:cubicBezTo>
                      <a:pt x="685800" y="492931"/>
                      <a:pt x="702481" y="476250"/>
                      <a:pt x="723058" y="476250"/>
                    </a:cubicBezTo>
                    <a:close/>
                    <a:moveTo>
                      <a:pt x="251570" y="461962"/>
                    </a:moveTo>
                    <a:cubicBezTo>
                      <a:pt x="272147" y="461962"/>
                      <a:pt x="288828" y="478643"/>
                      <a:pt x="288828" y="499220"/>
                    </a:cubicBezTo>
                    <a:cubicBezTo>
                      <a:pt x="288828" y="519797"/>
                      <a:pt x="272147" y="536478"/>
                      <a:pt x="251570" y="536478"/>
                    </a:cubicBezTo>
                    <a:cubicBezTo>
                      <a:pt x="230993" y="536478"/>
                      <a:pt x="214312" y="519797"/>
                      <a:pt x="214312" y="499220"/>
                    </a:cubicBezTo>
                    <a:cubicBezTo>
                      <a:pt x="214312" y="478643"/>
                      <a:pt x="230993" y="461962"/>
                      <a:pt x="251570" y="461962"/>
                    </a:cubicBezTo>
                    <a:close/>
                    <a:moveTo>
                      <a:pt x="1522332" y="404813"/>
                    </a:moveTo>
                    <a:cubicBezTo>
                      <a:pt x="1542909" y="404813"/>
                      <a:pt x="1559590" y="421494"/>
                      <a:pt x="1559590" y="442071"/>
                    </a:cubicBezTo>
                    <a:cubicBezTo>
                      <a:pt x="1559590" y="462648"/>
                      <a:pt x="1542909" y="479329"/>
                      <a:pt x="1522332" y="479329"/>
                    </a:cubicBezTo>
                    <a:cubicBezTo>
                      <a:pt x="1501755" y="479329"/>
                      <a:pt x="1485074" y="462648"/>
                      <a:pt x="1485074" y="442071"/>
                    </a:cubicBezTo>
                    <a:cubicBezTo>
                      <a:pt x="1485074" y="421494"/>
                      <a:pt x="1501755" y="404813"/>
                      <a:pt x="1522332" y="404813"/>
                    </a:cubicBezTo>
                    <a:close/>
                    <a:moveTo>
                      <a:pt x="1080245" y="395288"/>
                    </a:moveTo>
                    <a:cubicBezTo>
                      <a:pt x="1100822" y="395288"/>
                      <a:pt x="1117503" y="411969"/>
                      <a:pt x="1117503" y="432546"/>
                    </a:cubicBezTo>
                    <a:cubicBezTo>
                      <a:pt x="1117503" y="453123"/>
                      <a:pt x="1100822" y="469804"/>
                      <a:pt x="1080245" y="469804"/>
                    </a:cubicBezTo>
                    <a:cubicBezTo>
                      <a:pt x="1059668" y="469804"/>
                      <a:pt x="1042987" y="453123"/>
                      <a:pt x="1042987" y="432546"/>
                    </a:cubicBezTo>
                    <a:cubicBezTo>
                      <a:pt x="1042987" y="411969"/>
                      <a:pt x="1059668" y="395288"/>
                      <a:pt x="1080245" y="395288"/>
                    </a:cubicBezTo>
                    <a:close/>
                    <a:moveTo>
                      <a:pt x="513508" y="328613"/>
                    </a:moveTo>
                    <a:cubicBezTo>
                      <a:pt x="534085" y="328613"/>
                      <a:pt x="550766" y="345294"/>
                      <a:pt x="550766" y="365871"/>
                    </a:cubicBezTo>
                    <a:cubicBezTo>
                      <a:pt x="550766" y="386448"/>
                      <a:pt x="534085" y="403129"/>
                      <a:pt x="513508" y="403129"/>
                    </a:cubicBezTo>
                    <a:cubicBezTo>
                      <a:pt x="492931" y="403129"/>
                      <a:pt x="476250" y="386448"/>
                      <a:pt x="476250" y="365871"/>
                    </a:cubicBezTo>
                    <a:cubicBezTo>
                      <a:pt x="476250" y="345294"/>
                      <a:pt x="492931" y="328613"/>
                      <a:pt x="513508" y="328613"/>
                    </a:cubicBezTo>
                    <a:close/>
                    <a:moveTo>
                      <a:pt x="870695" y="247651"/>
                    </a:moveTo>
                    <a:cubicBezTo>
                      <a:pt x="891272" y="247651"/>
                      <a:pt x="907953" y="264332"/>
                      <a:pt x="907953" y="284909"/>
                    </a:cubicBezTo>
                    <a:cubicBezTo>
                      <a:pt x="907953" y="305486"/>
                      <a:pt x="891272" y="322167"/>
                      <a:pt x="870695" y="322167"/>
                    </a:cubicBezTo>
                    <a:cubicBezTo>
                      <a:pt x="850118" y="322167"/>
                      <a:pt x="833437" y="305486"/>
                      <a:pt x="833437" y="284909"/>
                    </a:cubicBezTo>
                    <a:cubicBezTo>
                      <a:pt x="833437" y="264332"/>
                      <a:pt x="850118" y="247651"/>
                      <a:pt x="870695" y="247651"/>
                    </a:cubicBezTo>
                    <a:close/>
                    <a:moveTo>
                      <a:pt x="1251695" y="185739"/>
                    </a:moveTo>
                    <a:cubicBezTo>
                      <a:pt x="1272272" y="185739"/>
                      <a:pt x="1288953" y="202420"/>
                      <a:pt x="1288953" y="222997"/>
                    </a:cubicBezTo>
                    <a:cubicBezTo>
                      <a:pt x="1288953" y="243574"/>
                      <a:pt x="1272272" y="260255"/>
                      <a:pt x="1251695" y="260255"/>
                    </a:cubicBezTo>
                    <a:cubicBezTo>
                      <a:pt x="1231118" y="260255"/>
                      <a:pt x="1214437" y="243574"/>
                      <a:pt x="1214437" y="222997"/>
                    </a:cubicBezTo>
                    <a:cubicBezTo>
                      <a:pt x="1214437" y="202420"/>
                      <a:pt x="1231118" y="185739"/>
                      <a:pt x="1251695" y="185739"/>
                    </a:cubicBezTo>
                    <a:close/>
                    <a:moveTo>
                      <a:pt x="284908" y="180975"/>
                    </a:moveTo>
                    <a:cubicBezTo>
                      <a:pt x="305485" y="180975"/>
                      <a:pt x="322166" y="197656"/>
                      <a:pt x="322166" y="218233"/>
                    </a:cubicBezTo>
                    <a:cubicBezTo>
                      <a:pt x="322166" y="238810"/>
                      <a:pt x="305485" y="255491"/>
                      <a:pt x="284908" y="255491"/>
                    </a:cubicBezTo>
                    <a:cubicBezTo>
                      <a:pt x="264331" y="255491"/>
                      <a:pt x="247650" y="238810"/>
                      <a:pt x="247650" y="218233"/>
                    </a:cubicBezTo>
                    <a:cubicBezTo>
                      <a:pt x="247650" y="197656"/>
                      <a:pt x="264331" y="180975"/>
                      <a:pt x="284908" y="180975"/>
                    </a:cubicBezTo>
                    <a:close/>
                    <a:moveTo>
                      <a:pt x="1546144" y="119063"/>
                    </a:moveTo>
                    <a:cubicBezTo>
                      <a:pt x="1566721" y="119063"/>
                      <a:pt x="1583402" y="135744"/>
                      <a:pt x="1583402" y="156321"/>
                    </a:cubicBezTo>
                    <a:cubicBezTo>
                      <a:pt x="1583402" y="176898"/>
                      <a:pt x="1566721" y="193579"/>
                      <a:pt x="1546144" y="193579"/>
                    </a:cubicBezTo>
                    <a:cubicBezTo>
                      <a:pt x="1525567" y="193579"/>
                      <a:pt x="1508886" y="176898"/>
                      <a:pt x="1508886" y="156321"/>
                    </a:cubicBezTo>
                    <a:cubicBezTo>
                      <a:pt x="1508886" y="135744"/>
                      <a:pt x="1525567" y="119063"/>
                      <a:pt x="1546144" y="119063"/>
                    </a:cubicBezTo>
                    <a:close/>
                    <a:moveTo>
                      <a:pt x="651621" y="85725"/>
                    </a:moveTo>
                    <a:cubicBezTo>
                      <a:pt x="672198" y="85725"/>
                      <a:pt x="688879" y="102406"/>
                      <a:pt x="688879" y="122983"/>
                    </a:cubicBezTo>
                    <a:cubicBezTo>
                      <a:pt x="688879" y="143560"/>
                      <a:pt x="672198" y="160241"/>
                      <a:pt x="651621" y="160241"/>
                    </a:cubicBezTo>
                    <a:cubicBezTo>
                      <a:pt x="631044" y="160241"/>
                      <a:pt x="614363" y="143560"/>
                      <a:pt x="614363" y="122983"/>
                    </a:cubicBezTo>
                    <a:cubicBezTo>
                      <a:pt x="614363" y="102406"/>
                      <a:pt x="631044" y="85725"/>
                      <a:pt x="651621" y="85725"/>
                    </a:cubicBezTo>
                    <a:close/>
                    <a:moveTo>
                      <a:pt x="1013571" y="0"/>
                    </a:moveTo>
                    <a:cubicBezTo>
                      <a:pt x="1034148" y="0"/>
                      <a:pt x="1050829" y="16681"/>
                      <a:pt x="1050829" y="37258"/>
                    </a:cubicBezTo>
                    <a:cubicBezTo>
                      <a:pt x="1050829" y="57835"/>
                      <a:pt x="1034148" y="74516"/>
                      <a:pt x="1013571" y="74516"/>
                    </a:cubicBezTo>
                    <a:cubicBezTo>
                      <a:pt x="992994" y="74516"/>
                      <a:pt x="976313" y="57835"/>
                      <a:pt x="976313" y="37258"/>
                    </a:cubicBezTo>
                    <a:cubicBezTo>
                      <a:pt x="976313" y="16681"/>
                      <a:pt x="992994" y="0"/>
                      <a:pt x="1013571" y="0"/>
                    </a:cubicBezTo>
                    <a:close/>
                  </a:path>
                </a:pathLst>
              </a:custGeom>
              <a:solidFill>
                <a:srgbClr val="003300">
                  <a:alpha val="3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星: 8 pt 104">
                <a:extLst>
                  <a:ext uri="{FF2B5EF4-FFF2-40B4-BE49-F238E27FC236}">
                    <a16:creationId xmlns:a16="http://schemas.microsoft.com/office/drawing/2014/main" id="{6AA66531-C6D2-4CDA-9E3E-14BF48A5A12B}"/>
                  </a:ext>
                </a:extLst>
              </p:cNvPr>
              <p:cNvSpPr/>
              <p:nvPr/>
            </p:nvSpPr>
            <p:spPr>
              <a:xfrm>
                <a:off x="2797803" y="5466375"/>
                <a:ext cx="212448" cy="107156"/>
              </a:xfrm>
              <a:prstGeom prst="star8">
                <a:avLst>
                  <a:gd name="adj" fmla="val 39722"/>
                </a:avLst>
              </a:prstGeom>
              <a:solidFill>
                <a:srgbClr val="00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19B0411F-8975-4CDD-B321-7AAA5FC7AC36}"/>
                  </a:ext>
                </a:extLst>
              </p:cNvPr>
              <p:cNvSpPr/>
              <p:nvPr/>
            </p:nvSpPr>
            <p:spPr>
              <a:xfrm>
                <a:off x="2859881" y="5495604"/>
                <a:ext cx="85725" cy="45719"/>
              </a:xfrm>
              <a:prstGeom prst="ellipse">
                <a:avLst/>
              </a:prstGeom>
              <a:solidFill>
                <a:srgbClr val="33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07" name="フリーフォーム: 図形 406">
              <a:extLst>
                <a:ext uri="{FF2B5EF4-FFF2-40B4-BE49-F238E27FC236}">
                  <a16:creationId xmlns:a16="http://schemas.microsoft.com/office/drawing/2014/main" id="{EE0DA93D-EDC2-4099-A17C-680D3D8EEE41}"/>
                </a:ext>
              </a:extLst>
            </p:cNvPr>
            <p:cNvSpPr/>
            <p:nvPr/>
          </p:nvSpPr>
          <p:spPr>
            <a:xfrm rot="296478">
              <a:off x="2424125" y="1814072"/>
              <a:ext cx="305030" cy="261424"/>
            </a:xfrm>
            <a:custGeom>
              <a:avLst/>
              <a:gdLst>
                <a:gd name="connsiteX0" fmla="*/ 145189 w 304116"/>
                <a:gd name="connsiteY0" fmla="*/ 61656 h 260642"/>
                <a:gd name="connsiteX1" fmla="*/ 254626 w 304116"/>
                <a:gd name="connsiteY1" fmla="*/ 114864 h 260642"/>
                <a:gd name="connsiteX2" fmla="*/ 282220 w 304116"/>
                <a:gd name="connsiteY2" fmla="*/ 259201 h 260642"/>
                <a:gd name="connsiteX3" fmla="*/ 189519 w 304116"/>
                <a:gd name="connsiteY3" fmla="*/ 179971 h 260642"/>
                <a:gd name="connsiteX4" fmla="*/ 116176 w 304116"/>
                <a:gd name="connsiteY4" fmla="*/ 83631 h 260642"/>
                <a:gd name="connsiteX5" fmla="*/ 145189 w 304116"/>
                <a:gd name="connsiteY5" fmla="*/ 61656 h 260642"/>
                <a:gd name="connsiteX6" fmla="*/ 46549 w 304116"/>
                <a:gd name="connsiteY6" fmla="*/ 0 h 260642"/>
                <a:gd name="connsiteX7" fmla="*/ 93098 w 304116"/>
                <a:gd name="connsiteY7" fmla="*/ 46549 h 260642"/>
                <a:gd name="connsiteX8" fmla="*/ 46549 w 304116"/>
                <a:gd name="connsiteY8" fmla="*/ 93098 h 260642"/>
                <a:gd name="connsiteX9" fmla="*/ 0 w 304116"/>
                <a:gd name="connsiteY9" fmla="*/ 46549 h 260642"/>
                <a:gd name="connsiteX10" fmla="*/ 46549 w 304116"/>
                <a:gd name="connsiteY10" fmla="*/ 0 h 260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116" h="260642">
                  <a:moveTo>
                    <a:pt x="145189" y="61656"/>
                  </a:moveTo>
                  <a:cubicBezTo>
                    <a:pt x="181399" y="56002"/>
                    <a:pt x="233871" y="92917"/>
                    <a:pt x="254626" y="114864"/>
                  </a:cubicBezTo>
                  <a:cubicBezTo>
                    <a:pt x="282300" y="144126"/>
                    <a:pt x="333494" y="247578"/>
                    <a:pt x="282220" y="259201"/>
                  </a:cubicBezTo>
                  <a:cubicBezTo>
                    <a:pt x="230946" y="270824"/>
                    <a:pt x="217193" y="209232"/>
                    <a:pt x="189519" y="179971"/>
                  </a:cubicBezTo>
                  <a:cubicBezTo>
                    <a:pt x="161846" y="150709"/>
                    <a:pt x="89459" y="137532"/>
                    <a:pt x="116176" y="83631"/>
                  </a:cubicBezTo>
                  <a:cubicBezTo>
                    <a:pt x="122855" y="70155"/>
                    <a:pt x="133118" y="63541"/>
                    <a:pt x="145189" y="61656"/>
                  </a:cubicBezTo>
                  <a:close/>
                  <a:moveTo>
                    <a:pt x="46549" y="0"/>
                  </a:moveTo>
                  <a:cubicBezTo>
                    <a:pt x="72257" y="0"/>
                    <a:pt x="93098" y="20841"/>
                    <a:pt x="93098" y="46549"/>
                  </a:cubicBezTo>
                  <a:cubicBezTo>
                    <a:pt x="93098" y="72257"/>
                    <a:pt x="72257" y="93098"/>
                    <a:pt x="46549" y="93098"/>
                  </a:cubicBezTo>
                  <a:cubicBezTo>
                    <a:pt x="20841" y="93098"/>
                    <a:pt x="0" y="72257"/>
                    <a:pt x="0" y="46549"/>
                  </a:cubicBezTo>
                  <a:cubicBezTo>
                    <a:pt x="0" y="20841"/>
                    <a:pt x="20841" y="0"/>
                    <a:pt x="4654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18B9AA85-9A3C-4593-A32A-27BD11B81BDE}"/>
              </a:ext>
            </a:extLst>
          </p:cNvPr>
          <p:cNvGrpSpPr/>
          <p:nvPr/>
        </p:nvGrpSpPr>
        <p:grpSpPr>
          <a:xfrm>
            <a:off x="3873501" y="1332627"/>
            <a:ext cx="2266314" cy="1736458"/>
            <a:chOff x="3835068" y="1303179"/>
            <a:chExt cx="2343179" cy="1795353"/>
          </a:xfrm>
        </p:grpSpPr>
        <p:grpSp>
          <p:nvGrpSpPr>
            <p:cNvPr id="415" name="グループ化 414">
              <a:extLst>
                <a:ext uri="{FF2B5EF4-FFF2-40B4-BE49-F238E27FC236}">
                  <a16:creationId xmlns:a16="http://schemas.microsoft.com/office/drawing/2014/main" id="{96C8B6D7-1DE9-4B32-9FC8-F7BFC9773B31}"/>
                </a:ext>
              </a:extLst>
            </p:cNvPr>
            <p:cNvGrpSpPr/>
            <p:nvPr/>
          </p:nvGrpSpPr>
          <p:grpSpPr>
            <a:xfrm>
              <a:off x="4493001" y="1303179"/>
              <a:ext cx="1018496" cy="953815"/>
              <a:chOff x="1170115" y="1552755"/>
              <a:chExt cx="1711108" cy="1602442"/>
            </a:xfrm>
          </p:grpSpPr>
          <p:grpSp>
            <p:nvGrpSpPr>
              <p:cNvPr id="416" name="グループ化 415">
                <a:extLst>
                  <a:ext uri="{FF2B5EF4-FFF2-40B4-BE49-F238E27FC236}">
                    <a16:creationId xmlns:a16="http://schemas.microsoft.com/office/drawing/2014/main" id="{DF8C4391-1A94-48DE-8A9B-26E94F7B5F1E}"/>
                  </a:ext>
                </a:extLst>
              </p:cNvPr>
              <p:cNvGrpSpPr/>
              <p:nvPr/>
            </p:nvGrpSpPr>
            <p:grpSpPr>
              <a:xfrm>
                <a:off x="1170115" y="1552755"/>
                <a:ext cx="1711108" cy="1602442"/>
                <a:chOff x="2447331" y="5466376"/>
                <a:chExt cx="907334" cy="766597"/>
              </a:xfrm>
            </p:grpSpPr>
            <p:sp>
              <p:nvSpPr>
                <p:cNvPr id="418" name="楕円 417">
                  <a:extLst>
                    <a:ext uri="{FF2B5EF4-FFF2-40B4-BE49-F238E27FC236}">
                      <a16:creationId xmlns:a16="http://schemas.microsoft.com/office/drawing/2014/main" id="{48AF5C24-1275-4F28-9198-B9814CAAF52E}"/>
                    </a:ext>
                  </a:extLst>
                </p:cNvPr>
                <p:cNvSpPr/>
                <p:nvPr/>
              </p:nvSpPr>
              <p:spPr bwMode="auto">
                <a:xfrm>
                  <a:off x="2447331" y="5497332"/>
                  <a:ext cx="907334" cy="735641"/>
                </a:xfrm>
                <a:prstGeom prst="ellipse">
                  <a:avLst/>
                </a:prstGeom>
                <a:gradFill flip="none" rotWithShape="1">
                  <a:gsLst>
                    <a:gs pos="88000">
                      <a:srgbClr val="003300"/>
                    </a:gs>
                    <a:gs pos="0">
                      <a:srgbClr val="92D050"/>
                    </a:gs>
                    <a:gs pos="50000">
                      <a:srgbClr val="3399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36E3EE93-4BB8-4131-96F6-F29B93F67E3F}"/>
                    </a:ext>
                  </a:extLst>
                </p:cNvPr>
                <p:cNvSpPr/>
                <p:nvPr/>
              </p:nvSpPr>
              <p:spPr>
                <a:xfrm>
                  <a:off x="2539212" y="5554839"/>
                  <a:ext cx="712533" cy="62492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003300">
                    <a:alpha val="3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星: 8 pt 419">
                  <a:extLst>
                    <a:ext uri="{FF2B5EF4-FFF2-40B4-BE49-F238E27FC236}">
                      <a16:creationId xmlns:a16="http://schemas.microsoft.com/office/drawing/2014/main" id="{CD7ED4AE-2ACB-43C5-B592-1F2F82E822E5}"/>
                    </a:ext>
                  </a:extLst>
                </p:cNvPr>
                <p:cNvSpPr/>
                <p:nvPr/>
              </p:nvSpPr>
              <p:spPr>
                <a:xfrm>
                  <a:off x="2797803" y="5466376"/>
                  <a:ext cx="212448" cy="107156"/>
                </a:xfrm>
                <a:prstGeom prst="star8">
                  <a:avLst>
                    <a:gd name="adj" fmla="val 39722"/>
                  </a:avLst>
                </a:pr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1" name="楕円 420">
                  <a:extLst>
                    <a:ext uri="{FF2B5EF4-FFF2-40B4-BE49-F238E27FC236}">
                      <a16:creationId xmlns:a16="http://schemas.microsoft.com/office/drawing/2014/main" id="{8BC76D2C-D243-4A0B-9963-BD3AA005DE0C}"/>
                    </a:ext>
                  </a:extLst>
                </p:cNvPr>
                <p:cNvSpPr/>
                <p:nvPr/>
              </p:nvSpPr>
              <p:spPr>
                <a:xfrm>
                  <a:off x="2859881" y="5495604"/>
                  <a:ext cx="85725" cy="45719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0C3506BE-94CF-4AF2-B208-8E92BB64DC1A}"/>
                  </a:ext>
                </a:extLst>
              </p:cNvPr>
              <p:cNvSpPr/>
              <p:nvPr/>
            </p:nvSpPr>
            <p:spPr>
              <a:xfrm rot="296478">
                <a:off x="2424125" y="1814072"/>
                <a:ext cx="305030" cy="261424"/>
              </a:xfrm>
              <a:custGeom>
                <a:avLst/>
                <a:gdLst>
                  <a:gd name="connsiteX0" fmla="*/ 145189 w 304116"/>
                  <a:gd name="connsiteY0" fmla="*/ 61656 h 260642"/>
                  <a:gd name="connsiteX1" fmla="*/ 254626 w 304116"/>
                  <a:gd name="connsiteY1" fmla="*/ 114864 h 260642"/>
                  <a:gd name="connsiteX2" fmla="*/ 282220 w 304116"/>
                  <a:gd name="connsiteY2" fmla="*/ 259201 h 260642"/>
                  <a:gd name="connsiteX3" fmla="*/ 189519 w 304116"/>
                  <a:gd name="connsiteY3" fmla="*/ 179971 h 260642"/>
                  <a:gd name="connsiteX4" fmla="*/ 116176 w 304116"/>
                  <a:gd name="connsiteY4" fmla="*/ 83631 h 260642"/>
                  <a:gd name="connsiteX5" fmla="*/ 145189 w 304116"/>
                  <a:gd name="connsiteY5" fmla="*/ 61656 h 260642"/>
                  <a:gd name="connsiteX6" fmla="*/ 46549 w 304116"/>
                  <a:gd name="connsiteY6" fmla="*/ 0 h 260642"/>
                  <a:gd name="connsiteX7" fmla="*/ 93098 w 304116"/>
                  <a:gd name="connsiteY7" fmla="*/ 46549 h 260642"/>
                  <a:gd name="connsiteX8" fmla="*/ 46549 w 304116"/>
                  <a:gd name="connsiteY8" fmla="*/ 93098 h 260642"/>
                  <a:gd name="connsiteX9" fmla="*/ 0 w 304116"/>
                  <a:gd name="connsiteY9" fmla="*/ 46549 h 260642"/>
                  <a:gd name="connsiteX10" fmla="*/ 46549 w 304116"/>
                  <a:gd name="connsiteY10" fmla="*/ 0 h 26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116" h="260642">
                    <a:moveTo>
                      <a:pt x="145189" y="61656"/>
                    </a:moveTo>
                    <a:cubicBezTo>
                      <a:pt x="181399" y="56002"/>
                      <a:pt x="233871" y="92917"/>
                      <a:pt x="254626" y="114864"/>
                    </a:cubicBezTo>
                    <a:cubicBezTo>
                      <a:pt x="282300" y="144126"/>
                      <a:pt x="333494" y="247578"/>
                      <a:pt x="282220" y="259201"/>
                    </a:cubicBezTo>
                    <a:cubicBezTo>
                      <a:pt x="230946" y="270824"/>
                      <a:pt x="217193" y="209232"/>
                      <a:pt x="189519" y="179971"/>
                    </a:cubicBezTo>
                    <a:cubicBezTo>
                      <a:pt x="161846" y="150709"/>
                      <a:pt x="89459" y="137532"/>
                      <a:pt x="116176" y="83631"/>
                    </a:cubicBezTo>
                    <a:cubicBezTo>
                      <a:pt x="122855" y="70155"/>
                      <a:pt x="133118" y="63541"/>
                      <a:pt x="145189" y="61656"/>
                    </a:cubicBezTo>
                    <a:close/>
                    <a:moveTo>
                      <a:pt x="46549" y="0"/>
                    </a:moveTo>
                    <a:cubicBezTo>
                      <a:pt x="72257" y="0"/>
                      <a:pt x="93098" y="20841"/>
                      <a:pt x="93098" y="46549"/>
                    </a:cubicBezTo>
                    <a:cubicBezTo>
                      <a:pt x="93098" y="72257"/>
                      <a:pt x="72257" y="93098"/>
                      <a:pt x="46549" y="93098"/>
                    </a:cubicBezTo>
                    <a:cubicBezTo>
                      <a:pt x="20841" y="93098"/>
                      <a:pt x="0" y="72257"/>
                      <a:pt x="0" y="46549"/>
                    </a:cubicBezTo>
                    <a:cubicBezTo>
                      <a:pt x="0" y="20841"/>
                      <a:pt x="20841" y="0"/>
                      <a:pt x="465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422" name="グループ化 421">
              <a:extLst>
                <a:ext uri="{FF2B5EF4-FFF2-40B4-BE49-F238E27FC236}">
                  <a16:creationId xmlns:a16="http://schemas.microsoft.com/office/drawing/2014/main" id="{A29B319D-A2E3-4A49-A1C8-B9BB236A38B1}"/>
                </a:ext>
              </a:extLst>
            </p:cNvPr>
            <p:cNvGrpSpPr/>
            <p:nvPr/>
          </p:nvGrpSpPr>
          <p:grpSpPr>
            <a:xfrm>
              <a:off x="3835068" y="1512296"/>
              <a:ext cx="1018496" cy="953815"/>
              <a:chOff x="1170115" y="1552755"/>
              <a:chExt cx="1711108" cy="1602442"/>
            </a:xfrm>
          </p:grpSpPr>
          <p:grpSp>
            <p:nvGrpSpPr>
              <p:cNvPr id="423" name="グループ化 422">
                <a:extLst>
                  <a:ext uri="{FF2B5EF4-FFF2-40B4-BE49-F238E27FC236}">
                    <a16:creationId xmlns:a16="http://schemas.microsoft.com/office/drawing/2014/main" id="{0F280747-533F-4D20-B0B2-01137CAC2FC3}"/>
                  </a:ext>
                </a:extLst>
              </p:cNvPr>
              <p:cNvGrpSpPr/>
              <p:nvPr/>
            </p:nvGrpSpPr>
            <p:grpSpPr>
              <a:xfrm>
                <a:off x="1170115" y="1552755"/>
                <a:ext cx="1711108" cy="1602442"/>
                <a:chOff x="2447331" y="5466376"/>
                <a:chExt cx="907334" cy="766597"/>
              </a:xfrm>
            </p:grpSpPr>
            <p:sp>
              <p:nvSpPr>
                <p:cNvPr id="425" name="楕円 424">
                  <a:extLst>
                    <a:ext uri="{FF2B5EF4-FFF2-40B4-BE49-F238E27FC236}">
                      <a16:creationId xmlns:a16="http://schemas.microsoft.com/office/drawing/2014/main" id="{97FA2537-C6C0-4228-9DC9-8EAEE343C0D9}"/>
                    </a:ext>
                  </a:extLst>
                </p:cNvPr>
                <p:cNvSpPr/>
                <p:nvPr/>
              </p:nvSpPr>
              <p:spPr bwMode="auto">
                <a:xfrm>
                  <a:off x="2447331" y="5497332"/>
                  <a:ext cx="907334" cy="735641"/>
                </a:xfrm>
                <a:prstGeom prst="ellipse">
                  <a:avLst/>
                </a:prstGeom>
                <a:gradFill flip="none" rotWithShape="1">
                  <a:gsLst>
                    <a:gs pos="88000">
                      <a:srgbClr val="003300"/>
                    </a:gs>
                    <a:gs pos="0">
                      <a:srgbClr val="92D050"/>
                    </a:gs>
                    <a:gs pos="50000">
                      <a:srgbClr val="3399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2A792A4E-0EE1-4B5F-AC44-5B2633E5C59B}"/>
                    </a:ext>
                  </a:extLst>
                </p:cNvPr>
                <p:cNvSpPr/>
                <p:nvPr/>
              </p:nvSpPr>
              <p:spPr>
                <a:xfrm>
                  <a:off x="2539212" y="5554839"/>
                  <a:ext cx="712533" cy="62492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003300">
                    <a:alpha val="3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星: 8 pt 426">
                  <a:extLst>
                    <a:ext uri="{FF2B5EF4-FFF2-40B4-BE49-F238E27FC236}">
                      <a16:creationId xmlns:a16="http://schemas.microsoft.com/office/drawing/2014/main" id="{12F2B602-274A-414E-963F-04E71734E8F9}"/>
                    </a:ext>
                  </a:extLst>
                </p:cNvPr>
                <p:cNvSpPr/>
                <p:nvPr/>
              </p:nvSpPr>
              <p:spPr>
                <a:xfrm>
                  <a:off x="2797803" y="5466376"/>
                  <a:ext cx="212448" cy="107156"/>
                </a:xfrm>
                <a:prstGeom prst="star8">
                  <a:avLst>
                    <a:gd name="adj" fmla="val 39722"/>
                  </a:avLst>
                </a:pr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8" name="楕円 427">
                  <a:extLst>
                    <a:ext uri="{FF2B5EF4-FFF2-40B4-BE49-F238E27FC236}">
                      <a16:creationId xmlns:a16="http://schemas.microsoft.com/office/drawing/2014/main" id="{52AE6B1A-0613-4D07-8866-8324C4A7DB92}"/>
                    </a:ext>
                  </a:extLst>
                </p:cNvPr>
                <p:cNvSpPr/>
                <p:nvPr/>
              </p:nvSpPr>
              <p:spPr>
                <a:xfrm>
                  <a:off x="2859881" y="5495604"/>
                  <a:ext cx="85725" cy="45719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63541857-544D-4CBB-BB3D-CB6BC6D1FB78}"/>
                  </a:ext>
                </a:extLst>
              </p:cNvPr>
              <p:cNvSpPr/>
              <p:nvPr/>
            </p:nvSpPr>
            <p:spPr>
              <a:xfrm rot="296478">
                <a:off x="2424125" y="1814072"/>
                <a:ext cx="305030" cy="261424"/>
              </a:xfrm>
              <a:custGeom>
                <a:avLst/>
                <a:gdLst>
                  <a:gd name="connsiteX0" fmla="*/ 145189 w 304116"/>
                  <a:gd name="connsiteY0" fmla="*/ 61656 h 260642"/>
                  <a:gd name="connsiteX1" fmla="*/ 254626 w 304116"/>
                  <a:gd name="connsiteY1" fmla="*/ 114864 h 260642"/>
                  <a:gd name="connsiteX2" fmla="*/ 282220 w 304116"/>
                  <a:gd name="connsiteY2" fmla="*/ 259201 h 260642"/>
                  <a:gd name="connsiteX3" fmla="*/ 189519 w 304116"/>
                  <a:gd name="connsiteY3" fmla="*/ 179971 h 260642"/>
                  <a:gd name="connsiteX4" fmla="*/ 116176 w 304116"/>
                  <a:gd name="connsiteY4" fmla="*/ 83631 h 260642"/>
                  <a:gd name="connsiteX5" fmla="*/ 145189 w 304116"/>
                  <a:gd name="connsiteY5" fmla="*/ 61656 h 260642"/>
                  <a:gd name="connsiteX6" fmla="*/ 46549 w 304116"/>
                  <a:gd name="connsiteY6" fmla="*/ 0 h 260642"/>
                  <a:gd name="connsiteX7" fmla="*/ 93098 w 304116"/>
                  <a:gd name="connsiteY7" fmla="*/ 46549 h 260642"/>
                  <a:gd name="connsiteX8" fmla="*/ 46549 w 304116"/>
                  <a:gd name="connsiteY8" fmla="*/ 93098 h 260642"/>
                  <a:gd name="connsiteX9" fmla="*/ 0 w 304116"/>
                  <a:gd name="connsiteY9" fmla="*/ 46549 h 260642"/>
                  <a:gd name="connsiteX10" fmla="*/ 46549 w 304116"/>
                  <a:gd name="connsiteY10" fmla="*/ 0 h 26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116" h="260642">
                    <a:moveTo>
                      <a:pt x="145189" y="61656"/>
                    </a:moveTo>
                    <a:cubicBezTo>
                      <a:pt x="181399" y="56002"/>
                      <a:pt x="233871" y="92917"/>
                      <a:pt x="254626" y="114864"/>
                    </a:cubicBezTo>
                    <a:cubicBezTo>
                      <a:pt x="282300" y="144126"/>
                      <a:pt x="333494" y="247578"/>
                      <a:pt x="282220" y="259201"/>
                    </a:cubicBezTo>
                    <a:cubicBezTo>
                      <a:pt x="230946" y="270824"/>
                      <a:pt x="217193" y="209232"/>
                      <a:pt x="189519" y="179971"/>
                    </a:cubicBezTo>
                    <a:cubicBezTo>
                      <a:pt x="161846" y="150709"/>
                      <a:pt x="89459" y="137532"/>
                      <a:pt x="116176" y="83631"/>
                    </a:cubicBezTo>
                    <a:cubicBezTo>
                      <a:pt x="122855" y="70155"/>
                      <a:pt x="133118" y="63541"/>
                      <a:pt x="145189" y="61656"/>
                    </a:cubicBezTo>
                    <a:close/>
                    <a:moveTo>
                      <a:pt x="46549" y="0"/>
                    </a:moveTo>
                    <a:cubicBezTo>
                      <a:pt x="72257" y="0"/>
                      <a:pt x="93098" y="20841"/>
                      <a:pt x="93098" y="46549"/>
                    </a:cubicBezTo>
                    <a:cubicBezTo>
                      <a:pt x="93098" y="72257"/>
                      <a:pt x="72257" y="93098"/>
                      <a:pt x="46549" y="93098"/>
                    </a:cubicBezTo>
                    <a:cubicBezTo>
                      <a:pt x="20841" y="93098"/>
                      <a:pt x="0" y="72257"/>
                      <a:pt x="0" y="46549"/>
                    </a:cubicBezTo>
                    <a:cubicBezTo>
                      <a:pt x="0" y="20841"/>
                      <a:pt x="20841" y="0"/>
                      <a:pt x="465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443" name="グループ化 442">
              <a:extLst>
                <a:ext uri="{FF2B5EF4-FFF2-40B4-BE49-F238E27FC236}">
                  <a16:creationId xmlns:a16="http://schemas.microsoft.com/office/drawing/2014/main" id="{B476F367-F911-45E7-923A-F8534983D2C1}"/>
                </a:ext>
              </a:extLst>
            </p:cNvPr>
            <p:cNvGrpSpPr/>
            <p:nvPr/>
          </p:nvGrpSpPr>
          <p:grpSpPr>
            <a:xfrm>
              <a:off x="5159751" y="1576229"/>
              <a:ext cx="1018496" cy="953815"/>
              <a:chOff x="1170115" y="1552755"/>
              <a:chExt cx="1711108" cy="1602442"/>
            </a:xfrm>
          </p:grpSpPr>
          <p:grpSp>
            <p:nvGrpSpPr>
              <p:cNvPr id="444" name="グループ化 443">
                <a:extLst>
                  <a:ext uri="{FF2B5EF4-FFF2-40B4-BE49-F238E27FC236}">
                    <a16:creationId xmlns:a16="http://schemas.microsoft.com/office/drawing/2014/main" id="{B9BD3BAC-051B-45AB-9285-F5DE23A32628}"/>
                  </a:ext>
                </a:extLst>
              </p:cNvPr>
              <p:cNvGrpSpPr/>
              <p:nvPr/>
            </p:nvGrpSpPr>
            <p:grpSpPr>
              <a:xfrm>
                <a:off x="1170115" y="1552755"/>
                <a:ext cx="1711108" cy="1602442"/>
                <a:chOff x="2447331" y="5466376"/>
                <a:chExt cx="907334" cy="766597"/>
              </a:xfrm>
            </p:grpSpPr>
            <p:sp>
              <p:nvSpPr>
                <p:cNvPr id="446" name="楕円 445">
                  <a:extLst>
                    <a:ext uri="{FF2B5EF4-FFF2-40B4-BE49-F238E27FC236}">
                      <a16:creationId xmlns:a16="http://schemas.microsoft.com/office/drawing/2014/main" id="{A796309B-ED3E-43FB-857F-E310B8E8F051}"/>
                    </a:ext>
                  </a:extLst>
                </p:cNvPr>
                <p:cNvSpPr/>
                <p:nvPr/>
              </p:nvSpPr>
              <p:spPr bwMode="auto">
                <a:xfrm>
                  <a:off x="2447331" y="5497332"/>
                  <a:ext cx="907334" cy="735641"/>
                </a:xfrm>
                <a:prstGeom prst="ellipse">
                  <a:avLst/>
                </a:prstGeom>
                <a:gradFill flip="none" rotWithShape="1">
                  <a:gsLst>
                    <a:gs pos="88000">
                      <a:srgbClr val="003300"/>
                    </a:gs>
                    <a:gs pos="0">
                      <a:srgbClr val="92D050"/>
                    </a:gs>
                    <a:gs pos="50000">
                      <a:srgbClr val="3399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6E904AC1-8D07-4C09-9ED0-39D53F4C7E69}"/>
                    </a:ext>
                  </a:extLst>
                </p:cNvPr>
                <p:cNvSpPr/>
                <p:nvPr/>
              </p:nvSpPr>
              <p:spPr>
                <a:xfrm>
                  <a:off x="2539212" y="5554839"/>
                  <a:ext cx="712533" cy="62492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003300">
                    <a:alpha val="3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星: 8 pt 447">
                  <a:extLst>
                    <a:ext uri="{FF2B5EF4-FFF2-40B4-BE49-F238E27FC236}">
                      <a16:creationId xmlns:a16="http://schemas.microsoft.com/office/drawing/2014/main" id="{78A57ED0-FF8E-4D1C-BA23-4C47BAB59620}"/>
                    </a:ext>
                  </a:extLst>
                </p:cNvPr>
                <p:cNvSpPr/>
                <p:nvPr/>
              </p:nvSpPr>
              <p:spPr>
                <a:xfrm>
                  <a:off x="2797803" y="5466376"/>
                  <a:ext cx="212448" cy="107156"/>
                </a:xfrm>
                <a:prstGeom prst="star8">
                  <a:avLst>
                    <a:gd name="adj" fmla="val 39722"/>
                  </a:avLst>
                </a:pr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9" name="楕円 448">
                  <a:extLst>
                    <a:ext uri="{FF2B5EF4-FFF2-40B4-BE49-F238E27FC236}">
                      <a16:creationId xmlns:a16="http://schemas.microsoft.com/office/drawing/2014/main" id="{7689901B-4C92-4058-8419-848B42CEA0FF}"/>
                    </a:ext>
                  </a:extLst>
                </p:cNvPr>
                <p:cNvSpPr/>
                <p:nvPr/>
              </p:nvSpPr>
              <p:spPr>
                <a:xfrm>
                  <a:off x="2859881" y="5495604"/>
                  <a:ext cx="85725" cy="45719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7D88EFDC-A8BC-45D3-B92D-54923F663A0A}"/>
                  </a:ext>
                </a:extLst>
              </p:cNvPr>
              <p:cNvSpPr/>
              <p:nvPr/>
            </p:nvSpPr>
            <p:spPr>
              <a:xfrm rot="296478">
                <a:off x="2424125" y="1814072"/>
                <a:ext cx="305030" cy="261424"/>
              </a:xfrm>
              <a:custGeom>
                <a:avLst/>
                <a:gdLst>
                  <a:gd name="connsiteX0" fmla="*/ 145189 w 304116"/>
                  <a:gd name="connsiteY0" fmla="*/ 61656 h 260642"/>
                  <a:gd name="connsiteX1" fmla="*/ 254626 w 304116"/>
                  <a:gd name="connsiteY1" fmla="*/ 114864 h 260642"/>
                  <a:gd name="connsiteX2" fmla="*/ 282220 w 304116"/>
                  <a:gd name="connsiteY2" fmla="*/ 259201 h 260642"/>
                  <a:gd name="connsiteX3" fmla="*/ 189519 w 304116"/>
                  <a:gd name="connsiteY3" fmla="*/ 179971 h 260642"/>
                  <a:gd name="connsiteX4" fmla="*/ 116176 w 304116"/>
                  <a:gd name="connsiteY4" fmla="*/ 83631 h 260642"/>
                  <a:gd name="connsiteX5" fmla="*/ 145189 w 304116"/>
                  <a:gd name="connsiteY5" fmla="*/ 61656 h 260642"/>
                  <a:gd name="connsiteX6" fmla="*/ 46549 w 304116"/>
                  <a:gd name="connsiteY6" fmla="*/ 0 h 260642"/>
                  <a:gd name="connsiteX7" fmla="*/ 93098 w 304116"/>
                  <a:gd name="connsiteY7" fmla="*/ 46549 h 260642"/>
                  <a:gd name="connsiteX8" fmla="*/ 46549 w 304116"/>
                  <a:gd name="connsiteY8" fmla="*/ 93098 h 260642"/>
                  <a:gd name="connsiteX9" fmla="*/ 0 w 304116"/>
                  <a:gd name="connsiteY9" fmla="*/ 46549 h 260642"/>
                  <a:gd name="connsiteX10" fmla="*/ 46549 w 304116"/>
                  <a:gd name="connsiteY10" fmla="*/ 0 h 26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116" h="260642">
                    <a:moveTo>
                      <a:pt x="145189" y="61656"/>
                    </a:moveTo>
                    <a:cubicBezTo>
                      <a:pt x="181399" y="56002"/>
                      <a:pt x="233871" y="92917"/>
                      <a:pt x="254626" y="114864"/>
                    </a:cubicBezTo>
                    <a:cubicBezTo>
                      <a:pt x="282300" y="144126"/>
                      <a:pt x="333494" y="247578"/>
                      <a:pt x="282220" y="259201"/>
                    </a:cubicBezTo>
                    <a:cubicBezTo>
                      <a:pt x="230946" y="270824"/>
                      <a:pt x="217193" y="209232"/>
                      <a:pt x="189519" y="179971"/>
                    </a:cubicBezTo>
                    <a:cubicBezTo>
                      <a:pt x="161846" y="150709"/>
                      <a:pt x="89459" y="137532"/>
                      <a:pt x="116176" y="83631"/>
                    </a:cubicBezTo>
                    <a:cubicBezTo>
                      <a:pt x="122855" y="70155"/>
                      <a:pt x="133118" y="63541"/>
                      <a:pt x="145189" y="61656"/>
                    </a:cubicBezTo>
                    <a:close/>
                    <a:moveTo>
                      <a:pt x="46549" y="0"/>
                    </a:moveTo>
                    <a:cubicBezTo>
                      <a:pt x="72257" y="0"/>
                      <a:pt x="93098" y="20841"/>
                      <a:pt x="93098" y="46549"/>
                    </a:cubicBezTo>
                    <a:cubicBezTo>
                      <a:pt x="93098" y="72257"/>
                      <a:pt x="72257" y="93098"/>
                      <a:pt x="46549" y="93098"/>
                    </a:cubicBezTo>
                    <a:cubicBezTo>
                      <a:pt x="20841" y="93098"/>
                      <a:pt x="0" y="72257"/>
                      <a:pt x="0" y="46549"/>
                    </a:cubicBezTo>
                    <a:cubicBezTo>
                      <a:pt x="0" y="20841"/>
                      <a:pt x="20841" y="0"/>
                      <a:pt x="465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450" name="グループ化 449">
              <a:extLst>
                <a:ext uri="{FF2B5EF4-FFF2-40B4-BE49-F238E27FC236}">
                  <a16:creationId xmlns:a16="http://schemas.microsoft.com/office/drawing/2014/main" id="{D674617A-21C0-4CDD-9CB9-1105A7989474}"/>
                </a:ext>
              </a:extLst>
            </p:cNvPr>
            <p:cNvGrpSpPr/>
            <p:nvPr/>
          </p:nvGrpSpPr>
          <p:grpSpPr>
            <a:xfrm>
              <a:off x="4097906" y="1943813"/>
              <a:ext cx="1018496" cy="953815"/>
              <a:chOff x="1170115" y="1552755"/>
              <a:chExt cx="1711108" cy="1602442"/>
            </a:xfrm>
          </p:grpSpPr>
          <p:grpSp>
            <p:nvGrpSpPr>
              <p:cNvPr id="451" name="グループ化 450">
                <a:extLst>
                  <a:ext uri="{FF2B5EF4-FFF2-40B4-BE49-F238E27FC236}">
                    <a16:creationId xmlns:a16="http://schemas.microsoft.com/office/drawing/2014/main" id="{68590B0C-0799-437D-B373-958604B0F434}"/>
                  </a:ext>
                </a:extLst>
              </p:cNvPr>
              <p:cNvGrpSpPr/>
              <p:nvPr/>
            </p:nvGrpSpPr>
            <p:grpSpPr>
              <a:xfrm>
                <a:off x="1170115" y="1552755"/>
                <a:ext cx="1711108" cy="1602442"/>
                <a:chOff x="2447331" y="5466376"/>
                <a:chExt cx="907334" cy="766597"/>
              </a:xfrm>
            </p:grpSpPr>
            <p:sp>
              <p:nvSpPr>
                <p:cNvPr id="453" name="楕円 452">
                  <a:extLst>
                    <a:ext uri="{FF2B5EF4-FFF2-40B4-BE49-F238E27FC236}">
                      <a16:creationId xmlns:a16="http://schemas.microsoft.com/office/drawing/2014/main" id="{9B0A7A75-0A24-4974-83E8-07DAF3EF652C}"/>
                    </a:ext>
                  </a:extLst>
                </p:cNvPr>
                <p:cNvSpPr/>
                <p:nvPr/>
              </p:nvSpPr>
              <p:spPr bwMode="auto">
                <a:xfrm>
                  <a:off x="2447331" y="5497332"/>
                  <a:ext cx="907334" cy="735641"/>
                </a:xfrm>
                <a:prstGeom prst="ellipse">
                  <a:avLst/>
                </a:prstGeom>
                <a:gradFill flip="none" rotWithShape="1">
                  <a:gsLst>
                    <a:gs pos="88000">
                      <a:srgbClr val="003300"/>
                    </a:gs>
                    <a:gs pos="0">
                      <a:srgbClr val="92D050"/>
                    </a:gs>
                    <a:gs pos="50000">
                      <a:srgbClr val="3399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CA28DEE2-7910-4D82-8AFE-19D964F50C2E}"/>
                    </a:ext>
                  </a:extLst>
                </p:cNvPr>
                <p:cNvSpPr/>
                <p:nvPr/>
              </p:nvSpPr>
              <p:spPr>
                <a:xfrm>
                  <a:off x="2539212" y="5554839"/>
                  <a:ext cx="712533" cy="62492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003300">
                    <a:alpha val="3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星: 8 pt 454">
                  <a:extLst>
                    <a:ext uri="{FF2B5EF4-FFF2-40B4-BE49-F238E27FC236}">
                      <a16:creationId xmlns:a16="http://schemas.microsoft.com/office/drawing/2014/main" id="{9CC60FEE-C35F-427D-9567-10135A66383D}"/>
                    </a:ext>
                  </a:extLst>
                </p:cNvPr>
                <p:cNvSpPr/>
                <p:nvPr/>
              </p:nvSpPr>
              <p:spPr>
                <a:xfrm>
                  <a:off x="2797803" y="5466376"/>
                  <a:ext cx="212448" cy="107156"/>
                </a:xfrm>
                <a:prstGeom prst="star8">
                  <a:avLst>
                    <a:gd name="adj" fmla="val 39722"/>
                  </a:avLst>
                </a:pr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6" name="楕円 455">
                  <a:extLst>
                    <a:ext uri="{FF2B5EF4-FFF2-40B4-BE49-F238E27FC236}">
                      <a16:creationId xmlns:a16="http://schemas.microsoft.com/office/drawing/2014/main" id="{75C38EAA-A0D7-40C4-9C04-B877ED44F2DA}"/>
                    </a:ext>
                  </a:extLst>
                </p:cNvPr>
                <p:cNvSpPr/>
                <p:nvPr/>
              </p:nvSpPr>
              <p:spPr>
                <a:xfrm>
                  <a:off x="2859881" y="5495604"/>
                  <a:ext cx="85725" cy="45719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AB706B23-47E7-4F7D-A9FC-44017A48A8A9}"/>
                  </a:ext>
                </a:extLst>
              </p:cNvPr>
              <p:cNvSpPr/>
              <p:nvPr/>
            </p:nvSpPr>
            <p:spPr>
              <a:xfrm rot="296478">
                <a:off x="2424125" y="1814072"/>
                <a:ext cx="305030" cy="261424"/>
              </a:xfrm>
              <a:custGeom>
                <a:avLst/>
                <a:gdLst>
                  <a:gd name="connsiteX0" fmla="*/ 145189 w 304116"/>
                  <a:gd name="connsiteY0" fmla="*/ 61656 h 260642"/>
                  <a:gd name="connsiteX1" fmla="*/ 254626 w 304116"/>
                  <a:gd name="connsiteY1" fmla="*/ 114864 h 260642"/>
                  <a:gd name="connsiteX2" fmla="*/ 282220 w 304116"/>
                  <a:gd name="connsiteY2" fmla="*/ 259201 h 260642"/>
                  <a:gd name="connsiteX3" fmla="*/ 189519 w 304116"/>
                  <a:gd name="connsiteY3" fmla="*/ 179971 h 260642"/>
                  <a:gd name="connsiteX4" fmla="*/ 116176 w 304116"/>
                  <a:gd name="connsiteY4" fmla="*/ 83631 h 260642"/>
                  <a:gd name="connsiteX5" fmla="*/ 145189 w 304116"/>
                  <a:gd name="connsiteY5" fmla="*/ 61656 h 260642"/>
                  <a:gd name="connsiteX6" fmla="*/ 46549 w 304116"/>
                  <a:gd name="connsiteY6" fmla="*/ 0 h 260642"/>
                  <a:gd name="connsiteX7" fmla="*/ 93098 w 304116"/>
                  <a:gd name="connsiteY7" fmla="*/ 46549 h 260642"/>
                  <a:gd name="connsiteX8" fmla="*/ 46549 w 304116"/>
                  <a:gd name="connsiteY8" fmla="*/ 93098 h 260642"/>
                  <a:gd name="connsiteX9" fmla="*/ 0 w 304116"/>
                  <a:gd name="connsiteY9" fmla="*/ 46549 h 260642"/>
                  <a:gd name="connsiteX10" fmla="*/ 46549 w 304116"/>
                  <a:gd name="connsiteY10" fmla="*/ 0 h 26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116" h="260642">
                    <a:moveTo>
                      <a:pt x="145189" y="61656"/>
                    </a:moveTo>
                    <a:cubicBezTo>
                      <a:pt x="181399" y="56002"/>
                      <a:pt x="233871" y="92917"/>
                      <a:pt x="254626" y="114864"/>
                    </a:cubicBezTo>
                    <a:cubicBezTo>
                      <a:pt x="282300" y="144126"/>
                      <a:pt x="333494" y="247578"/>
                      <a:pt x="282220" y="259201"/>
                    </a:cubicBezTo>
                    <a:cubicBezTo>
                      <a:pt x="230946" y="270824"/>
                      <a:pt x="217193" y="209232"/>
                      <a:pt x="189519" y="179971"/>
                    </a:cubicBezTo>
                    <a:cubicBezTo>
                      <a:pt x="161846" y="150709"/>
                      <a:pt x="89459" y="137532"/>
                      <a:pt x="116176" y="83631"/>
                    </a:cubicBezTo>
                    <a:cubicBezTo>
                      <a:pt x="122855" y="70155"/>
                      <a:pt x="133118" y="63541"/>
                      <a:pt x="145189" y="61656"/>
                    </a:cubicBezTo>
                    <a:close/>
                    <a:moveTo>
                      <a:pt x="46549" y="0"/>
                    </a:moveTo>
                    <a:cubicBezTo>
                      <a:pt x="72257" y="0"/>
                      <a:pt x="93098" y="20841"/>
                      <a:pt x="93098" y="46549"/>
                    </a:cubicBezTo>
                    <a:cubicBezTo>
                      <a:pt x="93098" y="72257"/>
                      <a:pt x="72257" y="93098"/>
                      <a:pt x="46549" y="93098"/>
                    </a:cubicBezTo>
                    <a:cubicBezTo>
                      <a:pt x="20841" y="93098"/>
                      <a:pt x="0" y="72257"/>
                      <a:pt x="0" y="46549"/>
                    </a:cubicBezTo>
                    <a:cubicBezTo>
                      <a:pt x="0" y="20841"/>
                      <a:pt x="20841" y="0"/>
                      <a:pt x="465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457" name="グループ化 456">
              <a:extLst>
                <a:ext uri="{FF2B5EF4-FFF2-40B4-BE49-F238E27FC236}">
                  <a16:creationId xmlns:a16="http://schemas.microsoft.com/office/drawing/2014/main" id="{8BED4516-14EB-4A70-B9A0-1364A2530728}"/>
                </a:ext>
              </a:extLst>
            </p:cNvPr>
            <p:cNvGrpSpPr/>
            <p:nvPr/>
          </p:nvGrpSpPr>
          <p:grpSpPr>
            <a:xfrm>
              <a:off x="4707367" y="2144717"/>
              <a:ext cx="1018496" cy="953815"/>
              <a:chOff x="1170115" y="1552755"/>
              <a:chExt cx="1711108" cy="1602442"/>
            </a:xfrm>
          </p:grpSpPr>
          <p:grpSp>
            <p:nvGrpSpPr>
              <p:cNvPr id="458" name="グループ化 457">
                <a:extLst>
                  <a:ext uri="{FF2B5EF4-FFF2-40B4-BE49-F238E27FC236}">
                    <a16:creationId xmlns:a16="http://schemas.microsoft.com/office/drawing/2014/main" id="{F8FBCA86-994C-49FA-8B19-9F25EE91D70D}"/>
                  </a:ext>
                </a:extLst>
              </p:cNvPr>
              <p:cNvGrpSpPr/>
              <p:nvPr/>
            </p:nvGrpSpPr>
            <p:grpSpPr>
              <a:xfrm>
                <a:off x="1170115" y="1552755"/>
                <a:ext cx="1711108" cy="1602442"/>
                <a:chOff x="2447331" y="5466376"/>
                <a:chExt cx="907334" cy="766597"/>
              </a:xfrm>
            </p:grpSpPr>
            <p:sp>
              <p:nvSpPr>
                <p:cNvPr id="460" name="楕円 459">
                  <a:extLst>
                    <a:ext uri="{FF2B5EF4-FFF2-40B4-BE49-F238E27FC236}">
                      <a16:creationId xmlns:a16="http://schemas.microsoft.com/office/drawing/2014/main" id="{A2896006-7CE7-47F1-956C-8C230ECD4818}"/>
                    </a:ext>
                  </a:extLst>
                </p:cNvPr>
                <p:cNvSpPr/>
                <p:nvPr/>
              </p:nvSpPr>
              <p:spPr bwMode="auto">
                <a:xfrm>
                  <a:off x="2447331" y="5497332"/>
                  <a:ext cx="907334" cy="735641"/>
                </a:xfrm>
                <a:prstGeom prst="ellipse">
                  <a:avLst/>
                </a:prstGeom>
                <a:gradFill flip="none" rotWithShape="1">
                  <a:gsLst>
                    <a:gs pos="88000">
                      <a:srgbClr val="003300"/>
                    </a:gs>
                    <a:gs pos="0">
                      <a:srgbClr val="92D050"/>
                    </a:gs>
                    <a:gs pos="50000">
                      <a:srgbClr val="3399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1" name="フリーフォーム: 図形 460">
                  <a:extLst>
                    <a:ext uri="{FF2B5EF4-FFF2-40B4-BE49-F238E27FC236}">
                      <a16:creationId xmlns:a16="http://schemas.microsoft.com/office/drawing/2014/main" id="{B7015A75-6A06-4B20-A2C8-8C2C279F00B4}"/>
                    </a:ext>
                  </a:extLst>
                </p:cNvPr>
                <p:cNvSpPr/>
                <p:nvPr/>
              </p:nvSpPr>
              <p:spPr>
                <a:xfrm>
                  <a:off x="2539212" y="5554839"/>
                  <a:ext cx="712533" cy="62492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003300">
                    <a:alpha val="3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2" name="星: 8 pt 461">
                  <a:extLst>
                    <a:ext uri="{FF2B5EF4-FFF2-40B4-BE49-F238E27FC236}">
                      <a16:creationId xmlns:a16="http://schemas.microsoft.com/office/drawing/2014/main" id="{48A2615D-5C4A-4D95-8CE8-D661FF0A6B3A}"/>
                    </a:ext>
                  </a:extLst>
                </p:cNvPr>
                <p:cNvSpPr/>
                <p:nvPr/>
              </p:nvSpPr>
              <p:spPr>
                <a:xfrm>
                  <a:off x="2797803" y="5466376"/>
                  <a:ext cx="212448" cy="107156"/>
                </a:xfrm>
                <a:prstGeom prst="star8">
                  <a:avLst>
                    <a:gd name="adj" fmla="val 39722"/>
                  </a:avLst>
                </a:pr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3" name="楕円 462">
                  <a:extLst>
                    <a:ext uri="{FF2B5EF4-FFF2-40B4-BE49-F238E27FC236}">
                      <a16:creationId xmlns:a16="http://schemas.microsoft.com/office/drawing/2014/main" id="{FAAD2489-6B30-4E14-9893-AE3736F291EB}"/>
                    </a:ext>
                  </a:extLst>
                </p:cNvPr>
                <p:cNvSpPr/>
                <p:nvPr/>
              </p:nvSpPr>
              <p:spPr>
                <a:xfrm>
                  <a:off x="2859881" y="5495604"/>
                  <a:ext cx="85725" cy="45719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06490FA1-962F-4271-B7BE-54561D8A6681}"/>
                  </a:ext>
                </a:extLst>
              </p:cNvPr>
              <p:cNvSpPr/>
              <p:nvPr/>
            </p:nvSpPr>
            <p:spPr>
              <a:xfrm rot="296478">
                <a:off x="2424125" y="1814072"/>
                <a:ext cx="305030" cy="261424"/>
              </a:xfrm>
              <a:custGeom>
                <a:avLst/>
                <a:gdLst>
                  <a:gd name="connsiteX0" fmla="*/ 145189 w 304116"/>
                  <a:gd name="connsiteY0" fmla="*/ 61656 h 260642"/>
                  <a:gd name="connsiteX1" fmla="*/ 254626 w 304116"/>
                  <a:gd name="connsiteY1" fmla="*/ 114864 h 260642"/>
                  <a:gd name="connsiteX2" fmla="*/ 282220 w 304116"/>
                  <a:gd name="connsiteY2" fmla="*/ 259201 h 260642"/>
                  <a:gd name="connsiteX3" fmla="*/ 189519 w 304116"/>
                  <a:gd name="connsiteY3" fmla="*/ 179971 h 260642"/>
                  <a:gd name="connsiteX4" fmla="*/ 116176 w 304116"/>
                  <a:gd name="connsiteY4" fmla="*/ 83631 h 260642"/>
                  <a:gd name="connsiteX5" fmla="*/ 145189 w 304116"/>
                  <a:gd name="connsiteY5" fmla="*/ 61656 h 260642"/>
                  <a:gd name="connsiteX6" fmla="*/ 46549 w 304116"/>
                  <a:gd name="connsiteY6" fmla="*/ 0 h 260642"/>
                  <a:gd name="connsiteX7" fmla="*/ 93098 w 304116"/>
                  <a:gd name="connsiteY7" fmla="*/ 46549 h 260642"/>
                  <a:gd name="connsiteX8" fmla="*/ 46549 w 304116"/>
                  <a:gd name="connsiteY8" fmla="*/ 93098 h 260642"/>
                  <a:gd name="connsiteX9" fmla="*/ 0 w 304116"/>
                  <a:gd name="connsiteY9" fmla="*/ 46549 h 260642"/>
                  <a:gd name="connsiteX10" fmla="*/ 46549 w 304116"/>
                  <a:gd name="connsiteY10" fmla="*/ 0 h 26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116" h="260642">
                    <a:moveTo>
                      <a:pt x="145189" y="61656"/>
                    </a:moveTo>
                    <a:cubicBezTo>
                      <a:pt x="181399" y="56002"/>
                      <a:pt x="233871" y="92917"/>
                      <a:pt x="254626" y="114864"/>
                    </a:cubicBezTo>
                    <a:cubicBezTo>
                      <a:pt x="282300" y="144126"/>
                      <a:pt x="333494" y="247578"/>
                      <a:pt x="282220" y="259201"/>
                    </a:cubicBezTo>
                    <a:cubicBezTo>
                      <a:pt x="230946" y="270824"/>
                      <a:pt x="217193" y="209232"/>
                      <a:pt x="189519" y="179971"/>
                    </a:cubicBezTo>
                    <a:cubicBezTo>
                      <a:pt x="161846" y="150709"/>
                      <a:pt x="89459" y="137532"/>
                      <a:pt x="116176" y="83631"/>
                    </a:cubicBezTo>
                    <a:cubicBezTo>
                      <a:pt x="122855" y="70155"/>
                      <a:pt x="133118" y="63541"/>
                      <a:pt x="145189" y="61656"/>
                    </a:cubicBezTo>
                    <a:close/>
                    <a:moveTo>
                      <a:pt x="46549" y="0"/>
                    </a:moveTo>
                    <a:cubicBezTo>
                      <a:pt x="72257" y="0"/>
                      <a:pt x="93098" y="20841"/>
                      <a:pt x="93098" y="46549"/>
                    </a:cubicBezTo>
                    <a:cubicBezTo>
                      <a:pt x="93098" y="72257"/>
                      <a:pt x="72257" y="93098"/>
                      <a:pt x="46549" y="93098"/>
                    </a:cubicBezTo>
                    <a:cubicBezTo>
                      <a:pt x="20841" y="93098"/>
                      <a:pt x="0" y="72257"/>
                      <a:pt x="0" y="46549"/>
                    </a:cubicBezTo>
                    <a:cubicBezTo>
                      <a:pt x="0" y="20841"/>
                      <a:pt x="20841" y="0"/>
                      <a:pt x="465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035E4348-B85A-4350-B4EB-F8BD3C80C34E}"/>
              </a:ext>
            </a:extLst>
          </p:cNvPr>
          <p:cNvGrpSpPr/>
          <p:nvPr/>
        </p:nvGrpSpPr>
        <p:grpSpPr>
          <a:xfrm>
            <a:off x="6605083" y="1358518"/>
            <a:ext cx="2605086" cy="1807631"/>
            <a:chOff x="6605083" y="1358518"/>
            <a:chExt cx="2605086" cy="1807631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C32CBC9-F223-4485-BD45-174FCCACD113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7C7A51E0-4554-4B4F-BC34-CE1C86E49A5C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205" name="楕円 204">
                  <a:extLst>
                    <a:ext uri="{FF2B5EF4-FFF2-40B4-BE49-F238E27FC236}">
                      <a16:creationId xmlns:a16="http://schemas.microsoft.com/office/drawing/2014/main" id="{B99AF0CB-3D2D-4441-8518-D6CE87D91C64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1C9E6565-C238-456B-BBCF-B466CE716ECC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75395AC4-BEBE-490A-A049-222348DCE51A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64" name="グループ化 463">
              <a:extLst>
                <a:ext uri="{FF2B5EF4-FFF2-40B4-BE49-F238E27FC236}">
                  <a16:creationId xmlns:a16="http://schemas.microsoft.com/office/drawing/2014/main" id="{2A1730AD-BCAE-454B-A55B-F59718B1D683}"/>
                </a:ext>
              </a:extLst>
            </p:cNvPr>
            <p:cNvGrpSpPr/>
            <p:nvPr/>
          </p:nvGrpSpPr>
          <p:grpSpPr>
            <a:xfrm>
              <a:off x="6876042" y="1358518"/>
              <a:ext cx="2065132" cy="1582312"/>
              <a:chOff x="3835068" y="1303179"/>
              <a:chExt cx="2343179" cy="1795353"/>
            </a:xfrm>
          </p:grpSpPr>
          <p:grpSp>
            <p:nvGrpSpPr>
              <p:cNvPr id="465" name="グループ化 464">
                <a:extLst>
                  <a:ext uri="{FF2B5EF4-FFF2-40B4-BE49-F238E27FC236}">
                    <a16:creationId xmlns:a16="http://schemas.microsoft.com/office/drawing/2014/main" id="{E0CA18D9-472C-4EA0-9E34-176B5457BA4A}"/>
                  </a:ext>
                </a:extLst>
              </p:cNvPr>
              <p:cNvGrpSpPr/>
              <p:nvPr/>
            </p:nvGrpSpPr>
            <p:grpSpPr>
              <a:xfrm>
                <a:off x="4493001" y="1303179"/>
                <a:ext cx="1018496" cy="953815"/>
                <a:chOff x="1170115" y="1552755"/>
                <a:chExt cx="1711108" cy="1602442"/>
              </a:xfrm>
            </p:grpSpPr>
            <p:grpSp>
              <p:nvGrpSpPr>
                <p:cNvPr id="494" name="グループ化 493">
                  <a:extLst>
                    <a:ext uri="{FF2B5EF4-FFF2-40B4-BE49-F238E27FC236}">
                      <a16:creationId xmlns:a16="http://schemas.microsoft.com/office/drawing/2014/main" id="{C4AA5FC4-C09C-44A4-B6DC-41342C92C29C}"/>
                    </a:ext>
                  </a:extLst>
                </p:cNvPr>
                <p:cNvGrpSpPr/>
                <p:nvPr/>
              </p:nvGrpSpPr>
              <p:grpSpPr>
                <a:xfrm>
                  <a:off x="1170115" y="1552755"/>
                  <a:ext cx="1711108" cy="1602442"/>
                  <a:chOff x="2447331" y="5466376"/>
                  <a:chExt cx="907334" cy="766597"/>
                </a:xfrm>
              </p:grpSpPr>
              <p:sp>
                <p:nvSpPr>
                  <p:cNvPr id="496" name="楕円 495">
                    <a:extLst>
                      <a:ext uri="{FF2B5EF4-FFF2-40B4-BE49-F238E27FC236}">
                        <a16:creationId xmlns:a16="http://schemas.microsoft.com/office/drawing/2014/main" id="{90D2FC08-81E1-41F7-940A-431AFD4AC0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47331" y="5497332"/>
                    <a:ext cx="907334" cy="735641"/>
                  </a:xfrm>
                  <a:prstGeom prst="ellipse">
                    <a:avLst/>
                  </a:prstGeom>
                  <a:gradFill flip="none" rotWithShape="1">
                    <a:gsLst>
                      <a:gs pos="88000">
                        <a:srgbClr val="003300"/>
                      </a:gs>
                      <a:gs pos="0">
                        <a:srgbClr val="92D050"/>
                      </a:gs>
                      <a:gs pos="50000">
                        <a:srgbClr val="339933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7" name="フリーフォーム: 図形 496">
                    <a:extLst>
                      <a:ext uri="{FF2B5EF4-FFF2-40B4-BE49-F238E27FC236}">
                        <a16:creationId xmlns:a16="http://schemas.microsoft.com/office/drawing/2014/main" id="{03A2DAC4-EACC-421E-8848-ED4E26E09A31}"/>
                      </a:ext>
                    </a:extLst>
                  </p:cNvPr>
                  <p:cNvSpPr/>
                  <p:nvPr/>
                </p:nvSpPr>
                <p:spPr>
                  <a:xfrm>
                    <a:off x="2539212" y="5554839"/>
                    <a:ext cx="712533" cy="624922"/>
                  </a:xfrm>
                  <a:custGeom>
                    <a:avLst/>
                    <a:gdLst>
                      <a:gd name="connsiteX0" fmla="*/ 1198482 w 1936653"/>
                      <a:gd name="connsiteY0" fmla="*/ 1624013 h 1698529"/>
                      <a:gd name="connsiteX1" fmla="*/ 1235740 w 1936653"/>
                      <a:gd name="connsiteY1" fmla="*/ 1661271 h 1698529"/>
                      <a:gd name="connsiteX2" fmla="*/ 1198482 w 1936653"/>
                      <a:gd name="connsiteY2" fmla="*/ 1698529 h 1698529"/>
                      <a:gd name="connsiteX3" fmla="*/ 1161224 w 1936653"/>
                      <a:gd name="connsiteY3" fmla="*/ 1661271 h 1698529"/>
                      <a:gd name="connsiteX4" fmla="*/ 1198482 w 1936653"/>
                      <a:gd name="connsiteY4" fmla="*/ 1624013 h 1698529"/>
                      <a:gd name="connsiteX5" fmla="*/ 888920 w 1936653"/>
                      <a:gd name="connsiteY5" fmla="*/ 1585913 h 1698529"/>
                      <a:gd name="connsiteX6" fmla="*/ 926178 w 1936653"/>
                      <a:gd name="connsiteY6" fmla="*/ 1623171 h 1698529"/>
                      <a:gd name="connsiteX7" fmla="*/ 888920 w 1936653"/>
                      <a:gd name="connsiteY7" fmla="*/ 1660429 h 1698529"/>
                      <a:gd name="connsiteX8" fmla="*/ 851662 w 1936653"/>
                      <a:gd name="connsiteY8" fmla="*/ 1623171 h 1698529"/>
                      <a:gd name="connsiteX9" fmla="*/ 888920 w 1936653"/>
                      <a:gd name="connsiteY9" fmla="*/ 1585913 h 1698529"/>
                      <a:gd name="connsiteX10" fmla="*/ 1560432 w 1936653"/>
                      <a:gd name="connsiteY10" fmla="*/ 1543050 h 1698529"/>
                      <a:gd name="connsiteX11" fmla="*/ 1597690 w 1936653"/>
                      <a:gd name="connsiteY11" fmla="*/ 1580308 h 1698529"/>
                      <a:gd name="connsiteX12" fmla="*/ 1560432 w 1936653"/>
                      <a:gd name="connsiteY12" fmla="*/ 1617566 h 1698529"/>
                      <a:gd name="connsiteX13" fmla="*/ 1523174 w 1936653"/>
                      <a:gd name="connsiteY13" fmla="*/ 1580308 h 1698529"/>
                      <a:gd name="connsiteX14" fmla="*/ 1560432 w 1936653"/>
                      <a:gd name="connsiteY14" fmla="*/ 1543050 h 1698529"/>
                      <a:gd name="connsiteX15" fmla="*/ 436482 w 1936653"/>
                      <a:gd name="connsiteY15" fmla="*/ 1519238 h 1698529"/>
                      <a:gd name="connsiteX16" fmla="*/ 473740 w 1936653"/>
                      <a:gd name="connsiteY16" fmla="*/ 1556496 h 1698529"/>
                      <a:gd name="connsiteX17" fmla="*/ 436482 w 1936653"/>
                      <a:gd name="connsiteY17" fmla="*/ 1593754 h 1698529"/>
                      <a:gd name="connsiteX18" fmla="*/ 399224 w 1936653"/>
                      <a:gd name="connsiteY18" fmla="*/ 1556496 h 1698529"/>
                      <a:gd name="connsiteX19" fmla="*/ 436482 w 1936653"/>
                      <a:gd name="connsiteY19" fmla="*/ 1519238 h 1698529"/>
                      <a:gd name="connsiteX20" fmla="*/ 665908 w 1936653"/>
                      <a:gd name="connsiteY20" fmla="*/ 1471614 h 1698529"/>
                      <a:gd name="connsiteX21" fmla="*/ 703166 w 1936653"/>
                      <a:gd name="connsiteY21" fmla="*/ 1508872 h 1698529"/>
                      <a:gd name="connsiteX22" fmla="*/ 665908 w 1936653"/>
                      <a:gd name="connsiteY22" fmla="*/ 1546130 h 1698529"/>
                      <a:gd name="connsiteX23" fmla="*/ 628650 w 1936653"/>
                      <a:gd name="connsiteY23" fmla="*/ 1508872 h 1698529"/>
                      <a:gd name="connsiteX24" fmla="*/ 665908 w 1936653"/>
                      <a:gd name="connsiteY24" fmla="*/ 1471614 h 1698529"/>
                      <a:gd name="connsiteX25" fmla="*/ 1104058 w 1936653"/>
                      <a:gd name="connsiteY25" fmla="*/ 1428751 h 1698529"/>
                      <a:gd name="connsiteX26" fmla="*/ 1141316 w 1936653"/>
                      <a:gd name="connsiteY26" fmla="*/ 1466009 h 1698529"/>
                      <a:gd name="connsiteX27" fmla="*/ 1104058 w 1936653"/>
                      <a:gd name="connsiteY27" fmla="*/ 1503267 h 1698529"/>
                      <a:gd name="connsiteX28" fmla="*/ 1066800 w 1936653"/>
                      <a:gd name="connsiteY28" fmla="*/ 1466009 h 1698529"/>
                      <a:gd name="connsiteX29" fmla="*/ 1104058 w 1936653"/>
                      <a:gd name="connsiteY29" fmla="*/ 1428751 h 1698529"/>
                      <a:gd name="connsiteX30" fmla="*/ 1351708 w 1936653"/>
                      <a:gd name="connsiteY30" fmla="*/ 1414464 h 1698529"/>
                      <a:gd name="connsiteX31" fmla="*/ 1388966 w 1936653"/>
                      <a:gd name="connsiteY31" fmla="*/ 1451722 h 1698529"/>
                      <a:gd name="connsiteX32" fmla="*/ 1351708 w 1936653"/>
                      <a:gd name="connsiteY32" fmla="*/ 1488980 h 1698529"/>
                      <a:gd name="connsiteX33" fmla="*/ 1314450 w 1936653"/>
                      <a:gd name="connsiteY33" fmla="*/ 1451722 h 1698529"/>
                      <a:gd name="connsiteX34" fmla="*/ 1351708 w 1936653"/>
                      <a:gd name="connsiteY34" fmla="*/ 1414464 h 1698529"/>
                      <a:gd name="connsiteX35" fmla="*/ 203120 w 1936653"/>
                      <a:gd name="connsiteY35" fmla="*/ 1328738 h 1698529"/>
                      <a:gd name="connsiteX36" fmla="*/ 240378 w 1936653"/>
                      <a:gd name="connsiteY36" fmla="*/ 1365996 h 1698529"/>
                      <a:gd name="connsiteX37" fmla="*/ 203120 w 1936653"/>
                      <a:gd name="connsiteY37" fmla="*/ 1403254 h 1698529"/>
                      <a:gd name="connsiteX38" fmla="*/ 165862 w 1936653"/>
                      <a:gd name="connsiteY38" fmla="*/ 1365996 h 1698529"/>
                      <a:gd name="connsiteX39" fmla="*/ 203120 w 1936653"/>
                      <a:gd name="connsiteY39" fmla="*/ 1328738 h 1698529"/>
                      <a:gd name="connsiteX40" fmla="*/ 1608883 w 1936653"/>
                      <a:gd name="connsiteY40" fmla="*/ 1290639 h 1698529"/>
                      <a:gd name="connsiteX41" fmla="*/ 1646141 w 1936653"/>
                      <a:gd name="connsiteY41" fmla="*/ 1327897 h 1698529"/>
                      <a:gd name="connsiteX42" fmla="*/ 1608883 w 1936653"/>
                      <a:gd name="connsiteY42" fmla="*/ 1365155 h 1698529"/>
                      <a:gd name="connsiteX43" fmla="*/ 1571625 w 1936653"/>
                      <a:gd name="connsiteY43" fmla="*/ 1327897 h 1698529"/>
                      <a:gd name="connsiteX44" fmla="*/ 1608883 w 1936653"/>
                      <a:gd name="connsiteY44" fmla="*/ 1290639 h 1698529"/>
                      <a:gd name="connsiteX45" fmla="*/ 894508 w 1936653"/>
                      <a:gd name="connsiteY45" fmla="*/ 1281114 h 1698529"/>
                      <a:gd name="connsiteX46" fmla="*/ 931766 w 1936653"/>
                      <a:gd name="connsiteY46" fmla="*/ 1318372 h 1698529"/>
                      <a:gd name="connsiteX47" fmla="*/ 894508 w 1936653"/>
                      <a:gd name="connsiteY47" fmla="*/ 1355630 h 1698529"/>
                      <a:gd name="connsiteX48" fmla="*/ 857250 w 1936653"/>
                      <a:gd name="connsiteY48" fmla="*/ 1318372 h 1698529"/>
                      <a:gd name="connsiteX49" fmla="*/ 894508 w 1936653"/>
                      <a:gd name="connsiteY49" fmla="*/ 1281114 h 1698529"/>
                      <a:gd name="connsiteX50" fmla="*/ 484090 w 1936653"/>
                      <a:gd name="connsiteY50" fmla="*/ 1253381 h 1698529"/>
                      <a:gd name="connsiteX51" fmla="*/ 521348 w 1936653"/>
                      <a:gd name="connsiteY51" fmla="*/ 1290639 h 1698529"/>
                      <a:gd name="connsiteX52" fmla="*/ 484090 w 1936653"/>
                      <a:gd name="connsiteY52" fmla="*/ 1327897 h 1698529"/>
                      <a:gd name="connsiteX53" fmla="*/ 446832 w 1936653"/>
                      <a:gd name="connsiteY53" fmla="*/ 1290639 h 1698529"/>
                      <a:gd name="connsiteX54" fmla="*/ 484090 w 1936653"/>
                      <a:gd name="connsiteY54" fmla="*/ 1253381 h 1698529"/>
                      <a:gd name="connsiteX55" fmla="*/ 1156446 w 1936653"/>
                      <a:gd name="connsiteY55" fmla="*/ 1138238 h 1698529"/>
                      <a:gd name="connsiteX56" fmla="*/ 1193704 w 1936653"/>
                      <a:gd name="connsiteY56" fmla="*/ 1175496 h 1698529"/>
                      <a:gd name="connsiteX57" fmla="*/ 1156446 w 1936653"/>
                      <a:gd name="connsiteY57" fmla="*/ 1212754 h 1698529"/>
                      <a:gd name="connsiteX58" fmla="*/ 1119188 w 1936653"/>
                      <a:gd name="connsiteY58" fmla="*/ 1175496 h 1698529"/>
                      <a:gd name="connsiteX59" fmla="*/ 1156446 w 1936653"/>
                      <a:gd name="connsiteY59" fmla="*/ 1138238 h 1698529"/>
                      <a:gd name="connsiteX60" fmla="*/ 1394571 w 1936653"/>
                      <a:gd name="connsiteY60" fmla="*/ 1119188 h 1698529"/>
                      <a:gd name="connsiteX61" fmla="*/ 1431829 w 1936653"/>
                      <a:gd name="connsiteY61" fmla="*/ 1156446 h 1698529"/>
                      <a:gd name="connsiteX62" fmla="*/ 1394571 w 1936653"/>
                      <a:gd name="connsiteY62" fmla="*/ 1193704 h 1698529"/>
                      <a:gd name="connsiteX63" fmla="*/ 1357313 w 1936653"/>
                      <a:gd name="connsiteY63" fmla="*/ 1156446 h 1698529"/>
                      <a:gd name="connsiteX64" fmla="*/ 1394571 w 1936653"/>
                      <a:gd name="connsiteY64" fmla="*/ 1119188 h 1698529"/>
                      <a:gd name="connsiteX65" fmla="*/ 680196 w 1936653"/>
                      <a:gd name="connsiteY65" fmla="*/ 1109663 h 1698529"/>
                      <a:gd name="connsiteX66" fmla="*/ 717454 w 1936653"/>
                      <a:gd name="connsiteY66" fmla="*/ 1146921 h 1698529"/>
                      <a:gd name="connsiteX67" fmla="*/ 680196 w 1936653"/>
                      <a:gd name="connsiteY67" fmla="*/ 1184179 h 1698529"/>
                      <a:gd name="connsiteX68" fmla="*/ 642938 w 1936653"/>
                      <a:gd name="connsiteY68" fmla="*/ 1146921 h 1698529"/>
                      <a:gd name="connsiteX69" fmla="*/ 680196 w 1936653"/>
                      <a:gd name="connsiteY69" fmla="*/ 1109663 h 1698529"/>
                      <a:gd name="connsiteX70" fmla="*/ 265858 w 1936653"/>
                      <a:gd name="connsiteY70" fmla="*/ 1100137 h 1698529"/>
                      <a:gd name="connsiteX71" fmla="*/ 303116 w 1936653"/>
                      <a:gd name="connsiteY71" fmla="*/ 1137395 h 1698529"/>
                      <a:gd name="connsiteX72" fmla="*/ 265858 w 1936653"/>
                      <a:gd name="connsiteY72" fmla="*/ 1174653 h 1698529"/>
                      <a:gd name="connsiteX73" fmla="*/ 228600 w 1936653"/>
                      <a:gd name="connsiteY73" fmla="*/ 1137395 h 1698529"/>
                      <a:gd name="connsiteX74" fmla="*/ 265858 w 1936653"/>
                      <a:gd name="connsiteY74" fmla="*/ 1100137 h 1698529"/>
                      <a:gd name="connsiteX75" fmla="*/ 1846182 w 1936653"/>
                      <a:gd name="connsiteY75" fmla="*/ 1076325 h 1698529"/>
                      <a:gd name="connsiteX76" fmla="*/ 1883440 w 1936653"/>
                      <a:gd name="connsiteY76" fmla="*/ 1113583 h 1698529"/>
                      <a:gd name="connsiteX77" fmla="*/ 1846182 w 1936653"/>
                      <a:gd name="connsiteY77" fmla="*/ 1150841 h 1698529"/>
                      <a:gd name="connsiteX78" fmla="*/ 1808924 w 1936653"/>
                      <a:gd name="connsiteY78" fmla="*/ 1113583 h 1698529"/>
                      <a:gd name="connsiteX79" fmla="*/ 1846182 w 1936653"/>
                      <a:gd name="connsiteY79" fmla="*/ 1076325 h 1698529"/>
                      <a:gd name="connsiteX80" fmla="*/ 1604120 w 1936653"/>
                      <a:gd name="connsiteY80" fmla="*/ 1019176 h 1698529"/>
                      <a:gd name="connsiteX81" fmla="*/ 1641378 w 1936653"/>
                      <a:gd name="connsiteY81" fmla="*/ 1056434 h 1698529"/>
                      <a:gd name="connsiteX82" fmla="*/ 1604120 w 1936653"/>
                      <a:gd name="connsiteY82" fmla="*/ 1093692 h 1698529"/>
                      <a:gd name="connsiteX83" fmla="*/ 1566862 w 1936653"/>
                      <a:gd name="connsiteY83" fmla="*/ 1056434 h 1698529"/>
                      <a:gd name="connsiteX84" fmla="*/ 1604120 w 1936653"/>
                      <a:gd name="connsiteY84" fmla="*/ 1019176 h 1698529"/>
                      <a:gd name="connsiteX85" fmla="*/ 470646 w 1936653"/>
                      <a:gd name="connsiteY85" fmla="*/ 962026 h 1698529"/>
                      <a:gd name="connsiteX86" fmla="*/ 507904 w 1936653"/>
                      <a:gd name="connsiteY86" fmla="*/ 999284 h 1698529"/>
                      <a:gd name="connsiteX87" fmla="*/ 470646 w 1936653"/>
                      <a:gd name="connsiteY87" fmla="*/ 1036542 h 1698529"/>
                      <a:gd name="connsiteX88" fmla="*/ 433388 w 1936653"/>
                      <a:gd name="connsiteY88" fmla="*/ 999284 h 1698529"/>
                      <a:gd name="connsiteX89" fmla="*/ 470646 w 1936653"/>
                      <a:gd name="connsiteY89" fmla="*/ 962026 h 1698529"/>
                      <a:gd name="connsiteX90" fmla="*/ 873353 w 1936653"/>
                      <a:gd name="connsiteY90" fmla="*/ 943629 h 1698529"/>
                      <a:gd name="connsiteX91" fmla="*/ 910611 w 1936653"/>
                      <a:gd name="connsiteY91" fmla="*/ 980887 h 1698529"/>
                      <a:gd name="connsiteX92" fmla="*/ 873353 w 1936653"/>
                      <a:gd name="connsiteY92" fmla="*/ 1018145 h 1698529"/>
                      <a:gd name="connsiteX93" fmla="*/ 836095 w 1936653"/>
                      <a:gd name="connsiteY93" fmla="*/ 980887 h 1698529"/>
                      <a:gd name="connsiteX94" fmla="*/ 873353 w 1936653"/>
                      <a:gd name="connsiteY94" fmla="*/ 943629 h 1698529"/>
                      <a:gd name="connsiteX95" fmla="*/ 1129273 w 1936653"/>
                      <a:gd name="connsiteY95" fmla="*/ 912715 h 1698529"/>
                      <a:gd name="connsiteX96" fmla="*/ 1166531 w 1936653"/>
                      <a:gd name="connsiteY96" fmla="*/ 949973 h 1698529"/>
                      <a:gd name="connsiteX97" fmla="*/ 1129273 w 1936653"/>
                      <a:gd name="connsiteY97" fmla="*/ 987231 h 1698529"/>
                      <a:gd name="connsiteX98" fmla="*/ 1092015 w 1936653"/>
                      <a:gd name="connsiteY98" fmla="*/ 949973 h 1698529"/>
                      <a:gd name="connsiteX99" fmla="*/ 1129273 w 1936653"/>
                      <a:gd name="connsiteY99" fmla="*/ 912715 h 1698529"/>
                      <a:gd name="connsiteX100" fmla="*/ 1394570 w 1936653"/>
                      <a:gd name="connsiteY100" fmla="*/ 871539 h 1698529"/>
                      <a:gd name="connsiteX101" fmla="*/ 1431828 w 1936653"/>
                      <a:gd name="connsiteY101" fmla="*/ 908797 h 1698529"/>
                      <a:gd name="connsiteX102" fmla="*/ 1394570 w 1936653"/>
                      <a:gd name="connsiteY102" fmla="*/ 946055 h 1698529"/>
                      <a:gd name="connsiteX103" fmla="*/ 1357312 w 1936653"/>
                      <a:gd name="connsiteY103" fmla="*/ 908797 h 1698529"/>
                      <a:gd name="connsiteX104" fmla="*/ 1394570 w 1936653"/>
                      <a:gd name="connsiteY104" fmla="*/ 871539 h 1698529"/>
                      <a:gd name="connsiteX105" fmla="*/ 1696605 w 1936653"/>
                      <a:gd name="connsiteY105" fmla="*/ 857060 h 1698529"/>
                      <a:gd name="connsiteX106" fmla="*/ 1733863 w 1936653"/>
                      <a:gd name="connsiteY106" fmla="*/ 894318 h 1698529"/>
                      <a:gd name="connsiteX107" fmla="*/ 1696605 w 1936653"/>
                      <a:gd name="connsiteY107" fmla="*/ 931576 h 1698529"/>
                      <a:gd name="connsiteX108" fmla="*/ 1659347 w 1936653"/>
                      <a:gd name="connsiteY108" fmla="*/ 894318 h 1698529"/>
                      <a:gd name="connsiteX109" fmla="*/ 1696605 w 1936653"/>
                      <a:gd name="connsiteY109" fmla="*/ 857060 h 1698529"/>
                      <a:gd name="connsiteX110" fmla="*/ 656383 w 1936653"/>
                      <a:gd name="connsiteY110" fmla="*/ 828675 h 1698529"/>
                      <a:gd name="connsiteX111" fmla="*/ 693641 w 1936653"/>
                      <a:gd name="connsiteY111" fmla="*/ 865933 h 1698529"/>
                      <a:gd name="connsiteX112" fmla="*/ 656383 w 1936653"/>
                      <a:gd name="connsiteY112" fmla="*/ 903191 h 1698529"/>
                      <a:gd name="connsiteX113" fmla="*/ 619125 w 1936653"/>
                      <a:gd name="connsiteY113" fmla="*/ 865933 h 1698529"/>
                      <a:gd name="connsiteX114" fmla="*/ 656383 w 1936653"/>
                      <a:gd name="connsiteY114" fmla="*/ 828675 h 1698529"/>
                      <a:gd name="connsiteX115" fmla="*/ 246808 w 1936653"/>
                      <a:gd name="connsiteY115" fmla="*/ 823913 h 1698529"/>
                      <a:gd name="connsiteX116" fmla="*/ 284066 w 1936653"/>
                      <a:gd name="connsiteY116" fmla="*/ 861171 h 1698529"/>
                      <a:gd name="connsiteX117" fmla="*/ 246808 w 1936653"/>
                      <a:gd name="connsiteY117" fmla="*/ 898429 h 1698529"/>
                      <a:gd name="connsiteX118" fmla="*/ 209550 w 1936653"/>
                      <a:gd name="connsiteY118" fmla="*/ 861171 h 1698529"/>
                      <a:gd name="connsiteX119" fmla="*/ 246808 w 1936653"/>
                      <a:gd name="connsiteY119" fmla="*/ 823913 h 1698529"/>
                      <a:gd name="connsiteX120" fmla="*/ 1219761 w 1936653"/>
                      <a:gd name="connsiteY120" fmla="*/ 726977 h 1698529"/>
                      <a:gd name="connsiteX121" fmla="*/ 1257019 w 1936653"/>
                      <a:gd name="connsiteY121" fmla="*/ 764235 h 1698529"/>
                      <a:gd name="connsiteX122" fmla="*/ 1219761 w 1936653"/>
                      <a:gd name="connsiteY122" fmla="*/ 801493 h 1698529"/>
                      <a:gd name="connsiteX123" fmla="*/ 1182503 w 1936653"/>
                      <a:gd name="connsiteY123" fmla="*/ 764235 h 1698529"/>
                      <a:gd name="connsiteX124" fmla="*/ 1219761 w 1936653"/>
                      <a:gd name="connsiteY124" fmla="*/ 726977 h 1698529"/>
                      <a:gd name="connsiteX125" fmla="*/ 1899395 w 1936653"/>
                      <a:gd name="connsiteY125" fmla="*/ 714377 h 1698529"/>
                      <a:gd name="connsiteX126" fmla="*/ 1936653 w 1936653"/>
                      <a:gd name="connsiteY126" fmla="*/ 751635 h 1698529"/>
                      <a:gd name="connsiteX127" fmla="*/ 1899395 w 1936653"/>
                      <a:gd name="connsiteY127" fmla="*/ 788893 h 1698529"/>
                      <a:gd name="connsiteX128" fmla="*/ 1862137 w 1936653"/>
                      <a:gd name="connsiteY128" fmla="*/ 751635 h 1698529"/>
                      <a:gd name="connsiteX129" fmla="*/ 1899395 w 1936653"/>
                      <a:gd name="connsiteY129" fmla="*/ 714377 h 1698529"/>
                      <a:gd name="connsiteX130" fmla="*/ 1523158 w 1936653"/>
                      <a:gd name="connsiteY130" fmla="*/ 695326 h 1698529"/>
                      <a:gd name="connsiteX131" fmla="*/ 1560416 w 1936653"/>
                      <a:gd name="connsiteY131" fmla="*/ 732584 h 1698529"/>
                      <a:gd name="connsiteX132" fmla="*/ 1523158 w 1936653"/>
                      <a:gd name="connsiteY132" fmla="*/ 769842 h 1698529"/>
                      <a:gd name="connsiteX133" fmla="*/ 1485900 w 1936653"/>
                      <a:gd name="connsiteY133" fmla="*/ 732584 h 1698529"/>
                      <a:gd name="connsiteX134" fmla="*/ 1523158 w 1936653"/>
                      <a:gd name="connsiteY134" fmla="*/ 695326 h 1698529"/>
                      <a:gd name="connsiteX135" fmla="*/ 446833 w 1936653"/>
                      <a:gd name="connsiteY135" fmla="*/ 681038 h 1698529"/>
                      <a:gd name="connsiteX136" fmla="*/ 484091 w 1936653"/>
                      <a:gd name="connsiteY136" fmla="*/ 718296 h 1698529"/>
                      <a:gd name="connsiteX137" fmla="*/ 446833 w 1936653"/>
                      <a:gd name="connsiteY137" fmla="*/ 755554 h 1698529"/>
                      <a:gd name="connsiteX138" fmla="*/ 409575 w 1936653"/>
                      <a:gd name="connsiteY138" fmla="*/ 718296 h 1698529"/>
                      <a:gd name="connsiteX139" fmla="*/ 446833 w 1936653"/>
                      <a:gd name="connsiteY139" fmla="*/ 681038 h 1698529"/>
                      <a:gd name="connsiteX140" fmla="*/ 970708 w 1936653"/>
                      <a:gd name="connsiteY140" fmla="*/ 676276 h 1698529"/>
                      <a:gd name="connsiteX141" fmla="*/ 1007966 w 1936653"/>
                      <a:gd name="connsiteY141" fmla="*/ 713534 h 1698529"/>
                      <a:gd name="connsiteX142" fmla="*/ 970708 w 1936653"/>
                      <a:gd name="connsiteY142" fmla="*/ 750792 h 1698529"/>
                      <a:gd name="connsiteX143" fmla="*/ 933450 w 1936653"/>
                      <a:gd name="connsiteY143" fmla="*/ 713534 h 1698529"/>
                      <a:gd name="connsiteX144" fmla="*/ 970708 w 1936653"/>
                      <a:gd name="connsiteY144" fmla="*/ 676276 h 1698529"/>
                      <a:gd name="connsiteX145" fmla="*/ 37258 w 1936653"/>
                      <a:gd name="connsiteY145" fmla="*/ 676276 h 1698529"/>
                      <a:gd name="connsiteX146" fmla="*/ 74516 w 1936653"/>
                      <a:gd name="connsiteY146" fmla="*/ 713534 h 1698529"/>
                      <a:gd name="connsiteX147" fmla="*/ 37258 w 1936653"/>
                      <a:gd name="connsiteY147" fmla="*/ 750792 h 1698529"/>
                      <a:gd name="connsiteX148" fmla="*/ 0 w 1936653"/>
                      <a:gd name="connsiteY148" fmla="*/ 713534 h 1698529"/>
                      <a:gd name="connsiteX149" fmla="*/ 37258 w 1936653"/>
                      <a:gd name="connsiteY149" fmla="*/ 676276 h 1698529"/>
                      <a:gd name="connsiteX150" fmla="*/ 656383 w 1936653"/>
                      <a:gd name="connsiteY150" fmla="*/ 652462 h 1698529"/>
                      <a:gd name="connsiteX151" fmla="*/ 693641 w 1936653"/>
                      <a:gd name="connsiteY151" fmla="*/ 689720 h 1698529"/>
                      <a:gd name="connsiteX152" fmla="*/ 656383 w 1936653"/>
                      <a:gd name="connsiteY152" fmla="*/ 726978 h 1698529"/>
                      <a:gd name="connsiteX153" fmla="*/ 619125 w 1936653"/>
                      <a:gd name="connsiteY153" fmla="*/ 689720 h 1698529"/>
                      <a:gd name="connsiteX154" fmla="*/ 656383 w 1936653"/>
                      <a:gd name="connsiteY154" fmla="*/ 652462 h 1698529"/>
                      <a:gd name="connsiteX155" fmla="*/ 1313608 w 1936653"/>
                      <a:gd name="connsiteY155" fmla="*/ 547689 h 1698529"/>
                      <a:gd name="connsiteX156" fmla="*/ 1350866 w 1936653"/>
                      <a:gd name="connsiteY156" fmla="*/ 584947 h 1698529"/>
                      <a:gd name="connsiteX157" fmla="*/ 1313608 w 1936653"/>
                      <a:gd name="connsiteY157" fmla="*/ 622205 h 1698529"/>
                      <a:gd name="connsiteX158" fmla="*/ 1276350 w 1936653"/>
                      <a:gd name="connsiteY158" fmla="*/ 584947 h 1698529"/>
                      <a:gd name="connsiteX159" fmla="*/ 1313608 w 1936653"/>
                      <a:gd name="connsiteY159" fmla="*/ 547689 h 1698529"/>
                      <a:gd name="connsiteX160" fmla="*/ 1728991 w 1936653"/>
                      <a:gd name="connsiteY160" fmla="*/ 503139 h 1698529"/>
                      <a:gd name="connsiteX161" fmla="*/ 1766249 w 1936653"/>
                      <a:gd name="connsiteY161" fmla="*/ 540397 h 1698529"/>
                      <a:gd name="connsiteX162" fmla="*/ 1728991 w 1936653"/>
                      <a:gd name="connsiteY162" fmla="*/ 577655 h 1698529"/>
                      <a:gd name="connsiteX163" fmla="*/ 1691733 w 1936653"/>
                      <a:gd name="connsiteY163" fmla="*/ 540397 h 1698529"/>
                      <a:gd name="connsiteX164" fmla="*/ 1728991 w 1936653"/>
                      <a:gd name="connsiteY164" fmla="*/ 503139 h 1698529"/>
                      <a:gd name="connsiteX165" fmla="*/ 723058 w 1936653"/>
                      <a:gd name="connsiteY165" fmla="*/ 476250 h 1698529"/>
                      <a:gd name="connsiteX166" fmla="*/ 760316 w 1936653"/>
                      <a:gd name="connsiteY166" fmla="*/ 513508 h 1698529"/>
                      <a:gd name="connsiteX167" fmla="*/ 723058 w 1936653"/>
                      <a:gd name="connsiteY167" fmla="*/ 550766 h 1698529"/>
                      <a:gd name="connsiteX168" fmla="*/ 685800 w 1936653"/>
                      <a:gd name="connsiteY168" fmla="*/ 513508 h 1698529"/>
                      <a:gd name="connsiteX169" fmla="*/ 723058 w 1936653"/>
                      <a:gd name="connsiteY169" fmla="*/ 476250 h 1698529"/>
                      <a:gd name="connsiteX170" fmla="*/ 251570 w 1936653"/>
                      <a:gd name="connsiteY170" fmla="*/ 461962 h 1698529"/>
                      <a:gd name="connsiteX171" fmla="*/ 288828 w 1936653"/>
                      <a:gd name="connsiteY171" fmla="*/ 499220 h 1698529"/>
                      <a:gd name="connsiteX172" fmla="*/ 251570 w 1936653"/>
                      <a:gd name="connsiteY172" fmla="*/ 536478 h 1698529"/>
                      <a:gd name="connsiteX173" fmla="*/ 214312 w 1936653"/>
                      <a:gd name="connsiteY173" fmla="*/ 499220 h 1698529"/>
                      <a:gd name="connsiteX174" fmla="*/ 251570 w 1936653"/>
                      <a:gd name="connsiteY174" fmla="*/ 461962 h 1698529"/>
                      <a:gd name="connsiteX175" fmla="*/ 1522332 w 1936653"/>
                      <a:gd name="connsiteY175" fmla="*/ 404813 h 1698529"/>
                      <a:gd name="connsiteX176" fmla="*/ 1559590 w 1936653"/>
                      <a:gd name="connsiteY176" fmla="*/ 442071 h 1698529"/>
                      <a:gd name="connsiteX177" fmla="*/ 1522332 w 1936653"/>
                      <a:gd name="connsiteY177" fmla="*/ 479329 h 1698529"/>
                      <a:gd name="connsiteX178" fmla="*/ 1485074 w 1936653"/>
                      <a:gd name="connsiteY178" fmla="*/ 442071 h 1698529"/>
                      <a:gd name="connsiteX179" fmla="*/ 1522332 w 1936653"/>
                      <a:gd name="connsiteY179" fmla="*/ 404813 h 1698529"/>
                      <a:gd name="connsiteX180" fmla="*/ 1080245 w 1936653"/>
                      <a:gd name="connsiteY180" fmla="*/ 395288 h 1698529"/>
                      <a:gd name="connsiteX181" fmla="*/ 1117503 w 1936653"/>
                      <a:gd name="connsiteY181" fmla="*/ 432546 h 1698529"/>
                      <a:gd name="connsiteX182" fmla="*/ 1080245 w 1936653"/>
                      <a:gd name="connsiteY182" fmla="*/ 469804 h 1698529"/>
                      <a:gd name="connsiteX183" fmla="*/ 1042987 w 1936653"/>
                      <a:gd name="connsiteY183" fmla="*/ 432546 h 1698529"/>
                      <a:gd name="connsiteX184" fmla="*/ 1080245 w 1936653"/>
                      <a:gd name="connsiteY184" fmla="*/ 395288 h 1698529"/>
                      <a:gd name="connsiteX185" fmla="*/ 513508 w 1936653"/>
                      <a:gd name="connsiteY185" fmla="*/ 328613 h 1698529"/>
                      <a:gd name="connsiteX186" fmla="*/ 550766 w 1936653"/>
                      <a:gd name="connsiteY186" fmla="*/ 365871 h 1698529"/>
                      <a:gd name="connsiteX187" fmla="*/ 513508 w 1936653"/>
                      <a:gd name="connsiteY187" fmla="*/ 403129 h 1698529"/>
                      <a:gd name="connsiteX188" fmla="*/ 476250 w 1936653"/>
                      <a:gd name="connsiteY188" fmla="*/ 365871 h 1698529"/>
                      <a:gd name="connsiteX189" fmla="*/ 513508 w 1936653"/>
                      <a:gd name="connsiteY189" fmla="*/ 328613 h 1698529"/>
                      <a:gd name="connsiteX190" fmla="*/ 870695 w 1936653"/>
                      <a:gd name="connsiteY190" fmla="*/ 247651 h 1698529"/>
                      <a:gd name="connsiteX191" fmla="*/ 907953 w 1936653"/>
                      <a:gd name="connsiteY191" fmla="*/ 284909 h 1698529"/>
                      <a:gd name="connsiteX192" fmla="*/ 870695 w 1936653"/>
                      <a:gd name="connsiteY192" fmla="*/ 322167 h 1698529"/>
                      <a:gd name="connsiteX193" fmla="*/ 833437 w 1936653"/>
                      <a:gd name="connsiteY193" fmla="*/ 284909 h 1698529"/>
                      <a:gd name="connsiteX194" fmla="*/ 870695 w 1936653"/>
                      <a:gd name="connsiteY194" fmla="*/ 247651 h 1698529"/>
                      <a:gd name="connsiteX195" fmla="*/ 1251695 w 1936653"/>
                      <a:gd name="connsiteY195" fmla="*/ 185739 h 1698529"/>
                      <a:gd name="connsiteX196" fmla="*/ 1288953 w 1936653"/>
                      <a:gd name="connsiteY196" fmla="*/ 222997 h 1698529"/>
                      <a:gd name="connsiteX197" fmla="*/ 1251695 w 1936653"/>
                      <a:gd name="connsiteY197" fmla="*/ 260255 h 1698529"/>
                      <a:gd name="connsiteX198" fmla="*/ 1214437 w 1936653"/>
                      <a:gd name="connsiteY198" fmla="*/ 222997 h 1698529"/>
                      <a:gd name="connsiteX199" fmla="*/ 1251695 w 1936653"/>
                      <a:gd name="connsiteY199" fmla="*/ 185739 h 1698529"/>
                      <a:gd name="connsiteX200" fmla="*/ 284908 w 1936653"/>
                      <a:gd name="connsiteY200" fmla="*/ 180975 h 1698529"/>
                      <a:gd name="connsiteX201" fmla="*/ 322166 w 1936653"/>
                      <a:gd name="connsiteY201" fmla="*/ 218233 h 1698529"/>
                      <a:gd name="connsiteX202" fmla="*/ 284908 w 1936653"/>
                      <a:gd name="connsiteY202" fmla="*/ 255491 h 1698529"/>
                      <a:gd name="connsiteX203" fmla="*/ 247650 w 1936653"/>
                      <a:gd name="connsiteY203" fmla="*/ 218233 h 1698529"/>
                      <a:gd name="connsiteX204" fmla="*/ 284908 w 1936653"/>
                      <a:gd name="connsiteY204" fmla="*/ 180975 h 1698529"/>
                      <a:gd name="connsiteX205" fmla="*/ 1546144 w 1936653"/>
                      <a:gd name="connsiteY205" fmla="*/ 119063 h 1698529"/>
                      <a:gd name="connsiteX206" fmla="*/ 1583402 w 1936653"/>
                      <a:gd name="connsiteY206" fmla="*/ 156321 h 1698529"/>
                      <a:gd name="connsiteX207" fmla="*/ 1546144 w 1936653"/>
                      <a:gd name="connsiteY207" fmla="*/ 193579 h 1698529"/>
                      <a:gd name="connsiteX208" fmla="*/ 1508886 w 1936653"/>
                      <a:gd name="connsiteY208" fmla="*/ 156321 h 1698529"/>
                      <a:gd name="connsiteX209" fmla="*/ 1546144 w 1936653"/>
                      <a:gd name="connsiteY209" fmla="*/ 119063 h 1698529"/>
                      <a:gd name="connsiteX210" fmla="*/ 651621 w 1936653"/>
                      <a:gd name="connsiteY210" fmla="*/ 85725 h 1698529"/>
                      <a:gd name="connsiteX211" fmla="*/ 688879 w 1936653"/>
                      <a:gd name="connsiteY211" fmla="*/ 122983 h 1698529"/>
                      <a:gd name="connsiteX212" fmla="*/ 651621 w 1936653"/>
                      <a:gd name="connsiteY212" fmla="*/ 160241 h 1698529"/>
                      <a:gd name="connsiteX213" fmla="*/ 614363 w 1936653"/>
                      <a:gd name="connsiteY213" fmla="*/ 122983 h 1698529"/>
                      <a:gd name="connsiteX214" fmla="*/ 651621 w 1936653"/>
                      <a:gd name="connsiteY214" fmla="*/ 85725 h 1698529"/>
                      <a:gd name="connsiteX215" fmla="*/ 1013571 w 1936653"/>
                      <a:gd name="connsiteY215" fmla="*/ 0 h 1698529"/>
                      <a:gd name="connsiteX216" fmla="*/ 1050829 w 1936653"/>
                      <a:gd name="connsiteY216" fmla="*/ 37258 h 1698529"/>
                      <a:gd name="connsiteX217" fmla="*/ 1013571 w 1936653"/>
                      <a:gd name="connsiteY217" fmla="*/ 74516 h 1698529"/>
                      <a:gd name="connsiteX218" fmla="*/ 976313 w 1936653"/>
                      <a:gd name="connsiteY218" fmla="*/ 37258 h 1698529"/>
                      <a:gd name="connsiteX219" fmla="*/ 1013571 w 1936653"/>
                      <a:gd name="connsiteY219" fmla="*/ 0 h 169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</a:cxnLst>
                    <a:rect l="l" t="t" r="r" b="b"/>
                    <a:pathLst>
                      <a:path w="1936653" h="1698529">
                        <a:moveTo>
                          <a:pt x="1198482" y="1624013"/>
                        </a:moveTo>
                        <a:cubicBezTo>
                          <a:pt x="1219059" y="1624013"/>
                          <a:pt x="1235740" y="1640694"/>
                          <a:pt x="1235740" y="1661271"/>
                        </a:cubicBezTo>
                        <a:cubicBezTo>
                          <a:pt x="1235740" y="1681848"/>
                          <a:pt x="1219059" y="1698529"/>
                          <a:pt x="1198482" y="1698529"/>
                        </a:cubicBezTo>
                        <a:cubicBezTo>
                          <a:pt x="1177905" y="1698529"/>
                          <a:pt x="1161224" y="1681848"/>
                          <a:pt x="1161224" y="1661271"/>
                        </a:cubicBezTo>
                        <a:cubicBezTo>
                          <a:pt x="1161224" y="1640694"/>
                          <a:pt x="1177905" y="1624013"/>
                          <a:pt x="1198482" y="1624013"/>
                        </a:cubicBezTo>
                        <a:close/>
                        <a:moveTo>
                          <a:pt x="888920" y="1585913"/>
                        </a:moveTo>
                        <a:cubicBezTo>
                          <a:pt x="909497" y="1585913"/>
                          <a:pt x="926178" y="1602594"/>
                          <a:pt x="926178" y="1623171"/>
                        </a:cubicBezTo>
                        <a:cubicBezTo>
                          <a:pt x="926178" y="1643748"/>
                          <a:pt x="909497" y="1660429"/>
                          <a:pt x="888920" y="1660429"/>
                        </a:cubicBezTo>
                        <a:cubicBezTo>
                          <a:pt x="868343" y="1660429"/>
                          <a:pt x="851662" y="1643748"/>
                          <a:pt x="851662" y="1623171"/>
                        </a:cubicBezTo>
                        <a:cubicBezTo>
                          <a:pt x="851662" y="1602594"/>
                          <a:pt x="868343" y="1585913"/>
                          <a:pt x="888920" y="1585913"/>
                        </a:cubicBezTo>
                        <a:close/>
                        <a:moveTo>
                          <a:pt x="1560432" y="1543050"/>
                        </a:moveTo>
                        <a:cubicBezTo>
                          <a:pt x="1581009" y="1543050"/>
                          <a:pt x="1597690" y="1559731"/>
                          <a:pt x="1597690" y="1580308"/>
                        </a:cubicBezTo>
                        <a:cubicBezTo>
                          <a:pt x="1597690" y="1600885"/>
                          <a:pt x="1581009" y="1617566"/>
                          <a:pt x="1560432" y="1617566"/>
                        </a:cubicBezTo>
                        <a:cubicBezTo>
                          <a:pt x="1539855" y="1617566"/>
                          <a:pt x="1523174" y="1600885"/>
                          <a:pt x="1523174" y="1580308"/>
                        </a:cubicBezTo>
                        <a:cubicBezTo>
                          <a:pt x="1523174" y="1559731"/>
                          <a:pt x="1539855" y="1543050"/>
                          <a:pt x="1560432" y="1543050"/>
                        </a:cubicBezTo>
                        <a:close/>
                        <a:moveTo>
                          <a:pt x="436482" y="1519238"/>
                        </a:moveTo>
                        <a:cubicBezTo>
                          <a:pt x="457059" y="1519238"/>
                          <a:pt x="473740" y="1535919"/>
                          <a:pt x="473740" y="1556496"/>
                        </a:cubicBezTo>
                        <a:cubicBezTo>
                          <a:pt x="473740" y="1577073"/>
                          <a:pt x="457059" y="1593754"/>
                          <a:pt x="436482" y="1593754"/>
                        </a:cubicBezTo>
                        <a:cubicBezTo>
                          <a:pt x="415905" y="1593754"/>
                          <a:pt x="399224" y="1577073"/>
                          <a:pt x="399224" y="1556496"/>
                        </a:cubicBezTo>
                        <a:cubicBezTo>
                          <a:pt x="399224" y="1535919"/>
                          <a:pt x="415905" y="1519238"/>
                          <a:pt x="436482" y="1519238"/>
                        </a:cubicBezTo>
                        <a:close/>
                        <a:moveTo>
                          <a:pt x="665908" y="1471614"/>
                        </a:moveTo>
                        <a:cubicBezTo>
                          <a:pt x="686485" y="1471614"/>
                          <a:pt x="703166" y="1488295"/>
                          <a:pt x="703166" y="1508872"/>
                        </a:cubicBezTo>
                        <a:cubicBezTo>
                          <a:pt x="703166" y="1529449"/>
                          <a:pt x="686485" y="1546130"/>
                          <a:pt x="665908" y="1546130"/>
                        </a:cubicBezTo>
                        <a:cubicBezTo>
                          <a:pt x="645331" y="1546130"/>
                          <a:pt x="628650" y="1529449"/>
                          <a:pt x="628650" y="1508872"/>
                        </a:cubicBezTo>
                        <a:cubicBezTo>
                          <a:pt x="628650" y="1488295"/>
                          <a:pt x="645331" y="1471614"/>
                          <a:pt x="665908" y="1471614"/>
                        </a:cubicBezTo>
                        <a:close/>
                        <a:moveTo>
                          <a:pt x="1104058" y="1428751"/>
                        </a:moveTo>
                        <a:cubicBezTo>
                          <a:pt x="1124635" y="1428751"/>
                          <a:pt x="1141316" y="1445432"/>
                          <a:pt x="1141316" y="1466009"/>
                        </a:cubicBezTo>
                        <a:cubicBezTo>
                          <a:pt x="1141316" y="1486586"/>
                          <a:pt x="1124635" y="1503267"/>
                          <a:pt x="1104058" y="1503267"/>
                        </a:cubicBezTo>
                        <a:cubicBezTo>
                          <a:pt x="1083481" y="1503267"/>
                          <a:pt x="1066800" y="1486586"/>
                          <a:pt x="1066800" y="1466009"/>
                        </a:cubicBezTo>
                        <a:cubicBezTo>
                          <a:pt x="1066800" y="1445432"/>
                          <a:pt x="1083481" y="1428751"/>
                          <a:pt x="1104058" y="1428751"/>
                        </a:cubicBezTo>
                        <a:close/>
                        <a:moveTo>
                          <a:pt x="1351708" y="1414464"/>
                        </a:moveTo>
                        <a:cubicBezTo>
                          <a:pt x="1372285" y="1414464"/>
                          <a:pt x="1388966" y="1431145"/>
                          <a:pt x="1388966" y="1451722"/>
                        </a:cubicBezTo>
                        <a:cubicBezTo>
                          <a:pt x="1388966" y="1472299"/>
                          <a:pt x="1372285" y="1488980"/>
                          <a:pt x="1351708" y="1488980"/>
                        </a:cubicBezTo>
                        <a:cubicBezTo>
                          <a:pt x="1331131" y="1488980"/>
                          <a:pt x="1314450" y="1472299"/>
                          <a:pt x="1314450" y="1451722"/>
                        </a:cubicBezTo>
                        <a:cubicBezTo>
                          <a:pt x="1314450" y="1431145"/>
                          <a:pt x="1331131" y="1414464"/>
                          <a:pt x="1351708" y="1414464"/>
                        </a:cubicBezTo>
                        <a:close/>
                        <a:moveTo>
                          <a:pt x="203120" y="1328738"/>
                        </a:moveTo>
                        <a:cubicBezTo>
                          <a:pt x="223697" y="1328738"/>
                          <a:pt x="240378" y="1345419"/>
                          <a:pt x="240378" y="1365996"/>
                        </a:cubicBezTo>
                        <a:cubicBezTo>
                          <a:pt x="240378" y="1386573"/>
                          <a:pt x="223697" y="1403254"/>
                          <a:pt x="203120" y="1403254"/>
                        </a:cubicBezTo>
                        <a:cubicBezTo>
                          <a:pt x="182543" y="1403254"/>
                          <a:pt x="165862" y="1386573"/>
                          <a:pt x="165862" y="1365996"/>
                        </a:cubicBezTo>
                        <a:cubicBezTo>
                          <a:pt x="165862" y="1345419"/>
                          <a:pt x="182543" y="1328738"/>
                          <a:pt x="203120" y="1328738"/>
                        </a:cubicBezTo>
                        <a:close/>
                        <a:moveTo>
                          <a:pt x="1608883" y="1290639"/>
                        </a:moveTo>
                        <a:cubicBezTo>
                          <a:pt x="1629460" y="1290639"/>
                          <a:pt x="1646141" y="1307320"/>
                          <a:pt x="1646141" y="1327897"/>
                        </a:cubicBezTo>
                        <a:cubicBezTo>
                          <a:pt x="1646141" y="1348474"/>
                          <a:pt x="1629460" y="1365155"/>
                          <a:pt x="1608883" y="1365155"/>
                        </a:cubicBezTo>
                        <a:cubicBezTo>
                          <a:pt x="1588306" y="1365155"/>
                          <a:pt x="1571625" y="1348474"/>
                          <a:pt x="1571625" y="1327897"/>
                        </a:cubicBezTo>
                        <a:cubicBezTo>
                          <a:pt x="1571625" y="1307320"/>
                          <a:pt x="1588306" y="1290639"/>
                          <a:pt x="1608883" y="1290639"/>
                        </a:cubicBezTo>
                        <a:close/>
                        <a:moveTo>
                          <a:pt x="894508" y="1281114"/>
                        </a:moveTo>
                        <a:cubicBezTo>
                          <a:pt x="915085" y="1281114"/>
                          <a:pt x="931766" y="1297795"/>
                          <a:pt x="931766" y="1318372"/>
                        </a:cubicBezTo>
                        <a:cubicBezTo>
                          <a:pt x="931766" y="1338949"/>
                          <a:pt x="915085" y="1355630"/>
                          <a:pt x="894508" y="1355630"/>
                        </a:cubicBezTo>
                        <a:cubicBezTo>
                          <a:pt x="873931" y="1355630"/>
                          <a:pt x="857250" y="1338949"/>
                          <a:pt x="857250" y="1318372"/>
                        </a:cubicBezTo>
                        <a:cubicBezTo>
                          <a:pt x="857250" y="1297795"/>
                          <a:pt x="873931" y="1281114"/>
                          <a:pt x="894508" y="1281114"/>
                        </a:cubicBezTo>
                        <a:close/>
                        <a:moveTo>
                          <a:pt x="484090" y="1253381"/>
                        </a:moveTo>
                        <a:cubicBezTo>
                          <a:pt x="504667" y="1253381"/>
                          <a:pt x="521348" y="1270062"/>
                          <a:pt x="521348" y="1290639"/>
                        </a:cubicBezTo>
                        <a:cubicBezTo>
                          <a:pt x="521348" y="1311216"/>
                          <a:pt x="504667" y="1327897"/>
                          <a:pt x="484090" y="1327897"/>
                        </a:cubicBezTo>
                        <a:cubicBezTo>
                          <a:pt x="463513" y="1327897"/>
                          <a:pt x="446832" y="1311216"/>
                          <a:pt x="446832" y="1290639"/>
                        </a:cubicBezTo>
                        <a:cubicBezTo>
                          <a:pt x="446832" y="1270062"/>
                          <a:pt x="463513" y="1253381"/>
                          <a:pt x="484090" y="1253381"/>
                        </a:cubicBezTo>
                        <a:close/>
                        <a:moveTo>
                          <a:pt x="1156446" y="1138238"/>
                        </a:moveTo>
                        <a:cubicBezTo>
                          <a:pt x="1177023" y="1138238"/>
                          <a:pt x="1193704" y="1154919"/>
                          <a:pt x="1193704" y="1175496"/>
                        </a:cubicBezTo>
                        <a:cubicBezTo>
                          <a:pt x="1193704" y="1196073"/>
                          <a:pt x="1177023" y="1212754"/>
                          <a:pt x="1156446" y="1212754"/>
                        </a:cubicBezTo>
                        <a:cubicBezTo>
                          <a:pt x="1135869" y="1212754"/>
                          <a:pt x="1119188" y="1196073"/>
                          <a:pt x="1119188" y="1175496"/>
                        </a:cubicBezTo>
                        <a:cubicBezTo>
                          <a:pt x="1119188" y="1154919"/>
                          <a:pt x="1135869" y="1138238"/>
                          <a:pt x="1156446" y="1138238"/>
                        </a:cubicBezTo>
                        <a:close/>
                        <a:moveTo>
                          <a:pt x="1394571" y="1119188"/>
                        </a:moveTo>
                        <a:cubicBezTo>
                          <a:pt x="1415148" y="1119188"/>
                          <a:pt x="1431829" y="1135869"/>
                          <a:pt x="1431829" y="1156446"/>
                        </a:cubicBezTo>
                        <a:cubicBezTo>
                          <a:pt x="1431829" y="1177023"/>
                          <a:pt x="1415148" y="1193704"/>
                          <a:pt x="1394571" y="1193704"/>
                        </a:cubicBezTo>
                        <a:cubicBezTo>
                          <a:pt x="1373994" y="1193704"/>
                          <a:pt x="1357313" y="1177023"/>
                          <a:pt x="1357313" y="1156446"/>
                        </a:cubicBezTo>
                        <a:cubicBezTo>
                          <a:pt x="1357313" y="1135869"/>
                          <a:pt x="1373994" y="1119188"/>
                          <a:pt x="1394571" y="1119188"/>
                        </a:cubicBezTo>
                        <a:close/>
                        <a:moveTo>
                          <a:pt x="680196" y="1109663"/>
                        </a:moveTo>
                        <a:cubicBezTo>
                          <a:pt x="700773" y="1109663"/>
                          <a:pt x="717454" y="1126344"/>
                          <a:pt x="717454" y="1146921"/>
                        </a:cubicBezTo>
                        <a:cubicBezTo>
                          <a:pt x="717454" y="1167498"/>
                          <a:pt x="700773" y="1184179"/>
                          <a:pt x="680196" y="1184179"/>
                        </a:cubicBezTo>
                        <a:cubicBezTo>
                          <a:pt x="659619" y="1184179"/>
                          <a:pt x="642938" y="1167498"/>
                          <a:pt x="642938" y="1146921"/>
                        </a:cubicBezTo>
                        <a:cubicBezTo>
                          <a:pt x="642938" y="1126344"/>
                          <a:pt x="659619" y="1109663"/>
                          <a:pt x="680196" y="1109663"/>
                        </a:cubicBezTo>
                        <a:close/>
                        <a:moveTo>
                          <a:pt x="265858" y="1100137"/>
                        </a:moveTo>
                        <a:cubicBezTo>
                          <a:pt x="286435" y="1100137"/>
                          <a:pt x="303116" y="1116818"/>
                          <a:pt x="303116" y="1137395"/>
                        </a:cubicBezTo>
                        <a:cubicBezTo>
                          <a:pt x="303116" y="1157972"/>
                          <a:pt x="286435" y="1174653"/>
                          <a:pt x="265858" y="1174653"/>
                        </a:cubicBezTo>
                        <a:cubicBezTo>
                          <a:pt x="245281" y="1174653"/>
                          <a:pt x="228600" y="1157972"/>
                          <a:pt x="228600" y="1137395"/>
                        </a:cubicBezTo>
                        <a:cubicBezTo>
                          <a:pt x="228600" y="1116818"/>
                          <a:pt x="245281" y="1100137"/>
                          <a:pt x="265858" y="1100137"/>
                        </a:cubicBezTo>
                        <a:close/>
                        <a:moveTo>
                          <a:pt x="1846182" y="1076325"/>
                        </a:moveTo>
                        <a:cubicBezTo>
                          <a:pt x="1866759" y="1076325"/>
                          <a:pt x="1883440" y="1093006"/>
                          <a:pt x="1883440" y="1113583"/>
                        </a:cubicBezTo>
                        <a:cubicBezTo>
                          <a:pt x="1883440" y="1134160"/>
                          <a:pt x="1866759" y="1150841"/>
                          <a:pt x="1846182" y="1150841"/>
                        </a:cubicBezTo>
                        <a:cubicBezTo>
                          <a:pt x="1825605" y="1150841"/>
                          <a:pt x="1808924" y="1134160"/>
                          <a:pt x="1808924" y="1113583"/>
                        </a:cubicBezTo>
                        <a:cubicBezTo>
                          <a:pt x="1808924" y="1093006"/>
                          <a:pt x="1825605" y="1076325"/>
                          <a:pt x="1846182" y="1076325"/>
                        </a:cubicBezTo>
                        <a:close/>
                        <a:moveTo>
                          <a:pt x="1604120" y="1019176"/>
                        </a:moveTo>
                        <a:cubicBezTo>
                          <a:pt x="1624697" y="1019176"/>
                          <a:pt x="1641378" y="1035857"/>
                          <a:pt x="1641378" y="1056434"/>
                        </a:cubicBezTo>
                        <a:cubicBezTo>
                          <a:pt x="1641378" y="1077011"/>
                          <a:pt x="1624697" y="1093692"/>
                          <a:pt x="1604120" y="1093692"/>
                        </a:cubicBezTo>
                        <a:cubicBezTo>
                          <a:pt x="1583543" y="1093692"/>
                          <a:pt x="1566862" y="1077011"/>
                          <a:pt x="1566862" y="1056434"/>
                        </a:cubicBezTo>
                        <a:cubicBezTo>
                          <a:pt x="1566862" y="1035857"/>
                          <a:pt x="1583543" y="1019176"/>
                          <a:pt x="1604120" y="1019176"/>
                        </a:cubicBezTo>
                        <a:close/>
                        <a:moveTo>
                          <a:pt x="470646" y="962026"/>
                        </a:moveTo>
                        <a:cubicBezTo>
                          <a:pt x="491223" y="962026"/>
                          <a:pt x="507904" y="978707"/>
                          <a:pt x="507904" y="999284"/>
                        </a:cubicBezTo>
                        <a:cubicBezTo>
                          <a:pt x="507904" y="1019861"/>
                          <a:pt x="491223" y="1036542"/>
                          <a:pt x="470646" y="1036542"/>
                        </a:cubicBezTo>
                        <a:cubicBezTo>
                          <a:pt x="450069" y="1036542"/>
                          <a:pt x="433388" y="1019861"/>
                          <a:pt x="433388" y="999284"/>
                        </a:cubicBezTo>
                        <a:cubicBezTo>
                          <a:pt x="433388" y="978707"/>
                          <a:pt x="450069" y="962026"/>
                          <a:pt x="470646" y="962026"/>
                        </a:cubicBezTo>
                        <a:close/>
                        <a:moveTo>
                          <a:pt x="873353" y="943629"/>
                        </a:moveTo>
                        <a:cubicBezTo>
                          <a:pt x="893930" y="943629"/>
                          <a:pt x="910611" y="960310"/>
                          <a:pt x="910611" y="980887"/>
                        </a:cubicBezTo>
                        <a:cubicBezTo>
                          <a:pt x="910611" y="1001464"/>
                          <a:pt x="893930" y="1018145"/>
                          <a:pt x="873353" y="1018145"/>
                        </a:cubicBezTo>
                        <a:cubicBezTo>
                          <a:pt x="852776" y="1018145"/>
                          <a:pt x="836095" y="1001464"/>
                          <a:pt x="836095" y="980887"/>
                        </a:cubicBezTo>
                        <a:cubicBezTo>
                          <a:pt x="836095" y="960310"/>
                          <a:pt x="852776" y="943629"/>
                          <a:pt x="873353" y="943629"/>
                        </a:cubicBezTo>
                        <a:close/>
                        <a:moveTo>
                          <a:pt x="1129273" y="912715"/>
                        </a:moveTo>
                        <a:cubicBezTo>
                          <a:pt x="1149850" y="912715"/>
                          <a:pt x="1166531" y="929396"/>
                          <a:pt x="1166531" y="949973"/>
                        </a:cubicBezTo>
                        <a:cubicBezTo>
                          <a:pt x="1166531" y="970550"/>
                          <a:pt x="1149850" y="987231"/>
                          <a:pt x="1129273" y="987231"/>
                        </a:cubicBezTo>
                        <a:cubicBezTo>
                          <a:pt x="1108696" y="987231"/>
                          <a:pt x="1092015" y="970550"/>
                          <a:pt x="1092015" y="949973"/>
                        </a:cubicBezTo>
                        <a:cubicBezTo>
                          <a:pt x="1092015" y="929396"/>
                          <a:pt x="1108696" y="912715"/>
                          <a:pt x="1129273" y="912715"/>
                        </a:cubicBezTo>
                        <a:close/>
                        <a:moveTo>
                          <a:pt x="1394570" y="871539"/>
                        </a:moveTo>
                        <a:cubicBezTo>
                          <a:pt x="1415147" y="871539"/>
                          <a:pt x="1431828" y="888220"/>
                          <a:pt x="1431828" y="908797"/>
                        </a:cubicBezTo>
                        <a:cubicBezTo>
                          <a:pt x="1431828" y="929374"/>
                          <a:pt x="1415147" y="946055"/>
                          <a:pt x="1394570" y="946055"/>
                        </a:cubicBezTo>
                        <a:cubicBezTo>
                          <a:pt x="1373993" y="946055"/>
                          <a:pt x="1357312" y="929374"/>
                          <a:pt x="1357312" y="908797"/>
                        </a:cubicBezTo>
                        <a:cubicBezTo>
                          <a:pt x="1357312" y="888220"/>
                          <a:pt x="1373993" y="871539"/>
                          <a:pt x="1394570" y="871539"/>
                        </a:cubicBezTo>
                        <a:close/>
                        <a:moveTo>
                          <a:pt x="1696605" y="857060"/>
                        </a:moveTo>
                        <a:cubicBezTo>
                          <a:pt x="1717182" y="857060"/>
                          <a:pt x="1733863" y="873741"/>
                          <a:pt x="1733863" y="894318"/>
                        </a:cubicBezTo>
                        <a:cubicBezTo>
                          <a:pt x="1733863" y="914895"/>
                          <a:pt x="1717182" y="931576"/>
                          <a:pt x="1696605" y="931576"/>
                        </a:cubicBezTo>
                        <a:cubicBezTo>
                          <a:pt x="1676028" y="931576"/>
                          <a:pt x="1659347" y="914895"/>
                          <a:pt x="1659347" y="894318"/>
                        </a:cubicBezTo>
                        <a:cubicBezTo>
                          <a:pt x="1659347" y="873741"/>
                          <a:pt x="1676028" y="857060"/>
                          <a:pt x="1696605" y="857060"/>
                        </a:cubicBezTo>
                        <a:close/>
                        <a:moveTo>
                          <a:pt x="656383" y="828675"/>
                        </a:moveTo>
                        <a:cubicBezTo>
                          <a:pt x="676960" y="828675"/>
                          <a:pt x="693641" y="845356"/>
                          <a:pt x="693641" y="865933"/>
                        </a:cubicBezTo>
                        <a:cubicBezTo>
                          <a:pt x="693641" y="886510"/>
                          <a:pt x="676960" y="903191"/>
                          <a:pt x="656383" y="903191"/>
                        </a:cubicBezTo>
                        <a:cubicBezTo>
                          <a:pt x="635806" y="903191"/>
                          <a:pt x="619125" y="886510"/>
                          <a:pt x="619125" y="865933"/>
                        </a:cubicBezTo>
                        <a:cubicBezTo>
                          <a:pt x="619125" y="845356"/>
                          <a:pt x="635806" y="828675"/>
                          <a:pt x="656383" y="828675"/>
                        </a:cubicBezTo>
                        <a:close/>
                        <a:moveTo>
                          <a:pt x="246808" y="823913"/>
                        </a:moveTo>
                        <a:cubicBezTo>
                          <a:pt x="267385" y="823913"/>
                          <a:pt x="284066" y="840594"/>
                          <a:pt x="284066" y="861171"/>
                        </a:cubicBezTo>
                        <a:cubicBezTo>
                          <a:pt x="284066" y="881748"/>
                          <a:pt x="267385" y="898429"/>
                          <a:pt x="246808" y="898429"/>
                        </a:cubicBezTo>
                        <a:cubicBezTo>
                          <a:pt x="226231" y="898429"/>
                          <a:pt x="209550" y="881748"/>
                          <a:pt x="209550" y="861171"/>
                        </a:cubicBezTo>
                        <a:cubicBezTo>
                          <a:pt x="209550" y="840594"/>
                          <a:pt x="226231" y="823913"/>
                          <a:pt x="246808" y="823913"/>
                        </a:cubicBezTo>
                        <a:close/>
                        <a:moveTo>
                          <a:pt x="1219761" y="726977"/>
                        </a:moveTo>
                        <a:cubicBezTo>
                          <a:pt x="1240338" y="726977"/>
                          <a:pt x="1257019" y="743658"/>
                          <a:pt x="1257019" y="764235"/>
                        </a:cubicBezTo>
                        <a:cubicBezTo>
                          <a:pt x="1257019" y="784812"/>
                          <a:pt x="1240338" y="801493"/>
                          <a:pt x="1219761" y="801493"/>
                        </a:cubicBezTo>
                        <a:cubicBezTo>
                          <a:pt x="1199184" y="801493"/>
                          <a:pt x="1182503" y="784812"/>
                          <a:pt x="1182503" y="764235"/>
                        </a:cubicBezTo>
                        <a:cubicBezTo>
                          <a:pt x="1182503" y="743658"/>
                          <a:pt x="1199184" y="726977"/>
                          <a:pt x="1219761" y="726977"/>
                        </a:cubicBezTo>
                        <a:close/>
                        <a:moveTo>
                          <a:pt x="1899395" y="714377"/>
                        </a:moveTo>
                        <a:cubicBezTo>
                          <a:pt x="1919972" y="714377"/>
                          <a:pt x="1936653" y="731058"/>
                          <a:pt x="1936653" y="751635"/>
                        </a:cubicBezTo>
                        <a:cubicBezTo>
                          <a:pt x="1936653" y="772212"/>
                          <a:pt x="1919972" y="788893"/>
                          <a:pt x="1899395" y="788893"/>
                        </a:cubicBezTo>
                        <a:cubicBezTo>
                          <a:pt x="1878818" y="788893"/>
                          <a:pt x="1862137" y="772212"/>
                          <a:pt x="1862137" y="751635"/>
                        </a:cubicBezTo>
                        <a:cubicBezTo>
                          <a:pt x="1862137" y="731058"/>
                          <a:pt x="1878818" y="714377"/>
                          <a:pt x="1899395" y="714377"/>
                        </a:cubicBezTo>
                        <a:close/>
                        <a:moveTo>
                          <a:pt x="1523158" y="695326"/>
                        </a:moveTo>
                        <a:cubicBezTo>
                          <a:pt x="1543735" y="695326"/>
                          <a:pt x="1560416" y="712007"/>
                          <a:pt x="1560416" y="732584"/>
                        </a:cubicBezTo>
                        <a:cubicBezTo>
                          <a:pt x="1560416" y="753161"/>
                          <a:pt x="1543735" y="769842"/>
                          <a:pt x="1523158" y="769842"/>
                        </a:cubicBezTo>
                        <a:cubicBezTo>
                          <a:pt x="1502581" y="769842"/>
                          <a:pt x="1485900" y="753161"/>
                          <a:pt x="1485900" y="732584"/>
                        </a:cubicBezTo>
                        <a:cubicBezTo>
                          <a:pt x="1485900" y="712007"/>
                          <a:pt x="1502581" y="695326"/>
                          <a:pt x="1523158" y="695326"/>
                        </a:cubicBezTo>
                        <a:close/>
                        <a:moveTo>
                          <a:pt x="446833" y="681038"/>
                        </a:moveTo>
                        <a:cubicBezTo>
                          <a:pt x="467410" y="681038"/>
                          <a:pt x="484091" y="697719"/>
                          <a:pt x="484091" y="718296"/>
                        </a:cubicBezTo>
                        <a:cubicBezTo>
                          <a:pt x="484091" y="738873"/>
                          <a:pt x="467410" y="755554"/>
                          <a:pt x="446833" y="755554"/>
                        </a:cubicBezTo>
                        <a:cubicBezTo>
                          <a:pt x="426256" y="755554"/>
                          <a:pt x="409575" y="738873"/>
                          <a:pt x="409575" y="718296"/>
                        </a:cubicBezTo>
                        <a:cubicBezTo>
                          <a:pt x="409575" y="697719"/>
                          <a:pt x="426256" y="681038"/>
                          <a:pt x="446833" y="681038"/>
                        </a:cubicBezTo>
                        <a:close/>
                        <a:moveTo>
                          <a:pt x="970708" y="676276"/>
                        </a:moveTo>
                        <a:cubicBezTo>
                          <a:pt x="991285" y="676276"/>
                          <a:pt x="1007966" y="692957"/>
                          <a:pt x="1007966" y="713534"/>
                        </a:cubicBezTo>
                        <a:cubicBezTo>
                          <a:pt x="1007966" y="734111"/>
                          <a:pt x="991285" y="750792"/>
                          <a:pt x="970708" y="750792"/>
                        </a:cubicBezTo>
                        <a:cubicBezTo>
                          <a:pt x="950131" y="750792"/>
                          <a:pt x="933450" y="734111"/>
                          <a:pt x="933450" y="713534"/>
                        </a:cubicBezTo>
                        <a:cubicBezTo>
                          <a:pt x="933450" y="692957"/>
                          <a:pt x="950131" y="676276"/>
                          <a:pt x="970708" y="676276"/>
                        </a:cubicBezTo>
                        <a:close/>
                        <a:moveTo>
                          <a:pt x="37258" y="676276"/>
                        </a:moveTo>
                        <a:cubicBezTo>
                          <a:pt x="57835" y="676276"/>
                          <a:pt x="74516" y="692957"/>
                          <a:pt x="74516" y="713534"/>
                        </a:cubicBezTo>
                        <a:cubicBezTo>
                          <a:pt x="74516" y="734111"/>
                          <a:pt x="57835" y="750792"/>
                          <a:pt x="37258" y="750792"/>
                        </a:cubicBezTo>
                        <a:cubicBezTo>
                          <a:pt x="16681" y="750792"/>
                          <a:pt x="0" y="734111"/>
                          <a:pt x="0" y="713534"/>
                        </a:cubicBezTo>
                        <a:cubicBezTo>
                          <a:pt x="0" y="692957"/>
                          <a:pt x="16681" y="676276"/>
                          <a:pt x="37258" y="676276"/>
                        </a:cubicBezTo>
                        <a:close/>
                        <a:moveTo>
                          <a:pt x="656383" y="652462"/>
                        </a:moveTo>
                        <a:cubicBezTo>
                          <a:pt x="676960" y="652462"/>
                          <a:pt x="693641" y="669143"/>
                          <a:pt x="693641" y="689720"/>
                        </a:cubicBezTo>
                        <a:cubicBezTo>
                          <a:pt x="693641" y="710297"/>
                          <a:pt x="676960" y="726978"/>
                          <a:pt x="656383" y="726978"/>
                        </a:cubicBezTo>
                        <a:cubicBezTo>
                          <a:pt x="635806" y="726978"/>
                          <a:pt x="619125" y="710297"/>
                          <a:pt x="619125" y="689720"/>
                        </a:cubicBezTo>
                        <a:cubicBezTo>
                          <a:pt x="619125" y="669143"/>
                          <a:pt x="635806" y="652462"/>
                          <a:pt x="656383" y="652462"/>
                        </a:cubicBezTo>
                        <a:close/>
                        <a:moveTo>
                          <a:pt x="1313608" y="547689"/>
                        </a:moveTo>
                        <a:cubicBezTo>
                          <a:pt x="1334185" y="547689"/>
                          <a:pt x="1350866" y="564370"/>
                          <a:pt x="1350866" y="584947"/>
                        </a:cubicBezTo>
                        <a:cubicBezTo>
                          <a:pt x="1350866" y="605524"/>
                          <a:pt x="1334185" y="622205"/>
                          <a:pt x="1313608" y="622205"/>
                        </a:cubicBezTo>
                        <a:cubicBezTo>
                          <a:pt x="1293031" y="622205"/>
                          <a:pt x="1276350" y="605524"/>
                          <a:pt x="1276350" y="584947"/>
                        </a:cubicBezTo>
                        <a:cubicBezTo>
                          <a:pt x="1276350" y="564370"/>
                          <a:pt x="1293031" y="547689"/>
                          <a:pt x="1313608" y="547689"/>
                        </a:cubicBezTo>
                        <a:close/>
                        <a:moveTo>
                          <a:pt x="1728991" y="503139"/>
                        </a:moveTo>
                        <a:cubicBezTo>
                          <a:pt x="1749568" y="503139"/>
                          <a:pt x="1766249" y="519820"/>
                          <a:pt x="1766249" y="540397"/>
                        </a:cubicBezTo>
                        <a:cubicBezTo>
                          <a:pt x="1766249" y="560974"/>
                          <a:pt x="1749568" y="577655"/>
                          <a:pt x="1728991" y="577655"/>
                        </a:cubicBezTo>
                        <a:cubicBezTo>
                          <a:pt x="1708414" y="577655"/>
                          <a:pt x="1691733" y="560974"/>
                          <a:pt x="1691733" y="540397"/>
                        </a:cubicBezTo>
                        <a:cubicBezTo>
                          <a:pt x="1691733" y="519820"/>
                          <a:pt x="1708414" y="503139"/>
                          <a:pt x="1728991" y="503139"/>
                        </a:cubicBezTo>
                        <a:close/>
                        <a:moveTo>
                          <a:pt x="723058" y="476250"/>
                        </a:moveTo>
                        <a:cubicBezTo>
                          <a:pt x="743635" y="476250"/>
                          <a:pt x="760316" y="492931"/>
                          <a:pt x="760316" y="513508"/>
                        </a:cubicBezTo>
                        <a:cubicBezTo>
                          <a:pt x="760316" y="534085"/>
                          <a:pt x="743635" y="550766"/>
                          <a:pt x="723058" y="550766"/>
                        </a:cubicBezTo>
                        <a:cubicBezTo>
                          <a:pt x="702481" y="550766"/>
                          <a:pt x="685800" y="534085"/>
                          <a:pt x="685800" y="513508"/>
                        </a:cubicBezTo>
                        <a:cubicBezTo>
                          <a:pt x="685800" y="492931"/>
                          <a:pt x="702481" y="476250"/>
                          <a:pt x="723058" y="476250"/>
                        </a:cubicBezTo>
                        <a:close/>
                        <a:moveTo>
                          <a:pt x="251570" y="461962"/>
                        </a:moveTo>
                        <a:cubicBezTo>
                          <a:pt x="272147" y="461962"/>
                          <a:pt x="288828" y="478643"/>
                          <a:pt x="288828" y="499220"/>
                        </a:cubicBezTo>
                        <a:cubicBezTo>
                          <a:pt x="288828" y="519797"/>
                          <a:pt x="272147" y="536478"/>
                          <a:pt x="251570" y="536478"/>
                        </a:cubicBezTo>
                        <a:cubicBezTo>
                          <a:pt x="230993" y="536478"/>
                          <a:pt x="214312" y="519797"/>
                          <a:pt x="214312" y="499220"/>
                        </a:cubicBezTo>
                        <a:cubicBezTo>
                          <a:pt x="214312" y="478643"/>
                          <a:pt x="230993" y="461962"/>
                          <a:pt x="251570" y="461962"/>
                        </a:cubicBezTo>
                        <a:close/>
                        <a:moveTo>
                          <a:pt x="1522332" y="404813"/>
                        </a:moveTo>
                        <a:cubicBezTo>
                          <a:pt x="1542909" y="404813"/>
                          <a:pt x="1559590" y="421494"/>
                          <a:pt x="1559590" y="442071"/>
                        </a:cubicBezTo>
                        <a:cubicBezTo>
                          <a:pt x="1559590" y="462648"/>
                          <a:pt x="1542909" y="479329"/>
                          <a:pt x="1522332" y="479329"/>
                        </a:cubicBezTo>
                        <a:cubicBezTo>
                          <a:pt x="1501755" y="479329"/>
                          <a:pt x="1485074" y="462648"/>
                          <a:pt x="1485074" y="442071"/>
                        </a:cubicBezTo>
                        <a:cubicBezTo>
                          <a:pt x="1485074" y="421494"/>
                          <a:pt x="1501755" y="404813"/>
                          <a:pt x="1522332" y="404813"/>
                        </a:cubicBezTo>
                        <a:close/>
                        <a:moveTo>
                          <a:pt x="1080245" y="395288"/>
                        </a:moveTo>
                        <a:cubicBezTo>
                          <a:pt x="1100822" y="395288"/>
                          <a:pt x="1117503" y="411969"/>
                          <a:pt x="1117503" y="432546"/>
                        </a:cubicBezTo>
                        <a:cubicBezTo>
                          <a:pt x="1117503" y="453123"/>
                          <a:pt x="1100822" y="469804"/>
                          <a:pt x="1080245" y="469804"/>
                        </a:cubicBezTo>
                        <a:cubicBezTo>
                          <a:pt x="1059668" y="469804"/>
                          <a:pt x="1042987" y="453123"/>
                          <a:pt x="1042987" y="432546"/>
                        </a:cubicBezTo>
                        <a:cubicBezTo>
                          <a:pt x="1042987" y="411969"/>
                          <a:pt x="1059668" y="395288"/>
                          <a:pt x="1080245" y="395288"/>
                        </a:cubicBezTo>
                        <a:close/>
                        <a:moveTo>
                          <a:pt x="513508" y="328613"/>
                        </a:moveTo>
                        <a:cubicBezTo>
                          <a:pt x="534085" y="328613"/>
                          <a:pt x="550766" y="345294"/>
                          <a:pt x="550766" y="365871"/>
                        </a:cubicBezTo>
                        <a:cubicBezTo>
                          <a:pt x="550766" y="386448"/>
                          <a:pt x="534085" y="403129"/>
                          <a:pt x="513508" y="403129"/>
                        </a:cubicBezTo>
                        <a:cubicBezTo>
                          <a:pt x="492931" y="403129"/>
                          <a:pt x="476250" y="386448"/>
                          <a:pt x="476250" y="365871"/>
                        </a:cubicBezTo>
                        <a:cubicBezTo>
                          <a:pt x="476250" y="345294"/>
                          <a:pt x="492931" y="328613"/>
                          <a:pt x="513508" y="328613"/>
                        </a:cubicBezTo>
                        <a:close/>
                        <a:moveTo>
                          <a:pt x="870695" y="247651"/>
                        </a:moveTo>
                        <a:cubicBezTo>
                          <a:pt x="891272" y="247651"/>
                          <a:pt x="907953" y="264332"/>
                          <a:pt x="907953" y="284909"/>
                        </a:cubicBezTo>
                        <a:cubicBezTo>
                          <a:pt x="907953" y="305486"/>
                          <a:pt x="891272" y="322167"/>
                          <a:pt x="870695" y="322167"/>
                        </a:cubicBezTo>
                        <a:cubicBezTo>
                          <a:pt x="850118" y="322167"/>
                          <a:pt x="833437" y="305486"/>
                          <a:pt x="833437" y="284909"/>
                        </a:cubicBezTo>
                        <a:cubicBezTo>
                          <a:pt x="833437" y="264332"/>
                          <a:pt x="850118" y="247651"/>
                          <a:pt x="870695" y="247651"/>
                        </a:cubicBezTo>
                        <a:close/>
                        <a:moveTo>
                          <a:pt x="1251695" y="185739"/>
                        </a:moveTo>
                        <a:cubicBezTo>
                          <a:pt x="1272272" y="185739"/>
                          <a:pt x="1288953" y="202420"/>
                          <a:pt x="1288953" y="222997"/>
                        </a:cubicBezTo>
                        <a:cubicBezTo>
                          <a:pt x="1288953" y="243574"/>
                          <a:pt x="1272272" y="260255"/>
                          <a:pt x="1251695" y="260255"/>
                        </a:cubicBezTo>
                        <a:cubicBezTo>
                          <a:pt x="1231118" y="260255"/>
                          <a:pt x="1214437" y="243574"/>
                          <a:pt x="1214437" y="222997"/>
                        </a:cubicBezTo>
                        <a:cubicBezTo>
                          <a:pt x="1214437" y="202420"/>
                          <a:pt x="1231118" y="185739"/>
                          <a:pt x="1251695" y="185739"/>
                        </a:cubicBezTo>
                        <a:close/>
                        <a:moveTo>
                          <a:pt x="284908" y="180975"/>
                        </a:moveTo>
                        <a:cubicBezTo>
                          <a:pt x="305485" y="180975"/>
                          <a:pt x="322166" y="197656"/>
                          <a:pt x="322166" y="218233"/>
                        </a:cubicBezTo>
                        <a:cubicBezTo>
                          <a:pt x="322166" y="238810"/>
                          <a:pt x="305485" y="255491"/>
                          <a:pt x="284908" y="255491"/>
                        </a:cubicBezTo>
                        <a:cubicBezTo>
                          <a:pt x="264331" y="255491"/>
                          <a:pt x="247650" y="238810"/>
                          <a:pt x="247650" y="218233"/>
                        </a:cubicBezTo>
                        <a:cubicBezTo>
                          <a:pt x="247650" y="197656"/>
                          <a:pt x="264331" y="180975"/>
                          <a:pt x="284908" y="180975"/>
                        </a:cubicBezTo>
                        <a:close/>
                        <a:moveTo>
                          <a:pt x="1546144" y="119063"/>
                        </a:moveTo>
                        <a:cubicBezTo>
                          <a:pt x="1566721" y="119063"/>
                          <a:pt x="1583402" y="135744"/>
                          <a:pt x="1583402" y="156321"/>
                        </a:cubicBezTo>
                        <a:cubicBezTo>
                          <a:pt x="1583402" y="176898"/>
                          <a:pt x="1566721" y="193579"/>
                          <a:pt x="1546144" y="193579"/>
                        </a:cubicBezTo>
                        <a:cubicBezTo>
                          <a:pt x="1525567" y="193579"/>
                          <a:pt x="1508886" y="176898"/>
                          <a:pt x="1508886" y="156321"/>
                        </a:cubicBezTo>
                        <a:cubicBezTo>
                          <a:pt x="1508886" y="135744"/>
                          <a:pt x="1525567" y="119063"/>
                          <a:pt x="1546144" y="119063"/>
                        </a:cubicBezTo>
                        <a:close/>
                        <a:moveTo>
                          <a:pt x="651621" y="85725"/>
                        </a:moveTo>
                        <a:cubicBezTo>
                          <a:pt x="672198" y="85725"/>
                          <a:pt x="688879" y="102406"/>
                          <a:pt x="688879" y="122983"/>
                        </a:cubicBezTo>
                        <a:cubicBezTo>
                          <a:pt x="688879" y="143560"/>
                          <a:pt x="672198" y="160241"/>
                          <a:pt x="651621" y="160241"/>
                        </a:cubicBezTo>
                        <a:cubicBezTo>
                          <a:pt x="631044" y="160241"/>
                          <a:pt x="614363" y="143560"/>
                          <a:pt x="614363" y="122983"/>
                        </a:cubicBezTo>
                        <a:cubicBezTo>
                          <a:pt x="614363" y="102406"/>
                          <a:pt x="631044" y="85725"/>
                          <a:pt x="651621" y="85725"/>
                        </a:cubicBezTo>
                        <a:close/>
                        <a:moveTo>
                          <a:pt x="1013571" y="0"/>
                        </a:moveTo>
                        <a:cubicBezTo>
                          <a:pt x="1034148" y="0"/>
                          <a:pt x="1050829" y="16681"/>
                          <a:pt x="1050829" y="37258"/>
                        </a:cubicBezTo>
                        <a:cubicBezTo>
                          <a:pt x="1050829" y="57835"/>
                          <a:pt x="1034148" y="74516"/>
                          <a:pt x="1013571" y="74516"/>
                        </a:cubicBezTo>
                        <a:cubicBezTo>
                          <a:pt x="992994" y="74516"/>
                          <a:pt x="976313" y="57835"/>
                          <a:pt x="976313" y="37258"/>
                        </a:cubicBezTo>
                        <a:cubicBezTo>
                          <a:pt x="976313" y="16681"/>
                          <a:pt x="992994" y="0"/>
                          <a:pt x="1013571" y="0"/>
                        </a:cubicBezTo>
                        <a:close/>
                      </a:path>
                    </a:pathLst>
                  </a:custGeom>
                  <a:solidFill>
                    <a:srgbClr val="003300">
                      <a:alpha val="3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8" name="星: 8 pt 497">
                    <a:extLst>
                      <a:ext uri="{FF2B5EF4-FFF2-40B4-BE49-F238E27FC236}">
                        <a16:creationId xmlns:a16="http://schemas.microsoft.com/office/drawing/2014/main" id="{931452B3-0CBC-4F94-A905-06A3EABF1BBF}"/>
                      </a:ext>
                    </a:extLst>
                  </p:cNvPr>
                  <p:cNvSpPr/>
                  <p:nvPr/>
                </p:nvSpPr>
                <p:spPr>
                  <a:xfrm>
                    <a:off x="2797803" y="5466376"/>
                    <a:ext cx="212448" cy="107156"/>
                  </a:xfrm>
                  <a:prstGeom prst="star8">
                    <a:avLst>
                      <a:gd name="adj" fmla="val 39722"/>
                    </a:avLst>
                  </a:pr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99" name="楕円 498">
                    <a:extLst>
                      <a:ext uri="{FF2B5EF4-FFF2-40B4-BE49-F238E27FC236}">
                        <a16:creationId xmlns:a16="http://schemas.microsoft.com/office/drawing/2014/main" id="{FEA5C903-1EDB-4239-B760-1BEA345CD174}"/>
                      </a:ext>
                    </a:extLst>
                  </p:cNvPr>
                  <p:cNvSpPr/>
                  <p:nvPr/>
                </p:nvSpPr>
                <p:spPr>
                  <a:xfrm>
                    <a:off x="2859881" y="5495604"/>
                    <a:ext cx="85725" cy="45719"/>
                  </a:xfrm>
                  <a:prstGeom prst="ellipse">
                    <a:avLst/>
                  </a:prstGeom>
                  <a:solidFill>
                    <a:srgbClr val="339933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495" name="フリーフォーム: 図形 494">
                  <a:extLst>
                    <a:ext uri="{FF2B5EF4-FFF2-40B4-BE49-F238E27FC236}">
                      <a16:creationId xmlns:a16="http://schemas.microsoft.com/office/drawing/2014/main" id="{ACB51DCB-5796-4114-9B5B-33B13E20A3A9}"/>
                    </a:ext>
                  </a:extLst>
                </p:cNvPr>
                <p:cNvSpPr/>
                <p:nvPr/>
              </p:nvSpPr>
              <p:spPr>
                <a:xfrm rot="296478">
                  <a:off x="2424125" y="1814072"/>
                  <a:ext cx="305030" cy="261424"/>
                </a:xfrm>
                <a:custGeom>
                  <a:avLst/>
                  <a:gdLst>
                    <a:gd name="connsiteX0" fmla="*/ 145189 w 304116"/>
                    <a:gd name="connsiteY0" fmla="*/ 61656 h 260642"/>
                    <a:gd name="connsiteX1" fmla="*/ 254626 w 304116"/>
                    <a:gd name="connsiteY1" fmla="*/ 114864 h 260642"/>
                    <a:gd name="connsiteX2" fmla="*/ 282220 w 304116"/>
                    <a:gd name="connsiteY2" fmla="*/ 259201 h 260642"/>
                    <a:gd name="connsiteX3" fmla="*/ 189519 w 304116"/>
                    <a:gd name="connsiteY3" fmla="*/ 179971 h 260642"/>
                    <a:gd name="connsiteX4" fmla="*/ 116176 w 304116"/>
                    <a:gd name="connsiteY4" fmla="*/ 83631 h 260642"/>
                    <a:gd name="connsiteX5" fmla="*/ 145189 w 304116"/>
                    <a:gd name="connsiteY5" fmla="*/ 61656 h 260642"/>
                    <a:gd name="connsiteX6" fmla="*/ 46549 w 304116"/>
                    <a:gd name="connsiteY6" fmla="*/ 0 h 260642"/>
                    <a:gd name="connsiteX7" fmla="*/ 93098 w 304116"/>
                    <a:gd name="connsiteY7" fmla="*/ 46549 h 260642"/>
                    <a:gd name="connsiteX8" fmla="*/ 46549 w 304116"/>
                    <a:gd name="connsiteY8" fmla="*/ 93098 h 260642"/>
                    <a:gd name="connsiteX9" fmla="*/ 0 w 304116"/>
                    <a:gd name="connsiteY9" fmla="*/ 46549 h 260642"/>
                    <a:gd name="connsiteX10" fmla="*/ 46549 w 304116"/>
                    <a:gd name="connsiteY10" fmla="*/ 0 h 260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4116" h="260642">
                      <a:moveTo>
                        <a:pt x="145189" y="61656"/>
                      </a:moveTo>
                      <a:cubicBezTo>
                        <a:pt x="181399" y="56002"/>
                        <a:pt x="233871" y="92917"/>
                        <a:pt x="254626" y="114864"/>
                      </a:cubicBezTo>
                      <a:cubicBezTo>
                        <a:pt x="282300" y="144126"/>
                        <a:pt x="333494" y="247578"/>
                        <a:pt x="282220" y="259201"/>
                      </a:cubicBezTo>
                      <a:cubicBezTo>
                        <a:pt x="230946" y="270824"/>
                        <a:pt x="217193" y="209232"/>
                        <a:pt x="189519" y="179971"/>
                      </a:cubicBezTo>
                      <a:cubicBezTo>
                        <a:pt x="161846" y="150709"/>
                        <a:pt x="89459" y="137532"/>
                        <a:pt x="116176" y="83631"/>
                      </a:cubicBezTo>
                      <a:cubicBezTo>
                        <a:pt x="122855" y="70155"/>
                        <a:pt x="133118" y="63541"/>
                        <a:pt x="145189" y="61656"/>
                      </a:cubicBezTo>
                      <a:close/>
                      <a:moveTo>
                        <a:pt x="46549" y="0"/>
                      </a:moveTo>
                      <a:cubicBezTo>
                        <a:pt x="72257" y="0"/>
                        <a:pt x="93098" y="20841"/>
                        <a:pt x="93098" y="46549"/>
                      </a:cubicBezTo>
                      <a:cubicBezTo>
                        <a:pt x="93098" y="72257"/>
                        <a:pt x="72257" y="93098"/>
                        <a:pt x="46549" y="93098"/>
                      </a:cubicBezTo>
                      <a:cubicBezTo>
                        <a:pt x="20841" y="93098"/>
                        <a:pt x="0" y="72257"/>
                        <a:pt x="0" y="46549"/>
                      </a:cubicBezTo>
                      <a:cubicBezTo>
                        <a:pt x="0" y="20841"/>
                        <a:pt x="20841" y="0"/>
                        <a:pt x="4654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466" name="グループ化 465">
                <a:extLst>
                  <a:ext uri="{FF2B5EF4-FFF2-40B4-BE49-F238E27FC236}">
                    <a16:creationId xmlns:a16="http://schemas.microsoft.com/office/drawing/2014/main" id="{67648EF2-6FC9-43B4-BB6C-97A4A48257B8}"/>
                  </a:ext>
                </a:extLst>
              </p:cNvPr>
              <p:cNvGrpSpPr/>
              <p:nvPr/>
            </p:nvGrpSpPr>
            <p:grpSpPr>
              <a:xfrm>
                <a:off x="3835068" y="1512296"/>
                <a:ext cx="1018496" cy="953815"/>
                <a:chOff x="1170115" y="1552755"/>
                <a:chExt cx="1711108" cy="1602442"/>
              </a:xfrm>
            </p:grpSpPr>
            <p:grpSp>
              <p:nvGrpSpPr>
                <p:cNvPr id="488" name="グループ化 487">
                  <a:extLst>
                    <a:ext uri="{FF2B5EF4-FFF2-40B4-BE49-F238E27FC236}">
                      <a16:creationId xmlns:a16="http://schemas.microsoft.com/office/drawing/2014/main" id="{7552F591-47D2-485C-8092-3D753E315709}"/>
                    </a:ext>
                  </a:extLst>
                </p:cNvPr>
                <p:cNvGrpSpPr/>
                <p:nvPr/>
              </p:nvGrpSpPr>
              <p:grpSpPr>
                <a:xfrm>
                  <a:off x="1170115" y="1552755"/>
                  <a:ext cx="1711108" cy="1602442"/>
                  <a:chOff x="2447331" y="5466376"/>
                  <a:chExt cx="907334" cy="766597"/>
                </a:xfrm>
              </p:grpSpPr>
              <p:sp>
                <p:nvSpPr>
                  <p:cNvPr id="490" name="楕円 489">
                    <a:extLst>
                      <a:ext uri="{FF2B5EF4-FFF2-40B4-BE49-F238E27FC236}">
                        <a16:creationId xmlns:a16="http://schemas.microsoft.com/office/drawing/2014/main" id="{F0C02CFB-B6F0-42FA-A16B-3786DF674A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47331" y="5497332"/>
                    <a:ext cx="907334" cy="735641"/>
                  </a:xfrm>
                  <a:prstGeom prst="ellipse">
                    <a:avLst/>
                  </a:prstGeom>
                  <a:gradFill flip="none" rotWithShape="1">
                    <a:gsLst>
                      <a:gs pos="88000">
                        <a:srgbClr val="003300"/>
                      </a:gs>
                      <a:gs pos="0">
                        <a:srgbClr val="92D050"/>
                      </a:gs>
                      <a:gs pos="50000">
                        <a:srgbClr val="339933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1" name="フリーフォーム: 図形 490">
                    <a:extLst>
                      <a:ext uri="{FF2B5EF4-FFF2-40B4-BE49-F238E27FC236}">
                        <a16:creationId xmlns:a16="http://schemas.microsoft.com/office/drawing/2014/main" id="{11A0059F-79D9-4CB1-9C3C-2BC83BEE768A}"/>
                      </a:ext>
                    </a:extLst>
                  </p:cNvPr>
                  <p:cNvSpPr/>
                  <p:nvPr/>
                </p:nvSpPr>
                <p:spPr>
                  <a:xfrm>
                    <a:off x="2539212" y="5554839"/>
                    <a:ext cx="712533" cy="624922"/>
                  </a:xfrm>
                  <a:custGeom>
                    <a:avLst/>
                    <a:gdLst>
                      <a:gd name="connsiteX0" fmla="*/ 1198482 w 1936653"/>
                      <a:gd name="connsiteY0" fmla="*/ 1624013 h 1698529"/>
                      <a:gd name="connsiteX1" fmla="*/ 1235740 w 1936653"/>
                      <a:gd name="connsiteY1" fmla="*/ 1661271 h 1698529"/>
                      <a:gd name="connsiteX2" fmla="*/ 1198482 w 1936653"/>
                      <a:gd name="connsiteY2" fmla="*/ 1698529 h 1698529"/>
                      <a:gd name="connsiteX3" fmla="*/ 1161224 w 1936653"/>
                      <a:gd name="connsiteY3" fmla="*/ 1661271 h 1698529"/>
                      <a:gd name="connsiteX4" fmla="*/ 1198482 w 1936653"/>
                      <a:gd name="connsiteY4" fmla="*/ 1624013 h 1698529"/>
                      <a:gd name="connsiteX5" fmla="*/ 888920 w 1936653"/>
                      <a:gd name="connsiteY5" fmla="*/ 1585913 h 1698529"/>
                      <a:gd name="connsiteX6" fmla="*/ 926178 w 1936653"/>
                      <a:gd name="connsiteY6" fmla="*/ 1623171 h 1698529"/>
                      <a:gd name="connsiteX7" fmla="*/ 888920 w 1936653"/>
                      <a:gd name="connsiteY7" fmla="*/ 1660429 h 1698529"/>
                      <a:gd name="connsiteX8" fmla="*/ 851662 w 1936653"/>
                      <a:gd name="connsiteY8" fmla="*/ 1623171 h 1698529"/>
                      <a:gd name="connsiteX9" fmla="*/ 888920 w 1936653"/>
                      <a:gd name="connsiteY9" fmla="*/ 1585913 h 1698529"/>
                      <a:gd name="connsiteX10" fmla="*/ 1560432 w 1936653"/>
                      <a:gd name="connsiteY10" fmla="*/ 1543050 h 1698529"/>
                      <a:gd name="connsiteX11" fmla="*/ 1597690 w 1936653"/>
                      <a:gd name="connsiteY11" fmla="*/ 1580308 h 1698529"/>
                      <a:gd name="connsiteX12" fmla="*/ 1560432 w 1936653"/>
                      <a:gd name="connsiteY12" fmla="*/ 1617566 h 1698529"/>
                      <a:gd name="connsiteX13" fmla="*/ 1523174 w 1936653"/>
                      <a:gd name="connsiteY13" fmla="*/ 1580308 h 1698529"/>
                      <a:gd name="connsiteX14" fmla="*/ 1560432 w 1936653"/>
                      <a:gd name="connsiteY14" fmla="*/ 1543050 h 1698529"/>
                      <a:gd name="connsiteX15" fmla="*/ 436482 w 1936653"/>
                      <a:gd name="connsiteY15" fmla="*/ 1519238 h 1698529"/>
                      <a:gd name="connsiteX16" fmla="*/ 473740 w 1936653"/>
                      <a:gd name="connsiteY16" fmla="*/ 1556496 h 1698529"/>
                      <a:gd name="connsiteX17" fmla="*/ 436482 w 1936653"/>
                      <a:gd name="connsiteY17" fmla="*/ 1593754 h 1698529"/>
                      <a:gd name="connsiteX18" fmla="*/ 399224 w 1936653"/>
                      <a:gd name="connsiteY18" fmla="*/ 1556496 h 1698529"/>
                      <a:gd name="connsiteX19" fmla="*/ 436482 w 1936653"/>
                      <a:gd name="connsiteY19" fmla="*/ 1519238 h 1698529"/>
                      <a:gd name="connsiteX20" fmla="*/ 665908 w 1936653"/>
                      <a:gd name="connsiteY20" fmla="*/ 1471614 h 1698529"/>
                      <a:gd name="connsiteX21" fmla="*/ 703166 w 1936653"/>
                      <a:gd name="connsiteY21" fmla="*/ 1508872 h 1698529"/>
                      <a:gd name="connsiteX22" fmla="*/ 665908 w 1936653"/>
                      <a:gd name="connsiteY22" fmla="*/ 1546130 h 1698529"/>
                      <a:gd name="connsiteX23" fmla="*/ 628650 w 1936653"/>
                      <a:gd name="connsiteY23" fmla="*/ 1508872 h 1698529"/>
                      <a:gd name="connsiteX24" fmla="*/ 665908 w 1936653"/>
                      <a:gd name="connsiteY24" fmla="*/ 1471614 h 1698529"/>
                      <a:gd name="connsiteX25" fmla="*/ 1104058 w 1936653"/>
                      <a:gd name="connsiteY25" fmla="*/ 1428751 h 1698529"/>
                      <a:gd name="connsiteX26" fmla="*/ 1141316 w 1936653"/>
                      <a:gd name="connsiteY26" fmla="*/ 1466009 h 1698529"/>
                      <a:gd name="connsiteX27" fmla="*/ 1104058 w 1936653"/>
                      <a:gd name="connsiteY27" fmla="*/ 1503267 h 1698529"/>
                      <a:gd name="connsiteX28" fmla="*/ 1066800 w 1936653"/>
                      <a:gd name="connsiteY28" fmla="*/ 1466009 h 1698529"/>
                      <a:gd name="connsiteX29" fmla="*/ 1104058 w 1936653"/>
                      <a:gd name="connsiteY29" fmla="*/ 1428751 h 1698529"/>
                      <a:gd name="connsiteX30" fmla="*/ 1351708 w 1936653"/>
                      <a:gd name="connsiteY30" fmla="*/ 1414464 h 1698529"/>
                      <a:gd name="connsiteX31" fmla="*/ 1388966 w 1936653"/>
                      <a:gd name="connsiteY31" fmla="*/ 1451722 h 1698529"/>
                      <a:gd name="connsiteX32" fmla="*/ 1351708 w 1936653"/>
                      <a:gd name="connsiteY32" fmla="*/ 1488980 h 1698529"/>
                      <a:gd name="connsiteX33" fmla="*/ 1314450 w 1936653"/>
                      <a:gd name="connsiteY33" fmla="*/ 1451722 h 1698529"/>
                      <a:gd name="connsiteX34" fmla="*/ 1351708 w 1936653"/>
                      <a:gd name="connsiteY34" fmla="*/ 1414464 h 1698529"/>
                      <a:gd name="connsiteX35" fmla="*/ 203120 w 1936653"/>
                      <a:gd name="connsiteY35" fmla="*/ 1328738 h 1698529"/>
                      <a:gd name="connsiteX36" fmla="*/ 240378 w 1936653"/>
                      <a:gd name="connsiteY36" fmla="*/ 1365996 h 1698529"/>
                      <a:gd name="connsiteX37" fmla="*/ 203120 w 1936653"/>
                      <a:gd name="connsiteY37" fmla="*/ 1403254 h 1698529"/>
                      <a:gd name="connsiteX38" fmla="*/ 165862 w 1936653"/>
                      <a:gd name="connsiteY38" fmla="*/ 1365996 h 1698529"/>
                      <a:gd name="connsiteX39" fmla="*/ 203120 w 1936653"/>
                      <a:gd name="connsiteY39" fmla="*/ 1328738 h 1698529"/>
                      <a:gd name="connsiteX40" fmla="*/ 1608883 w 1936653"/>
                      <a:gd name="connsiteY40" fmla="*/ 1290639 h 1698529"/>
                      <a:gd name="connsiteX41" fmla="*/ 1646141 w 1936653"/>
                      <a:gd name="connsiteY41" fmla="*/ 1327897 h 1698529"/>
                      <a:gd name="connsiteX42" fmla="*/ 1608883 w 1936653"/>
                      <a:gd name="connsiteY42" fmla="*/ 1365155 h 1698529"/>
                      <a:gd name="connsiteX43" fmla="*/ 1571625 w 1936653"/>
                      <a:gd name="connsiteY43" fmla="*/ 1327897 h 1698529"/>
                      <a:gd name="connsiteX44" fmla="*/ 1608883 w 1936653"/>
                      <a:gd name="connsiteY44" fmla="*/ 1290639 h 1698529"/>
                      <a:gd name="connsiteX45" fmla="*/ 894508 w 1936653"/>
                      <a:gd name="connsiteY45" fmla="*/ 1281114 h 1698529"/>
                      <a:gd name="connsiteX46" fmla="*/ 931766 w 1936653"/>
                      <a:gd name="connsiteY46" fmla="*/ 1318372 h 1698529"/>
                      <a:gd name="connsiteX47" fmla="*/ 894508 w 1936653"/>
                      <a:gd name="connsiteY47" fmla="*/ 1355630 h 1698529"/>
                      <a:gd name="connsiteX48" fmla="*/ 857250 w 1936653"/>
                      <a:gd name="connsiteY48" fmla="*/ 1318372 h 1698529"/>
                      <a:gd name="connsiteX49" fmla="*/ 894508 w 1936653"/>
                      <a:gd name="connsiteY49" fmla="*/ 1281114 h 1698529"/>
                      <a:gd name="connsiteX50" fmla="*/ 484090 w 1936653"/>
                      <a:gd name="connsiteY50" fmla="*/ 1253381 h 1698529"/>
                      <a:gd name="connsiteX51" fmla="*/ 521348 w 1936653"/>
                      <a:gd name="connsiteY51" fmla="*/ 1290639 h 1698529"/>
                      <a:gd name="connsiteX52" fmla="*/ 484090 w 1936653"/>
                      <a:gd name="connsiteY52" fmla="*/ 1327897 h 1698529"/>
                      <a:gd name="connsiteX53" fmla="*/ 446832 w 1936653"/>
                      <a:gd name="connsiteY53" fmla="*/ 1290639 h 1698529"/>
                      <a:gd name="connsiteX54" fmla="*/ 484090 w 1936653"/>
                      <a:gd name="connsiteY54" fmla="*/ 1253381 h 1698529"/>
                      <a:gd name="connsiteX55" fmla="*/ 1156446 w 1936653"/>
                      <a:gd name="connsiteY55" fmla="*/ 1138238 h 1698529"/>
                      <a:gd name="connsiteX56" fmla="*/ 1193704 w 1936653"/>
                      <a:gd name="connsiteY56" fmla="*/ 1175496 h 1698529"/>
                      <a:gd name="connsiteX57" fmla="*/ 1156446 w 1936653"/>
                      <a:gd name="connsiteY57" fmla="*/ 1212754 h 1698529"/>
                      <a:gd name="connsiteX58" fmla="*/ 1119188 w 1936653"/>
                      <a:gd name="connsiteY58" fmla="*/ 1175496 h 1698529"/>
                      <a:gd name="connsiteX59" fmla="*/ 1156446 w 1936653"/>
                      <a:gd name="connsiteY59" fmla="*/ 1138238 h 1698529"/>
                      <a:gd name="connsiteX60" fmla="*/ 1394571 w 1936653"/>
                      <a:gd name="connsiteY60" fmla="*/ 1119188 h 1698529"/>
                      <a:gd name="connsiteX61" fmla="*/ 1431829 w 1936653"/>
                      <a:gd name="connsiteY61" fmla="*/ 1156446 h 1698529"/>
                      <a:gd name="connsiteX62" fmla="*/ 1394571 w 1936653"/>
                      <a:gd name="connsiteY62" fmla="*/ 1193704 h 1698529"/>
                      <a:gd name="connsiteX63" fmla="*/ 1357313 w 1936653"/>
                      <a:gd name="connsiteY63" fmla="*/ 1156446 h 1698529"/>
                      <a:gd name="connsiteX64" fmla="*/ 1394571 w 1936653"/>
                      <a:gd name="connsiteY64" fmla="*/ 1119188 h 1698529"/>
                      <a:gd name="connsiteX65" fmla="*/ 680196 w 1936653"/>
                      <a:gd name="connsiteY65" fmla="*/ 1109663 h 1698529"/>
                      <a:gd name="connsiteX66" fmla="*/ 717454 w 1936653"/>
                      <a:gd name="connsiteY66" fmla="*/ 1146921 h 1698529"/>
                      <a:gd name="connsiteX67" fmla="*/ 680196 w 1936653"/>
                      <a:gd name="connsiteY67" fmla="*/ 1184179 h 1698529"/>
                      <a:gd name="connsiteX68" fmla="*/ 642938 w 1936653"/>
                      <a:gd name="connsiteY68" fmla="*/ 1146921 h 1698529"/>
                      <a:gd name="connsiteX69" fmla="*/ 680196 w 1936653"/>
                      <a:gd name="connsiteY69" fmla="*/ 1109663 h 1698529"/>
                      <a:gd name="connsiteX70" fmla="*/ 265858 w 1936653"/>
                      <a:gd name="connsiteY70" fmla="*/ 1100137 h 1698529"/>
                      <a:gd name="connsiteX71" fmla="*/ 303116 w 1936653"/>
                      <a:gd name="connsiteY71" fmla="*/ 1137395 h 1698529"/>
                      <a:gd name="connsiteX72" fmla="*/ 265858 w 1936653"/>
                      <a:gd name="connsiteY72" fmla="*/ 1174653 h 1698529"/>
                      <a:gd name="connsiteX73" fmla="*/ 228600 w 1936653"/>
                      <a:gd name="connsiteY73" fmla="*/ 1137395 h 1698529"/>
                      <a:gd name="connsiteX74" fmla="*/ 265858 w 1936653"/>
                      <a:gd name="connsiteY74" fmla="*/ 1100137 h 1698529"/>
                      <a:gd name="connsiteX75" fmla="*/ 1846182 w 1936653"/>
                      <a:gd name="connsiteY75" fmla="*/ 1076325 h 1698529"/>
                      <a:gd name="connsiteX76" fmla="*/ 1883440 w 1936653"/>
                      <a:gd name="connsiteY76" fmla="*/ 1113583 h 1698529"/>
                      <a:gd name="connsiteX77" fmla="*/ 1846182 w 1936653"/>
                      <a:gd name="connsiteY77" fmla="*/ 1150841 h 1698529"/>
                      <a:gd name="connsiteX78" fmla="*/ 1808924 w 1936653"/>
                      <a:gd name="connsiteY78" fmla="*/ 1113583 h 1698529"/>
                      <a:gd name="connsiteX79" fmla="*/ 1846182 w 1936653"/>
                      <a:gd name="connsiteY79" fmla="*/ 1076325 h 1698529"/>
                      <a:gd name="connsiteX80" fmla="*/ 1604120 w 1936653"/>
                      <a:gd name="connsiteY80" fmla="*/ 1019176 h 1698529"/>
                      <a:gd name="connsiteX81" fmla="*/ 1641378 w 1936653"/>
                      <a:gd name="connsiteY81" fmla="*/ 1056434 h 1698529"/>
                      <a:gd name="connsiteX82" fmla="*/ 1604120 w 1936653"/>
                      <a:gd name="connsiteY82" fmla="*/ 1093692 h 1698529"/>
                      <a:gd name="connsiteX83" fmla="*/ 1566862 w 1936653"/>
                      <a:gd name="connsiteY83" fmla="*/ 1056434 h 1698529"/>
                      <a:gd name="connsiteX84" fmla="*/ 1604120 w 1936653"/>
                      <a:gd name="connsiteY84" fmla="*/ 1019176 h 1698529"/>
                      <a:gd name="connsiteX85" fmla="*/ 470646 w 1936653"/>
                      <a:gd name="connsiteY85" fmla="*/ 962026 h 1698529"/>
                      <a:gd name="connsiteX86" fmla="*/ 507904 w 1936653"/>
                      <a:gd name="connsiteY86" fmla="*/ 999284 h 1698529"/>
                      <a:gd name="connsiteX87" fmla="*/ 470646 w 1936653"/>
                      <a:gd name="connsiteY87" fmla="*/ 1036542 h 1698529"/>
                      <a:gd name="connsiteX88" fmla="*/ 433388 w 1936653"/>
                      <a:gd name="connsiteY88" fmla="*/ 999284 h 1698529"/>
                      <a:gd name="connsiteX89" fmla="*/ 470646 w 1936653"/>
                      <a:gd name="connsiteY89" fmla="*/ 962026 h 1698529"/>
                      <a:gd name="connsiteX90" fmla="*/ 873353 w 1936653"/>
                      <a:gd name="connsiteY90" fmla="*/ 943629 h 1698529"/>
                      <a:gd name="connsiteX91" fmla="*/ 910611 w 1936653"/>
                      <a:gd name="connsiteY91" fmla="*/ 980887 h 1698529"/>
                      <a:gd name="connsiteX92" fmla="*/ 873353 w 1936653"/>
                      <a:gd name="connsiteY92" fmla="*/ 1018145 h 1698529"/>
                      <a:gd name="connsiteX93" fmla="*/ 836095 w 1936653"/>
                      <a:gd name="connsiteY93" fmla="*/ 980887 h 1698529"/>
                      <a:gd name="connsiteX94" fmla="*/ 873353 w 1936653"/>
                      <a:gd name="connsiteY94" fmla="*/ 943629 h 1698529"/>
                      <a:gd name="connsiteX95" fmla="*/ 1129273 w 1936653"/>
                      <a:gd name="connsiteY95" fmla="*/ 912715 h 1698529"/>
                      <a:gd name="connsiteX96" fmla="*/ 1166531 w 1936653"/>
                      <a:gd name="connsiteY96" fmla="*/ 949973 h 1698529"/>
                      <a:gd name="connsiteX97" fmla="*/ 1129273 w 1936653"/>
                      <a:gd name="connsiteY97" fmla="*/ 987231 h 1698529"/>
                      <a:gd name="connsiteX98" fmla="*/ 1092015 w 1936653"/>
                      <a:gd name="connsiteY98" fmla="*/ 949973 h 1698529"/>
                      <a:gd name="connsiteX99" fmla="*/ 1129273 w 1936653"/>
                      <a:gd name="connsiteY99" fmla="*/ 912715 h 1698529"/>
                      <a:gd name="connsiteX100" fmla="*/ 1394570 w 1936653"/>
                      <a:gd name="connsiteY100" fmla="*/ 871539 h 1698529"/>
                      <a:gd name="connsiteX101" fmla="*/ 1431828 w 1936653"/>
                      <a:gd name="connsiteY101" fmla="*/ 908797 h 1698529"/>
                      <a:gd name="connsiteX102" fmla="*/ 1394570 w 1936653"/>
                      <a:gd name="connsiteY102" fmla="*/ 946055 h 1698529"/>
                      <a:gd name="connsiteX103" fmla="*/ 1357312 w 1936653"/>
                      <a:gd name="connsiteY103" fmla="*/ 908797 h 1698529"/>
                      <a:gd name="connsiteX104" fmla="*/ 1394570 w 1936653"/>
                      <a:gd name="connsiteY104" fmla="*/ 871539 h 1698529"/>
                      <a:gd name="connsiteX105" fmla="*/ 1696605 w 1936653"/>
                      <a:gd name="connsiteY105" fmla="*/ 857060 h 1698529"/>
                      <a:gd name="connsiteX106" fmla="*/ 1733863 w 1936653"/>
                      <a:gd name="connsiteY106" fmla="*/ 894318 h 1698529"/>
                      <a:gd name="connsiteX107" fmla="*/ 1696605 w 1936653"/>
                      <a:gd name="connsiteY107" fmla="*/ 931576 h 1698529"/>
                      <a:gd name="connsiteX108" fmla="*/ 1659347 w 1936653"/>
                      <a:gd name="connsiteY108" fmla="*/ 894318 h 1698529"/>
                      <a:gd name="connsiteX109" fmla="*/ 1696605 w 1936653"/>
                      <a:gd name="connsiteY109" fmla="*/ 857060 h 1698529"/>
                      <a:gd name="connsiteX110" fmla="*/ 656383 w 1936653"/>
                      <a:gd name="connsiteY110" fmla="*/ 828675 h 1698529"/>
                      <a:gd name="connsiteX111" fmla="*/ 693641 w 1936653"/>
                      <a:gd name="connsiteY111" fmla="*/ 865933 h 1698529"/>
                      <a:gd name="connsiteX112" fmla="*/ 656383 w 1936653"/>
                      <a:gd name="connsiteY112" fmla="*/ 903191 h 1698529"/>
                      <a:gd name="connsiteX113" fmla="*/ 619125 w 1936653"/>
                      <a:gd name="connsiteY113" fmla="*/ 865933 h 1698529"/>
                      <a:gd name="connsiteX114" fmla="*/ 656383 w 1936653"/>
                      <a:gd name="connsiteY114" fmla="*/ 828675 h 1698529"/>
                      <a:gd name="connsiteX115" fmla="*/ 246808 w 1936653"/>
                      <a:gd name="connsiteY115" fmla="*/ 823913 h 1698529"/>
                      <a:gd name="connsiteX116" fmla="*/ 284066 w 1936653"/>
                      <a:gd name="connsiteY116" fmla="*/ 861171 h 1698529"/>
                      <a:gd name="connsiteX117" fmla="*/ 246808 w 1936653"/>
                      <a:gd name="connsiteY117" fmla="*/ 898429 h 1698529"/>
                      <a:gd name="connsiteX118" fmla="*/ 209550 w 1936653"/>
                      <a:gd name="connsiteY118" fmla="*/ 861171 h 1698529"/>
                      <a:gd name="connsiteX119" fmla="*/ 246808 w 1936653"/>
                      <a:gd name="connsiteY119" fmla="*/ 823913 h 1698529"/>
                      <a:gd name="connsiteX120" fmla="*/ 1219761 w 1936653"/>
                      <a:gd name="connsiteY120" fmla="*/ 726977 h 1698529"/>
                      <a:gd name="connsiteX121" fmla="*/ 1257019 w 1936653"/>
                      <a:gd name="connsiteY121" fmla="*/ 764235 h 1698529"/>
                      <a:gd name="connsiteX122" fmla="*/ 1219761 w 1936653"/>
                      <a:gd name="connsiteY122" fmla="*/ 801493 h 1698529"/>
                      <a:gd name="connsiteX123" fmla="*/ 1182503 w 1936653"/>
                      <a:gd name="connsiteY123" fmla="*/ 764235 h 1698529"/>
                      <a:gd name="connsiteX124" fmla="*/ 1219761 w 1936653"/>
                      <a:gd name="connsiteY124" fmla="*/ 726977 h 1698529"/>
                      <a:gd name="connsiteX125" fmla="*/ 1899395 w 1936653"/>
                      <a:gd name="connsiteY125" fmla="*/ 714377 h 1698529"/>
                      <a:gd name="connsiteX126" fmla="*/ 1936653 w 1936653"/>
                      <a:gd name="connsiteY126" fmla="*/ 751635 h 1698529"/>
                      <a:gd name="connsiteX127" fmla="*/ 1899395 w 1936653"/>
                      <a:gd name="connsiteY127" fmla="*/ 788893 h 1698529"/>
                      <a:gd name="connsiteX128" fmla="*/ 1862137 w 1936653"/>
                      <a:gd name="connsiteY128" fmla="*/ 751635 h 1698529"/>
                      <a:gd name="connsiteX129" fmla="*/ 1899395 w 1936653"/>
                      <a:gd name="connsiteY129" fmla="*/ 714377 h 1698529"/>
                      <a:gd name="connsiteX130" fmla="*/ 1523158 w 1936653"/>
                      <a:gd name="connsiteY130" fmla="*/ 695326 h 1698529"/>
                      <a:gd name="connsiteX131" fmla="*/ 1560416 w 1936653"/>
                      <a:gd name="connsiteY131" fmla="*/ 732584 h 1698529"/>
                      <a:gd name="connsiteX132" fmla="*/ 1523158 w 1936653"/>
                      <a:gd name="connsiteY132" fmla="*/ 769842 h 1698529"/>
                      <a:gd name="connsiteX133" fmla="*/ 1485900 w 1936653"/>
                      <a:gd name="connsiteY133" fmla="*/ 732584 h 1698529"/>
                      <a:gd name="connsiteX134" fmla="*/ 1523158 w 1936653"/>
                      <a:gd name="connsiteY134" fmla="*/ 695326 h 1698529"/>
                      <a:gd name="connsiteX135" fmla="*/ 446833 w 1936653"/>
                      <a:gd name="connsiteY135" fmla="*/ 681038 h 1698529"/>
                      <a:gd name="connsiteX136" fmla="*/ 484091 w 1936653"/>
                      <a:gd name="connsiteY136" fmla="*/ 718296 h 1698529"/>
                      <a:gd name="connsiteX137" fmla="*/ 446833 w 1936653"/>
                      <a:gd name="connsiteY137" fmla="*/ 755554 h 1698529"/>
                      <a:gd name="connsiteX138" fmla="*/ 409575 w 1936653"/>
                      <a:gd name="connsiteY138" fmla="*/ 718296 h 1698529"/>
                      <a:gd name="connsiteX139" fmla="*/ 446833 w 1936653"/>
                      <a:gd name="connsiteY139" fmla="*/ 681038 h 1698529"/>
                      <a:gd name="connsiteX140" fmla="*/ 970708 w 1936653"/>
                      <a:gd name="connsiteY140" fmla="*/ 676276 h 1698529"/>
                      <a:gd name="connsiteX141" fmla="*/ 1007966 w 1936653"/>
                      <a:gd name="connsiteY141" fmla="*/ 713534 h 1698529"/>
                      <a:gd name="connsiteX142" fmla="*/ 970708 w 1936653"/>
                      <a:gd name="connsiteY142" fmla="*/ 750792 h 1698529"/>
                      <a:gd name="connsiteX143" fmla="*/ 933450 w 1936653"/>
                      <a:gd name="connsiteY143" fmla="*/ 713534 h 1698529"/>
                      <a:gd name="connsiteX144" fmla="*/ 970708 w 1936653"/>
                      <a:gd name="connsiteY144" fmla="*/ 676276 h 1698529"/>
                      <a:gd name="connsiteX145" fmla="*/ 37258 w 1936653"/>
                      <a:gd name="connsiteY145" fmla="*/ 676276 h 1698529"/>
                      <a:gd name="connsiteX146" fmla="*/ 74516 w 1936653"/>
                      <a:gd name="connsiteY146" fmla="*/ 713534 h 1698529"/>
                      <a:gd name="connsiteX147" fmla="*/ 37258 w 1936653"/>
                      <a:gd name="connsiteY147" fmla="*/ 750792 h 1698529"/>
                      <a:gd name="connsiteX148" fmla="*/ 0 w 1936653"/>
                      <a:gd name="connsiteY148" fmla="*/ 713534 h 1698529"/>
                      <a:gd name="connsiteX149" fmla="*/ 37258 w 1936653"/>
                      <a:gd name="connsiteY149" fmla="*/ 676276 h 1698529"/>
                      <a:gd name="connsiteX150" fmla="*/ 656383 w 1936653"/>
                      <a:gd name="connsiteY150" fmla="*/ 652462 h 1698529"/>
                      <a:gd name="connsiteX151" fmla="*/ 693641 w 1936653"/>
                      <a:gd name="connsiteY151" fmla="*/ 689720 h 1698529"/>
                      <a:gd name="connsiteX152" fmla="*/ 656383 w 1936653"/>
                      <a:gd name="connsiteY152" fmla="*/ 726978 h 1698529"/>
                      <a:gd name="connsiteX153" fmla="*/ 619125 w 1936653"/>
                      <a:gd name="connsiteY153" fmla="*/ 689720 h 1698529"/>
                      <a:gd name="connsiteX154" fmla="*/ 656383 w 1936653"/>
                      <a:gd name="connsiteY154" fmla="*/ 652462 h 1698529"/>
                      <a:gd name="connsiteX155" fmla="*/ 1313608 w 1936653"/>
                      <a:gd name="connsiteY155" fmla="*/ 547689 h 1698529"/>
                      <a:gd name="connsiteX156" fmla="*/ 1350866 w 1936653"/>
                      <a:gd name="connsiteY156" fmla="*/ 584947 h 1698529"/>
                      <a:gd name="connsiteX157" fmla="*/ 1313608 w 1936653"/>
                      <a:gd name="connsiteY157" fmla="*/ 622205 h 1698529"/>
                      <a:gd name="connsiteX158" fmla="*/ 1276350 w 1936653"/>
                      <a:gd name="connsiteY158" fmla="*/ 584947 h 1698529"/>
                      <a:gd name="connsiteX159" fmla="*/ 1313608 w 1936653"/>
                      <a:gd name="connsiteY159" fmla="*/ 547689 h 1698529"/>
                      <a:gd name="connsiteX160" fmla="*/ 1728991 w 1936653"/>
                      <a:gd name="connsiteY160" fmla="*/ 503139 h 1698529"/>
                      <a:gd name="connsiteX161" fmla="*/ 1766249 w 1936653"/>
                      <a:gd name="connsiteY161" fmla="*/ 540397 h 1698529"/>
                      <a:gd name="connsiteX162" fmla="*/ 1728991 w 1936653"/>
                      <a:gd name="connsiteY162" fmla="*/ 577655 h 1698529"/>
                      <a:gd name="connsiteX163" fmla="*/ 1691733 w 1936653"/>
                      <a:gd name="connsiteY163" fmla="*/ 540397 h 1698529"/>
                      <a:gd name="connsiteX164" fmla="*/ 1728991 w 1936653"/>
                      <a:gd name="connsiteY164" fmla="*/ 503139 h 1698529"/>
                      <a:gd name="connsiteX165" fmla="*/ 723058 w 1936653"/>
                      <a:gd name="connsiteY165" fmla="*/ 476250 h 1698529"/>
                      <a:gd name="connsiteX166" fmla="*/ 760316 w 1936653"/>
                      <a:gd name="connsiteY166" fmla="*/ 513508 h 1698529"/>
                      <a:gd name="connsiteX167" fmla="*/ 723058 w 1936653"/>
                      <a:gd name="connsiteY167" fmla="*/ 550766 h 1698529"/>
                      <a:gd name="connsiteX168" fmla="*/ 685800 w 1936653"/>
                      <a:gd name="connsiteY168" fmla="*/ 513508 h 1698529"/>
                      <a:gd name="connsiteX169" fmla="*/ 723058 w 1936653"/>
                      <a:gd name="connsiteY169" fmla="*/ 476250 h 1698529"/>
                      <a:gd name="connsiteX170" fmla="*/ 251570 w 1936653"/>
                      <a:gd name="connsiteY170" fmla="*/ 461962 h 1698529"/>
                      <a:gd name="connsiteX171" fmla="*/ 288828 w 1936653"/>
                      <a:gd name="connsiteY171" fmla="*/ 499220 h 1698529"/>
                      <a:gd name="connsiteX172" fmla="*/ 251570 w 1936653"/>
                      <a:gd name="connsiteY172" fmla="*/ 536478 h 1698529"/>
                      <a:gd name="connsiteX173" fmla="*/ 214312 w 1936653"/>
                      <a:gd name="connsiteY173" fmla="*/ 499220 h 1698529"/>
                      <a:gd name="connsiteX174" fmla="*/ 251570 w 1936653"/>
                      <a:gd name="connsiteY174" fmla="*/ 461962 h 1698529"/>
                      <a:gd name="connsiteX175" fmla="*/ 1522332 w 1936653"/>
                      <a:gd name="connsiteY175" fmla="*/ 404813 h 1698529"/>
                      <a:gd name="connsiteX176" fmla="*/ 1559590 w 1936653"/>
                      <a:gd name="connsiteY176" fmla="*/ 442071 h 1698529"/>
                      <a:gd name="connsiteX177" fmla="*/ 1522332 w 1936653"/>
                      <a:gd name="connsiteY177" fmla="*/ 479329 h 1698529"/>
                      <a:gd name="connsiteX178" fmla="*/ 1485074 w 1936653"/>
                      <a:gd name="connsiteY178" fmla="*/ 442071 h 1698529"/>
                      <a:gd name="connsiteX179" fmla="*/ 1522332 w 1936653"/>
                      <a:gd name="connsiteY179" fmla="*/ 404813 h 1698529"/>
                      <a:gd name="connsiteX180" fmla="*/ 1080245 w 1936653"/>
                      <a:gd name="connsiteY180" fmla="*/ 395288 h 1698529"/>
                      <a:gd name="connsiteX181" fmla="*/ 1117503 w 1936653"/>
                      <a:gd name="connsiteY181" fmla="*/ 432546 h 1698529"/>
                      <a:gd name="connsiteX182" fmla="*/ 1080245 w 1936653"/>
                      <a:gd name="connsiteY182" fmla="*/ 469804 h 1698529"/>
                      <a:gd name="connsiteX183" fmla="*/ 1042987 w 1936653"/>
                      <a:gd name="connsiteY183" fmla="*/ 432546 h 1698529"/>
                      <a:gd name="connsiteX184" fmla="*/ 1080245 w 1936653"/>
                      <a:gd name="connsiteY184" fmla="*/ 395288 h 1698529"/>
                      <a:gd name="connsiteX185" fmla="*/ 513508 w 1936653"/>
                      <a:gd name="connsiteY185" fmla="*/ 328613 h 1698529"/>
                      <a:gd name="connsiteX186" fmla="*/ 550766 w 1936653"/>
                      <a:gd name="connsiteY186" fmla="*/ 365871 h 1698529"/>
                      <a:gd name="connsiteX187" fmla="*/ 513508 w 1936653"/>
                      <a:gd name="connsiteY187" fmla="*/ 403129 h 1698529"/>
                      <a:gd name="connsiteX188" fmla="*/ 476250 w 1936653"/>
                      <a:gd name="connsiteY188" fmla="*/ 365871 h 1698529"/>
                      <a:gd name="connsiteX189" fmla="*/ 513508 w 1936653"/>
                      <a:gd name="connsiteY189" fmla="*/ 328613 h 1698529"/>
                      <a:gd name="connsiteX190" fmla="*/ 870695 w 1936653"/>
                      <a:gd name="connsiteY190" fmla="*/ 247651 h 1698529"/>
                      <a:gd name="connsiteX191" fmla="*/ 907953 w 1936653"/>
                      <a:gd name="connsiteY191" fmla="*/ 284909 h 1698529"/>
                      <a:gd name="connsiteX192" fmla="*/ 870695 w 1936653"/>
                      <a:gd name="connsiteY192" fmla="*/ 322167 h 1698529"/>
                      <a:gd name="connsiteX193" fmla="*/ 833437 w 1936653"/>
                      <a:gd name="connsiteY193" fmla="*/ 284909 h 1698529"/>
                      <a:gd name="connsiteX194" fmla="*/ 870695 w 1936653"/>
                      <a:gd name="connsiteY194" fmla="*/ 247651 h 1698529"/>
                      <a:gd name="connsiteX195" fmla="*/ 1251695 w 1936653"/>
                      <a:gd name="connsiteY195" fmla="*/ 185739 h 1698529"/>
                      <a:gd name="connsiteX196" fmla="*/ 1288953 w 1936653"/>
                      <a:gd name="connsiteY196" fmla="*/ 222997 h 1698529"/>
                      <a:gd name="connsiteX197" fmla="*/ 1251695 w 1936653"/>
                      <a:gd name="connsiteY197" fmla="*/ 260255 h 1698529"/>
                      <a:gd name="connsiteX198" fmla="*/ 1214437 w 1936653"/>
                      <a:gd name="connsiteY198" fmla="*/ 222997 h 1698529"/>
                      <a:gd name="connsiteX199" fmla="*/ 1251695 w 1936653"/>
                      <a:gd name="connsiteY199" fmla="*/ 185739 h 1698529"/>
                      <a:gd name="connsiteX200" fmla="*/ 284908 w 1936653"/>
                      <a:gd name="connsiteY200" fmla="*/ 180975 h 1698529"/>
                      <a:gd name="connsiteX201" fmla="*/ 322166 w 1936653"/>
                      <a:gd name="connsiteY201" fmla="*/ 218233 h 1698529"/>
                      <a:gd name="connsiteX202" fmla="*/ 284908 w 1936653"/>
                      <a:gd name="connsiteY202" fmla="*/ 255491 h 1698529"/>
                      <a:gd name="connsiteX203" fmla="*/ 247650 w 1936653"/>
                      <a:gd name="connsiteY203" fmla="*/ 218233 h 1698529"/>
                      <a:gd name="connsiteX204" fmla="*/ 284908 w 1936653"/>
                      <a:gd name="connsiteY204" fmla="*/ 180975 h 1698529"/>
                      <a:gd name="connsiteX205" fmla="*/ 1546144 w 1936653"/>
                      <a:gd name="connsiteY205" fmla="*/ 119063 h 1698529"/>
                      <a:gd name="connsiteX206" fmla="*/ 1583402 w 1936653"/>
                      <a:gd name="connsiteY206" fmla="*/ 156321 h 1698529"/>
                      <a:gd name="connsiteX207" fmla="*/ 1546144 w 1936653"/>
                      <a:gd name="connsiteY207" fmla="*/ 193579 h 1698529"/>
                      <a:gd name="connsiteX208" fmla="*/ 1508886 w 1936653"/>
                      <a:gd name="connsiteY208" fmla="*/ 156321 h 1698529"/>
                      <a:gd name="connsiteX209" fmla="*/ 1546144 w 1936653"/>
                      <a:gd name="connsiteY209" fmla="*/ 119063 h 1698529"/>
                      <a:gd name="connsiteX210" fmla="*/ 651621 w 1936653"/>
                      <a:gd name="connsiteY210" fmla="*/ 85725 h 1698529"/>
                      <a:gd name="connsiteX211" fmla="*/ 688879 w 1936653"/>
                      <a:gd name="connsiteY211" fmla="*/ 122983 h 1698529"/>
                      <a:gd name="connsiteX212" fmla="*/ 651621 w 1936653"/>
                      <a:gd name="connsiteY212" fmla="*/ 160241 h 1698529"/>
                      <a:gd name="connsiteX213" fmla="*/ 614363 w 1936653"/>
                      <a:gd name="connsiteY213" fmla="*/ 122983 h 1698529"/>
                      <a:gd name="connsiteX214" fmla="*/ 651621 w 1936653"/>
                      <a:gd name="connsiteY214" fmla="*/ 85725 h 1698529"/>
                      <a:gd name="connsiteX215" fmla="*/ 1013571 w 1936653"/>
                      <a:gd name="connsiteY215" fmla="*/ 0 h 1698529"/>
                      <a:gd name="connsiteX216" fmla="*/ 1050829 w 1936653"/>
                      <a:gd name="connsiteY216" fmla="*/ 37258 h 1698529"/>
                      <a:gd name="connsiteX217" fmla="*/ 1013571 w 1936653"/>
                      <a:gd name="connsiteY217" fmla="*/ 74516 h 1698529"/>
                      <a:gd name="connsiteX218" fmla="*/ 976313 w 1936653"/>
                      <a:gd name="connsiteY218" fmla="*/ 37258 h 1698529"/>
                      <a:gd name="connsiteX219" fmla="*/ 1013571 w 1936653"/>
                      <a:gd name="connsiteY219" fmla="*/ 0 h 169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</a:cxnLst>
                    <a:rect l="l" t="t" r="r" b="b"/>
                    <a:pathLst>
                      <a:path w="1936653" h="1698529">
                        <a:moveTo>
                          <a:pt x="1198482" y="1624013"/>
                        </a:moveTo>
                        <a:cubicBezTo>
                          <a:pt x="1219059" y="1624013"/>
                          <a:pt x="1235740" y="1640694"/>
                          <a:pt x="1235740" y="1661271"/>
                        </a:cubicBezTo>
                        <a:cubicBezTo>
                          <a:pt x="1235740" y="1681848"/>
                          <a:pt x="1219059" y="1698529"/>
                          <a:pt x="1198482" y="1698529"/>
                        </a:cubicBezTo>
                        <a:cubicBezTo>
                          <a:pt x="1177905" y="1698529"/>
                          <a:pt x="1161224" y="1681848"/>
                          <a:pt x="1161224" y="1661271"/>
                        </a:cubicBezTo>
                        <a:cubicBezTo>
                          <a:pt x="1161224" y="1640694"/>
                          <a:pt x="1177905" y="1624013"/>
                          <a:pt x="1198482" y="1624013"/>
                        </a:cubicBezTo>
                        <a:close/>
                        <a:moveTo>
                          <a:pt x="888920" y="1585913"/>
                        </a:moveTo>
                        <a:cubicBezTo>
                          <a:pt x="909497" y="1585913"/>
                          <a:pt x="926178" y="1602594"/>
                          <a:pt x="926178" y="1623171"/>
                        </a:cubicBezTo>
                        <a:cubicBezTo>
                          <a:pt x="926178" y="1643748"/>
                          <a:pt x="909497" y="1660429"/>
                          <a:pt x="888920" y="1660429"/>
                        </a:cubicBezTo>
                        <a:cubicBezTo>
                          <a:pt x="868343" y="1660429"/>
                          <a:pt x="851662" y="1643748"/>
                          <a:pt x="851662" y="1623171"/>
                        </a:cubicBezTo>
                        <a:cubicBezTo>
                          <a:pt x="851662" y="1602594"/>
                          <a:pt x="868343" y="1585913"/>
                          <a:pt x="888920" y="1585913"/>
                        </a:cubicBezTo>
                        <a:close/>
                        <a:moveTo>
                          <a:pt x="1560432" y="1543050"/>
                        </a:moveTo>
                        <a:cubicBezTo>
                          <a:pt x="1581009" y="1543050"/>
                          <a:pt x="1597690" y="1559731"/>
                          <a:pt x="1597690" y="1580308"/>
                        </a:cubicBezTo>
                        <a:cubicBezTo>
                          <a:pt x="1597690" y="1600885"/>
                          <a:pt x="1581009" y="1617566"/>
                          <a:pt x="1560432" y="1617566"/>
                        </a:cubicBezTo>
                        <a:cubicBezTo>
                          <a:pt x="1539855" y="1617566"/>
                          <a:pt x="1523174" y="1600885"/>
                          <a:pt x="1523174" y="1580308"/>
                        </a:cubicBezTo>
                        <a:cubicBezTo>
                          <a:pt x="1523174" y="1559731"/>
                          <a:pt x="1539855" y="1543050"/>
                          <a:pt x="1560432" y="1543050"/>
                        </a:cubicBezTo>
                        <a:close/>
                        <a:moveTo>
                          <a:pt x="436482" y="1519238"/>
                        </a:moveTo>
                        <a:cubicBezTo>
                          <a:pt x="457059" y="1519238"/>
                          <a:pt x="473740" y="1535919"/>
                          <a:pt x="473740" y="1556496"/>
                        </a:cubicBezTo>
                        <a:cubicBezTo>
                          <a:pt x="473740" y="1577073"/>
                          <a:pt x="457059" y="1593754"/>
                          <a:pt x="436482" y="1593754"/>
                        </a:cubicBezTo>
                        <a:cubicBezTo>
                          <a:pt x="415905" y="1593754"/>
                          <a:pt x="399224" y="1577073"/>
                          <a:pt x="399224" y="1556496"/>
                        </a:cubicBezTo>
                        <a:cubicBezTo>
                          <a:pt x="399224" y="1535919"/>
                          <a:pt x="415905" y="1519238"/>
                          <a:pt x="436482" y="1519238"/>
                        </a:cubicBezTo>
                        <a:close/>
                        <a:moveTo>
                          <a:pt x="665908" y="1471614"/>
                        </a:moveTo>
                        <a:cubicBezTo>
                          <a:pt x="686485" y="1471614"/>
                          <a:pt x="703166" y="1488295"/>
                          <a:pt x="703166" y="1508872"/>
                        </a:cubicBezTo>
                        <a:cubicBezTo>
                          <a:pt x="703166" y="1529449"/>
                          <a:pt x="686485" y="1546130"/>
                          <a:pt x="665908" y="1546130"/>
                        </a:cubicBezTo>
                        <a:cubicBezTo>
                          <a:pt x="645331" y="1546130"/>
                          <a:pt x="628650" y="1529449"/>
                          <a:pt x="628650" y="1508872"/>
                        </a:cubicBezTo>
                        <a:cubicBezTo>
                          <a:pt x="628650" y="1488295"/>
                          <a:pt x="645331" y="1471614"/>
                          <a:pt x="665908" y="1471614"/>
                        </a:cubicBezTo>
                        <a:close/>
                        <a:moveTo>
                          <a:pt x="1104058" y="1428751"/>
                        </a:moveTo>
                        <a:cubicBezTo>
                          <a:pt x="1124635" y="1428751"/>
                          <a:pt x="1141316" y="1445432"/>
                          <a:pt x="1141316" y="1466009"/>
                        </a:cubicBezTo>
                        <a:cubicBezTo>
                          <a:pt x="1141316" y="1486586"/>
                          <a:pt x="1124635" y="1503267"/>
                          <a:pt x="1104058" y="1503267"/>
                        </a:cubicBezTo>
                        <a:cubicBezTo>
                          <a:pt x="1083481" y="1503267"/>
                          <a:pt x="1066800" y="1486586"/>
                          <a:pt x="1066800" y="1466009"/>
                        </a:cubicBezTo>
                        <a:cubicBezTo>
                          <a:pt x="1066800" y="1445432"/>
                          <a:pt x="1083481" y="1428751"/>
                          <a:pt x="1104058" y="1428751"/>
                        </a:cubicBezTo>
                        <a:close/>
                        <a:moveTo>
                          <a:pt x="1351708" y="1414464"/>
                        </a:moveTo>
                        <a:cubicBezTo>
                          <a:pt x="1372285" y="1414464"/>
                          <a:pt x="1388966" y="1431145"/>
                          <a:pt x="1388966" y="1451722"/>
                        </a:cubicBezTo>
                        <a:cubicBezTo>
                          <a:pt x="1388966" y="1472299"/>
                          <a:pt x="1372285" y="1488980"/>
                          <a:pt x="1351708" y="1488980"/>
                        </a:cubicBezTo>
                        <a:cubicBezTo>
                          <a:pt x="1331131" y="1488980"/>
                          <a:pt x="1314450" y="1472299"/>
                          <a:pt x="1314450" y="1451722"/>
                        </a:cubicBezTo>
                        <a:cubicBezTo>
                          <a:pt x="1314450" y="1431145"/>
                          <a:pt x="1331131" y="1414464"/>
                          <a:pt x="1351708" y="1414464"/>
                        </a:cubicBezTo>
                        <a:close/>
                        <a:moveTo>
                          <a:pt x="203120" y="1328738"/>
                        </a:moveTo>
                        <a:cubicBezTo>
                          <a:pt x="223697" y="1328738"/>
                          <a:pt x="240378" y="1345419"/>
                          <a:pt x="240378" y="1365996"/>
                        </a:cubicBezTo>
                        <a:cubicBezTo>
                          <a:pt x="240378" y="1386573"/>
                          <a:pt x="223697" y="1403254"/>
                          <a:pt x="203120" y="1403254"/>
                        </a:cubicBezTo>
                        <a:cubicBezTo>
                          <a:pt x="182543" y="1403254"/>
                          <a:pt x="165862" y="1386573"/>
                          <a:pt x="165862" y="1365996"/>
                        </a:cubicBezTo>
                        <a:cubicBezTo>
                          <a:pt x="165862" y="1345419"/>
                          <a:pt x="182543" y="1328738"/>
                          <a:pt x="203120" y="1328738"/>
                        </a:cubicBezTo>
                        <a:close/>
                        <a:moveTo>
                          <a:pt x="1608883" y="1290639"/>
                        </a:moveTo>
                        <a:cubicBezTo>
                          <a:pt x="1629460" y="1290639"/>
                          <a:pt x="1646141" y="1307320"/>
                          <a:pt x="1646141" y="1327897"/>
                        </a:cubicBezTo>
                        <a:cubicBezTo>
                          <a:pt x="1646141" y="1348474"/>
                          <a:pt x="1629460" y="1365155"/>
                          <a:pt x="1608883" y="1365155"/>
                        </a:cubicBezTo>
                        <a:cubicBezTo>
                          <a:pt x="1588306" y="1365155"/>
                          <a:pt x="1571625" y="1348474"/>
                          <a:pt x="1571625" y="1327897"/>
                        </a:cubicBezTo>
                        <a:cubicBezTo>
                          <a:pt x="1571625" y="1307320"/>
                          <a:pt x="1588306" y="1290639"/>
                          <a:pt x="1608883" y="1290639"/>
                        </a:cubicBezTo>
                        <a:close/>
                        <a:moveTo>
                          <a:pt x="894508" y="1281114"/>
                        </a:moveTo>
                        <a:cubicBezTo>
                          <a:pt x="915085" y="1281114"/>
                          <a:pt x="931766" y="1297795"/>
                          <a:pt x="931766" y="1318372"/>
                        </a:cubicBezTo>
                        <a:cubicBezTo>
                          <a:pt x="931766" y="1338949"/>
                          <a:pt x="915085" y="1355630"/>
                          <a:pt x="894508" y="1355630"/>
                        </a:cubicBezTo>
                        <a:cubicBezTo>
                          <a:pt x="873931" y="1355630"/>
                          <a:pt x="857250" y="1338949"/>
                          <a:pt x="857250" y="1318372"/>
                        </a:cubicBezTo>
                        <a:cubicBezTo>
                          <a:pt x="857250" y="1297795"/>
                          <a:pt x="873931" y="1281114"/>
                          <a:pt x="894508" y="1281114"/>
                        </a:cubicBezTo>
                        <a:close/>
                        <a:moveTo>
                          <a:pt x="484090" y="1253381"/>
                        </a:moveTo>
                        <a:cubicBezTo>
                          <a:pt x="504667" y="1253381"/>
                          <a:pt x="521348" y="1270062"/>
                          <a:pt x="521348" y="1290639"/>
                        </a:cubicBezTo>
                        <a:cubicBezTo>
                          <a:pt x="521348" y="1311216"/>
                          <a:pt x="504667" y="1327897"/>
                          <a:pt x="484090" y="1327897"/>
                        </a:cubicBezTo>
                        <a:cubicBezTo>
                          <a:pt x="463513" y="1327897"/>
                          <a:pt x="446832" y="1311216"/>
                          <a:pt x="446832" y="1290639"/>
                        </a:cubicBezTo>
                        <a:cubicBezTo>
                          <a:pt x="446832" y="1270062"/>
                          <a:pt x="463513" y="1253381"/>
                          <a:pt x="484090" y="1253381"/>
                        </a:cubicBezTo>
                        <a:close/>
                        <a:moveTo>
                          <a:pt x="1156446" y="1138238"/>
                        </a:moveTo>
                        <a:cubicBezTo>
                          <a:pt x="1177023" y="1138238"/>
                          <a:pt x="1193704" y="1154919"/>
                          <a:pt x="1193704" y="1175496"/>
                        </a:cubicBezTo>
                        <a:cubicBezTo>
                          <a:pt x="1193704" y="1196073"/>
                          <a:pt x="1177023" y="1212754"/>
                          <a:pt x="1156446" y="1212754"/>
                        </a:cubicBezTo>
                        <a:cubicBezTo>
                          <a:pt x="1135869" y="1212754"/>
                          <a:pt x="1119188" y="1196073"/>
                          <a:pt x="1119188" y="1175496"/>
                        </a:cubicBezTo>
                        <a:cubicBezTo>
                          <a:pt x="1119188" y="1154919"/>
                          <a:pt x="1135869" y="1138238"/>
                          <a:pt x="1156446" y="1138238"/>
                        </a:cubicBezTo>
                        <a:close/>
                        <a:moveTo>
                          <a:pt x="1394571" y="1119188"/>
                        </a:moveTo>
                        <a:cubicBezTo>
                          <a:pt x="1415148" y="1119188"/>
                          <a:pt x="1431829" y="1135869"/>
                          <a:pt x="1431829" y="1156446"/>
                        </a:cubicBezTo>
                        <a:cubicBezTo>
                          <a:pt x="1431829" y="1177023"/>
                          <a:pt x="1415148" y="1193704"/>
                          <a:pt x="1394571" y="1193704"/>
                        </a:cubicBezTo>
                        <a:cubicBezTo>
                          <a:pt x="1373994" y="1193704"/>
                          <a:pt x="1357313" y="1177023"/>
                          <a:pt x="1357313" y="1156446"/>
                        </a:cubicBezTo>
                        <a:cubicBezTo>
                          <a:pt x="1357313" y="1135869"/>
                          <a:pt x="1373994" y="1119188"/>
                          <a:pt x="1394571" y="1119188"/>
                        </a:cubicBezTo>
                        <a:close/>
                        <a:moveTo>
                          <a:pt x="680196" y="1109663"/>
                        </a:moveTo>
                        <a:cubicBezTo>
                          <a:pt x="700773" y="1109663"/>
                          <a:pt x="717454" y="1126344"/>
                          <a:pt x="717454" y="1146921"/>
                        </a:cubicBezTo>
                        <a:cubicBezTo>
                          <a:pt x="717454" y="1167498"/>
                          <a:pt x="700773" y="1184179"/>
                          <a:pt x="680196" y="1184179"/>
                        </a:cubicBezTo>
                        <a:cubicBezTo>
                          <a:pt x="659619" y="1184179"/>
                          <a:pt x="642938" y="1167498"/>
                          <a:pt x="642938" y="1146921"/>
                        </a:cubicBezTo>
                        <a:cubicBezTo>
                          <a:pt x="642938" y="1126344"/>
                          <a:pt x="659619" y="1109663"/>
                          <a:pt x="680196" y="1109663"/>
                        </a:cubicBezTo>
                        <a:close/>
                        <a:moveTo>
                          <a:pt x="265858" y="1100137"/>
                        </a:moveTo>
                        <a:cubicBezTo>
                          <a:pt x="286435" y="1100137"/>
                          <a:pt x="303116" y="1116818"/>
                          <a:pt x="303116" y="1137395"/>
                        </a:cubicBezTo>
                        <a:cubicBezTo>
                          <a:pt x="303116" y="1157972"/>
                          <a:pt x="286435" y="1174653"/>
                          <a:pt x="265858" y="1174653"/>
                        </a:cubicBezTo>
                        <a:cubicBezTo>
                          <a:pt x="245281" y="1174653"/>
                          <a:pt x="228600" y="1157972"/>
                          <a:pt x="228600" y="1137395"/>
                        </a:cubicBezTo>
                        <a:cubicBezTo>
                          <a:pt x="228600" y="1116818"/>
                          <a:pt x="245281" y="1100137"/>
                          <a:pt x="265858" y="1100137"/>
                        </a:cubicBezTo>
                        <a:close/>
                        <a:moveTo>
                          <a:pt x="1846182" y="1076325"/>
                        </a:moveTo>
                        <a:cubicBezTo>
                          <a:pt x="1866759" y="1076325"/>
                          <a:pt x="1883440" y="1093006"/>
                          <a:pt x="1883440" y="1113583"/>
                        </a:cubicBezTo>
                        <a:cubicBezTo>
                          <a:pt x="1883440" y="1134160"/>
                          <a:pt x="1866759" y="1150841"/>
                          <a:pt x="1846182" y="1150841"/>
                        </a:cubicBezTo>
                        <a:cubicBezTo>
                          <a:pt x="1825605" y="1150841"/>
                          <a:pt x="1808924" y="1134160"/>
                          <a:pt x="1808924" y="1113583"/>
                        </a:cubicBezTo>
                        <a:cubicBezTo>
                          <a:pt x="1808924" y="1093006"/>
                          <a:pt x="1825605" y="1076325"/>
                          <a:pt x="1846182" y="1076325"/>
                        </a:cubicBezTo>
                        <a:close/>
                        <a:moveTo>
                          <a:pt x="1604120" y="1019176"/>
                        </a:moveTo>
                        <a:cubicBezTo>
                          <a:pt x="1624697" y="1019176"/>
                          <a:pt x="1641378" y="1035857"/>
                          <a:pt x="1641378" y="1056434"/>
                        </a:cubicBezTo>
                        <a:cubicBezTo>
                          <a:pt x="1641378" y="1077011"/>
                          <a:pt x="1624697" y="1093692"/>
                          <a:pt x="1604120" y="1093692"/>
                        </a:cubicBezTo>
                        <a:cubicBezTo>
                          <a:pt x="1583543" y="1093692"/>
                          <a:pt x="1566862" y="1077011"/>
                          <a:pt x="1566862" y="1056434"/>
                        </a:cubicBezTo>
                        <a:cubicBezTo>
                          <a:pt x="1566862" y="1035857"/>
                          <a:pt x="1583543" y="1019176"/>
                          <a:pt x="1604120" y="1019176"/>
                        </a:cubicBezTo>
                        <a:close/>
                        <a:moveTo>
                          <a:pt x="470646" y="962026"/>
                        </a:moveTo>
                        <a:cubicBezTo>
                          <a:pt x="491223" y="962026"/>
                          <a:pt x="507904" y="978707"/>
                          <a:pt x="507904" y="999284"/>
                        </a:cubicBezTo>
                        <a:cubicBezTo>
                          <a:pt x="507904" y="1019861"/>
                          <a:pt x="491223" y="1036542"/>
                          <a:pt x="470646" y="1036542"/>
                        </a:cubicBezTo>
                        <a:cubicBezTo>
                          <a:pt x="450069" y="1036542"/>
                          <a:pt x="433388" y="1019861"/>
                          <a:pt x="433388" y="999284"/>
                        </a:cubicBezTo>
                        <a:cubicBezTo>
                          <a:pt x="433388" y="978707"/>
                          <a:pt x="450069" y="962026"/>
                          <a:pt x="470646" y="962026"/>
                        </a:cubicBezTo>
                        <a:close/>
                        <a:moveTo>
                          <a:pt x="873353" y="943629"/>
                        </a:moveTo>
                        <a:cubicBezTo>
                          <a:pt x="893930" y="943629"/>
                          <a:pt x="910611" y="960310"/>
                          <a:pt x="910611" y="980887"/>
                        </a:cubicBezTo>
                        <a:cubicBezTo>
                          <a:pt x="910611" y="1001464"/>
                          <a:pt x="893930" y="1018145"/>
                          <a:pt x="873353" y="1018145"/>
                        </a:cubicBezTo>
                        <a:cubicBezTo>
                          <a:pt x="852776" y="1018145"/>
                          <a:pt x="836095" y="1001464"/>
                          <a:pt x="836095" y="980887"/>
                        </a:cubicBezTo>
                        <a:cubicBezTo>
                          <a:pt x="836095" y="960310"/>
                          <a:pt x="852776" y="943629"/>
                          <a:pt x="873353" y="943629"/>
                        </a:cubicBezTo>
                        <a:close/>
                        <a:moveTo>
                          <a:pt x="1129273" y="912715"/>
                        </a:moveTo>
                        <a:cubicBezTo>
                          <a:pt x="1149850" y="912715"/>
                          <a:pt x="1166531" y="929396"/>
                          <a:pt x="1166531" y="949973"/>
                        </a:cubicBezTo>
                        <a:cubicBezTo>
                          <a:pt x="1166531" y="970550"/>
                          <a:pt x="1149850" y="987231"/>
                          <a:pt x="1129273" y="987231"/>
                        </a:cubicBezTo>
                        <a:cubicBezTo>
                          <a:pt x="1108696" y="987231"/>
                          <a:pt x="1092015" y="970550"/>
                          <a:pt x="1092015" y="949973"/>
                        </a:cubicBezTo>
                        <a:cubicBezTo>
                          <a:pt x="1092015" y="929396"/>
                          <a:pt x="1108696" y="912715"/>
                          <a:pt x="1129273" y="912715"/>
                        </a:cubicBezTo>
                        <a:close/>
                        <a:moveTo>
                          <a:pt x="1394570" y="871539"/>
                        </a:moveTo>
                        <a:cubicBezTo>
                          <a:pt x="1415147" y="871539"/>
                          <a:pt x="1431828" y="888220"/>
                          <a:pt x="1431828" y="908797"/>
                        </a:cubicBezTo>
                        <a:cubicBezTo>
                          <a:pt x="1431828" y="929374"/>
                          <a:pt x="1415147" y="946055"/>
                          <a:pt x="1394570" y="946055"/>
                        </a:cubicBezTo>
                        <a:cubicBezTo>
                          <a:pt x="1373993" y="946055"/>
                          <a:pt x="1357312" y="929374"/>
                          <a:pt x="1357312" y="908797"/>
                        </a:cubicBezTo>
                        <a:cubicBezTo>
                          <a:pt x="1357312" y="888220"/>
                          <a:pt x="1373993" y="871539"/>
                          <a:pt x="1394570" y="871539"/>
                        </a:cubicBezTo>
                        <a:close/>
                        <a:moveTo>
                          <a:pt x="1696605" y="857060"/>
                        </a:moveTo>
                        <a:cubicBezTo>
                          <a:pt x="1717182" y="857060"/>
                          <a:pt x="1733863" y="873741"/>
                          <a:pt x="1733863" y="894318"/>
                        </a:cubicBezTo>
                        <a:cubicBezTo>
                          <a:pt x="1733863" y="914895"/>
                          <a:pt x="1717182" y="931576"/>
                          <a:pt x="1696605" y="931576"/>
                        </a:cubicBezTo>
                        <a:cubicBezTo>
                          <a:pt x="1676028" y="931576"/>
                          <a:pt x="1659347" y="914895"/>
                          <a:pt x="1659347" y="894318"/>
                        </a:cubicBezTo>
                        <a:cubicBezTo>
                          <a:pt x="1659347" y="873741"/>
                          <a:pt x="1676028" y="857060"/>
                          <a:pt x="1696605" y="857060"/>
                        </a:cubicBezTo>
                        <a:close/>
                        <a:moveTo>
                          <a:pt x="656383" y="828675"/>
                        </a:moveTo>
                        <a:cubicBezTo>
                          <a:pt x="676960" y="828675"/>
                          <a:pt x="693641" y="845356"/>
                          <a:pt x="693641" y="865933"/>
                        </a:cubicBezTo>
                        <a:cubicBezTo>
                          <a:pt x="693641" y="886510"/>
                          <a:pt x="676960" y="903191"/>
                          <a:pt x="656383" y="903191"/>
                        </a:cubicBezTo>
                        <a:cubicBezTo>
                          <a:pt x="635806" y="903191"/>
                          <a:pt x="619125" y="886510"/>
                          <a:pt x="619125" y="865933"/>
                        </a:cubicBezTo>
                        <a:cubicBezTo>
                          <a:pt x="619125" y="845356"/>
                          <a:pt x="635806" y="828675"/>
                          <a:pt x="656383" y="828675"/>
                        </a:cubicBezTo>
                        <a:close/>
                        <a:moveTo>
                          <a:pt x="246808" y="823913"/>
                        </a:moveTo>
                        <a:cubicBezTo>
                          <a:pt x="267385" y="823913"/>
                          <a:pt x="284066" y="840594"/>
                          <a:pt x="284066" y="861171"/>
                        </a:cubicBezTo>
                        <a:cubicBezTo>
                          <a:pt x="284066" y="881748"/>
                          <a:pt x="267385" y="898429"/>
                          <a:pt x="246808" y="898429"/>
                        </a:cubicBezTo>
                        <a:cubicBezTo>
                          <a:pt x="226231" y="898429"/>
                          <a:pt x="209550" y="881748"/>
                          <a:pt x="209550" y="861171"/>
                        </a:cubicBezTo>
                        <a:cubicBezTo>
                          <a:pt x="209550" y="840594"/>
                          <a:pt x="226231" y="823913"/>
                          <a:pt x="246808" y="823913"/>
                        </a:cubicBezTo>
                        <a:close/>
                        <a:moveTo>
                          <a:pt x="1219761" y="726977"/>
                        </a:moveTo>
                        <a:cubicBezTo>
                          <a:pt x="1240338" y="726977"/>
                          <a:pt x="1257019" y="743658"/>
                          <a:pt x="1257019" y="764235"/>
                        </a:cubicBezTo>
                        <a:cubicBezTo>
                          <a:pt x="1257019" y="784812"/>
                          <a:pt x="1240338" y="801493"/>
                          <a:pt x="1219761" y="801493"/>
                        </a:cubicBezTo>
                        <a:cubicBezTo>
                          <a:pt x="1199184" y="801493"/>
                          <a:pt x="1182503" y="784812"/>
                          <a:pt x="1182503" y="764235"/>
                        </a:cubicBezTo>
                        <a:cubicBezTo>
                          <a:pt x="1182503" y="743658"/>
                          <a:pt x="1199184" y="726977"/>
                          <a:pt x="1219761" y="726977"/>
                        </a:cubicBezTo>
                        <a:close/>
                        <a:moveTo>
                          <a:pt x="1899395" y="714377"/>
                        </a:moveTo>
                        <a:cubicBezTo>
                          <a:pt x="1919972" y="714377"/>
                          <a:pt x="1936653" y="731058"/>
                          <a:pt x="1936653" y="751635"/>
                        </a:cubicBezTo>
                        <a:cubicBezTo>
                          <a:pt x="1936653" y="772212"/>
                          <a:pt x="1919972" y="788893"/>
                          <a:pt x="1899395" y="788893"/>
                        </a:cubicBezTo>
                        <a:cubicBezTo>
                          <a:pt x="1878818" y="788893"/>
                          <a:pt x="1862137" y="772212"/>
                          <a:pt x="1862137" y="751635"/>
                        </a:cubicBezTo>
                        <a:cubicBezTo>
                          <a:pt x="1862137" y="731058"/>
                          <a:pt x="1878818" y="714377"/>
                          <a:pt x="1899395" y="714377"/>
                        </a:cubicBezTo>
                        <a:close/>
                        <a:moveTo>
                          <a:pt x="1523158" y="695326"/>
                        </a:moveTo>
                        <a:cubicBezTo>
                          <a:pt x="1543735" y="695326"/>
                          <a:pt x="1560416" y="712007"/>
                          <a:pt x="1560416" y="732584"/>
                        </a:cubicBezTo>
                        <a:cubicBezTo>
                          <a:pt x="1560416" y="753161"/>
                          <a:pt x="1543735" y="769842"/>
                          <a:pt x="1523158" y="769842"/>
                        </a:cubicBezTo>
                        <a:cubicBezTo>
                          <a:pt x="1502581" y="769842"/>
                          <a:pt x="1485900" y="753161"/>
                          <a:pt x="1485900" y="732584"/>
                        </a:cubicBezTo>
                        <a:cubicBezTo>
                          <a:pt x="1485900" y="712007"/>
                          <a:pt x="1502581" y="695326"/>
                          <a:pt x="1523158" y="695326"/>
                        </a:cubicBezTo>
                        <a:close/>
                        <a:moveTo>
                          <a:pt x="446833" y="681038"/>
                        </a:moveTo>
                        <a:cubicBezTo>
                          <a:pt x="467410" y="681038"/>
                          <a:pt x="484091" y="697719"/>
                          <a:pt x="484091" y="718296"/>
                        </a:cubicBezTo>
                        <a:cubicBezTo>
                          <a:pt x="484091" y="738873"/>
                          <a:pt x="467410" y="755554"/>
                          <a:pt x="446833" y="755554"/>
                        </a:cubicBezTo>
                        <a:cubicBezTo>
                          <a:pt x="426256" y="755554"/>
                          <a:pt x="409575" y="738873"/>
                          <a:pt x="409575" y="718296"/>
                        </a:cubicBezTo>
                        <a:cubicBezTo>
                          <a:pt x="409575" y="697719"/>
                          <a:pt x="426256" y="681038"/>
                          <a:pt x="446833" y="681038"/>
                        </a:cubicBezTo>
                        <a:close/>
                        <a:moveTo>
                          <a:pt x="970708" y="676276"/>
                        </a:moveTo>
                        <a:cubicBezTo>
                          <a:pt x="991285" y="676276"/>
                          <a:pt x="1007966" y="692957"/>
                          <a:pt x="1007966" y="713534"/>
                        </a:cubicBezTo>
                        <a:cubicBezTo>
                          <a:pt x="1007966" y="734111"/>
                          <a:pt x="991285" y="750792"/>
                          <a:pt x="970708" y="750792"/>
                        </a:cubicBezTo>
                        <a:cubicBezTo>
                          <a:pt x="950131" y="750792"/>
                          <a:pt x="933450" y="734111"/>
                          <a:pt x="933450" y="713534"/>
                        </a:cubicBezTo>
                        <a:cubicBezTo>
                          <a:pt x="933450" y="692957"/>
                          <a:pt x="950131" y="676276"/>
                          <a:pt x="970708" y="676276"/>
                        </a:cubicBezTo>
                        <a:close/>
                        <a:moveTo>
                          <a:pt x="37258" y="676276"/>
                        </a:moveTo>
                        <a:cubicBezTo>
                          <a:pt x="57835" y="676276"/>
                          <a:pt x="74516" y="692957"/>
                          <a:pt x="74516" y="713534"/>
                        </a:cubicBezTo>
                        <a:cubicBezTo>
                          <a:pt x="74516" y="734111"/>
                          <a:pt x="57835" y="750792"/>
                          <a:pt x="37258" y="750792"/>
                        </a:cubicBezTo>
                        <a:cubicBezTo>
                          <a:pt x="16681" y="750792"/>
                          <a:pt x="0" y="734111"/>
                          <a:pt x="0" y="713534"/>
                        </a:cubicBezTo>
                        <a:cubicBezTo>
                          <a:pt x="0" y="692957"/>
                          <a:pt x="16681" y="676276"/>
                          <a:pt x="37258" y="676276"/>
                        </a:cubicBezTo>
                        <a:close/>
                        <a:moveTo>
                          <a:pt x="656383" y="652462"/>
                        </a:moveTo>
                        <a:cubicBezTo>
                          <a:pt x="676960" y="652462"/>
                          <a:pt x="693641" y="669143"/>
                          <a:pt x="693641" y="689720"/>
                        </a:cubicBezTo>
                        <a:cubicBezTo>
                          <a:pt x="693641" y="710297"/>
                          <a:pt x="676960" y="726978"/>
                          <a:pt x="656383" y="726978"/>
                        </a:cubicBezTo>
                        <a:cubicBezTo>
                          <a:pt x="635806" y="726978"/>
                          <a:pt x="619125" y="710297"/>
                          <a:pt x="619125" y="689720"/>
                        </a:cubicBezTo>
                        <a:cubicBezTo>
                          <a:pt x="619125" y="669143"/>
                          <a:pt x="635806" y="652462"/>
                          <a:pt x="656383" y="652462"/>
                        </a:cubicBezTo>
                        <a:close/>
                        <a:moveTo>
                          <a:pt x="1313608" y="547689"/>
                        </a:moveTo>
                        <a:cubicBezTo>
                          <a:pt x="1334185" y="547689"/>
                          <a:pt x="1350866" y="564370"/>
                          <a:pt x="1350866" y="584947"/>
                        </a:cubicBezTo>
                        <a:cubicBezTo>
                          <a:pt x="1350866" y="605524"/>
                          <a:pt x="1334185" y="622205"/>
                          <a:pt x="1313608" y="622205"/>
                        </a:cubicBezTo>
                        <a:cubicBezTo>
                          <a:pt x="1293031" y="622205"/>
                          <a:pt x="1276350" y="605524"/>
                          <a:pt x="1276350" y="584947"/>
                        </a:cubicBezTo>
                        <a:cubicBezTo>
                          <a:pt x="1276350" y="564370"/>
                          <a:pt x="1293031" y="547689"/>
                          <a:pt x="1313608" y="547689"/>
                        </a:cubicBezTo>
                        <a:close/>
                        <a:moveTo>
                          <a:pt x="1728991" y="503139"/>
                        </a:moveTo>
                        <a:cubicBezTo>
                          <a:pt x="1749568" y="503139"/>
                          <a:pt x="1766249" y="519820"/>
                          <a:pt x="1766249" y="540397"/>
                        </a:cubicBezTo>
                        <a:cubicBezTo>
                          <a:pt x="1766249" y="560974"/>
                          <a:pt x="1749568" y="577655"/>
                          <a:pt x="1728991" y="577655"/>
                        </a:cubicBezTo>
                        <a:cubicBezTo>
                          <a:pt x="1708414" y="577655"/>
                          <a:pt x="1691733" y="560974"/>
                          <a:pt x="1691733" y="540397"/>
                        </a:cubicBezTo>
                        <a:cubicBezTo>
                          <a:pt x="1691733" y="519820"/>
                          <a:pt x="1708414" y="503139"/>
                          <a:pt x="1728991" y="503139"/>
                        </a:cubicBezTo>
                        <a:close/>
                        <a:moveTo>
                          <a:pt x="723058" y="476250"/>
                        </a:moveTo>
                        <a:cubicBezTo>
                          <a:pt x="743635" y="476250"/>
                          <a:pt x="760316" y="492931"/>
                          <a:pt x="760316" y="513508"/>
                        </a:cubicBezTo>
                        <a:cubicBezTo>
                          <a:pt x="760316" y="534085"/>
                          <a:pt x="743635" y="550766"/>
                          <a:pt x="723058" y="550766"/>
                        </a:cubicBezTo>
                        <a:cubicBezTo>
                          <a:pt x="702481" y="550766"/>
                          <a:pt x="685800" y="534085"/>
                          <a:pt x="685800" y="513508"/>
                        </a:cubicBezTo>
                        <a:cubicBezTo>
                          <a:pt x="685800" y="492931"/>
                          <a:pt x="702481" y="476250"/>
                          <a:pt x="723058" y="476250"/>
                        </a:cubicBezTo>
                        <a:close/>
                        <a:moveTo>
                          <a:pt x="251570" y="461962"/>
                        </a:moveTo>
                        <a:cubicBezTo>
                          <a:pt x="272147" y="461962"/>
                          <a:pt x="288828" y="478643"/>
                          <a:pt x="288828" y="499220"/>
                        </a:cubicBezTo>
                        <a:cubicBezTo>
                          <a:pt x="288828" y="519797"/>
                          <a:pt x="272147" y="536478"/>
                          <a:pt x="251570" y="536478"/>
                        </a:cubicBezTo>
                        <a:cubicBezTo>
                          <a:pt x="230993" y="536478"/>
                          <a:pt x="214312" y="519797"/>
                          <a:pt x="214312" y="499220"/>
                        </a:cubicBezTo>
                        <a:cubicBezTo>
                          <a:pt x="214312" y="478643"/>
                          <a:pt x="230993" y="461962"/>
                          <a:pt x="251570" y="461962"/>
                        </a:cubicBezTo>
                        <a:close/>
                        <a:moveTo>
                          <a:pt x="1522332" y="404813"/>
                        </a:moveTo>
                        <a:cubicBezTo>
                          <a:pt x="1542909" y="404813"/>
                          <a:pt x="1559590" y="421494"/>
                          <a:pt x="1559590" y="442071"/>
                        </a:cubicBezTo>
                        <a:cubicBezTo>
                          <a:pt x="1559590" y="462648"/>
                          <a:pt x="1542909" y="479329"/>
                          <a:pt x="1522332" y="479329"/>
                        </a:cubicBezTo>
                        <a:cubicBezTo>
                          <a:pt x="1501755" y="479329"/>
                          <a:pt x="1485074" y="462648"/>
                          <a:pt x="1485074" y="442071"/>
                        </a:cubicBezTo>
                        <a:cubicBezTo>
                          <a:pt x="1485074" y="421494"/>
                          <a:pt x="1501755" y="404813"/>
                          <a:pt x="1522332" y="404813"/>
                        </a:cubicBezTo>
                        <a:close/>
                        <a:moveTo>
                          <a:pt x="1080245" y="395288"/>
                        </a:moveTo>
                        <a:cubicBezTo>
                          <a:pt x="1100822" y="395288"/>
                          <a:pt x="1117503" y="411969"/>
                          <a:pt x="1117503" y="432546"/>
                        </a:cubicBezTo>
                        <a:cubicBezTo>
                          <a:pt x="1117503" y="453123"/>
                          <a:pt x="1100822" y="469804"/>
                          <a:pt x="1080245" y="469804"/>
                        </a:cubicBezTo>
                        <a:cubicBezTo>
                          <a:pt x="1059668" y="469804"/>
                          <a:pt x="1042987" y="453123"/>
                          <a:pt x="1042987" y="432546"/>
                        </a:cubicBezTo>
                        <a:cubicBezTo>
                          <a:pt x="1042987" y="411969"/>
                          <a:pt x="1059668" y="395288"/>
                          <a:pt x="1080245" y="395288"/>
                        </a:cubicBezTo>
                        <a:close/>
                        <a:moveTo>
                          <a:pt x="513508" y="328613"/>
                        </a:moveTo>
                        <a:cubicBezTo>
                          <a:pt x="534085" y="328613"/>
                          <a:pt x="550766" y="345294"/>
                          <a:pt x="550766" y="365871"/>
                        </a:cubicBezTo>
                        <a:cubicBezTo>
                          <a:pt x="550766" y="386448"/>
                          <a:pt x="534085" y="403129"/>
                          <a:pt x="513508" y="403129"/>
                        </a:cubicBezTo>
                        <a:cubicBezTo>
                          <a:pt x="492931" y="403129"/>
                          <a:pt x="476250" y="386448"/>
                          <a:pt x="476250" y="365871"/>
                        </a:cubicBezTo>
                        <a:cubicBezTo>
                          <a:pt x="476250" y="345294"/>
                          <a:pt x="492931" y="328613"/>
                          <a:pt x="513508" y="328613"/>
                        </a:cubicBezTo>
                        <a:close/>
                        <a:moveTo>
                          <a:pt x="870695" y="247651"/>
                        </a:moveTo>
                        <a:cubicBezTo>
                          <a:pt x="891272" y="247651"/>
                          <a:pt x="907953" y="264332"/>
                          <a:pt x="907953" y="284909"/>
                        </a:cubicBezTo>
                        <a:cubicBezTo>
                          <a:pt x="907953" y="305486"/>
                          <a:pt x="891272" y="322167"/>
                          <a:pt x="870695" y="322167"/>
                        </a:cubicBezTo>
                        <a:cubicBezTo>
                          <a:pt x="850118" y="322167"/>
                          <a:pt x="833437" y="305486"/>
                          <a:pt x="833437" y="284909"/>
                        </a:cubicBezTo>
                        <a:cubicBezTo>
                          <a:pt x="833437" y="264332"/>
                          <a:pt x="850118" y="247651"/>
                          <a:pt x="870695" y="247651"/>
                        </a:cubicBezTo>
                        <a:close/>
                        <a:moveTo>
                          <a:pt x="1251695" y="185739"/>
                        </a:moveTo>
                        <a:cubicBezTo>
                          <a:pt x="1272272" y="185739"/>
                          <a:pt x="1288953" y="202420"/>
                          <a:pt x="1288953" y="222997"/>
                        </a:cubicBezTo>
                        <a:cubicBezTo>
                          <a:pt x="1288953" y="243574"/>
                          <a:pt x="1272272" y="260255"/>
                          <a:pt x="1251695" y="260255"/>
                        </a:cubicBezTo>
                        <a:cubicBezTo>
                          <a:pt x="1231118" y="260255"/>
                          <a:pt x="1214437" y="243574"/>
                          <a:pt x="1214437" y="222997"/>
                        </a:cubicBezTo>
                        <a:cubicBezTo>
                          <a:pt x="1214437" y="202420"/>
                          <a:pt x="1231118" y="185739"/>
                          <a:pt x="1251695" y="185739"/>
                        </a:cubicBezTo>
                        <a:close/>
                        <a:moveTo>
                          <a:pt x="284908" y="180975"/>
                        </a:moveTo>
                        <a:cubicBezTo>
                          <a:pt x="305485" y="180975"/>
                          <a:pt x="322166" y="197656"/>
                          <a:pt x="322166" y="218233"/>
                        </a:cubicBezTo>
                        <a:cubicBezTo>
                          <a:pt x="322166" y="238810"/>
                          <a:pt x="305485" y="255491"/>
                          <a:pt x="284908" y="255491"/>
                        </a:cubicBezTo>
                        <a:cubicBezTo>
                          <a:pt x="264331" y="255491"/>
                          <a:pt x="247650" y="238810"/>
                          <a:pt x="247650" y="218233"/>
                        </a:cubicBezTo>
                        <a:cubicBezTo>
                          <a:pt x="247650" y="197656"/>
                          <a:pt x="264331" y="180975"/>
                          <a:pt x="284908" y="180975"/>
                        </a:cubicBezTo>
                        <a:close/>
                        <a:moveTo>
                          <a:pt x="1546144" y="119063"/>
                        </a:moveTo>
                        <a:cubicBezTo>
                          <a:pt x="1566721" y="119063"/>
                          <a:pt x="1583402" y="135744"/>
                          <a:pt x="1583402" y="156321"/>
                        </a:cubicBezTo>
                        <a:cubicBezTo>
                          <a:pt x="1583402" y="176898"/>
                          <a:pt x="1566721" y="193579"/>
                          <a:pt x="1546144" y="193579"/>
                        </a:cubicBezTo>
                        <a:cubicBezTo>
                          <a:pt x="1525567" y="193579"/>
                          <a:pt x="1508886" y="176898"/>
                          <a:pt x="1508886" y="156321"/>
                        </a:cubicBezTo>
                        <a:cubicBezTo>
                          <a:pt x="1508886" y="135744"/>
                          <a:pt x="1525567" y="119063"/>
                          <a:pt x="1546144" y="119063"/>
                        </a:cubicBezTo>
                        <a:close/>
                        <a:moveTo>
                          <a:pt x="651621" y="85725"/>
                        </a:moveTo>
                        <a:cubicBezTo>
                          <a:pt x="672198" y="85725"/>
                          <a:pt x="688879" y="102406"/>
                          <a:pt x="688879" y="122983"/>
                        </a:cubicBezTo>
                        <a:cubicBezTo>
                          <a:pt x="688879" y="143560"/>
                          <a:pt x="672198" y="160241"/>
                          <a:pt x="651621" y="160241"/>
                        </a:cubicBezTo>
                        <a:cubicBezTo>
                          <a:pt x="631044" y="160241"/>
                          <a:pt x="614363" y="143560"/>
                          <a:pt x="614363" y="122983"/>
                        </a:cubicBezTo>
                        <a:cubicBezTo>
                          <a:pt x="614363" y="102406"/>
                          <a:pt x="631044" y="85725"/>
                          <a:pt x="651621" y="85725"/>
                        </a:cubicBezTo>
                        <a:close/>
                        <a:moveTo>
                          <a:pt x="1013571" y="0"/>
                        </a:moveTo>
                        <a:cubicBezTo>
                          <a:pt x="1034148" y="0"/>
                          <a:pt x="1050829" y="16681"/>
                          <a:pt x="1050829" y="37258"/>
                        </a:cubicBezTo>
                        <a:cubicBezTo>
                          <a:pt x="1050829" y="57835"/>
                          <a:pt x="1034148" y="74516"/>
                          <a:pt x="1013571" y="74516"/>
                        </a:cubicBezTo>
                        <a:cubicBezTo>
                          <a:pt x="992994" y="74516"/>
                          <a:pt x="976313" y="57835"/>
                          <a:pt x="976313" y="37258"/>
                        </a:cubicBezTo>
                        <a:cubicBezTo>
                          <a:pt x="976313" y="16681"/>
                          <a:pt x="992994" y="0"/>
                          <a:pt x="1013571" y="0"/>
                        </a:cubicBezTo>
                        <a:close/>
                      </a:path>
                    </a:pathLst>
                  </a:custGeom>
                  <a:solidFill>
                    <a:srgbClr val="003300">
                      <a:alpha val="3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2" name="星: 8 pt 491">
                    <a:extLst>
                      <a:ext uri="{FF2B5EF4-FFF2-40B4-BE49-F238E27FC236}">
                        <a16:creationId xmlns:a16="http://schemas.microsoft.com/office/drawing/2014/main" id="{4423679D-2D70-4D2C-BA69-88D8046D29FD}"/>
                      </a:ext>
                    </a:extLst>
                  </p:cNvPr>
                  <p:cNvSpPr/>
                  <p:nvPr/>
                </p:nvSpPr>
                <p:spPr>
                  <a:xfrm>
                    <a:off x="2797803" y="5466376"/>
                    <a:ext cx="212448" cy="107156"/>
                  </a:xfrm>
                  <a:prstGeom prst="star8">
                    <a:avLst>
                      <a:gd name="adj" fmla="val 39722"/>
                    </a:avLst>
                  </a:pr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93" name="楕円 492">
                    <a:extLst>
                      <a:ext uri="{FF2B5EF4-FFF2-40B4-BE49-F238E27FC236}">
                        <a16:creationId xmlns:a16="http://schemas.microsoft.com/office/drawing/2014/main" id="{C447949F-F05A-4B4A-96E9-4CE53D49F4F7}"/>
                      </a:ext>
                    </a:extLst>
                  </p:cNvPr>
                  <p:cNvSpPr/>
                  <p:nvPr/>
                </p:nvSpPr>
                <p:spPr>
                  <a:xfrm>
                    <a:off x="2859881" y="5495604"/>
                    <a:ext cx="85725" cy="45719"/>
                  </a:xfrm>
                  <a:prstGeom prst="ellipse">
                    <a:avLst/>
                  </a:prstGeom>
                  <a:solidFill>
                    <a:srgbClr val="339933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7C63BE00-02ED-4634-B516-6EDA1981248C}"/>
                    </a:ext>
                  </a:extLst>
                </p:cNvPr>
                <p:cNvSpPr/>
                <p:nvPr/>
              </p:nvSpPr>
              <p:spPr>
                <a:xfrm rot="296478">
                  <a:off x="2424125" y="1814072"/>
                  <a:ext cx="305030" cy="261424"/>
                </a:xfrm>
                <a:custGeom>
                  <a:avLst/>
                  <a:gdLst>
                    <a:gd name="connsiteX0" fmla="*/ 145189 w 304116"/>
                    <a:gd name="connsiteY0" fmla="*/ 61656 h 260642"/>
                    <a:gd name="connsiteX1" fmla="*/ 254626 w 304116"/>
                    <a:gd name="connsiteY1" fmla="*/ 114864 h 260642"/>
                    <a:gd name="connsiteX2" fmla="*/ 282220 w 304116"/>
                    <a:gd name="connsiteY2" fmla="*/ 259201 h 260642"/>
                    <a:gd name="connsiteX3" fmla="*/ 189519 w 304116"/>
                    <a:gd name="connsiteY3" fmla="*/ 179971 h 260642"/>
                    <a:gd name="connsiteX4" fmla="*/ 116176 w 304116"/>
                    <a:gd name="connsiteY4" fmla="*/ 83631 h 260642"/>
                    <a:gd name="connsiteX5" fmla="*/ 145189 w 304116"/>
                    <a:gd name="connsiteY5" fmla="*/ 61656 h 260642"/>
                    <a:gd name="connsiteX6" fmla="*/ 46549 w 304116"/>
                    <a:gd name="connsiteY6" fmla="*/ 0 h 260642"/>
                    <a:gd name="connsiteX7" fmla="*/ 93098 w 304116"/>
                    <a:gd name="connsiteY7" fmla="*/ 46549 h 260642"/>
                    <a:gd name="connsiteX8" fmla="*/ 46549 w 304116"/>
                    <a:gd name="connsiteY8" fmla="*/ 93098 h 260642"/>
                    <a:gd name="connsiteX9" fmla="*/ 0 w 304116"/>
                    <a:gd name="connsiteY9" fmla="*/ 46549 h 260642"/>
                    <a:gd name="connsiteX10" fmla="*/ 46549 w 304116"/>
                    <a:gd name="connsiteY10" fmla="*/ 0 h 260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4116" h="260642">
                      <a:moveTo>
                        <a:pt x="145189" y="61656"/>
                      </a:moveTo>
                      <a:cubicBezTo>
                        <a:pt x="181399" y="56002"/>
                        <a:pt x="233871" y="92917"/>
                        <a:pt x="254626" y="114864"/>
                      </a:cubicBezTo>
                      <a:cubicBezTo>
                        <a:pt x="282300" y="144126"/>
                        <a:pt x="333494" y="247578"/>
                        <a:pt x="282220" y="259201"/>
                      </a:cubicBezTo>
                      <a:cubicBezTo>
                        <a:pt x="230946" y="270824"/>
                        <a:pt x="217193" y="209232"/>
                        <a:pt x="189519" y="179971"/>
                      </a:cubicBezTo>
                      <a:cubicBezTo>
                        <a:pt x="161846" y="150709"/>
                        <a:pt x="89459" y="137532"/>
                        <a:pt x="116176" y="83631"/>
                      </a:cubicBezTo>
                      <a:cubicBezTo>
                        <a:pt x="122855" y="70155"/>
                        <a:pt x="133118" y="63541"/>
                        <a:pt x="145189" y="61656"/>
                      </a:cubicBezTo>
                      <a:close/>
                      <a:moveTo>
                        <a:pt x="46549" y="0"/>
                      </a:moveTo>
                      <a:cubicBezTo>
                        <a:pt x="72257" y="0"/>
                        <a:pt x="93098" y="20841"/>
                        <a:pt x="93098" y="46549"/>
                      </a:cubicBezTo>
                      <a:cubicBezTo>
                        <a:pt x="93098" y="72257"/>
                        <a:pt x="72257" y="93098"/>
                        <a:pt x="46549" y="93098"/>
                      </a:cubicBezTo>
                      <a:cubicBezTo>
                        <a:pt x="20841" y="93098"/>
                        <a:pt x="0" y="72257"/>
                        <a:pt x="0" y="46549"/>
                      </a:cubicBezTo>
                      <a:cubicBezTo>
                        <a:pt x="0" y="20841"/>
                        <a:pt x="20841" y="0"/>
                        <a:pt x="4654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467" name="グループ化 466">
                <a:extLst>
                  <a:ext uri="{FF2B5EF4-FFF2-40B4-BE49-F238E27FC236}">
                    <a16:creationId xmlns:a16="http://schemas.microsoft.com/office/drawing/2014/main" id="{4E6EC240-EB1A-477C-B6D3-832BF69E9934}"/>
                  </a:ext>
                </a:extLst>
              </p:cNvPr>
              <p:cNvGrpSpPr/>
              <p:nvPr/>
            </p:nvGrpSpPr>
            <p:grpSpPr>
              <a:xfrm>
                <a:off x="5159751" y="1576229"/>
                <a:ext cx="1018496" cy="953815"/>
                <a:chOff x="1170115" y="1552755"/>
                <a:chExt cx="1711108" cy="1602442"/>
              </a:xfrm>
            </p:grpSpPr>
            <p:grpSp>
              <p:nvGrpSpPr>
                <p:cNvPr id="482" name="グループ化 481">
                  <a:extLst>
                    <a:ext uri="{FF2B5EF4-FFF2-40B4-BE49-F238E27FC236}">
                      <a16:creationId xmlns:a16="http://schemas.microsoft.com/office/drawing/2014/main" id="{2978DEB7-D8F9-4E83-A2A4-36F541D9D03F}"/>
                    </a:ext>
                  </a:extLst>
                </p:cNvPr>
                <p:cNvGrpSpPr/>
                <p:nvPr/>
              </p:nvGrpSpPr>
              <p:grpSpPr>
                <a:xfrm>
                  <a:off x="1170115" y="1552755"/>
                  <a:ext cx="1711108" cy="1602442"/>
                  <a:chOff x="2447331" y="5466376"/>
                  <a:chExt cx="907334" cy="766597"/>
                </a:xfrm>
              </p:grpSpPr>
              <p:sp>
                <p:nvSpPr>
                  <p:cNvPr id="484" name="楕円 483">
                    <a:extLst>
                      <a:ext uri="{FF2B5EF4-FFF2-40B4-BE49-F238E27FC236}">
                        <a16:creationId xmlns:a16="http://schemas.microsoft.com/office/drawing/2014/main" id="{673DE350-75CA-41ED-9943-FBC31BCF75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47331" y="5497332"/>
                    <a:ext cx="907334" cy="735641"/>
                  </a:xfrm>
                  <a:prstGeom prst="ellipse">
                    <a:avLst/>
                  </a:prstGeom>
                  <a:gradFill flip="none" rotWithShape="1">
                    <a:gsLst>
                      <a:gs pos="88000">
                        <a:srgbClr val="003300"/>
                      </a:gs>
                      <a:gs pos="0">
                        <a:srgbClr val="92D050"/>
                      </a:gs>
                      <a:gs pos="50000">
                        <a:srgbClr val="339933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5" name="フリーフォーム: 図形 484">
                    <a:extLst>
                      <a:ext uri="{FF2B5EF4-FFF2-40B4-BE49-F238E27FC236}">
                        <a16:creationId xmlns:a16="http://schemas.microsoft.com/office/drawing/2014/main" id="{8E5730E2-FB84-4320-BD04-156DA7A5F44B}"/>
                      </a:ext>
                    </a:extLst>
                  </p:cNvPr>
                  <p:cNvSpPr/>
                  <p:nvPr/>
                </p:nvSpPr>
                <p:spPr>
                  <a:xfrm>
                    <a:off x="2539212" y="5554839"/>
                    <a:ext cx="712533" cy="624922"/>
                  </a:xfrm>
                  <a:custGeom>
                    <a:avLst/>
                    <a:gdLst>
                      <a:gd name="connsiteX0" fmla="*/ 1198482 w 1936653"/>
                      <a:gd name="connsiteY0" fmla="*/ 1624013 h 1698529"/>
                      <a:gd name="connsiteX1" fmla="*/ 1235740 w 1936653"/>
                      <a:gd name="connsiteY1" fmla="*/ 1661271 h 1698529"/>
                      <a:gd name="connsiteX2" fmla="*/ 1198482 w 1936653"/>
                      <a:gd name="connsiteY2" fmla="*/ 1698529 h 1698529"/>
                      <a:gd name="connsiteX3" fmla="*/ 1161224 w 1936653"/>
                      <a:gd name="connsiteY3" fmla="*/ 1661271 h 1698529"/>
                      <a:gd name="connsiteX4" fmla="*/ 1198482 w 1936653"/>
                      <a:gd name="connsiteY4" fmla="*/ 1624013 h 1698529"/>
                      <a:gd name="connsiteX5" fmla="*/ 888920 w 1936653"/>
                      <a:gd name="connsiteY5" fmla="*/ 1585913 h 1698529"/>
                      <a:gd name="connsiteX6" fmla="*/ 926178 w 1936653"/>
                      <a:gd name="connsiteY6" fmla="*/ 1623171 h 1698529"/>
                      <a:gd name="connsiteX7" fmla="*/ 888920 w 1936653"/>
                      <a:gd name="connsiteY7" fmla="*/ 1660429 h 1698529"/>
                      <a:gd name="connsiteX8" fmla="*/ 851662 w 1936653"/>
                      <a:gd name="connsiteY8" fmla="*/ 1623171 h 1698529"/>
                      <a:gd name="connsiteX9" fmla="*/ 888920 w 1936653"/>
                      <a:gd name="connsiteY9" fmla="*/ 1585913 h 1698529"/>
                      <a:gd name="connsiteX10" fmla="*/ 1560432 w 1936653"/>
                      <a:gd name="connsiteY10" fmla="*/ 1543050 h 1698529"/>
                      <a:gd name="connsiteX11" fmla="*/ 1597690 w 1936653"/>
                      <a:gd name="connsiteY11" fmla="*/ 1580308 h 1698529"/>
                      <a:gd name="connsiteX12" fmla="*/ 1560432 w 1936653"/>
                      <a:gd name="connsiteY12" fmla="*/ 1617566 h 1698529"/>
                      <a:gd name="connsiteX13" fmla="*/ 1523174 w 1936653"/>
                      <a:gd name="connsiteY13" fmla="*/ 1580308 h 1698529"/>
                      <a:gd name="connsiteX14" fmla="*/ 1560432 w 1936653"/>
                      <a:gd name="connsiteY14" fmla="*/ 1543050 h 1698529"/>
                      <a:gd name="connsiteX15" fmla="*/ 436482 w 1936653"/>
                      <a:gd name="connsiteY15" fmla="*/ 1519238 h 1698529"/>
                      <a:gd name="connsiteX16" fmla="*/ 473740 w 1936653"/>
                      <a:gd name="connsiteY16" fmla="*/ 1556496 h 1698529"/>
                      <a:gd name="connsiteX17" fmla="*/ 436482 w 1936653"/>
                      <a:gd name="connsiteY17" fmla="*/ 1593754 h 1698529"/>
                      <a:gd name="connsiteX18" fmla="*/ 399224 w 1936653"/>
                      <a:gd name="connsiteY18" fmla="*/ 1556496 h 1698529"/>
                      <a:gd name="connsiteX19" fmla="*/ 436482 w 1936653"/>
                      <a:gd name="connsiteY19" fmla="*/ 1519238 h 1698529"/>
                      <a:gd name="connsiteX20" fmla="*/ 665908 w 1936653"/>
                      <a:gd name="connsiteY20" fmla="*/ 1471614 h 1698529"/>
                      <a:gd name="connsiteX21" fmla="*/ 703166 w 1936653"/>
                      <a:gd name="connsiteY21" fmla="*/ 1508872 h 1698529"/>
                      <a:gd name="connsiteX22" fmla="*/ 665908 w 1936653"/>
                      <a:gd name="connsiteY22" fmla="*/ 1546130 h 1698529"/>
                      <a:gd name="connsiteX23" fmla="*/ 628650 w 1936653"/>
                      <a:gd name="connsiteY23" fmla="*/ 1508872 h 1698529"/>
                      <a:gd name="connsiteX24" fmla="*/ 665908 w 1936653"/>
                      <a:gd name="connsiteY24" fmla="*/ 1471614 h 1698529"/>
                      <a:gd name="connsiteX25" fmla="*/ 1104058 w 1936653"/>
                      <a:gd name="connsiteY25" fmla="*/ 1428751 h 1698529"/>
                      <a:gd name="connsiteX26" fmla="*/ 1141316 w 1936653"/>
                      <a:gd name="connsiteY26" fmla="*/ 1466009 h 1698529"/>
                      <a:gd name="connsiteX27" fmla="*/ 1104058 w 1936653"/>
                      <a:gd name="connsiteY27" fmla="*/ 1503267 h 1698529"/>
                      <a:gd name="connsiteX28" fmla="*/ 1066800 w 1936653"/>
                      <a:gd name="connsiteY28" fmla="*/ 1466009 h 1698529"/>
                      <a:gd name="connsiteX29" fmla="*/ 1104058 w 1936653"/>
                      <a:gd name="connsiteY29" fmla="*/ 1428751 h 1698529"/>
                      <a:gd name="connsiteX30" fmla="*/ 1351708 w 1936653"/>
                      <a:gd name="connsiteY30" fmla="*/ 1414464 h 1698529"/>
                      <a:gd name="connsiteX31" fmla="*/ 1388966 w 1936653"/>
                      <a:gd name="connsiteY31" fmla="*/ 1451722 h 1698529"/>
                      <a:gd name="connsiteX32" fmla="*/ 1351708 w 1936653"/>
                      <a:gd name="connsiteY32" fmla="*/ 1488980 h 1698529"/>
                      <a:gd name="connsiteX33" fmla="*/ 1314450 w 1936653"/>
                      <a:gd name="connsiteY33" fmla="*/ 1451722 h 1698529"/>
                      <a:gd name="connsiteX34" fmla="*/ 1351708 w 1936653"/>
                      <a:gd name="connsiteY34" fmla="*/ 1414464 h 1698529"/>
                      <a:gd name="connsiteX35" fmla="*/ 203120 w 1936653"/>
                      <a:gd name="connsiteY35" fmla="*/ 1328738 h 1698529"/>
                      <a:gd name="connsiteX36" fmla="*/ 240378 w 1936653"/>
                      <a:gd name="connsiteY36" fmla="*/ 1365996 h 1698529"/>
                      <a:gd name="connsiteX37" fmla="*/ 203120 w 1936653"/>
                      <a:gd name="connsiteY37" fmla="*/ 1403254 h 1698529"/>
                      <a:gd name="connsiteX38" fmla="*/ 165862 w 1936653"/>
                      <a:gd name="connsiteY38" fmla="*/ 1365996 h 1698529"/>
                      <a:gd name="connsiteX39" fmla="*/ 203120 w 1936653"/>
                      <a:gd name="connsiteY39" fmla="*/ 1328738 h 1698529"/>
                      <a:gd name="connsiteX40" fmla="*/ 1608883 w 1936653"/>
                      <a:gd name="connsiteY40" fmla="*/ 1290639 h 1698529"/>
                      <a:gd name="connsiteX41" fmla="*/ 1646141 w 1936653"/>
                      <a:gd name="connsiteY41" fmla="*/ 1327897 h 1698529"/>
                      <a:gd name="connsiteX42" fmla="*/ 1608883 w 1936653"/>
                      <a:gd name="connsiteY42" fmla="*/ 1365155 h 1698529"/>
                      <a:gd name="connsiteX43" fmla="*/ 1571625 w 1936653"/>
                      <a:gd name="connsiteY43" fmla="*/ 1327897 h 1698529"/>
                      <a:gd name="connsiteX44" fmla="*/ 1608883 w 1936653"/>
                      <a:gd name="connsiteY44" fmla="*/ 1290639 h 1698529"/>
                      <a:gd name="connsiteX45" fmla="*/ 894508 w 1936653"/>
                      <a:gd name="connsiteY45" fmla="*/ 1281114 h 1698529"/>
                      <a:gd name="connsiteX46" fmla="*/ 931766 w 1936653"/>
                      <a:gd name="connsiteY46" fmla="*/ 1318372 h 1698529"/>
                      <a:gd name="connsiteX47" fmla="*/ 894508 w 1936653"/>
                      <a:gd name="connsiteY47" fmla="*/ 1355630 h 1698529"/>
                      <a:gd name="connsiteX48" fmla="*/ 857250 w 1936653"/>
                      <a:gd name="connsiteY48" fmla="*/ 1318372 h 1698529"/>
                      <a:gd name="connsiteX49" fmla="*/ 894508 w 1936653"/>
                      <a:gd name="connsiteY49" fmla="*/ 1281114 h 1698529"/>
                      <a:gd name="connsiteX50" fmla="*/ 484090 w 1936653"/>
                      <a:gd name="connsiteY50" fmla="*/ 1253381 h 1698529"/>
                      <a:gd name="connsiteX51" fmla="*/ 521348 w 1936653"/>
                      <a:gd name="connsiteY51" fmla="*/ 1290639 h 1698529"/>
                      <a:gd name="connsiteX52" fmla="*/ 484090 w 1936653"/>
                      <a:gd name="connsiteY52" fmla="*/ 1327897 h 1698529"/>
                      <a:gd name="connsiteX53" fmla="*/ 446832 w 1936653"/>
                      <a:gd name="connsiteY53" fmla="*/ 1290639 h 1698529"/>
                      <a:gd name="connsiteX54" fmla="*/ 484090 w 1936653"/>
                      <a:gd name="connsiteY54" fmla="*/ 1253381 h 1698529"/>
                      <a:gd name="connsiteX55" fmla="*/ 1156446 w 1936653"/>
                      <a:gd name="connsiteY55" fmla="*/ 1138238 h 1698529"/>
                      <a:gd name="connsiteX56" fmla="*/ 1193704 w 1936653"/>
                      <a:gd name="connsiteY56" fmla="*/ 1175496 h 1698529"/>
                      <a:gd name="connsiteX57" fmla="*/ 1156446 w 1936653"/>
                      <a:gd name="connsiteY57" fmla="*/ 1212754 h 1698529"/>
                      <a:gd name="connsiteX58" fmla="*/ 1119188 w 1936653"/>
                      <a:gd name="connsiteY58" fmla="*/ 1175496 h 1698529"/>
                      <a:gd name="connsiteX59" fmla="*/ 1156446 w 1936653"/>
                      <a:gd name="connsiteY59" fmla="*/ 1138238 h 1698529"/>
                      <a:gd name="connsiteX60" fmla="*/ 1394571 w 1936653"/>
                      <a:gd name="connsiteY60" fmla="*/ 1119188 h 1698529"/>
                      <a:gd name="connsiteX61" fmla="*/ 1431829 w 1936653"/>
                      <a:gd name="connsiteY61" fmla="*/ 1156446 h 1698529"/>
                      <a:gd name="connsiteX62" fmla="*/ 1394571 w 1936653"/>
                      <a:gd name="connsiteY62" fmla="*/ 1193704 h 1698529"/>
                      <a:gd name="connsiteX63" fmla="*/ 1357313 w 1936653"/>
                      <a:gd name="connsiteY63" fmla="*/ 1156446 h 1698529"/>
                      <a:gd name="connsiteX64" fmla="*/ 1394571 w 1936653"/>
                      <a:gd name="connsiteY64" fmla="*/ 1119188 h 1698529"/>
                      <a:gd name="connsiteX65" fmla="*/ 680196 w 1936653"/>
                      <a:gd name="connsiteY65" fmla="*/ 1109663 h 1698529"/>
                      <a:gd name="connsiteX66" fmla="*/ 717454 w 1936653"/>
                      <a:gd name="connsiteY66" fmla="*/ 1146921 h 1698529"/>
                      <a:gd name="connsiteX67" fmla="*/ 680196 w 1936653"/>
                      <a:gd name="connsiteY67" fmla="*/ 1184179 h 1698529"/>
                      <a:gd name="connsiteX68" fmla="*/ 642938 w 1936653"/>
                      <a:gd name="connsiteY68" fmla="*/ 1146921 h 1698529"/>
                      <a:gd name="connsiteX69" fmla="*/ 680196 w 1936653"/>
                      <a:gd name="connsiteY69" fmla="*/ 1109663 h 1698529"/>
                      <a:gd name="connsiteX70" fmla="*/ 265858 w 1936653"/>
                      <a:gd name="connsiteY70" fmla="*/ 1100137 h 1698529"/>
                      <a:gd name="connsiteX71" fmla="*/ 303116 w 1936653"/>
                      <a:gd name="connsiteY71" fmla="*/ 1137395 h 1698529"/>
                      <a:gd name="connsiteX72" fmla="*/ 265858 w 1936653"/>
                      <a:gd name="connsiteY72" fmla="*/ 1174653 h 1698529"/>
                      <a:gd name="connsiteX73" fmla="*/ 228600 w 1936653"/>
                      <a:gd name="connsiteY73" fmla="*/ 1137395 h 1698529"/>
                      <a:gd name="connsiteX74" fmla="*/ 265858 w 1936653"/>
                      <a:gd name="connsiteY74" fmla="*/ 1100137 h 1698529"/>
                      <a:gd name="connsiteX75" fmla="*/ 1846182 w 1936653"/>
                      <a:gd name="connsiteY75" fmla="*/ 1076325 h 1698529"/>
                      <a:gd name="connsiteX76" fmla="*/ 1883440 w 1936653"/>
                      <a:gd name="connsiteY76" fmla="*/ 1113583 h 1698529"/>
                      <a:gd name="connsiteX77" fmla="*/ 1846182 w 1936653"/>
                      <a:gd name="connsiteY77" fmla="*/ 1150841 h 1698529"/>
                      <a:gd name="connsiteX78" fmla="*/ 1808924 w 1936653"/>
                      <a:gd name="connsiteY78" fmla="*/ 1113583 h 1698529"/>
                      <a:gd name="connsiteX79" fmla="*/ 1846182 w 1936653"/>
                      <a:gd name="connsiteY79" fmla="*/ 1076325 h 1698529"/>
                      <a:gd name="connsiteX80" fmla="*/ 1604120 w 1936653"/>
                      <a:gd name="connsiteY80" fmla="*/ 1019176 h 1698529"/>
                      <a:gd name="connsiteX81" fmla="*/ 1641378 w 1936653"/>
                      <a:gd name="connsiteY81" fmla="*/ 1056434 h 1698529"/>
                      <a:gd name="connsiteX82" fmla="*/ 1604120 w 1936653"/>
                      <a:gd name="connsiteY82" fmla="*/ 1093692 h 1698529"/>
                      <a:gd name="connsiteX83" fmla="*/ 1566862 w 1936653"/>
                      <a:gd name="connsiteY83" fmla="*/ 1056434 h 1698529"/>
                      <a:gd name="connsiteX84" fmla="*/ 1604120 w 1936653"/>
                      <a:gd name="connsiteY84" fmla="*/ 1019176 h 1698529"/>
                      <a:gd name="connsiteX85" fmla="*/ 470646 w 1936653"/>
                      <a:gd name="connsiteY85" fmla="*/ 962026 h 1698529"/>
                      <a:gd name="connsiteX86" fmla="*/ 507904 w 1936653"/>
                      <a:gd name="connsiteY86" fmla="*/ 999284 h 1698529"/>
                      <a:gd name="connsiteX87" fmla="*/ 470646 w 1936653"/>
                      <a:gd name="connsiteY87" fmla="*/ 1036542 h 1698529"/>
                      <a:gd name="connsiteX88" fmla="*/ 433388 w 1936653"/>
                      <a:gd name="connsiteY88" fmla="*/ 999284 h 1698529"/>
                      <a:gd name="connsiteX89" fmla="*/ 470646 w 1936653"/>
                      <a:gd name="connsiteY89" fmla="*/ 962026 h 1698529"/>
                      <a:gd name="connsiteX90" fmla="*/ 873353 w 1936653"/>
                      <a:gd name="connsiteY90" fmla="*/ 943629 h 1698529"/>
                      <a:gd name="connsiteX91" fmla="*/ 910611 w 1936653"/>
                      <a:gd name="connsiteY91" fmla="*/ 980887 h 1698529"/>
                      <a:gd name="connsiteX92" fmla="*/ 873353 w 1936653"/>
                      <a:gd name="connsiteY92" fmla="*/ 1018145 h 1698529"/>
                      <a:gd name="connsiteX93" fmla="*/ 836095 w 1936653"/>
                      <a:gd name="connsiteY93" fmla="*/ 980887 h 1698529"/>
                      <a:gd name="connsiteX94" fmla="*/ 873353 w 1936653"/>
                      <a:gd name="connsiteY94" fmla="*/ 943629 h 1698529"/>
                      <a:gd name="connsiteX95" fmla="*/ 1129273 w 1936653"/>
                      <a:gd name="connsiteY95" fmla="*/ 912715 h 1698529"/>
                      <a:gd name="connsiteX96" fmla="*/ 1166531 w 1936653"/>
                      <a:gd name="connsiteY96" fmla="*/ 949973 h 1698529"/>
                      <a:gd name="connsiteX97" fmla="*/ 1129273 w 1936653"/>
                      <a:gd name="connsiteY97" fmla="*/ 987231 h 1698529"/>
                      <a:gd name="connsiteX98" fmla="*/ 1092015 w 1936653"/>
                      <a:gd name="connsiteY98" fmla="*/ 949973 h 1698529"/>
                      <a:gd name="connsiteX99" fmla="*/ 1129273 w 1936653"/>
                      <a:gd name="connsiteY99" fmla="*/ 912715 h 1698529"/>
                      <a:gd name="connsiteX100" fmla="*/ 1394570 w 1936653"/>
                      <a:gd name="connsiteY100" fmla="*/ 871539 h 1698529"/>
                      <a:gd name="connsiteX101" fmla="*/ 1431828 w 1936653"/>
                      <a:gd name="connsiteY101" fmla="*/ 908797 h 1698529"/>
                      <a:gd name="connsiteX102" fmla="*/ 1394570 w 1936653"/>
                      <a:gd name="connsiteY102" fmla="*/ 946055 h 1698529"/>
                      <a:gd name="connsiteX103" fmla="*/ 1357312 w 1936653"/>
                      <a:gd name="connsiteY103" fmla="*/ 908797 h 1698529"/>
                      <a:gd name="connsiteX104" fmla="*/ 1394570 w 1936653"/>
                      <a:gd name="connsiteY104" fmla="*/ 871539 h 1698529"/>
                      <a:gd name="connsiteX105" fmla="*/ 1696605 w 1936653"/>
                      <a:gd name="connsiteY105" fmla="*/ 857060 h 1698529"/>
                      <a:gd name="connsiteX106" fmla="*/ 1733863 w 1936653"/>
                      <a:gd name="connsiteY106" fmla="*/ 894318 h 1698529"/>
                      <a:gd name="connsiteX107" fmla="*/ 1696605 w 1936653"/>
                      <a:gd name="connsiteY107" fmla="*/ 931576 h 1698529"/>
                      <a:gd name="connsiteX108" fmla="*/ 1659347 w 1936653"/>
                      <a:gd name="connsiteY108" fmla="*/ 894318 h 1698529"/>
                      <a:gd name="connsiteX109" fmla="*/ 1696605 w 1936653"/>
                      <a:gd name="connsiteY109" fmla="*/ 857060 h 1698529"/>
                      <a:gd name="connsiteX110" fmla="*/ 656383 w 1936653"/>
                      <a:gd name="connsiteY110" fmla="*/ 828675 h 1698529"/>
                      <a:gd name="connsiteX111" fmla="*/ 693641 w 1936653"/>
                      <a:gd name="connsiteY111" fmla="*/ 865933 h 1698529"/>
                      <a:gd name="connsiteX112" fmla="*/ 656383 w 1936653"/>
                      <a:gd name="connsiteY112" fmla="*/ 903191 h 1698529"/>
                      <a:gd name="connsiteX113" fmla="*/ 619125 w 1936653"/>
                      <a:gd name="connsiteY113" fmla="*/ 865933 h 1698529"/>
                      <a:gd name="connsiteX114" fmla="*/ 656383 w 1936653"/>
                      <a:gd name="connsiteY114" fmla="*/ 828675 h 1698529"/>
                      <a:gd name="connsiteX115" fmla="*/ 246808 w 1936653"/>
                      <a:gd name="connsiteY115" fmla="*/ 823913 h 1698529"/>
                      <a:gd name="connsiteX116" fmla="*/ 284066 w 1936653"/>
                      <a:gd name="connsiteY116" fmla="*/ 861171 h 1698529"/>
                      <a:gd name="connsiteX117" fmla="*/ 246808 w 1936653"/>
                      <a:gd name="connsiteY117" fmla="*/ 898429 h 1698529"/>
                      <a:gd name="connsiteX118" fmla="*/ 209550 w 1936653"/>
                      <a:gd name="connsiteY118" fmla="*/ 861171 h 1698529"/>
                      <a:gd name="connsiteX119" fmla="*/ 246808 w 1936653"/>
                      <a:gd name="connsiteY119" fmla="*/ 823913 h 1698529"/>
                      <a:gd name="connsiteX120" fmla="*/ 1219761 w 1936653"/>
                      <a:gd name="connsiteY120" fmla="*/ 726977 h 1698529"/>
                      <a:gd name="connsiteX121" fmla="*/ 1257019 w 1936653"/>
                      <a:gd name="connsiteY121" fmla="*/ 764235 h 1698529"/>
                      <a:gd name="connsiteX122" fmla="*/ 1219761 w 1936653"/>
                      <a:gd name="connsiteY122" fmla="*/ 801493 h 1698529"/>
                      <a:gd name="connsiteX123" fmla="*/ 1182503 w 1936653"/>
                      <a:gd name="connsiteY123" fmla="*/ 764235 h 1698529"/>
                      <a:gd name="connsiteX124" fmla="*/ 1219761 w 1936653"/>
                      <a:gd name="connsiteY124" fmla="*/ 726977 h 1698529"/>
                      <a:gd name="connsiteX125" fmla="*/ 1899395 w 1936653"/>
                      <a:gd name="connsiteY125" fmla="*/ 714377 h 1698529"/>
                      <a:gd name="connsiteX126" fmla="*/ 1936653 w 1936653"/>
                      <a:gd name="connsiteY126" fmla="*/ 751635 h 1698529"/>
                      <a:gd name="connsiteX127" fmla="*/ 1899395 w 1936653"/>
                      <a:gd name="connsiteY127" fmla="*/ 788893 h 1698529"/>
                      <a:gd name="connsiteX128" fmla="*/ 1862137 w 1936653"/>
                      <a:gd name="connsiteY128" fmla="*/ 751635 h 1698529"/>
                      <a:gd name="connsiteX129" fmla="*/ 1899395 w 1936653"/>
                      <a:gd name="connsiteY129" fmla="*/ 714377 h 1698529"/>
                      <a:gd name="connsiteX130" fmla="*/ 1523158 w 1936653"/>
                      <a:gd name="connsiteY130" fmla="*/ 695326 h 1698529"/>
                      <a:gd name="connsiteX131" fmla="*/ 1560416 w 1936653"/>
                      <a:gd name="connsiteY131" fmla="*/ 732584 h 1698529"/>
                      <a:gd name="connsiteX132" fmla="*/ 1523158 w 1936653"/>
                      <a:gd name="connsiteY132" fmla="*/ 769842 h 1698529"/>
                      <a:gd name="connsiteX133" fmla="*/ 1485900 w 1936653"/>
                      <a:gd name="connsiteY133" fmla="*/ 732584 h 1698529"/>
                      <a:gd name="connsiteX134" fmla="*/ 1523158 w 1936653"/>
                      <a:gd name="connsiteY134" fmla="*/ 695326 h 1698529"/>
                      <a:gd name="connsiteX135" fmla="*/ 446833 w 1936653"/>
                      <a:gd name="connsiteY135" fmla="*/ 681038 h 1698529"/>
                      <a:gd name="connsiteX136" fmla="*/ 484091 w 1936653"/>
                      <a:gd name="connsiteY136" fmla="*/ 718296 h 1698529"/>
                      <a:gd name="connsiteX137" fmla="*/ 446833 w 1936653"/>
                      <a:gd name="connsiteY137" fmla="*/ 755554 h 1698529"/>
                      <a:gd name="connsiteX138" fmla="*/ 409575 w 1936653"/>
                      <a:gd name="connsiteY138" fmla="*/ 718296 h 1698529"/>
                      <a:gd name="connsiteX139" fmla="*/ 446833 w 1936653"/>
                      <a:gd name="connsiteY139" fmla="*/ 681038 h 1698529"/>
                      <a:gd name="connsiteX140" fmla="*/ 970708 w 1936653"/>
                      <a:gd name="connsiteY140" fmla="*/ 676276 h 1698529"/>
                      <a:gd name="connsiteX141" fmla="*/ 1007966 w 1936653"/>
                      <a:gd name="connsiteY141" fmla="*/ 713534 h 1698529"/>
                      <a:gd name="connsiteX142" fmla="*/ 970708 w 1936653"/>
                      <a:gd name="connsiteY142" fmla="*/ 750792 h 1698529"/>
                      <a:gd name="connsiteX143" fmla="*/ 933450 w 1936653"/>
                      <a:gd name="connsiteY143" fmla="*/ 713534 h 1698529"/>
                      <a:gd name="connsiteX144" fmla="*/ 970708 w 1936653"/>
                      <a:gd name="connsiteY144" fmla="*/ 676276 h 1698529"/>
                      <a:gd name="connsiteX145" fmla="*/ 37258 w 1936653"/>
                      <a:gd name="connsiteY145" fmla="*/ 676276 h 1698529"/>
                      <a:gd name="connsiteX146" fmla="*/ 74516 w 1936653"/>
                      <a:gd name="connsiteY146" fmla="*/ 713534 h 1698529"/>
                      <a:gd name="connsiteX147" fmla="*/ 37258 w 1936653"/>
                      <a:gd name="connsiteY147" fmla="*/ 750792 h 1698529"/>
                      <a:gd name="connsiteX148" fmla="*/ 0 w 1936653"/>
                      <a:gd name="connsiteY148" fmla="*/ 713534 h 1698529"/>
                      <a:gd name="connsiteX149" fmla="*/ 37258 w 1936653"/>
                      <a:gd name="connsiteY149" fmla="*/ 676276 h 1698529"/>
                      <a:gd name="connsiteX150" fmla="*/ 656383 w 1936653"/>
                      <a:gd name="connsiteY150" fmla="*/ 652462 h 1698529"/>
                      <a:gd name="connsiteX151" fmla="*/ 693641 w 1936653"/>
                      <a:gd name="connsiteY151" fmla="*/ 689720 h 1698529"/>
                      <a:gd name="connsiteX152" fmla="*/ 656383 w 1936653"/>
                      <a:gd name="connsiteY152" fmla="*/ 726978 h 1698529"/>
                      <a:gd name="connsiteX153" fmla="*/ 619125 w 1936653"/>
                      <a:gd name="connsiteY153" fmla="*/ 689720 h 1698529"/>
                      <a:gd name="connsiteX154" fmla="*/ 656383 w 1936653"/>
                      <a:gd name="connsiteY154" fmla="*/ 652462 h 1698529"/>
                      <a:gd name="connsiteX155" fmla="*/ 1313608 w 1936653"/>
                      <a:gd name="connsiteY155" fmla="*/ 547689 h 1698529"/>
                      <a:gd name="connsiteX156" fmla="*/ 1350866 w 1936653"/>
                      <a:gd name="connsiteY156" fmla="*/ 584947 h 1698529"/>
                      <a:gd name="connsiteX157" fmla="*/ 1313608 w 1936653"/>
                      <a:gd name="connsiteY157" fmla="*/ 622205 h 1698529"/>
                      <a:gd name="connsiteX158" fmla="*/ 1276350 w 1936653"/>
                      <a:gd name="connsiteY158" fmla="*/ 584947 h 1698529"/>
                      <a:gd name="connsiteX159" fmla="*/ 1313608 w 1936653"/>
                      <a:gd name="connsiteY159" fmla="*/ 547689 h 1698529"/>
                      <a:gd name="connsiteX160" fmla="*/ 1728991 w 1936653"/>
                      <a:gd name="connsiteY160" fmla="*/ 503139 h 1698529"/>
                      <a:gd name="connsiteX161" fmla="*/ 1766249 w 1936653"/>
                      <a:gd name="connsiteY161" fmla="*/ 540397 h 1698529"/>
                      <a:gd name="connsiteX162" fmla="*/ 1728991 w 1936653"/>
                      <a:gd name="connsiteY162" fmla="*/ 577655 h 1698529"/>
                      <a:gd name="connsiteX163" fmla="*/ 1691733 w 1936653"/>
                      <a:gd name="connsiteY163" fmla="*/ 540397 h 1698529"/>
                      <a:gd name="connsiteX164" fmla="*/ 1728991 w 1936653"/>
                      <a:gd name="connsiteY164" fmla="*/ 503139 h 1698529"/>
                      <a:gd name="connsiteX165" fmla="*/ 723058 w 1936653"/>
                      <a:gd name="connsiteY165" fmla="*/ 476250 h 1698529"/>
                      <a:gd name="connsiteX166" fmla="*/ 760316 w 1936653"/>
                      <a:gd name="connsiteY166" fmla="*/ 513508 h 1698529"/>
                      <a:gd name="connsiteX167" fmla="*/ 723058 w 1936653"/>
                      <a:gd name="connsiteY167" fmla="*/ 550766 h 1698529"/>
                      <a:gd name="connsiteX168" fmla="*/ 685800 w 1936653"/>
                      <a:gd name="connsiteY168" fmla="*/ 513508 h 1698529"/>
                      <a:gd name="connsiteX169" fmla="*/ 723058 w 1936653"/>
                      <a:gd name="connsiteY169" fmla="*/ 476250 h 1698529"/>
                      <a:gd name="connsiteX170" fmla="*/ 251570 w 1936653"/>
                      <a:gd name="connsiteY170" fmla="*/ 461962 h 1698529"/>
                      <a:gd name="connsiteX171" fmla="*/ 288828 w 1936653"/>
                      <a:gd name="connsiteY171" fmla="*/ 499220 h 1698529"/>
                      <a:gd name="connsiteX172" fmla="*/ 251570 w 1936653"/>
                      <a:gd name="connsiteY172" fmla="*/ 536478 h 1698529"/>
                      <a:gd name="connsiteX173" fmla="*/ 214312 w 1936653"/>
                      <a:gd name="connsiteY173" fmla="*/ 499220 h 1698529"/>
                      <a:gd name="connsiteX174" fmla="*/ 251570 w 1936653"/>
                      <a:gd name="connsiteY174" fmla="*/ 461962 h 1698529"/>
                      <a:gd name="connsiteX175" fmla="*/ 1522332 w 1936653"/>
                      <a:gd name="connsiteY175" fmla="*/ 404813 h 1698529"/>
                      <a:gd name="connsiteX176" fmla="*/ 1559590 w 1936653"/>
                      <a:gd name="connsiteY176" fmla="*/ 442071 h 1698529"/>
                      <a:gd name="connsiteX177" fmla="*/ 1522332 w 1936653"/>
                      <a:gd name="connsiteY177" fmla="*/ 479329 h 1698529"/>
                      <a:gd name="connsiteX178" fmla="*/ 1485074 w 1936653"/>
                      <a:gd name="connsiteY178" fmla="*/ 442071 h 1698529"/>
                      <a:gd name="connsiteX179" fmla="*/ 1522332 w 1936653"/>
                      <a:gd name="connsiteY179" fmla="*/ 404813 h 1698529"/>
                      <a:gd name="connsiteX180" fmla="*/ 1080245 w 1936653"/>
                      <a:gd name="connsiteY180" fmla="*/ 395288 h 1698529"/>
                      <a:gd name="connsiteX181" fmla="*/ 1117503 w 1936653"/>
                      <a:gd name="connsiteY181" fmla="*/ 432546 h 1698529"/>
                      <a:gd name="connsiteX182" fmla="*/ 1080245 w 1936653"/>
                      <a:gd name="connsiteY182" fmla="*/ 469804 h 1698529"/>
                      <a:gd name="connsiteX183" fmla="*/ 1042987 w 1936653"/>
                      <a:gd name="connsiteY183" fmla="*/ 432546 h 1698529"/>
                      <a:gd name="connsiteX184" fmla="*/ 1080245 w 1936653"/>
                      <a:gd name="connsiteY184" fmla="*/ 395288 h 1698529"/>
                      <a:gd name="connsiteX185" fmla="*/ 513508 w 1936653"/>
                      <a:gd name="connsiteY185" fmla="*/ 328613 h 1698529"/>
                      <a:gd name="connsiteX186" fmla="*/ 550766 w 1936653"/>
                      <a:gd name="connsiteY186" fmla="*/ 365871 h 1698529"/>
                      <a:gd name="connsiteX187" fmla="*/ 513508 w 1936653"/>
                      <a:gd name="connsiteY187" fmla="*/ 403129 h 1698529"/>
                      <a:gd name="connsiteX188" fmla="*/ 476250 w 1936653"/>
                      <a:gd name="connsiteY188" fmla="*/ 365871 h 1698529"/>
                      <a:gd name="connsiteX189" fmla="*/ 513508 w 1936653"/>
                      <a:gd name="connsiteY189" fmla="*/ 328613 h 1698529"/>
                      <a:gd name="connsiteX190" fmla="*/ 870695 w 1936653"/>
                      <a:gd name="connsiteY190" fmla="*/ 247651 h 1698529"/>
                      <a:gd name="connsiteX191" fmla="*/ 907953 w 1936653"/>
                      <a:gd name="connsiteY191" fmla="*/ 284909 h 1698529"/>
                      <a:gd name="connsiteX192" fmla="*/ 870695 w 1936653"/>
                      <a:gd name="connsiteY192" fmla="*/ 322167 h 1698529"/>
                      <a:gd name="connsiteX193" fmla="*/ 833437 w 1936653"/>
                      <a:gd name="connsiteY193" fmla="*/ 284909 h 1698529"/>
                      <a:gd name="connsiteX194" fmla="*/ 870695 w 1936653"/>
                      <a:gd name="connsiteY194" fmla="*/ 247651 h 1698529"/>
                      <a:gd name="connsiteX195" fmla="*/ 1251695 w 1936653"/>
                      <a:gd name="connsiteY195" fmla="*/ 185739 h 1698529"/>
                      <a:gd name="connsiteX196" fmla="*/ 1288953 w 1936653"/>
                      <a:gd name="connsiteY196" fmla="*/ 222997 h 1698529"/>
                      <a:gd name="connsiteX197" fmla="*/ 1251695 w 1936653"/>
                      <a:gd name="connsiteY197" fmla="*/ 260255 h 1698529"/>
                      <a:gd name="connsiteX198" fmla="*/ 1214437 w 1936653"/>
                      <a:gd name="connsiteY198" fmla="*/ 222997 h 1698529"/>
                      <a:gd name="connsiteX199" fmla="*/ 1251695 w 1936653"/>
                      <a:gd name="connsiteY199" fmla="*/ 185739 h 1698529"/>
                      <a:gd name="connsiteX200" fmla="*/ 284908 w 1936653"/>
                      <a:gd name="connsiteY200" fmla="*/ 180975 h 1698529"/>
                      <a:gd name="connsiteX201" fmla="*/ 322166 w 1936653"/>
                      <a:gd name="connsiteY201" fmla="*/ 218233 h 1698529"/>
                      <a:gd name="connsiteX202" fmla="*/ 284908 w 1936653"/>
                      <a:gd name="connsiteY202" fmla="*/ 255491 h 1698529"/>
                      <a:gd name="connsiteX203" fmla="*/ 247650 w 1936653"/>
                      <a:gd name="connsiteY203" fmla="*/ 218233 h 1698529"/>
                      <a:gd name="connsiteX204" fmla="*/ 284908 w 1936653"/>
                      <a:gd name="connsiteY204" fmla="*/ 180975 h 1698529"/>
                      <a:gd name="connsiteX205" fmla="*/ 1546144 w 1936653"/>
                      <a:gd name="connsiteY205" fmla="*/ 119063 h 1698529"/>
                      <a:gd name="connsiteX206" fmla="*/ 1583402 w 1936653"/>
                      <a:gd name="connsiteY206" fmla="*/ 156321 h 1698529"/>
                      <a:gd name="connsiteX207" fmla="*/ 1546144 w 1936653"/>
                      <a:gd name="connsiteY207" fmla="*/ 193579 h 1698529"/>
                      <a:gd name="connsiteX208" fmla="*/ 1508886 w 1936653"/>
                      <a:gd name="connsiteY208" fmla="*/ 156321 h 1698529"/>
                      <a:gd name="connsiteX209" fmla="*/ 1546144 w 1936653"/>
                      <a:gd name="connsiteY209" fmla="*/ 119063 h 1698529"/>
                      <a:gd name="connsiteX210" fmla="*/ 651621 w 1936653"/>
                      <a:gd name="connsiteY210" fmla="*/ 85725 h 1698529"/>
                      <a:gd name="connsiteX211" fmla="*/ 688879 w 1936653"/>
                      <a:gd name="connsiteY211" fmla="*/ 122983 h 1698529"/>
                      <a:gd name="connsiteX212" fmla="*/ 651621 w 1936653"/>
                      <a:gd name="connsiteY212" fmla="*/ 160241 h 1698529"/>
                      <a:gd name="connsiteX213" fmla="*/ 614363 w 1936653"/>
                      <a:gd name="connsiteY213" fmla="*/ 122983 h 1698529"/>
                      <a:gd name="connsiteX214" fmla="*/ 651621 w 1936653"/>
                      <a:gd name="connsiteY214" fmla="*/ 85725 h 1698529"/>
                      <a:gd name="connsiteX215" fmla="*/ 1013571 w 1936653"/>
                      <a:gd name="connsiteY215" fmla="*/ 0 h 1698529"/>
                      <a:gd name="connsiteX216" fmla="*/ 1050829 w 1936653"/>
                      <a:gd name="connsiteY216" fmla="*/ 37258 h 1698529"/>
                      <a:gd name="connsiteX217" fmla="*/ 1013571 w 1936653"/>
                      <a:gd name="connsiteY217" fmla="*/ 74516 h 1698529"/>
                      <a:gd name="connsiteX218" fmla="*/ 976313 w 1936653"/>
                      <a:gd name="connsiteY218" fmla="*/ 37258 h 1698529"/>
                      <a:gd name="connsiteX219" fmla="*/ 1013571 w 1936653"/>
                      <a:gd name="connsiteY219" fmla="*/ 0 h 169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</a:cxnLst>
                    <a:rect l="l" t="t" r="r" b="b"/>
                    <a:pathLst>
                      <a:path w="1936653" h="1698529">
                        <a:moveTo>
                          <a:pt x="1198482" y="1624013"/>
                        </a:moveTo>
                        <a:cubicBezTo>
                          <a:pt x="1219059" y="1624013"/>
                          <a:pt x="1235740" y="1640694"/>
                          <a:pt x="1235740" y="1661271"/>
                        </a:cubicBezTo>
                        <a:cubicBezTo>
                          <a:pt x="1235740" y="1681848"/>
                          <a:pt x="1219059" y="1698529"/>
                          <a:pt x="1198482" y="1698529"/>
                        </a:cubicBezTo>
                        <a:cubicBezTo>
                          <a:pt x="1177905" y="1698529"/>
                          <a:pt x="1161224" y="1681848"/>
                          <a:pt x="1161224" y="1661271"/>
                        </a:cubicBezTo>
                        <a:cubicBezTo>
                          <a:pt x="1161224" y="1640694"/>
                          <a:pt x="1177905" y="1624013"/>
                          <a:pt x="1198482" y="1624013"/>
                        </a:cubicBezTo>
                        <a:close/>
                        <a:moveTo>
                          <a:pt x="888920" y="1585913"/>
                        </a:moveTo>
                        <a:cubicBezTo>
                          <a:pt x="909497" y="1585913"/>
                          <a:pt x="926178" y="1602594"/>
                          <a:pt x="926178" y="1623171"/>
                        </a:cubicBezTo>
                        <a:cubicBezTo>
                          <a:pt x="926178" y="1643748"/>
                          <a:pt x="909497" y="1660429"/>
                          <a:pt x="888920" y="1660429"/>
                        </a:cubicBezTo>
                        <a:cubicBezTo>
                          <a:pt x="868343" y="1660429"/>
                          <a:pt x="851662" y="1643748"/>
                          <a:pt x="851662" y="1623171"/>
                        </a:cubicBezTo>
                        <a:cubicBezTo>
                          <a:pt x="851662" y="1602594"/>
                          <a:pt x="868343" y="1585913"/>
                          <a:pt x="888920" y="1585913"/>
                        </a:cubicBezTo>
                        <a:close/>
                        <a:moveTo>
                          <a:pt x="1560432" y="1543050"/>
                        </a:moveTo>
                        <a:cubicBezTo>
                          <a:pt x="1581009" y="1543050"/>
                          <a:pt x="1597690" y="1559731"/>
                          <a:pt x="1597690" y="1580308"/>
                        </a:cubicBezTo>
                        <a:cubicBezTo>
                          <a:pt x="1597690" y="1600885"/>
                          <a:pt x="1581009" y="1617566"/>
                          <a:pt x="1560432" y="1617566"/>
                        </a:cubicBezTo>
                        <a:cubicBezTo>
                          <a:pt x="1539855" y="1617566"/>
                          <a:pt x="1523174" y="1600885"/>
                          <a:pt x="1523174" y="1580308"/>
                        </a:cubicBezTo>
                        <a:cubicBezTo>
                          <a:pt x="1523174" y="1559731"/>
                          <a:pt x="1539855" y="1543050"/>
                          <a:pt x="1560432" y="1543050"/>
                        </a:cubicBezTo>
                        <a:close/>
                        <a:moveTo>
                          <a:pt x="436482" y="1519238"/>
                        </a:moveTo>
                        <a:cubicBezTo>
                          <a:pt x="457059" y="1519238"/>
                          <a:pt x="473740" y="1535919"/>
                          <a:pt x="473740" y="1556496"/>
                        </a:cubicBezTo>
                        <a:cubicBezTo>
                          <a:pt x="473740" y="1577073"/>
                          <a:pt x="457059" y="1593754"/>
                          <a:pt x="436482" y="1593754"/>
                        </a:cubicBezTo>
                        <a:cubicBezTo>
                          <a:pt x="415905" y="1593754"/>
                          <a:pt x="399224" y="1577073"/>
                          <a:pt x="399224" y="1556496"/>
                        </a:cubicBezTo>
                        <a:cubicBezTo>
                          <a:pt x="399224" y="1535919"/>
                          <a:pt x="415905" y="1519238"/>
                          <a:pt x="436482" y="1519238"/>
                        </a:cubicBezTo>
                        <a:close/>
                        <a:moveTo>
                          <a:pt x="665908" y="1471614"/>
                        </a:moveTo>
                        <a:cubicBezTo>
                          <a:pt x="686485" y="1471614"/>
                          <a:pt x="703166" y="1488295"/>
                          <a:pt x="703166" y="1508872"/>
                        </a:cubicBezTo>
                        <a:cubicBezTo>
                          <a:pt x="703166" y="1529449"/>
                          <a:pt x="686485" y="1546130"/>
                          <a:pt x="665908" y="1546130"/>
                        </a:cubicBezTo>
                        <a:cubicBezTo>
                          <a:pt x="645331" y="1546130"/>
                          <a:pt x="628650" y="1529449"/>
                          <a:pt x="628650" y="1508872"/>
                        </a:cubicBezTo>
                        <a:cubicBezTo>
                          <a:pt x="628650" y="1488295"/>
                          <a:pt x="645331" y="1471614"/>
                          <a:pt x="665908" y="1471614"/>
                        </a:cubicBezTo>
                        <a:close/>
                        <a:moveTo>
                          <a:pt x="1104058" y="1428751"/>
                        </a:moveTo>
                        <a:cubicBezTo>
                          <a:pt x="1124635" y="1428751"/>
                          <a:pt x="1141316" y="1445432"/>
                          <a:pt x="1141316" y="1466009"/>
                        </a:cubicBezTo>
                        <a:cubicBezTo>
                          <a:pt x="1141316" y="1486586"/>
                          <a:pt x="1124635" y="1503267"/>
                          <a:pt x="1104058" y="1503267"/>
                        </a:cubicBezTo>
                        <a:cubicBezTo>
                          <a:pt x="1083481" y="1503267"/>
                          <a:pt x="1066800" y="1486586"/>
                          <a:pt x="1066800" y="1466009"/>
                        </a:cubicBezTo>
                        <a:cubicBezTo>
                          <a:pt x="1066800" y="1445432"/>
                          <a:pt x="1083481" y="1428751"/>
                          <a:pt x="1104058" y="1428751"/>
                        </a:cubicBezTo>
                        <a:close/>
                        <a:moveTo>
                          <a:pt x="1351708" y="1414464"/>
                        </a:moveTo>
                        <a:cubicBezTo>
                          <a:pt x="1372285" y="1414464"/>
                          <a:pt x="1388966" y="1431145"/>
                          <a:pt x="1388966" y="1451722"/>
                        </a:cubicBezTo>
                        <a:cubicBezTo>
                          <a:pt x="1388966" y="1472299"/>
                          <a:pt x="1372285" y="1488980"/>
                          <a:pt x="1351708" y="1488980"/>
                        </a:cubicBezTo>
                        <a:cubicBezTo>
                          <a:pt x="1331131" y="1488980"/>
                          <a:pt x="1314450" y="1472299"/>
                          <a:pt x="1314450" y="1451722"/>
                        </a:cubicBezTo>
                        <a:cubicBezTo>
                          <a:pt x="1314450" y="1431145"/>
                          <a:pt x="1331131" y="1414464"/>
                          <a:pt x="1351708" y="1414464"/>
                        </a:cubicBezTo>
                        <a:close/>
                        <a:moveTo>
                          <a:pt x="203120" y="1328738"/>
                        </a:moveTo>
                        <a:cubicBezTo>
                          <a:pt x="223697" y="1328738"/>
                          <a:pt x="240378" y="1345419"/>
                          <a:pt x="240378" y="1365996"/>
                        </a:cubicBezTo>
                        <a:cubicBezTo>
                          <a:pt x="240378" y="1386573"/>
                          <a:pt x="223697" y="1403254"/>
                          <a:pt x="203120" y="1403254"/>
                        </a:cubicBezTo>
                        <a:cubicBezTo>
                          <a:pt x="182543" y="1403254"/>
                          <a:pt x="165862" y="1386573"/>
                          <a:pt x="165862" y="1365996"/>
                        </a:cubicBezTo>
                        <a:cubicBezTo>
                          <a:pt x="165862" y="1345419"/>
                          <a:pt x="182543" y="1328738"/>
                          <a:pt x="203120" y="1328738"/>
                        </a:cubicBezTo>
                        <a:close/>
                        <a:moveTo>
                          <a:pt x="1608883" y="1290639"/>
                        </a:moveTo>
                        <a:cubicBezTo>
                          <a:pt x="1629460" y="1290639"/>
                          <a:pt x="1646141" y="1307320"/>
                          <a:pt x="1646141" y="1327897"/>
                        </a:cubicBezTo>
                        <a:cubicBezTo>
                          <a:pt x="1646141" y="1348474"/>
                          <a:pt x="1629460" y="1365155"/>
                          <a:pt x="1608883" y="1365155"/>
                        </a:cubicBezTo>
                        <a:cubicBezTo>
                          <a:pt x="1588306" y="1365155"/>
                          <a:pt x="1571625" y="1348474"/>
                          <a:pt x="1571625" y="1327897"/>
                        </a:cubicBezTo>
                        <a:cubicBezTo>
                          <a:pt x="1571625" y="1307320"/>
                          <a:pt x="1588306" y="1290639"/>
                          <a:pt x="1608883" y="1290639"/>
                        </a:cubicBezTo>
                        <a:close/>
                        <a:moveTo>
                          <a:pt x="894508" y="1281114"/>
                        </a:moveTo>
                        <a:cubicBezTo>
                          <a:pt x="915085" y="1281114"/>
                          <a:pt x="931766" y="1297795"/>
                          <a:pt x="931766" y="1318372"/>
                        </a:cubicBezTo>
                        <a:cubicBezTo>
                          <a:pt x="931766" y="1338949"/>
                          <a:pt x="915085" y="1355630"/>
                          <a:pt x="894508" y="1355630"/>
                        </a:cubicBezTo>
                        <a:cubicBezTo>
                          <a:pt x="873931" y="1355630"/>
                          <a:pt x="857250" y="1338949"/>
                          <a:pt x="857250" y="1318372"/>
                        </a:cubicBezTo>
                        <a:cubicBezTo>
                          <a:pt x="857250" y="1297795"/>
                          <a:pt x="873931" y="1281114"/>
                          <a:pt x="894508" y="1281114"/>
                        </a:cubicBezTo>
                        <a:close/>
                        <a:moveTo>
                          <a:pt x="484090" y="1253381"/>
                        </a:moveTo>
                        <a:cubicBezTo>
                          <a:pt x="504667" y="1253381"/>
                          <a:pt x="521348" y="1270062"/>
                          <a:pt x="521348" y="1290639"/>
                        </a:cubicBezTo>
                        <a:cubicBezTo>
                          <a:pt x="521348" y="1311216"/>
                          <a:pt x="504667" y="1327897"/>
                          <a:pt x="484090" y="1327897"/>
                        </a:cubicBezTo>
                        <a:cubicBezTo>
                          <a:pt x="463513" y="1327897"/>
                          <a:pt x="446832" y="1311216"/>
                          <a:pt x="446832" y="1290639"/>
                        </a:cubicBezTo>
                        <a:cubicBezTo>
                          <a:pt x="446832" y="1270062"/>
                          <a:pt x="463513" y="1253381"/>
                          <a:pt x="484090" y="1253381"/>
                        </a:cubicBezTo>
                        <a:close/>
                        <a:moveTo>
                          <a:pt x="1156446" y="1138238"/>
                        </a:moveTo>
                        <a:cubicBezTo>
                          <a:pt x="1177023" y="1138238"/>
                          <a:pt x="1193704" y="1154919"/>
                          <a:pt x="1193704" y="1175496"/>
                        </a:cubicBezTo>
                        <a:cubicBezTo>
                          <a:pt x="1193704" y="1196073"/>
                          <a:pt x="1177023" y="1212754"/>
                          <a:pt x="1156446" y="1212754"/>
                        </a:cubicBezTo>
                        <a:cubicBezTo>
                          <a:pt x="1135869" y="1212754"/>
                          <a:pt x="1119188" y="1196073"/>
                          <a:pt x="1119188" y="1175496"/>
                        </a:cubicBezTo>
                        <a:cubicBezTo>
                          <a:pt x="1119188" y="1154919"/>
                          <a:pt x="1135869" y="1138238"/>
                          <a:pt x="1156446" y="1138238"/>
                        </a:cubicBezTo>
                        <a:close/>
                        <a:moveTo>
                          <a:pt x="1394571" y="1119188"/>
                        </a:moveTo>
                        <a:cubicBezTo>
                          <a:pt x="1415148" y="1119188"/>
                          <a:pt x="1431829" y="1135869"/>
                          <a:pt x="1431829" y="1156446"/>
                        </a:cubicBezTo>
                        <a:cubicBezTo>
                          <a:pt x="1431829" y="1177023"/>
                          <a:pt x="1415148" y="1193704"/>
                          <a:pt x="1394571" y="1193704"/>
                        </a:cubicBezTo>
                        <a:cubicBezTo>
                          <a:pt x="1373994" y="1193704"/>
                          <a:pt x="1357313" y="1177023"/>
                          <a:pt x="1357313" y="1156446"/>
                        </a:cubicBezTo>
                        <a:cubicBezTo>
                          <a:pt x="1357313" y="1135869"/>
                          <a:pt x="1373994" y="1119188"/>
                          <a:pt x="1394571" y="1119188"/>
                        </a:cubicBezTo>
                        <a:close/>
                        <a:moveTo>
                          <a:pt x="680196" y="1109663"/>
                        </a:moveTo>
                        <a:cubicBezTo>
                          <a:pt x="700773" y="1109663"/>
                          <a:pt x="717454" y="1126344"/>
                          <a:pt x="717454" y="1146921"/>
                        </a:cubicBezTo>
                        <a:cubicBezTo>
                          <a:pt x="717454" y="1167498"/>
                          <a:pt x="700773" y="1184179"/>
                          <a:pt x="680196" y="1184179"/>
                        </a:cubicBezTo>
                        <a:cubicBezTo>
                          <a:pt x="659619" y="1184179"/>
                          <a:pt x="642938" y="1167498"/>
                          <a:pt x="642938" y="1146921"/>
                        </a:cubicBezTo>
                        <a:cubicBezTo>
                          <a:pt x="642938" y="1126344"/>
                          <a:pt x="659619" y="1109663"/>
                          <a:pt x="680196" y="1109663"/>
                        </a:cubicBezTo>
                        <a:close/>
                        <a:moveTo>
                          <a:pt x="265858" y="1100137"/>
                        </a:moveTo>
                        <a:cubicBezTo>
                          <a:pt x="286435" y="1100137"/>
                          <a:pt x="303116" y="1116818"/>
                          <a:pt x="303116" y="1137395"/>
                        </a:cubicBezTo>
                        <a:cubicBezTo>
                          <a:pt x="303116" y="1157972"/>
                          <a:pt x="286435" y="1174653"/>
                          <a:pt x="265858" y="1174653"/>
                        </a:cubicBezTo>
                        <a:cubicBezTo>
                          <a:pt x="245281" y="1174653"/>
                          <a:pt x="228600" y="1157972"/>
                          <a:pt x="228600" y="1137395"/>
                        </a:cubicBezTo>
                        <a:cubicBezTo>
                          <a:pt x="228600" y="1116818"/>
                          <a:pt x="245281" y="1100137"/>
                          <a:pt x="265858" y="1100137"/>
                        </a:cubicBezTo>
                        <a:close/>
                        <a:moveTo>
                          <a:pt x="1846182" y="1076325"/>
                        </a:moveTo>
                        <a:cubicBezTo>
                          <a:pt x="1866759" y="1076325"/>
                          <a:pt x="1883440" y="1093006"/>
                          <a:pt x="1883440" y="1113583"/>
                        </a:cubicBezTo>
                        <a:cubicBezTo>
                          <a:pt x="1883440" y="1134160"/>
                          <a:pt x="1866759" y="1150841"/>
                          <a:pt x="1846182" y="1150841"/>
                        </a:cubicBezTo>
                        <a:cubicBezTo>
                          <a:pt x="1825605" y="1150841"/>
                          <a:pt x="1808924" y="1134160"/>
                          <a:pt x="1808924" y="1113583"/>
                        </a:cubicBezTo>
                        <a:cubicBezTo>
                          <a:pt x="1808924" y="1093006"/>
                          <a:pt x="1825605" y="1076325"/>
                          <a:pt x="1846182" y="1076325"/>
                        </a:cubicBezTo>
                        <a:close/>
                        <a:moveTo>
                          <a:pt x="1604120" y="1019176"/>
                        </a:moveTo>
                        <a:cubicBezTo>
                          <a:pt x="1624697" y="1019176"/>
                          <a:pt x="1641378" y="1035857"/>
                          <a:pt x="1641378" y="1056434"/>
                        </a:cubicBezTo>
                        <a:cubicBezTo>
                          <a:pt x="1641378" y="1077011"/>
                          <a:pt x="1624697" y="1093692"/>
                          <a:pt x="1604120" y="1093692"/>
                        </a:cubicBezTo>
                        <a:cubicBezTo>
                          <a:pt x="1583543" y="1093692"/>
                          <a:pt x="1566862" y="1077011"/>
                          <a:pt x="1566862" y="1056434"/>
                        </a:cubicBezTo>
                        <a:cubicBezTo>
                          <a:pt x="1566862" y="1035857"/>
                          <a:pt x="1583543" y="1019176"/>
                          <a:pt x="1604120" y="1019176"/>
                        </a:cubicBezTo>
                        <a:close/>
                        <a:moveTo>
                          <a:pt x="470646" y="962026"/>
                        </a:moveTo>
                        <a:cubicBezTo>
                          <a:pt x="491223" y="962026"/>
                          <a:pt x="507904" y="978707"/>
                          <a:pt x="507904" y="999284"/>
                        </a:cubicBezTo>
                        <a:cubicBezTo>
                          <a:pt x="507904" y="1019861"/>
                          <a:pt x="491223" y="1036542"/>
                          <a:pt x="470646" y="1036542"/>
                        </a:cubicBezTo>
                        <a:cubicBezTo>
                          <a:pt x="450069" y="1036542"/>
                          <a:pt x="433388" y="1019861"/>
                          <a:pt x="433388" y="999284"/>
                        </a:cubicBezTo>
                        <a:cubicBezTo>
                          <a:pt x="433388" y="978707"/>
                          <a:pt x="450069" y="962026"/>
                          <a:pt x="470646" y="962026"/>
                        </a:cubicBezTo>
                        <a:close/>
                        <a:moveTo>
                          <a:pt x="873353" y="943629"/>
                        </a:moveTo>
                        <a:cubicBezTo>
                          <a:pt x="893930" y="943629"/>
                          <a:pt x="910611" y="960310"/>
                          <a:pt x="910611" y="980887"/>
                        </a:cubicBezTo>
                        <a:cubicBezTo>
                          <a:pt x="910611" y="1001464"/>
                          <a:pt x="893930" y="1018145"/>
                          <a:pt x="873353" y="1018145"/>
                        </a:cubicBezTo>
                        <a:cubicBezTo>
                          <a:pt x="852776" y="1018145"/>
                          <a:pt x="836095" y="1001464"/>
                          <a:pt x="836095" y="980887"/>
                        </a:cubicBezTo>
                        <a:cubicBezTo>
                          <a:pt x="836095" y="960310"/>
                          <a:pt x="852776" y="943629"/>
                          <a:pt x="873353" y="943629"/>
                        </a:cubicBezTo>
                        <a:close/>
                        <a:moveTo>
                          <a:pt x="1129273" y="912715"/>
                        </a:moveTo>
                        <a:cubicBezTo>
                          <a:pt x="1149850" y="912715"/>
                          <a:pt x="1166531" y="929396"/>
                          <a:pt x="1166531" y="949973"/>
                        </a:cubicBezTo>
                        <a:cubicBezTo>
                          <a:pt x="1166531" y="970550"/>
                          <a:pt x="1149850" y="987231"/>
                          <a:pt x="1129273" y="987231"/>
                        </a:cubicBezTo>
                        <a:cubicBezTo>
                          <a:pt x="1108696" y="987231"/>
                          <a:pt x="1092015" y="970550"/>
                          <a:pt x="1092015" y="949973"/>
                        </a:cubicBezTo>
                        <a:cubicBezTo>
                          <a:pt x="1092015" y="929396"/>
                          <a:pt x="1108696" y="912715"/>
                          <a:pt x="1129273" y="912715"/>
                        </a:cubicBezTo>
                        <a:close/>
                        <a:moveTo>
                          <a:pt x="1394570" y="871539"/>
                        </a:moveTo>
                        <a:cubicBezTo>
                          <a:pt x="1415147" y="871539"/>
                          <a:pt x="1431828" y="888220"/>
                          <a:pt x="1431828" y="908797"/>
                        </a:cubicBezTo>
                        <a:cubicBezTo>
                          <a:pt x="1431828" y="929374"/>
                          <a:pt x="1415147" y="946055"/>
                          <a:pt x="1394570" y="946055"/>
                        </a:cubicBezTo>
                        <a:cubicBezTo>
                          <a:pt x="1373993" y="946055"/>
                          <a:pt x="1357312" y="929374"/>
                          <a:pt x="1357312" y="908797"/>
                        </a:cubicBezTo>
                        <a:cubicBezTo>
                          <a:pt x="1357312" y="888220"/>
                          <a:pt x="1373993" y="871539"/>
                          <a:pt x="1394570" y="871539"/>
                        </a:cubicBezTo>
                        <a:close/>
                        <a:moveTo>
                          <a:pt x="1696605" y="857060"/>
                        </a:moveTo>
                        <a:cubicBezTo>
                          <a:pt x="1717182" y="857060"/>
                          <a:pt x="1733863" y="873741"/>
                          <a:pt x="1733863" y="894318"/>
                        </a:cubicBezTo>
                        <a:cubicBezTo>
                          <a:pt x="1733863" y="914895"/>
                          <a:pt x="1717182" y="931576"/>
                          <a:pt x="1696605" y="931576"/>
                        </a:cubicBezTo>
                        <a:cubicBezTo>
                          <a:pt x="1676028" y="931576"/>
                          <a:pt x="1659347" y="914895"/>
                          <a:pt x="1659347" y="894318"/>
                        </a:cubicBezTo>
                        <a:cubicBezTo>
                          <a:pt x="1659347" y="873741"/>
                          <a:pt x="1676028" y="857060"/>
                          <a:pt x="1696605" y="857060"/>
                        </a:cubicBezTo>
                        <a:close/>
                        <a:moveTo>
                          <a:pt x="656383" y="828675"/>
                        </a:moveTo>
                        <a:cubicBezTo>
                          <a:pt x="676960" y="828675"/>
                          <a:pt x="693641" y="845356"/>
                          <a:pt x="693641" y="865933"/>
                        </a:cubicBezTo>
                        <a:cubicBezTo>
                          <a:pt x="693641" y="886510"/>
                          <a:pt x="676960" y="903191"/>
                          <a:pt x="656383" y="903191"/>
                        </a:cubicBezTo>
                        <a:cubicBezTo>
                          <a:pt x="635806" y="903191"/>
                          <a:pt x="619125" y="886510"/>
                          <a:pt x="619125" y="865933"/>
                        </a:cubicBezTo>
                        <a:cubicBezTo>
                          <a:pt x="619125" y="845356"/>
                          <a:pt x="635806" y="828675"/>
                          <a:pt x="656383" y="828675"/>
                        </a:cubicBezTo>
                        <a:close/>
                        <a:moveTo>
                          <a:pt x="246808" y="823913"/>
                        </a:moveTo>
                        <a:cubicBezTo>
                          <a:pt x="267385" y="823913"/>
                          <a:pt x="284066" y="840594"/>
                          <a:pt x="284066" y="861171"/>
                        </a:cubicBezTo>
                        <a:cubicBezTo>
                          <a:pt x="284066" y="881748"/>
                          <a:pt x="267385" y="898429"/>
                          <a:pt x="246808" y="898429"/>
                        </a:cubicBezTo>
                        <a:cubicBezTo>
                          <a:pt x="226231" y="898429"/>
                          <a:pt x="209550" y="881748"/>
                          <a:pt x="209550" y="861171"/>
                        </a:cubicBezTo>
                        <a:cubicBezTo>
                          <a:pt x="209550" y="840594"/>
                          <a:pt x="226231" y="823913"/>
                          <a:pt x="246808" y="823913"/>
                        </a:cubicBezTo>
                        <a:close/>
                        <a:moveTo>
                          <a:pt x="1219761" y="726977"/>
                        </a:moveTo>
                        <a:cubicBezTo>
                          <a:pt x="1240338" y="726977"/>
                          <a:pt x="1257019" y="743658"/>
                          <a:pt x="1257019" y="764235"/>
                        </a:cubicBezTo>
                        <a:cubicBezTo>
                          <a:pt x="1257019" y="784812"/>
                          <a:pt x="1240338" y="801493"/>
                          <a:pt x="1219761" y="801493"/>
                        </a:cubicBezTo>
                        <a:cubicBezTo>
                          <a:pt x="1199184" y="801493"/>
                          <a:pt x="1182503" y="784812"/>
                          <a:pt x="1182503" y="764235"/>
                        </a:cubicBezTo>
                        <a:cubicBezTo>
                          <a:pt x="1182503" y="743658"/>
                          <a:pt x="1199184" y="726977"/>
                          <a:pt x="1219761" y="726977"/>
                        </a:cubicBezTo>
                        <a:close/>
                        <a:moveTo>
                          <a:pt x="1899395" y="714377"/>
                        </a:moveTo>
                        <a:cubicBezTo>
                          <a:pt x="1919972" y="714377"/>
                          <a:pt x="1936653" y="731058"/>
                          <a:pt x="1936653" y="751635"/>
                        </a:cubicBezTo>
                        <a:cubicBezTo>
                          <a:pt x="1936653" y="772212"/>
                          <a:pt x="1919972" y="788893"/>
                          <a:pt x="1899395" y="788893"/>
                        </a:cubicBezTo>
                        <a:cubicBezTo>
                          <a:pt x="1878818" y="788893"/>
                          <a:pt x="1862137" y="772212"/>
                          <a:pt x="1862137" y="751635"/>
                        </a:cubicBezTo>
                        <a:cubicBezTo>
                          <a:pt x="1862137" y="731058"/>
                          <a:pt x="1878818" y="714377"/>
                          <a:pt x="1899395" y="714377"/>
                        </a:cubicBezTo>
                        <a:close/>
                        <a:moveTo>
                          <a:pt x="1523158" y="695326"/>
                        </a:moveTo>
                        <a:cubicBezTo>
                          <a:pt x="1543735" y="695326"/>
                          <a:pt x="1560416" y="712007"/>
                          <a:pt x="1560416" y="732584"/>
                        </a:cubicBezTo>
                        <a:cubicBezTo>
                          <a:pt x="1560416" y="753161"/>
                          <a:pt x="1543735" y="769842"/>
                          <a:pt x="1523158" y="769842"/>
                        </a:cubicBezTo>
                        <a:cubicBezTo>
                          <a:pt x="1502581" y="769842"/>
                          <a:pt x="1485900" y="753161"/>
                          <a:pt x="1485900" y="732584"/>
                        </a:cubicBezTo>
                        <a:cubicBezTo>
                          <a:pt x="1485900" y="712007"/>
                          <a:pt x="1502581" y="695326"/>
                          <a:pt x="1523158" y="695326"/>
                        </a:cubicBezTo>
                        <a:close/>
                        <a:moveTo>
                          <a:pt x="446833" y="681038"/>
                        </a:moveTo>
                        <a:cubicBezTo>
                          <a:pt x="467410" y="681038"/>
                          <a:pt x="484091" y="697719"/>
                          <a:pt x="484091" y="718296"/>
                        </a:cubicBezTo>
                        <a:cubicBezTo>
                          <a:pt x="484091" y="738873"/>
                          <a:pt x="467410" y="755554"/>
                          <a:pt x="446833" y="755554"/>
                        </a:cubicBezTo>
                        <a:cubicBezTo>
                          <a:pt x="426256" y="755554"/>
                          <a:pt x="409575" y="738873"/>
                          <a:pt x="409575" y="718296"/>
                        </a:cubicBezTo>
                        <a:cubicBezTo>
                          <a:pt x="409575" y="697719"/>
                          <a:pt x="426256" y="681038"/>
                          <a:pt x="446833" y="681038"/>
                        </a:cubicBezTo>
                        <a:close/>
                        <a:moveTo>
                          <a:pt x="970708" y="676276"/>
                        </a:moveTo>
                        <a:cubicBezTo>
                          <a:pt x="991285" y="676276"/>
                          <a:pt x="1007966" y="692957"/>
                          <a:pt x="1007966" y="713534"/>
                        </a:cubicBezTo>
                        <a:cubicBezTo>
                          <a:pt x="1007966" y="734111"/>
                          <a:pt x="991285" y="750792"/>
                          <a:pt x="970708" y="750792"/>
                        </a:cubicBezTo>
                        <a:cubicBezTo>
                          <a:pt x="950131" y="750792"/>
                          <a:pt x="933450" y="734111"/>
                          <a:pt x="933450" y="713534"/>
                        </a:cubicBezTo>
                        <a:cubicBezTo>
                          <a:pt x="933450" y="692957"/>
                          <a:pt x="950131" y="676276"/>
                          <a:pt x="970708" y="676276"/>
                        </a:cubicBezTo>
                        <a:close/>
                        <a:moveTo>
                          <a:pt x="37258" y="676276"/>
                        </a:moveTo>
                        <a:cubicBezTo>
                          <a:pt x="57835" y="676276"/>
                          <a:pt x="74516" y="692957"/>
                          <a:pt x="74516" y="713534"/>
                        </a:cubicBezTo>
                        <a:cubicBezTo>
                          <a:pt x="74516" y="734111"/>
                          <a:pt x="57835" y="750792"/>
                          <a:pt x="37258" y="750792"/>
                        </a:cubicBezTo>
                        <a:cubicBezTo>
                          <a:pt x="16681" y="750792"/>
                          <a:pt x="0" y="734111"/>
                          <a:pt x="0" y="713534"/>
                        </a:cubicBezTo>
                        <a:cubicBezTo>
                          <a:pt x="0" y="692957"/>
                          <a:pt x="16681" y="676276"/>
                          <a:pt x="37258" y="676276"/>
                        </a:cubicBezTo>
                        <a:close/>
                        <a:moveTo>
                          <a:pt x="656383" y="652462"/>
                        </a:moveTo>
                        <a:cubicBezTo>
                          <a:pt x="676960" y="652462"/>
                          <a:pt x="693641" y="669143"/>
                          <a:pt x="693641" y="689720"/>
                        </a:cubicBezTo>
                        <a:cubicBezTo>
                          <a:pt x="693641" y="710297"/>
                          <a:pt x="676960" y="726978"/>
                          <a:pt x="656383" y="726978"/>
                        </a:cubicBezTo>
                        <a:cubicBezTo>
                          <a:pt x="635806" y="726978"/>
                          <a:pt x="619125" y="710297"/>
                          <a:pt x="619125" y="689720"/>
                        </a:cubicBezTo>
                        <a:cubicBezTo>
                          <a:pt x="619125" y="669143"/>
                          <a:pt x="635806" y="652462"/>
                          <a:pt x="656383" y="652462"/>
                        </a:cubicBezTo>
                        <a:close/>
                        <a:moveTo>
                          <a:pt x="1313608" y="547689"/>
                        </a:moveTo>
                        <a:cubicBezTo>
                          <a:pt x="1334185" y="547689"/>
                          <a:pt x="1350866" y="564370"/>
                          <a:pt x="1350866" y="584947"/>
                        </a:cubicBezTo>
                        <a:cubicBezTo>
                          <a:pt x="1350866" y="605524"/>
                          <a:pt x="1334185" y="622205"/>
                          <a:pt x="1313608" y="622205"/>
                        </a:cubicBezTo>
                        <a:cubicBezTo>
                          <a:pt x="1293031" y="622205"/>
                          <a:pt x="1276350" y="605524"/>
                          <a:pt x="1276350" y="584947"/>
                        </a:cubicBezTo>
                        <a:cubicBezTo>
                          <a:pt x="1276350" y="564370"/>
                          <a:pt x="1293031" y="547689"/>
                          <a:pt x="1313608" y="547689"/>
                        </a:cubicBezTo>
                        <a:close/>
                        <a:moveTo>
                          <a:pt x="1728991" y="503139"/>
                        </a:moveTo>
                        <a:cubicBezTo>
                          <a:pt x="1749568" y="503139"/>
                          <a:pt x="1766249" y="519820"/>
                          <a:pt x="1766249" y="540397"/>
                        </a:cubicBezTo>
                        <a:cubicBezTo>
                          <a:pt x="1766249" y="560974"/>
                          <a:pt x="1749568" y="577655"/>
                          <a:pt x="1728991" y="577655"/>
                        </a:cubicBezTo>
                        <a:cubicBezTo>
                          <a:pt x="1708414" y="577655"/>
                          <a:pt x="1691733" y="560974"/>
                          <a:pt x="1691733" y="540397"/>
                        </a:cubicBezTo>
                        <a:cubicBezTo>
                          <a:pt x="1691733" y="519820"/>
                          <a:pt x="1708414" y="503139"/>
                          <a:pt x="1728991" y="503139"/>
                        </a:cubicBezTo>
                        <a:close/>
                        <a:moveTo>
                          <a:pt x="723058" y="476250"/>
                        </a:moveTo>
                        <a:cubicBezTo>
                          <a:pt x="743635" y="476250"/>
                          <a:pt x="760316" y="492931"/>
                          <a:pt x="760316" y="513508"/>
                        </a:cubicBezTo>
                        <a:cubicBezTo>
                          <a:pt x="760316" y="534085"/>
                          <a:pt x="743635" y="550766"/>
                          <a:pt x="723058" y="550766"/>
                        </a:cubicBezTo>
                        <a:cubicBezTo>
                          <a:pt x="702481" y="550766"/>
                          <a:pt x="685800" y="534085"/>
                          <a:pt x="685800" y="513508"/>
                        </a:cubicBezTo>
                        <a:cubicBezTo>
                          <a:pt x="685800" y="492931"/>
                          <a:pt x="702481" y="476250"/>
                          <a:pt x="723058" y="476250"/>
                        </a:cubicBezTo>
                        <a:close/>
                        <a:moveTo>
                          <a:pt x="251570" y="461962"/>
                        </a:moveTo>
                        <a:cubicBezTo>
                          <a:pt x="272147" y="461962"/>
                          <a:pt x="288828" y="478643"/>
                          <a:pt x="288828" y="499220"/>
                        </a:cubicBezTo>
                        <a:cubicBezTo>
                          <a:pt x="288828" y="519797"/>
                          <a:pt x="272147" y="536478"/>
                          <a:pt x="251570" y="536478"/>
                        </a:cubicBezTo>
                        <a:cubicBezTo>
                          <a:pt x="230993" y="536478"/>
                          <a:pt x="214312" y="519797"/>
                          <a:pt x="214312" y="499220"/>
                        </a:cubicBezTo>
                        <a:cubicBezTo>
                          <a:pt x="214312" y="478643"/>
                          <a:pt x="230993" y="461962"/>
                          <a:pt x="251570" y="461962"/>
                        </a:cubicBezTo>
                        <a:close/>
                        <a:moveTo>
                          <a:pt x="1522332" y="404813"/>
                        </a:moveTo>
                        <a:cubicBezTo>
                          <a:pt x="1542909" y="404813"/>
                          <a:pt x="1559590" y="421494"/>
                          <a:pt x="1559590" y="442071"/>
                        </a:cubicBezTo>
                        <a:cubicBezTo>
                          <a:pt x="1559590" y="462648"/>
                          <a:pt x="1542909" y="479329"/>
                          <a:pt x="1522332" y="479329"/>
                        </a:cubicBezTo>
                        <a:cubicBezTo>
                          <a:pt x="1501755" y="479329"/>
                          <a:pt x="1485074" y="462648"/>
                          <a:pt x="1485074" y="442071"/>
                        </a:cubicBezTo>
                        <a:cubicBezTo>
                          <a:pt x="1485074" y="421494"/>
                          <a:pt x="1501755" y="404813"/>
                          <a:pt x="1522332" y="404813"/>
                        </a:cubicBezTo>
                        <a:close/>
                        <a:moveTo>
                          <a:pt x="1080245" y="395288"/>
                        </a:moveTo>
                        <a:cubicBezTo>
                          <a:pt x="1100822" y="395288"/>
                          <a:pt x="1117503" y="411969"/>
                          <a:pt x="1117503" y="432546"/>
                        </a:cubicBezTo>
                        <a:cubicBezTo>
                          <a:pt x="1117503" y="453123"/>
                          <a:pt x="1100822" y="469804"/>
                          <a:pt x="1080245" y="469804"/>
                        </a:cubicBezTo>
                        <a:cubicBezTo>
                          <a:pt x="1059668" y="469804"/>
                          <a:pt x="1042987" y="453123"/>
                          <a:pt x="1042987" y="432546"/>
                        </a:cubicBezTo>
                        <a:cubicBezTo>
                          <a:pt x="1042987" y="411969"/>
                          <a:pt x="1059668" y="395288"/>
                          <a:pt x="1080245" y="395288"/>
                        </a:cubicBezTo>
                        <a:close/>
                        <a:moveTo>
                          <a:pt x="513508" y="328613"/>
                        </a:moveTo>
                        <a:cubicBezTo>
                          <a:pt x="534085" y="328613"/>
                          <a:pt x="550766" y="345294"/>
                          <a:pt x="550766" y="365871"/>
                        </a:cubicBezTo>
                        <a:cubicBezTo>
                          <a:pt x="550766" y="386448"/>
                          <a:pt x="534085" y="403129"/>
                          <a:pt x="513508" y="403129"/>
                        </a:cubicBezTo>
                        <a:cubicBezTo>
                          <a:pt x="492931" y="403129"/>
                          <a:pt x="476250" y="386448"/>
                          <a:pt x="476250" y="365871"/>
                        </a:cubicBezTo>
                        <a:cubicBezTo>
                          <a:pt x="476250" y="345294"/>
                          <a:pt x="492931" y="328613"/>
                          <a:pt x="513508" y="328613"/>
                        </a:cubicBezTo>
                        <a:close/>
                        <a:moveTo>
                          <a:pt x="870695" y="247651"/>
                        </a:moveTo>
                        <a:cubicBezTo>
                          <a:pt x="891272" y="247651"/>
                          <a:pt x="907953" y="264332"/>
                          <a:pt x="907953" y="284909"/>
                        </a:cubicBezTo>
                        <a:cubicBezTo>
                          <a:pt x="907953" y="305486"/>
                          <a:pt x="891272" y="322167"/>
                          <a:pt x="870695" y="322167"/>
                        </a:cubicBezTo>
                        <a:cubicBezTo>
                          <a:pt x="850118" y="322167"/>
                          <a:pt x="833437" y="305486"/>
                          <a:pt x="833437" y="284909"/>
                        </a:cubicBezTo>
                        <a:cubicBezTo>
                          <a:pt x="833437" y="264332"/>
                          <a:pt x="850118" y="247651"/>
                          <a:pt x="870695" y="247651"/>
                        </a:cubicBezTo>
                        <a:close/>
                        <a:moveTo>
                          <a:pt x="1251695" y="185739"/>
                        </a:moveTo>
                        <a:cubicBezTo>
                          <a:pt x="1272272" y="185739"/>
                          <a:pt x="1288953" y="202420"/>
                          <a:pt x="1288953" y="222997"/>
                        </a:cubicBezTo>
                        <a:cubicBezTo>
                          <a:pt x="1288953" y="243574"/>
                          <a:pt x="1272272" y="260255"/>
                          <a:pt x="1251695" y="260255"/>
                        </a:cubicBezTo>
                        <a:cubicBezTo>
                          <a:pt x="1231118" y="260255"/>
                          <a:pt x="1214437" y="243574"/>
                          <a:pt x="1214437" y="222997"/>
                        </a:cubicBezTo>
                        <a:cubicBezTo>
                          <a:pt x="1214437" y="202420"/>
                          <a:pt x="1231118" y="185739"/>
                          <a:pt x="1251695" y="185739"/>
                        </a:cubicBezTo>
                        <a:close/>
                        <a:moveTo>
                          <a:pt x="284908" y="180975"/>
                        </a:moveTo>
                        <a:cubicBezTo>
                          <a:pt x="305485" y="180975"/>
                          <a:pt x="322166" y="197656"/>
                          <a:pt x="322166" y="218233"/>
                        </a:cubicBezTo>
                        <a:cubicBezTo>
                          <a:pt x="322166" y="238810"/>
                          <a:pt x="305485" y="255491"/>
                          <a:pt x="284908" y="255491"/>
                        </a:cubicBezTo>
                        <a:cubicBezTo>
                          <a:pt x="264331" y="255491"/>
                          <a:pt x="247650" y="238810"/>
                          <a:pt x="247650" y="218233"/>
                        </a:cubicBezTo>
                        <a:cubicBezTo>
                          <a:pt x="247650" y="197656"/>
                          <a:pt x="264331" y="180975"/>
                          <a:pt x="284908" y="180975"/>
                        </a:cubicBezTo>
                        <a:close/>
                        <a:moveTo>
                          <a:pt x="1546144" y="119063"/>
                        </a:moveTo>
                        <a:cubicBezTo>
                          <a:pt x="1566721" y="119063"/>
                          <a:pt x="1583402" y="135744"/>
                          <a:pt x="1583402" y="156321"/>
                        </a:cubicBezTo>
                        <a:cubicBezTo>
                          <a:pt x="1583402" y="176898"/>
                          <a:pt x="1566721" y="193579"/>
                          <a:pt x="1546144" y="193579"/>
                        </a:cubicBezTo>
                        <a:cubicBezTo>
                          <a:pt x="1525567" y="193579"/>
                          <a:pt x="1508886" y="176898"/>
                          <a:pt x="1508886" y="156321"/>
                        </a:cubicBezTo>
                        <a:cubicBezTo>
                          <a:pt x="1508886" y="135744"/>
                          <a:pt x="1525567" y="119063"/>
                          <a:pt x="1546144" y="119063"/>
                        </a:cubicBezTo>
                        <a:close/>
                        <a:moveTo>
                          <a:pt x="651621" y="85725"/>
                        </a:moveTo>
                        <a:cubicBezTo>
                          <a:pt x="672198" y="85725"/>
                          <a:pt x="688879" y="102406"/>
                          <a:pt x="688879" y="122983"/>
                        </a:cubicBezTo>
                        <a:cubicBezTo>
                          <a:pt x="688879" y="143560"/>
                          <a:pt x="672198" y="160241"/>
                          <a:pt x="651621" y="160241"/>
                        </a:cubicBezTo>
                        <a:cubicBezTo>
                          <a:pt x="631044" y="160241"/>
                          <a:pt x="614363" y="143560"/>
                          <a:pt x="614363" y="122983"/>
                        </a:cubicBezTo>
                        <a:cubicBezTo>
                          <a:pt x="614363" y="102406"/>
                          <a:pt x="631044" y="85725"/>
                          <a:pt x="651621" y="85725"/>
                        </a:cubicBezTo>
                        <a:close/>
                        <a:moveTo>
                          <a:pt x="1013571" y="0"/>
                        </a:moveTo>
                        <a:cubicBezTo>
                          <a:pt x="1034148" y="0"/>
                          <a:pt x="1050829" y="16681"/>
                          <a:pt x="1050829" y="37258"/>
                        </a:cubicBezTo>
                        <a:cubicBezTo>
                          <a:pt x="1050829" y="57835"/>
                          <a:pt x="1034148" y="74516"/>
                          <a:pt x="1013571" y="74516"/>
                        </a:cubicBezTo>
                        <a:cubicBezTo>
                          <a:pt x="992994" y="74516"/>
                          <a:pt x="976313" y="57835"/>
                          <a:pt x="976313" y="37258"/>
                        </a:cubicBezTo>
                        <a:cubicBezTo>
                          <a:pt x="976313" y="16681"/>
                          <a:pt x="992994" y="0"/>
                          <a:pt x="1013571" y="0"/>
                        </a:cubicBezTo>
                        <a:close/>
                      </a:path>
                    </a:pathLst>
                  </a:custGeom>
                  <a:solidFill>
                    <a:srgbClr val="003300">
                      <a:alpha val="3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6" name="星: 8 pt 485">
                    <a:extLst>
                      <a:ext uri="{FF2B5EF4-FFF2-40B4-BE49-F238E27FC236}">
                        <a16:creationId xmlns:a16="http://schemas.microsoft.com/office/drawing/2014/main" id="{0172C156-547D-41F4-A3C2-0DAF50FBE330}"/>
                      </a:ext>
                    </a:extLst>
                  </p:cNvPr>
                  <p:cNvSpPr/>
                  <p:nvPr/>
                </p:nvSpPr>
                <p:spPr>
                  <a:xfrm>
                    <a:off x="2797803" y="5466376"/>
                    <a:ext cx="212448" cy="107156"/>
                  </a:xfrm>
                  <a:prstGeom prst="star8">
                    <a:avLst>
                      <a:gd name="adj" fmla="val 39722"/>
                    </a:avLst>
                  </a:pr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87" name="楕円 486">
                    <a:extLst>
                      <a:ext uri="{FF2B5EF4-FFF2-40B4-BE49-F238E27FC236}">
                        <a16:creationId xmlns:a16="http://schemas.microsoft.com/office/drawing/2014/main" id="{32CD453E-C7A8-4A51-B62F-7C4235805912}"/>
                      </a:ext>
                    </a:extLst>
                  </p:cNvPr>
                  <p:cNvSpPr/>
                  <p:nvPr/>
                </p:nvSpPr>
                <p:spPr>
                  <a:xfrm>
                    <a:off x="2859881" y="5495604"/>
                    <a:ext cx="85725" cy="45719"/>
                  </a:xfrm>
                  <a:prstGeom prst="ellipse">
                    <a:avLst/>
                  </a:prstGeom>
                  <a:solidFill>
                    <a:srgbClr val="339933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483" name="フリーフォーム: 図形 482">
                  <a:extLst>
                    <a:ext uri="{FF2B5EF4-FFF2-40B4-BE49-F238E27FC236}">
                      <a16:creationId xmlns:a16="http://schemas.microsoft.com/office/drawing/2014/main" id="{67F2F477-1FBF-4D76-8FE0-D35FAD987B74}"/>
                    </a:ext>
                  </a:extLst>
                </p:cNvPr>
                <p:cNvSpPr/>
                <p:nvPr/>
              </p:nvSpPr>
              <p:spPr>
                <a:xfrm rot="296478">
                  <a:off x="2424125" y="1814072"/>
                  <a:ext cx="305030" cy="261424"/>
                </a:xfrm>
                <a:custGeom>
                  <a:avLst/>
                  <a:gdLst>
                    <a:gd name="connsiteX0" fmla="*/ 145189 w 304116"/>
                    <a:gd name="connsiteY0" fmla="*/ 61656 h 260642"/>
                    <a:gd name="connsiteX1" fmla="*/ 254626 w 304116"/>
                    <a:gd name="connsiteY1" fmla="*/ 114864 h 260642"/>
                    <a:gd name="connsiteX2" fmla="*/ 282220 w 304116"/>
                    <a:gd name="connsiteY2" fmla="*/ 259201 h 260642"/>
                    <a:gd name="connsiteX3" fmla="*/ 189519 w 304116"/>
                    <a:gd name="connsiteY3" fmla="*/ 179971 h 260642"/>
                    <a:gd name="connsiteX4" fmla="*/ 116176 w 304116"/>
                    <a:gd name="connsiteY4" fmla="*/ 83631 h 260642"/>
                    <a:gd name="connsiteX5" fmla="*/ 145189 w 304116"/>
                    <a:gd name="connsiteY5" fmla="*/ 61656 h 260642"/>
                    <a:gd name="connsiteX6" fmla="*/ 46549 w 304116"/>
                    <a:gd name="connsiteY6" fmla="*/ 0 h 260642"/>
                    <a:gd name="connsiteX7" fmla="*/ 93098 w 304116"/>
                    <a:gd name="connsiteY7" fmla="*/ 46549 h 260642"/>
                    <a:gd name="connsiteX8" fmla="*/ 46549 w 304116"/>
                    <a:gd name="connsiteY8" fmla="*/ 93098 h 260642"/>
                    <a:gd name="connsiteX9" fmla="*/ 0 w 304116"/>
                    <a:gd name="connsiteY9" fmla="*/ 46549 h 260642"/>
                    <a:gd name="connsiteX10" fmla="*/ 46549 w 304116"/>
                    <a:gd name="connsiteY10" fmla="*/ 0 h 260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4116" h="260642">
                      <a:moveTo>
                        <a:pt x="145189" y="61656"/>
                      </a:moveTo>
                      <a:cubicBezTo>
                        <a:pt x="181399" y="56002"/>
                        <a:pt x="233871" y="92917"/>
                        <a:pt x="254626" y="114864"/>
                      </a:cubicBezTo>
                      <a:cubicBezTo>
                        <a:pt x="282300" y="144126"/>
                        <a:pt x="333494" y="247578"/>
                        <a:pt x="282220" y="259201"/>
                      </a:cubicBezTo>
                      <a:cubicBezTo>
                        <a:pt x="230946" y="270824"/>
                        <a:pt x="217193" y="209232"/>
                        <a:pt x="189519" y="179971"/>
                      </a:cubicBezTo>
                      <a:cubicBezTo>
                        <a:pt x="161846" y="150709"/>
                        <a:pt x="89459" y="137532"/>
                        <a:pt x="116176" y="83631"/>
                      </a:cubicBezTo>
                      <a:cubicBezTo>
                        <a:pt x="122855" y="70155"/>
                        <a:pt x="133118" y="63541"/>
                        <a:pt x="145189" y="61656"/>
                      </a:cubicBezTo>
                      <a:close/>
                      <a:moveTo>
                        <a:pt x="46549" y="0"/>
                      </a:moveTo>
                      <a:cubicBezTo>
                        <a:pt x="72257" y="0"/>
                        <a:pt x="93098" y="20841"/>
                        <a:pt x="93098" y="46549"/>
                      </a:cubicBezTo>
                      <a:cubicBezTo>
                        <a:pt x="93098" y="72257"/>
                        <a:pt x="72257" y="93098"/>
                        <a:pt x="46549" y="93098"/>
                      </a:cubicBezTo>
                      <a:cubicBezTo>
                        <a:pt x="20841" y="93098"/>
                        <a:pt x="0" y="72257"/>
                        <a:pt x="0" y="46549"/>
                      </a:cubicBezTo>
                      <a:cubicBezTo>
                        <a:pt x="0" y="20841"/>
                        <a:pt x="20841" y="0"/>
                        <a:pt x="4654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468" name="グループ化 467">
                <a:extLst>
                  <a:ext uri="{FF2B5EF4-FFF2-40B4-BE49-F238E27FC236}">
                    <a16:creationId xmlns:a16="http://schemas.microsoft.com/office/drawing/2014/main" id="{4FE07A1B-7E19-4E86-9382-378646C923F3}"/>
                  </a:ext>
                </a:extLst>
              </p:cNvPr>
              <p:cNvGrpSpPr/>
              <p:nvPr/>
            </p:nvGrpSpPr>
            <p:grpSpPr>
              <a:xfrm>
                <a:off x="4097906" y="1943813"/>
                <a:ext cx="1018496" cy="953815"/>
                <a:chOff x="1170115" y="1552755"/>
                <a:chExt cx="1711108" cy="1602442"/>
              </a:xfrm>
            </p:grpSpPr>
            <p:grpSp>
              <p:nvGrpSpPr>
                <p:cNvPr id="476" name="グループ化 475">
                  <a:extLst>
                    <a:ext uri="{FF2B5EF4-FFF2-40B4-BE49-F238E27FC236}">
                      <a16:creationId xmlns:a16="http://schemas.microsoft.com/office/drawing/2014/main" id="{B18A6F7E-F78C-4245-852C-F42F336BA9FE}"/>
                    </a:ext>
                  </a:extLst>
                </p:cNvPr>
                <p:cNvGrpSpPr/>
                <p:nvPr/>
              </p:nvGrpSpPr>
              <p:grpSpPr>
                <a:xfrm>
                  <a:off x="1170115" y="1552755"/>
                  <a:ext cx="1711108" cy="1602442"/>
                  <a:chOff x="2447331" y="5466376"/>
                  <a:chExt cx="907334" cy="766597"/>
                </a:xfrm>
              </p:grpSpPr>
              <p:sp>
                <p:nvSpPr>
                  <p:cNvPr id="478" name="楕円 477">
                    <a:extLst>
                      <a:ext uri="{FF2B5EF4-FFF2-40B4-BE49-F238E27FC236}">
                        <a16:creationId xmlns:a16="http://schemas.microsoft.com/office/drawing/2014/main" id="{93603C91-88CC-4866-A97D-41E9D1F488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47331" y="5497332"/>
                    <a:ext cx="907334" cy="735641"/>
                  </a:xfrm>
                  <a:prstGeom prst="ellipse">
                    <a:avLst/>
                  </a:prstGeom>
                  <a:gradFill flip="none" rotWithShape="1">
                    <a:gsLst>
                      <a:gs pos="88000">
                        <a:srgbClr val="003300"/>
                      </a:gs>
                      <a:gs pos="0">
                        <a:srgbClr val="92D050"/>
                      </a:gs>
                      <a:gs pos="50000">
                        <a:srgbClr val="339933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9" name="フリーフォーム: 図形 478">
                    <a:extLst>
                      <a:ext uri="{FF2B5EF4-FFF2-40B4-BE49-F238E27FC236}">
                        <a16:creationId xmlns:a16="http://schemas.microsoft.com/office/drawing/2014/main" id="{41748871-E4A8-438B-B8C9-1653EB82DACC}"/>
                      </a:ext>
                    </a:extLst>
                  </p:cNvPr>
                  <p:cNvSpPr/>
                  <p:nvPr/>
                </p:nvSpPr>
                <p:spPr>
                  <a:xfrm>
                    <a:off x="2539212" y="5554839"/>
                    <a:ext cx="712533" cy="624922"/>
                  </a:xfrm>
                  <a:custGeom>
                    <a:avLst/>
                    <a:gdLst>
                      <a:gd name="connsiteX0" fmla="*/ 1198482 w 1936653"/>
                      <a:gd name="connsiteY0" fmla="*/ 1624013 h 1698529"/>
                      <a:gd name="connsiteX1" fmla="*/ 1235740 w 1936653"/>
                      <a:gd name="connsiteY1" fmla="*/ 1661271 h 1698529"/>
                      <a:gd name="connsiteX2" fmla="*/ 1198482 w 1936653"/>
                      <a:gd name="connsiteY2" fmla="*/ 1698529 h 1698529"/>
                      <a:gd name="connsiteX3" fmla="*/ 1161224 w 1936653"/>
                      <a:gd name="connsiteY3" fmla="*/ 1661271 h 1698529"/>
                      <a:gd name="connsiteX4" fmla="*/ 1198482 w 1936653"/>
                      <a:gd name="connsiteY4" fmla="*/ 1624013 h 1698529"/>
                      <a:gd name="connsiteX5" fmla="*/ 888920 w 1936653"/>
                      <a:gd name="connsiteY5" fmla="*/ 1585913 h 1698529"/>
                      <a:gd name="connsiteX6" fmla="*/ 926178 w 1936653"/>
                      <a:gd name="connsiteY6" fmla="*/ 1623171 h 1698529"/>
                      <a:gd name="connsiteX7" fmla="*/ 888920 w 1936653"/>
                      <a:gd name="connsiteY7" fmla="*/ 1660429 h 1698529"/>
                      <a:gd name="connsiteX8" fmla="*/ 851662 w 1936653"/>
                      <a:gd name="connsiteY8" fmla="*/ 1623171 h 1698529"/>
                      <a:gd name="connsiteX9" fmla="*/ 888920 w 1936653"/>
                      <a:gd name="connsiteY9" fmla="*/ 1585913 h 1698529"/>
                      <a:gd name="connsiteX10" fmla="*/ 1560432 w 1936653"/>
                      <a:gd name="connsiteY10" fmla="*/ 1543050 h 1698529"/>
                      <a:gd name="connsiteX11" fmla="*/ 1597690 w 1936653"/>
                      <a:gd name="connsiteY11" fmla="*/ 1580308 h 1698529"/>
                      <a:gd name="connsiteX12" fmla="*/ 1560432 w 1936653"/>
                      <a:gd name="connsiteY12" fmla="*/ 1617566 h 1698529"/>
                      <a:gd name="connsiteX13" fmla="*/ 1523174 w 1936653"/>
                      <a:gd name="connsiteY13" fmla="*/ 1580308 h 1698529"/>
                      <a:gd name="connsiteX14" fmla="*/ 1560432 w 1936653"/>
                      <a:gd name="connsiteY14" fmla="*/ 1543050 h 1698529"/>
                      <a:gd name="connsiteX15" fmla="*/ 436482 w 1936653"/>
                      <a:gd name="connsiteY15" fmla="*/ 1519238 h 1698529"/>
                      <a:gd name="connsiteX16" fmla="*/ 473740 w 1936653"/>
                      <a:gd name="connsiteY16" fmla="*/ 1556496 h 1698529"/>
                      <a:gd name="connsiteX17" fmla="*/ 436482 w 1936653"/>
                      <a:gd name="connsiteY17" fmla="*/ 1593754 h 1698529"/>
                      <a:gd name="connsiteX18" fmla="*/ 399224 w 1936653"/>
                      <a:gd name="connsiteY18" fmla="*/ 1556496 h 1698529"/>
                      <a:gd name="connsiteX19" fmla="*/ 436482 w 1936653"/>
                      <a:gd name="connsiteY19" fmla="*/ 1519238 h 1698529"/>
                      <a:gd name="connsiteX20" fmla="*/ 665908 w 1936653"/>
                      <a:gd name="connsiteY20" fmla="*/ 1471614 h 1698529"/>
                      <a:gd name="connsiteX21" fmla="*/ 703166 w 1936653"/>
                      <a:gd name="connsiteY21" fmla="*/ 1508872 h 1698529"/>
                      <a:gd name="connsiteX22" fmla="*/ 665908 w 1936653"/>
                      <a:gd name="connsiteY22" fmla="*/ 1546130 h 1698529"/>
                      <a:gd name="connsiteX23" fmla="*/ 628650 w 1936653"/>
                      <a:gd name="connsiteY23" fmla="*/ 1508872 h 1698529"/>
                      <a:gd name="connsiteX24" fmla="*/ 665908 w 1936653"/>
                      <a:gd name="connsiteY24" fmla="*/ 1471614 h 1698529"/>
                      <a:gd name="connsiteX25" fmla="*/ 1104058 w 1936653"/>
                      <a:gd name="connsiteY25" fmla="*/ 1428751 h 1698529"/>
                      <a:gd name="connsiteX26" fmla="*/ 1141316 w 1936653"/>
                      <a:gd name="connsiteY26" fmla="*/ 1466009 h 1698529"/>
                      <a:gd name="connsiteX27" fmla="*/ 1104058 w 1936653"/>
                      <a:gd name="connsiteY27" fmla="*/ 1503267 h 1698529"/>
                      <a:gd name="connsiteX28" fmla="*/ 1066800 w 1936653"/>
                      <a:gd name="connsiteY28" fmla="*/ 1466009 h 1698529"/>
                      <a:gd name="connsiteX29" fmla="*/ 1104058 w 1936653"/>
                      <a:gd name="connsiteY29" fmla="*/ 1428751 h 1698529"/>
                      <a:gd name="connsiteX30" fmla="*/ 1351708 w 1936653"/>
                      <a:gd name="connsiteY30" fmla="*/ 1414464 h 1698529"/>
                      <a:gd name="connsiteX31" fmla="*/ 1388966 w 1936653"/>
                      <a:gd name="connsiteY31" fmla="*/ 1451722 h 1698529"/>
                      <a:gd name="connsiteX32" fmla="*/ 1351708 w 1936653"/>
                      <a:gd name="connsiteY32" fmla="*/ 1488980 h 1698529"/>
                      <a:gd name="connsiteX33" fmla="*/ 1314450 w 1936653"/>
                      <a:gd name="connsiteY33" fmla="*/ 1451722 h 1698529"/>
                      <a:gd name="connsiteX34" fmla="*/ 1351708 w 1936653"/>
                      <a:gd name="connsiteY34" fmla="*/ 1414464 h 1698529"/>
                      <a:gd name="connsiteX35" fmla="*/ 203120 w 1936653"/>
                      <a:gd name="connsiteY35" fmla="*/ 1328738 h 1698529"/>
                      <a:gd name="connsiteX36" fmla="*/ 240378 w 1936653"/>
                      <a:gd name="connsiteY36" fmla="*/ 1365996 h 1698529"/>
                      <a:gd name="connsiteX37" fmla="*/ 203120 w 1936653"/>
                      <a:gd name="connsiteY37" fmla="*/ 1403254 h 1698529"/>
                      <a:gd name="connsiteX38" fmla="*/ 165862 w 1936653"/>
                      <a:gd name="connsiteY38" fmla="*/ 1365996 h 1698529"/>
                      <a:gd name="connsiteX39" fmla="*/ 203120 w 1936653"/>
                      <a:gd name="connsiteY39" fmla="*/ 1328738 h 1698529"/>
                      <a:gd name="connsiteX40" fmla="*/ 1608883 w 1936653"/>
                      <a:gd name="connsiteY40" fmla="*/ 1290639 h 1698529"/>
                      <a:gd name="connsiteX41" fmla="*/ 1646141 w 1936653"/>
                      <a:gd name="connsiteY41" fmla="*/ 1327897 h 1698529"/>
                      <a:gd name="connsiteX42" fmla="*/ 1608883 w 1936653"/>
                      <a:gd name="connsiteY42" fmla="*/ 1365155 h 1698529"/>
                      <a:gd name="connsiteX43" fmla="*/ 1571625 w 1936653"/>
                      <a:gd name="connsiteY43" fmla="*/ 1327897 h 1698529"/>
                      <a:gd name="connsiteX44" fmla="*/ 1608883 w 1936653"/>
                      <a:gd name="connsiteY44" fmla="*/ 1290639 h 1698529"/>
                      <a:gd name="connsiteX45" fmla="*/ 894508 w 1936653"/>
                      <a:gd name="connsiteY45" fmla="*/ 1281114 h 1698529"/>
                      <a:gd name="connsiteX46" fmla="*/ 931766 w 1936653"/>
                      <a:gd name="connsiteY46" fmla="*/ 1318372 h 1698529"/>
                      <a:gd name="connsiteX47" fmla="*/ 894508 w 1936653"/>
                      <a:gd name="connsiteY47" fmla="*/ 1355630 h 1698529"/>
                      <a:gd name="connsiteX48" fmla="*/ 857250 w 1936653"/>
                      <a:gd name="connsiteY48" fmla="*/ 1318372 h 1698529"/>
                      <a:gd name="connsiteX49" fmla="*/ 894508 w 1936653"/>
                      <a:gd name="connsiteY49" fmla="*/ 1281114 h 1698529"/>
                      <a:gd name="connsiteX50" fmla="*/ 484090 w 1936653"/>
                      <a:gd name="connsiteY50" fmla="*/ 1253381 h 1698529"/>
                      <a:gd name="connsiteX51" fmla="*/ 521348 w 1936653"/>
                      <a:gd name="connsiteY51" fmla="*/ 1290639 h 1698529"/>
                      <a:gd name="connsiteX52" fmla="*/ 484090 w 1936653"/>
                      <a:gd name="connsiteY52" fmla="*/ 1327897 h 1698529"/>
                      <a:gd name="connsiteX53" fmla="*/ 446832 w 1936653"/>
                      <a:gd name="connsiteY53" fmla="*/ 1290639 h 1698529"/>
                      <a:gd name="connsiteX54" fmla="*/ 484090 w 1936653"/>
                      <a:gd name="connsiteY54" fmla="*/ 1253381 h 1698529"/>
                      <a:gd name="connsiteX55" fmla="*/ 1156446 w 1936653"/>
                      <a:gd name="connsiteY55" fmla="*/ 1138238 h 1698529"/>
                      <a:gd name="connsiteX56" fmla="*/ 1193704 w 1936653"/>
                      <a:gd name="connsiteY56" fmla="*/ 1175496 h 1698529"/>
                      <a:gd name="connsiteX57" fmla="*/ 1156446 w 1936653"/>
                      <a:gd name="connsiteY57" fmla="*/ 1212754 h 1698529"/>
                      <a:gd name="connsiteX58" fmla="*/ 1119188 w 1936653"/>
                      <a:gd name="connsiteY58" fmla="*/ 1175496 h 1698529"/>
                      <a:gd name="connsiteX59" fmla="*/ 1156446 w 1936653"/>
                      <a:gd name="connsiteY59" fmla="*/ 1138238 h 1698529"/>
                      <a:gd name="connsiteX60" fmla="*/ 1394571 w 1936653"/>
                      <a:gd name="connsiteY60" fmla="*/ 1119188 h 1698529"/>
                      <a:gd name="connsiteX61" fmla="*/ 1431829 w 1936653"/>
                      <a:gd name="connsiteY61" fmla="*/ 1156446 h 1698529"/>
                      <a:gd name="connsiteX62" fmla="*/ 1394571 w 1936653"/>
                      <a:gd name="connsiteY62" fmla="*/ 1193704 h 1698529"/>
                      <a:gd name="connsiteX63" fmla="*/ 1357313 w 1936653"/>
                      <a:gd name="connsiteY63" fmla="*/ 1156446 h 1698529"/>
                      <a:gd name="connsiteX64" fmla="*/ 1394571 w 1936653"/>
                      <a:gd name="connsiteY64" fmla="*/ 1119188 h 1698529"/>
                      <a:gd name="connsiteX65" fmla="*/ 680196 w 1936653"/>
                      <a:gd name="connsiteY65" fmla="*/ 1109663 h 1698529"/>
                      <a:gd name="connsiteX66" fmla="*/ 717454 w 1936653"/>
                      <a:gd name="connsiteY66" fmla="*/ 1146921 h 1698529"/>
                      <a:gd name="connsiteX67" fmla="*/ 680196 w 1936653"/>
                      <a:gd name="connsiteY67" fmla="*/ 1184179 h 1698529"/>
                      <a:gd name="connsiteX68" fmla="*/ 642938 w 1936653"/>
                      <a:gd name="connsiteY68" fmla="*/ 1146921 h 1698529"/>
                      <a:gd name="connsiteX69" fmla="*/ 680196 w 1936653"/>
                      <a:gd name="connsiteY69" fmla="*/ 1109663 h 1698529"/>
                      <a:gd name="connsiteX70" fmla="*/ 265858 w 1936653"/>
                      <a:gd name="connsiteY70" fmla="*/ 1100137 h 1698529"/>
                      <a:gd name="connsiteX71" fmla="*/ 303116 w 1936653"/>
                      <a:gd name="connsiteY71" fmla="*/ 1137395 h 1698529"/>
                      <a:gd name="connsiteX72" fmla="*/ 265858 w 1936653"/>
                      <a:gd name="connsiteY72" fmla="*/ 1174653 h 1698529"/>
                      <a:gd name="connsiteX73" fmla="*/ 228600 w 1936653"/>
                      <a:gd name="connsiteY73" fmla="*/ 1137395 h 1698529"/>
                      <a:gd name="connsiteX74" fmla="*/ 265858 w 1936653"/>
                      <a:gd name="connsiteY74" fmla="*/ 1100137 h 1698529"/>
                      <a:gd name="connsiteX75" fmla="*/ 1846182 w 1936653"/>
                      <a:gd name="connsiteY75" fmla="*/ 1076325 h 1698529"/>
                      <a:gd name="connsiteX76" fmla="*/ 1883440 w 1936653"/>
                      <a:gd name="connsiteY76" fmla="*/ 1113583 h 1698529"/>
                      <a:gd name="connsiteX77" fmla="*/ 1846182 w 1936653"/>
                      <a:gd name="connsiteY77" fmla="*/ 1150841 h 1698529"/>
                      <a:gd name="connsiteX78" fmla="*/ 1808924 w 1936653"/>
                      <a:gd name="connsiteY78" fmla="*/ 1113583 h 1698529"/>
                      <a:gd name="connsiteX79" fmla="*/ 1846182 w 1936653"/>
                      <a:gd name="connsiteY79" fmla="*/ 1076325 h 1698529"/>
                      <a:gd name="connsiteX80" fmla="*/ 1604120 w 1936653"/>
                      <a:gd name="connsiteY80" fmla="*/ 1019176 h 1698529"/>
                      <a:gd name="connsiteX81" fmla="*/ 1641378 w 1936653"/>
                      <a:gd name="connsiteY81" fmla="*/ 1056434 h 1698529"/>
                      <a:gd name="connsiteX82" fmla="*/ 1604120 w 1936653"/>
                      <a:gd name="connsiteY82" fmla="*/ 1093692 h 1698529"/>
                      <a:gd name="connsiteX83" fmla="*/ 1566862 w 1936653"/>
                      <a:gd name="connsiteY83" fmla="*/ 1056434 h 1698529"/>
                      <a:gd name="connsiteX84" fmla="*/ 1604120 w 1936653"/>
                      <a:gd name="connsiteY84" fmla="*/ 1019176 h 1698529"/>
                      <a:gd name="connsiteX85" fmla="*/ 470646 w 1936653"/>
                      <a:gd name="connsiteY85" fmla="*/ 962026 h 1698529"/>
                      <a:gd name="connsiteX86" fmla="*/ 507904 w 1936653"/>
                      <a:gd name="connsiteY86" fmla="*/ 999284 h 1698529"/>
                      <a:gd name="connsiteX87" fmla="*/ 470646 w 1936653"/>
                      <a:gd name="connsiteY87" fmla="*/ 1036542 h 1698529"/>
                      <a:gd name="connsiteX88" fmla="*/ 433388 w 1936653"/>
                      <a:gd name="connsiteY88" fmla="*/ 999284 h 1698529"/>
                      <a:gd name="connsiteX89" fmla="*/ 470646 w 1936653"/>
                      <a:gd name="connsiteY89" fmla="*/ 962026 h 1698529"/>
                      <a:gd name="connsiteX90" fmla="*/ 873353 w 1936653"/>
                      <a:gd name="connsiteY90" fmla="*/ 943629 h 1698529"/>
                      <a:gd name="connsiteX91" fmla="*/ 910611 w 1936653"/>
                      <a:gd name="connsiteY91" fmla="*/ 980887 h 1698529"/>
                      <a:gd name="connsiteX92" fmla="*/ 873353 w 1936653"/>
                      <a:gd name="connsiteY92" fmla="*/ 1018145 h 1698529"/>
                      <a:gd name="connsiteX93" fmla="*/ 836095 w 1936653"/>
                      <a:gd name="connsiteY93" fmla="*/ 980887 h 1698529"/>
                      <a:gd name="connsiteX94" fmla="*/ 873353 w 1936653"/>
                      <a:gd name="connsiteY94" fmla="*/ 943629 h 1698529"/>
                      <a:gd name="connsiteX95" fmla="*/ 1129273 w 1936653"/>
                      <a:gd name="connsiteY95" fmla="*/ 912715 h 1698529"/>
                      <a:gd name="connsiteX96" fmla="*/ 1166531 w 1936653"/>
                      <a:gd name="connsiteY96" fmla="*/ 949973 h 1698529"/>
                      <a:gd name="connsiteX97" fmla="*/ 1129273 w 1936653"/>
                      <a:gd name="connsiteY97" fmla="*/ 987231 h 1698529"/>
                      <a:gd name="connsiteX98" fmla="*/ 1092015 w 1936653"/>
                      <a:gd name="connsiteY98" fmla="*/ 949973 h 1698529"/>
                      <a:gd name="connsiteX99" fmla="*/ 1129273 w 1936653"/>
                      <a:gd name="connsiteY99" fmla="*/ 912715 h 1698529"/>
                      <a:gd name="connsiteX100" fmla="*/ 1394570 w 1936653"/>
                      <a:gd name="connsiteY100" fmla="*/ 871539 h 1698529"/>
                      <a:gd name="connsiteX101" fmla="*/ 1431828 w 1936653"/>
                      <a:gd name="connsiteY101" fmla="*/ 908797 h 1698529"/>
                      <a:gd name="connsiteX102" fmla="*/ 1394570 w 1936653"/>
                      <a:gd name="connsiteY102" fmla="*/ 946055 h 1698529"/>
                      <a:gd name="connsiteX103" fmla="*/ 1357312 w 1936653"/>
                      <a:gd name="connsiteY103" fmla="*/ 908797 h 1698529"/>
                      <a:gd name="connsiteX104" fmla="*/ 1394570 w 1936653"/>
                      <a:gd name="connsiteY104" fmla="*/ 871539 h 1698529"/>
                      <a:gd name="connsiteX105" fmla="*/ 1696605 w 1936653"/>
                      <a:gd name="connsiteY105" fmla="*/ 857060 h 1698529"/>
                      <a:gd name="connsiteX106" fmla="*/ 1733863 w 1936653"/>
                      <a:gd name="connsiteY106" fmla="*/ 894318 h 1698529"/>
                      <a:gd name="connsiteX107" fmla="*/ 1696605 w 1936653"/>
                      <a:gd name="connsiteY107" fmla="*/ 931576 h 1698529"/>
                      <a:gd name="connsiteX108" fmla="*/ 1659347 w 1936653"/>
                      <a:gd name="connsiteY108" fmla="*/ 894318 h 1698529"/>
                      <a:gd name="connsiteX109" fmla="*/ 1696605 w 1936653"/>
                      <a:gd name="connsiteY109" fmla="*/ 857060 h 1698529"/>
                      <a:gd name="connsiteX110" fmla="*/ 656383 w 1936653"/>
                      <a:gd name="connsiteY110" fmla="*/ 828675 h 1698529"/>
                      <a:gd name="connsiteX111" fmla="*/ 693641 w 1936653"/>
                      <a:gd name="connsiteY111" fmla="*/ 865933 h 1698529"/>
                      <a:gd name="connsiteX112" fmla="*/ 656383 w 1936653"/>
                      <a:gd name="connsiteY112" fmla="*/ 903191 h 1698529"/>
                      <a:gd name="connsiteX113" fmla="*/ 619125 w 1936653"/>
                      <a:gd name="connsiteY113" fmla="*/ 865933 h 1698529"/>
                      <a:gd name="connsiteX114" fmla="*/ 656383 w 1936653"/>
                      <a:gd name="connsiteY114" fmla="*/ 828675 h 1698529"/>
                      <a:gd name="connsiteX115" fmla="*/ 246808 w 1936653"/>
                      <a:gd name="connsiteY115" fmla="*/ 823913 h 1698529"/>
                      <a:gd name="connsiteX116" fmla="*/ 284066 w 1936653"/>
                      <a:gd name="connsiteY116" fmla="*/ 861171 h 1698529"/>
                      <a:gd name="connsiteX117" fmla="*/ 246808 w 1936653"/>
                      <a:gd name="connsiteY117" fmla="*/ 898429 h 1698529"/>
                      <a:gd name="connsiteX118" fmla="*/ 209550 w 1936653"/>
                      <a:gd name="connsiteY118" fmla="*/ 861171 h 1698529"/>
                      <a:gd name="connsiteX119" fmla="*/ 246808 w 1936653"/>
                      <a:gd name="connsiteY119" fmla="*/ 823913 h 1698529"/>
                      <a:gd name="connsiteX120" fmla="*/ 1219761 w 1936653"/>
                      <a:gd name="connsiteY120" fmla="*/ 726977 h 1698529"/>
                      <a:gd name="connsiteX121" fmla="*/ 1257019 w 1936653"/>
                      <a:gd name="connsiteY121" fmla="*/ 764235 h 1698529"/>
                      <a:gd name="connsiteX122" fmla="*/ 1219761 w 1936653"/>
                      <a:gd name="connsiteY122" fmla="*/ 801493 h 1698529"/>
                      <a:gd name="connsiteX123" fmla="*/ 1182503 w 1936653"/>
                      <a:gd name="connsiteY123" fmla="*/ 764235 h 1698529"/>
                      <a:gd name="connsiteX124" fmla="*/ 1219761 w 1936653"/>
                      <a:gd name="connsiteY124" fmla="*/ 726977 h 1698529"/>
                      <a:gd name="connsiteX125" fmla="*/ 1899395 w 1936653"/>
                      <a:gd name="connsiteY125" fmla="*/ 714377 h 1698529"/>
                      <a:gd name="connsiteX126" fmla="*/ 1936653 w 1936653"/>
                      <a:gd name="connsiteY126" fmla="*/ 751635 h 1698529"/>
                      <a:gd name="connsiteX127" fmla="*/ 1899395 w 1936653"/>
                      <a:gd name="connsiteY127" fmla="*/ 788893 h 1698529"/>
                      <a:gd name="connsiteX128" fmla="*/ 1862137 w 1936653"/>
                      <a:gd name="connsiteY128" fmla="*/ 751635 h 1698529"/>
                      <a:gd name="connsiteX129" fmla="*/ 1899395 w 1936653"/>
                      <a:gd name="connsiteY129" fmla="*/ 714377 h 1698529"/>
                      <a:gd name="connsiteX130" fmla="*/ 1523158 w 1936653"/>
                      <a:gd name="connsiteY130" fmla="*/ 695326 h 1698529"/>
                      <a:gd name="connsiteX131" fmla="*/ 1560416 w 1936653"/>
                      <a:gd name="connsiteY131" fmla="*/ 732584 h 1698529"/>
                      <a:gd name="connsiteX132" fmla="*/ 1523158 w 1936653"/>
                      <a:gd name="connsiteY132" fmla="*/ 769842 h 1698529"/>
                      <a:gd name="connsiteX133" fmla="*/ 1485900 w 1936653"/>
                      <a:gd name="connsiteY133" fmla="*/ 732584 h 1698529"/>
                      <a:gd name="connsiteX134" fmla="*/ 1523158 w 1936653"/>
                      <a:gd name="connsiteY134" fmla="*/ 695326 h 1698529"/>
                      <a:gd name="connsiteX135" fmla="*/ 446833 w 1936653"/>
                      <a:gd name="connsiteY135" fmla="*/ 681038 h 1698529"/>
                      <a:gd name="connsiteX136" fmla="*/ 484091 w 1936653"/>
                      <a:gd name="connsiteY136" fmla="*/ 718296 h 1698529"/>
                      <a:gd name="connsiteX137" fmla="*/ 446833 w 1936653"/>
                      <a:gd name="connsiteY137" fmla="*/ 755554 h 1698529"/>
                      <a:gd name="connsiteX138" fmla="*/ 409575 w 1936653"/>
                      <a:gd name="connsiteY138" fmla="*/ 718296 h 1698529"/>
                      <a:gd name="connsiteX139" fmla="*/ 446833 w 1936653"/>
                      <a:gd name="connsiteY139" fmla="*/ 681038 h 1698529"/>
                      <a:gd name="connsiteX140" fmla="*/ 970708 w 1936653"/>
                      <a:gd name="connsiteY140" fmla="*/ 676276 h 1698529"/>
                      <a:gd name="connsiteX141" fmla="*/ 1007966 w 1936653"/>
                      <a:gd name="connsiteY141" fmla="*/ 713534 h 1698529"/>
                      <a:gd name="connsiteX142" fmla="*/ 970708 w 1936653"/>
                      <a:gd name="connsiteY142" fmla="*/ 750792 h 1698529"/>
                      <a:gd name="connsiteX143" fmla="*/ 933450 w 1936653"/>
                      <a:gd name="connsiteY143" fmla="*/ 713534 h 1698529"/>
                      <a:gd name="connsiteX144" fmla="*/ 970708 w 1936653"/>
                      <a:gd name="connsiteY144" fmla="*/ 676276 h 1698529"/>
                      <a:gd name="connsiteX145" fmla="*/ 37258 w 1936653"/>
                      <a:gd name="connsiteY145" fmla="*/ 676276 h 1698529"/>
                      <a:gd name="connsiteX146" fmla="*/ 74516 w 1936653"/>
                      <a:gd name="connsiteY146" fmla="*/ 713534 h 1698529"/>
                      <a:gd name="connsiteX147" fmla="*/ 37258 w 1936653"/>
                      <a:gd name="connsiteY147" fmla="*/ 750792 h 1698529"/>
                      <a:gd name="connsiteX148" fmla="*/ 0 w 1936653"/>
                      <a:gd name="connsiteY148" fmla="*/ 713534 h 1698529"/>
                      <a:gd name="connsiteX149" fmla="*/ 37258 w 1936653"/>
                      <a:gd name="connsiteY149" fmla="*/ 676276 h 1698529"/>
                      <a:gd name="connsiteX150" fmla="*/ 656383 w 1936653"/>
                      <a:gd name="connsiteY150" fmla="*/ 652462 h 1698529"/>
                      <a:gd name="connsiteX151" fmla="*/ 693641 w 1936653"/>
                      <a:gd name="connsiteY151" fmla="*/ 689720 h 1698529"/>
                      <a:gd name="connsiteX152" fmla="*/ 656383 w 1936653"/>
                      <a:gd name="connsiteY152" fmla="*/ 726978 h 1698529"/>
                      <a:gd name="connsiteX153" fmla="*/ 619125 w 1936653"/>
                      <a:gd name="connsiteY153" fmla="*/ 689720 h 1698529"/>
                      <a:gd name="connsiteX154" fmla="*/ 656383 w 1936653"/>
                      <a:gd name="connsiteY154" fmla="*/ 652462 h 1698529"/>
                      <a:gd name="connsiteX155" fmla="*/ 1313608 w 1936653"/>
                      <a:gd name="connsiteY155" fmla="*/ 547689 h 1698529"/>
                      <a:gd name="connsiteX156" fmla="*/ 1350866 w 1936653"/>
                      <a:gd name="connsiteY156" fmla="*/ 584947 h 1698529"/>
                      <a:gd name="connsiteX157" fmla="*/ 1313608 w 1936653"/>
                      <a:gd name="connsiteY157" fmla="*/ 622205 h 1698529"/>
                      <a:gd name="connsiteX158" fmla="*/ 1276350 w 1936653"/>
                      <a:gd name="connsiteY158" fmla="*/ 584947 h 1698529"/>
                      <a:gd name="connsiteX159" fmla="*/ 1313608 w 1936653"/>
                      <a:gd name="connsiteY159" fmla="*/ 547689 h 1698529"/>
                      <a:gd name="connsiteX160" fmla="*/ 1728991 w 1936653"/>
                      <a:gd name="connsiteY160" fmla="*/ 503139 h 1698529"/>
                      <a:gd name="connsiteX161" fmla="*/ 1766249 w 1936653"/>
                      <a:gd name="connsiteY161" fmla="*/ 540397 h 1698529"/>
                      <a:gd name="connsiteX162" fmla="*/ 1728991 w 1936653"/>
                      <a:gd name="connsiteY162" fmla="*/ 577655 h 1698529"/>
                      <a:gd name="connsiteX163" fmla="*/ 1691733 w 1936653"/>
                      <a:gd name="connsiteY163" fmla="*/ 540397 h 1698529"/>
                      <a:gd name="connsiteX164" fmla="*/ 1728991 w 1936653"/>
                      <a:gd name="connsiteY164" fmla="*/ 503139 h 1698529"/>
                      <a:gd name="connsiteX165" fmla="*/ 723058 w 1936653"/>
                      <a:gd name="connsiteY165" fmla="*/ 476250 h 1698529"/>
                      <a:gd name="connsiteX166" fmla="*/ 760316 w 1936653"/>
                      <a:gd name="connsiteY166" fmla="*/ 513508 h 1698529"/>
                      <a:gd name="connsiteX167" fmla="*/ 723058 w 1936653"/>
                      <a:gd name="connsiteY167" fmla="*/ 550766 h 1698529"/>
                      <a:gd name="connsiteX168" fmla="*/ 685800 w 1936653"/>
                      <a:gd name="connsiteY168" fmla="*/ 513508 h 1698529"/>
                      <a:gd name="connsiteX169" fmla="*/ 723058 w 1936653"/>
                      <a:gd name="connsiteY169" fmla="*/ 476250 h 1698529"/>
                      <a:gd name="connsiteX170" fmla="*/ 251570 w 1936653"/>
                      <a:gd name="connsiteY170" fmla="*/ 461962 h 1698529"/>
                      <a:gd name="connsiteX171" fmla="*/ 288828 w 1936653"/>
                      <a:gd name="connsiteY171" fmla="*/ 499220 h 1698529"/>
                      <a:gd name="connsiteX172" fmla="*/ 251570 w 1936653"/>
                      <a:gd name="connsiteY172" fmla="*/ 536478 h 1698529"/>
                      <a:gd name="connsiteX173" fmla="*/ 214312 w 1936653"/>
                      <a:gd name="connsiteY173" fmla="*/ 499220 h 1698529"/>
                      <a:gd name="connsiteX174" fmla="*/ 251570 w 1936653"/>
                      <a:gd name="connsiteY174" fmla="*/ 461962 h 1698529"/>
                      <a:gd name="connsiteX175" fmla="*/ 1522332 w 1936653"/>
                      <a:gd name="connsiteY175" fmla="*/ 404813 h 1698529"/>
                      <a:gd name="connsiteX176" fmla="*/ 1559590 w 1936653"/>
                      <a:gd name="connsiteY176" fmla="*/ 442071 h 1698529"/>
                      <a:gd name="connsiteX177" fmla="*/ 1522332 w 1936653"/>
                      <a:gd name="connsiteY177" fmla="*/ 479329 h 1698529"/>
                      <a:gd name="connsiteX178" fmla="*/ 1485074 w 1936653"/>
                      <a:gd name="connsiteY178" fmla="*/ 442071 h 1698529"/>
                      <a:gd name="connsiteX179" fmla="*/ 1522332 w 1936653"/>
                      <a:gd name="connsiteY179" fmla="*/ 404813 h 1698529"/>
                      <a:gd name="connsiteX180" fmla="*/ 1080245 w 1936653"/>
                      <a:gd name="connsiteY180" fmla="*/ 395288 h 1698529"/>
                      <a:gd name="connsiteX181" fmla="*/ 1117503 w 1936653"/>
                      <a:gd name="connsiteY181" fmla="*/ 432546 h 1698529"/>
                      <a:gd name="connsiteX182" fmla="*/ 1080245 w 1936653"/>
                      <a:gd name="connsiteY182" fmla="*/ 469804 h 1698529"/>
                      <a:gd name="connsiteX183" fmla="*/ 1042987 w 1936653"/>
                      <a:gd name="connsiteY183" fmla="*/ 432546 h 1698529"/>
                      <a:gd name="connsiteX184" fmla="*/ 1080245 w 1936653"/>
                      <a:gd name="connsiteY184" fmla="*/ 395288 h 1698529"/>
                      <a:gd name="connsiteX185" fmla="*/ 513508 w 1936653"/>
                      <a:gd name="connsiteY185" fmla="*/ 328613 h 1698529"/>
                      <a:gd name="connsiteX186" fmla="*/ 550766 w 1936653"/>
                      <a:gd name="connsiteY186" fmla="*/ 365871 h 1698529"/>
                      <a:gd name="connsiteX187" fmla="*/ 513508 w 1936653"/>
                      <a:gd name="connsiteY187" fmla="*/ 403129 h 1698529"/>
                      <a:gd name="connsiteX188" fmla="*/ 476250 w 1936653"/>
                      <a:gd name="connsiteY188" fmla="*/ 365871 h 1698529"/>
                      <a:gd name="connsiteX189" fmla="*/ 513508 w 1936653"/>
                      <a:gd name="connsiteY189" fmla="*/ 328613 h 1698529"/>
                      <a:gd name="connsiteX190" fmla="*/ 870695 w 1936653"/>
                      <a:gd name="connsiteY190" fmla="*/ 247651 h 1698529"/>
                      <a:gd name="connsiteX191" fmla="*/ 907953 w 1936653"/>
                      <a:gd name="connsiteY191" fmla="*/ 284909 h 1698529"/>
                      <a:gd name="connsiteX192" fmla="*/ 870695 w 1936653"/>
                      <a:gd name="connsiteY192" fmla="*/ 322167 h 1698529"/>
                      <a:gd name="connsiteX193" fmla="*/ 833437 w 1936653"/>
                      <a:gd name="connsiteY193" fmla="*/ 284909 h 1698529"/>
                      <a:gd name="connsiteX194" fmla="*/ 870695 w 1936653"/>
                      <a:gd name="connsiteY194" fmla="*/ 247651 h 1698529"/>
                      <a:gd name="connsiteX195" fmla="*/ 1251695 w 1936653"/>
                      <a:gd name="connsiteY195" fmla="*/ 185739 h 1698529"/>
                      <a:gd name="connsiteX196" fmla="*/ 1288953 w 1936653"/>
                      <a:gd name="connsiteY196" fmla="*/ 222997 h 1698529"/>
                      <a:gd name="connsiteX197" fmla="*/ 1251695 w 1936653"/>
                      <a:gd name="connsiteY197" fmla="*/ 260255 h 1698529"/>
                      <a:gd name="connsiteX198" fmla="*/ 1214437 w 1936653"/>
                      <a:gd name="connsiteY198" fmla="*/ 222997 h 1698529"/>
                      <a:gd name="connsiteX199" fmla="*/ 1251695 w 1936653"/>
                      <a:gd name="connsiteY199" fmla="*/ 185739 h 1698529"/>
                      <a:gd name="connsiteX200" fmla="*/ 284908 w 1936653"/>
                      <a:gd name="connsiteY200" fmla="*/ 180975 h 1698529"/>
                      <a:gd name="connsiteX201" fmla="*/ 322166 w 1936653"/>
                      <a:gd name="connsiteY201" fmla="*/ 218233 h 1698529"/>
                      <a:gd name="connsiteX202" fmla="*/ 284908 w 1936653"/>
                      <a:gd name="connsiteY202" fmla="*/ 255491 h 1698529"/>
                      <a:gd name="connsiteX203" fmla="*/ 247650 w 1936653"/>
                      <a:gd name="connsiteY203" fmla="*/ 218233 h 1698529"/>
                      <a:gd name="connsiteX204" fmla="*/ 284908 w 1936653"/>
                      <a:gd name="connsiteY204" fmla="*/ 180975 h 1698529"/>
                      <a:gd name="connsiteX205" fmla="*/ 1546144 w 1936653"/>
                      <a:gd name="connsiteY205" fmla="*/ 119063 h 1698529"/>
                      <a:gd name="connsiteX206" fmla="*/ 1583402 w 1936653"/>
                      <a:gd name="connsiteY206" fmla="*/ 156321 h 1698529"/>
                      <a:gd name="connsiteX207" fmla="*/ 1546144 w 1936653"/>
                      <a:gd name="connsiteY207" fmla="*/ 193579 h 1698529"/>
                      <a:gd name="connsiteX208" fmla="*/ 1508886 w 1936653"/>
                      <a:gd name="connsiteY208" fmla="*/ 156321 h 1698529"/>
                      <a:gd name="connsiteX209" fmla="*/ 1546144 w 1936653"/>
                      <a:gd name="connsiteY209" fmla="*/ 119063 h 1698529"/>
                      <a:gd name="connsiteX210" fmla="*/ 651621 w 1936653"/>
                      <a:gd name="connsiteY210" fmla="*/ 85725 h 1698529"/>
                      <a:gd name="connsiteX211" fmla="*/ 688879 w 1936653"/>
                      <a:gd name="connsiteY211" fmla="*/ 122983 h 1698529"/>
                      <a:gd name="connsiteX212" fmla="*/ 651621 w 1936653"/>
                      <a:gd name="connsiteY212" fmla="*/ 160241 h 1698529"/>
                      <a:gd name="connsiteX213" fmla="*/ 614363 w 1936653"/>
                      <a:gd name="connsiteY213" fmla="*/ 122983 h 1698529"/>
                      <a:gd name="connsiteX214" fmla="*/ 651621 w 1936653"/>
                      <a:gd name="connsiteY214" fmla="*/ 85725 h 1698529"/>
                      <a:gd name="connsiteX215" fmla="*/ 1013571 w 1936653"/>
                      <a:gd name="connsiteY215" fmla="*/ 0 h 1698529"/>
                      <a:gd name="connsiteX216" fmla="*/ 1050829 w 1936653"/>
                      <a:gd name="connsiteY216" fmla="*/ 37258 h 1698529"/>
                      <a:gd name="connsiteX217" fmla="*/ 1013571 w 1936653"/>
                      <a:gd name="connsiteY217" fmla="*/ 74516 h 1698529"/>
                      <a:gd name="connsiteX218" fmla="*/ 976313 w 1936653"/>
                      <a:gd name="connsiteY218" fmla="*/ 37258 h 1698529"/>
                      <a:gd name="connsiteX219" fmla="*/ 1013571 w 1936653"/>
                      <a:gd name="connsiteY219" fmla="*/ 0 h 169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</a:cxnLst>
                    <a:rect l="l" t="t" r="r" b="b"/>
                    <a:pathLst>
                      <a:path w="1936653" h="1698529">
                        <a:moveTo>
                          <a:pt x="1198482" y="1624013"/>
                        </a:moveTo>
                        <a:cubicBezTo>
                          <a:pt x="1219059" y="1624013"/>
                          <a:pt x="1235740" y="1640694"/>
                          <a:pt x="1235740" y="1661271"/>
                        </a:cubicBezTo>
                        <a:cubicBezTo>
                          <a:pt x="1235740" y="1681848"/>
                          <a:pt x="1219059" y="1698529"/>
                          <a:pt x="1198482" y="1698529"/>
                        </a:cubicBezTo>
                        <a:cubicBezTo>
                          <a:pt x="1177905" y="1698529"/>
                          <a:pt x="1161224" y="1681848"/>
                          <a:pt x="1161224" y="1661271"/>
                        </a:cubicBezTo>
                        <a:cubicBezTo>
                          <a:pt x="1161224" y="1640694"/>
                          <a:pt x="1177905" y="1624013"/>
                          <a:pt x="1198482" y="1624013"/>
                        </a:cubicBezTo>
                        <a:close/>
                        <a:moveTo>
                          <a:pt x="888920" y="1585913"/>
                        </a:moveTo>
                        <a:cubicBezTo>
                          <a:pt x="909497" y="1585913"/>
                          <a:pt x="926178" y="1602594"/>
                          <a:pt x="926178" y="1623171"/>
                        </a:cubicBezTo>
                        <a:cubicBezTo>
                          <a:pt x="926178" y="1643748"/>
                          <a:pt x="909497" y="1660429"/>
                          <a:pt x="888920" y="1660429"/>
                        </a:cubicBezTo>
                        <a:cubicBezTo>
                          <a:pt x="868343" y="1660429"/>
                          <a:pt x="851662" y="1643748"/>
                          <a:pt x="851662" y="1623171"/>
                        </a:cubicBezTo>
                        <a:cubicBezTo>
                          <a:pt x="851662" y="1602594"/>
                          <a:pt x="868343" y="1585913"/>
                          <a:pt x="888920" y="1585913"/>
                        </a:cubicBezTo>
                        <a:close/>
                        <a:moveTo>
                          <a:pt x="1560432" y="1543050"/>
                        </a:moveTo>
                        <a:cubicBezTo>
                          <a:pt x="1581009" y="1543050"/>
                          <a:pt x="1597690" y="1559731"/>
                          <a:pt x="1597690" y="1580308"/>
                        </a:cubicBezTo>
                        <a:cubicBezTo>
                          <a:pt x="1597690" y="1600885"/>
                          <a:pt x="1581009" y="1617566"/>
                          <a:pt x="1560432" y="1617566"/>
                        </a:cubicBezTo>
                        <a:cubicBezTo>
                          <a:pt x="1539855" y="1617566"/>
                          <a:pt x="1523174" y="1600885"/>
                          <a:pt x="1523174" y="1580308"/>
                        </a:cubicBezTo>
                        <a:cubicBezTo>
                          <a:pt x="1523174" y="1559731"/>
                          <a:pt x="1539855" y="1543050"/>
                          <a:pt x="1560432" y="1543050"/>
                        </a:cubicBezTo>
                        <a:close/>
                        <a:moveTo>
                          <a:pt x="436482" y="1519238"/>
                        </a:moveTo>
                        <a:cubicBezTo>
                          <a:pt x="457059" y="1519238"/>
                          <a:pt x="473740" y="1535919"/>
                          <a:pt x="473740" y="1556496"/>
                        </a:cubicBezTo>
                        <a:cubicBezTo>
                          <a:pt x="473740" y="1577073"/>
                          <a:pt x="457059" y="1593754"/>
                          <a:pt x="436482" y="1593754"/>
                        </a:cubicBezTo>
                        <a:cubicBezTo>
                          <a:pt x="415905" y="1593754"/>
                          <a:pt x="399224" y="1577073"/>
                          <a:pt x="399224" y="1556496"/>
                        </a:cubicBezTo>
                        <a:cubicBezTo>
                          <a:pt x="399224" y="1535919"/>
                          <a:pt x="415905" y="1519238"/>
                          <a:pt x="436482" y="1519238"/>
                        </a:cubicBezTo>
                        <a:close/>
                        <a:moveTo>
                          <a:pt x="665908" y="1471614"/>
                        </a:moveTo>
                        <a:cubicBezTo>
                          <a:pt x="686485" y="1471614"/>
                          <a:pt x="703166" y="1488295"/>
                          <a:pt x="703166" y="1508872"/>
                        </a:cubicBezTo>
                        <a:cubicBezTo>
                          <a:pt x="703166" y="1529449"/>
                          <a:pt x="686485" y="1546130"/>
                          <a:pt x="665908" y="1546130"/>
                        </a:cubicBezTo>
                        <a:cubicBezTo>
                          <a:pt x="645331" y="1546130"/>
                          <a:pt x="628650" y="1529449"/>
                          <a:pt x="628650" y="1508872"/>
                        </a:cubicBezTo>
                        <a:cubicBezTo>
                          <a:pt x="628650" y="1488295"/>
                          <a:pt x="645331" y="1471614"/>
                          <a:pt x="665908" y="1471614"/>
                        </a:cubicBezTo>
                        <a:close/>
                        <a:moveTo>
                          <a:pt x="1104058" y="1428751"/>
                        </a:moveTo>
                        <a:cubicBezTo>
                          <a:pt x="1124635" y="1428751"/>
                          <a:pt x="1141316" y="1445432"/>
                          <a:pt x="1141316" y="1466009"/>
                        </a:cubicBezTo>
                        <a:cubicBezTo>
                          <a:pt x="1141316" y="1486586"/>
                          <a:pt x="1124635" y="1503267"/>
                          <a:pt x="1104058" y="1503267"/>
                        </a:cubicBezTo>
                        <a:cubicBezTo>
                          <a:pt x="1083481" y="1503267"/>
                          <a:pt x="1066800" y="1486586"/>
                          <a:pt x="1066800" y="1466009"/>
                        </a:cubicBezTo>
                        <a:cubicBezTo>
                          <a:pt x="1066800" y="1445432"/>
                          <a:pt x="1083481" y="1428751"/>
                          <a:pt x="1104058" y="1428751"/>
                        </a:cubicBezTo>
                        <a:close/>
                        <a:moveTo>
                          <a:pt x="1351708" y="1414464"/>
                        </a:moveTo>
                        <a:cubicBezTo>
                          <a:pt x="1372285" y="1414464"/>
                          <a:pt x="1388966" y="1431145"/>
                          <a:pt x="1388966" y="1451722"/>
                        </a:cubicBezTo>
                        <a:cubicBezTo>
                          <a:pt x="1388966" y="1472299"/>
                          <a:pt x="1372285" y="1488980"/>
                          <a:pt x="1351708" y="1488980"/>
                        </a:cubicBezTo>
                        <a:cubicBezTo>
                          <a:pt x="1331131" y="1488980"/>
                          <a:pt x="1314450" y="1472299"/>
                          <a:pt x="1314450" y="1451722"/>
                        </a:cubicBezTo>
                        <a:cubicBezTo>
                          <a:pt x="1314450" y="1431145"/>
                          <a:pt x="1331131" y="1414464"/>
                          <a:pt x="1351708" y="1414464"/>
                        </a:cubicBezTo>
                        <a:close/>
                        <a:moveTo>
                          <a:pt x="203120" y="1328738"/>
                        </a:moveTo>
                        <a:cubicBezTo>
                          <a:pt x="223697" y="1328738"/>
                          <a:pt x="240378" y="1345419"/>
                          <a:pt x="240378" y="1365996"/>
                        </a:cubicBezTo>
                        <a:cubicBezTo>
                          <a:pt x="240378" y="1386573"/>
                          <a:pt x="223697" y="1403254"/>
                          <a:pt x="203120" y="1403254"/>
                        </a:cubicBezTo>
                        <a:cubicBezTo>
                          <a:pt x="182543" y="1403254"/>
                          <a:pt x="165862" y="1386573"/>
                          <a:pt x="165862" y="1365996"/>
                        </a:cubicBezTo>
                        <a:cubicBezTo>
                          <a:pt x="165862" y="1345419"/>
                          <a:pt x="182543" y="1328738"/>
                          <a:pt x="203120" y="1328738"/>
                        </a:cubicBezTo>
                        <a:close/>
                        <a:moveTo>
                          <a:pt x="1608883" y="1290639"/>
                        </a:moveTo>
                        <a:cubicBezTo>
                          <a:pt x="1629460" y="1290639"/>
                          <a:pt x="1646141" y="1307320"/>
                          <a:pt x="1646141" y="1327897"/>
                        </a:cubicBezTo>
                        <a:cubicBezTo>
                          <a:pt x="1646141" y="1348474"/>
                          <a:pt x="1629460" y="1365155"/>
                          <a:pt x="1608883" y="1365155"/>
                        </a:cubicBezTo>
                        <a:cubicBezTo>
                          <a:pt x="1588306" y="1365155"/>
                          <a:pt x="1571625" y="1348474"/>
                          <a:pt x="1571625" y="1327897"/>
                        </a:cubicBezTo>
                        <a:cubicBezTo>
                          <a:pt x="1571625" y="1307320"/>
                          <a:pt x="1588306" y="1290639"/>
                          <a:pt x="1608883" y="1290639"/>
                        </a:cubicBezTo>
                        <a:close/>
                        <a:moveTo>
                          <a:pt x="894508" y="1281114"/>
                        </a:moveTo>
                        <a:cubicBezTo>
                          <a:pt x="915085" y="1281114"/>
                          <a:pt x="931766" y="1297795"/>
                          <a:pt x="931766" y="1318372"/>
                        </a:cubicBezTo>
                        <a:cubicBezTo>
                          <a:pt x="931766" y="1338949"/>
                          <a:pt x="915085" y="1355630"/>
                          <a:pt x="894508" y="1355630"/>
                        </a:cubicBezTo>
                        <a:cubicBezTo>
                          <a:pt x="873931" y="1355630"/>
                          <a:pt x="857250" y="1338949"/>
                          <a:pt x="857250" y="1318372"/>
                        </a:cubicBezTo>
                        <a:cubicBezTo>
                          <a:pt x="857250" y="1297795"/>
                          <a:pt x="873931" y="1281114"/>
                          <a:pt x="894508" y="1281114"/>
                        </a:cubicBezTo>
                        <a:close/>
                        <a:moveTo>
                          <a:pt x="484090" y="1253381"/>
                        </a:moveTo>
                        <a:cubicBezTo>
                          <a:pt x="504667" y="1253381"/>
                          <a:pt x="521348" y="1270062"/>
                          <a:pt x="521348" y="1290639"/>
                        </a:cubicBezTo>
                        <a:cubicBezTo>
                          <a:pt x="521348" y="1311216"/>
                          <a:pt x="504667" y="1327897"/>
                          <a:pt x="484090" y="1327897"/>
                        </a:cubicBezTo>
                        <a:cubicBezTo>
                          <a:pt x="463513" y="1327897"/>
                          <a:pt x="446832" y="1311216"/>
                          <a:pt x="446832" y="1290639"/>
                        </a:cubicBezTo>
                        <a:cubicBezTo>
                          <a:pt x="446832" y="1270062"/>
                          <a:pt x="463513" y="1253381"/>
                          <a:pt x="484090" y="1253381"/>
                        </a:cubicBezTo>
                        <a:close/>
                        <a:moveTo>
                          <a:pt x="1156446" y="1138238"/>
                        </a:moveTo>
                        <a:cubicBezTo>
                          <a:pt x="1177023" y="1138238"/>
                          <a:pt x="1193704" y="1154919"/>
                          <a:pt x="1193704" y="1175496"/>
                        </a:cubicBezTo>
                        <a:cubicBezTo>
                          <a:pt x="1193704" y="1196073"/>
                          <a:pt x="1177023" y="1212754"/>
                          <a:pt x="1156446" y="1212754"/>
                        </a:cubicBezTo>
                        <a:cubicBezTo>
                          <a:pt x="1135869" y="1212754"/>
                          <a:pt x="1119188" y="1196073"/>
                          <a:pt x="1119188" y="1175496"/>
                        </a:cubicBezTo>
                        <a:cubicBezTo>
                          <a:pt x="1119188" y="1154919"/>
                          <a:pt x="1135869" y="1138238"/>
                          <a:pt x="1156446" y="1138238"/>
                        </a:cubicBezTo>
                        <a:close/>
                        <a:moveTo>
                          <a:pt x="1394571" y="1119188"/>
                        </a:moveTo>
                        <a:cubicBezTo>
                          <a:pt x="1415148" y="1119188"/>
                          <a:pt x="1431829" y="1135869"/>
                          <a:pt x="1431829" y="1156446"/>
                        </a:cubicBezTo>
                        <a:cubicBezTo>
                          <a:pt x="1431829" y="1177023"/>
                          <a:pt x="1415148" y="1193704"/>
                          <a:pt x="1394571" y="1193704"/>
                        </a:cubicBezTo>
                        <a:cubicBezTo>
                          <a:pt x="1373994" y="1193704"/>
                          <a:pt x="1357313" y="1177023"/>
                          <a:pt x="1357313" y="1156446"/>
                        </a:cubicBezTo>
                        <a:cubicBezTo>
                          <a:pt x="1357313" y="1135869"/>
                          <a:pt x="1373994" y="1119188"/>
                          <a:pt x="1394571" y="1119188"/>
                        </a:cubicBezTo>
                        <a:close/>
                        <a:moveTo>
                          <a:pt x="680196" y="1109663"/>
                        </a:moveTo>
                        <a:cubicBezTo>
                          <a:pt x="700773" y="1109663"/>
                          <a:pt x="717454" y="1126344"/>
                          <a:pt x="717454" y="1146921"/>
                        </a:cubicBezTo>
                        <a:cubicBezTo>
                          <a:pt x="717454" y="1167498"/>
                          <a:pt x="700773" y="1184179"/>
                          <a:pt x="680196" y="1184179"/>
                        </a:cubicBezTo>
                        <a:cubicBezTo>
                          <a:pt x="659619" y="1184179"/>
                          <a:pt x="642938" y="1167498"/>
                          <a:pt x="642938" y="1146921"/>
                        </a:cubicBezTo>
                        <a:cubicBezTo>
                          <a:pt x="642938" y="1126344"/>
                          <a:pt x="659619" y="1109663"/>
                          <a:pt x="680196" y="1109663"/>
                        </a:cubicBezTo>
                        <a:close/>
                        <a:moveTo>
                          <a:pt x="265858" y="1100137"/>
                        </a:moveTo>
                        <a:cubicBezTo>
                          <a:pt x="286435" y="1100137"/>
                          <a:pt x="303116" y="1116818"/>
                          <a:pt x="303116" y="1137395"/>
                        </a:cubicBezTo>
                        <a:cubicBezTo>
                          <a:pt x="303116" y="1157972"/>
                          <a:pt x="286435" y="1174653"/>
                          <a:pt x="265858" y="1174653"/>
                        </a:cubicBezTo>
                        <a:cubicBezTo>
                          <a:pt x="245281" y="1174653"/>
                          <a:pt x="228600" y="1157972"/>
                          <a:pt x="228600" y="1137395"/>
                        </a:cubicBezTo>
                        <a:cubicBezTo>
                          <a:pt x="228600" y="1116818"/>
                          <a:pt x="245281" y="1100137"/>
                          <a:pt x="265858" y="1100137"/>
                        </a:cubicBezTo>
                        <a:close/>
                        <a:moveTo>
                          <a:pt x="1846182" y="1076325"/>
                        </a:moveTo>
                        <a:cubicBezTo>
                          <a:pt x="1866759" y="1076325"/>
                          <a:pt x="1883440" y="1093006"/>
                          <a:pt x="1883440" y="1113583"/>
                        </a:cubicBezTo>
                        <a:cubicBezTo>
                          <a:pt x="1883440" y="1134160"/>
                          <a:pt x="1866759" y="1150841"/>
                          <a:pt x="1846182" y="1150841"/>
                        </a:cubicBezTo>
                        <a:cubicBezTo>
                          <a:pt x="1825605" y="1150841"/>
                          <a:pt x="1808924" y="1134160"/>
                          <a:pt x="1808924" y="1113583"/>
                        </a:cubicBezTo>
                        <a:cubicBezTo>
                          <a:pt x="1808924" y="1093006"/>
                          <a:pt x="1825605" y="1076325"/>
                          <a:pt x="1846182" y="1076325"/>
                        </a:cubicBezTo>
                        <a:close/>
                        <a:moveTo>
                          <a:pt x="1604120" y="1019176"/>
                        </a:moveTo>
                        <a:cubicBezTo>
                          <a:pt x="1624697" y="1019176"/>
                          <a:pt x="1641378" y="1035857"/>
                          <a:pt x="1641378" y="1056434"/>
                        </a:cubicBezTo>
                        <a:cubicBezTo>
                          <a:pt x="1641378" y="1077011"/>
                          <a:pt x="1624697" y="1093692"/>
                          <a:pt x="1604120" y="1093692"/>
                        </a:cubicBezTo>
                        <a:cubicBezTo>
                          <a:pt x="1583543" y="1093692"/>
                          <a:pt x="1566862" y="1077011"/>
                          <a:pt x="1566862" y="1056434"/>
                        </a:cubicBezTo>
                        <a:cubicBezTo>
                          <a:pt x="1566862" y="1035857"/>
                          <a:pt x="1583543" y="1019176"/>
                          <a:pt x="1604120" y="1019176"/>
                        </a:cubicBezTo>
                        <a:close/>
                        <a:moveTo>
                          <a:pt x="470646" y="962026"/>
                        </a:moveTo>
                        <a:cubicBezTo>
                          <a:pt x="491223" y="962026"/>
                          <a:pt x="507904" y="978707"/>
                          <a:pt x="507904" y="999284"/>
                        </a:cubicBezTo>
                        <a:cubicBezTo>
                          <a:pt x="507904" y="1019861"/>
                          <a:pt x="491223" y="1036542"/>
                          <a:pt x="470646" y="1036542"/>
                        </a:cubicBezTo>
                        <a:cubicBezTo>
                          <a:pt x="450069" y="1036542"/>
                          <a:pt x="433388" y="1019861"/>
                          <a:pt x="433388" y="999284"/>
                        </a:cubicBezTo>
                        <a:cubicBezTo>
                          <a:pt x="433388" y="978707"/>
                          <a:pt x="450069" y="962026"/>
                          <a:pt x="470646" y="962026"/>
                        </a:cubicBezTo>
                        <a:close/>
                        <a:moveTo>
                          <a:pt x="873353" y="943629"/>
                        </a:moveTo>
                        <a:cubicBezTo>
                          <a:pt x="893930" y="943629"/>
                          <a:pt x="910611" y="960310"/>
                          <a:pt x="910611" y="980887"/>
                        </a:cubicBezTo>
                        <a:cubicBezTo>
                          <a:pt x="910611" y="1001464"/>
                          <a:pt x="893930" y="1018145"/>
                          <a:pt x="873353" y="1018145"/>
                        </a:cubicBezTo>
                        <a:cubicBezTo>
                          <a:pt x="852776" y="1018145"/>
                          <a:pt x="836095" y="1001464"/>
                          <a:pt x="836095" y="980887"/>
                        </a:cubicBezTo>
                        <a:cubicBezTo>
                          <a:pt x="836095" y="960310"/>
                          <a:pt x="852776" y="943629"/>
                          <a:pt x="873353" y="943629"/>
                        </a:cubicBezTo>
                        <a:close/>
                        <a:moveTo>
                          <a:pt x="1129273" y="912715"/>
                        </a:moveTo>
                        <a:cubicBezTo>
                          <a:pt x="1149850" y="912715"/>
                          <a:pt x="1166531" y="929396"/>
                          <a:pt x="1166531" y="949973"/>
                        </a:cubicBezTo>
                        <a:cubicBezTo>
                          <a:pt x="1166531" y="970550"/>
                          <a:pt x="1149850" y="987231"/>
                          <a:pt x="1129273" y="987231"/>
                        </a:cubicBezTo>
                        <a:cubicBezTo>
                          <a:pt x="1108696" y="987231"/>
                          <a:pt x="1092015" y="970550"/>
                          <a:pt x="1092015" y="949973"/>
                        </a:cubicBezTo>
                        <a:cubicBezTo>
                          <a:pt x="1092015" y="929396"/>
                          <a:pt x="1108696" y="912715"/>
                          <a:pt x="1129273" y="912715"/>
                        </a:cubicBezTo>
                        <a:close/>
                        <a:moveTo>
                          <a:pt x="1394570" y="871539"/>
                        </a:moveTo>
                        <a:cubicBezTo>
                          <a:pt x="1415147" y="871539"/>
                          <a:pt x="1431828" y="888220"/>
                          <a:pt x="1431828" y="908797"/>
                        </a:cubicBezTo>
                        <a:cubicBezTo>
                          <a:pt x="1431828" y="929374"/>
                          <a:pt x="1415147" y="946055"/>
                          <a:pt x="1394570" y="946055"/>
                        </a:cubicBezTo>
                        <a:cubicBezTo>
                          <a:pt x="1373993" y="946055"/>
                          <a:pt x="1357312" y="929374"/>
                          <a:pt x="1357312" y="908797"/>
                        </a:cubicBezTo>
                        <a:cubicBezTo>
                          <a:pt x="1357312" y="888220"/>
                          <a:pt x="1373993" y="871539"/>
                          <a:pt x="1394570" y="871539"/>
                        </a:cubicBezTo>
                        <a:close/>
                        <a:moveTo>
                          <a:pt x="1696605" y="857060"/>
                        </a:moveTo>
                        <a:cubicBezTo>
                          <a:pt x="1717182" y="857060"/>
                          <a:pt x="1733863" y="873741"/>
                          <a:pt x="1733863" y="894318"/>
                        </a:cubicBezTo>
                        <a:cubicBezTo>
                          <a:pt x="1733863" y="914895"/>
                          <a:pt x="1717182" y="931576"/>
                          <a:pt x="1696605" y="931576"/>
                        </a:cubicBezTo>
                        <a:cubicBezTo>
                          <a:pt x="1676028" y="931576"/>
                          <a:pt x="1659347" y="914895"/>
                          <a:pt x="1659347" y="894318"/>
                        </a:cubicBezTo>
                        <a:cubicBezTo>
                          <a:pt x="1659347" y="873741"/>
                          <a:pt x="1676028" y="857060"/>
                          <a:pt x="1696605" y="857060"/>
                        </a:cubicBezTo>
                        <a:close/>
                        <a:moveTo>
                          <a:pt x="656383" y="828675"/>
                        </a:moveTo>
                        <a:cubicBezTo>
                          <a:pt x="676960" y="828675"/>
                          <a:pt x="693641" y="845356"/>
                          <a:pt x="693641" y="865933"/>
                        </a:cubicBezTo>
                        <a:cubicBezTo>
                          <a:pt x="693641" y="886510"/>
                          <a:pt x="676960" y="903191"/>
                          <a:pt x="656383" y="903191"/>
                        </a:cubicBezTo>
                        <a:cubicBezTo>
                          <a:pt x="635806" y="903191"/>
                          <a:pt x="619125" y="886510"/>
                          <a:pt x="619125" y="865933"/>
                        </a:cubicBezTo>
                        <a:cubicBezTo>
                          <a:pt x="619125" y="845356"/>
                          <a:pt x="635806" y="828675"/>
                          <a:pt x="656383" y="828675"/>
                        </a:cubicBezTo>
                        <a:close/>
                        <a:moveTo>
                          <a:pt x="246808" y="823913"/>
                        </a:moveTo>
                        <a:cubicBezTo>
                          <a:pt x="267385" y="823913"/>
                          <a:pt x="284066" y="840594"/>
                          <a:pt x="284066" y="861171"/>
                        </a:cubicBezTo>
                        <a:cubicBezTo>
                          <a:pt x="284066" y="881748"/>
                          <a:pt x="267385" y="898429"/>
                          <a:pt x="246808" y="898429"/>
                        </a:cubicBezTo>
                        <a:cubicBezTo>
                          <a:pt x="226231" y="898429"/>
                          <a:pt x="209550" y="881748"/>
                          <a:pt x="209550" y="861171"/>
                        </a:cubicBezTo>
                        <a:cubicBezTo>
                          <a:pt x="209550" y="840594"/>
                          <a:pt x="226231" y="823913"/>
                          <a:pt x="246808" y="823913"/>
                        </a:cubicBezTo>
                        <a:close/>
                        <a:moveTo>
                          <a:pt x="1219761" y="726977"/>
                        </a:moveTo>
                        <a:cubicBezTo>
                          <a:pt x="1240338" y="726977"/>
                          <a:pt x="1257019" y="743658"/>
                          <a:pt x="1257019" y="764235"/>
                        </a:cubicBezTo>
                        <a:cubicBezTo>
                          <a:pt x="1257019" y="784812"/>
                          <a:pt x="1240338" y="801493"/>
                          <a:pt x="1219761" y="801493"/>
                        </a:cubicBezTo>
                        <a:cubicBezTo>
                          <a:pt x="1199184" y="801493"/>
                          <a:pt x="1182503" y="784812"/>
                          <a:pt x="1182503" y="764235"/>
                        </a:cubicBezTo>
                        <a:cubicBezTo>
                          <a:pt x="1182503" y="743658"/>
                          <a:pt x="1199184" y="726977"/>
                          <a:pt x="1219761" y="726977"/>
                        </a:cubicBezTo>
                        <a:close/>
                        <a:moveTo>
                          <a:pt x="1899395" y="714377"/>
                        </a:moveTo>
                        <a:cubicBezTo>
                          <a:pt x="1919972" y="714377"/>
                          <a:pt x="1936653" y="731058"/>
                          <a:pt x="1936653" y="751635"/>
                        </a:cubicBezTo>
                        <a:cubicBezTo>
                          <a:pt x="1936653" y="772212"/>
                          <a:pt x="1919972" y="788893"/>
                          <a:pt x="1899395" y="788893"/>
                        </a:cubicBezTo>
                        <a:cubicBezTo>
                          <a:pt x="1878818" y="788893"/>
                          <a:pt x="1862137" y="772212"/>
                          <a:pt x="1862137" y="751635"/>
                        </a:cubicBezTo>
                        <a:cubicBezTo>
                          <a:pt x="1862137" y="731058"/>
                          <a:pt x="1878818" y="714377"/>
                          <a:pt x="1899395" y="714377"/>
                        </a:cubicBezTo>
                        <a:close/>
                        <a:moveTo>
                          <a:pt x="1523158" y="695326"/>
                        </a:moveTo>
                        <a:cubicBezTo>
                          <a:pt x="1543735" y="695326"/>
                          <a:pt x="1560416" y="712007"/>
                          <a:pt x="1560416" y="732584"/>
                        </a:cubicBezTo>
                        <a:cubicBezTo>
                          <a:pt x="1560416" y="753161"/>
                          <a:pt x="1543735" y="769842"/>
                          <a:pt x="1523158" y="769842"/>
                        </a:cubicBezTo>
                        <a:cubicBezTo>
                          <a:pt x="1502581" y="769842"/>
                          <a:pt x="1485900" y="753161"/>
                          <a:pt x="1485900" y="732584"/>
                        </a:cubicBezTo>
                        <a:cubicBezTo>
                          <a:pt x="1485900" y="712007"/>
                          <a:pt x="1502581" y="695326"/>
                          <a:pt x="1523158" y="695326"/>
                        </a:cubicBezTo>
                        <a:close/>
                        <a:moveTo>
                          <a:pt x="446833" y="681038"/>
                        </a:moveTo>
                        <a:cubicBezTo>
                          <a:pt x="467410" y="681038"/>
                          <a:pt x="484091" y="697719"/>
                          <a:pt x="484091" y="718296"/>
                        </a:cubicBezTo>
                        <a:cubicBezTo>
                          <a:pt x="484091" y="738873"/>
                          <a:pt x="467410" y="755554"/>
                          <a:pt x="446833" y="755554"/>
                        </a:cubicBezTo>
                        <a:cubicBezTo>
                          <a:pt x="426256" y="755554"/>
                          <a:pt x="409575" y="738873"/>
                          <a:pt x="409575" y="718296"/>
                        </a:cubicBezTo>
                        <a:cubicBezTo>
                          <a:pt x="409575" y="697719"/>
                          <a:pt x="426256" y="681038"/>
                          <a:pt x="446833" y="681038"/>
                        </a:cubicBezTo>
                        <a:close/>
                        <a:moveTo>
                          <a:pt x="970708" y="676276"/>
                        </a:moveTo>
                        <a:cubicBezTo>
                          <a:pt x="991285" y="676276"/>
                          <a:pt x="1007966" y="692957"/>
                          <a:pt x="1007966" y="713534"/>
                        </a:cubicBezTo>
                        <a:cubicBezTo>
                          <a:pt x="1007966" y="734111"/>
                          <a:pt x="991285" y="750792"/>
                          <a:pt x="970708" y="750792"/>
                        </a:cubicBezTo>
                        <a:cubicBezTo>
                          <a:pt x="950131" y="750792"/>
                          <a:pt x="933450" y="734111"/>
                          <a:pt x="933450" y="713534"/>
                        </a:cubicBezTo>
                        <a:cubicBezTo>
                          <a:pt x="933450" y="692957"/>
                          <a:pt x="950131" y="676276"/>
                          <a:pt x="970708" y="676276"/>
                        </a:cubicBezTo>
                        <a:close/>
                        <a:moveTo>
                          <a:pt x="37258" y="676276"/>
                        </a:moveTo>
                        <a:cubicBezTo>
                          <a:pt x="57835" y="676276"/>
                          <a:pt x="74516" y="692957"/>
                          <a:pt x="74516" y="713534"/>
                        </a:cubicBezTo>
                        <a:cubicBezTo>
                          <a:pt x="74516" y="734111"/>
                          <a:pt x="57835" y="750792"/>
                          <a:pt x="37258" y="750792"/>
                        </a:cubicBezTo>
                        <a:cubicBezTo>
                          <a:pt x="16681" y="750792"/>
                          <a:pt x="0" y="734111"/>
                          <a:pt x="0" y="713534"/>
                        </a:cubicBezTo>
                        <a:cubicBezTo>
                          <a:pt x="0" y="692957"/>
                          <a:pt x="16681" y="676276"/>
                          <a:pt x="37258" y="676276"/>
                        </a:cubicBezTo>
                        <a:close/>
                        <a:moveTo>
                          <a:pt x="656383" y="652462"/>
                        </a:moveTo>
                        <a:cubicBezTo>
                          <a:pt x="676960" y="652462"/>
                          <a:pt x="693641" y="669143"/>
                          <a:pt x="693641" y="689720"/>
                        </a:cubicBezTo>
                        <a:cubicBezTo>
                          <a:pt x="693641" y="710297"/>
                          <a:pt x="676960" y="726978"/>
                          <a:pt x="656383" y="726978"/>
                        </a:cubicBezTo>
                        <a:cubicBezTo>
                          <a:pt x="635806" y="726978"/>
                          <a:pt x="619125" y="710297"/>
                          <a:pt x="619125" y="689720"/>
                        </a:cubicBezTo>
                        <a:cubicBezTo>
                          <a:pt x="619125" y="669143"/>
                          <a:pt x="635806" y="652462"/>
                          <a:pt x="656383" y="652462"/>
                        </a:cubicBezTo>
                        <a:close/>
                        <a:moveTo>
                          <a:pt x="1313608" y="547689"/>
                        </a:moveTo>
                        <a:cubicBezTo>
                          <a:pt x="1334185" y="547689"/>
                          <a:pt x="1350866" y="564370"/>
                          <a:pt x="1350866" y="584947"/>
                        </a:cubicBezTo>
                        <a:cubicBezTo>
                          <a:pt x="1350866" y="605524"/>
                          <a:pt x="1334185" y="622205"/>
                          <a:pt x="1313608" y="622205"/>
                        </a:cubicBezTo>
                        <a:cubicBezTo>
                          <a:pt x="1293031" y="622205"/>
                          <a:pt x="1276350" y="605524"/>
                          <a:pt x="1276350" y="584947"/>
                        </a:cubicBezTo>
                        <a:cubicBezTo>
                          <a:pt x="1276350" y="564370"/>
                          <a:pt x="1293031" y="547689"/>
                          <a:pt x="1313608" y="547689"/>
                        </a:cubicBezTo>
                        <a:close/>
                        <a:moveTo>
                          <a:pt x="1728991" y="503139"/>
                        </a:moveTo>
                        <a:cubicBezTo>
                          <a:pt x="1749568" y="503139"/>
                          <a:pt x="1766249" y="519820"/>
                          <a:pt x="1766249" y="540397"/>
                        </a:cubicBezTo>
                        <a:cubicBezTo>
                          <a:pt x="1766249" y="560974"/>
                          <a:pt x="1749568" y="577655"/>
                          <a:pt x="1728991" y="577655"/>
                        </a:cubicBezTo>
                        <a:cubicBezTo>
                          <a:pt x="1708414" y="577655"/>
                          <a:pt x="1691733" y="560974"/>
                          <a:pt x="1691733" y="540397"/>
                        </a:cubicBezTo>
                        <a:cubicBezTo>
                          <a:pt x="1691733" y="519820"/>
                          <a:pt x="1708414" y="503139"/>
                          <a:pt x="1728991" y="503139"/>
                        </a:cubicBezTo>
                        <a:close/>
                        <a:moveTo>
                          <a:pt x="723058" y="476250"/>
                        </a:moveTo>
                        <a:cubicBezTo>
                          <a:pt x="743635" y="476250"/>
                          <a:pt x="760316" y="492931"/>
                          <a:pt x="760316" y="513508"/>
                        </a:cubicBezTo>
                        <a:cubicBezTo>
                          <a:pt x="760316" y="534085"/>
                          <a:pt x="743635" y="550766"/>
                          <a:pt x="723058" y="550766"/>
                        </a:cubicBezTo>
                        <a:cubicBezTo>
                          <a:pt x="702481" y="550766"/>
                          <a:pt x="685800" y="534085"/>
                          <a:pt x="685800" y="513508"/>
                        </a:cubicBezTo>
                        <a:cubicBezTo>
                          <a:pt x="685800" y="492931"/>
                          <a:pt x="702481" y="476250"/>
                          <a:pt x="723058" y="476250"/>
                        </a:cubicBezTo>
                        <a:close/>
                        <a:moveTo>
                          <a:pt x="251570" y="461962"/>
                        </a:moveTo>
                        <a:cubicBezTo>
                          <a:pt x="272147" y="461962"/>
                          <a:pt x="288828" y="478643"/>
                          <a:pt x="288828" y="499220"/>
                        </a:cubicBezTo>
                        <a:cubicBezTo>
                          <a:pt x="288828" y="519797"/>
                          <a:pt x="272147" y="536478"/>
                          <a:pt x="251570" y="536478"/>
                        </a:cubicBezTo>
                        <a:cubicBezTo>
                          <a:pt x="230993" y="536478"/>
                          <a:pt x="214312" y="519797"/>
                          <a:pt x="214312" y="499220"/>
                        </a:cubicBezTo>
                        <a:cubicBezTo>
                          <a:pt x="214312" y="478643"/>
                          <a:pt x="230993" y="461962"/>
                          <a:pt x="251570" y="461962"/>
                        </a:cubicBezTo>
                        <a:close/>
                        <a:moveTo>
                          <a:pt x="1522332" y="404813"/>
                        </a:moveTo>
                        <a:cubicBezTo>
                          <a:pt x="1542909" y="404813"/>
                          <a:pt x="1559590" y="421494"/>
                          <a:pt x="1559590" y="442071"/>
                        </a:cubicBezTo>
                        <a:cubicBezTo>
                          <a:pt x="1559590" y="462648"/>
                          <a:pt x="1542909" y="479329"/>
                          <a:pt x="1522332" y="479329"/>
                        </a:cubicBezTo>
                        <a:cubicBezTo>
                          <a:pt x="1501755" y="479329"/>
                          <a:pt x="1485074" y="462648"/>
                          <a:pt x="1485074" y="442071"/>
                        </a:cubicBezTo>
                        <a:cubicBezTo>
                          <a:pt x="1485074" y="421494"/>
                          <a:pt x="1501755" y="404813"/>
                          <a:pt x="1522332" y="404813"/>
                        </a:cubicBezTo>
                        <a:close/>
                        <a:moveTo>
                          <a:pt x="1080245" y="395288"/>
                        </a:moveTo>
                        <a:cubicBezTo>
                          <a:pt x="1100822" y="395288"/>
                          <a:pt x="1117503" y="411969"/>
                          <a:pt x="1117503" y="432546"/>
                        </a:cubicBezTo>
                        <a:cubicBezTo>
                          <a:pt x="1117503" y="453123"/>
                          <a:pt x="1100822" y="469804"/>
                          <a:pt x="1080245" y="469804"/>
                        </a:cubicBezTo>
                        <a:cubicBezTo>
                          <a:pt x="1059668" y="469804"/>
                          <a:pt x="1042987" y="453123"/>
                          <a:pt x="1042987" y="432546"/>
                        </a:cubicBezTo>
                        <a:cubicBezTo>
                          <a:pt x="1042987" y="411969"/>
                          <a:pt x="1059668" y="395288"/>
                          <a:pt x="1080245" y="395288"/>
                        </a:cubicBezTo>
                        <a:close/>
                        <a:moveTo>
                          <a:pt x="513508" y="328613"/>
                        </a:moveTo>
                        <a:cubicBezTo>
                          <a:pt x="534085" y="328613"/>
                          <a:pt x="550766" y="345294"/>
                          <a:pt x="550766" y="365871"/>
                        </a:cubicBezTo>
                        <a:cubicBezTo>
                          <a:pt x="550766" y="386448"/>
                          <a:pt x="534085" y="403129"/>
                          <a:pt x="513508" y="403129"/>
                        </a:cubicBezTo>
                        <a:cubicBezTo>
                          <a:pt x="492931" y="403129"/>
                          <a:pt x="476250" y="386448"/>
                          <a:pt x="476250" y="365871"/>
                        </a:cubicBezTo>
                        <a:cubicBezTo>
                          <a:pt x="476250" y="345294"/>
                          <a:pt x="492931" y="328613"/>
                          <a:pt x="513508" y="328613"/>
                        </a:cubicBezTo>
                        <a:close/>
                        <a:moveTo>
                          <a:pt x="870695" y="247651"/>
                        </a:moveTo>
                        <a:cubicBezTo>
                          <a:pt x="891272" y="247651"/>
                          <a:pt x="907953" y="264332"/>
                          <a:pt x="907953" y="284909"/>
                        </a:cubicBezTo>
                        <a:cubicBezTo>
                          <a:pt x="907953" y="305486"/>
                          <a:pt x="891272" y="322167"/>
                          <a:pt x="870695" y="322167"/>
                        </a:cubicBezTo>
                        <a:cubicBezTo>
                          <a:pt x="850118" y="322167"/>
                          <a:pt x="833437" y="305486"/>
                          <a:pt x="833437" y="284909"/>
                        </a:cubicBezTo>
                        <a:cubicBezTo>
                          <a:pt x="833437" y="264332"/>
                          <a:pt x="850118" y="247651"/>
                          <a:pt x="870695" y="247651"/>
                        </a:cubicBezTo>
                        <a:close/>
                        <a:moveTo>
                          <a:pt x="1251695" y="185739"/>
                        </a:moveTo>
                        <a:cubicBezTo>
                          <a:pt x="1272272" y="185739"/>
                          <a:pt x="1288953" y="202420"/>
                          <a:pt x="1288953" y="222997"/>
                        </a:cubicBezTo>
                        <a:cubicBezTo>
                          <a:pt x="1288953" y="243574"/>
                          <a:pt x="1272272" y="260255"/>
                          <a:pt x="1251695" y="260255"/>
                        </a:cubicBezTo>
                        <a:cubicBezTo>
                          <a:pt x="1231118" y="260255"/>
                          <a:pt x="1214437" y="243574"/>
                          <a:pt x="1214437" y="222997"/>
                        </a:cubicBezTo>
                        <a:cubicBezTo>
                          <a:pt x="1214437" y="202420"/>
                          <a:pt x="1231118" y="185739"/>
                          <a:pt x="1251695" y="185739"/>
                        </a:cubicBezTo>
                        <a:close/>
                        <a:moveTo>
                          <a:pt x="284908" y="180975"/>
                        </a:moveTo>
                        <a:cubicBezTo>
                          <a:pt x="305485" y="180975"/>
                          <a:pt x="322166" y="197656"/>
                          <a:pt x="322166" y="218233"/>
                        </a:cubicBezTo>
                        <a:cubicBezTo>
                          <a:pt x="322166" y="238810"/>
                          <a:pt x="305485" y="255491"/>
                          <a:pt x="284908" y="255491"/>
                        </a:cubicBezTo>
                        <a:cubicBezTo>
                          <a:pt x="264331" y="255491"/>
                          <a:pt x="247650" y="238810"/>
                          <a:pt x="247650" y="218233"/>
                        </a:cubicBezTo>
                        <a:cubicBezTo>
                          <a:pt x="247650" y="197656"/>
                          <a:pt x="264331" y="180975"/>
                          <a:pt x="284908" y="180975"/>
                        </a:cubicBezTo>
                        <a:close/>
                        <a:moveTo>
                          <a:pt x="1546144" y="119063"/>
                        </a:moveTo>
                        <a:cubicBezTo>
                          <a:pt x="1566721" y="119063"/>
                          <a:pt x="1583402" y="135744"/>
                          <a:pt x="1583402" y="156321"/>
                        </a:cubicBezTo>
                        <a:cubicBezTo>
                          <a:pt x="1583402" y="176898"/>
                          <a:pt x="1566721" y="193579"/>
                          <a:pt x="1546144" y="193579"/>
                        </a:cubicBezTo>
                        <a:cubicBezTo>
                          <a:pt x="1525567" y="193579"/>
                          <a:pt x="1508886" y="176898"/>
                          <a:pt x="1508886" y="156321"/>
                        </a:cubicBezTo>
                        <a:cubicBezTo>
                          <a:pt x="1508886" y="135744"/>
                          <a:pt x="1525567" y="119063"/>
                          <a:pt x="1546144" y="119063"/>
                        </a:cubicBezTo>
                        <a:close/>
                        <a:moveTo>
                          <a:pt x="651621" y="85725"/>
                        </a:moveTo>
                        <a:cubicBezTo>
                          <a:pt x="672198" y="85725"/>
                          <a:pt x="688879" y="102406"/>
                          <a:pt x="688879" y="122983"/>
                        </a:cubicBezTo>
                        <a:cubicBezTo>
                          <a:pt x="688879" y="143560"/>
                          <a:pt x="672198" y="160241"/>
                          <a:pt x="651621" y="160241"/>
                        </a:cubicBezTo>
                        <a:cubicBezTo>
                          <a:pt x="631044" y="160241"/>
                          <a:pt x="614363" y="143560"/>
                          <a:pt x="614363" y="122983"/>
                        </a:cubicBezTo>
                        <a:cubicBezTo>
                          <a:pt x="614363" y="102406"/>
                          <a:pt x="631044" y="85725"/>
                          <a:pt x="651621" y="85725"/>
                        </a:cubicBezTo>
                        <a:close/>
                        <a:moveTo>
                          <a:pt x="1013571" y="0"/>
                        </a:moveTo>
                        <a:cubicBezTo>
                          <a:pt x="1034148" y="0"/>
                          <a:pt x="1050829" y="16681"/>
                          <a:pt x="1050829" y="37258"/>
                        </a:cubicBezTo>
                        <a:cubicBezTo>
                          <a:pt x="1050829" y="57835"/>
                          <a:pt x="1034148" y="74516"/>
                          <a:pt x="1013571" y="74516"/>
                        </a:cubicBezTo>
                        <a:cubicBezTo>
                          <a:pt x="992994" y="74516"/>
                          <a:pt x="976313" y="57835"/>
                          <a:pt x="976313" y="37258"/>
                        </a:cubicBezTo>
                        <a:cubicBezTo>
                          <a:pt x="976313" y="16681"/>
                          <a:pt x="992994" y="0"/>
                          <a:pt x="1013571" y="0"/>
                        </a:cubicBezTo>
                        <a:close/>
                      </a:path>
                    </a:pathLst>
                  </a:custGeom>
                  <a:solidFill>
                    <a:srgbClr val="003300">
                      <a:alpha val="3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0" name="星: 8 pt 479">
                    <a:extLst>
                      <a:ext uri="{FF2B5EF4-FFF2-40B4-BE49-F238E27FC236}">
                        <a16:creationId xmlns:a16="http://schemas.microsoft.com/office/drawing/2014/main" id="{A20B91D1-DDCB-40F4-A519-922557F39897}"/>
                      </a:ext>
                    </a:extLst>
                  </p:cNvPr>
                  <p:cNvSpPr/>
                  <p:nvPr/>
                </p:nvSpPr>
                <p:spPr>
                  <a:xfrm>
                    <a:off x="2797803" y="5466376"/>
                    <a:ext cx="212448" cy="107156"/>
                  </a:xfrm>
                  <a:prstGeom prst="star8">
                    <a:avLst>
                      <a:gd name="adj" fmla="val 39722"/>
                    </a:avLst>
                  </a:pr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81" name="楕円 480">
                    <a:extLst>
                      <a:ext uri="{FF2B5EF4-FFF2-40B4-BE49-F238E27FC236}">
                        <a16:creationId xmlns:a16="http://schemas.microsoft.com/office/drawing/2014/main" id="{D1BE851D-E2CD-4E61-B59B-CDDB418A9A43}"/>
                      </a:ext>
                    </a:extLst>
                  </p:cNvPr>
                  <p:cNvSpPr/>
                  <p:nvPr/>
                </p:nvSpPr>
                <p:spPr>
                  <a:xfrm>
                    <a:off x="2859881" y="5495604"/>
                    <a:ext cx="85725" cy="45719"/>
                  </a:xfrm>
                  <a:prstGeom prst="ellipse">
                    <a:avLst/>
                  </a:prstGeom>
                  <a:solidFill>
                    <a:srgbClr val="339933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C676B7AA-68D6-42CD-A2B9-DFDA39E68F7F}"/>
                    </a:ext>
                  </a:extLst>
                </p:cNvPr>
                <p:cNvSpPr/>
                <p:nvPr/>
              </p:nvSpPr>
              <p:spPr>
                <a:xfrm rot="296478">
                  <a:off x="2424125" y="1814072"/>
                  <a:ext cx="305030" cy="261424"/>
                </a:xfrm>
                <a:custGeom>
                  <a:avLst/>
                  <a:gdLst>
                    <a:gd name="connsiteX0" fmla="*/ 145189 w 304116"/>
                    <a:gd name="connsiteY0" fmla="*/ 61656 h 260642"/>
                    <a:gd name="connsiteX1" fmla="*/ 254626 w 304116"/>
                    <a:gd name="connsiteY1" fmla="*/ 114864 h 260642"/>
                    <a:gd name="connsiteX2" fmla="*/ 282220 w 304116"/>
                    <a:gd name="connsiteY2" fmla="*/ 259201 h 260642"/>
                    <a:gd name="connsiteX3" fmla="*/ 189519 w 304116"/>
                    <a:gd name="connsiteY3" fmla="*/ 179971 h 260642"/>
                    <a:gd name="connsiteX4" fmla="*/ 116176 w 304116"/>
                    <a:gd name="connsiteY4" fmla="*/ 83631 h 260642"/>
                    <a:gd name="connsiteX5" fmla="*/ 145189 w 304116"/>
                    <a:gd name="connsiteY5" fmla="*/ 61656 h 260642"/>
                    <a:gd name="connsiteX6" fmla="*/ 46549 w 304116"/>
                    <a:gd name="connsiteY6" fmla="*/ 0 h 260642"/>
                    <a:gd name="connsiteX7" fmla="*/ 93098 w 304116"/>
                    <a:gd name="connsiteY7" fmla="*/ 46549 h 260642"/>
                    <a:gd name="connsiteX8" fmla="*/ 46549 w 304116"/>
                    <a:gd name="connsiteY8" fmla="*/ 93098 h 260642"/>
                    <a:gd name="connsiteX9" fmla="*/ 0 w 304116"/>
                    <a:gd name="connsiteY9" fmla="*/ 46549 h 260642"/>
                    <a:gd name="connsiteX10" fmla="*/ 46549 w 304116"/>
                    <a:gd name="connsiteY10" fmla="*/ 0 h 260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4116" h="260642">
                      <a:moveTo>
                        <a:pt x="145189" y="61656"/>
                      </a:moveTo>
                      <a:cubicBezTo>
                        <a:pt x="181399" y="56002"/>
                        <a:pt x="233871" y="92917"/>
                        <a:pt x="254626" y="114864"/>
                      </a:cubicBezTo>
                      <a:cubicBezTo>
                        <a:pt x="282300" y="144126"/>
                        <a:pt x="333494" y="247578"/>
                        <a:pt x="282220" y="259201"/>
                      </a:cubicBezTo>
                      <a:cubicBezTo>
                        <a:pt x="230946" y="270824"/>
                        <a:pt x="217193" y="209232"/>
                        <a:pt x="189519" y="179971"/>
                      </a:cubicBezTo>
                      <a:cubicBezTo>
                        <a:pt x="161846" y="150709"/>
                        <a:pt x="89459" y="137532"/>
                        <a:pt x="116176" y="83631"/>
                      </a:cubicBezTo>
                      <a:cubicBezTo>
                        <a:pt x="122855" y="70155"/>
                        <a:pt x="133118" y="63541"/>
                        <a:pt x="145189" y="61656"/>
                      </a:cubicBezTo>
                      <a:close/>
                      <a:moveTo>
                        <a:pt x="46549" y="0"/>
                      </a:moveTo>
                      <a:cubicBezTo>
                        <a:pt x="72257" y="0"/>
                        <a:pt x="93098" y="20841"/>
                        <a:pt x="93098" y="46549"/>
                      </a:cubicBezTo>
                      <a:cubicBezTo>
                        <a:pt x="93098" y="72257"/>
                        <a:pt x="72257" y="93098"/>
                        <a:pt x="46549" y="93098"/>
                      </a:cubicBezTo>
                      <a:cubicBezTo>
                        <a:pt x="20841" y="93098"/>
                        <a:pt x="0" y="72257"/>
                        <a:pt x="0" y="46549"/>
                      </a:cubicBezTo>
                      <a:cubicBezTo>
                        <a:pt x="0" y="20841"/>
                        <a:pt x="20841" y="0"/>
                        <a:pt x="4654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469" name="グループ化 468">
                <a:extLst>
                  <a:ext uri="{FF2B5EF4-FFF2-40B4-BE49-F238E27FC236}">
                    <a16:creationId xmlns:a16="http://schemas.microsoft.com/office/drawing/2014/main" id="{070B2B17-96E9-481B-BDA9-AA48A2F8E0E1}"/>
                  </a:ext>
                </a:extLst>
              </p:cNvPr>
              <p:cNvGrpSpPr/>
              <p:nvPr/>
            </p:nvGrpSpPr>
            <p:grpSpPr>
              <a:xfrm>
                <a:off x="4707367" y="2144717"/>
                <a:ext cx="1018496" cy="953815"/>
                <a:chOff x="1170115" y="1552755"/>
                <a:chExt cx="1711108" cy="1602442"/>
              </a:xfrm>
            </p:grpSpPr>
            <p:grpSp>
              <p:nvGrpSpPr>
                <p:cNvPr id="470" name="グループ化 469">
                  <a:extLst>
                    <a:ext uri="{FF2B5EF4-FFF2-40B4-BE49-F238E27FC236}">
                      <a16:creationId xmlns:a16="http://schemas.microsoft.com/office/drawing/2014/main" id="{1D9EB29B-6523-4C98-AA7B-456A19DF65D2}"/>
                    </a:ext>
                  </a:extLst>
                </p:cNvPr>
                <p:cNvGrpSpPr/>
                <p:nvPr/>
              </p:nvGrpSpPr>
              <p:grpSpPr>
                <a:xfrm>
                  <a:off x="1170115" y="1552755"/>
                  <a:ext cx="1711108" cy="1602442"/>
                  <a:chOff x="2447331" y="5466376"/>
                  <a:chExt cx="907334" cy="766597"/>
                </a:xfrm>
              </p:grpSpPr>
              <p:sp>
                <p:nvSpPr>
                  <p:cNvPr id="472" name="楕円 471">
                    <a:extLst>
                      <a:ext uri="{FF2B5EF4-FFF2-40B4-BE49-F238E27FC236}">
                        <a16:creationId xmlns:a16="http://schemas.microsoft.com/office/drawing/2014/main" id="{903B7054-1265-4DC2-86D3-EF63CCC2E8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47331" y="5497332"/>
                    <a:ext cx="907334" cy="735641"/>
                  </a:xfrm>
                  <a:prstGeom prst="ellipse">
                    <a:avLst/>
                  </a:prstGeom>
                  <a:gradFill flip="none" rotWithShape="1">
                    <a:gsLst>
                      <a:gs pos="88000">
                        <a:srgbClr val="003300"/>
                      </a:gs>
                      <a:gs pos="0">
                        <a:srgbClr val="92D050"/>
                      </a:gs>
                      <a:gs pos="50000">
                        <a:srgbClr val="339933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3" name="フリーフォーム: 図形 472">
                    <a:extLst>
                      <a:ext uri="{FF2B5EF4-FFF2-40B4-BE49-F238E27FC236}">
                        <a16:creationId xmlns:a16="http://schemas.microsoft.com/office/drawing/2014/main" id="{DE3FA124-1044-432E-83BC-A20BF7FE0E82}"/>
                      </a:ext>
                    </a:extLst>
                  </p:cNvPr>
                  <p:cNvSpPr/>
                  <p:nvPr/>
                </p:nvSpPr>
                <p:spPr>
                  <a:xfrm>
                    <a:off x="2539212" y="5554839"/>
                    <a:ext cx="712533" cy="624922"/>
                  </a:xfrm>
                  <a:custGeom>
                    <a:avLst/>
                    <a:gdLst>
                      <a:gd name="connsiteX0" fmla="*/ 1198482 w 1936653"/>
                      <a:gd name="connsiteY0" fmla="*/ 1624013 h 1698529"/>
                      <a:gd name="connsiteX1" fmla="*/ 1235740 w 1936653"/>
                      <a:gd name="connsiteY1" fmla="*/ 1661271 h 1698529"/>
                      <a:gd name="connsiteX2" fmla="*/ 1198482 w 1936653"/>
                      <a:gd name="connsiteY2" fmla="*/ 1698529 h 1698529"/>
                      <a:gd name="connsiteX3" fmla="*/ 1161224 w 1936653"/>
                      <a:gd name="connsiteY3" fmla="*/ 1661271 h 1698529"/>
                      <a:gd name="connsiteX4" fmla="*/ 1198482 w 1936653"/>
                      <a:gd name="connsiteY4" fmla="*/ 1624013 h 1698529"/>
                      <a:gd name="connsiteX5" fmla="*/ 888920 w 1936653"/>
                      <a:gd name="connsiteY5" fmla="*/ 1585913 h 1698529"/>
                      <a:gd name="connsiteX6" fmla="*/ 926178 w 1936653"/>
                      <a:gd name="connsiteY6" fmla="*/ 1623171 h 1698529"/>
                      <a:gd name="connsiteX7" fmla="*/ 888920 w 1936653"/>
                      <a:gd name="connsiteY7" fmla="*/ 1660429 h 1698529"/>
                      <a:gd name="connsiteX8" fmla="*/ 851662 w 1936653"/>
                      <a:gd name="connsiteY8" fmla="*/ 1623171 h 1698529"/>
                      <a:gd name="connsiteX9" fmla="*/ 888920 w 1936653"/>
                      <a:gd name="connsiteY9" fmla="*/ 1585913 h 1698529"/>
                      <a:gd name="connsiteX10" fmla="*/ 1560432 w 1936653"/>
                      <a:gd name="connsiteY10" fmla="*/ 1543050 h 1698529"/>
                      <a:gd name="connsiteX11" fmla="*/ 1597690 w 1936653"/>
                      <a:gd name="connsiteY11" fmla="*/ 1580308 h 1698529"/>
                      <a:gd name="connsiteX12" fmla="*/ 1560432 w 1936653"/>
                      <a:gd name="connsiteY12" fmla="*/ 1617566 h 1698529"/>
                      <a:gd name="connsiteX13" fmla="*/ 1523174 w 1936653"/>
                      <a:gd name="connsiteY13" fmla="*/ 1580308 h 1698529"/>
                      <a:gd name="connsiteX14" fmla="*/ 1560432 w 1936653"/>
                      <a:gd name="connsiteY14" fmla="*/ 1543050 h 1698529"/>
                      <a:gd name="connsiteX15" fmla="*/ 436482 w 1936653"/>
                      <a:gd name="connsiteY15" fmla="*/ 1519238 h 1698529"/>
                      <a:gd name="connsiteX16" fmla="*/ 473740 w 1936653"/>
                      <a:gd name="connsiteY16" fmla="*/ 1556496 h 1698529"/>
                      <a:gd name="connsiteX17" fmla="*/ 436482 w 1936653"/>
                      <a:gd name="connsiteY17" fmla="*/ 1593754 h 1698529"/>
                      <a:gd name="connsiteX18" fmla="*/ 399224 w 1936653"/>
                      <a:gd name="connsiteY18" fmla="*/ 1556496 h 1698529"/>
                      <a:gd name="connsiteX19" fmla="*/ 436482 w 1936653"/>
                      <a:gd name="connsiteY19" fmla="*/ 1519238 h 1698529"/>
                      <a:gd name="connsiteX20" fmla="*/ 665908 w 1936653"/>
                      <a:gd name="connsiteY20" fmla="*/ 1471614 h 1698529"/>
                      <a:gd name="connsiteX21" fmla="*/ 703166 w 1936653"/>
                      <a:gd name="connsiteY21" fmla="*/ 1508872 h 1698529"/>
                      <a:gd name="connsiteX22" fmla="*/ 665908 w 1936653"/>
                      <a:gd name="connsiteY22" fmla="*/ 1546130 h 1698529"/>
                      <a:gd name="connsiteX23" fmla="*/ 628650 w 1936653"/>
                      <a:gd name="connsiteY23" fmla="*/ 1508872 h 1698529"/>
                      <a:gd name="connsiteX24" fmla="*/ 665908 w 1936653"/>
                      <a:gd name="connsiteY24" fmla="*/ 1471614 h 1698529"/>
                      <a:gd name="connsiteX25" fmla="*/ 1104058 w 1936653"/>
                      <a:gd name="connsiteY25" fmla="*/ 1428751 h 1698529"/>
                      <a:gd name="connsiteX26" fmla="*/ 1141316 w 1936653"/>
                      <a:gd name="connsiteY26" fmla="*/ 1466009 h 1698529"/>
                      <a:gd name="connsiteX27" fmla="*/ 1104058 w 1936653"/>
                      <a:gd name="connsiteY27" fmla="*/ 1503267 h 1698529"/>
                      <a:gd name="connsiteX28" fmla="*/ 1066800 w 1936653"/>
                      <a:gd name="connsiteY28" fmla="*/ 1466009 h 1698529"/>
                      <a:gd name="connsiteX29" fmla="*/ 1104058 w 1936653"/>
                      <a:gd name="connsiteY29" fmla="*/ 1428751 h 1698529"/>
                      <a:gd name="connsiteX30" fmla="*/ 1351708 w 1936653"/>
                      <a:gd name="connsiteY30" fmla="*/ 1414464 h 1698529"/>
                      <a:gd name="connsiteX31" fmla="*/ 1388966 w 1936653"/>
                      <a:gd name="connsiteY31" fmla="*/ 1451722 h 1698529"/>
                      <a:gd name="connsiteX32" fmla="*/ 1351708 w 1936653"/>
                      <a:gd name="connsiteY32" fmla="*/ 1488980 h 1698529"/>
                      <a:gd name="connsiteX33" fmla="*/ 1314450 w 1936653"/>
                      <a:gd name="connsiteY33" fmla="*/ 1451722 h 1698529"/>
                      <a:gd name="connsiteX34" fmla="*/ 1351708 w 1936653"/>
                      <a:gd name="connsiteY34" fmla="*/ 1414464 h 1698529"/>
                      <a:gd name="connsiteX35" fmla="*/ 203120 w 1936653"/>
                      <a:gd name="connsiteY35" fmla="*/ 1328738 h 1698529"/>
                      <a:gd name="connsiteX36" fmla="*/ 240378 w 1936653"/>
                      <a:gd name="connsiteY36" fmla="*/ 1365996 h 1698529"/>
                      <a:gd name="connsiteX37" fmla="*/ 203120 w 1936653"/>
                      <a:gd name="connsiteY37" fmla="*/ 1403254 h 1698529"/>
                      <a:gd name="connsiteX38" fmla="*/ 165862 w 1936653"/>
                      <a:gd name="connsiteY38" fmla="*/ 1365996 h 1698529"/>
                      <a:gd name="connsiteX39" fmla="*/ 203120 w 1936653"/>
                      <a:gd name="connsiteY39" fmla="*/ 1328738 h 1698529"/>
                      <a:gd name="connsiteX40" fmla="*/ 1608883 w 1936653"/>
                      <a:gd name="connsiteY40" fmla="*/ 1290639 h 1698529"/>
                      <a:gd name="connsiteX41" fmla="*/ 1646141 w 1936653"/>
                      <a:gd name="connsiteY41" fmla="*/ 1327897 h 1698529"/>
                      <a:gd name="connsiteX42" fmla="*/ 1608883 w 1936653"/>
                      <a:gd name="connsiteY42" fmla="*/ 1365155 h 1698529"/>
                      <a:gd name="connsiteX43" fmla="*/ 1571625 w 1936653"/>
                      <a:gd name="connsiteY43" fmla="*/ 1327897 h 1698529"/>
                      <a:gd name="connsiteX44" fmla="*/ 1608883 w 1936653"/>
                      <a:gd name="connsiteY44" fmla="*/ 1290639 h 1698529"/>
                      <a:gd name="connsiteX45" fmla="*/ 894508 w 1936653"/>
                      <a:gd name="connsiteY45" fmla="*/ 1281114 h 1698529"/>
                      <a:gd name="connsiteX46" fmla="*/ 931766 w 1936653"/>
                      <a:gd name="connsiteY46" fmla="*/ 1318372 h 1698529"/>
                      <a:gd name="connsiteX47" fmla="*/ 894508 w 1936653"/>
                      <a:gd name="connsiteY47" fmla="*/ 1355630 h 1698529"/>
                      <a:gd name="connsiteX48" fmla="*/ 857250 w 1936653"/>
                      <a:gd name="connsiteY48" fmla="*/ 1318372 h 1698529"/>
                      <a:gd name="connsiteX49" fmla="*/ 894508 w 1936653"/>
                      <a:gd name="connsiteY49" fmla="*/ 1281114 h 1698529"/>
                      <a:gd name="connsiteX50" fmla="*/ 484090 w 1936653"/>
                      <a:gd name="connsiteY50" fmla="*/ 1253381 h 1698529"/>
                      <a:gd name="connsiteX51" fmla="*/ 521348 w 1936653"/>
                      <a:gd name="connsiteY51" fmla="*/ 1290639 h 1698529"/>
                      <a:gd name="connsiteX52" fmla="*/ 484090 w 1936653"/>
                      <a:gd name="connsiteY52" fmla="*/ 1327897 h 1698529"/>
                      <a:gd name="connsiteX53" fmla="*/ 446832 w 1936653"/>
                      <a:gd name="connsiteY53" fmla="*/ 1290639 h 1698529"/>
                      <a:gd name="connsiteX54" fmla="*/ 484090 w 1936653"/>
                      <a:gd name="connsiteY54" fmla="*/ 1253381 h 1698529"/>
                      <a:gd name="connsiteX55" fmla="*/ 1156446 w 1936653"/>
                      <a:gd name="connsiteY55" fmla="*/ 1138238 h 1698529"/>
                      <a:gd name="connsiteX56" fmla="*/ 1193704 w 1936653"/>
                      <a:gd name="connsiteY56" fmla="*/ 1175496 h 1698529"/>
                      <a:gd name="connsiteX57" fmla="*/ 1156446 w 1936653"/>
                      <a:gd name="connsiteY57" fmla="*/ 1212754 h 1698529"/>
                      <a:gd name="connsiteX58" fmla="*/ 1119188 w 1936653"/>
                      <a:gd name="connsiteY58" fmla="*/ 1175496 h 1698529"/>
                      <a:gd name="connsiteX59" fmla="*/ 1156446 w 1936653"/>
                      <a:gd name="connsiteY59" fmla="*/ 1138238 h 1698529"/>
                      <a:gd name="connsiteX60" fmla="*/ 1394571 w 1936653"/>
                      <a:gd name="connsiteY60" fmla="*/ 1119188 h 1698529"/>
                      <a:gd name="connsiteX61" fmla="*/ 1431829 w 1936653"/>
                      <a:gd name="connsiteY61" fmla="*/ 1156446 h 1698529"/>
                      <a:gd name="connsiteX62" fmla="*/ 1394571 w 1936653"/>
                      <a:gd name="connsiteY62" fmla="*/ 1193704 h 1698529"/>
                      <a:gd name="connsiteX63" fmla="*/ 1357313 w 1936653"/>
                      <a:gd name="connsiteY63" fmla="*/ 1156446 h 1698529"/>
                      <a:gd name="connsiteX64" fmla="*/ 1394571 w 1936653"/>
                      <a:gd name="connsiteY64" fmla="*/ 1119188 h 1698529"/>
                      <a:gd name="connsiteX65" fmla="*/ 680196 w 1936653"/>
                      <a:gd name="connsiteY65" fmla="*/ 1109663 h 1698529"/>
                      <a:gd name="connsiteX66" fmla="*/ 717454 w 1936653"/>
                      <a:gd name="connsiteY66" fmla="*/ 1146921 h 1698529"/>
                      <a:gd name="connsiteX67" fmla="*/ 680196 w 1936653"/>
                      <a:gd name="connsiteY67" fmla="*/ 1184179 h 1698529"/>
                      <a:gd name="connsiteX68" fmla="*/ 642938 w 1936653"/>
                      <a:gd name="connsiteY68" fmla="*/ 1146921 h 1698529"/>
                      <a:gd name="connsiteX69" fmla="*/ 680196 w 1936653"/>
                      <a:gd name="connsiteY69" fmla="*/ 1109663 h 1698529"/>
                      <a:gd name="connsiteX70" fmla="*/ 265858 w 1936653"/>
                      <a:gd name="connsiteY70" fmla="*/ 1100137 h 1698529"/>
                      <a:gd name="connsiteX71" fmla="*/ 303116 w 1936653"/>
                      <a:gd name="connsiteY71" fmla="*/ 1137395 h 1698529"/>
                      <a:gd name="connsiteX72" fmla="*/ 265858 w 1936653"/>
                      <a:gd name="connsiteY72" fmla="*/ 1174653 h 1698529"/>
                      <a:gd name="connsiteX73" fmla="*/ 228600 w 1936653"/>
                      <a:gd name="connsiteY73" fmla="*/ 1137395 h 1698529"/>
                      <a:gd name="connsiteX74" fmla="*/ 265858 w 1936653"/>
                      <a:gd name="connsiteY74" fmla="*/ 1100137 h 1698529"/>
                      <a:gd name="connsiteX75" fmla="*/ 1846182 w 1936653"/>
                      <a:gd name="connsiteY75" fmla="*/ 1076325 h 1698529"/>
                      <a:gd name="connsiteX76" fmla="*/ 1883440 w 1936653"/>
                      <a:gd name="connsiteY76" fmla="*/ 1113583 h 1698529"/>
                      <a:gd name="connsiteX77" fmla="*/ 1846182 w 1936653"/>
                      <a:gd name="connsiteY77" fmla="*/ 1150841 h 1698529"/>
                      <a:gd name="connsiteX78" fmla="*/ 1808924 w 1936653"/>
                      <a:gd name="connsiteY78" fmla="*/ 1113583 h 1698529"/>
                      <a:gd name="connsiteX79" fmla="*/ 1846182 w 1936653"/>
                      <a:gd name="connsiteY79" fmla="*/ 1076325 h 1698529"/>
                      <a:gd name="connsiteX80" fmla="*/ 1604120 w 1936653"/>
                      <a:gd name="connsiteY80" fmla="*/ 1019176 h 1698529"/>
                      <a:gd name="connsiteX81" fmla="*/ 1641378 w 1936653"/>
                      <a:gd name="connsiteY81" fmla="*/ 1056434 h 1698529"/>
                      <a:gd name="connsiteX82" fmla="*/ 1604120 w 1936653"/>
                      <a:gd name="connsiteY82" fmla="*/ 1093692 h 1698529"/>
                      <a:gd name="connsiteX83" fmla="*/ 1566862 w 1936653"/>
                      <a:gd name="connsiteY83" fmla="*/ 1056434 h 1698529"/>
                      <a:gd name="connsiteX84" fmla="*/ 1604120 w 1936653"/>
                      <a:gd name="connsiteY84" fmla="*/ 1019176 h 1698529"/>
                      <a:gd name="connsiteX85" fmla="*/ 470646 w 1936653"/>
                      <a:gd name="connsiteY85" fmla="*/ 962026 h 1698529"/>
                      <a:gd name="connsiteX86" fmla="*/ 507904 w 1936653"/>
                      <a:gd name="connsiteY86" fmla="*/ 999284 h 1698529"/>
                      <a:gd name="connsiteX87" fmla="*/ 470646 w 1936653"/>
                      <a:gd name="connsiteY87" fmla="*/ 1036542 h 1698529"/>
                      <a:gd name="connsiteX88" fmla="*/ 433388 w 1936653"/>
                      <a:gd name="connsiteY88" fmla="*/ 999284 h 1698529"/>
                      <a:gd name="connsiteX89" fmla="*/ 470646 w 1936653"/>
                      <a:gd name="connsiteY89" fmla="*/ 962026 h 1698529"/>
                      <a:gd name="connsiteX90" fmla="*/ 873353 w 1936653"/>
                      <a:gd name="connsiteY90" fmla="*/ 943629 h 1698529"/>
                      <a:gd name="connsiteX91" fmla="*/ 910611 w 1936653"/>
                      <a:gd name="connsiteY91" fmla="*/ 980887 h 1698529"/>
                      <a:gd name="connsiteX92" fmla="*/ 873353 w 1936653"/>
                      <a:gd name="connsiteY92" fmla="*/ 1018145 h 1698529"/>
                      <a:gd name="connsiteX93" fmla="*/ 836095 w 1936653"/>
                      <a:gd name="connsiteY93" fmla="*/ 980887 h 1698529"/>
                      <a:gd name="connsiteX94" fmla="*/ 873353 w 1936653"/>
                      <a:gd name="connsiteY94" fmla="*/ 943629 h 1698529"/>
                      <a:gd name="connsiteX95" fmla="*/ 1129273 w 1936653"/>
                      <a:gd name="connsiteY95" fmla="*/ 912715 h 1698529"/>
                      <a:gd name="connsiteX96" fmla="*/ 1166531 w 1936653"/>
                      <a:gd name="connsiteY96" fmla="*/ 949973 h 1698529"/>
                      <a:gd name="connsiteX97" fmla="*/ 1129273 w 1936653"/>
                      <a:gd name="connsiteY97" fmla="*/ 987231 h 1698529"/>
                      <a:gd name="connsiteX98" fmla="*/ 1092015 w 1936653"/>
                      <a:gd name="connsiteY98" fmla="*/ 949973 h 1698529"/>
                      <a:gd name="connsiteX99" fmla="*/ 1129273 w 1936653"/>
                      <a:gd name="connsiteY99" fmla="*/ 912715 h 1698529"/>
                      <a:gd name="connsiteX100" fmla="*/ 1394570 w 1936653"/>
                      <a:gd name="connsiteY100" fmla="*/ 871539 h 1698529"/>
                      <a:gd name="connsiteX101" fmla="*/ 1431828 w 1936653"/>
                      <a:gd name="connsiteY101" fmla="*/ 908797 h 1698529"/>
                      <a:gd name="connsiteX102" fmla="*/ 1394570 w 1936653"/>
                      <a:gd name="connsiteY102" fmla="*/ 946055 h 1698529"/>
                      <a:gd name="connsiteX103" fmla="*/ 1357312 w 1936653"/>
                      <a:gd name="connsiteY103" fmla="*/ 908797 h 1698529"/>
                      <a:gd name="connsiteX104" fmla="*/ 1394570 w 1936653"/>
                      <a:gd name="connsiteY104" fmla="*/ 871539 h 1698529"/>
                      <a:gd name="connsiteX105" fmla="*/ 1696605 w 1936653"/>
                      <a:gd name="connsiteY105" fmla="*/ 857060 h 1698529"/>
                      <a:gd name="connsiteX106" fmla="*/ 1733863 w 1936653"/>
                      <a:gd name="connsiteY106" fmla="*/ 894318 h 1698529"/>
                      <a:gd name="connsiteX107" fmla="*/ 1696605 w 1936653"/>
                      <a:gd name="connsiteY107" fmla="*/ 931576 h 1698529"/>
                      <a:gd name="connsiteX108" fmla="*/ 1659347 w 1936653"/>
                      <a:gd name="connsiteY108" fmla="*/ 894318 h 1698529"/>
                      <a:gd name="connsiteX109" fmla="*/ 1696605 w 1936653"/>
                      <a:gd name="connsiteY109" fmla="*/ 857060 h 1698529"/>
                      <a:gd name="connsiteX110" fmla="*/ 656383 w 1936653"/>
                      <a:gd name="connsiteY110" fmla="*/ 828675 h 1698529"/>
                      <a:gd name="connsiteX111" fmla="*/ 693641 w 1936653"/>
                      <a:gd name="connsiteY111" fmla="*/ 865933 h 1698529"/>
                      <a:gd name="connsiteX112" fmla="*/ 656383 w 1936653"/>
                      <a:gd name="connsiteY112" fmla="*/ 903191 h 1698529"/>
                      <a:gd name="connsiteX113" fmla="*/ 619125 w 1936653"/>
                      <a:gd name="connsiteY113" fmla="*/ 865933 h 1698529"/>
                      <a:gd name="connsiteX114" fmla="*/ 656383 w 1936653"/>
                      <a:gd name="connsiteY114" fmla="*/ 828675 h 1698529"/>
                      <a:gd name="connsiteX115" fmla="*/ 246808 w 1936653"/>
                      <a:gd name="connsiteY115" fmla="*/ 823913 h 1698529"/>
                      <a:gd name="connsiteX116" fmla="*/ 284066 w 1936653"/>
                      <a:gd name="connsiteY116" fmla="*/ 861171 h 1698529"/>
                      <a:gd name="connsiteX117" fmla="*/ 246808 w 1936653"/>
                      <a:gd name="connsiteY117" fmla="*/ 898429 h 1698529"/>
                      <a:gd name="connsiteX118" fmla="*/ 209550 w 1936653"/>
                      <a:gd name="connsiteY118" fmla="*/ 861171 h 1698529"/>
                      <a:gd name="connsiteX119" fmla="*/ 246808 w 1936653"/>
                      <a:gd name="connsiteY119" fmla="*/ 823913 h 1698529"/>
                      <a:gd name="connsiteX120" fmla="*/ 1219761 w 1936653"/>
                      <a:gd name="connsiteY120" fmla="*/ 726977 h 1698529"/>
                      <a:gd name="connsiteX121" fmla="*/ 1257019 w 1936653"/>
                      <a:gd name="connsiteY121" fmla="*/ 764235 h 1698529"/>
                      <a:gd name="connsiteX122" fmla="*/ 1219761 w 1936653"/>
                      <a:gd name="connsiteY122" fmla="*/ 801493 h 1698529"/>
                      <a:gd name="connsiteX123" fmla="*/ 1182503 w 1936653"/>
                      <a:gd name="connsiteY123" fmla="*/ 764235 h 1698529"/>
                      <a:gd name="connsiteX124" fmla="*/ 1219761 w 1936653"/>
                      <a:gd name="connsiteY124" fmla="*/ 726977 h 1698529"/>
                      <a:gd name="connsiteX125" fmla="*/ 1899395 w 1936653"/>
                      <a:gd name="connsiteY125" fmla="*/ 714377 h 1698529"/>
                      <a:gd name="connsiteX126" fmla="*/ 1936653 w 1936653"/>
                      <a:gd name="connsiteY126" fmla="*/ 751635 h 1698529"/>
                      <a:gd name="connsiteX127" fmla="*/ 1899395 w 1936653"/>
                      <a:gd name="connsiteY127" fmla="*/ 788893 h 1698529"/>
                      <a:gd name="connsiteX128" fmla="*/ 1862137 w 1936653"/>
                      <a:gd name="connsiteY128" fmla="*/ 751635 h 1698529"/>
                      <a:gd name="connsiteX129" fmla="*/ 1899395 w 1936653"/>
                      <a:gd name="connsiteY129" fmla="*/ 714377 h 1698529"/>
                      <a:gd name="connsiteX130" fmla="*/ 1523158 w 1936653"/>
                      <a:gd name="connsiteY130" fmla="*/ 695326 h 1698529"/>
                      <a:gd name="connsiteX131" fmla="*/ 1560416 w 1936653"/>
                      <a:gd name="connsiteY131" fmla="*/ 732584 h 1698529"/>
                      <a:gd name="connsiteX132" fmla="*/ 1523158 w 1936653"/>
                      <a:gd name="connsiteY132" fmla="*/ 769842 h 1698529"/>
                      <a:gd name="connsiteX133" fmla="*/ 1485900 w 1936653"/>
                      <a:gd name="connsiteY133" fmla="*/ 732584 h 1698529"/>
                      <a:gd name="connsiteX134" fmla="*/ 1523158 w 1936653"/>
                      <a:gd name="connsiteY134" fmla="*/ 695326 h 1698529"/>
                      <a:gd name="connsiteX135" fmla="*/ 446833 w 1936653"/>
                      <a:gd name="connsiteY135" fmla="*/ 681038 h 1698529"/>
                      <a:gd name="connsiteX136" fmla="*/ 484091 w 1936653"/>
                      <a:gd name="connsiteY136" fmla="*/ 718296 h 1698529"/>
                      <a:gd name="connsiteX137" fmla="*/ 446833 w 1936653"/>
                      <a:gd name="connsiteY137" fmla="*/ 755554 h 1698529"/>
                      <a:gd name="connsiteX138" fmla="*/ 409575 w 1936653"/>
                      <a:gd name="connsiteY138" fmla="*/ 718296 h 1698529"/>
                      <a:gd name="connsiteX139" fmla="*/ 446833 w 1936653"/>
                      <a:gd name="connsiteY139" fmla="*/ 681038 h 1698529"/>
                      <a:gd name="connsiteX140" fmla="*/ 970708 w 1936653"/>
                      <a:gd name="connsiteY140" fmla="*/ 676276 h 1698529"/>
                      <a:gd name="connsiteX141" fmla="*/ 1007966 w 1936653"/>
                      <a:gd name="connsiteY141" fmla="*/ 713534 h 1698529"/>
                      <a:gd name="connsiteX142" fmla="*/ 970708 w 1936653"/>
                      <a:gd name="connsiteY142" fmla="*/ 750792 h 1698529"/>
                      <a:gd name="connsiteX143" fmla="*/ 933450 w 1936653"/>
                      <a:gd name="connsiteY143" fmla="*/ 713534 h 1698529"/>
                      <a:gd name="connsiteX144" fmla="*/ 970708 w 1936653"/>
                      <a:gd name="connsiteY144" fmla="*/ 676276 h 1698529"/>
                      <a:gd name="connsiteX145" fmla="*/ 37258 w 1936653"/>
                      <a:gd name="connsiteY145" fmla="*/ 676276 h 1698529"/>
                      <a:gd name="connsiteX146" fmla="*/ 74516 w 1936653"/>
                      <a:gd name="connsiteY146" fmla="*/ 713534 h 1698529"/>
                      <a:gd name="connsiteX147" fmla="*/ 37258 w 1936653"/>
                      <a:gd name="connsiteY147" fmla="*/ 750792 h 1698529"/>
                      <a:gd name="connsiteX148" fmla="*/ 0 w 1936653"/>
                      <a:gd name="connsiteY148" fmla="*/ 713534 h 1698529"/>
                      <a:gd name="connsiteX149" fmla="*/ 37258 w 1936653"/>
                      <a:gd name="connsiteY149" fmla="*/ 676276 h 1698529"/>
                      <a:gd name="connsiteX150" fmla="*/ 656383 w 1936653"/>
                      <a:gd name="connsiteY150" fmla="*/ 652462 h 1698529"/>
                      <a:gd name="connsiteX151" fmla="*/ 693641 w 1936653"/>
                      <a:gd name="connsiteY151" fmla="*/ 689720 h 1698529"/>
                      <a:gd name="connsiteX152" fmla="*/ 656383 w 1936653"/>
                      <a:gd name="connsiteY152" fmla="*/ 726978 h 1698529"/>
                      <a:gd name="connsiteX153" fmla="*/ 619125 w 1936653"/>
                      <a:gd name="connsiteY153" fmla="*/ 689720 h 1698529"/>
                      <a:gd name="connsiteX154" fmla="*/ 656383 w 1936653"/>
                      <a:gd name="connsiteY154" fmla="*/ 652462 h 1698529"/>
                      <a:gd name="connsiteX155" fmla="*/ 1313608 w 1936653"/>
                      <a:gd name="connsiteY155" fmla="*/ 547689 h 1698529"/>
                      <a:gd name="connsiteX156" fmla="*/ 1350866 w 1936653"/>
                      <a:gd name="connsiteY156" fmla="*/ 584947 h 1698529"/>
                      <a:gd name="connsiteX157" fmla="*/ 1313608 w 1936653"/>
                      <a:gd name="connsiteY157" fmla="*/ 622205 h 1698529"/>
                      <a:gd name="connsiteX158" fmla="*/ 1276350 w 1936653"/>
                      <a:gd name="connsiteY158" fmla="*/ 584947 h 1698529"/>
                      <a:gd name="connsiteX159" fmla="*/ 1313608 w 1936653"/>
                      <a:gd name="connsiteY159" fmla="*/ 547689 h 1698529"/>
                      <a:gd name="connsiteX160" fmla="*/ 1728991 w 1936653"/>
                      <a:gd name="connsiteY160" fmla="*/ 503139 h 1698529"/>
                      <a:gd name="connsiteX161" fmla="*/ 1766249 w 1936653"/>
                      <a:gd name="connsiteY161" fmla="*/ 540397 h 1698529"/>
                      <a:gd name="connsiteX162" fmla="*/ 1728991 w 1936653"/>
                      <a:gd name="connsiteY162" fmla="*/ 577655 h 1698529"/>
                      <a:gd name="connsiteX163" fmla="*/ 1691733 w 1936653"/>
                      <a:gd name="connsiteY163" fmla="*/ 540397 h 1698529"/>
                      <a:gd name="connsiteX164" fmla="*/ 1728991 w 1936653"/>
                      <a:gd name="connsiteY164" fmla="*/ 503139 h 1698529"/>
                      <a:gd name="connsiteX165" fmla="*/ 723058 w 1936653"/>
                      <a:gd name="connsiteY165" fmla="*/ 476250 h 1698529"/>
                      <a:gd name="connsiteX166" fmla="*/ 760316 w 1936653"/>
                      <a:gd name="connsiteY166" fmla="*/ 513508 h 1698529"/>
                      <a:gd name="connsiteX167" fmla="*/ 723058 w 1936653"/>
                      <a:gd name="connsiteY167" fmla="*/ 550766 h 1698529"/>
                      <a:gd name="connsiteX168" fmla="*/ 685800 w 1936653"/>
                      <a:gd name="connsiteY168" fmla="*/ 513508 h 1698529"/>
                      <a:gd name="connsiteX169" fmla="*/ 723058 w 1936653"/>
                      <a:gd name="connsiteY169" fmla="*/ 476250 h 1698529"/>
                      <a:gd name="connsiteX170" fmla="*/ 251570 w 1936653"/>
                      <a:gd name="connsiteY170" fmla="*/ 461962 h 1698529"/>
                      <a:gd name="connsiteX171" fmla="*/ 288828 w 1936653"/>
                      <a:gd name="connsiteY171" fmla="*/ 499220 h 1698529"/>
                      <a:gd name="connsiteX172" fmla="*/ 251570 w 1936653"/>
                      <a:gd name="connsiteY172" fmla="*/ 536478 h 1698529"/>
                      <a:gd name="connsiteX173" fmla="*/ 214312 w 1936653"/>
                      <a:gd name="connsiteY173" fmla="*/ 499220 h 1698529"/>
                      <a:gd name="connsiteX174" fmla="*/ 251570 w 1936653"/>
                      <a:gd name="connsiteY174" fmla="*/ 461962 h 1698529"/>
                      <a:gd name="connsiteX175" fmla="*/ 1522332 w 1936653"/>
                      <a:gd name="connsiteY175" fmla="*/ 404813 h 1698529"/>
                      <a:gd name="connsiteX176" fmla="*/ 1559590 w 1936653"/>
                      <a:gd name="connsiteY176" fmla="*/ 442071 h 1698529"/>
                      <a:gd name="connsiteX177" fmla="*/ 1522332 w 1936653"/>
                      <a:gd name="connsiteY177" fmla="*/ 479329 h 1698529"/>
                      <a:gd name="connsiteX178" fmla="*/ 1485074 w 1936653"/>
                      <a:gd name="connsiteY178" fmla="*/ 442071 h 1698529"/>
                      <a:gd name="connsiteX179" fmla="*/ 1522332 w 1936653"/>
                      <a:gd name="connsiteY179" fmla="*/ 404813 h 1698529"/>
                      <a:gd name="connsiteX180" fmla="*/ 1080245 w 1936653"/>
                      <a:gd name="connsiteY180" fmla="*/ 395288 h 1698529"/>
                      <a:gd name="connsiteX181" fmla="*/ 1117503 w 1936653"/>
                      <a:gd name="connsiteY181" fmla="*/ 432546 h 1698529"/>
                      <a:gd name="connsiteX182" fmla="*/ 1080245 w 1936653"/>
                      <a:gd name="connsiteY182" fmla="*/ 469804 h 1698529"/>
                      <a:gd name="connsiteX183" fmla="*/ 1042987 w 1936653"/>
                      <a:gd name="connsiteY183" fmla="*/ 432546 h 1698529"/>
                      <a:gd name="connsiteX184" fmla="*/ 1080245 w 1936653"/>
                      <a:gd name="connsiteY184" fmla="*/ 395288 h 1698529"/>
                      <a:gd name="connsiteX185" fmla="*/ 513508 w 1936653"/>
                      <a:gd name="connsiteY185" fmla="*/ 328613 h 1698529"/>
                      <a:gd name="connsiteX186" fmla="*/ 550766 w 1936653"/>
                      <a:gd name="connsiteY186" fmla="*/ 365871 h 1698529"/>
                      <a:gd name="connsiteX187" fmla="*/ 513508 w 1936653"/>
                      <a:gd name="connsiteY187" fmla="*/ 403129 h 1698529"/>
                      <a:gd name="connsiteX188" fmla="*/ 476250 w 1936653"/>
                      <a:gd name="connsiteY188" fmla="*/ 365871 h 1698529"/>
                      <a:gd name="connsiteX189" fmla="*/ 513508 w 1936653"/>
                      <a:gd name="connsiteY189" fmla="*/ 328613 h 1698529"/>
                      <a:gd name="connsiteX190" fmla="*/ 870695 w 1936653"/>
                      <a:gd name="connsiteY190" fmla="*/ 247651 h 1698529"/>
                      <a:gd name="connsiteX191" fmla="*/ 907953 w 1936653"/>
                      <a:gd name="connsiteY191" fmla="*/ 284909 h 1698529"/>
                      <a:gd name="connsiteX192" fmla="*/ 870695 w 1936653"/>
                      <a:gd name="connsiteY192" fmla="*/ 322167 h 1698529"/>
                      <a:gd name="connsiteX193" fmla="*/ 833437 w 1936653"/>
                      <a:gd name="connsiteY193" fmla="*/ 284909 h 1698529"/>
                      <a:gd name="connsiteX194" fmla="*/ 870695 w 1936653"/>
                      <a:gd name="connsiteY194" fmla="*/ 247651 h 1698529"/>
                      <a:gd name="connsiteX195" fmla="*/ 1251695 w 1936653"/>
                      <a:gd name="connsiteY195" fmla="*/ 185739 h 1698529"/>
                      <a:gd name="connsiteX196" fmla="*/ 1288953 w 1936653"/>
                      <a:gd name="connsiteY196" fmla="*/ 222997 h 1698529"/>
                      <a:gd name="connsiteX197" fmla="*/ 1251695 w 1936653"/>
                      <a:gd name="connsiteY197" fmla="*/ 260255 h 1698529"/>
                      <a:gd name="connsiteX198" fmla="*/ 1214437 w 1936653"/>
                      <a:gd name="connsiteY198" fmla="*/ 222997 h 1698529"/>
                      <a:gd name="connsiteX199" fmla="*/ 1251695 w 1936653"/>
                      <a:gd name="connsiteY199" fmla="*/ 185739 h 1698529"/>
                      <a:gd name="connsiteX200" fmla="*/ 284908 w 1936653"/>
                      <a:gd name="connsiteY200" fmla="*/ 180975 h 1698529"/>
                      <a:gd name="connsiteX201" fmla="*/ 322166 w 1936653"/>
                      <a:gd name="connsiteY201" fmla="*/ 218233 h 1698529"/>
                      <a:gd name="connsiteX202" fmla="*/ 284908 w 1936653"/>
                      <a:gd name="connsiteY202" fmla="*/ 255491 h 1698529"/>
                      <a:gd name="connsiteX203" fmla="*/ 247650 w 1936653"/>
                      <a:gd name="connsiteY203" fmla="*/ 218233 h 1698529"/>
                      <a:gd name="connsiteX204" fmla="*/ 284908 w 1936653"/>
                      <a:gd name="connsiteY204" fmla="*/ 180975 h 1698529"/>
                      <a:gd name="connsiteX205" fmla="*/ 1546144 w 1936653"/>
                      <a:gd name="connsiteY205" fmla="*/ 119063 h 1698529"/>
                      <a:gd name="connsiteX206" fmla="*/ 1583402 w 1936653"/>
                      <a:gd name="connsiteY206" fmla="*/ 156321 h 1698529"/>
                      <a:gd name="connsiteX207" fmla="*/ 1546144 w 1936653"/>
                      <a:gd name="connsiteY207" fmla="*/ 193579 h 1698529"/>
                      <a:gd name="connsiteX208" fmla="*/ 1508886 w 1936653"/>
                      <a:gd name="connsiteY208" fmla="*/ 156321 h 1698529"/>
                      <a:gd name="connsiteX209" fmla="*/ 1546144 w 1936653"/>
                      <a:gd name="connsiteY209" fmla="*/ 119063 h 1698529"/>
                      <a:gd name="connsiteX210" fmla="*/ 651621 w 1936653"/>
                      <a:gd name="connsiteY210" fmla="*/ 85725 h 1698529"/>
                      <a:gd name="connsiteX211" fmla="*/ 688879 w 1936653"/>
                      <a:gd name="connsiteY211" fmla="*/ 122983 h 1698529"/>
                      <a:gd name="connsiteX212" fmla="*/ 651621 w 1936653"/>
                      <a:gd name="connsiteY212" fmla="*/ 160241 h 1698529"/>
                      <a:gd name="connsiteX213" fmla="*/ 614363 w 1936653"/>
                      <a:gd name="connsiteY213" fmla="*/ 122983 h 1698529"/>
                      <a:gd name="connsiteX214" fmla="*/ 651621 w 1936653"/>
                      <a:gd name="connsiteY214" fmla="*/ 85725 h 1698529"/>
                      <a:gd name="connsiteX215" fmla="*/ 1013571 w 1936653"/>
                      <a:gd name="connsiteY215" fmla="*/ 0 h 1698529"/>
                      <a:gd name="connsiteX216" fmla="*/ 1050829 w 1936653"/>
                      <a:gd name="connsiteY216" fmla="*/ 37258 h 1698529"/>
                      <a:gd name="connsiteX217" fmla="*/ 1013571 w 1936653"/>
                      <a:gd name="connsiteY217" fmla="*/ 74516 h 1698529"/>
                      <a:gd name="connsiteX218" fmla="*/ 976313 w 1936653"/>
                      <a:gd name="connsiteY218" fmla="*/ 37258 h 1698529"/>
                      <a:gd name="connsiteX219" fmla="*/ 1013571 w 1936653"/>
                      <a:gd name="connsiteY219" fmla="*/ 0 h 169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</a:cxnLst>
                    <a:rect l="l" t="t" r="r" b="b"/>
                    <a:pathLst>
                      <a:path w="1936653" h="1698529">
                        <a:moveTo>
                          <a:pt x="1198482" y="1624013"/>
                        </a:moveTo>
                        <a:cubicBezTo>
                          <a:pt x="1219059" y="1624013"/>
                          <a:pt x="1235740" y="1640694"/>
                          <a:pt x="1235740" y="1661271"/>
                        </a:cubicBezTo>
                        <a:cubicBezTo>
                          <a:pt x="1235740" y="1681848"/>
                          <a:pt x="1219059" y="1698529"/>
                          <a:pt x="1198482" y="1698529"/>
                        </a:cubicBezTo>
                        <a:cubicBezTo>
                          <a:pt x="1177905" y="1698529"/>
                          <a:pt x="1161224" y="1681848"/>
                          <a:pt x="1161224" y="1661271"/>
                        </a:cubicBezTo>
                        <a:cubicBezTo>
                          <a:pt x="1161224" y="1640694"/>
                          <a:pt x="1177905" y="1624013"/>
                          <a:pt x="1198482" y="1624013"/>
                        </a:cubicBezTo>
                        <a:close/>
                        <a:moveTo>
                          <a:pt x="888920" y="1585913"/>
                        </a:moveTo>
                        <a:cubicBezTo>
                          <a:pt x="909497" y="1585913"/>
                          <a:pt x="926178" y="1602594"/>
                          <a:pt x="926178" y="1623171"/>
                        </a:cubicBezTo>
                        <a:cubicBezTo>
                          <a:pt x="926178" y="1643748"/>
                          <a:pt x="909497" y="1660429"/>
                          <a:pt x="888920" y="1660429"/>
                        </a:cubicBezTo>
                        <a:cubicBezTo>
                          <a:pt x="868343" y="1660429"/>
                          <a:pt x="851662" y="1643748"/>
                          <a:pt x="851662" y="1623171"/>
                        </a:cubicBezTo>
                        <a:cubicBezTo>
                          <a:pt x="851662" y="1602594"/>
                          <a:pt x="868343" y="1585913"/>
                          <a:pt x="888920" y="1585913"/>
                        </a:cubicBezTo>
                        <a:close/>
                        <a:moveTo>
                          <a:pt x="1560432" y="1543050"/>
                        </a:moveTo>
                        <a:cubicBezTo>
                          <a:pt x="1581009" y="1543050"/>
                          <a:pt x="1597690" y="1559731"/>
                          <a:pt x="1597690" y="1580308"/>
                        </a:cubicBezTo>
                        <a:cubicBezTo>
                          <a:pt x="1597690" y="1600885"/>
                          <a:pt x="1581009" y="1617566"/>
                          <a:pt x="1560432" y="1617566"/>
                        </a:cubicBezTo>
                        <a:cubicBezTo>
                          <a:pt x="1539855" y="1617566"/>
                          <a:pt x="1523174" y="1600885"/>
                          <a:pt x="1523174" y="1580308"/>
                        </a:cubicBezTo>
                        <a:cubicBezTo>
                          <a:pt x="1523174" y="1559731"/>
                          <a:pt x="1539855" y="1543050"/>
                          <a:pt x="1560432" y="1543050"/>
                        </a:cubicBezTo>
                        <a:close/>
                        <a:moveTo>
                          <a:pt x="436482" y="1519238"/>
                        </a:moveTo>
                        <a:cubicBezTo>
                          <a:pt x="457059" y="1519238"/>
                          <a:pt x="473740" y="1535919"/>
                          <a:pt x="473740" y="1556496"/>
                        </a:cubicBezTo>
                        <a:cubicBezTo>
                          <a:pt x="473740" y="1577073"/>
                          <a:pt x="457059" y="1593754"/>
                          <a:pt x="436482" y="1593754"/>
                        </a:cubicBezTo>
                        <a:cubicBezTo>
                          <a:pt x="415905" y="1593754"/>
                          <a:pt x="399224" y="1577073"/>
                          <a:pt x="399224" y="1556496"/>
                        </a:cubicBezTo>
                        <a:cubicBezTo>
                          <a:pt x="399224" y="1535919"/>
                          <a:pt x="415905" y="1519238"/>
                          <a:pt x="436482" y="1519238"/>
                        </a:cubicBezTo>
                        <a:close/>
                        <a:moveTo>
                          <a:pt x="665908" y="1471614"/>
                        </a:moveTo>
                        <a:cubicBezTo>
                          <a:pt x="686485" y="1471614"/>
                          <a:pt x="703166" y="1488295"/>
                          <a:pt x="703166" y="1508872"/>
                        </a:cubicBezTo>
                        <a:cubicBezTo>
                          <a:pt x="703166" y="1529449"/>
                          <a:pt x="686485" y="1546130"/>
                          <a:pt x="665908" y="1546130"/>
                        </a:cubicBezTo>
                        <a:cubicBezTo>
                          <a:pt x="645331" y="1546130"/>
                          <a:pt x="628650" y="1529449"/>
                          <a:pt x="628650" y="1508872"/>
                        </a:cubicBezTo>
                        <a:cubicBezTo>
                          <a:pt x="628650" y="1488295"/>
                          <a:pt x="645331" y="1471614"/>
                          <a:pt x="665908" y="1471614"/>
                        </a:cubicBezTo>
                        <a:close/>
                        <a:moveTo>
                          <a:pt x="1104058" y="1428751"/>
                        </a:moveTo>
                        <a:cubicBezTo>
                          <a:pt x="1124635" y="1428751"/>
                          <a:pt x="1141316" y="1445432"/>
                          <a:pt x="1141316" y="1466009"/>
                        </a:cubicBezTo>
                        <a:cubicBezTo>
                          <a:pt x="1141316" y="1486586"/>
                          <a:pt x="1124635" y="1503267"/>
                          <a:pt x="1104058" y="1503267"/>
                        </a:cubicBezTo>
                        <a:cubicBezTo>
                          <a:pt x="1083481" y="1503267"/>
                          <a:pt x="1066800" y="1486586"/>
                          <a:pt x="1066800" y="1466009"/>
                        </a:cubicBezTo>
                        <a:cubicBezTo>
                          <a:pt x="1066800" y="1445432"/>
                          <a:pt x="1083481" y="1428751"/>
                          <a:pt x="1104058" y="1428751"/>
                        </a:cubicBezTo>
                        <a:close/>
                        <a:moveTo>
                          <a:pt x="1351708" y="1414464"/>
                        </a:moveTo>
                        <a:cubicBezTo>
                          <a:pt x="1372285" y="1414464"/>
                          <a:pt x="1388966" y="1431145"/>
                          <a:pt x="1388966" y="1451722"/>
                        </a:cubicBezTo>
                        <a:cubicBezTo>
                          <a:pt x="1388966" y="1472299"/>
                          <a:pt x="1372285" y="1488980"/>
                          <a:pt x="1351708" y="1488980"/>
                        </a:cubicBezTo>
                        <a:cubicBezTo>
                          <a:pt x="1331131" y="1488980"/>
                          <a:pt x="1314450" y="1472299"/>
                          <a:pt x="1314450" y="1451722"/>
                        </a:cubicBezTo>
                        <a:cubicBezTo>
                          <a:pt x="1314450" y="1431145"/>
                          <a:pt x="1331131" y="1414464"/>
                          <a:pt x="1351708" y="1414464"/>
                        </a:cubicBezTo>
                        <a:close/>
                        <a:moveTo>
                          <a:pt x="203120" y="1328738"/>
                        </a:moveTo>
                        <a:cubicBezTo>
                          <a:pt x="223697" y="1328738"/>
                          <a:pt x="240378" y="1345419"/>
                          <a:pt x="240378" y="1365996"/>
                        </a:cubicBezTo>
                        <a:cubicBezTo>
                          <a:pt x="240378" y="1386573"/>
                          <a:pt x="223697" y="1403254"/>
                          <a:pt x="203120" y="1403254"/>
                        </a:cubicBezTo>
                        <a:cubicBezTo>
                          <a:pt x="182543" y="1403254"/>
                          <a:pt x="165862" y="1386573"/>
                          <a:pt x="165862" y="1365996"/>
                        </a:cubicBezTo>
                        <a:cubicBezTo>
                          <a:pt x="165862" y="1345419"/>
                          <a:pt x="182543" y="1328738"/>
                          <a:pt x="203120" y="1328738"/>
                        </a:cubicBezTo>
                        <a:close/>
                        <a:moveTo>
                          <a:pt x="1608883" y="1290639"/>
                        </a:moveTo>
                        <a:cubicBezTo>
                          <a:pt x="1629460" y="1290639"/>
                          <a:pt x="1646141" y="1307320"/>
                          <a:pt x="1646141" y="1327897"/>
                        </a:cubicBezTo>
                        <a:cubicBezTo>
                          <a:pt x="1646141" y="1348474"/>
                          <a:pt x="1629460" y="1365155"/>
                          <a:pt x="1608883" y="1365155"/>
                        </a:cubicBezTo>
                        <a:cubicBezTo>
                          <a:pt x="1588306" y="1365155"/>
                          <a:pt x="1571625" y="1348474"/>
                          <a:pt x="1571625" y="1327897"/>
                        </a:cubicBezTo>
                        <a:cubicBezTo>
                          <a:pt x="1571625" y="1307320"/>
                          <a:pt x="1588306" y="1290639"/>
                          <a:pt x="1608883" y="1290639"/>
                        </a:cubicBezTo>
                        <a:close/>
                        <a:moveTo>
                          <a:pt x="894508" y="1281114"/>
                        </a:moveTo>
                        <a:cubicBezTo>
                          <a:pt x="915085" y="1281114"/>
                          <a:pt x="931766" y="1297795"/>
                          <a:pt x="931766" y="1318372"/>
                        </a:cubicBezTo>
                        <a:cubicBezTo>
                          <a:pt x="931766" y="1338949"/>
                          <a:pt x="915085" y="1355630"/>
                          <a:pt x="894508" y="1355630"/>
                        </a:cubicBezTo>
                        <a:cubicBezTo>
                          <a:pt x="873931" y="1355630"/>
                          <a:pt x="857250" y="1338949"/>
                          <a:pt x="857250" y="1318372"/>
                        </a:cubicBezTo>
                        <a:cubicBezTo>
                          <a:pt x="857250" y="1297795"/>
                          <a:pt x="873931" y="1281114"/>
                          <a:pt x="894508" y="1281114"/>
                        </a:cubicBezTo>
                        <a:close/>
                        <a:moveTo>
                          <a:pt x="484090" y="1253381"/>
                        </a:moveTo>
                        <a:cubicBezTo>
                          <a:pt x="504667" y="1253381"/>
                          <a:pt x="521348" y="1270062"/>
                          <a:pt x="521348" y="1290639"/>
                        </a:cubicBezTo>
                        <a:cubicBezTo>
                          <a:pt x="521348" y="1311216"/>
                          <a:pt x="504667" y="1327897"/>
                          <a:pt x="484090" y="1327897"/>
                        </a:cubicBezTo>
                        <a:cubicBezTo>
                          <a:pt x="463513" y="1327897"/>
                          <a:pt x="446832" y="1311216"/>
                          <a:pt x="446832" y="1290639"/>
                        </a:cubicBezTo>
                        <a:cubicBezTo>
                          <a:pt x="446832" y="1270062"/>
                          <a:pt x="463513" y="1253381"/>
                          <a:pt x="484090" y="1253381"/>
                        </a:cubicBezTo>
                        <a:close/>
                        <a:moveTo>
                          <a:pt x="1156446" y="1138238"/>
                        </a:moveTo>
                        <a:cubicBezTo>
                          <a:pt x="1177023" y="1138238"/>
                          <a:pt x="1193704" y="1154919"/>
                          <a:pt x="1193704" y="1175496"/>
                        </a:cubicBezTo>
                        <a:cubicBezTo>
                          <a:pt x="1193704" y="1196073"/>
                          <a:pt x="1177023" y="1212754"/>
                          <a:pt x="1156446" y="1212754"/>
                        </a:cubicBezTo>
                        <a:cubicBezTo>
                          <a:pt x="1135869" y="1212754"/>
                          <a:pt x="1119188" y="1196073"/>
                          <a:pt x="1119188" y="1175496"/>
                        </a:cubicBezTo>
                        <a:cubicBezTo>
                          <a:pt x="1119188" y="1154919"/>
                          <a:pt x="1135869" y="1138238"/>
                          <a:pt x="1156446" y="1138238"/>
                        </a:cubicBezTo>
                        <a:close/>
                        <a:moveTo>
                          <a:pt x="1394571" y="1119188"/>
                        </a:moveTo>
                        <a:cubicBezTo>
                          <a:pt x="1415148" y="1119188"/>
                          <a:pt x="1431829" y="1135869"/>
                          <a:pt x="1431829" y="1156446"/>
                        </a:cubicBezTo>
                        <a:cubicBezTo>
                          <a:pt x="1431829" y="1177023"/>
                          <a:pt x="1415148" y="1193704"/>
                          <a:pt x="1394571" y="1193704"/>
                        </a:cubicBezTo>
                        <a:cubicBezTo>
                          <a:pt x="1373994" y="1193704"/>
                          <a:pt x="1357313" y="1177023"/>
                          <a:pt x="1357313" y="1156446"/>
                        </a:cubicBezTo>
                        <a:cubicBezTo>
                          <a:pt x="1357313" y="1135869"/>
                          <a:pt x="1373994" y="1119188"/>
                          <a:pt x="1394571" y="1119188"/>
                        </a:cubicBezTo>
                        <a:close/>
                        <a:moveTo>
                          <a:pt x="680196" y="1109663"/>
                        </a:moveTo>
                        <a:cubicBezTo>
                          <a:pt x="700773" y="1109663"/>
                          <a:pt x="717454" y="1126344"/>
                          <a:pt x="717454" y="1146921"/>
                        </a:cubicBezTo>
                        <a:cubicBezTo>
                          <a:pt x="717454" y="1167498"/>
                          <a:pt x="700773" y="1184179"/>
                          <a:pt x="680196" y="1184179"/>
                        </a:cubicBezTo>
                        <a:cubicBezTo>
                          <a:pt x="659619" y="1184179"/>
                          <a:pt x="642938" y="1167498"/>
                          <a:pt x="642938" y="1146921"/>
                        </a:cubicBezTo>
                        <a:cubicBezTo>
                          <a:pt x="642938" y="1126344"/>
                          <a:pt x="659619" y="1109663"/>
                          <a:pt x="680196" y="1109663"/>
                        </a:cubicBezTo>
                        <a:close/>
                        <a:moveTo>
                          <a:pt x="265858" y="1100137"/>
                        </a:moveTo>
                        <a:cubicBezTo>
                          <a:pt x="286435" y="1100137"/>
                          <a:pt x="303116" y="1116818"/>
                          <a:pt x="303116" y="1137395"/>
                        </a:cubicBezTo>
                        <a:cubicBezTo>
                          <a:pt x="303116" y="1157972"/>
                          <a:pt x="286435" y="1174653"/>
                          <a:pt x="265858" y="1174653"/>
                        </a:cubicBezTo>
                        <a:cubicBezTo>
                          <a:pt x="245281" y="1174653"/>
                          <a:pt x="228600" y="1157972"/>
                          <a:pt x="228600" y="1137395"/>
                        </a:cubicBezTo>
                        <a:cubicBezTo>
                          <a:pt x="228600" y="1116818"/>
                          <a:pt x="245281" y="1100137"/>
                          <a:pt x="265858" y="1100137"/>
                        </a:cubicBezTo>
                        <a:close/>
                        <a:moveTo>
                          <a:pt x="1846182" y="1076325"/>
                        </a:moveTo>
                        <a:cubicBezTo>
                          <a:pt x="1866759" y="1076325"/>
                          <a:pt x="1883440" y="1093006"/>
                          <a:pt x="1883440" y="1113583"/>
                        </a:cubicBezTo>
                        <a:cubicBezTo>
                          <a:pt x="1883440" y="1134160"/>
                          <a:pt x="1866759" y="1150841"/>
                          <a:pt x="1846182" y="1150841"/>
                        </a:cubicBezTo>
                        <a:cubicBezTo>
                          <a:pt x="1825605" y="1150841"/>
                          <a:pt x="1808924" y="1134160"/>
                          <a:pt x="1808924" y="1113583"/>
                        </a:cubicBezTo>
                        <a:cubicBezTo>
                          <a:pt x="1808924" y="1093006"/>
                          <a:pt x="1825605" y="1076325"/>
                          <a:pt x="1846182" y="1076325"/>
                        </a:cubicBezTo>
                        <a:close/>
                        <a:moveTo>
                          <a:pt x="1604120" y="1019176"/>
                        </a:moveTo>
                        <a:cubicBezTo>
                          <a:pt x="1624697" y="1019176"/>
                          <a:pt x="1641378" y="1035857"/>
                          <a:pt x="1641378" y="1056434"/>
                        </a:cubicBezTo>
                        <a:cubicBezTo>
                          <a:pt x="1641378" y="1077011"/>
                          <a:pt x="1624697" y="1093692"/>
                          <a:pt x="1604120" y="1093692"/>
                        </a:cubicBezTo>
                        <a:cubicBezTo>
                          <a:pt x="1583543" y="1093692"/>
                          <a:pt x="1566862" y="1077011"/>
                          <a:pt x="1566862" y="1056434"/>
                        </a:cubicBezTo>
                        <a:cubicBezTo>
                          <a:pt x="1566862" y="1035857"/>
                          <a:pt x="1583543" y="1019176"/>
                          <a:pt x="1604120" y="1019176"/>
                        </a:cubicBezTo>
                        <a:close/>
                        <a:moveTo>
                          <a:pt x="470646" y="962026"/>
                        </a:moveTo>
                        <a:cubicBezTo>
                          <a:pt x="491223" y="962026"/>
                          <a:pt x="507904" y="978707"/>
                          <a:pt x="507904" y="999284"/>
                        </a:cubicBezTo>
                        <a:cubicBezTo>
                          <a:pt x="507904" y="1019861"/>
                          <a:pt x="491223" y="1036542"/>
                          <a:pt x="470646" y="1036542"/>
                        </a:cubicBezTo>
                        <a:cubicBezTo>
                          <a:pt x="450069" y="1036542"/>
                          <a:pt x="433388" y="1019861"/>
                          <a:pt x="433388" y="999284"/>
                        </a:cubicBezTo>
                        <a:cubicBezTo>
                          <a:pt x="433388" y="978707"/>
                          <a:pt x="450069" y="962026"/>
                          <a:pt x="470646" y="962026"/>
                        </a:cubicBezTo>
                        <a:close/>
                        <a:moveTo>
                          <a:pt x="873353" y="943629"/>
                        </a:moveTo>
                        <a:cubicBezTo>
                          <a:pt x="893930" y="943629"/>
                          <a:pt x="910611" y="960310"/>
                          <a:pt x="910611" y="980887"/>
                        </a:cubicBezTo>
                        <a:cubicBezTo>
                          <a:pt x="910611" y="1001464"/>
                          <a:pt x="893930" y="1018145"/>
                          <a:pt x="873353" y="1018145"/>
                        </a:cubicBezTo>
                        <a:cubicBezTo>
                          <a:pt x="852776" y="1018145"/>
                          <a:pt x="836095" y="1001464"/>
                          <a:pt x="836095" y="980887"/>
                        </a:cubicBezTo>
                        <a:cubicBezTo>
                          <a:pt x="836095" y="960310"/>
                          <a:pt x="852776" y="943629"/>
                          <a:pt x="873353" y="943629"/>
                        </a:cubicBezTo>
                        <a:close/>
                        <a:moveTo>
                          <a:pt x="1129273" y="912715"/>
                        </a:moveTo>
                        <a:cubicBezTo>
                          <a:pt x="1149850" y="912715"/>
                          <a:pt x="1166531" y="929396"/>
                          <a:pt x="1166531" y="949973"/>
                        </a:cubicBezTo>
                        <a:cubicBezTo>
                          <a:pt x="1166531" y="970550"/>
                          <a:pt x="1149850" y="987231"/>
                          <a:pt x="1129273" y="987231"/>
                        </a:cubicBezTo>
                        <a:cubicBezTo>
                          <a:pt x="1108696" y="987231"/>
                          <a:pt x="1092015" y="970550"/>
                          <a:pt x="1092015" y="949973"/>
                        </a:cubicBezTo>
                        <a:cubicBezTo>
                          <a:pt x="1092015" y="929396"/>
                          <a:pt x="1108696" y="912715"/>
                          <a:pt x="1129273" y="912715"/>
                        </a:cubicBezTo>
                        <a:close/>
                        <a:moveTo>
                          <a:pt x="1394570" y="871539"/>
                        </a:moveTo>
                        <a:cubicBezTo>
                          <a:pt x="1415147" y="871539"/>
                          <a:pt x="1431828" y="888220"/>
                          <a:pt x="1431828" y="908797"/>
                        </a:cubicBezTo>
                        <a:cubicBezTo>
                          <a:pt x="1431828" y="929374"/>
                          <a:pt x="1415147" y="946055"/>
                          <a:pt x="1394570" y="946055"/>
                        </a:cubicBezTo>
                        <a:cubicBezTo>
                          <a:pt x="1373993" y="946055"/>
                          <a:pt x="1357312" y="929374"/>
                          <a:pt x="1357312" y="908797"/>
                        </a:cubicBezTo>
                        <a:cubicBezTo>
                          <a:pt x="1357312" y="888220"/>
                          <a:pt x="1373993" y="871539"/>
                          <a:pt x="1394570" y="871539"/>
                        </a:cubicBezTo>
                        <a:close/>
                        <a:moveTo>
                          <a:pt x="1696605" y="857060"/>
                        </a:moveTo>
                        <a:cubicBezTo>
                          <a:pt x="1717182" y="857060"/>
                          <a:pt x="1733863" y="873741"/>
                          <a:pt x="1733863" y="894318"/>
                        </a:cubicBezTo>
                        <a:cubicBezTo>
                          <a:pt x="1733863" y="914895"/>
                          <a:pt x="1717182" y="931576"/>
                          <a:pt x="1696605" y="931576"/>
                        </a:cubicBezTo>
                        <a:cubicBezTo>
                          <a:pt x="1676028" y="931576"/>
                          <a:pt x="1659347" y="914895"/>
                          <a:pt x="1659347" y="894318"/>
                        </a:cubicBezTo>
                        <a:cubicBezTo>
                          <a:pt x="1659347" y="873741"/>
                          <a:pt x="1676028" y="857060"/>
                          <a:pt x="1696605" y="857060"/>
                        </a:cubicBezTo>
                        <a:close/>
                        <a:moveTo>
                          <a:pt x="656383" y="828675"/>
                        </a:moveTo>
                        <a:cubicBezTo>
                          <a:pt x="676960" y="828675"/>
                          <a:pt x="693641" y="845356"/>
                          <a:pt x="693641" y="865933"/>
                        </a:cubicBezTo>
                        <a:cubicBezTo>
                          <a:pt x="693641" y="886510"/>
                          <a:pt x="676960" y="903191"/>
                          <a:pt x="656383" y="903191"/>
                        </a:cubicBezTo>
                        <a:cubicBezTo>
                          <a:pt x="635806" y="903191"/>
                          <a:pt x="619125" y="886510"/>
                          <a:pt x="619125" y="865933"/>
                        </a:cubicBezTo>
                        <a:cubicBezTo>
                          <a:pt x="619125" y="845356"/>
                          <a:pt x="635806" y="828675"/>
                          <a:pt x="656383" y="828675"/>
                        </a:cubicBezTo>
                        <a:close/>
                        <a:moveTo>
                          <a:pt x="246808" y="823913"/>
                        </a:moveTo>
                        <a:cubicBezTo>
                          <a:pt x="267385" y="823913"/>
                          <a:pt x="284066" y="840594"/>
                          <a:pt x="284066" y="861171"/>
                        </a:cubicBezTo>
                        <a:cubicBezTo>
                          <a:pt x="284066" y="881748"/>
                          <a:pt x="267385" y="898429"/>
                          <a:pt x="246808" y="898429"/>
                        </a:cubicBezTo>
                        <a:cubicBezTo>
                          <a:pt x="226231" y="898429"/>
                          <a:pt x="209550" y="881748"/>
                          <a:pt x="209550" y="861171"/>
                        </a:cubicBezTo>
                        <a:cubicBezTo>
                          <a:pt x="209550" y="840594"/>
                          <a:pt x="226231" y="823913"/>
                          <a:pt x="246808" y="823913"/>
                        </a:cubicBezTo>
                        <a:close/>
                        <a:moveTo>
                          <a:pt x="1219761" y="726977"/>
                        </a:moveTo>
                        <a:cubicBezTo>
                          <a:pt x="1240338" y="726977"/>
                          <a:pt x="1257019" y="743658"/>
                          <a:pt x="1257019" y="764235"/>
                        </a:cubicBezTo>
                        <a:cubicBezTo>
                          <a:pt x="1257019" y="784812"/>
                          <a:pt x="1240338" y="801493"/>
                          <a:pt x="1219761" y="801493"/>
                        </a:cubicBezTo>
                        <a:cubicBezTo>
                          <a:pt x="1199184" y="801493"/>
                          <a:pt x="1182503" y="784812"/>
                          <a:pt x="1182503" y="764235"/>
                        </a:cubicBezTo>
                        <a:cubicBezTo>
                          <a:pt x="1182503" y="743658"/>
                          <a:pt x="1199184" y="726977"/>
                          <a:pt x="1219761" y="726977"/>
                        </a:cubicBezTo>
                        <a:close/>
                        <a:moveTo>
                          <a:pt x="1899395" y="714377"/>
                        </a:moveTo>
                        <a:cubicBezTo>
                          <a:pt x="1919972" y="714377"/>
                          <a:pt x="1936653" y="731058"/>
                          <a:pt x="1936653" y="751635"/>
                        </a:cubicBezTo>
                        <a:cubicBezTo>
                          <a:pt x="1936653" y="772212"/>
                          <a:pt x="1919972" y="788893"/>
                          <a:pt x="1899395" y="788893"/>
                        </a:cubicBezTo>
                        <a:cubicBezTo>
                          <a:pt x="1878818" y="788893"/>
                          <a:pt x="1862137" y="772212"/>
                          <a:pt x="1862137" y="751635"/>
                        </a:cubicBezTo>
                        <a:cubicBezTo>
                          <a:pt x="1862137" y="731058"/>
                          <a:pt x="1878818" y="714377"/>
                          <a:pt x="1899395" y="714377"/>
                        </a:cubicBezTo>
                        <a:close/>
                        <a:moveTo>
                          <a:pt x="1523158" y="695326"/>
                        </a:moveTo>
                        <a:cubicBezTo>
                          <a:pt x="1543735" y="695326"/>
                          <a:pt x="1560416" y="712007"/>
                          <a:pt x="1560416" y="732584"/>
                        </a:cubicBezTo>
                        <a:cubicBezTo>
                          <a:pt x="1560416" y="753161"/>
                          <a:pt x="1543735" y="769842"/>
                          <a:pt x="1523158" y="769842"/>
                        </a:cubicBezTo>
                        <a:cubicBezTo>
                          <a:pt x="1502581" y="769842"/>
                          <a:pt x="1485900" y="753161"/>
                          <a:pt x="1485900" y="732584"/>
                        </a:cubicBezTo>
                        <a:cubicBezTo>
                          <a:pt x="1485900" y="712007"/>
                          <a:pt x="1502581" y="695326"/>
                          <a:pt x="1523158" y="695326"/>
                        </a:cubicBezTo>
                        <a:close/>
                        <a:moveTo>
                          <a:pt x="446833" y="681038"/>
                        </a:moveTo>
                        <a:cubicBezTo>
                          <a:pt x="467410" y="681038"/>
                          <a:pt x="484091" y="697719"/>
                          <a:pt x="484091" y="718296"/>
                        </a:cubicBezTo>
                        <a:cubicBezTo>
                          <a:pt x="484091" y="738873"/>
                          <a:pt x="467410" y="755554"/>
                          <a:pt x="446833" y="755554"/>
                        </a:cubicBezTo>
                        <a:cubicBezTo>
                          <a:pt x="426256" y="755554"/>
                          <a:pt x="409575" y="738873"/>
                          <a:pt x="409575" y="718296"/>
                        </a:cubicBezTo>
                        <a:cubicBezTo>
                          <a:pt x="409575" y="697719"/>
                          <a:pt x="426256" y="681038"/>
                          <a:pt x="446833" y="681038"/>
                        </a:cubicBezTo>
                        <a:close/>
                        <a:moveTo>
                          <a:pt x="970708" y="676276"/>
                        </a:moveTo>
                        <a:cubicBezTo>
                          <a:pt x="991285" y="676276"/>
                          <a:pt x="1007966" y="692957"/>
                          <a:pt x="1007966" y="713534"/>
                        </a:cubicBezTo>
                        <a:cubicBezTo>
                          <a:pt x="1007966" y="734111"/>
                          <a:pt x="991285" y="750792"/>
                          <a:pt x="970708" y="750792"/>
                        </a:cubicBezTo>
                        <a:cubicBezTo>
                          <a:pt x="950131" y="750792"/>
                          <a:pt x="933450" y="734111"/>
                          <a:pt x="933450" y="713534"/>
                        </a:cubicBezTo>
                        <a:cubicBezTo>
                          <a:pt x="933450" y="692957"/>
                          <a:pt x="950131" y="676276"/>
                          <a:pt x="970708" y="676276"/>
                        </a:cubicBezTo>
                        <a:close/>
                        <a:moveTo>
                          <a:pt x="37258" y="676276"/>
                        </a:moveTo>
                        <a:cubicBezTo>
                          <a:pt x="57835" y="676276"/>
                          <a:pt x="74516" y="692957"/>
                          <a:pt x="74516" y="713534"/>
                        </a:cubicBezTo>
                        <a:cubicBezTo>
                          <a:pt x="74516" y="734111"/>
                          <a:pt x="57835" y="750792"/>
                          <a:pt x="37258" y="750792"/>
                        </a:cubicBezTo>
                        <a:cubicBezTo>
                          <a:pt x="16681" y="750792"/>
                          <a:pt x="0" y="734111"/>
                          <a:pt x="0" y="713534"/>
                        </a:cubicBezTo>
                        <a:cubicBezTo>
                          <a:pt x="0" y="692957"/>
                          <a:pt x="16681" y="676276"/>
                          <a:pt x="37258" y="676276"/>
                        </a:cubicBezTo>
                        <a:close/>
                        <a:moveTo>
                          <a:pt x="656383" y="652462"/>
                        </a:moveTo>
                        <a:cubicBezTo>
                          <a:pt x="676960" y="652462"/>
                          <a:pt x="693641" y="669143"/>
                          <a:pt x="693641" y="689720"/>
                        </a:cubicBezTo>
                        <a:cubicBezTo>
                          <a:pt x="693641" y="710297"/>
                          <a:pt x="676960" y="726978"/>
                          <a:pt x="656383" y="726978"/>
                        </a:cubicBezTo>
                        <a:cubicBezTo>
                          <a:pt x="635806" y="726978"/>
                          <a:pt x="619125" y="710297"/>
                          <a:pt x="619125" y="689720"/>
                        </a:cubicBezTo>
                        <a:cubicBezTo>
                          <a:pt x="619125" y="669143"/>
                          <a:pt x="635806" y="652462"/>
                          <a:pt x="656383" y="652462"/>
                        </a:cubicBezTo>
                        <a:close/>
                        <a:moveTo>
                          <a:pt x="1313608" y="547689"/>
                        </a:moveTo>
                        <a:cubicBezTo>
                          <a:pt x="1334185" y="547689"/>
                          <a:pt x="1350866" y="564370"/>
                          <a:pt x="1350866" y="584947"/>
                        </a:cubicBezTo>
                        <a:cubicBezTo>
                          <a:pt x="1350866" y="605524"/>
                          <a:pt x="1334185" y="622205"/>
                          <a:pt x="1313608" y="622205"/>
                        </a:cubicBezTo>
                        <a:cubicBezTo>
                          <a:pt x="1293031" y="622205"/>
                          <a:pt x="1276350" y="605524"/>
                          <a:pt x="1276350" y="584947"/>
                        </a:cubicBezTo>
                        <a:cubicBezTo>
                          <a:pt x="1276350" y="564370"/>
                          <a:pt x="1293031" y="547689"/>
                          <a:pt x="1313608" y="547689"/>
                        </a:cubicBezTo>
                        <a:close/>
                        <a:moveTo>
                          <a:pt x="1728991" y="503139"/>
                        </a:moveTo>
                        <a:cubicBezTo>
                          <a:pt x="1749568" y="503139"/>
                          <a:pt x="1766249" y="519820"/>
                          <a:pt x="1766249" y="540397"/>
                        </a:cubicBezTo>
                        <a:cubicBezTo>
                          <a:pt x="1766249" y="560974"/>
                          <a:pt x="1749568" y="577655"/>
                          <a:pt x="1728991" y="577655"/>
                        </a:cubicBezTo>
                        <a:cubicBezTo>
                          <a:pt x="1708414" y="577655"/>
                          <a:pt x="1691733" y="560974"/>
                          <a:pt x="1691733" y="540397"/>
                        </a:cubicBezTo>
                        <a:cubicBezTo>
                          <a:pt x="1691733" y="519820"/>
                          <a:pt x="1708414" y="503139"/>
                          <a:pt x="1728991" y="503139"/>
                        </a:cubicBezTo>
                        <a:close/>
                        <a:moveTo>
                          <a:pt x="723058" y="476250"/>
                        </a:moveTo>
                        <a:cubicBezTo>
                          <a:pt x="743635" y="476250"/>
                          <a:pt x="760316" y="492931"/>
                          <a:pt x="760316" y="513508"/>
                        </a:cubicBezTo>
                        <a:cubicBezTo>
                          <a:pt x="760316" y="534085"/>
                          <a:pt x="743635" y="550766"/>
                          <a:pt x="723058" y="550766"/>
                        </a:cubicBezTo>
                        <a:cubicBezTo>
                          <a:pt x="702481" y="550766"/>
                          <a:pt x="685800" y="534085"/>
                          <a:pt x="685800" y="513508"/>
                        </a:cubicBezTo>
                        <a:cubicBezTo>
                          <a:pt x="685800" y="492931"/>
                          <a:pt x="702481" y="476250"/>
                          <a:pt x="723058" y="476250"/>
                        </a:cubicBezTo>
                        <a:close/>
                        <a:moveTo>
                          <a:pt x="251570" y="461962"/>
                        </a:moveTo>
                        <a:cubicBezTo>
                          <a:pt x="272147" y="461962"/>
                          <a:pt x="288828" y="478643"/>
                          <a:pt x="288828" y="499220"/>
                        </a:cubicBezTo>
                        <a:cubicBezTo>
                          <a:pt x="288828" y="519797"/>
                          <a:pt x="272147" y="536478"/>
                          <a:pt x="251570" y="536478"/>
                        </a:cubicBezTo>
                        <a:cubicBezTo>
                          <a:pt x="230993" y="536478"/>
                          <a:pt x="214312" y="519797"/>
                          <a:pt x="214312" y="499220"/>
                        </a:cubicBezTo>
                        <a:cubicBezTo>
                          <a:pt x="214312" y="478643"/>
                          <a:pt x="230993" y="461962"/>
                          <a:pt x="251570" y="461962"/>
                        </a:cubicBezTo>
                        <a:close/>
                        <a:moveTo>
                          <a:pt x="1522332" y="404813"/>
                        </a:moveTo>
                        <a:cubicBezTo>
                          <a:pt x="1542909" y="404813"/>
                          <a:pt x="1559590" y="421494"/>
                          <a:pt x="1559590" y="442071"/>
                        </a:cubicBezTo>
                        <a:cubicBezTo>
                          <a:pt x="1559590" y="462648"/>
                          <a:pt x="1542909" y="479329"/>
                          <a:pt x="1522332" y="479329"/>
                        </a:cubicBezTo>
                        <a:cubicBezTo>
                          <a:pt x="1501755" y="479329"/>
                          <a:pt x="1485074" y="462648"/>
                          <a:pt x="1485074" y="442071"/>
                        </a:cubicBezTo>
                        <a:cubicBezTo>
                          <a:pt x="1485074" y="421494"/>
                          <a:pt x="1501755" y="404813"/>
                          <a:pt x="1522332" y="404813"/>
                        </a:cubicBezTo>
                        <a:close/>
                        <a:moveTo>
                          <a:pt x="1080245" y="395288"/>
                        </a:moveTo>
                        <a:cubicBezTo>
                          <a:pt x="1100822" y="395288"/>
                          <a:pt x="1117503" y="411969"/>
                          <a:pt x="1117503" y="432546"/>
                        </a:cubicBezTo>
                        <a:cubicBezTo>
                          <a:pt x="1117503" y="453123"/>
                          <a:pt x="1100822" y="469804"/>
                          <a:pt x="1080245" y="469804"/>
                        </a:cubicBezTo>
                        <a:cubicBezTo>
                          <a:pt x="1059668" y="469804"/>
                          <a:pt x="1042987" y="453123"/>
                          <a:pt x="1042987" y="432546"/>
                        </a:cubicBezTo>
                        <a:cubicBezTo>
                          <a:pt x="1042987" y="411969"/>
                          <a:pt x="1059668" y="395288"/>
                          <a:pt x="1080245" y="395288"/>
                        </a:cubicBezTo>
                        <a:close/>
                        <a:moveTo>
                          <a:pt x="513508" y="328613"/>
                        </a:moveTo>
                        <a:cubicBezTo>
                          <a:pt x="534085" y="328613"/>
                          <a:pt x="550766" y="345294"/>
                          <a:pt x="550766" y="365871"/>
                        </a:cubicBezTo>
                        <a:cubicBezTo>
                          <a:pt x="550766" y="386448"/>
                          <a:pt x="534085" y="403129"/>
                          <a:pt x="513508" y="403129"/>
                        </a:cubicBezTo>
                        <a:cubicBezTo>
                          <a:pt x="492931" y="403129"/>
                          <a:pt x="476250" y="386448"/>
                          <a:pt x="476250" y="365871"/>
                        </a:cubicBezTo>
                        <a:cubicBezTo>
                          <a:pt x="476250" y="345294"/>
                          <a:pt x="492931" y="328613"/>
                          <a:pt x="513508" y="328613"/>
                        </a:cubicBezTo>
                        <a:close/>
                        <a:moveTo>
                          <a:pt x="870695" y="247651"/>
                        </a:moveTo>
                        <a:cubicBezTo>
                          <a:pt x="891272" y="247651"/>
                          <a:pt x="907953" y="264332"/>
                          <a:pt x="907953" y="284909"/>
                        </a:cubicBezTo>
                        <a:cubicBezTo>
                          <a:pt x="907953" y="305486"/>
                          <a:pt x="891272" y="322167"/>
                          <a:pt x="870695" y="322167"/>
                        </a:cubicBezTo>
                        <a:cubicBezTo>
                          <a:pt x="850118" y="322167"/>
                          <a:pt x="833437" y="305486"/>
                          <a:pt x="833437" y="284909"/>
                        </a:cubicBezTo>
                        <a:cubicBezTo>
                          <a:pt x="833437" y="264332"/>
                          <a:pt x="850118" y="247651"/>
                          <a:pt x="870695" y="247651"/>
                        </a:cubicBezTo>
                        <a:close/>
                        <a:moveTo>
                          <a:pt x="1251695" y="185739"/>
                        </a:moveTo>
                        <a:cubicBezTo>
                          <a:pt x="1272272" y="185739"/>
                          <a:pt x="1288953" y="202420"/>
                          <a:pt x="1288953" y="222997"/>
                        </a:cubicBezTo>
                        <a:cubicBezTo>
                          <a:pt x="1288953" y="243574"/>
                          <a:pt x="1272272" y="260255"/>
                          <a:pt x="1251695" y="260255"/>
                        </a:cubicBezTo>
                        <a:cubicBezTo>
                          <a:pt x="1231118" y="260255"/>
                          <a:pt x="1214437" y="243574"/>
                          <a:pt x="1214437" y="222997"/>
                        </a:cubicBezTo>
                        <a:cubicBezTo>
                          <a:pt x="1214437" y="202420"/>
                          <a:pt x="1231118" y="185739"/>
                          <a:pt x="1251695" y="185739"/>
                        </a:cubicBezTo>
                        <a:close/>
                        <a:moveTo>
                          <a:pt x="284908" y="180975"/>
                        </a:moveTo>
                        <a:cubicBezTo>
                          <a:pt x="305485" y="180975"/>
                          <a:pt x="322166" y="197656"/>
                          <a:pt x="322166" y="218233"/>
                        </a:cubicBezTo>
                        <a:cubicBezTo>
                          <a:pt x="322166" y="238810"/>
                          <a:pt x="305485" y="255491"/>
                          <a:pt x="284908" y="255491"/>
                        </a:cubicBezTo>
                        <a:cubicBezTo>
                          <a:pt x="264331" y="255491"/>
                          <a:pt x="247650" y="238810"/>
                          <a:pt x="247650" y="218233"/>
                        </a:cubicBezTo>
                        <a:cubicBezTo>
                          <a:pt x="247650" y="197656"/>
                          <a:pt x="264331" y="180975"/>
                          <a:pt x="284908" y="180975"/>
                        </a:cubicBezTo>
                        <a:close/>
                        <a:moveTo>
                          <a:pt x="1546144" y="119063"/>
                        </a:moveTo>
                        <a:cubicBezTo>
                          <a:pt x="1566721" y="119063"/>
                          <a:pt x="1583402" y="135744"/>
                          <a:pt x="1583402" y="156321"/>
                        </a:cubicBezTo>
                        <a:cubicBezTo>
                          <a:pt x="1583402" y="176898"/>
                          <a:pt x="1566721" y="193579"/>
                          <a:pt x="1546144" y="193579"/>
                        </a:cubicBezTo>
                        <a:cubicBezTo>
                          <a:pt x="1525567" y="193579"/>
                          <a:pt x="1508886" y="176898"/>
                          <a:pt x="1508886" y="156321"/>
                        </a:cubicBezTo>
                        <a:cubicBezTo>
                          <a:pt x="1508886" y="135744"/>
                          <a:pt x="1525567" y="119063"/>
                          <a:pt x="1546144" y="119063"/>
                        </a:cubicBezTo>
                        <a:close/>
                        <a:moveTo>
                          <a:pt x="651621" y="85725"/>
                        </a:moveTo>
                        <a:cubicBezTo>
                          <a:pt x="672198" y="85725"/>
                          <a:pt x="688879" y="102406"/>
                          <a:pt x="688879" y="122983"/>
                        </a:cubicBezTo>
                        <a:cubicBezTo>
                          <a:pt x="688879" y="143560"/>
                          <a:pt x="672198" y="160241"/>
                          <a:pt x="651621" y="160241"/>
                        </a:cubicBezTo>
                        <a:cubicBezTo>
                          <a:pt x="631044" y="160241"/>
                          <a:pt x="614363" y="143560"/>
                          <a:pt x="614363" y="122983"/>
                        </a:cubicBezTo>
                        <a:cubicBezTo>
                          <a:pt x="614363" y="102406"/>
                          <a:pt x="631044" y="85725"/>
                          <a:pt x="651621" y="85725"/>
                        </a:cubicBezTo>
                        <a:close/>
                        <a:moveTo>
                          <a:pt x="1013571" y="0"/>
                        </a:moveTo>
                        <a:cubicBezTo>
                          <a:pt x="1034148" y="0"/>
                          <a:pt x="1050829" y="16681"/>
                          <a:pt x="1050829" y="37258"/>
                        </a:cubicBezTo>
                        <a:cubicBezTo>
                          <a:pt x="1050829" y="57835"/>
                          <a:pt x="1034148" y="74516"/>
                          <a:pt x="1013571" y="74516"/>
                        </a:cubicBezTo>
                        <a:cubicBezTo>
                          <a:pt x="992994" y="74516"/>
                          <a:pt x="976313" y="57835"/>
                          <a:pt x="976313" y="37258"/>
                        </a:cubicBezTo>
                        <a:cubicBezTo>
                          <a:pt x="976313" y="16681"/>
                          <a:pt x="992994" y="0"/>
                          <a:pt x="1013571" y="0"/>
                        </a:cubicBezTo>
                        <a:close/>
                      </a:path>
                    </a:pathLst>
                  </a:custGeom>
                  <a:solidFill>
                    <a:srgbClr val="003300">
                      <a:alpha val="3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4" name="星: 8 pt 473">
                    <a:extLst>
                      <a:ext uri="{FF2B5EF4-FFF2-40B4-BE49-F238E27FC236}">
                        <a16:creationId xmlns:a16="http://schemas.microsoft.com/office/drawing/2014/main" id="{777AFAA3-200A-4A76-9BDE-F386201393CF}"/>
                      </a:ext>
                    </a:extLst>
                  </p:cNvPr>
                  <p:cNvSpPr/>
                  <p:nvPr/>
                </p:nvSpPr>
                <p:spPr>
                  <a:xfrm>
                    <a:off x="2797803" y="5466376"/>
                    <a:ext cx="212448" cy="107156"/>
                  </a:xfrm>
                  <a:prstGeom prst="star8">
                    <a:avLst>
                      <a:gd name="adj" fmla="val 39722"/>
                    </a:avLst>
                  </a:pr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75" name="楕円 474">
                    <a:extLst>
                      <a:ext uri="{FF2B5EF4-FFF2-40B4-BE49-F238E27FC236}">
                        <a16:creationId xmlns:a16="http://schemas.microsoft.com/office/drawing/2014/main" id="{4BB69113-9105-44D2-99A3-055409FF5E24}"/>
                      </a:ext>
                    </a:extLst>
                  </p:cNvPr>
                  <p:cNvSpPr/>
                  <p:nvPr/>
                </p:nvSpPr>
                <p:spPr>
                  <a:xfrm>
                    <a:off x="2859881" y="5495604"/>
                    <a:ext cx="85725" cy="45719"/>
                  </a:xfrm>
                  <a:prstGeom prst="ellipse">
                    <a:avLst/>
                  </a:prstGeom>
                  <a:solidFill>
                    <a:srgbClr val="339933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471" name="フリーフォーム: 図形 470">
                  <a:extLst>
                    <a:ext uri="{FF2B5EF4-FFF2-40B4-BE49-F238E27FC236}">
                      <a16:creationId xmlns:a16="http://schemas.microsoft.com/office/drawing/2014/main" id="{F825A079-F518-411D-942D-9885BF5E2221}"/>
                    </a:ext>
                  </a:extLst>
                </p:cNvPr>
                <p:cNvSpPr/>
                <p:nvPr/>
              </p:nvSpPr>
              <p:spPr>
                <a:xfrm rot="296478">
                  <a:off x="2424125" y="1814072"/>
                  <a:ext cx="305030" cy="261424"/>
                </a:xfrm>
                <a:custGeom>
                  <a:avLst/>
                  <a:gdLst>
                    <a:gd name="connsiteX0" fmla="*/ 145189 w 304116"/>
                    <a:gd name="connsiteY0" fmla="*/ 61656 h 260642"/>
                    <a:gd name="connsiteX1" fmla="*/ 254626 w 304116"/>
                    <a:gd name="connsiteY1" fmla="*/ 114864 h 260642"/>
                    <a:gd name="connsiteX2" fmla="*/ 282220 w 304116"/>
                    <a:gd name="connsiteY2" fmla="*/ 259201 h 260642"/>
                    <a:gd name="connsiteX3" fmla="*/ 189519 w 304116"/>
                    <a:gd name="connsiteY3" fmla="*/ 179971 h 260642"/>
                    <a:gd name="connsiteX4" fmla="*/ 116176 w 304116"/>
                    <a:gd name="connsiteY4" fmla="*/ 83631 h 260642"/>
                    <a:gd name="connsiteX5" fmla="*/ 145189 w 304116"/>
                    <a:gd name="connsiteY5" fmla="*/ 61656 h 260642"/>
                    <a:gd name="connsiteX6" fmla="*/ 46549 w 304116"/>
                    <a:gd name="connsiteY6" fmla="*/ 0 h 260642"/>
                    <a:gd name="connsiteX7" fmla="*/ 93098 w 304116"/>
                    <a:gd name="connsiteY7" fmla="*/ 46549 h 260642"/>
                    <a:gd name="connsiteX8" fmla="*/ 46549 w 304116"/>
                    <a:gd name="connsiteY8" fmla="*/ 93098 h 260642"/>
                    <a:gd name="connsiteX9" fmla="*/ 0 w 304116"/>
                    <a:gd name="connsiteY9" fmla="*/ 46549 h 260642"/>
                    <a:gd name="connsiteX10" fmla="*/ 46549 w 304116"/>
                    <a:gd name="connsiteY10" fmla="*/ 0 h 260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4116" h="260642">
                      <a:moveTo>
                        <a:pt x="145189" y="61656"/>
                      </a:moveTo>
                      <a:cubicBezTo>
                        <a:pt x="181399" y="56002"/>
                        <a:pt x="233871" y="92917"/>
                        <a:pt x="254626" y="114864"/>
                      </a:cubicBezTo>
                      <a:cubicBezTo>
                        <a:pt x="282300" y="144126"/>
                        <a:pt x="333494" y="247578"/>
                        <a:pt x="282220" y="259201"/>
                      </a:cubicBezTo>
                      <a:cubicBezTo>
                        <a:pt x="230946" y="270824"/>
                        <a:pt x="217193" y="209232"/>
                        <a:pt x="189519" y="179971"/>
                      </a:cubicBezTo>
                      <a:cubicBezTo>
                        <a:pt x="161846" y="150709"/>
                        <a:pt x="89459" y="137532"/>
                        <a:pt x="116176" y="83631"/>
                      </a:cubicBezTo>
                      <a:cubicBezTo>
                        <a:pt x="122855" y="70155"/>
                        <a:pt x="133118" y="63541"/>
                        <a:pt x="145189" y="61656"/>
                      </a:cubicBezTo>
                      <a:close/>
                      <a:moveTo>
                        <a:pt x="46549" y="0"/>
                      </a:moveTo>
                      <a:cubicBezTo>
                        <a:pt x="72257" y="0"/>
                        <a:pt x="93098" y="20841"/>
                        <a:pt x="93098" y="46549"/>
                      </a:cubicBezTo>
                      <a:cubicBezTo>
                        <a:pt x="93098" y="72257"/>
                        <a:pt x="72257" y="93098"/>
                        <a:pt x="46549" y="93098"/>
                      </a:cubicBezTo>
                      <a:cubicBezTo>
                        <a:pt x="20841" y="93098"/>
                        <a:pt x="0" y="72257"/>
                        <a:pt x="0" y="46549"/>
                      </a:cubicBezTo>
                      <a:cubicBezTo>
                        <a:pt x="0" y="20841"/>
                        <a:pt x="20841" y="0"/>
                        <a:pt x="4654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500" name="グループ化 499">
              <a:extLst>
                <a:ext uri="{FF2B5EF4-FFF2-40B4-BE49-F238E27FC236}">
                  <a16:creationId xmlns:a16="http://schemas.microsoft.com/office/drawing/2014/main" id="{31F1F245-BD9D-4C94-89BA-77F3B45181BD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9DE41300-F659-4A9F-B3C2-67C52D176A65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02" name="フリーフォーム: 図形 501">
                <a:extLst>
                  <a:ext uri="{FF2B5EF4-FFF2-40B4-BE49-F238E27FC236}">
                    <a16:creationId xmlns:a16="http://schemas.microsoft.com/office/drawing/2014/main" id="{2F220E7D-BB00-4A5E-AAEB-0AAB8332CEC9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3" name="グループ化 502">
                <a:extLst>
                  <a:ext uri="{FF2B5EF4-FFF2-40B4-BE49-F238E27FC236}">
                    <a16:creationId xmlns:a16="http://schemas.microsoft.com/office/drawing/2014/main" id="{E76C7358-9F8E-405E-8235-A4C0F2FEB6F8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504" name="フリーフォーム: 図形 503">
                  <a:extLst>
                    <a:ext uri="{FF2B5EF4-FFF2-40B4-BE49-F238E27FC236}">
                      <a16:creationId xmlns:a16="http://schemas.microsoft.com/office/drawing/2014/main" id="{0708DB55-3A80-4D73-86DE-83DFBB330D93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05" name="フリーフォーム: 図形 504">
                  <a:extLst>
                    <a:ext uri="{FF2B5EF4-FFF2-40B4-BE49-F238E27FC236}">
                      <a16:creationId xmlns:a16="http://schemas.microsoft.com/office/drawing/2014/main" id="{296435FA-DBA8-48EA-981D-0AD7B42CFA36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06" name="フリーフォーム: 図形 505">
                  <a:extLst>
                    <a:ext uri="{FF2B5EF4-FFF2-40B4-BE49-F238E27FC236}">
                      <a16:creationId xmlns:a16="http://schemas.microsoft.com/office/drawing/2014/main" id="{E8BBEDD4-F19D-4633-8737-8C8F3C8F3177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FEED6A63-461C-4DB0-81CD-05C890AACAF4}"/>
              </a:ext>
            </a:extLst>
          </p:cNvPr>
          <p:cNvGrpSpPr/>
          <p:nvPr/>
        </p:nvGrpSpPr>
        <p:grpSpPr>
          <a:xfrm>
            <a:off x="915147" y="3980008"/>
            <a:ext cx="2190362" cy="2190362"/>
            <a:chOff x="915147" y="3980008"/>
            <a:chExt cx="2190362" cy="2190362"/>
          </a:xfrm>
        </p:grpSpPr>
        <p:grpSp>
          <p:nvGrpSpPr>
            <p:cNvPr id="515" name="グループ化 514">
              <a:extLst>
                <a:ext uri="{FF2B5EF4-FFF2-40B4-BE49-F238E27FC236}">
                  <a16:creationId xmlns:a16="http://schemas.microsoft.com/office/drawing/2014/main" id="{E366C212-280B-4ACA-AE99-0C03442D8D27}"/>
                </a:ext>
              </a:extLst>
            </p:cNvPr>
            <p:cNvGrpSpPr/>
            <p:nvPr/>
          </p:nvGrpSpPr>
          <p:grpSpPr>
            <a:xfrm>
              <a:off x="915147" y="3980008"/>
              <a:ext cx="2190362" cy="2190362"/>
              <a:chOff x="3500125" y="1258744"/>
              <a:chExt cx="2605400" cy="2605400"/>
            </a:xfrm>
            <a:solidFill>
              <a:srgbClr val="FFFF00"/>
            </a:solidFill>
          </p:grpSpPr>
          <p:sp>
            <p:nvSpPr>
              <p:cNvPr id="516" name="楕円 515">
                <a:extLst>
                  <a:ext uri="{FF2B5EF4-FFF2-40B4-BE49-F238E27FC236}">
                    <a16:creationId xmlns:a16="http://schemas.microsoft.com/office/drawing/2014/main" id="{EEEF0A58-B973-4CAF-866E-483CBD123E9C}"/>
                  </a:ext>
                </a:extLst>
              </p:cNvPr>
              <p:cNvSpPr/>
              <p:nvPr/>
            </p:nvSpPr>
            <p:spPr>
              <a:xfrm>
                <a:off x="3500125" y="1258744"/>
                <a:ext cx="2605400" cy="2605400"/>
              </a:xfrm>
              <a:prstGeom prst="ellipse">
                <a:avLst/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楕円 516">
                <a:extLst>
                  <a:ext uri="{FF2B5EF4-FFF2-40B4-BE49-F238E27FC236}">
                    <a16:creationId xmlns:a16="http://schemas.microsoft.com/office/drawing/2014/main" id="{44F90041-F972-4FE7-97A3-99D76F7F44BA}"/>
                  </a:ext>
                </a:extLst>
              </p:cNvPr>
              <p:cNvSpPr/>
              <p:nvPr/>
            </p:nvSpPr>
            <p:spPr>
              <a:xfrm>
                <a:off x="3576313" y="1331763"/>
                <a:ext cx="2459362" cy="245936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フリーフォーム: 図形 517">
                <a:extLst>
                  <a:ext uri="{FF2B5EF4-FFF2-40B4-BE49-F238E27FC236}">
                    <a16:creationId xmlns:a16="http://schemas.microsoft.com/office/drawing/2014/main" id="{4D6853EB-E715-4DDE-BCB4-E7476C021886}"/>
                  </a:ext>
                </a:extLst>
              </p:cNvPr>
              <p:cNvSpPr/>
              <p:nvPr/>
            </p:nvSpPr>
            <p:spPr>
              <a:xfrm>
                <a:off x="3690628" y="1449496"/>
                <a:ext cx="2206168" cy="2206170"/>
              </a:xfrm>
              <a:custGeom>
                <a:avLst/>
                <a:gdLst>
                  <a:gd name="connsiteX0" fmla="*/ 1066495 w 2206168"/>
                  <a:gd name="connsiteY0" fmla="*/ 1217146 h 2206170"/>
                  <a:gd name="connsiteX1" fmla="*/ 1069944 w 2206168"/>
                  <a:gd name="connsiteY1" fmla="*/ 1219472 h 2206170"/>
                  <a:gd name="connsiteX2" fmla="*/ 1115366 w 2206168"/>
                  <a:gd name="connsiteY2" fmla="*/ 1228642 h 2206170"/>
                  <a:gd name="connsiteX3" fmla="*/ 1142073 w 2206168"/>
                  <a:gd name="connsiteY3" fmla="*/ 1223250 h 2206170"/>
                  <a:gd name="connsiteX4" fmla="*/ 1426371 w 2206168"/>
                  <a:gd name="connsiteY4" fmla="*/ 1946468 h 2206170"/>
                  <a:gd name="connsiteX5" fmla="*/ 1428289 w 2206168"/>
                  <a:gd name="connsiteY5" fmla="*/ 1948326 h 2206170"/>
                  <a:gd name="connsiteX6" fmla="*/ 1456025 w 2206168"/>
                  <a:gd name="connsiteY6" fmla="*/ 2020570 h 2206170"/>
                  <a:gd name="connsiteX7" fmla="*/ 1103084 w 2206168"/>
                  <a:gd name="connsiteY7" fmla="*/ 2206170 h 2206170"/>
                  <a:gd name="connsiteX8" fmla="*/ 750143 w 2206168"/>
                  <a:gd name="connsiteY8" fmla="*/ 2020570 h 2206170"/>
                  <a:gd name="connsiteX9" fmla="*/ 777879 w 2206168"/>
                  <a:gd name="connsiteY9" fmla="*/ 1948326 h 2206170"/>
                  <a:gd name="connsiteX10" fmla="*/ 779796 w 2206168"/>
                  <a:gd name="connsiteY10" fmla="*/ 1946468 h 2206170"/>
                  <a:gd name="connsiteX11" fmla="*/ 1221058 w 2206168"/>
                  <a:gd name="connsiteY11" fmla="*/ 1160087 h 2206170"/>
                  <a:gd name="connsiteX12" fmla="*/ 1934395 w 2206168"/>
                  <a:gd name="connsiteY12" fmla="*/ 1470848 h 2206170"/>
                  <a:gd name="connsiteX13" fmla="*/ 1937065 w 2206168"/>
                  <a:gd name="connsiteY13" fmla="*/ 1470805 h 2206170"/>
                  <a:gd name="connsiteX14" fmla="*/ 2007761 w 2206168"/>
                  <a:gd name="connsiteY14" fmla="*/ 1502277 h 2206170"/>
                  <a:gd name="connsiteX15" fmla="*/ 1889433 w 2206168"/>
                  <a:gd name="connsiteY15" fmla="*/ 1883083 h 2206170"/>
                  <a:gd name="connsiteX16" fmla="*/ 1508627 w 2206168"/>
                  <a:gd name="connsiteY16" fmla="*/ 2001411 h 2206170"/>
                  <a:gd name="connsiteX17" fmla="*/ 1477155 w 2206168"/>
                  <a:gd name="connsiteY17" fmla="*/ 1930715 h 2206170"/>
                  <a:gd name="connsiteX18" fmla="*/ 1477197 w 2206168"/>
                  <a:gd name="connsiteY18" fmla="*/ 1928046 h 2206170"/>
                  <a:gd name="connsiteX19" fmla="*/ 1166759 w 2206168"/>
                  <a:gd name="connsiteY19" fmla="*/ 1215446 h 2206170"/>
                  <a:gd name="connsiteX20" fmla="*/ 1197881 w 2206168"/>
                  <a:gd name="connsiteY20" fmla="*/ 1194463 h 2206170"/>
                  <a:gd name="connsiteX21" fmla="*/ 1007536 w 2206168"/>
                  <a:gd name="connsiteY21" fmla="*/ 1155850 h 2206170"/>
                  <a:gd name="connsiteX22" fmla="*/ 1007843 w 2206168"/>
                  <a:gd name="connsiteY22" fmla="*/ 1157371 h 2206170"/>
                  <a:gd name="connsiteX23" fmla="*/ 1032851 w 2206168"/>
                  <a:gd name="connsiteY23" fmla="*/ 1194463 h 2206170"/>
                  <a:gd name="connsiteX24" fmla="*/ 1054803 w 2206168"/>
                  <a:gd name="connsiteY24" fmla="*/ 1209264 h 2206170"/>
                  <a:gd name="connsiteX25" fmla="*/ 741670 w 2206168"/>
                  <a:gd name="connsiteY25" fmla="*/ 1928045 h 2206170"/>
                  <a:gd name="connsiteX26" fmla="*/ 741712 w 2206168"/>
                  <a:gd name="connsiteY26" fmla="*/ 1930715 h 2206170"/>
                  <a:gd name="connsiteX27" fmla="*/ 710240 w 2206168"/>
                  <a:gd name="connsiteY27" fmla="*/ 2001411 h 2206170"/>
                  <a:gd name="connsiteX28" fmla="*/ 329435 w 2206168"/>
                  <a:gd name="connsiteY28" fmla="*/ 1883083 h 2206170"/>
                  <a:gd name="connsiteX29" fmla="*/ 211107 w 2206168"/>
                  <a:gd name="connsiteY29" fmla="*/ 1502277 h 2206170"/>
                  <a:gd name="connsiteX30" fmla="*/ 281803 w 2206168"/>
                  <a:gd name="connsiteY30" fmla="*/ 1470806 h 2206170"/>
                  <a:gd name="connsiteX31" fmla="*/ 284472 w 2206168"/>
                  <a:gd name="connsiteY31" fmla="*/ 1470847 h 2206170"/>
                  <a:gd name="connsiteX32" fmla="*/ 2020569 w 2206168"/>
                  <a:gd name="connsiteY32" fmla="*/ 750143 h 2206170"/>
                  <a:gd name="connsiteX33" fmla="*/ 2206168 w 2206168"/>
                  <a:gd name="connsiteY33" fmla="*/ 1103084 h 2206170"/>
                  <a:gd name="connsiteX34" fmla="*/ 2020569 w 2206168"/>
                  <a:gd name="connsiteY34" fmla="*/ 1456025 h 2206170"/>
                  <a:gd name="connsiteX35" fmla="*/ 1948325 w 2206168"/>
                  <a:gd name="connsiteY35" fmla="*/ 1428289 h 2206170"/>
                  <a:gd name="connsiteX36" fmla="*/ 1946467 w 2206168"/>
                  <a:gd name="connsiteY36" fmla="*/ 1426372 h 2206170"/>
                  <a:gd name="connsiteX37" fmla="*/ 1225778 w 2206168"/>
                  <a:gd name="connsiteY37" fmla="*/ 1143066 h 2206170"/>
                  <a:gd name="connsiteX38" fmla="*/ 1232060 w 2206168"/>
                  <a:gd name="connsiteY38" fmla="*/ 1111948 h 2206170"/>
                  <a:gd name="connsiteX39" fmla="*/ 1222890 w 2206168"/>
                  <a:gd name="connsiteY39" fmla="*/ 1066526 h 2206170"/>
                  <a:gd name="connsiteX40" fmla="*/ 1221670 w 2206168"/>
                  <a:gd name="connsiteY40" fmla="*/ 1064717 h 2206170"/>
                  <a:gd name="connsiteX41" fmla="*/ 1946467 w 2206168"/>
                  <a:gd name="connsiteY41" fmla="*/ 779797 h 2206170"/>
                  <a:gd name="connsiteX42" fmla="*/ 1948325 w 2206168"/>
                  <a:gd name="connsiteY42" fmla="*/ 777879 h 2206170"/>
                  <a:gd name="connsiteX43" fmla="*/ 2020569 w 2206168"/>
                  <a:gd name="connsiteY43" fmla="*/ 750143 h 2206170"/>
                  <a:gd name="connsiteX44" fmla="*/ 185599 w 2206168"/>
                  <a:gd name="connsiteY44" fmla="*/ 750143 h 2206170"/>
                  <a:gd name="connsiteX45" fmla="*/ 257843 w 2206168"/>
                  <a:gd name="connsiteY45" fmla="*/ 777879 h 2206170"/>
                  <a:gd name="connsiteX46" fmla="*/ 259701 w 2206168"/>
                  <a:gd name="connsiteY46" fmla="*/ 779796 h 2206170"/>
                  <a:gd name="connsiteX47" fmla="*/ 1006465 w 2206168"/>
                  <a:gd name="connsiteY47" fmla="*/ 1073352 h 2206170"/>
                  <a:gd name="connsiteX48" fmla="*/ 998672 w 2206168"/>
                  <a:gd name="connsiteY48" fmla="*/ 1111948 h 2206170"/>
                  <a:gd name="connsiteX49" fmla="*/ 1003149 w 2206168"/>
                  <a:gd name="connsiteY49" fmla="*/ 1134120 h 2206170"/>
                  <a:gd name="connsiteX50" fmla="*/ 259701 w 2206168"/>
                  <a:gd name="connsiteY50" fmla="*/ 1426371 h 2206170"/>
                  <a:gd name="connsiteX51" fmla="*/ 257843 w 2206168"/>
                  <a:gd name="connsiteY51" fmla="*/ 1428289 h 2206170"/>
                  <a:gd name="connsiteX52" fmla="*/ 185599 w 2206168"/>
                  <a:gd name="connsiteY52" fmla="*/ 1456025 h 2206170"/>
                  <a:gd name="connsiteX53" fmla="*/ 0 w 2206168"/>
                  <a:gd name="connsiteY53" fmla="*/ 1103084 h 2206170"/>
                  <a:gd name="connsiteX54" fmla="*/ 185599 w 2206168"/>
                  <a:gd name="connsiteY54" fmla="*/ 750143 h 2206170"/>
                  <a:gd name="connsiteX55" fmla="*/ 1579324 w 2206168"/>
                  <a:gd name="connsiteY55" fmla="*/ 173286 h 2206170"/>
                  <a:gd name="connsiteX56" fmla="*/ 1889433 w 2206168"/>
                  <a:gd name="connsiteY56" fmla="*/ 323086 h 2206170"/>
                  <a:gd name="connsiteX57" fmla="*/ 2007760 w 2206168"/>
                  <a:gd name="connsiteY57" fmla="*/ 703891 h 2206170"/>
                  <a:gd name="connsiteX58" fmla="*/ 1937064 w 2206168"/>
                  <a:gd name="connsiteY58" fmla="*/ 735362 h 2206170"/>
                  <a:gd name="connsiteX59" fmla="*/ 1934395 w 2206168"/>
                  <a:gd name="connsiteY59" fmla="*/ 735320 h 2206170"/>
                  <a:gd name="connsiteX60" fmla="*/ 1211820 w 2206168"/>
                  <a:gd name="connsiteY60" fmla="*/ 1050106 h 2206170"/>
                  <a:gd name="connsiteX61" fmla="*/ 1197881 w 2206168"/>
                  <a:gd name="connsiteY61" fmla="*/ 1029433 h 2206170"/>
                  <a:gd name="connsiteX62" fmla="*/ 1160790 w 2206168"/>
                  <a:gd name="connsiteY62" fmla="*/ 1004425 h 2206170"/>
                  <a:gd name="connsiteX63" fmla="*/ 1477199 w 2206168"/>
                  <a:gd name="connsiteY63" fmla="*/ 278124 h 2206170"/>
                  <a:gd name="connsiteX64" fmla="*/ 1477156 w 2206168"/>
                  <a:gd name="connsiteY64" fmla="*/ 275454 h 2206170"/>
                  <a:gd name="connsiteX65" fmla="*/ 1508628 w 2206168"/>
                  <a:gd name="connsiteY65" fmla="*/ 204758 h 2206170"/>
                  <a:gd name="connsiteX66" fmla="*/ 1579324 w 2206168"/>
                  <a:gd name="connsiteY66" fmla="*/ 173286 h 2206170"/>
                  <a:gd name="connsiteX67" fmla="*/ 639544 w 2206168"/>
                  <a:gd name="connsiteY67" fmla="*/ 173285 h 2206170"/>
                  <a:gd name="connsiteX68" fmla="*/ 710241 w 2206168"/>
                  <a:gd name="connsiteY68" fmla="*/ 204757 h 2206170"/>
                  <a:gd name="connsiteX69" fmla="*/ 741713 w 2206168"/>
                  <a:gd name="connsiteY69" fmla="*/ 275453 h 2206170"/>
                  <a:gd name="connsiteX70" fmla="*/ 741671 w 2206168"/>
                  <a:gd name="connsiteY70" fmla="*/ 278123 h 2206170"/>
                  <a:gd name="connsiteX71" fmla="*/ 1060773 w 2206168"/>
                  <a:gd name="connsiteY71" fmla="*/ 1010608 h 2206170"/>
                  <a:gd name="connsiteX72" fmla="*/ 1032851 w 2206168"/>
                  <a:gd name="connsiteY72" fmla="*/ 1029433 h 2206170"/>
                  <a:gd name="connsiteX73" fmla="*/ 1016220 w 2206168"/>
                  <a:gd name="connsiteY73" fmla="*/ 1054101 h 2206170"/>
                  <a:gd name="connsiteX74" fmla="*/ 284473 w 2206168"/>
                  <a:gd name="connsiteY74" fmla="*/ 735320 h 2206170"/>
                  <a:gd name="connsiteX75" fmla="*/ 281803 w 2206168"/>
                  <a:gd name="connsiteY75" fmla="*/ 735363 h 2206170"/>
                  <a:gd name="connsiteX76" fmla="*/ 211107 w 2206168"/>
                  <a:gd name="connsiteY76" fmla="*/ 703891 h 2206170"/>
                  <a:gd name="connsiteX77" fmla="*/ 329435 w 2206168"/>
                  <a:gd name="connsiteY77" fmla="*/ 323086 h 2206170"/>
                  <a:gd name="connsiteX78" fmla="*/ 639544 w 2206168"/>
                  <a:gd name="connsiteY78" fmla="*/ 173285 h 2206170"/>
                  <a:gd name="connsiteX79" fmla="*/ 1103084 w 2206168"/>
                  <a:gd name="connsiteY79" fmla="*/ 0 h 2206170"/>
                  <a:gd name="connsiteX80" fmla="*/ 1456025 w 2206168"/>
                  <a:gd name="connsiteY80" fmla="*/ 185599 h 2206170"/>
                  <a:gd name="connsiteX81" fmla="*/ 1428289 w 2206168"/>
                  <a:gd name="connsiteY81" fmla="*/ 257843 h 2206170"/>
                  <a:gd name="connsiteX82" fmla="*/ 1426372 w 2206168"/>
                  <a:gd name="connsiteY82" fmla="*/ 259701 h 2206170"/>
                  <a:gd name="connsiteX83" fmla="*/ 1135616 w 2206168"/>
                  <a:gd name="connsiteY83" fmla="*/ 999342 h 2206170"/>
                  <a:gd name="connsiteX84" fmla="*/ 1115366 w 2206168"/>
                  <a:gd name="connsiteY84" fmla="*/ 995254 h 2206170"/>
                  <a:gd name="connsiteX85" fmla="*/ 1072359 w 2206168"/>
                  <a:gd name="connsiteY85" fmla="*/ 1003937 h 2206170"/>
                  <a:gd name="connsiteX86" fmla="*/ 779797 w 2206168"/>
                  <a:gd name="connsiteY86" fmla="*/ 259701 h 2206170"/>
                  <a:gd name="connsiteX87" fmla="*/ 777879 w 2206168"/>
                  <a:gd name="connsiteY87" fmla="*/ 257843 h 2206170"/>
                  <a:gd name="connsiteX88" fmla="*/ 750143 w 2206168"/>
                  <a:gd name="connsiteY88" fmla="*/ 185599 h 2206170"/>
                  <a:gd name="connsiteX89" fmla="*/ 1103084 w 2206168"/>
                  <a:gd name="connsiteY89" fmla="*/ 0 h 2206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</a:cxnLst>
                <a:rect l="l" t="t" r="r" b="b"/>
                <a:pathLst>
                  <a:path w="2206168" h="2206170">
                    <a:moveTo>
                      <a:pt x="1066495" y="1217146"/>
                    </a:moveTo>
                    <a:lnTo>
                      <a:pt x="1069944" y="1219472"/>
                    </a:lnTo>
                    <a:cubicBezTo>
                      <a:pt x="1083905" y="1225377"/>
                      <a:pt x="1099254" y="1228642"/>
                      <a:pt x="1115366" y="1228642"/>
                    </a:cubicBezTo>
                    <a:lnTo>
                      <a:pt x="1142073" y="1223250"/>
                    </a:lnTo>
                    <a:lnTo>
                      <a:pt x="1426371" y="1946468"/>
                    </a:lnTo>
                    <a:lnTo>
                      <a:pt x="1428289" y="1948326"/>
                    </a:lnTo>
                    <a:cubicBezTo>
                      <a:pt x="1446149" y="1970531"/>
                      <a:pt x="1456025" y="1994944"/>
                      <a:pt x="1456025" y="2020570"/>
                    </a:cubicBezTo>
                    <a:cubicBezTo>
                      <a:pt x="1456025" y="2123075"/>
                      <a:pt x="1298009" y="2206170"/>
                      <a:pt x="1103084" y="2206170"/>
                    </a:cubicBezTo>
                    <a:cubicBezTo>
                      <a:pt x="908160" y="2206170"/>
                      <a:pt x="750143" y="2123075"/>
                      <a:pt x="750143" y="2020570"/>
                    </a:cubicBezTo>
                    <a:cubicBezTo>
                      <a:pt x="750143" y="1994944"/>
                      <a:pt x="760019" y="1970531"/>
                      <a:pt x="777879" y="1948326"/>
                    </a:cubicBezTo>
                    <a:lnTo>
                      <a:pt x="779796" y="1946468"/>
                    </a:lnTo>
                    <a:close/>
                    <a:moveTo>
                      <a:pt x="1221058" y="1160087"/>
                    </a:moveTo>
                    <a:lnTo>
                      <a:pt x="1934395" y="1470848"/>
                    </a:lnTo>
                    <a:lnTo>
                      <a:pt x="1937065" y="1470805"/>
                    </a:lnTo>
                    <a:cubicBezTo>
                      <a:pt x="1965395" y="1473877"/>
                      <a:pt x="1989641" y="1484157"/>
                      <a:pt x="2007761" y="1502277"/>
                    </a:cubicBezTo>
                    <a:cubicBezTo>
                      <a:pt x="2080242" y="1574758"/>
                      <a:pt x="2027265" y="1745250"/>
                      <a:pt x="1889433" y="1883083"/>
                    </a:cubicBezTo>
                    <a:cubicBezTo>
                      <a:pt x="1751600" y="2020915"/>
                      <a:pt x="1581109" y="2073892"/>
                      <a:pt x="1508627" y="2001411"/>
                    </a:cubicBezTo>
                    <a:cubicBezTo>
                      <a:pt x="1490507" y="1983291"/>
                      <a:pt x="1480227" y="1959044"/>
                      <a:pt x="1477155" y="1930715"/>
                    </a:cubicBezTo>
                    <a:lnTo>
                      <a:pt x="1477197" y="1928046"/>
                    </a:lnTo>
                    <a:lnTo>
                      <a:pt x="1166759" y="1215446"/>
                    </a:lnTo>
                    <a:lnTo>
                      <a:pt x="1197881" y="1194463"/>
                    </a:lnTo>
                    <a:close/>
                    <a:moveTo>
                      <a:pt x="1007536" y="1155850"/>
                    </a:moveTo>
                    <a:lnTo>
                      <a:pt x="1007843" y="1157371"/>
                    </a:lnTo>
                    <a:cubicBezTo>
                      <a:pt x="1013748" y="1171332"/>
                      <a:pt x="1022293" y="1183904"/>
                      <a:pt x="1032851" y="1194463"/>
                    </a:cubicBezTo>
                    <a:lnTo>
                      <a:pt x="1054803" y="1209264"/>
                    </a:lnTo>
                    <a:lnTo>
                      <a:pt x="741670" y="1928045"/>
                    </a:lnTo>
                    <a:lnTo>
                      <a:pt x="741712" y="1930715"/>
                    </a:lnTo>
                    <a:cubicBezTo>
                      <a:pt x="738640" y="1959045"/>
                      <a:pt x="728361" y="1983291"/>
                      <a:pt x="710240" y="2001411"/>
                    </a:cubicBezTo>
                    <a:cubicBezTo>
                      <a:pt x="637759" y="2073893"/>
                      <a:pt x="467267" y="2020916"/>
                      <a:pt x="329435" y="1883083"/>
                    </a:cubicBezTo>
                    <a:cubicBezTo>
                      <a:pt x="191602" y="1745251"/>
                      <a:pt x="138625" y="1574759"/>
                      <a:pt x="211107" y="1502277"/>
                    </a:cubicBezTo>
                    <a:cubicBezTo>
                      <a:pt x="229227" y="1484157"/>
                      <a:pt x="253473" y="1473878"/>
                      <a:pt x="281803" y="1470806"/>
                    </a:cubicBezTo>
                    <a:lnTo>
                      <a:pt x="284472" y="1470847"/>
                    </a:lnTo>
                    <a:close/>
                    <a:moveTo>
                      <a:pt x="2020569" y="750143"/>
                    </a:moveTo>
                    <a:cubicBezTo>
                      <a:pt x="2123073" y="750143"/>
                      <a:pt x="2206168" y="908160"/>
                      <a:pt x="2206168" y="1103084"/>
                    </a:cubicBezTo>
                    <a:cubicBezTo>
                      <a:pt x="2206168" y="1298008"/>
                      <a:pt x="2123073" y="1456025"/>
                      <a:pt x="2020569" y="1456025"/>
                    </a:cubicBezTo>
                    <a:cubicBezTo>
                      <a:pt x="1994943" y="1456025"/>
                      <a:pt x="1970530" y="1446149"/>
                      <a:pt x="1948325" y="1428289"/>
                    </a:cubicBezTo>
                    <a:lnTo>
                      <a:pt x="1946467" y="1426372"/>
                    </a:lnTo>
                    <a:lnTo>
                      <a:pt x="1225778" y="1143066"/>
                    </a:lnTo>
                    <a:lnTo>
                      <a:pt x="1232060" y="1111948"/>
                    </a:lnTo>
                    <a:cubicBezTo>
                      <a:pt x="1232060" y="1095836"/>
                      <a:pt x="1228795" y="1080487"/>
                      <a:pt x="1222890" y="1066526"/>
                    </a:cubicBezTo>
                    <a:lnTo>
                      <a:pt x="1221670" y="1064717"/>
                    </a:lnTo>
                    <a:lnTo>
                      <a:pt x="1946467" y="779797"/>
                    </a:lnTo>
                    <a:lnTo>
                      <a:pt x="1948325" y="777879"/>
                    </a:lnTo>
                    <a:cubicBezTo>
                      <a:pt x="1970530" y="760019"/>
                      <a:pt x="1994943" y="750143"/>
                      <a:pt x="2020569" y="750143"/>
                    </a:cubicBezTo>
                    <a:close/>
                    <a:moveTo>
                      <a:pt x="185599" y="750143"/>
                    </a:moveTo>
                    <a:cubicBezTo>
                      <a:pt x="211225" y="750143"/>
                      <a:pt x="235639" y="760019"/>
                      <a:pt x="257843" y="777879"/>
                    </a:cubicBezTo>
                    <a:lnTo>
                      <a:pt x="259701" y="779796"/>
                    </a:lnTo>
                    <a:lnTo>
                      <a:pt x="1006465" y="1073352"/>
                    </a:lnTo>
                    <a:lnTo>
                      <a:pt x="998672" y="1111948"/>
                    </a:lnTo>
                    <a:lnTo>
                      <a:pt x="1003149" y="1134120"/>
                    </a:lnTo>
                    <a:lnTo>
                      <a:pt x="259701" y="1426371"/>
                    </a:lnTo>
                    <a:lnTo>
                      <a:pt x="257843" y="1428289"/>
                    </a:lnTo>
                    <a:cubicBezTo>
                      <a:pt x="235639" y="1446149"/>
                      <a:pt x="211225" y="1456025"/>
                      <a:pt x="185599" y="1456025"/>
                    </a:cubicBezTo>
                    <a:cubicBezTo>
                      <a:pt x="83095" y="1456025"/>
                      <a:pt x="0" y="1298008"/>
                      <a:pt x="0" y="1103084"/>
                    </a:cubicBezTo>
                    <a:cubicBezTo>
                      <a:pt x="0" y="908160"/>
                      <a:pt x="83095" y="750143"/>
                      <a:pt x="185599" y="750143"/>
                    </a:cubicBezTo>
                    <a:close/>
                    <a:moveTo>
                      <a:pt x="1579324" y="173286"/>
                    </a:moveTo>
                    <a:cubicBezTo>
                      <a:pt x="1664314" y="164069"/>
                      <a:pt x="1786059" y="219712"/>
                      <a:pt x="1889433" y="323086"/>
                    </a:cubicBezTo>
                    <a:cubicBezTo>
                      <a:pt x="2027265" y="460918"/>
                      <a:pt x="2080242" y="631409"/>
                      <a:pt x="2007760" y="703891"/>
                    </a:cubicBezTo>
                    <a:cubicBezTo>
                      <a:pt x="1989640" y="722011"/>
                      <a:pt x="1965394" y="732290"/>
                      <a:pt x="1937064" y="735362"/>
                    </a:cubicBezTo>
                    <a:lnTo>
                      <a:pt x="1934395" y="735320"/>
                    </a:lnTo>
                    <a:lnTo>
                      <a:pt x="1211820" y="1050106"/>
                    </a:lnTo>
                    <a:lnTo>
                      <a:pt x="1197881" y="1029433"/>
                    </a:lnTo>
                    <a:lnTo>
                      <a:pt x="1160790" y="1004425"/>
                    </a:lnTo>
                    <a:lnTo>
                      <a:pt x="1477199" y="278124"/>
                    </a:lnTo>
                    <a:lnTo>
                      <a:pt x="1477156" y="275454"/>
                    </a:lnTo>
                    <a:cubicBezTo>
                      <a:pt x="1480228" y="247124"/>
                      <a:pt x="1490508" y="222878"/>
                      <a:pt x="1508628" y="204758"/>
                    </a:cubicBezTo>
                    <a:cubicBezTo>
                      <a:pt x="1526748" y="186638"/>
                      <a:pt x="1550994" y="176358"/>
                      <a:pt x="1579324" y="173286"/>
                    </a:cubicBezTo>
                    <a:close/>
                    <a:moveTo>
                      <a:pt x="639544" y="173285"/>
                    </a:moveTo>
                    <a:cubicBezTo>
                      <a:pt x="667874" y="176358"/>
                      <a:pt x="692120" y="186637"/>
                      <a:pt x="710241" y="204757"/>
                    </a:cubicBezTo>
                    <a:cubicBezTo>
                      <a:pt x="728361" y="222877"/>
                      <a:pt x="738641" y="247124"/>
                      <a:pt x="741713" y="275453"/>
                    </a:cubicBezTo>
                    <a:lnTo>
                      <a:pt x="741671" y="278123"/>
                    </a:lnTo>
                    <a:lnTo>
                      <a:pt x="1060773" y="1010608"/>
                    </a:lnTo>
                    <a:lnTo>
                      <a:pt x="1032851" y="1029433"/>
                    </a:lnTo>
                    <a:lnTo>
                      <a:pt x="1016220" y="1054101"/>
                    </a:lnTo>
                    <a:lnTo>
                      <a:pt x="284473" y="735320"/>
                    </a:lnTo>
                    <a:lnTo>
                      <a:pt x="281803" y="735363"/>
                    </a:lnTo>
                    <a:cubicBezTo>
                      <a:pt x="253473" y="732291"/>
                      <a:pt x="229227" y="722011"/>
                      <a:pt x="211107" y="703891"/>
                    </a:cubicBezTo>
                    <a:cubicBezTo>
                      <a:pt x="138626" y="631410"/>
                      <a:pt x="191603" y="460918"/>
                      <a:pt x="329435" y="323086"/>
                    </a:cubicBezTo>
                    <a:cubicBezTo>
                      <a:pt x="432810" y="219711"/>
                      <a:pt x="554555" y="164068"/>
                      <a:pt x="639544" y="173285"/>
                    </a:cubicBezTo>
                    <a:close/>
                    <a:moveTo>
                      <a:pt x="1103084" y="0"/>
                    </a:moveTo>
                    <a:cubicBezTo>
                      <a:pt x="1298009" y="0"/>
                      <a:pt x="1456025" y="83095"/>
                      <a:pt x="1456025" y="185599"/>
                    </a:cubicBezTo>
                    <a:cubicBezTo>
                      <a:pt x="1456025" y="211225"/>
                      <a:pt x="1446149" y="235639"/>
                      <a:pt x="1428289" y="257843"/>
                    </a:cubicBezTo>
                    <a:lnTo>
                      <a:pt x="1426372" y="259701"/>
                    </a:lnTo>
                    <a:lnTo>
                      <a:pt x="1135616" y="999342"/>
                    </a:lnTo>
                    <a:lnTo>
                      <a:pt x="1115366" y="995254"/>
                    </a:lnTo>
                    <a:lnTo>
                      <a:pt x="1072359" y="1003937"/>
                    </a:lnTo>
                    <a:lnTo>
                      <a:pt x="779797" y="259701"/>
                    </a:lnTo>
                    <a:lnTo>
                      <a:pt x="777879" y="257843"/>
                    </a:lnTo>
                    <a:cubicBezTo>
                      <a:pt x="760019" y="235639"/>
                      <a:pt x="750143" y="211225"/>
                      <a:pt x="750143" y="185599"/>
                    </a:cubicBezTo>
                    <a:cubicBezTo>
                      <a:pt x="750143" y="83095"/>
                      <a:pt x="908160" y="0"/>
                      <a:pt x="1103084" y="0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40000"/>
                    <a:lumOff val="60000"/>
                  </a:schemeClr>
                </a:fgClr>
                <a:bgClr>
                  <a:srgbClr val="FFC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04316608-4A6F-4E2F-864F-8C15EC27A50F}"/>
                </a:ext>
              </a:extLst>
            </p:cNvPr>
            <p:cNvSpPr/>
            <p:nvPr/>
          </p:nvSpPr>
          <p:spPr>
            <a:xfrm>
              <a:off x="2231705" y="5003960"/>
              <a:ext cx="214313" cy="127554"/>
            </a:xfrm>
            <a:prstGeom prst="ellipse">
              <a:avLst/>
            </a:prstGeom>
            <a:solidFill>
              <a:srgbClr val="FFFF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9" name="楕円 518">
              <a:extLst>
                <a:ext uri="{FF2B5EF4-FFF2-40B4-BE49-F238E27FC236}">
                  <a16:creationId xmlns:a16="http://schemas.microsoft.com/office/drawing/2014/main" id="{B6F86769-C4D1-4B3A-B22D-60569742F194}"/>
                </a:ext>
              </a:extLst>
            </p:cNvPr>
            <p:cNvSpPr/>
            <p:nvPr/>
          </p:nvSpPr>
          <p:spPr>
            <a:xfrm rot="5400000">
              <a:off x="1903171" y="4543586"/>
              <a:ext cx="214313" cy="127554"/>
            </a:xfrm>
            <a:prstGeom prst="ellipse">
              <a:avLst/>
            </a:prstGeom>
            <a:solidFill>
              <a:srgbClr val="FFFF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0" name="楕円 519">
              <a:extLst>
                <a:ext uri="{FF2B5EF4-FFF2-40B4-BE49-F238E27FC236}">
                  <a16:creationId xmlns:a16="http://schemas.microsoft.com/office/drawing/2014/main" id="{AF3FF6DD-C380-4A35-8B70-5A9AD2ECE9B4}"/>
                </a:ext>
              </a:extLst>
            </p:cNvPr>
            <p:cNvSpPr/>
            <p:nvPr/>
          </p:nvSpPr>
          <p:spPr>
            <a:xfrm rot="18900000">
              <a:off x="1616283" y="5270924"/>
              <a:ext cx="214313" cy="127554"/>
            </a:xfrm>
            <a:prstGeom prst="ellipse">
              <a:avLst/>
            </a:prstGeom>
            <a:solidFill>
              <a:srgbClr val="FFFF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5" name="楕円 524">
              <a:extLst>
                <a:ext uri="{FF2B5EF4-FFF2-40B4-BE49-F238E27FC236}">
                  <a16:creationId xmlns:a16="http://schemas.microsoft.com/office/drawing/2014/main" id="{B5534C86-9755-4BF7-907B-3FA4FA57CEE5}"/>
                </a:ext>
              </a:extLst>
            </p:cNvPr>
            <p:cNvSpPr/>
            <p:nvPr/>
          </p:nvSpPr>
          <p:spPr>
            <a:xfrm rot="2700000">
              <a:off x="2214452" y="5297258"/>
              <a:ext cx="214313" cy="127554"/>
            </a:xfrm>
            <a:prstGeom prst="ellipse">
              <a:avLst/>
            </a:prstGeom>
            <a:solidFill>
              <a:srgbClr val="FFFF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0664DA7D-F5F1-47B8-9D82-F38E1F010D5D}"/>
              </a:ext>
            </a:extLst>
          </p:cNvPr>
          <p:cNvGrpSpPr/>
          <p:nvPr/>
        </p:nvGrpSpPr>
        <p:grpSpPr>
          <a:xfrm>
            <a:off x="6941055" y="4136982"/>
            <a:ext cx="2036237" cy="1786458"/>
            <a:chOff x="6941055" y="4136982"/>
            <a:chExt cx="2036237" cy="1786458"/>
          </a:xfrm>
        </p:grpSpPr>
        <p:sp>
          <p:nvSpPr>
            <p:cNvPr id="549" name="フリーフォーム: 図形 548">
              <a:extLst>
                <a:ext uri="{FF2B5EF4-FFF2-40B4-BE49-F238E27FC236}">
                  <a16:creationId xmlns:a16="http://schemas.microsoft.com/office/drawing/2014/main" id="{27A7442D-B49F-4E79-BBF8-D1D1E6E3FBF7}"/>
                </a:ext>
              </a:extLst>
            </p:cNvPr>
            <p:cNvSpPr/>
            <p:nvPr/>
          </p:nvSpPr>
          <p:spPr bwMode="auto">
            <a:xfrm>
              <a:off x="6941055" y="4478216"/>
              <a:ext cx="2027685" cy="1445224"/>
            </a:xfrm>
            <a:custGeom>
              <a:avLst/>
              <a:gdLst>
                <a:gd name="connsiteX0" fmla="*/ 1095181 w 2190362"/>
                <a:gd name="connsiteY0" fmla="*/ 0 h 1561172"/>
                <a:gd name="connsiteX1" fmla="*/ 2031220 w 2190362"/>
                <a:gd name="connsiteY1" fmla="*/ 181106 h 1561172"/>
                <a:gd name="connsiteX2" fmla="*/ 2155636 w 2190362"/>
                <a:gd name="connsiteY2" fmla="*/ 240037 h 1561172"/>
                <a:gd name="connsiteX3" fmla="*/ 2168112 w 2190362"/>
                <a:gd name="connsiteY3" fmla="*/ 287020 h 1561172"/>
                <a:gd name="connsiteX4" fmla="*/ 2190362 w 2190362"/>
                <a:gd name="connsiteY4" fmla="*/ 500735 h 1561172"/>
                <a:gd name="connsiteX5" fmla="*/ 1095181 w 2190362"/>
                <a:gd name="connsiteY5" fmla="*/ 1561172 h 1561172"/>
                <a:gd name="connsiteX6" fmla="*/ 0 w 2190362"/>
                <a:gd name="connsiteY6" fmla="*/ 500735 h 1561172"/>
                <a:gd name="connsiteX7" fmla="*/ 22250 w 2190362"/>
                <a:gd name="connsiteY7" fmla="*/ 287020 h 1561172"/>
                <a:gd name="connsiteX8" fmla="*/ 34727 w 2190362"/>
                <a:gd name="connsiteY8" fmla="*/ 240037 h 1561172"/>
                <a:gd name="connsiteX9" fmla="*/ 159143 w 2190362"/>
                <a:gd name="connsiteY9" fmla="*/ 181106 h 1561172"/>
                <a:gd name="connsiteX10" fmla="*/ 1095181 w 2190362"/>
                <a:gd name="connsiteY10" fmla="*/ 0 h 1561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90362" h="1561172">
                  <a:moveTo>
                    <a:pt x="1095181" y="0"/>
                  </a:moveTo>
                  <a:cubicBezTo>
                    <a:pt x="1441911" y="0"/>
                    <a:pt x="1764022" y="66765"/>
                    <a:pt x="2031220" y="181106"/>
                  </a:cubicBezTo>
                  <a:lnTo>
                    <a:pt x="2155636" y="240037"/>
                  </a:lnTo>
                  <a:lnTo>
                    <a:pt x="2168112" y="287020"/>
                  </a:lnTo>
                  <a:cubicBezTo>
                    <a:pt x="2182701" y="356052"/>
                    <a:pt x="2190362" y="427527"/>
                    <a:pt x="2190362" y="500735"/>
                  </a:cubicBezTo>
                  <a:cubicBezTo>
                    <a:pt x="2190362" y="1086398"/>
                    <a:pt x="1700033" y="1561172"/>
                    <a:pt x="1095181" y="1561172"/>
                  </a:cubicBezTo>
                  <a:cubicBezTo>
                    <a:pt x="490329" y="1561172"/>
                    <a:pt x="0" y="1086398"/>
                    <a:pt x="0" y="500735"/>
                  </a:cubicBezTo>
                  <a:cubicBezTo>
                    <a:pt x="0" y="427527"/>
                    <a:pt x="7662" y="356052"/>
                    <a:pt x="22250" y="287020"/>
                  </a:cubicBezTo>
                  <a:lnTo>
                    <a:pt x="34727" y="240037"/>
                  </a:lnTo>
                  <a:lnTo>
                    <a:pt x="159143" y="181106"/>
                  </a:lnTo>
                  <a:cubicBezTo>
                    <a:pt x="426340" y="66765"/>
                    <a:pt x="748451" y="0"/>
                    <a:pt x="1095181" y="0"/>
                  </a:cubicBezTo>
                  <a:close/>
                </a:path>
              </a:pathLst>
            </a:custGeom>
            <a:gradFill flip="none" rotWithShape="1">
              <a:gsLst>
                <a:gs pos="88000">
                  <a:srgbClr val="003300"/>
                </a:gs>
                <a:gs pos="0">
                  <a:srgbClr val="92D050"/>
                </a:gs>
                <a:gs pos="50000">
                  <a:srgbClr val="339933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4" name="フリーフォーム: 図形 553">
              <a:extLst>
                <a:ext uri="{FF2B5EF4-FFF2-40B4-BE49-F238E27FC236}">
                  <a16:creationId xmlns:a16="http://schemas.microsoft.com/office/drawing/2014/main" id="{6AB2AF89-8073-465A-BF78-4699A3B5DB42}"/>
                </a:ext>
              </a:extLst>
            </p:cNvPr>
            <p:cNvSpPr/>
            <p:nvPr/>
          </p:nvSpPr>
          <p:spPr bwMode="auto">
            <a:xfrm>
              <a:off x="7048323" y="4619044"/>
              <a:ext cx="1928969" cy="1300336"/>
            </a:xfrm>
            <a:custGeom>
              <a:avLst/>
              <a:gdLst>
                <a:gd name="connsiteX0" fmla="*/ 1039167 w 1928969"/>
                <a:gd name="connsiteY0" fmla="*/ 1264461 h 1300336"/>
                <a:gd name="connsiteX1" fmla="*/ 1067822 w 1928969"/>
                <a:gd name="connsiteY1" fmla="*/ 1290312 h 1300336"/>
                <a:gd name="connsiteX2" fmla="*/ 1065718 w 1928969"/>
                <a:gd name="connsiteY2" fmla="*/ 1294896 h 1300336"/>
                <a:gd name="connsiteX3" fmla="*/ 1035724 w 1928969"/>
                <a:gd name="connsiteY3" fmla="*/ 1299328 h 1300336"/>
                <a:gd name="connsiteX4" fmla="*/ 1015115 w 1928969"/>
                <a:gd name="connsiteY4" fmla="*/ 1300336 h 1300336"/>
                <a:gd name="connsiteX5" fmla="*/ 1010513 w 1928969"/>
                <a:gd name="connsiteY5" fmla="*/ 1290312 h 1300336"/>
                <a:gd name="connsiteX6" fmla="*/ 1039167 w 1928969"/>
                <a:gd name="connsiteY6" fmla="*/ 1264461 h 1300336"/>
                <a:gd name="connsiteX7" fmla="*/ 650920 w 1928969"/>
                <a:gd name="connsiteY7" fmla="*/ 1234148 h 1300336"/>
                <a:gd name="connsiteX8" fmla="*/ 679574 w 1928969"/>
                <a:gd name="connsiteY8" fmla="*/ 1259999 h 1300336"/>
                <a:gd name="connsiteX9" fmla="*/ 674440 w 1928969"/>
                <a:gd name="connsiteY9" fmla="*/ 1271182 h 1300336"/>
                <a:gd name="connsiteX10" fmla="*/ 630579 w 1928969"/>
                <a:gd name="connsiteY10" fmla="*/ 1260262 h 1300336"/>
                <a:gd name="connsiteX11" fmla="*/ 623326 w 1928969"/>
                <a:gd name="connsiteY11" fmla="*/ 1257691 h 1300336"/>
                <a:gd name="connsiteX12" fmla="*/ 630659 w 1928969"/>
                <a:gd name="connsiteY12" fmla="*/ 1241720 h 1300336"/>
                <a:gd name="connsiteX13" fmla="*/ 650920 w 1928969"/>
                <a:gd name="connsiteY13" fmla="*/ 1234148 h 1300336"/>
                <a:gd name="connsiteX14" fmla="*/ 863356 w 1928969"/>
                <a:gd name="connsiteY14" fmla="*/ 1220930 h 1300336"/>
                <a:gd name="connsiteX15" fmla="*/ 892011 w 1928969"/>
                <a:gd name="connsiteY15" fmla="*/ 1246782 h 1300336"/>
                <a:gd name="connsiteX16" fmla="*/ 863356 w 1928969"/>
                <a:gd name="connsiteY16" fmla="*/ 1272633 h 1300336"/>
                <a:gd name="connsiteX17" fmla="*/ 834702 w 1928969"/>
                <a:gd name="connsiteY17" fmla="*/ 1246782 h 1300336"/>
                <a:gd name="connsiteX18" fmla="*/ 863356 w 1928969"/>
                <a:gd name="connsiteY18" fmla="*/ 1220930 h 1300336"/>
                <a:gd name="connsiteX19" fmla="*/ 1185676 w 1928969"/>
                <a:gd name="connsiteY19" fmla="*/ 1102543 h 1300336"/>
                <a:gd name="connsiteX20" fmla="*/ 1214330 w 1928969"/>
                <a:gd name="connsiteY20" fmla="*/ 1128394 h 1300336"/>
                <a:gd name="connsiteX21" fmla="*/ 1185676 w 1928969"/>
                <a:gd name="connsiteY21" fmla="*/ 1154246 h 1300336"/>
                <a:gd name="connsiteX22" fmla="*/ 1157022 w 1928969"/>
                <a:gd name="connsiteY22" fmla="*/ 1128394 h 1300336"/>
                <a:gd name="connsiteX23" fmla="*/ 1185676 w 1928969"/>
                <a:gd name="connsiteY23" fmla="*/ 1102543 h 1300336"/>
                <a:gd name="connsiteX24" fmla="*/ 541038 w 1928969"/>
                <a:gd name="connsiteY24" fmla="*/ 1095361 h 1300336"/>
                <a:gd name="connsiteX25" fmla="*/ 569692 w 1928969"/>
                <a:gd name="connsiteY25" fmla="*/ 1121212 h 1300336"/>
                <a:gd name="connsiteX26" fmla="*/ 541038 w 1928969"/>
                <a:gd name="connsiteY26" fmla="*/ 1147064 h 1300336"/>
                <a:gd name="connsiteX27" fmla="*/ 512384 w 1928969"/>
                <a:gd name="connsiteY27" fmla="*/ 1121212 h 1300336"/>
                <a:gd name="connsiteX28" fmla="*/ 541038 w 1928969"/>
                <a:gd name="connsiteY28" fmla="*/ 1095361 h 1300336"/>
                <a:gd name="connsiteX29" fmla="*/ 757139 w 1928969"/>
                <a:gd name="connsiteY29" fmla="*/ 1078838 h 1300336"/>
                <a:gd name="connsiteX30" fmla="*/ 785793 w 1928969"/>
                <a:gd name="connsiteY30" fmla="*/ 1104690 h 1300336"/>
                <a:gd name="connsiteX31" fmla="*/ 757139 w 1928969"/>
                <a:gd name="connsiteY31" fmla="*/ 1130541 h 1300336"/>
                <a:gd name="connsiteX32" fmla="*/ 728485 w 1928969"/>
                <a:gd name="connsiteY32" fmla="*/ 1104690 h 1300336"/>
                <a:gd name="connsiteX33" fmla="*/ 757139 w 1928969"/>
                <a:gd name="connsiteY33" fmla="*/ 1078838 h 1300336"/>
                <a:gd name="connsiteX34" fmla="*/ 981212 w 1928969"/>
                <a:gd name="connsiteY34" fmla="*/ 1069510 h 1300336"/>
                <a:gd name="connsiteX35" fmla="*/ 1009866 w 1928969"/>
                <a:gd name="connsiteY35" fmla="*/ 1095362 h 1300336"/>
                <a:gd name="connsiteX36" fmla="*/ 981212 w 1928969"/>
                <a:gd name="connsiteY36" fmla="*/ 1121213 h 1300336"/>
                <a:gd name="connsiteX37" fmla="*/ 952558 w 1928969"/>
                <a:gd name="connsiteY37" fmla="*/ 1095362 h 1300336"/>
                <a:gd name="connsiteX38" fmla="*/ 981212 w 1928969"/>
                <a:gd name="connsiteY38" fmla="*/ 1069510 h 1300336"/>
                <a:gd name="connsiteX39" fmla="*/ 269998 w 1928969"/>
                <a:gd name="connsiteY39" fmla="*/ 1049099 h 1300336"/>
                <a:gd name="connsiteX40" fmla="*/ 298652 w 1928969"/>
                <a:gd name="connsiteY40" fmla="*/ 1074950 h 1300336"/>
                <a:gd name="connsiteX41" fmla="*/ 295759 w 1928969"/>
                <a:gd name="connsiteY41" fmla="*/ 1081252 h 1300336"/>
                <a:gd name="connsiteX42" fmla="*/ 260129 w 1928969"/>
                <a:gd name="connsiteY42" fmla="*/ 1052787 h 1300336"/>
                <a:gd name="connsiteX43" fmla="*/ 1553653 w 1928969"/>
                <a:gd name="connsiteY43" fmla="*/ 1025103 h 1300336"/>
                <a:gd name="connsiteX44" fmla="*/ 1582307 w 1928969"/>
                <a:gd name="connsiteY44" fmla="*/ 1050955 h 1300336"/>
                <a:gd name="connsiteX45" fmla="*/ 1553653 w 1928969"/>
                <a:gd name="connsiteY45" fmla="*/ 1076806 h 1300336"/>
                <a:gd name="connsiteX46" fmla="*/ 1524999 w 1928969"/>
                <a:gd name="connsiteY46" fmla="*/ 1050955 h 1300336"/>
                <a:gd name="connsiteX47" fmla="*/ 1553653 w 1928969"/>
                <a:gd name="connsiteY47" fmla="*/ 1025103 h 1300336"/>
                <a:gd name="connsiteX48" fmla="*/ 1337554 w 1928969"/>
                <a:gd name="connsiteY48" fmla="*/ 1001972 h 1300336"/>
                <a:gd name="connsiteX49" fmla="*/ 1366207 w 1928969"/>
                <a:gd name="connsiteY49" fmla="*/ 1027823 h 1300336"/>
                <a:gd name="connsiteX50" fmla="*/ 1337554 w 1928969"/>
                <a:gd name="connsiteY50" fmla="*/ 1053675 h 1300336"/>
                <a:gd name="connsiteX51" fmla="*/ 1308899 w 1928969"/>
                <a:gd name="connsiteY51" fmla="*/ 1027823 h 1300336"/>
                <a:gd name="connsiteX52" fmla="*/ 1337554 w 1928969"/>
                <a:gd name="connsiteY52" fmla="*/ 1001972 h 1300336"/>
                <a:gd name="connsiteX53" fmla="*/ 654582 w 1928969"/>
                <a:gd name="connsiteY53" fmla="*/ 949965 h 1300336"/>
                <a:gd name="connsiteX54" fmla="*/ 683236 w 1928969"/>
                <a:gd name="connsiteY54" fmla="*/ 975817 h 1300336"/>
                <a:gd name="connsiteX55" fmla="*/ 654582 w 1928969"/>
                <a:gd name="connsiteY55" fmla="*/ 1001668 h 1300336"/>
                <a:gd name="connsiteX56" fmla="*/ 625928 w 1928969"/>
                <a:gd name="connsiteY56" fmla="*/ 975817 h 1300336"/>
                <a:gd name="connsiteX57" fmla="*/ 654582 w 1928969"/>
                <a:gd name="connsiteY57" fmla="*/ 949965 h 1300336"/>
                <a:gd name="connsiteX58" fmla="*/ 519061 w 1928969"/>
                <a:gd name="connsiteY58" fmla="*/ 949965 h 1300336"/>
                <a:gd name="connsiteX59" fmla="*/ 547715 w 1928969"/>
                <a:gd name="connsiteY59" fmla="*/ 975817 h 1300336"/>
                <a:gd name="connsiteX60" fmla="*/ 519061 w 1928969"/>
                <a:gd name="connsiteY60" fmla="*/ 1001668 h 1300336"/>
                <a:gd name="connsiteX61" fmla="*/ 490407 w 1928969"/>
                <a:gd name="connsiteY61" fmla="*/ 975817 h 1300336"/>
                <a:gd name="connsiteX62" fmla="*/ 519061 w 1928969"/>
                <a:gd name="connsiteY62" fmla="*/ 949965 h 1300336"/>
                <a:gd name="connsiteX63" fmla="*/ 1149050 w 1928969"/>
                <a:gd name="connsiteY63" fmla="*/ 943356 h 1300336"/>
                <a:gd name="connsiteX64" fmla="*/ 1177704 w 1928969"/>
                <a:gd name="connsiteY64" fmla="*/ 969208 h 1300336"/>
                <a:gd name="connsiteX65" fmla="*/ 1149050 w 1928969"/>
                <a:gd name="connsiteY65" fmla="*/ 995059 h 1300336"/>
                <a:gd name="connsiteX66" fmla="*/ 1120395 w 1928969"/>
                <a:gd name="connsiteY66" fmla="*/ 969208 h 1300336"/>
                <a:gd name="connsiteX67" fmla="*/ 1149050 w 1928969"/>
                <a:gd name="connsiteY67" fmla="*/ 943356 h 1300336"/>
                <a:gd name="connsiteX68" fmla="*/ 870683 w 1928969"/>
                <a:gd name="connsiteY68" fmla="*/ 933443 h 1300336"/>
                <a:gd name="connsiteX69" fmla="*/ 899337 w 1928969"/>
                <a:gd name="connsiteY69" fmla="*/ 959294 h 1300336"/>
                <a:gd name="connsiteX70" fmla="*/ 870683 w 1928969"/>
                <a:gd name="connsiteY70" fmla="*/ 985145 h 1300336"/>
                <a:gd name="connsiteX71" fmla="*/ 842028 w 1928969"/>
                <a:gd name="connsiteY71" fmla="*/ 959294 h 1300336"/>
                <a:gd name="connsiteX72" fmla="*/ 870683 w 1928969"/>
                <a:gd name="connsiteY72" fmla="*/ 933443 h 1300336"/>
                <a:gd name="connsiteX73" fmla="*/ 383541 w 1928969"/>
                <a:gd name="connsiteY73" fmla="*/ 903703 h 1300336"/>
                <a:gd name="connsiteX74" fmla="*/ 412195 w 1928969"/>
                <a:gd name="connsiteY74" fmla="*/ 929554 h 1300336"/>
                <a:gd name="connsiteX75" fmla="*/ 383541 w 1928969"/>
                <a:gd name="connsiteY75" fmla="*/ 955406 h 1300336"/>
                <a:gd name="connsiteX76" fmla="*/ 354887 w 1928969"/>
                <a:gd name="connsiteY76" fmla="*/ 929554 h 1300336"/>
                <a:gd name="connsiteX77" fmla="*/ 383541 w 1928969"/>
                <a:gd name="connsiteY77" fmla="*/ 903703 h 1300336"/>
                <a:gd name="connsiteX78" fmla="*/ 1722139 w 1928969"/>
                <a:gd name="connsiteY78" fmla="*/ 889621 h 1300336"/>
                <a:gd name="connsiteX79" fmla="*/ 1742400 w 1928969"/>
                <a:gd name="connsiteY79" fmla="*/ 897193 h 1300336"/>
                <a:gd name="connsiteX80" fmla="*/ 1745389 w 1928969"/>
                <a:gd name="connsiteY80" fmla="*/ 903703 h 1300336"/>
                <a:gd name="connsiteX81" fmla="*/ 1715459 w 1928969"/>
                <a:gd name="connsiteY81" fmla="*/ 938828 h 1300336"/>
                <a:gd name="connsiteX82" fmla="*/ 1701877 w 1928969"/>
                <a:gd name="connsiteY82" fmla="*/ 933752 h 1300336"/>
                <a:gd name="connsiteX83" fmla="*/ 1693484 w 1928969"/>
                <a:gd name="connsiteY83" fmla="*/ 915472 h 1300336"/>
                <a:gd name="connsiteX84" fmla="*/ 1722139 w 1928969"/>
                <a:gd name="connsiteY84" fmla="*/ 889621 h 1300336"/>
                <a:gd name="connsiteX85" fmla="*/ 1451098 w 1928969"/>
                <a:gd name="connsiteY85" fmla="*/ 843359 h 1300336"/>
                <a:gd name="connsiteX86" fmla="*/ 1479752 w 1928969"/>
                <a:gd name="connsiteY86" fmla="*/ 869210 h 1300336"/>
                <a:gd name="connsiteX87" fmla="*/ 1451098 w 1928969"/>
                <a:gd name="connsiteY87" fmla="*/ 895061 h 1300336"/>
                <a:gd name="connsiteX88" fmla="*/ 1422444 w 1928969"/>
                <a:gd name="connsiteY88" fmla="*/ 869210 h 1300336"/>
                <a:gd name="connsiteX89" fmla="*/ 1451098 w 1928969"/>
                <a:gd name="connsiteY89" fmla="*/ 843359 h 1300336"/>
                <a:gd name="connsiteX90" fmla="*/ 207732 w 1928969"/>
                <a:gd name="connsiteY90" fmla="*/ 801266 h 1300336"/>
                <a:gd name="connsiteX91" fmla="*/ 236386 w 1928969"/>
                <a:gd name="connsiteY91" fmla="*/ 827117 h 1300336"/>
                <a:gd name="connsiteX92" fmla="*/ 207732 w 1928969"/>
                <a:gd name="connsiteY92" fmla="*/ 852968 h 1300336"/>
                <a:gd name="connsiteX93" fmla="*/ 179078 w 1928969"/>
                <a:gd name="connsiteY93" fmla="*/ 827117 h 1300336"/>
                <a:gd name="connsiteX94" fmla="*/ 207732 w 1928969"/>
                <a:gd name="connsiteY94" fmla="*/ 801266 h 1300336"/>
                <a:gd name="connsiteX95" fmla="*/ 742990 w 1928969"/>
                <a:gd name="connsiteY95" fmla="*/ 799421 h 1300336"/>
                <a:gd name="connsiteX96" fmla="*/ 771644 w 1928969"/>
                <a:gd name="connsiteY96" fmla="*/ 825273 h 1300336"/>
                <a:gd name="connsiteX97" fmla="*/ 742990 w 1928969"/>
                <a:gd name="connsiteY97" fmla="*/ 851124 h 1300336"/>
                <a:gd name="connsiteX98" fmla="*/ 714336 w 1928969"/>
                <a:gd name="connsiteY98" fmla="*/ 825273 h 1300336"/>
                <a:gd name="connsiteX99" fmla="*/ 742990 w 1928969"/>
                <a:gd name="connsiteY99" fmla="*/ 799421 h 1300336"/>
                <a:gd name="connsiteX100" fmla="*/ 1002541 w 1928969"/>
                <a:gd name="connsiteY100" fmla="*/ 784743 h 1300336"/>
                <a:gd name="connsiteX101" fmla="*/ 1031195 w 1928969"/>
                <a:gd name="connsiteY101" fmla="*/ 810594 h 1300336"/>
                <a:gd name="connsiteX102" fmla="*/ 1002541 w 1928969"/>
                <a:gd name="connsiteY102" fmla="*/ 836446 h 1300336"/>
                <a:gd name="connsiteX103" fmla="*/ 973887 w 1928969"/>
                <a:gd name="connsiteY103" fmla="*/ 810594 h 1300336"/>
                <a:gd name="connsiteX104" fmla="*/ 1002541 w 1928969"/>
                <a:gd name="connsiteY104" fmla="*/ 784743 h 1300336"/>
                <a:gd name="connsiteX105" fmla="*/ 1264299 w 1928969"/>
                <a:gd name="connsiteY105" fmla="*/ 747529 h 1300336"/>
                <a:gd name="connsiteX106" fmla="*/ 1292953 w 1928969"/>
                <a:gd name="connsiteY106" fmla="*/ 773381 h 1300336"/>
                <a:gd name="connsiteX107" fmla="*/ 1264299 w 1928969"/>
                <a:gd name="connsiteY107" fmla="*/ 799232 h 1300336"/>
                <a:gd name="connsiteX108" fmla="*/ 1257434 w 1928969"/>
                <a:gd name="connsiteY108" fmla="*/ 796667 h 1300336"/>
                <a:gd name="connsiteX109" fmla="*/ 1265608 w 1928969"/>
                <a:gd name="connsiteY109" fmla="*/ 814472 h 1300336"/>
                <a:gd name="connsiteX110" fmla="*/ 1236954 w 1928969"/>
                <a:gd name="connsiteY110" fmla="*/ 840323 h 1300336"/>
                <a:gd name="connsiteX111" fmla="*/ 1208300 w 1928969"/>
                <a:gd name="connsiteY111" fmla="*/ 814472 h 1300336"/>
                <a:gd name="connsiteX112" fmla="*/ 1236954 w 1928969"/>
                <a:gd name="connsiteY112" fmla="*/ 788620 h 1300336"/>
                <a:gd name="connsiteX113" fmla="*/ 1243820 w 1928969"/>
                <a:gd name="connsiteY113" fmla="*/ 791186 h 1300336"/>
                <a:gd name="connsiteX114" fmla="*/ 1235645 w 1928969"/>
                <a:gd name="connsiteY114" fmla="*/ 773381 h 1300336"/>
                <a:gd name="connsiteX115" fmla="*/ 1264299 w 1928969"/>
                <a:gd name="connsiteY115" fmla="*/ 747529 h 1300336"/>
                <a:gd name="connsiteX116" fmla="*/ 1835682 w 1928969"/>
                <a:gd name="connsiteY116" fmla="*/ 744225 h 1300336"/>
                <a:gd name="connsiteX117" fmla="*/ 1842685 w 1928969"/>
                <a:gd name="connsiteY117" fmla="*/ 746842 h 1300336"/>
                <a:gd name="connsiteX118" fmla="*/ 1818721 w 1928969"/>
                <a:gd name="connsiteY118" fmla="*/ 789590 h 1300336"/>
                <a:gd name="connsiteX119" fmla="*/ 1815421 w 1928969"/>
                <a:gd name="connsiteY119" fmla="*/ 788357 h 1300336"/>
                <a:gd name="connsiteX120" fmla="*/ 1807028 w 1928969"/>
                <a:gd name="connsiteY120" fmla="*/ 770077 h 1300336"/>
                <a:gd name="connsiteX121" fmla="*/ 1835682 w 1928969"/>
                <a:gd name="connsiteY121" fmla="*/ 744225 h 1300336"/>
                <a:gd name="connsiteX122" fmla="*/ 1700161 w 1928969"/>
                <a:gd name="connsiteY122" fmla="*/ 744225 h 1300336"/>
                <a:gd name="connsiteX123" fmla="*/ 1728816 w 1928969"/>
                <a:gd name="connsiteY123" fmla="*/ 770077 h 1300336"/>
                <a:gd name="connsiteX124" fmla="*/ 1700161 w 1928969"/>
                <a:gd name="connsiteY124" fmla="*/ 795928 h 1300336"/>
                <a:gd name="connsiteX125" fmla="*/ 1671507 w 1928969"/>
                <a:gd name="connsiteY125" fmla="*/ 770077 h 1300336"/>
                <a:gd name="connsiteX126" fmla="*/ 1700161 w 1928969"/>
                <a:gd name="connsiteY126" fmla="*/ 744225 h 1300336"/>
                <a:gd name="connsiteX127" fmla="*/ 537376 w 1928969"/>
                <a:gd name="connsiteY127" fmla="*/ 731872 h 1300336"/>
                <a:gd name="connsiteX128" fmla="*/ 566030 w 1928969"/>
                <a:gd name="connsiteY128" fmla="*/ 757723 h 1300336"/>
                <a:gd name="connsiteX129" fmla="*/ 537376 w 1928969"/>
                <a:gd name="connsiteY129" fmla="*/ 783575 h 1300336"/>
                <a:gd name="connsiteX130" fmla="*/ 508722 w 1928969"/>
                <a:gd name="connsiteY130" fmla="*/ 757723 h 1300336"/>
                <a:gd name="connsiteX131" fmla="*/ 537376 w 1928969"/>
                <a:gd name="connsiteY131" fmla="*/ 731872 h 1300336"/>
                <a:gd name="connsiteX132" fmla="*/ 17270 w 1928969"/>
                <a:gd name="connsiteY132" fmla="*/ 702132 h 1300336"/>
                <a:gd name="connsiteX133" fmla="*/ 45924 w 1928969"/>
                <a:gd name="connsiteY133" fmla="*/ 727983 h 1300336"/>
                <a:gd name="connsiteX134" fmla="*/ 37532 w 1928969"/>
                <a:gd name="connsiteY134" fmla="*/ 746263 h 1300336"/>
                <a:gd name="connsiteX135" fmla="*/ 23962 w 1928969"/>
                <a:gd name="connsiteY135" fmla="*/ 751333 h 1300336"/>
                <a:gd name="connsiteX136" fmla="*/ 0 w 1928969"/>
                <a:gd name="connsiteY136" fmla="*/ 708586 h 1300336"/>
                <a:gd name="connsiteX137" fmla="*/ 1564641 w 1928969"/>
                <a:gd name="connsiteY137" fmla="*/ 697963 h 1300336"/>
                <a:gd name="connsiteX138" fmla="*/ 1593296 w 1928969"/>
                <a:gd name="connsiteY138" fmla="*/ 723814 h 1300336"/>
                <a:gd name="connsiteX139" fmla="*/ 1564641 w 1928969"/>
                <a:gd name="connsiteY139" fmla="*/ 749666 h 1300336"/>
                <a:gd name="connsiteX140" fmla="*/ 1535987 w 1928969"/>
                <a:gd name="connsiteY140" fmla="*/ 723814 h 1300336"/>
                <a:gd name="connsiteX141" fmla="*/ 1564641 w 1928969"/>
                <a:gd name="connsiteY141" fmla="*/ 697963 h 1300336"/>
                <a:gd name="connsiteX142" fmla="*/ 321276 w 1928969"/>
                <a:gd name="connsiteY142" fmla="*/ 655870 h 1300336"/>
                <a:gd name="connsiteX143" fmla="*/ 349930 w 1928969"/>
                <a:gd name="connsiteY143" fmla="*/ 681722 h 1300336"/>
                <a:gd name="connsiteX144" fmla="*/ 321276 w 1928969"/>
                <a:gd name="connsiteY144" fmla="*/ 707573 h 1300336"/>
                <a:gd name="connsiteX145" fmla="*/ 292621 w 1928969"/>
                <a:gd name="connsiteY145" fmla="*/ 681722 h 1300336"/>
                <a:gd name="connsiteX146" fmla="*/ 321276 w 1928969"/>
                <a:gd name="connsiteY146" fmla="*/ 655870 h 1300336"/>
                <a:gd name="connsiteX147" fmla="*/ 1116085 w 1928969"/>
                <a:gd name="connsiteY147" fmla="*/ 639348 h 1300336"/>
                <a:gd name="connsiteX148" fmla="*/ 1144739 w 1928969"/>
                <a:gd name="connsiteY148" fmla="*/ 665199 h 1300336"/>
                <a:gd name="connsiteX149" fmla="*/ 1116085 w 1928969"/>
                <a:gd name="connsiteY149" fmla="*/ 691050 h 1300336"/>
                <a:gd name="connsiteX150" fmla="*/ 1087431 w 1928969"/>
                <a:gd name="connsiteY150" fmla="*/ 665199 h 1300336"/>
                <a:gd name="connsiteX151" fmla="*/ 1116085 w 1928969"/>
                <a:gd name="connsiteY151" fmla="*/ 639348 h 1300336"/>
                <a:gd name="connsiteX152" fmla="*/ 719215 w 1928969"/>
                <a:gd name="connsiteY152" fmla="*/ 621852 h 1300336"/>
                <a:gd name="connsiteX153" fmla="*/ 747869 w 1928969"/>
                <a:gd name="connsiteY153" fmla="*/ 647704 h 1300336"/>
                <a:gd name="connsiteX154" fmla="*/ 719215 w 1928969"/>
                <a:gd name="connsiteY154" fmla="*/ 673555 h 1300336"/>
                <a:gd name="connsiteX155" fmla="*/ 690561 w 1928969"/>
                <a:gd name="connsiteY155" fmla="*/ 647704 h 1300336"/>
                <a:gd name="connsiteX156" fmla="*/ 719215 w 1928969"/>
                <a:gd name="connsiteY156" fmla="*/ 621852 h 1300336"/>
                <a:gd name="connsiteX157" fmla="*/ 892659 w 1928969"/>
                <a:gd name="connsiteY157" fmla="*/ 602998 h 1300336"/>
                <a:gd name="connsiteX158" fmla="*/ 921313 w 1928969"/>
                <a:gd name="connsiteY158" fmla="*/ 628850 h 1300336"/>
                <a:gd name="connsiteX159" fmla="*/ 892659 w 1928969"/>
                <a:gd name="connsiteY159" fmla="*/ 654701 h 1300336"/>
                <a:gd name="connsiteX160" fmla="*/ 864005 w 1928969"/>
                <a:gd name="connsiteY160" fmla="*/ 628850 h 1300336"/>
                <a:gd name="connsiteX161" fmla="*/ 892659 w 1928969"/>
                <a:gd name="connsiteY161" fmla="*/ 602998 h 1300336"/>
                <a:gd name="connsiteX162" fmla="*/ 1388832 w 1928969"/>
                <a:gd name="connsiteY162" fmla="*/ 595526 h 1300336"/>
                <a:gd name="connsiteX163" fmla="*/ 1417486 w 1928969"/>
                <a:gd name="connsiteY163" fmla="*/ 621377 h 1300336"/>
                <a:gd name="connsiteX164" fmla="*/ 1388832 w 1928969"/>
                <a:gd name="connsiteY164" fmla="*/ 647228 h 1300336"/>
                <a:gd name="connsiteX165" fmla="*/ 1360178 w 1928969"/>
                <a:gd name="connsiteY165" fmla="*/ 621377 h 1300336"/>
                <a:gd name="connsiteX166" fmla="*/ 1388832 w 1928969"/>
                <a:gd name="connsiteY166" fmla="*/ 595526 h 1300336"/>
                <a:gd name="connsiteX167" fmla="*/ 1266256 w 1928969"/>
                <a:gd name="connsiteY167" fmla="*/ 573832 h 1300336"/>
                <a:gd name="connsiteX168" fmla="*/ 1294910 w 1928969"/>
                <a:gd name="connsiteY168" fmla="*/ 599683 h 1300336"/>
                <a:gd name="connsiteX169" fmla="*/ 1266256 w 1928969"/>
                <a:gd name="connsiteY169" fmla="*/ 625535 h 1300336"/>
                <a:gd name="connsiteX170" fmla="*/ 1237602 w 1928969"/>
                <a:gd name="connsiteY170" fmla="*/ 599683 h 1300336"/>
                <a:gd name="connsiteX171" fmla="*/ 1266256 w 1928969"/>
                <a:gd name="connsiteY171" fmla="*/ 573832 h 1300336"/>
                <a:gd name="connsiteX172" fmla="*/ 576369 w 1928969"/>
                <a:gd name="connsiteY172" fmla="*/ 559067 h 1300336"/>
                <a:gd name="connsiteX173" fmla="*/ 605023 w 1928969"/>
                <a:gd name="connsiteY173" fmla="*/ 584919 h 1300336"/>
                <a:gd name="connsiteX174" fmla="*/ 576369 w 1928969"/>
                <a:gd name="connsiteY174" fmla="*/ 610770 h 1300336"/>
                <a:gd name="connsiteX175" fmla="*/ 547715 w 1928969"/>
                <a:gd name="connsiteY175" fmla="*/ 584919 h 1300336"/>
                <a:gd name="connsiteX176" fmla="*/ 576369 w 1928969"/>
                <a:gd name="connsiteY176" fmla="*/ 559067 h 1300336"/>
                <a:gd name="connsiteX177" fmla="*/ 160117 w 1928969"/>
                <a:gd name="connsiteY177" fmla="*/ 536910 h 1300336"/>
                <a:gd name="connsiteX178" fmla="*/ 188771 w 1928969"/>
                <a:gd name="connsiteY178" fmla="*/ 562762 h 1300336"/>
                <a:gd name="connsiteX179" fmla="*/ 160117 w 1928969"/>
                <a:gd name="connsiteY179" fmla="*/ 588613 h 1300336"/>
                <a:gd name="connsiteX180" fmla="*/ 131463 w 1928969"/>
                <a:gd name="connsiteY180" fmla="*/ 562762 h 1300336"/>
                <a:gd name="connsiteX181" fmla="*/ 160117 w 1928969"/>
                <a:gd name="connsiteY181" fmla="*/ 536910 h 1300336"/>
                <a:gd name="connsiteX182" fmla="*/ 1718476 w 1928969"/>
                <a:gd name="connsiteY182" fmla="*/ 526132 h 1300336"/>
                <a:gd name="connsiteX183" fmla="*/ 1747130 w 1928969"/>
                <a:gd name="connsiteY183" fmla="*/ 551983 h 1300336"/>
                <a:gd name="connsiteX184" fmla="*/ 1718476 w 1928969"/>
                <a:gd name="connsiteY184" fmla="*/ 577835 h 1300336"/>
                <a:gd name="connsiteX185" fmla="*/ 1689822 w 1928969"/>
                <a:gd name="connsiteY185" fmla="*/ 551983 h 1300336"/>
                <a:gd name="connsiteX186" fmla="*/ 1718476 w 1928969"/>
                <a:gd name="connsiteY186" fmla="*/ 526132 h 1300336"/>
                <a:gd name="connsiteX187" fmla="*/ 1198370 w 1928969"/>
                <a:gd name="connsiteY187" fmla="*/ 496392 h 1300336"/>
                <a:gd name="connsiteX188" fmla="*/ 1227025 w 1928969"/>
                <a:gd name="connsiteY188" fmla="*/ 522243 h 1300336"/>
                <a:gd name="connsiteX189" fmla="*/ 1198370 w 1928969"/>
                <a:gd name="connsiteY189" fmla="*/ 548094 h 1300336"/>
                <a:gd name="connsiteX190" fmla="*/ 1169716 w 1928969"/>
                <a:gd name="connsiteY190" fmla="*/ 522243 h 1300336"/>
                <a:gd name="connsiteX191" fmla="*/ 1198370 w 1928969"/>
                <a:gd name="connsiteY191" fmla="*/ 496392 h 1300336"/>
                <a:gd name="connsiteX192" fmla="*/ 438483 w 1928969"/>
                <a:gd name="connsiteY192" fmla="*/ 493952 h 1300336"/>
                <a:gd name="connsiteX193" fmla="*/ 467137 w 1928969"/>
                <a:gd name="connsiteY193" fmla="*/ 519803 h 1300336"/>
                <a:gd name="connsiteX194" fmla="*/ 438483 w 1928969"/>
                <a:gd name="connsiteY194" fmla="*/ 545655 h 1300336"/>
                <a:gd name="connsiteX195" fmla="*/ 409829 w 1928969"/>
                <a:gd name="connsiteY195" fmla="*/ 519803 h 1300336"/>
                <a:gd name="connsiteX196" fmla="*/ 438483 w 1928969"/>
                <a:gd name="connsiteY196" fmla="*/ 493952 h 1300336"/>
                <a:gd name="connsiteX197" fmla="*/ 1105097 w 1928969"/>
                <a:gd name="connsiteY197" fmla="*/ 467517 h 1300336"/>
                <a:gd name="connsiteX198" fmla="*/ 1133751 w 1928969"/>
                <a:gd name="connsiteY198" fmla="*/ 493368 h 1300336"/>
                <a:gd name="connsiteX199" fmla="*/ 1105097 w 1928969"/>
                <a:gd name="connsiteY199" fmla="*/ 519219 h 1300336"/>
                <a:gd name="connsiteX200" fmla="*/ 1076443 w 1928969"/>
                <a:gd name="connsiteY200" fmla="*/ 493368 h 1300336"/>
                <a:gd name="connsiteX201" fmla="*/ 1105097 w 1928969"/>
                <a:gd name="connsiteY201" fmla="*/ 467517 h 1300336"/>
                <a:gd name="connsiteX202" fmla="*/ 1502376 w 1928969"/>
                <a:gd name="connsiteY202" fmla="*/ 450130 h 1300336"/>
                <a:gd name="connsiteX203" fmla="*/ 1531030 w 1928969"/>
                <a:gd name="connsiteY203" fmla="*/ 475982 h 1300336"/>
                <a:gd name="connsiteX204" fmla="*/ 1502376 w 1928969"/>
                <a:gd name="connsiteY204" fmla="*/ 501833 h 1300336"/>
                <a:gd name="connsiteX205" fmla="*/ 1473722 w 1928969"/>
                <a:gd name="connsiteY205" fmla="*/ 475982 h 1300336"/>
                <a:gd name="connsiteX206" fmla="*/ 1502376 w 1928969"/>
                <a:gd name="connsiteY206" fmla="*/ 450130 h 1300336"/>
                <a:gd name="connsiteX207" fmla="*/ 687548 w 1928969"/>
                <a:gd name="connsiteY207" fmla="*/ 437777 h 1300336"/>
                <a:gd name="connsiteX208" fmla="*/ 716202 w 1928969"/>
                <a:gd name="connsiteY208" fmla="*/ 463628 h 1300336"/>
                <a:gd name="connsiteX209" fmla="*/ 687548 w 1928969"/>
                <a:gd name="connsiteY209" fmla="*/ 489480 h 1300336"/>
                <a:gd name="connsiteX210" fmla="*/ 658894 w 1928969"/>
                <a:gd name="connsiteY210" fmla="*/ 463628 h 1300336"/>
                <a:gd name="connsiteX211" fmla="*/ 687548 w 1928969"/>
                <a:gd name="connsiteY211" fmla="*/ 437777 h 1300336"/>
                <a:gd name="connsiteX212" fmla="*/ 878008 w 1928969"/>
                <a:gd name="connsiteY212" fmla="*/ 437776 h 1300336"/>
                <a:gd name="connsiteX213" fmla="*/ 906662 w 1928969"/>
                <a:gd name="connsiteY213" fmla="*/ 463628 h 1300336"/>
                <a:gd name="connsiteX214" fmla="*/ 878008 w 1928969"/>
                <a:gd name="connsiteY214" fmla="*/ 489479 h 1300336"/>
                <a:gd name="connsiteX215" fmla="*/ 849354 w 1928969"/>
                <a:gd name="connsiteY215" fmla="*/ 463628 h 1300336"/>
                <a:gd name="connsiteX216" fmla="*/ 878008 w 1928969"/>
                <a:gd name="connsiteY216" fmla="*/ 437776 h 1300336"/>
                <a:gd name="connsiteX217" fmla="*/ 1900315 w 1928969"/>
                <a:gd name="connsiteY217" fmla="*/ 416112 h 1300336"/>
                <a:gd name="connsiteX218" fmla="*/ 1928969 w 1928969"/>
                <a:gd name="connsiteY218" fmla="*/ 441964 h 1300336"/>
                <a:gd name="connsiteX219" fmla="*/ 1900315 w 1928969"/>
                <a:gd name="connsiteY219" fmla="*/ 467815 h 1300336"/>
                <a:gd name="connsiteX220" fmla="*/ 1871661 w 1928969"/>
                <a:gd name="connsiteY220" fmla="*/ 441964 h 1300336"/>
                <a:gd name="connsiteX221" fmla="*/ 1900315 w 1928969"/>
                <a:gd name="connsiteY221" fmla="*/ 416112 h 1300336"/>
                <a:gd name="connsiteX222" fmla="*/ 1757469 w 1928969"/>
                <a:gd name="connsiteY222" fmla="*/ 353327 h 1300336"/>
                <a:gd name="connsiteX223" fmla="*/ 1786123 w 1928969"/>
                <a:gd name="connsiteY223" fmla="*/ 379179 h 1300336"/>
                <a:gd name="connsiteX224" fmla="*/ 1757469 w 1928969"/>
                <a:gd name="connsiteY224" fmla="*/ 405030 h 1300336"/>
                <a:gd name="connsiteX225" fmla="*/ 1728815 w 1928969"/>
                <a:gd name="connsiteY225" fmla="*/ 379179 h 1300336"/>
                <a:gd name="connsiteX226" fmla="*/ 1757469 w 1928969"/>
                <a:gd name="connsiteY226" fmla="*/ 353327 h 1300336"/>
                <a:gd name="connsiteX227" fmla="*/ 328601 w 1928969"/>
                <a:gd name="connsiteY227" fmla="*/ 349130 h 1300336"/>
                <a:gd name="connsiteX228" fmla="*/ 357255 w 1928969"/>
                <a:gd name="connsiteY228" fmla="*/ 374981 h 1300336"/>
                <a:gd name="connsiteX229" fmla="*/ 328601 w 1928969"/>
                <a:gd name="connsiteY229" fmla="*/ 400832 h 1300336"/>
                <a:gd name="connsiteX230" fmla="*/ 299947 w 1928969"/>
                <a:gd name="connsiteY230" fmla="*/ 374981 h 1300336"/>
                <a:gd name="connsiteX231" fmla="*/ 328601 w 1928969"/>
                <a:gd name="connsiteY231" fmla="*/ 349130 h 1300336"/>
                <a:gd name="connsiteX232" fmla="*/ 552027 w 1928969"/>
                <a:gd name="connsiteY232" fmla="*/ 348557 h 1300336"/>
                <a:gd name="connsiteX233" fmla="*/ 580681 w 1928969"/>
                <a:gd name="connsiteY233" fmla="*/ 374408 h 1300336"/>
                <a:gd name="connsiteX234" fmla="*/ 552027 w 1928969"/>
                <a:gd name="connsiteY234" fmla="*/ 400259 h 1300336"/>
                <a:gd name="connsiteX235" fmla="*/ 523373 w 1928969"/>
                <a:gd name="connsiteY235" fmla="*/ 374408 h 1300336"/>
                <a:gd name="connsiteX236" fmla="*/ 552027 w 1928969"/>
                <a:gd name="connsiteY236" fmla="*/ 348557 h 1300336"/>
                <a:gd name="connsiteX237" fmla="*/ 108838 w 1928969"/>
                <a:gd name="connsiteY237" fmla="*/ 332608 h 1300336"/>
                <a:gd name="connsiteX238" fmla="*/ 137492 w 1928969"/>
                <a:gd name="connsiteY238" fmla="*/ 358459 h 1300336"/>
                <a:gd name="connsiteX239" fmla="*/ 108838 w 1928969"/>
                <a:gd name="connsiteY239" fmla="*/ 384310 h 1300336"/>
                <a:gd name="connsiteX240" fmla="*/ 80184 w 1928969"/>
                <a:gd name="connsiteY240" fmla="*/ 358459 h 1300336"/>
                <a:gd name="connsiteX241" fmla="*/ 108838 w 1928969"/>
                <a:gd name="connsiteY241" fmla="*/ 332608 h 1300336"/>
                <a:gd name="connsiteX242" fmla="*/ 1341217 w 1928969"/>
                <a:gd name="connsiteY242" fmla="*/ 331170 h 1300336"/>
                <a:gd name="connsiteX243" fmla="*/ 1369871 w 1928969"/>
                <a:gd name="connsiteY243" fmla="*/ 357022 h 1300336"/>
                <a:gd name="connsiteX244" fmla="*/ 1341217 w 1928969"/>
                <a:gd name="connsiteY244" fmla="*/ 382873 h 1300336"/>
                <a:gd name="connsiteX245" fmla="*/ 1312563 w 1928969"/>
                <a:gd name="connsiteY245" fmla="*/ 357022 h 1300336"/>
                <a:gd name="connsiteX246" fmla="*/ 1341217 w 1928969"/>
                <a:gd name="connsiteY246" fmla="*/ 331170 h 1300336"/>
                <a:gd name="connsiteX247" fmla="*/ 1203990 w 1928969"/>
                <a:gd name="connsiteY247" fmla="*/ 322694 h 1300336"/>
                <a:gd name="connsiteX248" fmla="*/ 1232644 w 1928969"/>
                <a:gd name="connsiteY248" fmla="*/ 348545 h 1300336"/>
                <a:gd name="connsiteX249" fmla="*/ 1203990 w 1928969"/>
                <a:gd name="connsiteY249" fmla="*/ 374397 h 1300336"/>
                <a:gd name="connsiteX250" fmla="*/ 1175335 w 1928969"/>
                <a:gd name="connsiteY250" fmla="*/ 348545 h 1300336"/>
                <a:gd name="connsiteX251" fmla="*/ 1203990 w 1928969"/>
                <a:gd name="connsiteY251" fmla="*/ 322694 h 1300336"/>
                <a:gd name="connsiteX252" fmla="*/ 801091 w 1928969"/>
                <a:gd name="connsiteY252" fmla="*/ 292381 h 1300336"/>
                <a:gd name="connsiteX253" fmla="*/ 829746 w 1928969"/>
                <a:gd name="connsiteY253" fmla="*/ 318233 h 1300336"/>
                <a:gd name="connsiteX254" fmla="*/ 801091 w 1928969"/>
                <a:gd name="connsiteY254" fmla="*/ 344084 h 1300336"/>
                <a:gd name="connsiteX255" fmla="*/ 772437 w 1928969"/>
                <a:gd name="connsiteY255" fmla="*/ 318233 h 1300336"/>
                <a:gd name="connsiteX256" fmla="*/ 801091 w 1928969"/>
                <a:gd name="connsiteY256" fmla="*/ 292381 h 1300336"/>
                <a:gd name="connsiteX257" fmla="*/ 1009866 w 1928969"/>
                <a:gd name="connsiteY257" fmla="*/ 289077 h 1300336"/>
                <a:gd name="connsiteX258" fmla="*/ 1038521 w 1928969"/>
                <a:gd name="connsiteY258" fmla="*/ 314928 h 1300336"/>
                <a:gd name="connsiteX259" fmla="*/ 1009866 w 1928969"/>
                <a:gd name="connsiteY259" fmla="*/ 340779 h 1300336"/>
                <a:gd name="connsiteX260" fmla="*/ 981212 w 1928969"/>
                <a:gd name="connsiteY260" fmla="*/ 314928 h 1300336"/>
                <a:gd name="connsiteX261" fmla="*/ 1009866 w 1928969"/>
                <a:gd name="connsiteY261" fmla="*/ 289077 h 1300336"/>
                <a:gd name="connsiteX262" fmla="*/ 1619583 w 1928969"/>
                <a:gd name="connsiteY262" fmla="*/ 288212 h 1300336"/>
                <a:gd name="connsiteX263" fmla="*/ 1648237 w 1928969"/>
                <a:gd name="connsiteY263" fmla="*/ 314063 h 1300336"/>
                <a:gd name="connsiteX264" fmla="*/ 1619583 w 1928969"/>
                <a:gd name="connsiteY264" fmla="*/ 339915 h 1300336"/>
                <a:gd name="connsiteX265" fmla="*/ 1590929 w 1928969"/>
                <a:gd name="connsiteY265" fmla="*/ 314063 h 1300336"/>
                <a:gd name="connsiteX266" fmla="*/ 1619583 w 1928969"/>
                <a:gd name="connsiteY266" fmla="*/ 288212 h 1300336"/>
                <a:gd name="connsiteX267" fmla="*/ 1868648 w 1928969"/>
                <a:gd name="connsiteY267" fmla="*/ 232037 h 1300336"/>
                <a:gd name="connsiteX268" fmla="*/ 1897302 w 1928969"/>
                <a:gd name="connsiteY268" fmla="*/ 257888 h 1300336"/>
                <a:gd name="connsiteX269" fmla="*/ 1868648 w 1928969"/>
                <a:gd name="connsiteY269" fmla="*/ 283740 h 1300336"/>
                <a:gd name="connsiteX270" fmla="*/ 1839994 w 1928969"/>
                <a:gd name="connsiteY270" fmla="*/ 257888 h 1300336"/>
                <a:gd name="connsiteX271" fmla="*/ 1868648 w 1928969"/>
                <a:gd name="connsiteY271" fmla="*/ 232037 h 1300336"/>
                <a:gd name="connsiteX272" fmla="*/ 676412 w 1928969"/>
                <a:gd name="connsiteY272" fmla="*/ 228211 h 1300336"/>
                <a:gd name="connsiteX273" fmla="*/ 705066 w 1928969"/>
                <a:gd name="connsiteY273" fmla="*/ 254062 h 1300336"/>
                <a:gd name="connsiteX274" fmla="*/ 676412 w 1928969"/>
                <a:gd name="connsiteY274" fmla="*/ 279914 h 1300336"/>
                <a:gd name="connsiteX275" fmla="*/ 647758 w 1928969"/>
                <a:gd name="connsiteY275" fmla="*/ 254062 h 1300336"/>
                <a:gd name="connsiteX276" fmla="*/ 676412 w 1928969"/>
                <a:gd name="connsiteY276" fmla="*/ 228211 h 1300336"/>
                <a:gd name="connsiteX277" fmla="*/ 404221 w 1928969"/>
                <a:gd name="connsiteY277" fmla="*/ 205740 h 1300336"/>
                <a:gd name="connsiteX278" fmla="*/ 432875 w 1928969"/>
                <a:gd name="connsiteY278" fmla="*/ 231591 h 1300336"/>
                <a:gd name="connsiteX279" fmla="*/ 404221 w 1928969"/>
                <a:gd name="connsiteY279" fmla="*/ 257443 h 1300336"/>
                <a:gd name="connsiteX280" fmla="*/ 375567 w 1928969"/>
                <a:gd name="connsiteY280" fmla="*/ 231591 h 1300336"/>
                <a:gd name="connsiteX281" fmla="*/ 404221 w 1928969"/>
                <a:gd name="connsiteY281" fmla="*/ 205740 h 1300336"/>
                <a:gd name="connsiteX282" fmla="*/ 1509701 w 1928969"/>
                <a:gd name="connsiteY282" fmla="*/ 143390 h 1300336"/>
                <a:gd name="connsiteX283" fmla="*/ 1538355 w 1928969"/>
                <a:gd name="connsiteY283" fmla="*/ 169241 h 1300336"/>
                <a:gd name="connsiteX284" fmla="*/ 1509701 w 1928969"/>
                <a:gd name="connsiteY284" fmla="*/ 195092 h 1300336"/>
                <a:gd name="connsiteX285" fmla="*/ 1481047 w 1928969"/>
                <a:gd name="connsiteY285" fmla="*/ 169241 h 1300336"/>
                <a:gd name="connsiteX286" fmla="*/ 1509701 w 1928969"/>
                <a:gd name="connsiteY286" fmla="*/ 143390 h 1300336"/>
                <a:gd name="connsiteX287" fmla="*/ 1733127 w 1928969"/>
                <a:gd name="connsiteY287" fmla="*/ 142817 h 1300336"/>
                <a:gd name="connsiteX288" fmla="*/ 1761781 w 1928969"/>
                <a:gd name="connsiteY288" fmla="*/ 168668 h 1300336"/>
                <a:gd name="connsiteX289" fmla="*/ 1733127 w 1928969"/>
                <a:gd name="connsiteY289" fmla="*/ 194519 h 1300336"/>
                <a:gd name="connsiteX290" fmla="*/ 1704473 w 1928969"/>
                <a:gd name="connsiteY290" fmla="*/ 168668 h 1300336"/>
                <a:gd name="connsiteX291" fmla="*/ 1733127 w 1928969"/>
                <a:gd name="connsiteY291" fmla="*/ 142817 h 1300336"/>
                <a:gd name="connsiteX292" fmla="*/ 1289939 w 1928969"/>
                <a:gd name="connsiteY292" fmla="*/ 126868 h 1300336"/>
                <a:gd name="connsiteX293" fmla="*/ 1318593 w 1928969"/>
                <a:gd name="connsiteY293" fmla="*/ 152719 h 1300336"/>
                <a:gd name="connsiteX294" fmla="*/ 1289939 w 1928969"/>
                <a:gd name="connsiteY294" fmla="*/ 178570 h 1300336"/>
                <a:gd name="connsiteX295" fmla="*/ 1261284 w 1928969"/>
                <a:gd name="connsiteY295" fmla="*/ 152719 h 1300336"/>
                <a:gd name="connsiteX296" fmla="*/ 1289939 w 1928969"/>
                <a:gd name="connsiteY296" fmla="*/ 126868 h 1300336"/>
                <a:gd name="connsiteX297" fmla="*/ 845043 w 1928969"/>
                <a:gd name="connsiteY297" fmla="*/ 124427 h 1300336"/>
                <a:gd name="connsiteX298" fmla="*/ 873697 w 1928969"/>
                <a:gd name="connsiteY298" fmla="*/ 150279 h 1300336"/>
                <a:gd name="connsiteX299" fmla="*/ 845043 w 1928969"/>
                <a:gd name="connsiteY299" fmla="*/ 176130 h 1300336"/>
                <a:gd name="connsiteX300" fmla="*/ 816389 w 1928969"/>
                <a:gd name="connsiteY300" fmla="*/ 150279 h 1300336"/>
                <a:gd name="connsiteX301" fmla="*/ 845043 w 1928969"/>
                <a:gd name="connsiteY301" fmla="*/ 124427 h 1300336"/>
                <a:gd name="connsiteX302" fmla="*/ 566678 w 1928969"/>
                <a:gd name="connsiteY302" fmla="*/ 87506 h 1300336"/>
                <a:gd name="connsiteX303" fmla="*/ 595333 w 1928969"/>
                <a:gd name="connsiteY303" fmla="*/ 113357 h 1300336"/>
                <a:gd name="connsiteX304" fmla="*/ 566678 w 1928969"/>
                <a:gd name="connsiteY304" fmla="*/ 139208 h 1300336"/>
                <a:gd name="connsiteX305" fmla="*/ 538024 w 1928969"/>
                <a:gd name="connsiteY305" fmla="*/ 113357 h 1300336"/>
                <a:gd name="connsiteX306" fmla="*/ 566678 w 1928969"/>
                <a:gd name="connsiteY306" fmla="*/ 87506 h 1300336"/>
                <a:gd name="connsiteX307" fmla="*/ 1831556 w 1928969"/>
                <a:gd name="connsiteY307" fmla="*/ 42445 h 1300336"/>
                <a:gd name="connsiteX308" fmla="*/ 1878629 w 1928969"/>
                <a:gd name="connsiteY308" fmla="*/ 64742 h 1300336"/>
                <a:gd name="connsiteX309" fmla="*/ 1877774 w 1928969"/>
                <a:gd name="connsiteY309" fmla="*/ 66603 h 1300336"/>
                <a:gd name="connsiteX310" fmla="*/ 1857512 w 1928969"/>
                <a:gd name="connsiteY310" fmla="*/ 74174 h 1300336"/>
                <a:gd name="connsiteX311" fmla="*/ 1828858 w 1928969"/>
                <a:gd name="connsiteY311" fmla="*/ 48322 h 1300336"/>
                <a:gd name="connsiteX312" fmla="*/ 1585321 w 1928969"/>
                <a:gd name="connsiteY312" fmla="*/ 0 h 1300336"/>
                <a:gd name="connsiteX313" fmla="*/ 1613975 w 1928969"/>
                <a:gd name="connsiteY313" fmla="*/ 25851 h 1300336"/>
                <a:gd name="connsiteX314" fmla="*/ 1585321 w 1928969"/>
                <a:gd name="connsiteY314" fmla="*/ 51703 h 1300336"/>
                <a:gd name="connsiteX315" fmla="*/ 1556667 w 1928969"/>
                <a:gd name="connsiteY315" fmla="*/ 25851 h 1300336"/>
                <a:gd name="connsiteX316" fmla="*/ 1585321 w 1928969"/>
                <a:gd name="connsiteY316" fmla="*/ 0 h 1300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</a:cxnLst>
              <a:rect l="l" t="t" r="r" b="b"/>
              <a:pathLst>
                <a:path w="1928969" h="1300336">
                  <a:moveTo>
                    <a:pt x="1039167" y="1264461"/>
                  </a:moveTo>
                  <a:cubicBezTo>
                    <a:pt x="1054993" y="1264461"/>
                    <a:pt x="1067822" y="1276035"/>
                    <a:pt x="1067822" y="1290312"/>
                  </a:cubicBezTo>
                  <a:lnTo>
                    <a:pt x="1065718" y="1294896"/>
                  </a:lnTo>
                  <a:lnTo>
                    <a:pt x="1035724" y="1299328"/>
                  </a:lnTo>
                  <a:lnTo>
                    <a:pt x="1015115" y="1300336"/>
                  </a:lnTo>
                  <a:lnTo>
                    <a:pt x="1010513" y="1290312"/>
                  </a:lnTo>
                  <a:cubicBezTo>
                    <a:pt x="1010513" y="1276035"/>
                    <a:pt x="1023342" y="1264461"/>
                    <a:pt x="1039167" y="1264461"/>
                  </a:cubicBezTo>
                  <a:close/>
                  <a:moveTo>
                    <a:pt x="650920" y="1234148"/>
                  </a:moveTo>
                  <a:cubicBezTo>
                    <a:pt x="666745" y="1234148"/>
                    <a:pt x="679574" y="1245722"/>
                    <a:pt x="679574" y="1259999"/>
                  </a:cubicBezTo>
                  <a:lnTo>
                    <a:pt x="674440" y="1271182"/>
                  </a:lnTo>
                  <a:lnTo>
                    <a:pt x="630579" y="1260262"/>
                  </a:lnTo>
                  <a:lnTo>
                    <a:pt x="623326" y="1257691"/>
                  </a:lnTo>
                  <a:lnTo>
                    <a:pt x="630659" y="1241720"/>
                  </a:lnTo>
                  <a:cubicBezTo>
                    <a:pt x="635844" y="1237042"/>
                    <a:pt x="643008" y="1234148"/>
                    <a:pt x="650920" y="1234148"/>
                  </a:cubicBezTo>
                  <a:close/>
                  <a:moveTo>
                    <a:pt x="863356" y="1220930"/>
                  </a:moveTo>
                  <a:cubicBezTo>
                    <a:pt x="879182" y="1220930"/>
                    <a:pt x="892011" y="1232504"/>
                    <a:pt x="892011" y="1246782"/>
                  </a:cubicBezTo>
                  <a:cubicBezTo>
                    <a:pt x="892011" y="1261059"/>
                    <a:pt x="879182" y="1272633"/>
                    <a:pt x="863356" y="1272633"/>
                  </a:cubicBezTo>
                  <a:cubicBezTo>
                    <a:pt x="847531" y="1272633"/>
                    <a:pt x="834702" y="1261059"/>
                    <a:pt x="834702" y="1246782"/>
                  </a:cubicBezTo>
                  <a:cubicBezTo>
                    <a:pt x="834702" y="1232504"/>
                    <a:pt x="847531" y="1220930"/>
                    <a:pt x="863356" y="1220930"/>
                  </a:cubicBezTo>
                  <a:close/>
                  <a:moveTo>
                    <a:pt x="1185676" y="1102543"/>
                  </a:moveTo>
                  <a:cubicBezTo>
                    <a:pt x="1201502" y="1102543"/>
                    <a:pt x="1214330" y="1114117"/>
                    <a:pt x="1214330" y="1128394"/>
                  </a:cubicBezTo>
                  <a:cubicBezTo>
                    <a:pt x="1214330" y="1142672"/>
                    <a:pt x="1201502" y="1154246"/>
                    <a:pt x="1185676" y="1154246"/>
                  </a:cubicBezTo>
                  <a:cubicBezTo>
                    <a:pt x="1169851" y="1154246"/>
                    <a:pt x="1157022" y="1142672"/>
                    <a:pt x="1157022" y="1128394"/>
                  </a:cubicBezTo>
                  <a:cubicBezTo>
                    <a:pt x="1157022" y="1114117"/>
                    <a:pt x="1169851" y="1102543"/>
                    <a:pt x="1185676" y="1102543"/>
                  </a:cubicBezTo>
                  <a:close/>
                  <a:moveTo>
                    <a:pt x="541038" y="1095361"/>
                  </a:moveTo>
                  <a:cubicBezTo>
                    <a:pt x="556864" y="1095361"/>
                    <a:pt x="569692" y="1106935"/>
                    <a:pt x="569692" y="1121212"/>
                  </a:cubicBezTo>
                  <a:cubicBezTo>
                    <a:pt x="569692" y="1135490"/>
                    <a:pt x="556864" y="1147064"/>
                    <a:pt x="541038" y="1147064"/>
                  </a:cubicBezTo>
                  <a:cubicBezTo>
                    <a:pt x="525213" y="1147064"/>
                    <a:pt x="512384" y="1135490"/>
                    <a:pt x="512384" y="1121212"/>
                  </a:cubicBezTo>
                  <a:cubicBezTo>
                    <a:pt x="512384" y="1106935"/>
                    <a:pt x="525213" y="1095361"/>
                    <a:pt x="541038" y="1095361"/>
                  </a:cubicBezTo>
                  <a:close/>
                  <a:moveTo>
                    <a:pt x="757139" y="1078838"/>
                  </a:moveTo>
                  <a:cubicBezTo>
                    <a:pt x="772964" y="1078838"/>
                    <a:pt x="785793" y="1090412"/>
                    <a:pt x="785793" y="1104690"/>
                  </a:cubicBezTo>
                  <a:cubicBezTo>
                    <a:pt x="785793" y="1118967"/>
                    <a:pt x="772964" y="1130541"/>
                    <a:pt x="757139" y="1130541"/>
                  </a:cubicBezTo>
                  <a:cubicBezTo>
                    <a:pt x="741314" y="1130541"/>
                    <a:pt x="728485" y="1118967"/>
                    <a:pt x="728485" y="1104690"/>
                  </a:cubicBezTo>
                  <a:cubicBezTo>
                    <a:pt x="728485" y="1090412"/>
                    <a:pt x="741314" y="1078838"/>
                    <a:pt x="757139" y="1078838"/>
                  </a:cubicBezTo>
                  <a:close/>
                  <a:moveTo>
                    <a:pt x="981212" y="1069510"/>
                  </a:moveTo>
                  <a:cubicBezTo>
                    <a:pt x="997038" y="1069510"/>
                    <a:pt x="1009866" y="1081084"/>
                    <a:pt x="1009866" y="1095362"/>
                  </a:cubicBezTo>
                  <a:cubicBezTo>
                    <a:pt x="1009866" y="1109639"/>
                    <a:pt x="997038" y="1121213"/>
                    <a:pt x="981212" y="1121213"/>
                  </a:cubicBezTo>
                  <a:cubicBezTo>
                    <a:pt x="965387" y="1121213"/>
                    <a:pt x="952558" y="1109639"/>
                    <a:pt x="952558" y="1095362"/>
                  </a:cubicBezTo>
                  <a:cubicBezTo>
                    <a:pt x="952558" y="1081084"/>
                    <a:pt x="965387" y="1069510"/>
                    <a:pt x="981212" y="1069510"/>
                  </a:cubicBezTo>
                  <a:close/>
                  <a:moveTo>
                    <a:pt x="269998" y="1049099"/>
                  </a:moveTo>
                  <a:cubicBezTo>
                    <a:pt x="285823" y="1049099"/>
                    <a:pt x="298652" y="1060673"/>
                    <a:pt x="298652" y="1074950"/>
                  </a:cubicBezTo>
                  <a:lnTo>
                    <a:pt x="295759" y="1081252"/>
                  </a:lnTo>
                  <a:lnTo>
                    <a:pt x="260129" y="1052787"/>
                  </a:lnTo>
                  <a:close/>
                  <a:moveTo>
                    <a:pt x="1553653" y="1025103"/>
                  </a:moveTo>
                  <a:cubicBezTo>
                    <a:pt x="1569478" y="1025103"/>
                    <a:pt x="1582307" y="1036678"/>
                    <a:pt x="1582307" y="1050955"/>
                  </a:cubicBezTo>
                  <a:cubicBezTo>
                    <a:pt x="1582307" y="1065232"/>
                    <a:pt x="1569478" y="1076806"/>
                    <a:pt x="1553653" y="1076806"/>
                  </a:cubicBezTo>
                  <a:cubicBezTo>
                    <a:pt x="1537828" y="1076806"/>
                    <a:pt x="1524999" y="1065232"/>
                    <a:pt x="1524999" y="1050955"/>
                  </a:cubicBezTo>
                  <a:cubicBezTo>
                    <a:pt x="1524999" y="1036678"/>
                    <a:pt x="1537828" y="1025103"/>
                    <a:pt x="1553653" y="1025103"/>
                  </a:cubicBezTo>
                  <a:close/>
                  <a:moveTo>
                    <a:pt x="1337554" y="1001972"/>
                  </a:moveTo>
                  <a:cubicBezTo>
                    <a:pt x="1353379" y="1001972"/>
                    <a:pt x="1366207" y="1013546"/>
                    <a:pt x="1366207" y="1027823"/>
                  </a:cubicBezTo>
                  <a:cubicBezTo>
                    <a:pt x="1366207" y="1042101"/>
                    <a:pt x="1353379" y="1053675"/>
                    <a:pt x="1337554" y="1053675"/>
                  </a:cubicBezTo>
                  <a:cubicBezTo>
                    <a:pt x="1321728" y="1053675"/>
                    <a:pt x="1308899" y="1042101"/>
                    <a:pt x="1308899" y="1027823"/>
                  </a:cubicBezTo>
                  <a:cubicBezTo>
                    <a:pt x="1308899" y="1013546"/>
                    <a:pt x="1321728" y="1001972"/>
                    <a:pt x="1337554" y="1001972"/>
                  </a:cubicBezTo>
                  <a:close/>
                  <a:moveTo>
                    <a:pt x="654582" y="949965"/>
                  </a:moveTo>
                  <a:cubicBezTo>
                    <a:pt x="670407" y="949965"/>
                    <a:pt x="683236" y="961539"/>
                    <a:pt x="683236" y="975817"/>
                  </a:cubicBezTo>
                  <a:cubicBezTo>
                    <a:pt x="683236" y="990094"/>
                    <a:pt x="670407" y="1001668"/>
                    <a:pt x="654582" y="1001668"/>
                  </a:cubicBezTo>
                  <a:cubicBezTo>
                    <a:pt x="638757" y="1001668"/>
                    <a:pt x="625928" y="990094"/>
                    <a:pt x="625928" y="975817"/>
                  </a:cubicBezTo>
                  <a:cubicBezTo>
                    <a:pt x="625928" y="961539"/>
                    <a:pt x="638757" y="949965"/>
                    <a:pt x="654582" y="949965"/>
                  </a:cubicBezTo>
                  <a:close/>
                  <a:moveTo>
                    <a:pt x="519061" y="949965"/>
                  </a:moveTo>
                  <a:cubicBezTo>
                    <a:pt x="534887" y="949965"/>
                    <a:pt x="547715" y="961539"/>
                    <a:pt x="547715" y="975817"/>
                  </a:cubicBezTo>
                  <a:cubicBezTo>
                    <a:pt x="547715" y="990094"/>
                    <a:pt x="534887" y="1001668"/>
                    <a:pt x="519061" y="1001668"/>
                  </a:cubicBezTo>
                  <a:cubicBezTo>
                    <a:pt x="503236" y="1001668"/>
                    <a:pt x="490407" y="990094"/>
                    <a:pt x="490407" y="975817"/>
                  </a:cubicBezTo>
                  <a:cubicBezTo>
                    <a:pt x="490407" y="961539"/>
                    <a:pt x="503236" y="949965"/>
                    <a:pt x="519061" y="949965"/>
                  </a:cubicBezTo>
                  <a:close/>
                  <a:moveTo>
                    <a:pt x="1149050" y="943356"/>
                  </a:moveTo>
                  <a:cubicBezTo>
                    <a:pt x="1164875" y="943356"/>
                    <a:pt x="1177704" y="954931"/>
                    <a:pt x="1177704" y="969208"/>
                  </a:cubicBezTo>
                  <a:cubicBezTo>
                    <a:pt x="1177704" y="983485"/>
                    <a:pt x="1164875" y="995059"/>
                    <a:pt x="1149050" y="995059"/>
                  </a:cubicBezTo>
                  <a:cubicBezTo>
                    <a:pt x="1133224" y="995059"/>
                    <a:pt x="1120395" y="983485"/>
                    <a:pt x="1120395" y="969208"/>
                  </a:cubicBezTo>
                  <a:cubicBezTo>
                    <a:pt x="1120395" y="954931"/>
                    <a:pt x="1133224" y="943356"/>
                    <a:pt x="1149050" y="943356"/>
                  </a:cubicBezTo>
                  <a:close/>
                  <a:moveTo>
                    <a:pt x="870683" y="933443"/>
                  </a:moveTo>
                  <a:cubicBezTo>
                    <a:pt x="886508" y="933443"/>
                    <a:pt x="899337" y="945017"/>
                    <a:pt x="899337" y="959294"/>
                  </a:cubicBezTo>
                  <a:cubicBezTo>
                    <a:pt x="899337" y="973571"/>
                    <a:pt x="886508" y="985145"/>
                    <a:pt x="870683" y="985145"/>
                  </a:cubicBezTo>
                  <a:cubicBezTo>
                    <a:pt x="854857" y="985145"/>
                    <a:pt x="842028" y="973571"/>
                    <a:pt x="842028" y="959294"/>
                  </a:cubicBezTo>
                  <a:cubicBezTo>
                    <a:pt x="842028" y="945017"/>
                    <a:pt x="854857" y="933443"/>
                    <a:pt x="870683" y="933443"/>
                  </a:cubicBezTo>
                  <a:close/>
                  <a:moveTo>
                    <a:pt x="383541" y="903703"/>
                  </a:moveTo>
                  <a:cubicBezTo>
                    <a:pt x="399366" y="903703"/>
                    <a:pt x="412195" y="915277"/>
                    <a:pt x="412195" y="929554"/>
                  </a:cubicBezTo>
                  <a:cubicBezTo>
                    <a:pt x="412195" y="943832"/>
                    <a:pt x="399366" y="955406"/>
                    <a:pt x="383541" y="955406"/>
                  </a:cubicBezTo>
                  <a:cubicBezTo>
                    <a:pt x="367716" y="955406"/>
                    <a:pt x="354887" y="943832"/>
                    <a:pt x="354887" y="929554"/>
                  </a:cubicBezTo>
                  <a:cubicBezTo>
                    <a:pt x="354887" y="915277"/>
                    <a:pt x="367716" y="903703"/>
                    <a:pt x="383541" y="903703"/>
                  </a:cubicBezTo>
                  <a:close/>
                  <a:moveTo>
                    <a:pt x="1722139" y="889621"/>
                  </a:moveTo>
                  <a:cubicBezTo>
                    <a:pt x="1730051" y="889621"/>
                    <a:pt x="1737215" y="892515"/>
                    <a:pt x="1742400" y="897193"/>
                  </a:cubicBezTo>
                  <a:lnTo>
                    <a:pt x="1745389" y="903703"/>
                  </a:lnTo>
                  <a:lnTo>
                    <a:pt x="1715459" y="938828"/>
                  </a:lnTo>
                  <a:lnTo>
                    <a:pt x="1701877" y="933752"/>
                  </a:lnTo>
                  <a:cubicBezTo>
                    <a:pt x="1696691" y="929074"/>
                    <a:pt x="1693484" y="922611"/>
                    <a:pt x="1693484" y="915472"/>
                  </a:cubicBezTo>
                  <a:cubicBezTo>
                    <a:pt x="1693484" y="901195"/>
                    <a:pt x="1706313" y="889621"/>
                    <a:pt x="1722139" y="889621"/>
                  </a:cubicBezTo>
                  <a:close/>
                  <a:moveTo>
                    <a:pt x="1451098" y="843359"/>
                  </a:moveTo>
                  <a:cubicBezTo>
                    <a:pt x="1466923" y="843359"/>
                    <a:pt x="1479752" y="854933"/>
                    <a:pt x="1479752" y="869210"/>
                  </a:cubicBezTo>
                  <a:cubicBezTo>
                    <a:pt x="1479752" y="883487"/>
                    <a:pt x="1466923" y="895061"/>
                    <a:pt x="1451098" y="895061"/>
                  </a:cubicBezTo>
                  <a:cubicBezTo>
                    <a:pt x="1435273" y="895061"/>
                    <a:pt x="1422444" y="883487"/>
                    <a:pt x="1422444" y="869210"/>
                  </a:cubicBezTo>
                  <a:cubicBezTo>
                    <a:pt x="1422444" y="854933"/>
                    <a:pt x="1435273" y="843359"/>
                    <a:pt x="1451098" y="843359"/>
                  </a:cubicBezTo>
                  <a:close/>
                  <a:moveTo>
                    <a:pt x="207732" y="801266"/>
                  </a:moveTo>
                  <a:cubicBezTo>
                    <a:pt x="223557" y="801266"/>
                    <a:pt x="236386" y="812840"/>
                    <a:pt x="236386" y="827117"/>
                  </a:cubicBezTo>
                  <a:cubicBezTo>
                    <a:pt x="236386" y="841394"/>
                    <a:pt x="223557" y="852968"/>
                    <a:pt x="207732" y="852968"/>
                  </a:cubicBezTo>
                  <a:cubicBezTo>
                    <a:pt x="191907" y="852968"/>
                    <a:pt x="179078" y="841394"/>
                    <a:pt x="179078" y="827117"/>
                  </a:cubicBezTo>
                  <a:cubicBezTo>
                    <a:pt x="179078" y="812840"/>
                    <a:pt x="191907" y="801266"/>
                    <a:pt x="207732" y="801266"/>
                  </a:cubicBezTo>
                  <a:close/>
                  <a:moveTo>
                    <a:pt x="742990" y="799421"/>
                  </a:moveTo>
                  <a:cubicBezTo>
                    <a:pt x="758815" y="799421"/>
                    <a:pt x="771644" y="810996"/>
                    <a:pt x="771644" y="825273"/>
                  </a:cubicBezTo>
                  <a:cubicBezTo>
                    <a:pt x="771644" y="839550"/>
                    <a:pt x="758815" y="851124"/>
                    <a:pt x="742990" y="851124"/>
                  </a:cubicBezTo>
                  <a:cubicBezTo>
                    <a:pt x="727165" y="851124"/>
                    <a:pt x="714336" y="839550"/>
                    <a:pt x="714336" y="825273"/>
                  </a:cubicBezTo>
                  <a:cubicBezTo>
                    <a:pt x="714336" y="810996"/>
                    <a:pt x="727165" y="799421"/>
                    <a:pt x="742990" y="799421"/>
                  </a:cubicBezTo>
                  <a:close/>
                  <a:moveTo>
                    <a:pt x="1002541" y="784743"/>
                  </a:moveTo>
                  <a:cubicBezTo>
                    <a:pt x="1018366" y="784743"/>
                    <a:pt x="1031195" y="796317"/>
                    <a:pt x="1031195" y="810594"/>
                  </a:cubicBezTo>
                  <a:cubicBezTo>
                    <a:pt x="1031195" y="824872"/>
                    <a:pt x="1018366" y="836446"/>
                    <a:pt x="1002541" y="836446"/>
                  </a:cubicBezTo>
                  <a:cubicBezTo>
                    <a:pt x="986716" y="836446"/>
                    <a:pt x="973887" y="824872"/>
                    <a:pt x="973887" y="810594"/>
                  </a:cubicBezTo>
                  <a:cubicBezTo>
                    <a:pt x="973887" y="796317"/>
                    <a:pt x="986716" y="784743"/>
                    <a:pt x="1002541" y="784743"/>
                  </a:cubicBezTo>
                  <a:close/>
                  <a:moveTo>
                    <a:pt x="1264299" y="747529"/>
                  </a:moveTo>
                  <a:cubicBezTo>
                    <a:pt x="1280124" y="747529"/>
                    <a:pt x="1292953" y="759104"/>
                    <a:pt x="1292953" y="773381"/>
                  </a:cubicBezTo>
                  <a:cubicBezTo>
                    <a:pt x="1292953" y="787658"/>
                    <a:pt x="1280124" y="799232"/>
                    <a:pt x="1264299" y="799232"/>
                  </a:cubicBezTo>
                  <a:lnTo>
                    <a:pt x="1257434" y="796667"/>
                  </a:lnTo>
                  <a:lnTo>
                    <a:pt x="1265608" y="814472"/>
                  </a:lnTo>
                  <a:cubicBezTo>
                    <a:pt x="1265608" y="828749"/>
                    <a:pt x="1252780" y="840323"/>
                    <a:pt x="1236954" y="840323"/>
                  </a:cubicBezTo>
                  <a:cubicBezTo>
                    <a:pt x="1221129" y="840323"/>
                    <a:pt x="1208300" y="828749"/>
                    <a:pt x="1208300" y="814472"/>
                  </a:cubicBezTo>
                  <a:cubicBezTo>
                    <a:pt x="1208300" y="800194"/>
                    <a:pt x="1221129" y="788620"/>
                    <a:pt x="1236954" y="788620"/>
                  </a:cubicBezTo>
                  <a:lnTo>
                    <a:pt x="1243820" y="791186"/>
                  </a:lnTo>
                  <a:lnTo>
                    <a:pt x="1235645" y="773381"/>
                  </a:lnTo>
                  <a:cubicBezTo>
                    <a:pt x="1235645" y="759104"/>
                    <a:pt x="1248474" y="747529"/>
                    <a:pt x="1264299" y="747529"/>
                  </a:cubicBezTo>
                  <a:close/>
                  <a:moveTo>
                    <a:pt x="1835682" y="744225"/>
                  </a:moveTo>
                  <a:lnTo>
                    <a:pt x="1842685" y="746842"/>
                  </a:lnTo>
                  <a:lnTo>
                    <a:pt x="1818721" y="789590"/>
                  </a:lnTo>
                  <a:lnTo>
                    <a:pt x="1815421" y="788357"/>
                  </a:lnTo>
                  <a:cubicBezTo>
                    <a:pt x="1810235" y="783678"/>
                    <a:pt x="1807028" y="777216"/>
                    <a:pt x="1807028" y="770077"/>
                  </a:cubicBezTo>
                  <a:cubicBezTo>
                    <a:pt x="1807028" y="755799"/>
                    <a:pt x="1819857" y="744225"/>
                    <a:pt x="1835682" y="744225"/>
                  </a:cubicBezTo>
                  <a:close/>
                  <a:moveTo>
                    <a:pt x="1700161" y="744225"/>
                  </a:moveTo>
                  <a:cubicBezTo>
                    <a:pt x="1715987" y="744225"/>
                    <a:pt x="1728816" y="755799"/>
                    <a:pt x="1728816" y="770077"/>
                  </a:cubicBezTo>
                  <a:cubicBezTo>
                    <a:pt x="1728816" y="784354"/>
                    <a:pt x="1715987" y="795928"/>
                    <a:pt x="1700161" y="795928"/>
                  </a:cubicBezTo>
                  <a:cubicBezTo>
                    <a:pt x="1684336" y="795928"/>
                    <a:pt x="1671507" y="784354"/>
                    <a:pt x="1671507" y="770077"/>
                  </a:cubicBezTo>
                  <a:cubicBezTo>
                    <a:pt x="1671507" y="755799"/>
                    <a:pt x="1684336" y="744225"/>
                    <a:pt x="1700161" y="744225"/>
                  </a:cubicBezTo>
                  <a:close/>
                  <a:moveTo>
                    <a:pt x="537376" y="731872"/>
                  </a:moveTo>
                  <a:cubicBezTo>
                    <a:pt x="553201" y="731872"/>
                    <a:pt x="566030" y="743446"/>
                    <a:pt x="566030" y="757723"/>
                  </a:cubicBezTo>
                  <a:cubicBezTo>
                    <a:pt x="566030" y="772001"/>
                    <a:pt x="553201" y="783575"/>
                    <a:pt x="537376" y="783575"/>
                  </a:cubicBezTo>
                  <a:cubicBezTo>
                    <a:pt x="521551" y="783575"/>
                    <a:pt x="508722" y="772001"/>
                    <a:pt x="508722" y="757723"/>
                  </a:cubicBezTo>
                  <a:cubicBezTo>
                    <a:pt x="508722" y="743446"/>
                    <a:pt x="521551" y="731872"/>
                    <a:pt x="537376" y="731872"/>
                  </a:cubicBezTo>
                  <a:close/>
                  <a:moveTo>
                    <a:pt x="17270" y="702132"/>
                  </a:moveTo>
                  <a:cubicBezTo>
                    <a:pt x="33095" y="702132"/>
                    <a:pt x="45924" y="713706"/>
                    <a:pt x="45924" y="727983"/>
                  </a:cubicBezTo>
                  <a:cubicBezTo>
                    <a:pt x="45924" y="735122"/>
                    <a:pt x="42717" y="741585"/>
                    <a:pt x="37532" y="746263"/>
                  </a:cubicBezTo>
                  <a:lnTo>
                    <a:pt x="23962" y="751333"/>
                  </a:lnTo>
                  <a:lnTo>
                    <a:pt x="0" y="708586"/>
                  </a:lnTo>
                  <a:close/>
                  <a:moveTo>
                    <a:pt x="1564641" y="697963"/>
                  </a:moveTo>
                  <a:cubicBezTo>
                    <a:pt x="1580467" y="697963"/>
                    <a:pt x="1593296" y="709537"/>
                    <a:pt x="1593296" y="723814"/>
                  </a:cubicBezTo>
                  <a:cubicBezTo>
                    <a:pt x="1593296" y="738092"/>
                    <a:pt x="1580467" y="749666"/>
                    <a:pt x="1564641" y="749666"/>
                  </a:cubicBezTo>
                  <a:cubicBezTo>
                    <a:pt x="1548816" y="749666"/>
                    <a:pt x="1535987" y="738092"/>
                    <a:pt x="1535987" y="723814"/>
                  </a:cubicBezTo>
                  <a:cubicBezTo>
                    <a:pt x="1535987" y="709537"/>
                    <a:pt x="1548816" y="697963"/>
                    <a:pt x="1564641" y="697963"/>
                  </a:cubicBezTo>
                  <a:close/>
                  <a:moveTo>
                    <a:pt x="321276" y="655870"/>
                  </a:moveTo>
                  <a:cubicBezTo>
                    <a:pt x="337101" y="655870"/>
                    <a:pt x="349930" y="667444"/>
                    <a:pt x="349930" y="681722"/>
                  </a:cubicBezTo>
                  <a:cubicBezTo>
                    <a:pt x="349930" y="695999"/>
                    <a:pt x="337101" y="707573"/>
                    <a:pt x="321276" y="707573"/>
                  </a:cubicBezTo>
                  <a:cubicBezTo>
                    <a:pt x="305450" y="707573"/>
                    <a:pt x="292621" y="695999"/>
                    <a:pt x="292621" y="681722"/>
                  </a:cubicBezTo>
                  <a:cubicBezTo>
                    <a:pt x="292621" y="667444"/>
                    <a:pt x="305450" y="655870"/>
                    <a:pt x="321276" y="655870"/>
                  </a:cubicBezTo>
                  <a:close/>
                  <a:moveTo>
                    <a:pt x="1116085" y="639348"/>
                  </a:moveTo>
                  <a:cubicBezTo>
                    <a:pt x="1131910" y="639348"/>
                    <a:pt x="1144739" y="650922"/>
                    <a:pt x="1144739" y="665199"/>
                  </a:cubicBezTo>
                  <a:cubicBezTo>
                    <a:pt x="1144739" y="679476"/>
                    <a:pt x="1131910" y="691050"/>
                    <a:pt x="1116085" y="691050"/>
                  </a:cubicBezTo>
                  <a:cubicBezTo>
                    <a:pt x="1100260" y="691050"/>
                    <a:pt x="1087431" y="679476"/>
                    <a:pt x="1087431" y="665199"/>
                  </a:cubicBezTo>
                  <a:cubicBezTo>
                    <a:pt x="1087431" y="650922"/>
                    <a:pt x="1100260" y="639348"/>
                    <a:pt x="1116085" y="639348"/>
                  </a:cubicBezTo>
                  <a:close/>
                  <a:moveTo>
                    <a:pt x="719215" y="621852"/>
                  </a:moveTo>
                  <a:cubicBezTo>
                    <a:pt x="735040" y="621852"/>
                    <a:pt x="747869" y="633426"/>
                    <a:pt x="747869" y="647704"/>
                  </a:cubicBezTo>
                  <a:cubicBezTo>
                    <a:pt x="747869" y="661981"/>
                    <a:pt x="735040" y="673555"/>
                    <a:pt x="719215" y="673555"/>
                  </a:cubicBezTo>
                  <a:cubicBezTo>
                    <a:pt x="703390" y="673555"/>
                    <a:pt x="690561" y="661981"/>
                    <a:pt x="690561" y="647704"/>
                  </a:cubicBezTo>
                  <a:cubicBezTo>
                    <a:pt x="690561" y="633426"/>
                    <a:pt x="703390" y="621852"/>
                    <a:pt x="719215" y="621852"/>
                  </a:cubicBezTo>
                  <a:close/>
                  <a:moveTo>
                    <a:pt x="892659" y="602998"/>
                  </a:moveTo>
                  <a:cubicBezTo>
                    <a:pt x="908484" y="602998"/>
                    <a:pt x="921313" y="614572"/>
                    <a:pt x="921313" y="628850"/>
                  </a:cubicBezTo>
                  <a:cubicBezTo>
                    <a:pt x="921313" y="643127"/>
                    <a:pt x="908484" y="654701"/>
                    <a:pt x="892659" y="654701"/>
                  </a:cubicBezTo>
                  <a:cubicBezTo>
                    <a:pt x="876834" y="654701"/>
                    <a:pt x="864005" y="643127"/>
                    <a:pt x="864005" y="628850"/>
                  </a:cubicBezTo>
                  <a:cubicBezTo>
                    <a:pt x="864005" y="614572"/>
                    <a:pt x="876834" y="602998"/>
                    <a:pt x="892659" y="602998"/>
                  </a:cubicBezTo>
                  <a:close/>
                  <a:moveTo>
                    <a:pt x="1388832" y="595526"/>
                  </a:moveTo>
                  <a:cubicBezTo>
                    <a:pt x="1404657" y="595526"/>
                    <a:pt x="1417486" y="607100"/>
                    <a:pt x="1417486" y="621377"/>
                  </a:cubicBezTo>
                  <a:cubicBezTo>
                    <a:pt x="1417486" y="635654"/>
                    <a:pt x="1404657" y="647228"/>
                    <a:pt x="1388832" y="647228"/>
                  </a:cubicBezTo>
                  <a:cubicBezTo>
                    <a:pt x="1373007" y="647228"/>
                    <a:pt x="1360178" y="635654"/>
                    <a:pt x="1360178" y="621377"/>
                  </a:cubicBezTo>
                  <a:cubicBezTo>
                    <a:pt x="1360178" y="607100"/>
                    <a:pt x="1373007" y="595526"/>
                    <a:pt x="1388832" y="595526"/>
                  </a:cubicBezTo>
                  <a:close/>
                  <a:moveTo>
                    <a:pt x="1266256" y="573832"/>
                  </a:moveTo>
                  <a:cubicBezTo>
                    <a:pt x="1282081" y="573832"/>
                    <a:pt x="1294910" y="585406"/>
                    <a:pt x="1294910" y="599683"/>
                  </a:cubicBezTo>
                  <a:cubicBezTo>
                    <a:pt x="1294910" y="613960"/>
                    <a:pt x="1282081" y="625535"/>
                    <a:pt x="1266256" y="625535"/>
                  </a:cubicBezTo>
                  <a:cubicBezTo>
                    <a:pt x="1250431" y="625535"/>
                    <a:pt x="1237602" y="613960"/>
                    <a:pt x="1237602" y="599683"/>
                  </a:cubicBezTo>
                  <a:cubicBezTo>
                    <a:pt x="1237602" y="585406"/>
                    <a:pt x="1250431" y="573832"/>
                    <a:pt x="1266256" y="573832"/>
                  </a:cubicBezTo>
                  <a:close/>
                  <a:moveTo>
                    <a:pt x="576369" y="559067"/>
                  </a:moveTo>
                  <a:cubicBezTo>
                    <a:pt x="592194" y="559067"/>
                    <a:pt x="605023" y="570642"/>
                    <a:pt x="605023" y="584919"/>
                  </a:cubicBezTo>
                  <a:cubicBezTo>
                    <a:pt x="605023" y="599196"/>
                    <a:pt x="592194" y="610770"/>
                    <a:pt x="576369" y="610770"/>
                  </a:cubicBezTo>
                  <a:cubicBezTo>
                    <a:pt x="560544" y="610770"/>
                    <a:pt x="547715" y="599196"/>
                    <a:pt x="547715" y="584919"/>
                  </a:cubicBezTo>
                  <a:cubicBezTo>
                    <a:pt x="547715" y="570642"/>
                    <a:pt x="560544" y="559067"/>
                    <a:pt x="576369" y="559067"/>
                  </a:cubicBezTo>
                  <a:close/>
                  <a:moveTo>
                    <a:pt x="160117" y="536910"/>
                  </a:moveTo>
                  <a:cubicBezTo>
                    <a:pt x="175942" y="536910"/>
                    <a:pt x="188771" y="548484"/>
                    <a:pt x="188771" y="562762"/>
                  </a:cubicBezTo>
                  <a:cubicBezTo>
                    <a:pt x="188771" y="577039"/>
                    <a:pt x="175942" y="588613"/>
                    <a:pt x="160117" y="588613"/>
                  </a:cubicBezTo>
                  <a:cubicBezTo>
                    <a:pt x="144292" y="588613"/>
                    <a:pt x="131463" y="577039"/>
                    <a:pt x="131463" y="562762"/>
                  </a:cubicBezTo>
                  <a:cubicBezTo>
                    <a:pt x="131463" y="548484"/>
                    <a:pt x="144292" y="536910"/>
                    <a:pt x="160117" y="536910"/>
                  </a:cubicBezTo>
                  <a:close/>
                  <a:moveTo>
                    <a:pt x="1718476" y="526132"/>
                  </a:moveTo>
                  <a:cubicBezTo>
                    <a:pt x="1734301" y="526132"/>
                    <a:pt x="1747130" y="537706"/>
                    <a:pt x="1747130" y="551983"/>
                  </a:cubicBezTo>
                  <a:cubicBezTo>
                    <a:pt x="1747130" y="566261"/>
                    <a:pt x="1734301" y="577835"/>
                    <a:pt x="1718476" y="577835"/>
                  </a:cubicBezTo>
                  <a:cubicBezTo>
                    <a:pt x="1702651" y="577835"/>
                    <a:pt x="1689822" y="566261"/>
                    <a:pt x="1689822" y="551983"/>
                  </a:cubicBezTo>
                  <a:cubicBezTo>
                    <a:pt x="1689822" y="537706"/>
                    <a:pt x="1702651" y="526132"/>
                    <a:pt x="1718476" y="526132"/>
                  </a:cubicBezTo>
                  <a:close/>
                  <a:moveTo>
                    <a:pt x="1198370" y="496392"/>
                  </a:moveTo>
                  <a:cubicBezTo>
                    <a:pt x="1214196" y="496392"/>
                    <a:pt x="1227025" y="507966"/>
                    <a:pt x="1227025" y="522243"/>
                  </a:cubicBezTo>
                  <a:cubicBezTo>
                    <a:pt x="1227025" y="536520"/>
                    <a:pt x="1214196" y="548094"/>
                    <a:pt x="1198370" y="548094"/>
                  </a:cubicBezTo>
                  <a:cubicBezTo>
                    <a:pt x="1182545" y="548094"/>
                    <a:pt x="1169716" y="536520"/>
                    <a:pt x="1169716" y="522243"/>
                  </a:cubicBezTo>
                  <a:cubicBezTo>
                    <a:pt x="1169716" y="507966"/>
                    <a:pt x="1182545" y="496392"/>
                    <a:pt x="1198370" y="496392"/>
                  </a:cubicBezTo>
                  <a:close/>
                  <a:moveTo>
                    <a:pt x="438483" y="493952"/>
                  </a:moveTo>
                  <a:cubicBezTo>
                    <a:pt x="454308" y="493952"/>
                    <a:pt x="467137" y="505526"/>
                    <a:pt x="467137" y="519803"/>
                  </a:cubicBezTo>
                  <a:cubicBezTo>
                    <a:pt x="467137" y="534081"/>
                    <a:pt x="454308" y="545655"/>
                    <a:pt x="438483" y="545655"/>
                  </a:cubicBezTo>
                  <a:cubicBezTo>
                    <a:pt x="422658" y="545655"/>
                    <a:pt x="409829" y="534081"/>
                    <a:pt x="409829" y="519803"/>
                  </a:cubicBezTo>
                  <a:cubicBezTo>
                    <a:pt x="409829" y="505526"/>
                    <a:pt x="422658" y="493952"/>
                    <a:pt x="438483" y="493952"/>
                  </a:cubicBezTo>
                  <a:close/>
                  <a:moveTo>
                    <a:pt x="1105097" y="467517"/>
                  </a:moveTo>
                  <a:cubicBezTo>
                    <a:pt x="1120922" y="467517"/>
                    <a:pt x="1133751" y="479091"/>
                    <a:pt x="1133751" y="493368"/>
                  </a:cubicBezTo>
                  <a:cubicBezTo>
                    <a:pt x="1133751" y="507645"/>
                    <a:pt x="1120922" y="519219"/>
                    <a:pt x="1105097" y="519219"/>
                  </a:cubicBezTo>
                  <a:cubicBezTo>
                    <a:pt x="1089272" y="519219"/>
                    <a:pt x="1076443" y="507645"/>
                    <a:pt x="1076443" y="493368"/>
                  </a:cubicBezTo>
                  <a:cubicBezTo>
                    <a:pt x="1076443" y="479091"/>
                    <a:pt x="1089272" y="467517"/>
                    <a:pt x="1105097" y="467517"/>
                  </a:cubicBezTo>
                  <a:close/>
                  <a:moveTo>
                    <a:pt x="1502376" y="450130"/>
                  </a:moveTo>
                  <a:cubicBezTo>
                    <a:pt x="1518201" y="450130"/>
                    <a:pt x="1531030" y="461704"/>
                    <a:pt x="1531030" y="475982"/>
                  </a:cubicBezTo>
                  <a:cubicBezTo>
                    <a:pt x="1531030" y="490259"/>
                    <a:pt x="1518201" y="501833"/>
                    <a:pt x="1502376" y="501833"/>
                  </a:cubicBezTo>
                  <a:cubicBezTo>
                    <a:pt x="1486551" y="501833"/>
                    <a:pt x="1473722" y="490259"/>
                    <a:pt x="1473722" y="475982"/>
                  </a:cubicBezTo>
                  <a:cubicBezTo>
                    <a:pt x="1473722" y="461704"/>
                    <a:pt x="1486551" y="450130"/>
                    <a:pt x="1502376" y="450130"/>
                  </a:cubicBezTo>
                  <a:close/>
                  <a:moveTo>
                    <a:pt x="687548" y="437777"/>
                  </a:moveTo>
                  <a:cubicBezTo>
                    <a:pt x="703373" y="437777"/>
                    <a:pt x="716202" y="449351"/>
                    <a:pt x="716202" y="463628"/>
                  </a:cubicBezTo>
                  <a:cubicBezTo>
                    <a:pt x="716202" y="477905"/>
                    <a:pt x="703373" y="489480"/>
                    <a:pt x="687548" y="489480"/>
                  </a:cubicBezTo>
                  <a:cubicBezTo>
                    <a:pt x="671722" y="489480"/>
                    <a:pt x="658894" y="477905"/>
                    <a:pt x="658894" y="463628"/>
                  </a:cubicBezTo>
                  <a:cubicBezTo>
                    <a:pt x="658894" y="449351"/>
                    <a:pt x="671722" y="437777"/>
                    <a:pt x="687548" y="437777"/>
                  </a:cubicBezTo>
                  <a:close/>
                  <a:moveTo>
                    <a:pt x="878008" y="437776"/>
                  </a:moveTo>
                  <a:cubicBezTo>
                    <a:pt x="893833" y="437776"/>
                    <a:pt x="906662" y="449350"/>
                    <a:pt x="906662" y="463628"/>
                  </a:cubicBezTo>
                  <a:cubicBezTo>
                    <a:pt x="906662" y="477905"/>
                    <a:pt x="893833" y="489479"/>
                    <a:pt x="878008" y="489479"/>
                  </a:cubicBezTo>
                  <a:cubicBezTo>
                    <a:pt x="862183" y="489479"/>
                    <a:pt x="849354" y="477905"/>
                    <a:pt x="849354" y="463628"/>
                  </a:cubicBezTo>
                  <a:cubicBezTo>
                    <a:pt x="849354" y="449350"/>
                    <a:pt x="862183" y="437776"/>
                    <a:pt x="878008" y="437776"/>
                  </a:cubicBezTo>
                  <a:close/>
                  <a:moveTo>
                    <a:pt x="1900315" y="416112"/>
                  </a:moveTo>
                  <a:cubicBezTo>
                    <a:pt x="1916141" y="416112"/>
                    <a:pt x="1928969" y="427686"/>
                    <a:pt x="1928969" y="441964"/>
                  </a:cubicBezTo>
                  <a:cubicBezTo>
                    <a:pt x="1928969" y="456241"/>
                    <a:pt x="1916141" y="467815"/>
                    <a:pt x="1900315" y="467815"/>
                  </a:cubicBezTo>
                  <a:cubicBezTo>
                    <a:pt x="1884490" y="467815"/>
                    <a:pt x="1871661" y="456241"/>
                    <a:pt x="1871661" y="441964"/>
                  </a:cubicBezTo>
                  <a:cubicBezTo>
                    <a:pt x="1871661" y="427686"/>
                    <a:pt x="1884490" y="416112"/>
                    <a:pt x="1900315" y="416112"/>
                  </a:cubicBezTo>
                  <a:close/>
                  <a:moveTo>
                    <a:pt x="1757469" y="353327"/>
                  </a:moveTo>
                  <a:cubicBezTo>
                    <a:pt x="1773294" y="353327"/>
                    <a:pt x="1786123" y="364902"/>
                    <a:pt x="1786123" y="379179"/>
                  </a:cubicBezTo>
                  <a:cubicBezTo>
                    <a:pt x="1786123" y="393456"/>
                    <a:pt x="1773294" y="405030"/>
                    <a:pt x="1757469" y="405030"/>
                  </a:cubicBezTo>
                  <a:cubicBezTo>
                    <a:pt x="1741644" y="405030"/>
                    <a:pt x="1728815" y="393456"/>
                    <a:pt x="1728815" y="379179"/>
                  </a:cubicBezTo>
                  <a:cubicBezTo>
                    <a:pt x="1728815" y="364902"/>
                    <a:pt x="1741644" y="353327"/>
                    <a:pt x="1757469" y="353327"/>
                  </a:cubicBezTo>
                  <a:close/>
                  <a:moveTo>
                    <a:pt x="328601" y="349130"/>
                  </a:moveTo>
                  <a:cubicBezTo>
                    <a:pt x="344426" y="349130"/>
                    <a:pt x="357255" y="360704"/>
                    <a:pt x="357255" y="374981"/>
                  </a:cubicBezTo>
                  <a:cubicBezTo>
                    <a:pt x="357255" y="389258"/>
                    <a:pt x="344426" y="400832"/>
                    <a:pt x="328601" y="400832"/>
                  </a:cubicBezTo>
                  <a:cubicBezTo>
                    <a:pt x="312776" y="400832"/>
                    <a:pt x="299947" y="389258"/>
                    <a:pt x="299947" y="374981"/>
                  </a:cubicBezTo>
                  <a:cubicBezTo>
                    <a:pt x="299947" y="360704"/>
                    <a:pt x="312776" y="349130"/>
                    <a:pt x="328601" y="349130"/>
                  </a:cubicBezTo>
                  <a:close/>
                  <a:moveTo>
                    <a:pt x="552027" y="348557"/>
                  </a:moveTo>
                  <a:cubicBezTo>
                    <a:pt x="567852" y="348557"/>
                    <a:pt x="580681" y="360131"/>
                    <a:pt x="580681" y="374408"/>
                  </a:cubicBezTo>
                  <a:cubicBezTo>
                    <a:pt x="580681" y="388685"/>
                    <a:pt x="567852" y="400259"/>
                    <a:pt x="552027" y="400259"/>
                  </a:cubicBezTo>
                  <a:cubicBezTo>
                    <a:pt x="536202" y="400259"/>
                    <a:pt x="523373" y="388685"/>
                    <a:pt x="523373" y="374408"/>
                  </a:cubicBezTo>
                  <a:cubicBezTo>
                    <a:pt x="523373" y="360131"/>
                    <a:pt x="536202" y="348557"/>
                    <a:pt x="552027" y="348557"/>
                  </a:cubicBezTo>
                  <a:close/>
                  <a:moveTo>
                    <a:pt x="108838" y="332608"/>
                  </a:moveTo>
                  <a:cubicBezTo>
                    <a:pt x="124663" y="332608"/>
                    <a:pt x="137492" y="344182"/>
                    <a:pt x="137492" y="358459"/>
                  </a:cubicBezTo>
                  <a:cubicBezTo>
                    <a:pt x="137492" y="372736"/>
                    <a:pt x="124663" y="384310"/>
                    <a:pt x="108838" y="384310"/>
                  </a:cubicBezTo>
                  <a:cubicBezTo>
                    <a:pt x="93013" y="384310"/>
                    <a:pt x="80184" y="372736"/>
                    <a:pt x="80184" y="358459"/>
                  </a:cubicBezTo>
                  <a:cubicBezTo>
                    <a:pt x="80184" y="344182"/>
                    <a:pt x="93013" y="332608"/>
                    <a:pt x="108838" y="332608"/>
                  </a:cubicBezTo>
                  <a:close/>
                  <a:moveTo>
                    <a:pt x="1341217" y="331170"/>
                  </a:moveTo>
                  <a:cubicBezTo>
                    <a:pt x="1357043" y="331170"/>
                    <a:pt x="1369871" y="342744"/>
                    <a:pt x="1369871" y="357022"/>
                  </a:cubicBezTo>
                  <a:cubicBezTo>
                    <a:pt x="1369871" y="371299"/>
                    <a:pt x="1357043" y="382873"/>
                    <a:pt x="1341217" y="382873"/>
                  </a:cubicBezTo>
                  <a:cubicBezTo>
                    <a:pt x="1325392" y="382873"/>
                    <a:pt x="1312563" y="371299"/>
                    <a:pt x="1312563" y="357022"/>
                  </a:cubicBezTo>
                  <a:cubicBezTo>
                    <a:pt x="1312563" y="342744"/>
                    <a:pt x="1325392" y="331170"/>
                    <a:pt x="1341217" y="331170"/>
                  </a:cubicBezTo>
                  <a:close/>
                  <a:moveTo>
                    <a:pt x="1203990" y="322694"/>
                  </a:moveTo>
                  <a:cubicBezTo>
                    <a:pt x="1219815" y="322694"/>
                    <a:pt x="1232644" y="334268"/>
                    <a:pt x="1232644" y="348545"/>
                  </a:cubicBezTo>
                  <a:cubicBezTo>
                    <a:pt x="1232644" y="362823"/>
                    <a:pt x="1219815" y="374397"/>
                    <a:pt x="1203990" y="374397"/>
                  </a:cubicBezTo>
                  <a:cubicBezTo>
                    <a:pt x="1188164" y="374397"/>
                    <a:pt x="1175335" y="362823"/>
                    <a:pt x="1175335" y="348545"/>
                  </a:cubicBezTo>
                  <a:cubicBezTo>
                    <a:pt x="1175335" y="334268"/>
                    <a:pt x="1188164" y="322694"/>
                    <a:pt x="1203990" y="322694"/>
                  </a:cubicBezTo>
                  <a:close/>
                  <a:moveTo>
                    <a:pt x="801091" y="292381"/>
                  </a:moveTo>
                  <a:cubicBezTo>
                    <a:pt x="816917" y="292381"/>
                    <a:pt x="829746" y="303955"/>
                    <a:pt x="829746" y="318233"/>
                  </a:cubicBezTo>
                  <a:cubicBezTo>
                    <a:pt x="829746" y="332510"/>
                    <a:pt x="816917" y="344084"/>
                    <a:pt x="801091" y="344084"/>
                  </a:cubicBezTo>
                  <a:cubicBezTo>
                    <a:pt x="785266" y="344084"/>
                    <a:pt x="772437" y="332510"/>
                    <a:pt x="772437" y="318233"/>
                  </a:cubicBezTo>
                  <a:cubicBezTo>
                    <a:pt x="772437" y="303955"/>
                    <a:pt x="785266" y="292381"/>
                    <a:pt x="801091" y="292381"/>
                  </a:cubicBezTo>
                  <a:close/>
                  <a:moveTo>
                    <a:pt x="1009866" y="289077"/>
                  </a:moveTo>
                  <a:cubicBezTo>
                    <a:pt x="1025692" y="289077"/>
                    <a:pt x="1038521" y="300651"/>
                    <a:pt x="1038521" y="314928"/>
                  </a:cubicBezTo>
                  <a:cubicBezTo>
                    <a:pt x="1038521" y="329205"/>
                    <a:pt x="1025692" y="340779"/>
                    <a:pt x="1009866" y="340779"/>
                  </a:cubicBezTo>
                  <a:cubicBezTo>
                    <a:pt x="994041" y="340779"/>
                    <a:pt x="981212" y="329205"/>
                    <a:pt x="981212" y="314928"/>
                  </a:cubicBezTo>
                  <a:cubicBezTo>
                    <a:pt x="981212" y="300651"/>
                    <a:pt x="994041" y="289077"/>
                    <a:pt x="1009866" y="289077"/>
                  </a:cubicBezTo>
                  <a:close/>
                  <a:moveTo>
                    <a:pt x="1619583" y="288212"/>
                  </a:moveTo>
                  <a:cubicBezTo>
                    <a:pt x="1635409" y="288212"/>
                    <a:pt x="1648237" y="299786"/>
                    <a:pt x="1648237" y="314063"/>
                  </a:cubicBezTo>
                  <a:cubicBezTo>
                    <a:pt x="1648237" y="328341"/>
                    <a:pt x="1635409" y="339915"/>
                    <a:pt x="1619583" y="339915"/>
                  </a:cubicBezTo>
                  <a:cubicBezTo>
                    <a:pt x="1603758" y="339915"/>
                    <a:pt x="1590929" y="328341"/>
                    <a:pt x="1590929" y="314063"/>
                  </a:cubicBezTo>
                  <a:cubicBezTo>
                    <a:pt x="1590929" y="299786"/>
                    <a:pt x="1603758" y="288212"/>
                    <a:pt x="1619583" y="288212"/>
                  </a:cubicBezTo>
                  <a:close/>
                  <a:moveTo>
                    <a:pt x="1868648" y="232037"/>
                  </a:moveTo>
                  <a:cubicBezTo>
                    <a:pt x="1884473" y="232037"/>
                    <a:pt x="1897302" y="243611"/>
                    <a:pt x="1897302" y="257888"/>
                  </a:cubicBezTo>
                  <a:cubicBezTo>
                    <a:pt x="1897302" y="272165"/>
                    <a:pt x="1884473" y="283740"/>
                    <a:pt x="1868648" y="283740"/>
                  </a:cubicBezTo>
                  <a:cubicBezTo>
                    <a:pt x="1852823" y="283740"/>
                    <a:pt x="1839994" y="272165"/>
                    <a:pt x="1839994" y="257888"/>
                  </a:cubicBezTo>
                  <a:cubicBezTo>
                    <a:pt x="1839994" y="243611"/>
                    <a:pt x="1852823" y="232037"/>
                    <a:pt x="1868648" y="232037"/>
                  </a:cubicBezTo>
                  <a:close/>
                  <a:moveTo>
                    <a:pt x="676412" y="228211"/>
                  </a:moveTo>
                  <a:cubicBezTo>
                    <a:pt x="692237" y="228211"/>
                    <a:pt x="705066" y="239785"/>
                    <a:pt x="705066" y="254062"/>
                  </a:cubicBezTo>
                  <a:cubicBezTo>
                    <a:pt x="705066" y="268340"/>
                    <a:pt x="692237" y="279914"/>
                    <a:pt x="676412" y="279914"/>
                  </a:cubicBezTo>
                  <a:cubicBezTo>
                    <a:pt x="660587" y="279914"/>
                    <a:pt x="647758" y="268340"/>
                    <a:pt x="647758" y="254062"/>
                  </a:cubicBezTo>
                  <a:cubicBezTo>
                    <a:pt x="647758" y="239785"/>
                    <a:pt x="660587" y="228211"/>
                    <a:pt x="676412" y="228211"/>
                  </a:cubicBezTo>
                  <a:close/>
                  <a:moveTo>
                    <a:pt x="404221" y="205740"/>
                  </a:moveTo>
                  <a:cubicBezTo>
                    <a:pt x="420046" y="205740"/>
                    <a:pt x="432875" y="217314"/>
                    <a:pt x="432875" y="231591"/>
                  </a:cubicBezTo>
                  <a:cubicBezTo>
                    <a:pt x="432875" y="245869"/>
                    <a:pt x="420046" y="257443"/>
                    <a:pt x="404221" y="257443"/>
                  </a:cubicBezTo>
                  <a:cubicBezTo>
                    <a:pt x="388396" y="257443"/>
                    <a:pt x="375567" y="245869"/>
                    <a:pt x="375567" y="231591"/>
                  </a:cubicBezTo>
                  <a:cubicBezTo>
                    <a:pt x="375567" y="217314"/>
                    <a:pt x="388396" y="205740"/>
                    <a:pt x="404221" y="205740"/>
                  </a:cubicBezTo>
                  <a:close/>
                  <a:moveTo>
                    <a:pt x="1509701" y="143390"/>
                  </a:moveTo>
                  <a:cubicBezTo>
                    <a:pt x="1525526" y="143390"/>
                    <a:pt x="1538355" y="154964"/>
                    <a:pt x="1538355" y="169241"/>
                  </a:cubicBezTo>
                  <a:cubicBezTo>
                    <a:pt x="1538355" y="183518"/>
                    <a:pt x="1525526" y="195092"/>
                    <a:pt x="1509701" y="195092"/>
                  </a:cubicBezTo>
                  <a:cubicBezTo>
                    <a:pt x="1493876" y="195092"/>
                    <a:pt x="1481047" y="183518"/>
                    <a:pt x="1481047" y="169241"/>
                  </a:cubicBezTo>
                  <a:cubicBezTo>
                    <a:pt x="1481047" y="154964"/>
                    <a:pt x="1493876" y="143390"/>
                    <a:pt x="1509701" y="143390"/>
                  </a:cubicBezTo>
                  <a:close/>
                  <a:moveTo>
                    <a:pt x="1733127" y="142817"/>
                  </a:moveTo>
                  <a:cubicBezTo>
                    <a:pt x="1748952" y="142817"/>
                    <a:pt x="1761781" y="154391"/>
                    <a:pt x="1761781" y="168668"/>
                  </a:cubicBezTo>
                  <a:cubicBezTo>
                    <a:pt x="1761781" y="182945"/>
                    <a:pt x="1748952" y="194519"/>
                    <a:pt x="1733127" y="194519"/>
                  </a:cubicBezTo>
                  <a:cubicBezTo>
                    <a:pt x="1717302" y="194519"/>
                    <a:pt x="1704473" y="182945"/>
                    <a:pt x="1704473" y="168668"/>
                  </a:cubicBezTo>
                  <a:cubicBezTo>
                    <a:pt x="1704473" y="154391"/>
                    <a:pt x="1717302" y="142817"/>
                    <a:pt x="1733127" y="142817"/>
                  </a:cubicBezTo>
                  <a:close/>
                  <a:moveTo>
                    <a:pt x="1289939" y="126868"/>
                  </a:moveTo>
                  <a:cubicBezTo>
                    <a:pt x="1305764" y="126868"/>
                    <a:pt x="1318593" y="138442"/>
                    <a:pt x="1318593" y="152719"/>
                  </a:cubicBezTo>
                  <a:cubicBezTo>
                    <a:pt x="1318593" y="166996"/>
                    <a:pt x="1305764" y="178570"/>
                    <a:pt x="1289939" y="178570"/>
                  </a:cubicBezTo>
                  <a:cubicBezTo>
                    <a:pt x="1274113" y="178570"/>
                    <a:pt x="1261284" y="166996"/>
                    <a:pt x="1261284" y="152719"/>
                  </a:cubicBezTo>
                  <a:cubicBezTo>
                    <a:pt x="1261284" y="138442"/>
                    <a:pt x="1274113" y="126868"/>
                    <a:pt x="1289939" y="126868"/>
                  </a:cubicBezTo>
                  <a:close/>
                  <a:moveTo>
                    <a:pt x="845043" y="124427"/>
                  </a:moveTo>
                  <a:cubicBezTo>
                    <a:pt x="860868" y="124427"/>
                    <a:pt x="873697" y="136002"/>
                    <a:pt x="873697" y="150279"/>
                  </a:cubicBezTo>
                  <a:cubicBezTo>
                    <a:pt x="873697" y="164556"/>
                    <a:pt x="860868" y="176130"/>
                    <a:pt x="845043" y="176130"/>
                  </a:cubicBezTo>
                  <a:cubicBezTo>
                    <a:pt x="829218" y="176130"/>
                    <a:pt x="816389" y="164556"/>
                    <a:pt x="816389" y="150279"/>
                  </a:cubicBezTo>
                  <a:cubicBezTo>
                    <a:pt x="816389" y="136002"/>
                    <a:pt x="829218" y="124427"/>
                    <a:pt x="845043" y="124427"/>
                  </a:cubicBezTo>
                  <a:close/>
                  <a:moveTo>
                    <a:pt x="566678" y="87506"/>
                  </a:moveTo>
                  <a:cubicBezTo>
                    <a:pt x="582504" y="87506"/>
                    <a:pt x="595333" y="99080"/>
                    <a:pt x="595333" y="113357"/>
                  </a:cubicBezTo>
                  <a:cubicBezTo>
                    <a:pt x="595333" y="127634"/>
                    <a:pt x="582504" y="139208"/>
                    <a:pt x="566678" y="139208"/>
                  </a:cubicBezTo>
                  <a:cubicBezTo>
                    <a:pt x="550853" y="139208"/>
                    <a:pt x="538024" y="127634"/>
                    <a:pt x="538024" y="113357"/>
                  </a:cubicBezTo>
                  <a:cubicBezTo>
                    <a:pt x="538024" y="99080"/>
                    <a:pt x="550853" y="87506"/>
                    <a:pt x="566678" y="87506"/>
                  </a:cubicBezTo>
                  <a:close/>
                  <a:moveTo>
                    <a:pt x="1831556" y="42445"/>
                  </a:moveTo>
                  <a:lnTo>
                    <a:pt x="1878629" y="64742"/>
                  </a:lnTo>
                  <a:lnTo>
                    <a:pt x="1877774" y="66603"/>
                  </a:lnTo>
                  <a:cubicBezTo>
                    <a:pt x="1872589" y="71281"/>
                    <a:pt x="1865425" y="74174"/>
                    <a:pt x="1857512" y="74174"/>
                  </a:cubicBezTo>
                  <a:cubicBezTo>
                    <a:pt x="1841687" y="74174"/>
                    <a:pt x="1828858" y="62600"/>
                    <a:pt x="1828858" y="48322"/>
                  </a:cubicBezTo>
                  <a:close/>
                  <a:moveTo>
                    <a:pt x="1585321" y="0"/>
                  </a:moveTo>
                  <a:cubicBezTo>
                    <a:pt x="1601146" y="0"/>
                    <a:pt x="1613975" y="11574"/>
                    <a:pt x="1613975" y="25851"/>
                  </a:cubicBezTo>
                  <a:cubicBezTo>
                    <a:pt x="1613975" y="40129"/>
                    <a:pt x="1601146" y="51703"/>
                    <a:pt x="1585321" y="51703"/>
                  </a:cubicBezTo>
                  <a:cubicBezTo>
                    <a:pt x="1569496" y="51703"/>
                    <a:pt x="1556667" y="40129"/>
                    <a:pt x="1556667" y="25851"/>
                  </a:cubicBezTo>
                  <a:cubicBezTo>
                    <a:pt x="1556667" y="11574"/>
                    <a:pt x="1569496" y="0"/>
                    <a:pt x="1585321" y="0"/>
                  </a:cubicBezTo>
                  <a:close/>
                </a:path>
              </a:pathLst>
            </a:custGeom>
            <a:solidFill>
              <a:srgbClr val="00330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lt1"/>
                </a:solidFill>
              </a:endParaRPr>
            </a:p>
          </p:txBody>
        </p:sp>
        <p:grpSp>
          <p:nvGrpSpPr>
            <p:cNvPr id="526" name="グループ化 525">
              <a:extLst>
                <a:ext uri="{FF2B5EF4-FFF2-40B4-BE49-F238E27FC236}">
                  <a16:creationId xmlns:a16="http://schemas.microsoft.com/office/drawing/2014/main" id="{504F0FB4-EF11-419F-A8BA-12DAE8A34140}"/>
                </a:ext>
              </a:extLst>
            </p:cNvPr>
            <p:cNvGrpSpPr/>
            <p:nvPr/>
          </p:nvGrpSpPr>
          <p:grpSpPr>
            <a:xfrm>
              <a:off x="6941056" y="4136982"/>
              <a:ext cx="2027685" cy="1398031"/>
              <a:chOff x="915147" y="3980008"/>
              <a:chExt cx="2190362" cy="2190362"/>
            </a:xfrm>
          </p:grpSpPr>
          <p:grpSp>
            <p:nvGrpSpPr>
              <p:cNvPr id="527" name="グループ化 526">
                <a:extLst>
                  <a:ext uri="{FF2B5EF4-FFF2-40B4-BE49-F238E27FC236}">
                    <a16:creationId xmlns:a16="http://schemas.microsoft.com/office/drawing/2014/main" id="{CF7DE3DF-226B-46F8-90C5-254D61282FC5}"/>
                  </a:ext>
                </a:extLst>
              </p:cNvPr>
              <p:cNvGrpSpPr/>
              <p:nvPr/>
            </p:nvGrpSpPr>
            <p:grpSpPr>
              <a:xfrm>
                <a:off x="915147" y="3980008"/>
                <a:ext cx="2190362" cy="2190362"/>
                <a:chOff x="3500125" y="1258744"/>
                <a:chExt cx="2605400" cy="2605400"/>
              </a:xfrm>
              <a:solidFill>
                <a:srgbClr val="FFFF00"/>
              </a:solidFill>
            </p:grpSpPr>
            <p:sp>
              <p:nvSpPr>
                <p:cNvPr id="532" name="楕円 531">
                  <a:extLst>
                    <a:ext uri="{FF2B5EF4-FFF2-40B4-BE49-F238E27FC236}">
                      <a16:creationId xmlns:a16="http://schemas.microsoft.com/office/drawing/2014/main" id="{43F6AF51-17C0-45E4-91EA-DF0F1CD3CDDC}"/>
                    </a:ext>
                  </a:extLst>
                </p:cNvPr>
                <p:cNvSpPr/>
                <p:nvPr/>
              </p:nvSpPr>
              <p:spPr>
                <a:xfrm>
                  <a:off x="3500125" y="1258744"/>
                  <a:ext cx="2605400" cy="2605400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3" name="楕円 532">
                  <a:extLst>
                    <a:ext uri="{FF2B5EF4-FFF2-40B4-BE49-F238E27FC236}">
                      <a16:creationId xmlns:a16="http://schemas.microsoft.com/office/drawing/2014/main" id="{D98BC34F-B189-455C-BF1A-FB26920E05D1}"/>
                    </a:ext>
                  </a:extLst>
                </p:cNvPr>
                <p:cNvSpPr/>
                <p:nvPr/>
              </p:nvSpPr>
              <p:spPr>
                <a:xfrm>
                  <a:off x="3576313" y="1331763"/>
                  <a:ext cx="2459362" cy="2459362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フリーフォーム: 図形 533">
                  <a:extLst>
                    <a:ext uri="{FF2B5EF4-FFF2-40B4-BE49-F238E27FC236}">
                      <a16:creationId xmlns:a16="http://schemas.microsoft.com/office/drawing/2014/main" id="{D28E9655-0AE9-4EE9-9C7E-2573D81B50EE}"/>
                    </a:ext>
                  </a:extLst>
                </p:cNvPr>
                <p:cNvSpPr/>
                <p:nvPr/>
              </p:nvSpPr>
              <p:spPr>
                <a:xfrm>
                  <a:off x="3690628" y="1449496"/>
                  <a:ext cx="2206168" cy="2206170"/>
                </a:xfrm>
                <a:custGeom>
                  <a:avLst/>
                  <a:gdLst>
                    <a:gd name="connsiteX0" fmla="*/ 1066495 w 2206168"/>
                    <a:gd name="connsiteY0" fmla="*/ 1217146 h 2206170"/>
                    <a:gd name="connsiteX1" fmla="*/ 1069944 w 2206168"/>
                    <a:gd name="connsiteY1" fmla="*/ 1219472 h 2206170"/>
                    <a:gd name="connsiteX2" fmla="*/ 1115366 w 2206168"/>
                    <a:gd name="connsiteY2" fmla="*/ 1228642 h 2206170"/>
                    <a:gd name="connsiteX3" fmla="*/ 1142073 w 2206168"/>
                    <a:gd name="connsiteY3" fmla="*/ 1223250 h 2206170"/>
                    <a:gd name="connsiteX4" fmla="*/ 1426371 w 2206168"/>
                    <a:gd name="connsiteY4" fmla="*/ 1946468 h 2206170"/>
                    <a:gd name="connsiteX5" fmla="*/ 1428289 w 2206168"/>
                    <a:gd name="connsiteY5" fmla="*/ 1948326 h 2206170"/>
                    <a:gd name="connsiteX6" fmla="*/ 1456025 w 2206168"/>
                    <a:gd name="connsiteY6" fmla="*/ 2020570 h 2206170"/>
                    <a:gd name="connsiteX7" fmla="*/ 1103084 w 2206168"/>
                    <a:gd name="connsiteY7" fmla="*/ 2206170 h 2206170"/>
                    <a:gd name="connsiteX8" fmla="*/ 750143 w 2206168"/>
                    <a:gd name="connsiteY8" fmla="*/ 2020570 h 2206170"/>
                    <a:gd name="connsiteX9" fmla="*/ 777879 w 2206168"/>
                    <a:gd name="connsiteY9" fmla="*/ 1948326 h 2206170"/>
                    <a:gd name="connsiteX10" fmla="*/ 779796 w 2206168"/>
                    <a:gd name="connsiteY10" fmla="*/ 1946468 h 2206170"/>
                    <a:gd name="connsiteX11" fmla="*/ 1221058 w 2206168"/>
                    <a:gd name="connsiteY11" fmla="*/ 1160087 h 2206170"/>
                    <a:gd name="connsiteX12" fmla="*/ 1934395 w 2206168"/>
                    <a:gd name="connsiteY12" fmla="*/ 1470848 h 2206170"/>
                    <a:gd name="connsiteX13" fmla="*/ 1937065 w 2206168"/>
                    <a:gd name="connsiteY13" fmla="*/ 1470805 h 2206170"/>
                    <a:gd name="connsiteX14" fmla="*/ 2007761 w 2206168"/>
                    <a:gd name="connsiteY14" fmla="*/ 1502277 h 2206170"/>
                    <a:gd name="connsiteX15" fmla="*/ 1889433 w 2206168"/>
                    <a:gd name="connsiteY15" fmla="*/ 1883083 h 2206170"/>
                    <a:gd name="connsiteX16" fmla="*/ 1508627 w 2206168"/>
                    <a:gd name="connsiteY16" fmla="*/ 2001411 h 2206170"/>
                    <a:gd name="connsiteX17" fmla="*/ 1477155 w 2206168"/>
                    <a:gd name="connsiteY17" fmla="*/ 1930715 h 2206170"/>
                    <a:gd name="connsiteX18" fmla="*/ 1477197 w 2206168"/>
                    <a:gd name="connsiteY18" fmla="*/ 1928046 h 2206170"/>
                    <a:gd name="connsiteX19" fmla="*/ 1166759 w 2206168"/>
                    <a:gd name="connsiteY19" fmla="*/ 1215446 h 2206170"/>
                    <a:gd name="connsiteX20" fmla="*/ 1197881 w 2206168"/>
                    <a:gd name="connsiteY20" fmla="*/ 1194463 h 2206170"/>
                    <a:gd name="connsiteX21" fmla="*/ 1007536 w 2206168"/>
                    <a:gd name="connsiteY21" fmla="*/ 1155850 h 2206170"/>
                    <a:gd name="connsiteX22" fmla="*/ 1007843 w 2206168"/>
                    <a:gd name="connsiteY22" fmla="*/ 1157371 h 2206170"/>
                    <a:gd name="connsiteX23" fmla="*/ 1032851 w 2206168"/>
                    <a:gd name="connsiteY23" fmla="*/ 1194463 h 2206170"/>
                    <a:gd name="connsiteX24" fmla="*/ 1054803 w 2206168"/>
                    <a:gd name="connsiteY24" fmla="*/ 1209264 h 2206170"/>
                    <a:gd name="connsiteX25" fmla="*/ 741670 w 2206168"/>
                    <a:gd name="connsiteY25" fmla="*/ 1928045 h 2206170"/>
                    <a:gd name="connsiteX26" fmla="*/ 741712 w 2206168"/>
                    <a:gd name="connsiteY26" fmla="*/ 1930715 h 2206170"/>
                    <a:gd name="connsiteX27" fmla="*/ 710240 w 2206168"/>
                    <a:gd name="connsiteY27" fmla="*/ 2001411 h 2206170"/>
                    <a:gd name="connsiteX28" fmla="*/ 329435 w 2206168"/>
                    <a:gd name="connsiteY28" fmla="*/ 1883083 h 2206170"/>
                    <a:gd name="connsiteX29" fmla="*/ 211107 w 2206168"/>
                    <a:gd name="connsiteY29" fmla="*/ 1502277 h 2206170"/>
                    <a:gd name="connsiteX30" fmla="*/ 281803 w 2206168"/>
                    <a:gd name="connsiteY30" fmla="*/ 1470806 h 2206170"/>
                    <a:gd name="connsiteX31" fmla="*/ 284472 w 2206168"/>
                    <a:gd name="connsiteY31" fmla="*/ 1470847 h 2206170"/>
                    <a:gd name="connsiteX32" fmla="*/ 2020569 w 2206168"/>
                    <a:gd name="connsiteY32" fmla="*/ 750143 h 2206170"/>
                    <a:gd name="connsiteX33" fmla="*/ 2206168 w 2206168"/>
                    <a:gd name="connsiteY33" fmla="*/ 1103084 h 2206170"/>
                    <a:gd name="connsiteX34" fmla="*/ 2020569 w 2206168"/>
                    <a:gd name="connsiteY34" fmla="*/ 1456025 h 2206170"/>
                    <a:gd name="connsiteX35" fmla="*/ 1948325 w 2206168"/>
                    <a:gd name="connsiteY35" fmla="*/ 1428289 h 2206170"/>
                    <a:gd name="connsiteX36" fmla="*/ 1946467 w 2206168"/>
                    <a:gd name="connsiteY36" fmla="*/ 1426372 h 2206170"/>
                    <a:gd name="connsiteX37" fmla="*/ 1225778 w 2206168"/>
                    <a:gd name="connsiteY37" fmla="*/ 1143066 h 2206170"/>
                    <a:gd name="connsiteX38" fmla="*/ 1232060 w 2206168"/>
                    <a:gd name="connsiteY38" fmla="*/ 1111948 h 2206170"/>
                    <a:gd name="connsiteX39" fmla="*/ 1222890 w 2206168"/>
                    <a:gd name="connsiteY39" fmla="*/ 1066526 h 2206170"/>
                    <a:gd name="connsiteX40" fmla="*/ 1221670 w 2206168"/>
                    <a:gd name="connsiteY40" fmla="*/ 1064717 h 2206170"/>
                    <a:gd name="connsiteX41" fmla="*/ 1946467 w 2206168"/>
                    <a:gd name="connsiteY41" fmla="*/ 779797 h 2206170"/>
                    <a:gd name="connsiteX42" fmla="*/ 1948325 w 2206168"/>
                    <a:gd name="connsiteY42" fmla="*/ 777879 h 2206170"/>
                    <a:gd name="connsiteX43" fmla="*/ 2020569 w 2206168"/>
                    <a:gd name="connsiteY43" fmla="*/ 750143 h 2206170"/>
                    <a:gd name="connsiteX44" fmla="*/ 185599 w 2206168"/>
                    <a:gd name="connsiteY44" fmla="*/ 750143 h 2206170"/>
                    <a:gd name="connsiteX45" fmla="*/ 257843 w 2206168"/>
                    <a:gd name="connsiteY45" fmla="*/ 777879 h 2206170"/>
                    <a:gd name="connsiteX46" fmla="*/ 259701 w 2206168"/>
                    <a:gd name="connsiteY46" fmla="*/ 779796 h 2206170"/>
                    <a:gd name="connsiteX47" fmla="*/ 1006465 w 2206168"/>
                    <a:gd name="connsiteY47" fmla="*/ 1073352 h 2206170"/>
                    <a:gd name="connsiteX48" fmla="*/ 998672 w 2206168"/>
                    <a:gd name="connsiteY48" fmla="*/ 1111948 h 2206170"/>
                    <a:gd name="connsiteX49" fmla="*/ 1003149 w 2206168"/>
                    <a:gd name="connsiteY49" fmla="*/ 1134120 h 2206170"/>
                    <a:gd name="connsiteX50" fmla="*/ 259701 w 2206168"/>
                    <a:gd name="connsiteY50" fmla="*/ 1426371 h 2206170"/>
                    <a:gd name="connsiteX51" fmla="*/ 257843 w 2206168"/>
                    <a:gd name="connsiteY51" fmla="*/ 1428289 h 2206170"/>
                    <a:gd name="connsiteX52" fmla="*/ 185599 w 2206168"/>
                    <a:gd name="connsiteY52" fmla="*/ 1456025 h 2206170"/>
                    <a:gd name="connsiteX53" fmla="*/ 0 w 2206168"/>
                    <a:gd name="connsiteY53" fmla="*/ 1103084 h 2206170"/>
                    <a:gd name="connsiteX54" fmla="*/ 185599 w 2206168"/>
                    <a:gd name="connsiteY54" fmla="*/ 750143 h 2206170"/>
                    <a:gd name="connsiteX55" fmla="*/ 1579324 w 2206168"/>
                    <a:gd name="connsiteY55" fmla="*/ 173286 h 2206170"/>
                    <a:gd name="connsiteX56" fmla="*/ 1889433 w 2206168"/>
                    <a:gd name="connsiteY56" fmla="*/ 323086 h 2206170"/>
                    <a:gd name="connsiteX57" fmla="*/ 2007760 w 2206168"/>
                    <a:gd name="connsiteY57" fmla="*/ 703891 h 2206170"/>
                    <a:gd name="connsiteX58" fmla="*/ 1937064 w 2206168"/>
                    <a:gd name="connsiteY58" fmla="*/ 735362 h 2206170"/>
                    <a:gd name="connsiteX59" fmla="*/ 1934395 w 2206168"/>
                    <a:gd name="connsiteY59" fmla="*/ 735320 h 2206170"/>
                    <a:gd name="connsiteX60" fmla="*/ 1211820 w 2206168"/>
                    <a:gd name="connsiteY60" fmla="*/ 1050106 h 2206170"/>
                    <a:gd name="connsiteX61" fmla="*/ 1197881 w 2206168"/>
                    <a:gd name="connsiteY61" fmla="*/ 1029433 h 2206170"/>
                    <a:gd name="connsiteX62" fmla="*/ 1160790 w 2206168"/>
                    <a:gd name="connsiteY62" fmla="*/ 1004425 h 2206170"/>
                    <a:gd name="connsiteX63" fmla="*/ 1477199 w 2206168"/>
                    <a:gd name="connsiteY63" fmla="*/ 278124 h 2206170"/>
                    <a:gd name="connsiteX64" fmla="*/ 1477156 w 2206168"/>
                    <a:gd name="connsiteY64" fmla="*/ 275454 h 2206170"/>
                    <a:gd name="connsiteX65" fmla="*/ 1508628 w 2206168"/>
                    <a:gd name="connsiteY65" fmla="*/ 204758 h 2206170"/>
                    <a:gd name="connsiteX66" fmla="*/ 1579324 w 2206168"/>
                    <a:gd name="connsiteY66" fmla="*/ 173286 h 2206170"/>
                    <a:gd name="connsiteX67" fmla="*/ 639544 w 2206168"/>
                    <a:gd name="connsiteY67" fmla="*/ 173285 h 2206170"/>
                    <a:gd name="connsiteX68" fmla="*/ 710241 w 2206168"/>
                    <a:gd name="connsiteY68" fmla="*/ 204757 h 2206170"/>
                    <a:gd name="connsiteX69" fmla="*/ 741713 w 2206168"/>
                    <a:gd name="connsiteY69" fmla="*/ 275453 h 2206170"/>
                    <a:gd name="connsiteX70" fmla="*/ 741671 w 2206168"/>
                    <a:gd name="connsiteY70" fmla="*/ 278123 h 2206170"/>
                    <a:gd name="connsiteX71" fmla="*/ 1060773 w 2206168"/>
                    <a:gd name="connsiteY71" fmla="*/ 1010608 h 2206170"/>
                    <a:gd name="connsiteX72" fmla="*/ 1032851 w 2206168"/>
                    <a:gd name="connsiteY72" fmla="*/ 1029433 h 2206170"/>
                    <a:gd name="connsiteX73" fmla="*/ 1016220 w 2206168"/>
                    <a:gd name="connsiteY73" fmla="*/ 1054101 h 2206170"/>
                    <a:gd name="connsiteX74" fmla="*/ 284473 w 2206168"/>
                    <a:gd name="connsiteY74" fmla="*/ 735320 h 2206170"/>
                    <a:gd name="connsiteX75" fmla="*/ 281803 w 2206168"/>
                    <a:gd name="connsiteY75" fmla="*/ 735363 h 2206170"/>
                    <a:gd name="connsiteX76" fmla="*/ 211107 w 2206168"/>
                    <a:gd name="connsiteY76" fmla="*/ 703891 h 2206170"/>
                    <a:gd name="connsiteX77" fmla="*/ 329435 w 2206168"/>
                    <a:gd name="connsiteY77" fmla="*/ 323086 h 2206170"/>
                    <a:gd name="connsiteX78" fmla="*/ 639544 w 2206168"/>
                    <a:gd name="connsiteY78" fmla="*/ 173285 h 2206170"/>
                    <a:gd name="connsiteX79" fmla="*/ 1103084 w 2206168"/>
                    <a:gd name="connsiteY79" fmla="*/ 0 h 2206170"/>
                    <a:gd name="connsiteX80" fmla="*/ 1456025 w 2206168"/>
                    <a:gd name="connsiteY80" fmla="*/ 185599 h 2206170"/>
                    <a:gd name="connsiteX81" fmla="*/ 1428289 w 2206168"/>
                    <a:gd name="connsiteY81" fmla="*/ 257843 h 2206170"/>
                    <a:gd name="connsiteX82" fmla="*/ 1426372 w 2206168"/>
                    <a:gd name="connsiteY82" fmla="*/ 259701 h 2206170"/>
                    <a:gd name="connsiteX83" fmla="*/ 1135616 w 2206168"/>
                    <a:gd name="connsiteY83" fmla="*/ 999342 h 2206170"/>
                    <a:gd name="connsiteX84" fmla="*/ 1115366 w 2206168"/>
                    <a:gd name="connsiteY84" fmla="*/ 995254 h 2206170"/>
                    <a:gd name="connsiteX85" fmla="*/ 1072359 w 2206168"/>
                    <a:gd name="connsiteY85" fmla="*/ 1003937 h 2206170"/>
                    <a:gd name="connsiteX86" fmla="*/ 779797 w 2206168"/>
                    <a:gd name="connsiteY86" fmla="*/ 259701 h 2206170"/>
                    <a:gd name="connsiteX87" fmla="*/ 777879 w 2206168"/>
                    <a:gd name="connsiteY87" fmla="*/ 257843 h 2206170"/>
                    <a:gd name="connsiteX88" fmla="*/ 750143 w 2206168"/>
                    <a:gd name="connsiteY88" fmla="*/ 185599 h 2206170"/>
                    <a:gd name="connsiteX89" fmla="*/ 1103084 w 2206168"/>
                    <a:gd name="connsiteY89" fmla="*/ 0 h 2206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</a:cxnLst>
                  <a:rect l="l" t="t" r="r" b="b"/>
                  <a:pathLst>
                    <a:path w="2206168" h="2206170">
                      <a:moveTo>
                        <a:pt x="1066495" y="1217146"/>
                      </a:moveTo>
                      <a:lnTo>
                        <a:pt x="1069944" y="1219472"/>
                      </a:lnTo>
                      <a:cubicBezTo>
                        <a:pt x="1083905" y="1225377"/>
                        <a:pt x="1099254" y="1228642"/>
                        <a:pt x="1115366" y="1228642"/>
                      </a:cubicBezTo>
                      <a:lnTo>
                        <a:pt x="1142073" y="1223250"/>
                      </a:lnTo>
                      <a:lnTo>
                        <a:pt x="1426371" y="1946468"/>
                      </a:lnTo>
                      <a:lnTo>
                        <a:pt x="1428289" y="1948326"/>
                      </a:lnTo>
                      <a:cubicBezTo>
                        <a:pt x="1446149" y="1970531"/>
                        <a:pt x="1456025" y="1994944"/>
                        <a:pt x="1456025" y="2020570"/>
                      </a:cubicBezTo>
                      <a:cubicBezTo>
                        <a:pt x="1456025" y="2123075"/>
                        <a:pt x="1298009" y="2206170"/>
                        <a:pt x="1103084" y="2206170"/>
                      </a:cubicBezTo>
                      <a:cubicBezTo>
                        <a:pt x="908160" y="2206170"/>
                        <a:pt x="750143" y="2123075"/>
                        <a:pt x="750143" y="2020570"/>
                      </a:cubicBezTo>
                      <a:cubicBezTo>
                        <a:pt x="750143" y="1994944"/>
                        <a:pt x="760019" y="1970531"/>
                        <a:pt x="777879" y="1948326"/>
                      </a:cubicBezTo>
                      <a:lnTo>
                        <a:pt x="779796" y="1946468"/>
                      </a:lnTo>
                      <a:close/>
                      <a:moveTo>
                        <a:pt x="1221058" y="1160087"/>
                      </a:moveTo>
                      <a:lnTo>
                        <a:pt x="1934395" y="1470848"/>
                      </a:lnTo>
                      <a:lnTo>
                        <a:pt x="1937065" y="1470805"/>
                      </a:lnTo>
                      <a:cubicBezTo>
                        <a:pt x="1965395" y="1473877"/>
                        <a:pt x="1989641" y="1484157"/>
                        <a:pt x="2007761" y="1502277"/>
                      </a:cubicBezTo>
                      <a:cubicBezTo>
                        <a:pt x="2080242" y="1574758"/>
                        <a:pt x="2027265" y="1745250"/>
                        <a:pt x="1889433" y="1883083"/>
                      </a:cubicBezTo>
                      <a:cubicBezTo>
                        <a:pt x="1751600" y="2020915"/>
                        <a:pt x="1581109" y="2073892"/>
                        <a:pt x="1508627" y="2001411"/>
                      </a:cubicBezTo>
                      <a:cubicBezTo>
                        <a:pt x="1490507" y="1983291"/>
                        <a:pt x="1480227" y="1959044"/>
                        <a:pt x="1477155" y="1930715"/>
                      </a:cubicBezTo>
                      <a:lnTo>
                        <a:pt x="1477197" y="1928046"/>
                      </a:lnTo>
                      <a:lnTo>
                        <a:pt x="1166759" y="1215446"/>
                      </a:lnTo>
                      <a:lnTo>
                        <a:pt x="1197881" y="1194463"/>
                      </a:lnTo>
                      <a:close/>
                      <a:moveTo>
                        <a:pt x="1007536" y="1155850"/>
                      </a:moveTo>
                      <a:lnTo>
                        <a:pt x="1007843" y="1157371"/>
                      </a:lnTo>
                      <a:cubicBezTo>
                        <a:pt x="1013748" y="1171332"/>
                        <a:pt x="1022293" y="1183904"/>
                        <a:pt x="1032851" y="1194463"/>
                      </a:cubicBezTo>
                      <a:lnTo>
                        <a:pt x="1054803" y="1209264"/>
                      </a:lnTo>
                      <a:lnTo>
                        <a:pt x="741670" y="1928045"/>
                      </a:lnTo>
                      <a:lnTo>
                        <a:pt x="741712" y="1930715"/>
                      </a:lnTo>
                      <a:cubicBezTo>
                        <a:pt x="738640" y="1959045"/>
                        <a:pt x="728361" y="1983291"/>
                        <a:pt x="710240" y="2001411"/>
                      </a:cubicBezTo>
                      <a:cubicBezTo>
                        <a:pt x="637759" y="2073893"/>
                        <a:pt x="467267" y="2020916"/>
                        <a:pt x="329435" y="1883083"/>
                      </a:cubicBezTo>
                      <a:cubicBezTo>
                        <a:pt x="191602" y="1745251"/>
                        <a:pt x="138625" y="1574759"/>
                        <a:pt x="211107" y="1502277"/>
                      </a:cubicBezTo>
                      <a:cubicBezTo>
                        <a:pt x="229227" y="1484157"/>
                        <a:pt x="253473" y="1473878"/>
                        <a:pt x="281803" y="1470806"/>
                      </a:cubicBezTo>
                      <a:lnTo>
                        <a:pt x="284472" y="1470847"/>
                      </a:lnTo>
                      <a:close/>
                      <a:moveTo>
                        <a:pt x="2020569" y="750143"/>
                      </a:moveTo>
                      <a:cubicBezTo>
                        <a:pt x="2123073" y="750143"/>
                        <a:pt x="2206168" y="908160"/>
                        <a:pt x="2206168" y="1103084"/>
                      </a:cubicBezTo>
                      <a:cubicBezTo>
                        <a:pt x="2206168" y="1298008"/>
                        <a:pt x="2123073" y="1456025"/>
                        <a:pt x="2020569" y="1456025"/>
                      </a:cubicBezTo>
                      <a:cubicBezTo>
                        <a:pt x="1994943" y="1456025"/>
                        <a:pt x="1970530" y="1446149"/>
                        <a:pt x="1948325" y="1428289"/>
                      </a:cubicBezTo>
                      <a:lnTo>
                        <a:pt x="1946467" y="1426372"/>
                      </a:lnTo>
                      <a:lnTo>
                        <a:pt x="1225778" y="1143066"/>
                      </a:lnTo>
                      <a:lnTo>
                        <a:pt x="1232060" y="1111948"/>
                      </a:lnTo>
                      <a:cubicBezTo>
                        <a:pt x="1232060" y="1095836"/>
                        <a:pt x="1228795" y="1080487"/>
                        <a:pt x="1222890" y="1066526"/>
                      </a:cubicBezTo>
                      <a:lnTo>
                        <a:pt x="1221670" y="1064717"/>
                      </a:lnTo>
                      <a:lnTo>
                        <a:pt x="1946467" y="779797"/>
                      </a:lnTo>
                      <a:lnTo>
                        <a:pt x="1948325" y="777879"/>
                      </a:lnTo>
                      <a:cubicBezTo>
                        <a:pt x="1970530" y="760019"/>
                        <a:pt x="1994943" y="750143"/>
                        <a:pt x="2020569" y="750143"/>
                      </a:cubicBezTo>
                      <a:close/>
                      <a:moveTo>
                        <a:pt x="185599" y="750143"/>
                      </a:moveTo>
                      <a:cubicBezTo>
                        <a:pt x="211225" y="750143"/>
                        <a:pt x="235639" y="760019"/>
                        <a:pt x="257843" y="777879"/>
                      </a:cubicBezTo>
                      <a:lnTo>
                        <a:pt x="259701" y="779796"/>
                      </a:lnTo>
                      <a:lnTo>
                        <a:pt x="1006465" y="1073352"/>
                      </a:lnTo>
                      <a:lnTo>
                        <a:pt x="998672" y="1111948"/>
                      </a:lnTo>
                      <a:lnTo>
                        <a:pt x="1003149" y="1134120"/>
                      </a:lnTo>
                      <a:lnTo>
                        <a:pt x="259701" y="1426371"/>
                      </a:lnTo>
                      <a:lnTo>
                        <a:pt x="257843" y="1428289"/>
                      </a:lnTo>
                      <a:cubicBezTo>
                        <a:pt x="235639" y="1446149"/>
                        <a:pt x="211225" y="1456025"/>
                        <a:pt x="185599" y="1456025"/>
                      </a:cubicBezTo>
                      <a:cubicBezTo>
                        <a:pt x="83095" y="1456025"/>
                        <a:pt x="0" y="1298008"/>
                        <a:pt x="0" y="1103084"/>
                      </a:cubicBezTo>
                      <a:cubicBezTo>
                        <a:pt x="0" y="908160"/>
                        <a:pt x="83095" y="750143"/>
                        <a:pt x="185599" y="750143"/>
                      </a:cubicBezTo>
                      <a:close/>
                      <a:moveTo>
                        <a:pt x="1579324" y="173286"/>
                      </a:moveTo>
                      <a:cubicBezTo>
                        <a:pt x="1664314" y="164069"/>
                        <a:pt x="1786059" y="219712"/>
                        <a:pt x="1889433" y="323086"/>
                      </a:cubicBezTo>
                      <a:cubicBezTo>
                        <a:pt x="2027265" y="460918"/>
                        <a:pt x="2080242" y="631409"/>
                        <a:pt x="2007760" y="703891"/>
                      </a:cubicBezTo>
                      <a:cubicBezTo>
                        <a:pt x="1989640" y="722011"/>
                        <a:pt x="1965394" y="732290"/>
                        <a:pt x="1937064" y="735362"/>
                      </a:cubicBezTo>
                      <a:lnTo>
                        <a:pt x="1934395" y="735320"/>
                      </a:lnTo>
                      <a:lnTo>
                        <a:pt x="1211820" y="1050106"/>
                      </a:lnTo>
                      <a:lnTo>
                        <a:pt x="1197881" y="1029433"/>
                      </a:lnTo>
                      <a:lnTo>
                        <a:pt x="1160790" y="1004425"/>
                      </a:lnTo>
                      <a:lnTo>
                        <a:pt x="1477199" y="278124"/>
                      </a:lnTo>
                      <a:lnTo>
                        <a:pt x="1477156" y="275454"/>
                      </a:lnTo>
                      <a:cubicBezTo>
                        <a:pt x="1480228" y="247124"/>
                        <a:pt x="1490508" y="222878"/>
                        <a:pt x="1508628" y="204758"/>
                      </a:cubicBezTo>
                      <a:cubicBezTo>
                        <a:pt x="1526748" y="186638"/>
                        <a:pt x="1550994" y="176358"/>
                        <a:pt x="1579324" y="173286"/>
                      </a:cubicBezTo>
                      <a:close/>
                      <a:moveTo>
                        <a:pt x="639544" y="173285"/>
                      </a:moveTo>
                      <a:cubicBezTo>
                        <a:pt x="667874" y="176358"/>
                        <a:pt x="692120" y="186637"/>
                        <a:pt x="710241" y="204757"/>
                      </a:cubicBezTo>
                      <a:cubicBezTo>
                        <a:pt x="728361" y="222877"/>
                        <a:pt x="738641" y="247124"/>
                        <a:pt x="741713" y="275453"/>
                      </a:cubicBezTo>
                      <a:lnTo>
                        <a:pt x="741671" y="278123"/>
                      </a:lnTo>
                      <a:lnTo>
                        <a:pt x="1060773" y="1010608"/>
                      </a:lnTo>
                      <a:lnTo>
                        <a:pt x="1032851" y="1029433"/>
                      </a:lnTo>
                      <a:lnTo>
                        <a:pt x="1016220" y="1054101"/>
                      </a:lnTo>
                      <a:lnTo>
                        <a:pt x="284473" y="735320"/>
                      </a:lnTo>
                      <a:lnTo>
                        <a:pt x="281803" y="735363"/>
                      </a:lnTo>
                      <a:cubicBezTo>
                        <a:pt x="253473" y="732291"/>
                        <a:pt x="229227" y="722011"/>
                        <a:pt x="211107" y="703891"/>
                      </a:cubicBezTo>
                      <a:cubicBezTo>
                        <a:pt x="138626" y="631410"/>
                        <a:pt x="191603" y="460918"/>
                        <a:pt x="329435" y="323086"/>
                      </a:cubicBezTo>
                      <a:cubicBezTo>
                        <a:pt x="432810" y="219711"/>
                        <a:pt x="554555" y="164068"/>
                        <a:pt x="639544" y="173285"/>
                      </a:cubicBezTo>
                      <a:close/>
                      <a:moveTo>
                        <a:pt x="1103084" y="0"/>
                      </a:moveTo>
                      <a:cubicBezTo>
                        <a:pt x="1298009" y="0"/>
                        <a:pt x="1456025" y="83095"/>
                        <a:pt x="1456025" y="185599"/>
                      </a:cubicBezTo>
                      <a:cubicBezTo>
                        <a:pt x="1456025" y="211225"/>
                        <a:pt x="1446149" y="235639"/>
                        <a:pt x="1428289" y="257843"/>
                      </a:cubicBezTo>
                      <a:lnTo>
                        <a:pt x="1426372" y="259701"/>
                      </a:lnTo>
                      <a:lnTo>
                        <a:pt x="1135616" y="999342"/>
                      </a:lnTo>
                      <a:lnTo>
                        <a:pt x="1115366" y="995254"/>
                      </a:lnTo>
                      <a:lnTo>
                        <a:pt x="1072359" y="1003937"/>
                      </a:lnTo>
                      <a:lnTo>
                        <a:pt x="779797" y="259701"/>
                      </a:lnTo>
                      <a:lnTo>
                        <a:pt x="777879" y="257843"/>
                      </a:lnTo>
                      <a:cubicBezTo>
                        <a:pt x="760019" y="235639"/>
                        <a:pt x="750143" y="211225"/>
                        <a:pt x="750143" y="185599"/>
                      </a:cubicBezTo>
                      <a:cubicBezTo>
                        <a:pt x="750143" y="83095"/>
                        <a:pt x="908160" y="0"/>
                        <a:pt x="1103084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rgbClr val="FFC0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28" name="楕円 527">
                <a:extLst>
                  <a:ext uri="{FF2B5EF4-FFF2-40B4-BE49-F238E27FC236}">
                    <a16:creationId xmlns:a16="http://schemas.microsoft.com/office/drawing/2014/main" id="{F2C90599-4DA1-46C4-B527-320DE416F7D5}"/>
                  </a:ext>
                </a:extLst>
              </p:cNvPr>
              <p:cNvSpPr/>
              <p:nvPr/>
            </p:nvSpPr>
            <p:spPr>
              <a:xfrm>
                <a:off x="2244405" y="4995194"/>
                <a:ext cx="218976" cy="117900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9" name="楕円 528">
                <a:extLst>
                  <a:ext uri="{FF2B5EF4-FFF2-40B4-BE49-F238E27FC236}">
                    <a16:creationId xmlns:a16="http://schemas.microsoft.com/office/drawing/2014/main" id="{E7B1BA2D-755E-4952-A246-A9CD60BFCD3A}"/>
                  </a:ext>
                </a:extLst>
              </p:cNvPr>
              <p:cNvSpPr/>
              <p:nvPr/>
            </p:nvSpPr>
            <p:spPr>
              <a:xfrm rot="5400000">
                <a:off x="1903171" y="4543586"/>
                <a:ext cx="214313" cy="127554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楕円 529">
                <a:extLst>
                  <a:ext uri="{FF2B5EF4-FFF2-40B4-BE49-F238E27FC236}">
                    <a16:creationId xmlns:a16="http://schemas.microsoft.com/office/drawing/2014/main" id="{64B23795-A1AE-40E4-887C-67903F1C7866}"/>
                  </a:ext>
                </a:extLst>
              </p:cNvPr>
              <p:cNvSpPr/>
              <p:nvPr/>
            </p:nvSpPr>
            <p:spPr>
              <a:xfrm rot="19737826">
                <a:off x="1616283" y="5270924"/>
                <a:ext cx="214313" cy="127554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楕円 530">
                <a:extLst>
                  <a:ext uri="{FF2B5EF4-FFF2-40B4-BE49-F238E27FC236}">
                    <a16:creationId xmlns:a16="http://schemas.microsoft.com/office/drawing/2014/main" id="{205B2466-5C96-44F0-83F5-52746FAF530B}"/>
                  </a:ext>
                </a:extLst>
              </p:cNvPr>
              <p:cNvSpPr/>
              <p:nvPr/>
            </p:nvSpPr>
            <p:spPr>
              <a:xfrm rot="1924692">
                <a:off x="2173273" y="5231864"/>
                <a:ext cx="144613" cy="13767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E3F2A3A9-351F-4220-8665-5B401606A1C2}"/>
              </a:ext>
            </a:extLst>
          </p:cNvPr>
          <p:cNvGrpSpPr/>
          <p:nvPr/>
        </p:nvGrpSpPr>
        <p:grpSpPr>
          <a:xfrm>
            <a:off x="4301341" y="3875863"/>
            <a:ext cx="1488114" cy="2511302"/>
            <a:chOff x="4259863" y="3788916"/>
            <a:chExt cx="1675653" cy="2827790"/>
          </a:xfrm>
        </p:grpSpPr>
        <p:grpSp>
          <p:nvGrpSpPr>
            <p:cNvPr id="539" name="グループ化 538">
              <a:extLst>
                <a:ext uri="{FF2B5EF4-FFF2-40B4-BE49-F238E27FC236}">
                  <a16:creationId xmlns:a16="http://schemas.microsoft.com/office/drawing/2014/main" id="{FB28B32F-523A-4019-9BD8-5B2C61C07B0A}"/>
                </a:ext>
              </a:extLst>
            </p:cNvPr>
            <p:cNvGrpSpPr/>
            <p:nvPr/>
          </p:nvGrpSpPr>
          <p:grpSpPr>
            <a:xfrm>
              <a:off x="4259863" y="3788916"/>
              <a:ext cx="1675653" cy="2037962"/>
              <a:chOff x="915147" y="3980008"/>
              <a:chExt cx="2190362" cy="2190362"/>
            </a:xfrm>
          </p:grpSpPr>
          <p:grpSp>
            <p:nvGrpSpPr>
              <p:cNvPr id="540" name="グループ化 539">
                <a:extLst>
                  <a:ext uri="{FF2B5EF4-FFF2-40B4-BE49-F238E27FC236}">
                    <a16:creationId xmlns:a16="http://schemas.microsoft.com/office/drawing/2014/main" id="{9F3F70D9-61FB-40AB-8E8E-ECDDB852ED91}"/>
                  </a:ext>
                </a:extLst>
              </p:cNvPr>
              <p:cNvGrpSpPr/>
              <p:nvPr/>
            </p:nvGrpSpPr>
            <p:grpSpPr>
              <a:xfrm>
                <a:off x="915147" y="3980008"/>
                <a:ext cx="2190362" cy="2190362"/>
                <a:chOff x="3500125" y="1258744"/>
                <a:chExt cx="2605400" cy="2605400"/>
              </a:xfrm>
              <a:solidFill>
                <a:srgbClr val="FFFF00"/>
              </a:solidFill>
            </p:grpSpPr>
            <p:sp>
              <p:nvSpPr>
                <p:cNvPr id="545" name="楕円 544">
                  <a:extLst>
                    <a:ext uri="{FF2B5EF4-FFF2-40B4-BE49-F238E27FC236}">
                      <a16:creationId xmlns:a16="http://schemas.microsoft.com/office/drawing/2014/main" id="{47163930-F9F6-4217-AB8A-11B659E12F25}"/>
                    </a:ext>
                  </a:extLst>
                </p:cNvPr>
                <p:cNvSpPr/>
                <p:nvPr/>
              </p:nvSpPr>
              <p:spPr>
                <a:xfrm>
                  <a:off x="3500125" y="1258744"/>
                  <a:ext cx="2605400" cy="2605400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6" name="楕円 545">
                  <a:extLst>
                    <a:ext uri="{FF2B5EF4-FFF2-40B4-BE49-F238E27FC236}">
                      <a16:creationId xmlns:a16="http://schemas.microsoft.com/office/drawing/2014/main" id="{8C5D78B7-1068-439D-8CFE-F1B54E5E4424}"/>
                    </a:ext>
                  </a:extLst>
                </p:cNvPr>
                <p:cNvSpPr/>
                <p:nvPr/>
              </p:nvSpPr>
              <p:spPr>
                <a:xfrm>
                  <a:off x="3576313" y="1331763"/>
                  <a:ext cx="2459362" cy="2459362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7" name="フリーフォーム: 図形 546">
                  <a:extLst>
                    <a:ext uri="{FF2B5EF4-FFF2-40B4-BE49-F238E27FC236}">
                      <a16:creationId xmlns:a16="http://schemas.microsoft.com/office/drawing/2014/main" id="{40396BBA-5CAD-44CB-962A-9CA27E642FCC}"/>
                    </a:ext>
                  </a:extLst>
                </p:cNvPr>
                <p:cNvSpPr/>
                <p:nvPr/>
              </p:nvSpPr>
              <p:spPr>
                <a:xfrm>
                  <a:off x="3690628" y="1449496"/>
                  <a:ext cx="2206168" cy="2206170"/>
                </a:xfrm>
                <a:custGeom>
                  <a:avLst/>
                  <a:gdLst>
                    <a:gd name="connsiteX0" fmla="*/ 1066495 w 2206168"/>
                    <a:gd name="connsiteY0" fmla="*/ 1217146 h 2206170"/>
                    <a:gd name="connsiteX1" fmla="*/ 1069944 w 2206168"/>
                    <a:gd name="connsiteY1" fmla="*/ 1219472 h 2206170"/>
                    <a:gd name="connsiteX2" fmla="*/ 1115366 w 2206168"/>
                    <a:gd name="connsiteY2" fmla="*/ 1228642 h 2206170"/>
                    <a:gd name="connsiteX3" fmla="*/ 1142073 w 2206168"/>
                    <a:gd name="connsiteY3" fmla="*/ 1223250 h 2206170"/>
                    <a:gd name="connsiteX4" fmla="*/ 1426371 w 2206168"/>
                    <a:gd name="connsiteY4" fmla="*/ 1946468 h 2206170"/>
                    <a:gd name="connsiteX5" fmla="*/ 1428289 w 2206168"/>
                    <a:gd name="connsiteY5" fmla="*/ 1948326 h 2206170"/>
                    <a:gd name="connsiteX6" fmla="*/ 1456025 w 2206168"/>
                    <a:gd name="connsiteY6" fmla="*/ 2020570 h 2206170"/>
                    <a:gd name="connsiteX7" fmla="*/ 1103084 w 2206168"/>
                    <a:gd name="connsiteY7" fmla="*/ 2206170 h 2206170"/>
                    <a:gd name="connsiteX8" fmla="*/ 750143 w 2206168"/>
                    <a:gd name="connsiteY8" fmla="*/ 2020570 h 2206170"/>
                    <a:gd name="connsiteX9" fmla="*/ 777879 w 2206168"/>
                    <a:gd name="connsiteY9" fmla="*/ 1948326 h 2206170"/>
                    <a:gd name="connsiteX10" fmla="*/ 779796 w 2206168"/>
                    <a:gd name="connsiteY10" fmla="*/ 1946468 h 2206170"/>
                    <a:gd name="connsiteX11" fmla="*/ 1221058 w 2206168"/>
                    <a:gd name="connsiteY11" fmla="*/ 1160087 h 2206170"/>
                    <a:gd name="connsiteX12" fmla="*/ 1934395 w 2206168"/>
                    <a:gd name="connsiteY12" fmla="*/ 1470848 h 2206170"/>
                    <a:gd name="connsiteX13" fmla="*/ 1937065 w 2206168"/>
                    <a:gd name="connsiteY13" fmla="*/ 1470805 h 2206170"/>
                    <a:gd name="connsiteX14" fmla="*/ 2007761 w 2206168"/>
                    <a:gd name="connsiteY14" fmla="*/ 1502277 h 2206170"/>
                    <a:gd name="connsiteX15" fmla="*/ 1889433 w 2206168"/>
                    <a:gd name="connsiteY15" fmla="*/ 1883083 h 2206170"/>
                    <a:gd name="connsiteX16" fmla="*/ 1508627 w 2206168"/>
                    <a:gd name="connsiteY16" fmla="*/ 2001411 h 2206170"/>
                    <a:gd name="connsiteX17" fmla="*/ 1477155 w 2206168"/>
                    <a:gd name="connsiteY17" fmla="*/ 1930715 h 2206170"/>
                    <a:gd name="connsiteX18" fmla="*/ 1477197 w 2206168"/>
                    <a:gd name="connsiteY18" fmla="*/ 1928046 h 2206170"/>
                    <a:gd name="connsiteX19" fmla="*/ 1166759 w 2206168"/>
                    <a:gd name="connsiteY19" fmla="*/ 1215446 h 2206170"/>
                    <a:gd name="connsiteX20" fmla="*/ 1197881 w 2206168"/>
                    <a:gd name="connsiteY20" fmla="*/ 1194463 h 2206170"/>
                    <a:gd name="connsiteX21" fmla="*/ 1007536 w 2206168"/>
                    <a:gd name="connsiteY21" fmla="*/ 1155850 h 2206170"/>
                    <a:gd name="connsiteX22" fmla="*/ 1007843 w 2206168"/>
                    <a:gd name="connsiteY22" fmla="*/ 1157371 h 2206170"/>
                    <a:gd name="connsiteX23" fmla="*/ 1032851 w 2206168"/>
                    <a:gd name="connsiteY23" fmla="*/ 1194463 h 2206170"/>
                    <a:gd name="connsiteX24" fmla="*/ 1054803 w 2206168"/>
                    <a:gd name="connsiteY24" fmla="*/ 1209264 h 2206170"/>
                    <a:gd name="connsiteX25" fmla="*/ 741670 w 2206168"/>
                    <a:gd name="connsiteY25" fmla="*/ 1928045 h 2206170"/>
                    <a:gd name="connsiteX26" fmla="*/ 741712 w 2206168"/>
                    <a:gd name="connsiteY26" fmla="*/ 1930715 h 2206170"/>
                    <a:gd name="connsiteX27" fmla="*/ 710240 w 2206168"/>
                    <a:gd name="connsiteY27" fmla="*/ 2001411 h 2206170"/>
                    <a:gd name="connsiteX28" fmla="*/ 329435 w 2206168"/>
                    <a:gd name="connsiteY28" fmla="*/ 1883083 h 2206170"/>
                    <a:gd name="connsiteX29" fmla="*/ 211107 w 2206168"/>
                    <a:gd name="connsiteY29" fmla="*/ 1502277 h 2206170"/>
                    <a:gd name="connsiteX30" fmla="*/ 281803 w 2206168"/>
                    <a:gd name="connsiteY30" fmla="*/ 1470806 h 2206170"/>
                    <a:gd name="connsiteX31" fmla="*/ 284472 w 2206168"/>
                    <a:gd name="connsiteY31" fmla="*/ 1470847 h 2206170"/>
                    <a:gd name="connsiteX32" fmla="*/ 2020569 w 2206168"/>
                    <a:gd name="connsiteY32" fmla="*/ 750143 h 2206170"/>
                    <a:gd name="connsiteX33" fmla="*/ 2206168 w 2206168"/>
                    <a:gd name="connsiteY33" fmla="*/ 1103084 h 2206170"/>
                    <a:gd name="connsiteX34" fmla="*/ 2020569 w 2206168"/>
                    <a:gd name="connsiteY34" fmla="*/ 1456025 h 2206170"/>
                    <a:gd name="connsiteX35" fmla="*/ 1948325 w 2206168"/>
                    <a:gd name="connsiteY35" fmla="*/ 1428289 h 2206170"/>
                    <a:gd name="connsiteX36" fmla="*/ 1946467 w 2206168"/>
                    <a:gd name="connsiteY36" fmla="*/ 1426372 h 2206170"/>
                    <a:gd name="connsiteX37" fmla="*/ 1225778 w 2206168"/>
                    <a:gd name="connsiteY37" fmla="*/ 1143066 h 2206170"/>
                    <a:gd name="connsiteX38" fmla="*/ 1232060 w 2206168"/>
                    <a:gd name="connsiteY38" fmla="*/ 1111948 h 2206170"/>
                    <a:gd name="connsiteX39" fmla="*/ 1222890 w 2206168"/>
                    <a:gd name="connsiteY39" fmla="*/ 1066526 h 2206170"/>
                    <a:gd name="connsiteX40" fmla="*/ 1221670 w 2206168"/>
                    <a:gd name="connsiteY40" fmla="*/ 1064717 h 2206170"/>
                    <a:gd name="connsiteX41" fmla="*/ 1946467 w 2206168"/>
                    <a:gd name="connsiteY41" fmla="*/ 779797 h 2206170"/>
                    <a:gd name="connsiteX42" fmla="*/ 1948325 w 2206168"/>
                    <a:gd name="connsiteY42" fmla="*/ 777879 h 2206170"/>
                    <a:gd name="connsiteX43" fmla="*/ 2020569 w 2206168"/>
                    <a:gd name="connsiteY43" fmla="*/ 750143 h 2206170"/>
                    <a:gd name="connsiteX44" fmla="*/ 185599 w 2206168"/>
                    <a:gd name="connsiteY44" fmla="*/ 750143 h 2206170"/>
                    <a:gd name="connsiteX45" fmla="*/ 257843 w 2206168"/>
                    <a:gd name="connsiteY45" fmla="*/ 777879 h 2206170"/>
                    <a:gd name="connsiteX46" fmla="*/ 259701 w 2206168"/>
                    <a:gd name="connsiteY46" fmla="*/ 779796 h 2206170"/>
                    <a:gd name="connsiteX47" fmla="*/ 1006465 w 2206168"/>
                    <a:gd name="connsiteY47" fmla="*/ 1073352 h 2206170"/>
                    <a:gd name="connsiteX48" fmla="*/ 998672 w 2206168"/>
                    <a:gd name="connsiteY48" fmla="*/ 1111948 h 2206170"/>
                    <a:gd name="connsiteX49" fmla="*/ 1003149 w 2206168"/>
                    <a:gd name="connsiteY49" fmla="*/ 1134120 h 2206170"/>
                    <a:gd name="connsiteX50" fmla="*/ 259701 w 2206168"/>
                    <a:gd name="connsiteY50" fmla="*/ 1426371 h 2206170"/>
                    <a:gd name="connsiteX51" fmla="*/ 257843 w 2206168"/>
                    <a:gd name="connsiteY51" fmla="*/ 1428289 h 2206170"/>
                    <a:gd name="connsiteX52" fmla="*/ 185599 w 2206168"/>
                    <a:gd name="connsiteY52" fmla="*/ 1456025 h 2206170"/>
                    <a:gd name="connsiteX53" fmla="*/ 0 w 2206168"/>
                    <a:gd name="connsiteY53" fmla="*/ 1103084 h 2206170"/>
                    <a:gd name="connsiteX54" fmla="*/ 185599 w 2206168"/>
                    <a:gd name="connsiteY54" fmla="*/ 750143 h 2206170"/>
                    <a:gd name="connsiteX55" fmla="*/ 1579324 w 2206168"/>
                    <a:gd name="connsiteY55" fmla="*/ 173286 h 2206170"/>
                    <a:gd name="connsiteX56" fmla="*/ 1889433 w 2206168"/>
                    <a:gd name="connsiteY56" fmla="*/ 323086 h 2206170"/>
                    <a:gd name="connsiteX57" fmla="*/ 2007760 w 2206168"/>
                    <a:gd name="connsiteY57" fmla="*/ 703891 h 2206170"/>
                    <a:gd name="connsiteX58" fmla="*/ 1937064 w 2206168"/>
                    <a:gd name="connsiteY58" fmla="*/ 735362 h 2206170"/>
                    <a:gd name="connsiteX59" fmla="*/ 1934395 w 2206168"/>
                    <a:gd name="connsiteY59" fmla="*/ 735320 h 2206170"/>
                    <a:gd name="connsiteX60" fmla="*/ 1211820 w 2206168"/>
                    <a:gd name="connsiteY60" fmla="*/ 1050106 h 2206170"/>
                    <a:gd name="connsiteX61" fmla="*/ 1197881 w 2206168"/>
                    <a:gd name="connsiteY61" fmla="*/ 1029433 h 2206170"/>
                    <a:gd name="connsiteX62" fmla="*/ 1160790 w 2206168"/>
                    <a:gd name="connsiteY62" fmla="*/ 1004425 h 2206170"/>
                    <a:gd name="connsiteX63" fmla="*/ 1477199 w 2206168"/>
                    <a:gd name="connsiteY63" fmla="*/ 278124 h 2206170"/>
                    <a:gd name="connsiteX64" fmla="*/ 1477156 w 2206168"/>
                    <a:gd name="connsiteY64" fmla="*/ 275454 h 2206170"/>
                    <a:gd name="connsiteX65" fmla="*/ 1508628 w 2206168"/>
                    <a:gd name="connsiteY65" fmla="*/ 204758 h 2206170"/>
                    <a:gd name="connsiteX66" fmla="*/ 1579324 w 2206168"/>
                    <a:gd name="connsiteY66" fmla="*/ 173286 h 2206170"/>
                    <a:gd name="connsiteX67" fmla="*/ 639544 w 2206168"/>
                    <a:gd name="connsiteY67" fmla="*/ 173285 h 2206170"/>
                    <a:gd name="connsiteX68" fmla="*/ 710241 w 2206168"/>
                    <a:gd name="connsiteY68" fmla="*/ 204757 h 2206170"/>
                    <a:gd name="connsiteX69" fmla="*/ 741713 w 2206168"/>
                    <a:gd name="connsiteY69" fmla="*/ 275453 h 2206170"/>
                    <a:gd name="connsiteX70" fmla="*/ 741671 w 2206168"/>
                    <a:gd name="connsiteY70" fmla="*/ 278123 h 2206170"/>
                    <a:gd name="connsiteX71" fmla="*/ 1060773 w 2206168"/>
                    <a:gd name="connsiteY71" fmla="*/ 1010608 h 2206170"/>
                    <a:gd name="connsiteX72" fmla="*/ 1032851 w 2206168"/>
                    <a:gd name="connsiteY72" fmla="*/ 1029433 h 2206170"/>
                    <a:gd name="connsiteX73" fmla="*/ 1016220 w 2206168"/>
                    <a:gd name="connsiteY73" fmla="*/ 1054101 h 2206170"/>
                    <a:gd name="connsiteX74" fmla="*/ 284473 w 2206168"/>
                    <a:gd name="connsiteY74" fmla="*/ 735320 h 2206170"/>
                    <a:gd name="connsiteX75" fmla="*/ 281803 w 2206168"/>
                    <a:gd name="connsiteY75" fmla="*/ 735363 h 2206170"/>
                    <a:gd name="connsiteX76" fmla="*/ 211107 w 2206168"/>
                    <a:gd name="connsiteY76" fmla="*/ 703891 h 2206170"/>
                    <a:gd name="connsiteX77" fmla="*/ 329435 w 2206168"/>
                    <a:gd name="connsiteY77" fmla="*/ 323086 h 2206170"/>
                    <a:gd name="connsiteX78" fmla="*/ 639544 w 2206168"/>
                    <a:gd name="connsiteY78" fmla="*/ 173285 h 2206170"/>
                    <a:gd name="connsiteX79" fmla="*/ 1103084 w 2206168"/>
                    <a:gd name="connsiteY79" fmla="*/ 0 h 2206170"/>
                    <a:gd name="connsiteX80" fmla="*/ 1456025 w 2206168"/>
                    <a:gd name="connsiteY80" fmla="*/ 185599 h 2206170"/>
                    <a:gd name="connsiteX81" fmla="*/ 1428289 w 2206168"/>
                    <a:gd name="connsiteY81" fmla="*/ 257843 h 2206170"/>
                    <a:gd name="connsiteX82" fmla="*/ 1426372 w 2206168"/>
                    <a:gd name="connsiteY82" fmla="*/ 259701 h 2206170"/>
                    <a:gd name="connsiteX83" fmla="*/ 1135616 w 2206168"/>
                    <a:gd name="connsiteY83" fmla="*/ 999342 h 2206170"/>
                    <a:gd name="connsiteX84" fmla="*/ 1115366 w 2206168"/>
                    <a:gd name="connsiteY84" fmla="*/ 995254 h 2206170"/>
                    <a:gd name="connsiteX85" fmla="*/ 1072359 w 2206168"/>
                    <a:gd name="connsiteY85" fmla="*/ 1003937 h 2206170"/>
                    <a:gd name="connsiteX86" fmla="*/ 779797 w 2206168"/>
                    <a:gd name="connsiteY86" fmla="*/ 259701 h 2206170"/>
                    <a:gd name="connsiteX87" fmla="*/ 777879 w 2206168"/>
                    <a:gd name="connsiteY87" fmla="*/ 257843 h 2206170"/>
                    <a:gd name="connsiteX88" fmla="*/ 750143 w 2206168"/>
                    <a:gd name="connsiteY88" fmla="*/ 185599 h 2206170"/>
                    <a:gd name="connsiteX89" fmla="*/ 1103084 w 2206168"/>
                    <a:gd name="connsiteY89" fmla="*/ 0 h 2206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</a:cxnLst>
                  <a:rect l="l" t="t" r="r" b="b"/>
                  <a:pathLst>
                    <a:path w="2206168" h="2206170">
                      <a:moveTo>
                        <a:pt x="1066495" y="1217146"/>
                      </a:moveTo>
                      <a:lnTo>
                        <a:pt x="1069944" y="1219472"/>
                      </a:lnTo>
                      <a:cubicBezTo>
                        <a:pt x="1083905" y="1225377"/>
                        <a:pt x="1099254" y="1228642"/>
                        <a:pt x="1115366" y="1228642"/>
                      </a:cubicBezTo>
                      <a:lnTo>
                        <a:pt x="1142073" y="1223250"/>
                      </a:lnTo>
                      <a:lnTo>
                        <a:pt x="1426371" y="1946468"/>
                      </a:lnTo>
                      <a:lnTo>
                        <a:pt x="1428289" y="1948326"/>
                      </a:lnTo>
                      <a:cubicBezTo>
                        <a:pt x="1446149" y="1970531"/>
                        <a:pt x="1456025" y="1994944"/>
                        <a:pt x="1456025" y="2020570"/>
                      </a:cubicBezTo>
                      <a:cubicBezTo>
                        <a:pt x="1456025" y="2123075"/>
                        <a:pt x="1298009" y="2206170"/>
                        <a:pt x="1103084" y="2206170"/>
                      </a:cubicBezTo>
                      <a:cubicBezTo>
                        <a:pt x="908160" y="2206170"/>
                        <a:pt x="750143" y="2123075"/>
                        <a:pt x="750143" y="2020570"/>
                      </a:cubicBezTo>
                      <a:cubicBezTo>
                        <a:pt x="750143" y="1994944"/>
                        <a:pt x="760019" y="1970531"/>
                        <a:pt x="777879" y="1948326"/>
                      </a:cubicBezTo>
                      <a:lnTo>
                        <a:pt x="779796" y="1946468"/>
                      </a:lnTo>
                      <a:close/>
                      <a:moveTo>
                        <a:pt x="1221058" y="1160087"/>
                      </a:moveTo>
                      <a:lnTo>
                        <a:pt x="1934395" y="1470848"/>
                      </a:lnTo>
                      <a:lnTo>
                        <a:pt x="1937065" y="1470805"/>
                      </a:lnTo>
                      <a:cubicBezTo>
                        <a:pt x="1965395" y="1473877"/>
                        <a:pt x="1989641" y="1484157"/>
                        <a:pt x="2007761" y="1502277"/>
                      </a:cubicBezTo>
                      <a:cubicBezTo>
                        <a:pt x="2080242" y="1574758"/>
                        <a:pt x="2027265" y="1745250"/>
                        <a:pt x="1889433" y="1883083"/>
                      </a:cubicBezTo>
                      <a:cubicBezTo>
                        <a:pt x="1751600" y="2020915"/>
                        <a:pt x="1581109" y="2073892"/>
                        <a:pt x="1508627" y="2001411"/>
                      </a:cubicBezTo>
                      <a:cubicBezTo>
                        <a:pt x="1490507" y="1983291"/>
                        <a:pt x="1480227" y="1959044"/>
                        <a:pt x="1477155" y="1930715"/>
                      </a:cubicBezTo>
                      <a:lnTo>
                        <a:pt x="1477197" y="1928046"/>
                      </a:lnTo>
                      <a:lnTo>
                        <a:pt x="1166759" y="1215446"/>
                      </a:lnTo>
                      <a:lnTo>
                        <a:pt x="1197881" y="1194463"/>
                      </a:lnTo>
                      <a:close/>
                      <a:moveTo>
                        <a:pt x="1007536" y="1155850"/>
                      </a:moveTo>
                      <a:lnTo>
                        <a:pt x="1007843" y="1157371"/>
                      </a:lnTo>
                      <a:cubicBezTo>
                        <a:pt x="1013748" y="1171332"/>
                        <a:pt x="1022293" y="1183904"/>
                        <a:pt x="1032851" y="1194463"/>
                      </a:cubicBezTo>
                      <a:lnTo>
                        <a:pt x="1054803" y="1209264"/>
                      </a:lnTo>
                      <a:lnTo>
                        <a:pt x="741670" y="1928045"/>
                      </a:lnTo>
                      <a:lnTo>
                        <a:pt x="741712" y="1930715"/>
                      </a:lnTo>
                      <a:cubicBezTo>
                        <a:pt x="738640" y="1959045"/>
                        <a:pt x="728361" y="1983291"/>
                        <a:pt x="710240" y="2001411"/>
                      </a:cubicBezTo>
                      <a:cubicBezTo>
                        <a:pt x="637759" y="2073893"/>
                        <a:pt x="467267" y="2020916"/>
                        <a:pt x="329435" y="1883083"/>
                      </a:cubicBezTo>
                      <a:cubicBezTo>
                        <a:pt x="191602" y="1745251"/>
                        <a:pt x="138625" y="1574759"/>
                        <a:pt x="211107" y="1502277"/>
                      </a:cubicBezTo>
                      <a:cubicBezTo>
                        <a:pt x="229227" y="1484157"/>
                        <a:pt x="253473" y="1473878"/>
                        <a:pt x="281803" y="1470806"/>
                      </a:cubicBezTo>
                      <a:lnTo>
                        <a:pt x="284472" y="1470847"/>
                      </a:lnTo>
                      <a:close/>
                      <a:moveTo>
                        <a:pt x="2020569" y="750143"/>
                      </a:moveTo>
                      <a:cubicBezTo>
                        <a:pt x="2123073" y="750143"/>
                        <a:pt x="2206168" y="908160"/>
                        <a:pt x="2206168" y="1103084"/>
                      </a:cubicBezTo>
                      <a:cubicBezTo>
                        <a:pt x="2206168" y="1298008"/>
                        <a:pt x="2123073" y="1456025"/>
                        <a:pt x="2020569" y="1456025"/>
                      </a:cubicBezTo>
                      <a:cubicBezTo>
                        <a:pt x="1994943" y="1456025"/>
                        <a:pt x="1970530" y="1446149"/>
                        <a:pt x="1948325" y="1428289"/>
                      </a:cubicBezTo>
                      <a:lnTo>
                        <a:pt x="1946467" y="1426372"/>
                      </a:lnTo>
                      <a:lnTo>
                        <a:pt x="1225778" y="1143066"/>
                      </a:lnTo>
                      <a:lnTo>
                        <a:pt x="1232060" y="1111948"/>
                      </a:lnTo>
                      <a:cubicBezTo>
                        <a:pt x="1232060" y="1095836"/>
                        <a:pt x="1228795" y="1080487"/>
                        <a:pt x="1222890" y="1066526"/>
                      </a:cubicBezTo>
                      <a:lnTo>
                        <a:pt x="1221670" y="1064717"/>
                      </a:lnTo>
                      <a:lnTo>
                        <a:pt x="1946467" y="779797"/>
                      </a:lnTo>
                      <a:lnTo>
                        <a:pt x="1948325" y="777879"/>
                      </a:lnTo>
                      <a:cubicBezTo>
                        <a:pt x="1970530" y="760019"/>
                        <a:pt x="1994943" y="750143"/>
                        <a:pt x="2020569" y="750143"/>
                      </a:cubicBezTo>
                      <a:close/>
                      <a:moveTo>
                        <a:pt x="185599" y="750143"/>
                      </a:moveTo>
                      <a:cubicBezTo>
                        <a:pt x="211225" y="750143"/>
                        <a:pt x="235639" y="760019"/>
                        <a:pt x="257843" y="777879"/>
                      </a:cubicBezTo>
                      <a:lnTo>
                        <a:pt x="259701" y="779796"/>
                      </a:lnTo>
                      <a:lnTo>
                        <a:pt x="1006465" y="1073352"/>
                      </a:lnTo>
                      <a:lnTo>
                        <a:pt x="998672" y="1111948"/>
                      </a:lnTo>
                      <a:lnTo>
                        <a:pt x="1003149" y="1134120"/>
                      </a:lnTo>
                      <a:lnTo>
                        <a:pt x="259701" y="1426371"/>
                      </a:lnTo>
                      <a:lnTo>
                        <a:pt x="257843" y="1428289"/>
                      </a:lnTo>
                      <a:cubicBezTo>
                        <a:pt x="235639" y="1446149"/>
                        <a:pt x="211225" y="1456025"/>
                        <a:pt x="185599" y="1456025"/>
                      </a:cubicBezTo>
                      <a:cubicBezTo>
                        <a:pt x="83095" y="1456025"/>
                        <a:pt x="0" y="1298008"/>
                        <a:pt x="0" y="1103084"/>
                      </a:cubicBezTo>
                      <a:cubicBezTo>
                        <a:pt x="0" y="908160"/>
                        <a:pt x="83095" y="750143"/>
                        <a:pt x="185599" y="750143"/>
                      </a:cubicBezTo>
                      <a:close/>
                      <a:moveTo>
                        <a:pt x="1579324" y="173286"/>
                      </a:moveTo>
                      <a:cubicBezTo>
                        <a:pt x="1664314" y="164069"/>
                        <a:pt x="1786059" y="219712"/>
                        <a:pt x="1889433" y="323086"/>
                      </a:cubicBezTo>
                      <a:cubicBezTo>
                        <a:pt x="2027265" y="460918"/>
                        <a:pt x="2080242" y="631409"/>
                        <a:pt x="2007760" y="703891"/>
                      </a:cubicBezTo>
                      <a:cubicBezTo>
                        <a:pt x="1989640" y="722011"/>
                        <a:pt x="1965394" y="732290"/>
                        <a:pt x="1937064" y="735362"/>
                      </a:cubicBezTo>
                      <a:lnTo>
                        <a:pt x="1934395" y="735320"/>
                      </a:lnTo>
                      <a:lnTo>
                        <a:pt x="1211820" y="1050106"/>
                      </a:lnTo>
                      <a:lnTo>
                        <a:pt x="1197881" y="1029433"/>
                      </a:lnTo>
                      <a:lnTo>
                        <a:pt x="1160790" y="1004425"/>
                      </a:lnTo>
                      <a:lnTo>
                        <a:pt x="1477199" y="278124"/>
                      </a:lnTo>
                      <a:lnTo>
                        <a:pt x="1477156" y="275454"/>
                      </a:lnTo>
                      <a:cubicBezTo>
                        <a:pt x="1480228" y="247124"/>
                        <a:pt x="1490508" y="222878"/>
                        <a:pt x="1508628" y="204758"/>
                      </a:cubicBezTo>
                      <a:cubicBezTo>
                        <a:pt x="1526748" y="186638"/>
                        <a:pt x="1550994" y="176358"/>
                        <a:pt x="1579324" y="173286"/>
                      </a:cubicBezTo>
                      <a:close/>
                      <a:moveTo>
                        <a:pt x="639544" y="173285"/>
                      </a:moveTo>
                      <a:cubicBezTo>
                        <a:pt x="667874" y="176358"/>
                        <a:pt x="692120" y="186637"/>
                        <a:pt x="710241" y="204757"/>
                      </a:cubicBezTo>
                      <a:cubicBezTo>
                        <a:pt x="728361" y="222877"/>
                        <a:pt x="738641" y="247124"/>
                        <a:pt x="741713" y="275453"/>
                      </a:cubicBezTo>
                      <a:lnTo>
                        <a:pt x="741671" y="278123"/>
                      </a:lnTo>
                      <a:lnTo>
                        <a:pt x="1060773" y="1010608"/>
                      </a:lnTo>
                      <a:lnTo>
                        <a:pt x="1032851" y="1029433"/>
                      </a:lnTo>
                      <a:lnTo>
                        <a:pt x="1016220" y="1054101"/>
                      </a:lnTo>
                      <a:lnTo>
                        <a:pt x="284473" y="735320"/>
                      </a:lnTo>
                      <a:lnTo>
                        <a:pt x="281803" y="735363"/>
                      </a:lnTo>
                      <a:cubicBezTo>
                        <a:pt x="253473" y="732291"/>
                        <a:pt x="229227" y="722011"/>
                        <a:pt x="211107" y="703891"/>
                      </a:cubicBezTo>
                      <a:cubicBezTo>
                        <a:pt x="138626" y="631410"/>
                        <a:pt x="191603" y="460918"/>
                        <a:pt x="329435" y="323086"/>
                      </a:cubicBezTo>
                      <a:cubicBezTo>
                        <a:pt x="432810" y="219711"/>
                        <a:pt x="554555" y="164068"/>
                        <a:pt x="639544" y="173285"/>
                      </a:cubicBezTo>
                      <a:close/>
                      <a:moveTo>
                        <a:pt x="1103084" y="0"/>
                      </a:moveTo>
                      <a:cubicBezTo>
                        <a:pt x="1298009" y="0"/>
                        <a:pt x="1456025" y="83095"/>
                        <a:pt x="1456025" y="185599"/>
                      </a:cubicBezTo>
                      <a:cubicBezTo>
                        <a:pt x="1456025" y="211225"/>
                        <a:pt x="1446149" y="235639"/>
                        <a:pt x="1428289" y="257843"/>
                      </a:cubicBezTo>
                      <a:lnTo>
                        <a:pt x="1426372" y="259701"/>
                      </a:lnTo>
                      <a:lnTo>
                        <a:pt x="1135616" y="999342"/>
                      </a:lnTo>
                      <a:lnTo>
                        <a:pt x="1115366" y="995254"/>
                      </a:lnTo>
                      <a:lnTo>
                        <a:pt x="1072359" y="1003937"/>
                      </a:lnTo>
                      <a:lnTo>
                        <a:pt x="779797" y="259701"/>
                      </a:lnTo>
                      <a:lnTo>
                        <a:pt x="777879" y="257843"/>
                      </a:lnTo>
                      <a:cubicBezTo>
                        <a:pt x="760019" y="235639"/>
                        <a:pt x="750143" y="211225"/>
                        <a:pt x="750143" y="185599"/>
                      </a:cubicBezTo>
                      <a:cubicBezTo>
                        <a:pt x="750143" y="83095"/>
                        <a:pt x="908160" y="0"/>
                        <a:pt x="1103084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rgbClr val="FFC0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41" name="楕円 540">
                <a:extLst>
                  <a:ext uri="{FF2B5EF4-FFF2-40B4-BE49-F238E27FC236}">
                    <a16:creationId xmlns:a16="http://schemas.microsoft.com/office/drawing/2014/main" id="{EDA39D18-B0BE-45E5-9F21-DAE5B82FF092}"/>
                  </a:ext>
                </a:extLst>
              </p:cNvPr>
              <p:cNvSpPr/>
              <p:nvPr/>
            </p:nvSpPr>
            <p:spPr>
              <a:xfrm>
                <a:off x="2231705" y="5003960"/>
                <a:ext cx="214313" cy="127554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楕円 541">
                <a:extLst>
                  <a:ext uri="{FF2B5EF4-FFF2-40B4-BE49-F238E27FC236}">
                    <a16:creationId xmlns:a16="http://schemas.microsoft.com/office/drawing/2014/main" id="{B2B3362F-E325-426E-A6EB-842BD9D4C203}"/>
                  </a:ext>
                </a:extLst>
              </p:cNvPr>
              <p:cNvSpPr/>
              <p:nvPr/>
            </p:nvSpPr>
            <p:spPr>
              <a:xfrm rot="5400000">
                <a:off x="1903171" y="4543586"/>
                <a:ext cx="214313" cy="127554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楕円 542">
                <a:extLst>
                  <a:ext uri="{FF2B5EF4-FFF2-40B4-BE49-F238E27FC236}">
                    <a16:creationId xmlns:a16="http://schemas.microsoft.com/office/drawing/2014/main" id="{70FD7FED-86B3-4A00-8F50-4A68F21F3262}"/>
                  </a:ext>
                </a:extLst>
              </p:cNvPr>
              <p:cNvSpPr/>
              <p:nvPr/>
            </p:nvSpPr>
            <p:spPr>
              <a:xfrm rot="18900000">
                <a:off x="1616283" y="5270924"/>
                <a:ext cx="214313" cy="127554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楕円 543">
                <a:extLst>
                  <a:ext uri="{FF2B5EF4-FFF2-40B4-BE49-F238E27FC236}">
                    <a16:creationId xmlns:a16="http://schemas.microsoft.com/office/drawing/2014/main" id="{3797847C-4C75-4569-A7B3-BC7E2176207F}"/>
                  </a:ext>
                </a:extLst>
              </p:cNvPr>
              <p:cNvSpPr/>
              <p:nvPr/>
            </p:nvSpPr>
            <p:spPr>
              <a:xfrm rot="2700000">
                <a:off x="2214452" y="5297258"/>
                <a:ext cx="214313" cy="127554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893EBB4D-B42B-4871-8613-6DAF01419F28}"/>
                </a:ext>
              </a:extLst>
            </p:cNvPr>
            <p:cNvGrpSpPr/>
            <p:nvPr/>
          </p:nvGrpSpPr>
          <p:grpSpPr>
            <a:xfrm>
              <a:off x="5028318" y="5935632"/>
              <a:ext cx="136352" cy="681074"/>
              <a:chOff x="8028794" y="5665153"/>
              <a:chExt cx="136352" cy="681074"/>
            </a:xfrm>
            <a:solidFill>
              <a:srgbClr val="FFFF99"/>
            </a:solidFill>
          </p:grpSpPr>
          <p:sp>
            <p:nvSpPr>
              <p:cNvPr id="555" name="楕円 9">
                <a:extLst>
                  <a:ext uri="{FF2B5EF4-FFF2-40B4-BE49-F238E27FC236}">
                    <a16:creationId xmlns:a16="http://schemas.microsoft.com/office/drawing/2014/main" id="{6850D7F6-3BD1-4AF5-B678-E01DFE505AE6}"/>
                  </a:ext>
                </a:extLst>
              </p:cNvPr>
              <p:cNvSpPr/>
              <p:nvPr/>
            </p:nvSpPr>
            <p:spPr>
              <a:xfrm>
                <a:off x="8028794" y="5665153"/>
                <a:ext cx="136352" cy="201536"/>
              </a:xfrm>
              <a:custGeom>
                <a:avLst/>
                <a:gdLst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3814" h="848134">
                    <a:moveTo>
                      <a:pt x="0" y="561227"/>
                    </a:moveTo>
                    <a:cubicBezTo>
                      <a:pt x="0" y="402773"/>
                      <a:pt x="158933" y="228600"/>
                      <a:pt x="279287" y="0"/>
                    </a:cubicBezTo>
                    <a:cubicBezTo>
                      <a:pt x="399641" y="220980"/>
                      <a:pt x="573814" y="402773"/>
                      <a:pt x="573814" y="561227"/>
                    </a:cubicBezTo>
                    <a:cubicBezTo>
                      <a:pt x="573814" y="719681"/>
                      <a:pt x="445361" y="848134"/>
                      <a:pt x="286907" y="848134"/>
                    </a:cubicBezTo>
                    <a:cubicBezTo>
                      <a:pt x="128453" y="848134"/>
                      <a:pt x="0" y="719681"/>
                      <a:pt x="0" y="561227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楕円 9">
                <a:extLst>
                  <a:ext uri="{FF2B5EF4-FFF2-40B4-BE49-F238E27FC236}">
                    <a16:creationId xmlns:a16="http://schemas.microsoft.com/office/drawing/2014/main" id="{F695260D-3068-48A0-BD16-690C9E5A7303}"/>
                  </a:ext>
                </a:extLst>
              </p:cNvPr>
              <p:cNvSpPr/>
              <p:nvPr/>
            </p:nvSpPr>
            <p:spPr>
              <a:xfrm>
                <a:off x="8028794" y="5904922"/>
                <a:ext cx="136352" cy="201536"/>
              </a:xfrm>
              <a:custGeom>
                <a:avLst/>
                <a:gdLst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3814" h="848134">
                    <a:moveTo>
                      <a:pt x="0" y="561227"/>
                    </a:moveTo>
                    <a:cubicBezTo>
                      <a:pt x="0" y="402773"/>
                      <a:pt x="158933" y="228600"/>
                      <a:pt x="279287" y="0"/>
                    </a:cubicBezTo>
                    <a:cubicBezTo>
                      <a:pt x="399641" y="220980"/>
                      <a:pt x="573814" y="402773"/>
                      <a:pt x="573814" y="561227"/>
                    </a:cubicBezTo>
                    <a:cubicBezTo>
                      <a:pt x="573814" y="719681"/>
                      <a:pt x="445361" y="848134"/>
                      <a:pt x="286907" y="848134"/>
                    </a:cubicBezTo>
                    <a:cubicBezTo>
                      <a:pt x="128453" y="848134"/>
                      <a:pt x="0" y="719681"/>
                      <a:pt x="0" y="561227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楕円 9">
                <a:extLst>
                  <a:ext uri="{FF2B5EF4-FFF2-40B4-BE49-F238E27FC236}">
                    <a16:creationId xmlns:a16="http://schemas.microsoft.com/office/drawing/2014/main" id="{34C8FFDE-4DD1-4506-9ADF-60FD48FED4E7}"/>
                  </a:ext>
                </a:extLst>
              </p:cNvPr>
              <p:cNvSpPr/>
              <p:nvPr/>
            </p:nvSpPr>
            <p:spPr>
              <a:xfrm>
                <a:off x="8028794" y="6144691"/>
                <a:ext cx="136352" cy="201536"/>
              </a:xfrm>
              <a:custGeom>
                <a:avLst/>
                <a:gdLst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3814" h="848134">
                    <a:moveTo>
                      <a:pt x="0" y="561227"/>
                    </a:moveTo>
                    <a:cubicBezTo>
                      <a:pt x="0" y="402773"/>
                      <a:pt x="158933" y="228600"/>
                      <a:pt x="279287" y="0"/>
                    </a:cubicBezTo>
                    <a:cubicBezTo>
                      <a:pt x="399641" y="220980"/>
                      <a:pt x="573814" y="402773"/>
                      <a:pt x="573814" y="561227"/>
                    </a:cubicBezTo>
                    <a:cubicBezTo>
                      <a:pt x="573814" y="719681"/>
                      <a:pt x="445361" y="848134"/>
                      <a:pt x="286907" y="848134"/>
                    </a:cubicBezTo>
                    <a:cubicBezTo>
                      <a:pt x="128453" y="848134"/>
                      <a:pt x="0" y="719681"/>
                      <a:pt x="0" y="561227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45136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pptxg76_かぼすのイラスト</dc:title>
  <dc:subject>pptxg76_かぼすのイラスト</dc:subject>
  <dc:creator>でじけろお</dc:creator>
  <cp:revision>1</cp:revision>
  <dcterms:created xsi:type="dcterms:W3CDTF">2018-05-20T00:31:01Z</dcterms:created>
  <dcterms:modified xsi:type="dcterms:W3CDTF">2021-03-18T14:53:55Z</dcterms:modified>
  <cp:version>1</cp:version>
</cp:coreProperties>
</file>