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70" d="100"/>
          <a:sy n="70" d="100"/>
        </p:scale>
        <p:origin x="90" y="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08B2BF0-685A-4735-BF33-DDBB6791B4FF}"/>
              </a:ext>
            </a:extLst>
          </p:cNvPr>
          <p:cNvGrpSpPr/>
          <p:nvPr/>
        </p:nvGrpSpPr>
        <p:grpSpPr>
          <a:xfrm>
            <a:off x="1059518" y="895537"/>
            <a:ext cx="1998301" cy="2606177"/>
            <a:chOff x="895745" y="472457"/>
            <a:chExt cx="1998301" cy="2606177"/>
          </a:xfrm>
        </p:grpSpPr>
        <p:sp>
          <p:nvSpPr>
            <p:cNvPr id="3" name="二等辺三角形 6">
              <a:extLst>
                <a:ext uri="{FF2B5EF4-FFF2-40B4-BE49-F238E27FC236}">
                  <a16:creationId xmlns:a16="http://schemas.microsoft.com/office/drawing/2014/main" id="{61CF2B45-01F8-43F0-86B7-DB61749B78A4}"/>
                </a:ext>
              </a:extLst>
            </p:cNvPr>
            <p:cNvSpPr/>
            <p:nvPr/>
          </p:nvSpPr>
          <p:spPr>
            <a:xfrm rot="14400000" flipH="1">
              <a:off x="1024739" y="2328432"/>
              <a:ext cx="621208" cy="879195"/>
            </a:xfrm>
            <a:custGeom>
              <a:avLst/>
              <a:gdLst>
                <a:gd name="connsiteX0" fmla="*/ 0 w 981781"/>
                <a:gd name="connsiteY0" fmla="*/ 1126587 h 1126587"/>
                <a:gd name="connsiteX1" fmla="*/ 490891 w 981781"/>
                <a:gd name="connsiteY1" fmla="*/ 0 h 1126587"/>
                <a:gd name="connsiteX2" fmla="*/ 981781 w 981781"/>
                <a:gd name="connsiteY2" fmla="*/ 1126587 h 1126587"/>
                <a:gd name="connsiteX3" fmla="*/ 0 w 981781"/>
                <a:gd name="connsiteY3" fmla="*/ 1126587 h 1126587"/>
                <a:gd name="connsiteX0" fmla="*/ 0 w 981781"/>
                <a:gd name="connsiteY0" fmla="*/ 1126587 h 1126587"/>
                <a:gd name="connsiteX1" fmla="*/ 490891 w 981781"/>
                <a:gd name="connsiteY1" fmla="*/ 0 h 1126587"/>
                <a:gd name="connsiteX2" fmla="*/ 981781 w 981781"/>
                <a:gd name="connsiteY2" fmla="*/ 1126587 h 1126587"/>
                <a:gd name="connsiteX3" fmla="*/ 0 w 981781"/>
                <a:gd name="connsiteY3" fmla="*/ 1126587 h 1126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81781" h="1126587">
                  <a:moveTo>
                    <a:pt x="0" y="1126587"/>
                  </a:moveTo>
                  <a:cubicBezTo>
                    <a:pt x="163630" y="751058"/>
                    <a:pt x="295511" y="-879"/>
                    <a:pt x="490891" y="0"/>
                  </a:cubicBezTo>
                  <a:cubicBezTo>
                    <a:pt x="686271" y="879"/>
                    <a:pt x="818151" y="751058"/>
                    <a:pt x="981781" y="1126587"/>
                  </a:cubicBezTo>
                  <a:lnTo>
                    <a:pt x="0" y="1126587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6600"/>
                </a:gs>
                <a:gs pos="100000">
                  <a:srgbClr val="C00000"/>
                </a:gs>
                <a:gs pos="70000">
                  <a:srgbClr val="FF0000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" name="二等辺三角形 6">
              <a:extLst>
                <a:ext uri="{FF2B5EF4-FFF2-40B4-BE49-F238E27FC236}">
                  <a16:creationId xmlns:a16="http://schemas.microsoft.com/office/drawing/2014/main" id="{A43DFA18-CDE2-4F9A-BDA7-06C13CC17FE0}"/>
                </a:ext>
              </a:extLst>
            </p:cNvPr>
            <p:cNvSpPr/>
            <p:nvPr/>
          </p:nvSpPr>
          <p:spPr>
            <a:xfrm rot="7200000">
              <a:off x="2075414" y="2328432"/>
              <a:ext cx="621208" cy="879195"/>
            </a:xfrm>
            <a:custGeom>
              <a:avLst/>
              <a:gdLst>
                <a:gd name="connsiteX0" fmla="*/ 0 w 981781"/>
                <a:gd name="connsiteY0" fmla="*/ 1126587 h 1126587"/>
                <a:gd name="connsiteX1" fmla="*/ 490891 w 981781"/>
                <a:gd name="connsiteY1" fmla="*/ 0 h 1126587"/>
                <a:gd name="connsiteX2" fmla="*/ 981781 w 981781"/>
                <a:gd name="connsiteY2" fmla="*/ 1126587 h 1126587"/>
                <a:gd name="connsiteX3" fmla="*/ 0 w 981781"/>
                <a:gd name="connsiteY3" fmla="*/ 1126587 h 1126587"/>
                <a:gd name="connsiteX0" fmla="*/ 0 w 981781"/>
                <a:gd name="connsiteY0" fmla="*/ 1126587 h 1126587"/>
                <a:gd name="connsiteX1" fmla="*/ 490891 w 981781"/>
                <a:gd name="connsiteY1" fmla="*/ 0 h 1126587"/>
                <a:gd name="connsiteX2" fmla="*/ 981781 w 981781"/>
                <a:gd name="connsiteY2" fmla="*/ 1126587 h 1126587"/>
                <a:gd name="connsiteX3" fmla="*/ 0 w 981781"/>
                <a:gd name="connsiteY3" fmla="*/ 1126587 h 1126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81781" h="1126587">
                  <a:moveTo>
                    <a:pt x="0" y="1126587"/>
                  </a:moveTo>
                  <a:cubicBezTo>
                    <a:pt x="163630" y="751058"/>
                    <a:pt x="295511" y="-879"/>
                    <a:pt x="490891" y="0"/>
                  </a:cubicBezTo>
                  <a:cubicBezTo>
                    <a:pt x="686271" y="879"/>
                    <a:pt x="818151" y="751058"/>
                    <a:pt x="981781" y="1126587"/>
                  </a:cubicBezTo>
                  <a:lnTo>
                    <a:pt x="0" y="1126587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6600"/>
                </a:gs>
                <a:gs pos="100000">
                  <a:srgbClr val="C00000"/>
                </a:gs>
                <a:gs pos="70000">
                  <a:srgbClr val="FF0000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8BC41E27-7848-4505-B7ED-CCA2ED05CB0D}"/>
                </a:ext>
              </a:extLst>
            </p:cNvPr>
            <p:cNvGrpSpPr/>
            <p:nvPr/>
          </p:nvGrpSpPr>
          <p:grpSpPr>
            <a:xfrm>
              <a:off x="924948" y="472457"/>
              <a:ext cx="1969098" cy="2464783"/>
              <a:chOff x="924948" y="472457"/>
              <a:chExt cx="1969098" cy="2464783"/>
            </a:xfrm>
          </p:grpSpPr>
          <p:sp>
            <p:nvSpPr>
              <p:cNvPr id="6" name="二等辺三角形 6">
                <a:extLst>
                  <a:ext uri="{FF2B5EF4-FFF2-40B4-BE49-F238E27FC236}">
                    <a16:creationId xmlns:a16="http://schemas.microsoft.com/office/drawing/2014/main" id="{B623FA39-8AD3-4415-AD1D-511B80520A5C}"/>
                  </a:ext>
                </a:extLst>
              </p:cNvPr>
              <p:cNvSpPr/>
              <p:nvPr/>
            </p:nvSpPr>
            <p:spPr>
              <a:xfrm rot="2700000">
                <a:off x="2176960" y="1456741"/>
                <a:ext cx="573404" cy="860768"/>
              </a:xfrm>
              <a:custGeom>
                <a:avLst/>
                <a:gdLst>
                  <a:gd name="connsiteX0" fmla="*/ 0 w 981781"/>
                  <a:gd name="connsiteY0" fmla="*/ 1126587 h 1126587"/>
                  <a:gd name="connsiteX1" fmla="*/ 490891 w 981781"/>
                  <a:gd name="connsiteY1" fmla="*/ 0 h 1126587"/>
                  <a:gd name="connsiteX2" fmla="*/ 981781 w 981781"/>
                  <a:gd name="connsiteY2" fmla="*/ 1126587 h 1126587"/>
                  <a:gd name="connsiteX3" fmla="*/ 0 w 981781"/>
                  <a:gd name="connsiteY3" fmla="*/ 1126587 h 1126587"/>
                  <a:gd name="connsiteX0" fmla="*/ 0 w 981781"/>
                  <a:gd name="connsiteY0" fmla="*/ 1126587 h 1126587"/>
                  <a:gd name="connsiteX1" fmla="*/ 490891 w 981781"/>
                  <a:gd name="connsiteY1" fmla="*/ 0 h 1126587"/>
                  <a:gd name="connsiteX2" fmla="*/ 981781 w 981781"/>
                  <a:gd name="connsiteY2" fmla="*/ 1126587 h 1126587"/>
                  <a:gd name="connsiteX3" fmla="*/ 0 w 981781"/>
                  <a:gd name="connsiteY3" fmla="*/ 1126587 h 1126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81781" h="1126587">
                    <a:moveTo>
                      <a:pt x="0" y="1126587"/>
                    </a:moveTo>
                    <a:cubicBezTo>
                      <a:pt x="163630" y="751058"/>
                      <a:pt x="295511" y="-879"/>
                      <a:pt x="490891" y="0"/>
                    </a:cubicBezTo>
                    <a:cubicBezTo>
                      <a:pt x="686271" y="879"/>
                      <a:pt x="818151" y="751058"/>
                      <a:pt x="981781" y="1126587"/>
                    </a:cubicBezTo>
                    <a:lnTo>
                      <a:pt x="0" y="1126587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6600"/>
                  </a:gs>
                  <a:gs pos="100000">
                    <a:srgbClr val="C00000"/>
                  </a:gs>
                  <a:gs pos="70000">
                    <a:srgbClr val="FF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" name="二等辺三角形 6">
                <a:extLst>
                  <a:ext uri="{FF2B5EF4-FFF2-40B4-BE49-F238E27FC236}">
                    <a16:creationId xmlns:a16="http://schemas.microsoft.com/office/drawing/2014/main" id="{C05CD83A-2E18-4C79-BD03-72757C369D8F}"/>
                  </a:ext>
                </a:extLst>
              </p:cNvPr>
              <p:cNvSpPr/>
              <p:nvPr/>
            </p:nvSpPr>
            <p:spPr>
              <a:xfrm rot="18900000" flipH="1">
                <a:off x="978663" y="1456742"/>
                <a:ext cx="573404" cy="860768"/>
              </a:xfrm>
              <a:custGeom>
                <a:avLst/>
                <a:gdLst>
                  <a:gd name="connsiteX0" fmla="*/ 0 w 981781"/>
                  <a:gd name="connsiteY0" fmla="*/ 1126587 h 1126587"/>
                  <a:gd name="connsiteX1" fmla="*/ 490891 w 981781"/>
                  <a:gd name="connsiteY1" fmla="*/ 0 h 1126587"/>
                  <a:gd name="connsiteX2" fmla="*/ 981781 w 981781"/>
                  <a:gd name="connsiteY2" fmla="*/ 1126587 h 1126587"/>
                  <a:gd name="connsiteX3" fmla="*/ 0 w 981781"/>
                  <a:gd name="connsiteY3" fmla="*/ 1126587 h 1126587"/>
                  <a:gd name="connsiteX0" fmla="*/ 0 w 981781"/>
                  <a:gd name="connsiteY0" fmla="*/ 1126587 h 1126587"/>
                  <a:gd name="connsiteX1" fmla="*/ 490891 w 981781"/>
                  <a:gd name="connsiteY1" fmla="*/ 0 h 1126587"/>
                  <a:gd name="connsiteX2" fmla="*/ 981781 w 981781"/>
                  <a:gd name="connsiteY2" fmla="*/ 1126587 h 1126587"/>
                  <a:gd name="connsiteX3" fmla="*/ 0 w 981781"/>
                  <a:gd name="connsiteY3" fmla="*/ 1126587 h 1126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81781" h="1126587">
                    <a:moveTo>
                      <a:pt x="0" y="1126587"/>
                    </a:moveTo>
                    <a:cubicBezTo>
                      <a:pt x="163630" y="751058"/>
                      <a:pt x="295511" y="-879"/>
                      <a:pt x="490891" y="0"/>
                    </a:cubicBezTo>
                    <a:cubicBezTo>
                      <a:pt x="686271" y="879"/>
                      <a:pt x="818151" y="751058"/>
                      <a:pt x="981781" y="1126587"/>
                    </a:cubicBezTo>
                    <a:lnTo>
                      <a:pt x="0" y="1126587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6600"/>
                  </a:gs>
                  <a:gs pos="100000">
                    <a:srgbClr val="C00000"/>
                  </a:gs>
                  <a:gs pos="70000">
                    <a:srgbClr val="FF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" name="五角形 7">
                <a:extLst>
                  <a:ext uri="{FF2B5EF4-FFF2-40B4-BE49-F238E27FC236}">
                    <a16:creationId xmlns:a16="http://schemas.microsoft.com/office/drawing/2014/main" id="{951CAB89-6F2A-4825-AFE1-77C8C95D42A1}"/>
                  </a:ext>
                </a:extLst>
              </p:cNvPr>
              <p:cNvSpPr/>
              <p:nvPr/>
            </p:nvSpPr>
            <p:spPr>
              <a:xfrm rot="10800000">
                <a:off x="1303975" y="1851121"/>
                <a:ext cx="1108204" cy="1086119"/>
              </a:xfrm>
              <a:prstGeom prst="pentagon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60BE90AB-3DF8-413A-823F-777517916CD0}"/>
                  </a:ext>
                </a:extLst>
              </p:cNvPr>
              <p:cNvSpPr/>
              <p:nvPr/>
            </p:nvSpPr>
            <p:spPr>
              <a:xfrm>
                <a:off x="924948" y="472457"/>
                <a:ext cx="1866256" cy="1323029"/>
              </a:xfrm>
              <a:custGeom>
                <a:avLst/>
                <a:gdLst>
                  <a:gd name="connsiteX0" fmla="*/ 1221293 w 2442587"/>
                  <a:gd name="connsiteY0" fmla="*/ 0 h 1624552"/>
                  <a:gd name="connsiteX1" fmla="*/ 2415662 w 2442587"/>
                  <a:gd name="connsiteY1" fmla="*/ 723716 h 1624552"/>
                  <a:gd name="connsiteX2" fmla="*/ 2442587 w 2442587"/>
                  <a:gd name="connsiteY2" fmla="*/ 812276 h 1624552"/>
                  <a:gd name="connsiteX3" fmla="*/ 2415662 w 2442587"/>
                  <a:gd name="connsiteY3" fmla="*/ 900836 h 1624552"/>
                  <a:gd name="connsiteX4" fmla="*/ 1221293 w 2442587"/>
                  <a:gd name="connsiteY4" fmla="*/ 1624552 h 1624552"/>
                  <a:gd name="connsiteX5" fmla="*/ 26925 w 2442587"/>
                  <a:gd name="connsiteY5" fmla="*/ 900836 h 1624552"/>
                  <a:gd name="connsiteX6" fmla="*/ 0 w 2442587"/>
                  <a:gd name="connsiteY6" fmla="*/ 812276 h 1624552"/>
                  <a:gd name="connsiteX7" fmla="*/ 26925 w 2442587"/>
                  <a:gd name="connsiteY7" fmla="*/ 723716 h 1624552"/>
                  <a:gd name="connsiteX8" fmla="*/ 1221293 w 2442587"/>
                  <a:gd name="connsiteY8" fmla="*/ 0 h 16245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442587" h="1624552">
                    <a:moveTo>
                      <a:pt x="1221293" y="0"/>
                    </a:moveTo>
                    <a:cubicBezTo>
                      <a:pt x="1785753" y="0"/>
                      <a:pt x="2262541" y="305200"/>
                      <a:pt x="2415662" y="723716"/>
                    </a:cubicBezTo>
                    <a:lnTo>
                      <a:pt x="2442587" y="812276"/>
                    </a:lnTo>
                    <a:lnTo>
                      <a:pt x="2415662" y="900836"/>
                    </a:lnTo>
                    <a:cubicBezTo>
                      <a:pt x="2262541" y="1319352"/>
                      <a:pt x="1785753" y="1624552"/>
                      <a:pt x="1221293" y="1624552"/>
                    </a:cubicBezTo>
                    <a:cubicBezTo>
                      <a:pt x="656834" y="1624552"/>
                      <a:pt x="180045" y="1319352"/>
                      <a:pt x="26925" y="900836"/>
                    </a:cubicBezTo>
                    <a:lnTo>
                      <a:pt x="0" y="812276"/>
                    </a:lnTo>
                    <a:lnTo>
                      <a:pt x="26925" y="723716"/>
                    </a:lnTo>
                    <a:cubicBezTo>
                      <a:pt x="180045" y="305200"/>
                      <a:pt x="656834" y="0"/>
                      <a:pt x="122129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" name="テキスト ボックス 9">
                <a:extLst>
                  <a:ext uri="{FF2B5EF4-FFF2-40B4-BE49-F238E27FC236}">
                    <a16:creationId xmlns:a16="http://schemas.microsoft.com/office/drawing/2014/main" id="{0A385F59-0A27-4320-B994-E75F05A572A2}"/>
                  </a:ext>
                </a:extLst>
              </p:cNvPr>
              <p:cNvSpPr txBox="1"/>
              <p:nvPr/>
            </p:nvSpPr>
            <p:spPr>
              <a:xfrm rot="5400000">
                <a:off x="1525733" y="2171286"/>
                <a:ext cx="664684" cy="390153"/>
              </a:xfrm>
              <a:prstGeom prst="rect">
                <a:avLst/>
              </a:prstGeom>
              <a:noFill/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飛騨</a:t>
                </a:r>
              </a:p>
            </p:txBody>
          </p:sp>
          <p:sp>
            <p:nvSpPr>
              <p:cNvPr id="11" name="楕円 10">
                <a:extLst>
                  <a:ext uri="{FF2B5EF4-FFF2-40B4-BE49-F238E27FC236}">
                    <a16:creationId xmlns:a16="http://schemas.microsoft.com/office/drawing/2014/main" id="{28D373BB-07F5-41A2-B468-258D96C8301D}"/>
                  </a:ext>
                </a:extLst>
              </p:cNvPr>
              <p:cNvSpPr/>
              <p:nvPr/>
            </p:nvSpPr>
            <p:spPr>
              <a:xfrm>
                <a:off x="1136362" y="537222"/>
                <a:ext cx="1443430" cy="1443430"/>
              </a:xfrm>
              <a:prstGeom prst="ellipse">
                <a:avLst/>
              </a:prstGeom>
              <a:gradFill flip="none" rotWithShape="1">
                <a:gsLst>
                  <a:gs pos="0">
                    <a:srgbClr val="FF6600"/>
                  </a:gs>
                  <a:gs pos="100000">
                    <a:srgbClr val="C00000"/>
                  </a:gs>
                  <a:gs pos="70000">
                    <a:srgbClr val="FF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999FFBCC-37AC-4A74-99C4-3E9FB67E22E9}"/>
              </a:ext>
            </a:extLst>
          </p:cNvPr>
          <p:cNvGrpSpPr/>
          <p:nvPr/>
        </p:nvGrpSpPr>
        <p:grpSpPr>
          <a:xfrm>
            <a:off x="4044397" y="895537"/>
            <a:ext cx="1998301" cy="2606177"/>
            <a:chOff x="3143645" y="472457"/>
            <a:chExt cx="1998301" cy="2606177"/>
          </a:xfrm>
        </p:grpSpPr>
        <p:sp>
          <p:nvSpPr>
            <p:cNvPr id="13" name="二等辺三角形 6">
              <a:extLst>
                <a:ext uri="{FF2B5EF4-FFF2-40B4-BE49-F238E27FC236}">
                  <a16:creationId xmlns:a16="http://schemas.microsoft.com/office/drawing/2014/main" id="{224956C9-4039-4EA2-9F99-B41EBB95A535}"/>
                </a:ext>
              </a:extLst>
            </p:cNvPr>
            <p:cNvSpPr/>
            <p:nvPr/>
          </p:nvSpPr>
          <p:spPr>
            <a:xfrm rot="14400000" flipH="1">
              <a:off x="3272639" y="2328432"/>
              <a:ext cx="621208" cy="879195"/>
            </a:xfrm>
            <a:custGeom>
              <a:avLst/>
              <a:gdLst>
                <a:gd name="connsiteX0" fmla="*/ 0 w 981781"/>
                <a:gd name="connsiteY0" fmla="*/ 1126587 h 1126587"/>
                <a:gd name="connsiteX1" fmla="*/ 490891 w 981781"/>
                <a:gd name="connsiteY1" fmla="*/ 0 h 1126587"/>
                <a:gd name="connsiteX2" fmla="*/ 981781 w 981781"/>
                <a:gd name="connsiteY2" fmla="*/ 1126587 h 1126587"/>
                <a:gd name="connsiteX3" fmla="*/ 0 w 981781"/>
                <a:gd name="connsiteY3" fmla="*/ 1126587 h 1126587"/>
                <a:gd name="connsiteX0" fmla="*/ 0 w 981781"/>
                <a:gd name="connsiteY0" fmla="*/ 1126587 h 1126587"/>
                <a:gd name="connsiteX1" fmla="*/ 490891 w 981781"/>
                <a:gd name="connsiteY1" fmla="*/ 0 h 1126587"/>
                <a:gd name="connsiteX2" fmla="*/ 981781 w 981781"/>
                <a:gd name="connsiteY2" fmla="*/ 1126587 h 1126587"/>
                <a:gd name="connsiteX3" fmla="*/ 0 w 981781"/>
                <a:gd name="connsiteY3" fmla="*/ 1126587 h 1126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81781" h="1126587">
                  <a:moveTo>
                    <a:pt x="0" y="1126587"/>
                  </a:moveTo>
                  <a:cubicBezTo>
                    <a:pt x="163630" y="751058"/>
                    <a:pt x="295511" y="-879"/>
                    <a:pt x="490891" y="0"/>
                  </a:cubicBezTo>
                  <a:cubicBezTo>
                    <a:pt x="686271" y="879"/>
                    <a:pt x="818151" y="751058"/>
                    <a:pt x="981781" y="1126587"/>
                  </a:cubicBezTo>
                  <a:lnTo>
                    <a:pt x="0" y="1126587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FF99"/>
                </a:gs>
                <a:gs pos="100000">
                  <a:srgbClr val="FFC000"/>
                </a:gs>
                <a:gs pos="70000">
                  <a:srgbClr val="FFFF00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二等辺三角形 6">
              <a:extLst>
                <a:ext uri="{FF2B5EF4-FFF2-40B4-BE49-F238E27FC236}">
                  <a16:creationId xmlns:a16="http://schemas.microsoft.com/office/drawing/2014/main" id="{9255FD24-3249-4632-B3F9-A59D06943884}"/>
                </a:ext>
              </a:extLst>
            </p:cNvPr>
            <p:cNvSpPr/>
            <p:nvPr/>
          </p:nvSpPr>
          <p:spPr>
            <a:xfrm rot="7200000">
              <a:off x="4323314" y="2328432"/>
              <a:ext cx="621208" cy="879195"/>
            </a:xfrm>
            <a:custGeom>
              <a:avLst/>
              <a:gdLst>
                <a:gd name="connsiteX0" fmla="*/ 0 w 981781"/>
                <a:gd name="connsiteY0" fmla="*/ 1126587 h 1126587"/>
                <a:gd name="connsiteX1" fmla="*/ 490891 w 981781"/>
                <a:gd name="connsiteY1" fmla="*/ 0 h 1126587"/>
                <a:gd name="connsiteX2" fmla="*/ 981781 w 981781"/>
                <a:gd name="connsiteY2" fmla="*/ 1126587 h 1126587"/>
                <a:gd name="connsiteX3" fmla="*/ 0 w 981781"/>
                <a:gd name="connsiteY3" fmla="*/ 1126587 h 1126587"/>
                <a:gd name="connsiteX0" fmla="*/ 0 w 981781"/>
                <a:gd name="connsiteY0" fmla="*/ 1126587 h 1126587"/>
                <a:gd name="connsiteX1" fmla="*/ 490891 w 981781"/>
                <a:gd name="connsiteY1" fmla="*/ 0 h 1126587"/>
                <a:gd name="connsiteX2" fmla="*/ 981781 w 981781"/>
                <a:gd name="connsiteY2" fmla="*/ 1126587 h 1126587"/>
                <a:gd name="connsiteX3" fmla="*/ 0 w 981781"/>
                <a:gd name="connsiteY3" fmla="*/ 1126587 h 1126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81781" h="1126587">
                  <a:moveTo>
                    <a:pt x="0" y="1126587"/>
                  </a:moveTo>
                  <a:cubicBezTo>
                    <a:pt x="163630" y="751058"/>
                    <a:pt x="295511" y="-879"/>
                    <a:pt x="490891" y="0"/>
                  </a:cubicBezTo>
                  <a:cubicBezTo>
                    <a:pt x="686271" y="879"/>
                    <a:pt x="818151" y="751058"/>
                    <a:pt x="981781" y="1126587"/>
                  </a:cubicBezTo>
                  <a:lnTo>
                    <a:pt x="0" y="1126587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FF99"/>
                </a:gs>
                <a:gs pos="100000">
                  <a:srgbClr val="FFC000"/>
                </a:gs>
                <a:gs pos="70000">
                  <a:srgbClr val="FFFF00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二等辺三角形 6">
              <a:extLst>
                <a:ext uri="{FF2B5EF4-FFF2-40B4-BE49-F238E27FC236}">
                  <a16:creationId xmlns:a16="http://schemas.microsoft.com/office/drawing/2014/main" id="{E0861532-7D7C-4701-9239-CB8233B51A72}"/>
                </a:ext>
              </a:extLst>
            </p:cNvPr>
            <p:cNvSpPr/>
            <p:nvPr/>
          </p:nvSpPr>
          <p:spPr>
            <a:xfrm rot="2700000">
              <a:off x="4424860" y="1456741"/>
              <a:ext cx="573404" cy="860768"/>
            </a:xfrm>
            <a:custGeom>
              <a:avLst/>
              <a:gdLst>
                <a:gd name="connsiteX0" fmla="*/ 0 w 981781"/>
                <a:gd name="connsiteY0" fmla="*/ 1126587 h 1126587"/>
                <a:gd name="connsiteX1" fmla="*/ 490891 w 981781"/>
                <a:gd name="connsiteY1" fmla="*/ 0 h 1126587"/>
                <a:gd name="connsiteX2" fmla="*/ 981781 w 981781"/>
                <a:gd name="connsiteY2" fmla="*/ 1126587 h 1126587"/>
                <a:gd name="connsiteX3" fmla="*/ 0 w 981781"/>
                <a:gd name="connsiteY3" fmla="*/ 1126587 h 1126587"/>
                <a:gd name="connsiteX0" fmla="*/ 0 w 981781"/>
                <a:gd name="connsiteY0" fmla="*/ 1126587 h 1126587"/>
                <a:gd name="connsiteX1" fmla="*/ 490891 w 981781"/>
                <a:gd name="connsiteY1" fmla="*/ 0 h 1126587"/>
                <a:gd name="connsiteX2" fmla="*/ 981781 w 981781"/>
                <a:gd name="connsiteY2" fmla="*/ 1126587 h 1126587"/>
                <a:gd name="connsiteX3" fmla="*/ 0 w 981781"/>
                <a:gd name="connsiteY3" fmla="*/ 1126587 h 1126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81781" h="1126587">
                  <a:moveTo>
                    <a:pt x="0" y="1126587"/>
                  </a:moveTo>
                  <a:cubicBezTo>
                    <a:pt x="163630" y="751058"/>
                    <a:pt x="295511" y="-879"/>
                    <a:pt x="490891" y="0"/>
                  </a:cubicBezTo>
                  <a:cubicBezTo>
                    <a:pt x="686271" y="879"/>
                    <a:pt x="818151" y="751058"/>
                    <a:pt x="981781" y="1126587"/>
                  </a:cubicBezTo>
                  <a:lnTo>
                    <a:pt x="0" y="1126587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FF99"/>
                </a:gs>
                <a:gs pos="100000">
                  <a:srgbClr val="FFC000"/>
                </a:gs>
                <a:gs pos="70000">
                  <a:srgbClr val="FFFF00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二等辺三角形 6">
              <a:extLst>
                <a:ext uri="{FF2B5EF4-FFF2-40B4-BE49-F238E27FC236}">
                  <a16:creationId xmlns:a16="http://schemas.microsoft.com/office/drawing/2014/main" id="{E61137E7-C566-4465-A9FE-F0743E8B9389}"/>
                </a:ext>
              </a:extLst>
            </p:cNvPr>
            <p:cNvSpPr/>
            <p:nvPr/>
          </p:nvSpPr>
          <p:spPr>
            <a:xfrm rot="18900000" flipH="1">
              <a:off x="3226563" y="1456742"/>
              <a:ext cx="573404" cy="860768"/>
            </a:xfrm>
            <a:custGeom>
              <a:avLst/>
              <a:gdLst>
                <a:gd name="connsiteX0" fmla="*/ 0 w 981781"/>
                <a:gd name="connsiteY0" fmla="*/ 1126587 h 1126587"/>
                <a:gd name="connsiteX1" fmla="*/ 490891 w 981781"/>
                <a:gd name="connsiteY1" fmla="*/ 0 h 1126587"/>
                <a:gd name="connsiteX2" fmla="*/ 981781 w 981781"/>
                <a:gd name="connsiteY2" fmla="*/ 1126587 h 1126587"/>
                <a:gd name="connsiteX3" fmla="*/ 0 w 981781"/>
                <a:gd name="connsiteY3" fmla="*/ 1126587 h 1126587"/>
                <a:gd name="connsiteX0" fmla="*/ 0 w 981781"/>
                <a:gd name="connsiteY0" fmla="*/ 1126587 h 1126587"/>
                <a:gd name="connsiteX1" fmla="*/ 490891 w 981781"/>
                <a:gd name="connsiteY1" fmla="*/ 0 h 1126587"/>
                <a:gd name="connsiteX2" fmla="*/ 981781 w 981781"/>
                <a:gd name="connsiteY2" fmla="*/ 1126587 h 1126587"/>
                <a:gd name="connsiteX3" fmla="*/ 0 w 981781"/>
                <a:gd name="connsiteY3" fmla="*/ 1126587 h 1126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81781" h="1126587">
                  <a:moveTo>
                    <a:pt x="0" y="1126587"/>
                  </a:moveTo>
                  <a:cubicBezTo>
                    <a:pt x="163630" y="751058"/>
                    <a:pt x="295511" y="-879"/>
                    <a:pt x="490891" y="0"/>
                  </a:cubicBezTo>
                  <a:cubicBezTo>
                    <a:pt x="686271" y="879"/>
                    <a:pt x="818151" y="751058"/>
                    <a:pt x="981781" y="1126587"/>
                  </a:cubicBezTo>
                  <a:lnTo>
                    <a:pt x="0" y="1126587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FF99"/>
                </a:gs>
                <a:gs pos="100000">
                  <a:srgbClr val="FFC000"/>
                </a:gs>
                <a:gs pos="70000">
                  <a:srgbClr val="FFFF00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五角形 16">
              <a:extLst>
                <a:ext uri="{FF2B5EF4-FFF2-40B4-BE49-F238E27FC236}">
                  <a16:creationId xmlns:a16="http://schemas.microsoft.com/office/drawing/2014/main" id="{76FC2273-6F5C-49B3-AAF9-9E4616AEC3DF}"/>
                </a:ext>
              </a:extLst>
            </p:cNvPr>
            <p:cNvSpPr/>
            <p:nvPr/>
          </p:nvSpPr>
          <p:spPr>
            <a:xfrm rot="10800000">
              <a:off x="3551875" y="1851121"/>
              <a:ext cx="1108204" cy="1086119"/>
            </a:xfrm>
            <a:prstGeom prst="pentagon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1B0E63A4-38F2-4576-86B5-317925E53E3A}"/>
                </a:ext>
              </a:extLst>
            </p:cNvPr>
            <p:cNvSpPr/>
            <p:nvPr/>
          </p:nvSpPr>
          <p:spPr>
            <a:xfrm>
              <a:off x="3172848" y="472457"/>
              <a:ext cx="1866256" cy="1323029"/>
            </a:xfrm>
            <a:custGeom>
              <a:avLst/>
              <a:gdLst>
                <a:gd name="connsiteX0" fmla="*/ 1221293 w 2442587"/>
                <a:gd name="connsiteY0" fmla="*/ 0 h 1624552"/>
                <a:gd name="connsiteX1" fmla="*/ 2415662 w 2442587"/>
                <a:gd name="connsiteY1" fmla="*/ 723716 h 1624552"/>
                <a:gd name="connsiteX2" fmla="*/ 2442587 w 2442587"/>
                <a:gd name="connsiteY2" fmla="*/ 812276 h 1624552"/>
                <a:gd name="connsiteX3" fmla="*/ 2415662 w 2442587"/>
                <a:gd name="connsiteY3" fmla="*/ 900836 h 1624552"/>
                <a:gd name="connsiteX4" fmla="*/ 1221293 w 2442587"/>
                <a:gd name="connsiteY4" fmla="*/ 1624552 h 1624552"/>
                <a:gd name="connsiteX5" fmla="*/ 26925 w 2442587"/>
                <a:gd name="connsiteY5" fmla="*/ 900836 h 1624552"/>
                <a:gd name="connsiteX6" fmla="*/ 0 w 2442587"/>
                <a:gd name="connsiteY6" fmla="*/ 812276 h 1624552"/>
                <a:gd name="connsiteX7" fmla="*/ 26925 w 2442587"/>
                <a:gd name="connsiteY7" fmla="*/ 723716 h 1624552"/>
                <a:gd name="connsiteX8" fmla="*/ 1221293 w 2442587"/>
                <a:gd name="connsiteY8" fmla="*/ 0 h 1624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42587" h="1624552">
                  <a:moveTo>
                    <a:pt x="1221293" y="0"/>
                  </a:moveTo>
                  <a:cubicBezTo>
                    <a:pt x="1785753" y="0"/>
                    <a:pt x="2262541" y="305200"/>
                    <a:pt x="2415662" y="723716"/>
                  </a:cubicBezTo>
                  <a:lnTo>
                    <a:pt x="2442587" y="812276"/>
                  </a:lnTo>
                  <a:lnTo>
                    <a:pt x="2415662" y="900836"/>
                  </a:lnTo>
                  <a:cubicBezTo>
                    <a:pt x="2262541" y="1319352"/>
                    <a:pt x="1785753" y="1624552"/>
                    <a:pt x="1221293" y="1624552"/>
                  </a:cubicBezTo>
                  <a:cubicBezTo>
                    <a:pt x="656834" y="1624552"/>
                    <a:pt x="180045" y="1319352"/>
                    <a:pt x="26925" y="900836"/>
                  </a:cubicBezTo>
                  <a:lnTo>
                    <a:pt x="0" y="812276"/>
                  </a:lnTo>
                  <a:lnTo>
                    <a:pt x="26925" y="723716"/>
                  </a:lnTo>
                  <a:cubicBezTo>
                    <a:pt x="180045" y="305200"/>
                    <a:pt x="656834" y="0"/>
                    <a:pt x="1221293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テキスト ボックス 18">
              <a:extLst>
                <a:ext uri="{FF2B5EF4-FFF2-40B4-BE49-F238E27FC236}">
                  <a16:creationId xmlns:a16="http://schemas.microsoft.com/office/drawing/2014/main" id="{F687BFAD-231A-46D5-AE23-539DA41F4DA2}"/>
                </a:ext>
              </a:extLst>
            </p:cNvPr>
            <p:cNvSpPr txBox="1"/>
            <p:nvPr/>
          </p:nvSpPr>
          <p:spPr>
            <a:xfrm rot="5400000">
              <a:off x="3773633" y="2171286"/>
              <a:ext cx="664684" cy="390153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飛騨</a:t>
              </a:r>
            </a:p>
          </p:txBody>
        </p:sp>
        <p:sp>
          <p:nvSpPr>
            <p:cNvPr id="20" name="楕円 19">
              <a:extLst>
                <a:ext uri="{FF2B5EF4-FFF2-40B4-BE49-F238E27FC236}">
                  <a16:creationId xmlns:a16="http://schemas.microsoft.com/office/drawing/2014/main" id="{1AC8C702-F248-4ED1-99E1-770C657815F7}"/>
                </a:ext>
              </a:extLst>
            </p:cNvPr>
            <p:cNvSpPr/>
            <p:nvPr/>
          </p:nvSpPr>
          <p:spPr>
            <a:xfrm>
              <a:off x="3384262" y="537222"/>
              <a:ext cx="1443430" cy="1443430"/>
            </a:xfrm>
            <a:prstGeom prst="ellipse">
              <a:avLst/>
            </a:prstGeom>
            <a:gradFill flip="none" rotWithShape="1">
              <a:gsLst>
                <a:gs pos="0">
                  <a:srgbClr val="FFFF99"/>
                </a:gs>
                <a:gs pos="100000">
                  <a:srgbClr val="FFC000"/>
                </a:gs>
                <a:gs pos="70000">
                  <a:srgbClr val="FFFF00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608D1CE9-086C-42EB-88A4-699E25622F48}"/>
              </a:ext>
            </a:extLst>
          </p:cNvPr>
          <p:cNvGrpSpPr/>
          <p:nvPr/>
        </p:nvGrpSpPr>
        <p:grpSpPr>
          <a:xfrm>
            <a:off x="6939144" y="895537"/>
            <a:ext cx="1998301" cy="2606177"/>
            <a:chOff x="5410595" y="472457"/>
            <a:chExt cx="1998301" cy="2606177"/>
          </a:xfrm>
        </p:grpSpPr>
        <p:sp>
          <p:nvSpPr>
            <p:cNvPr id="22" name="二等辺三角形 6">
              <a:extLst>
                <a:ext uri="{FF2B5EF4-FFF2-40B4-BE49-F238E27FC236}">
                  <a16:creationId xmlns:a16="http://schemas.microsoft.com/office/drawing/2014/main" id="{C15B078E-80ED-4E29-8453-9F1DCF49643F}"/>
                </a:ext>
              </a:extLst>
            </p:cNvPr>
            <p:cNvSpPr/>
            <p:nvPr/>
          </p:nvSpPr>
          <p:spPr>
            <a:xfrm rot="14400000" flipH="1">
              <a:off x="5539589" y="2328432"/>
              <a:ext cx="621208" cy="879195"/>
            </a:xfrm>
            <a:custGeom>
              <a:avLst/>
              <a:gdLst>
                <a:gd name="connsiteX0" fmla="*/ 0 w 981781"/>
                <a:gd name="connsiteY0" fmla="*/ 1126587 h 1126587"/>
                <a:gd name="connsiteX1" fmla="*/ 490891 w 981781"/>
                <a:gd name="connsiteY1" fmla="*/ 0 h 1126587"/>
                <a:gd name="connsiteX2" fmla="*/ 981781 w 981781"/>
                <a:gd name="connsiteY2" fmla="*/ 1126587 h 1126587"/>
                <a:gd name="connsiteX3" fmla="*/ 0 w 981781"/>
                <a:gd name="connsiteY3" fmla="*/ 1126587 h 1126587"/>
                <a:gd name="connsiteX0" fmla="*/ 0 w 981781"/>
                <a:gd name="connsiteY0" fmla="*/ 1126587 h 1126587"/>
                <a:gd name="connsiteX1" fmla="*/ 490891 w 981781"/>
                <a:gd name="connsiteY1" fmla="*/ 0 h 1126587"/>
                <a:gd name="connsiteX2" fmla="*/ 981781 w 981781"/>
                <a:gd name="connsiteY2" fmla="*/ 1126587 h 1126587"/>
                <a:gd name="connsiteX3" fmla="*/ 0 w 981781"/>
                <a:gd name="connsiteY3" fmla="*/ 1126587 h 1126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81781" h="1126587">
                  <a:moveTo>
                    <a:pt x="0" y="1126587"/>
                  </a:moveTo>
                  <a:cubicBezTo>
                    <a:pt x="163630" y="751058"/>
                    <a:pt x="295511" y="-879"/>
                    <a:pt x="490891" y="0"/>
                  </a:cubicBezTo>
                  <a:cubicBezTo>
                    <a:pt x="686271" y="879"/>
                    <a:pt x="818151" y="751058"/>
                    <a:pt x="981781" y="1126587"/>
                  </a:cubicBezTo>
                  <a:lnTo>
                    <a:pt x="0" y="112658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40000"/>
                    <a:lumOff val="60000"/>
                  </a:schemeClr>
                </a:gs>
                <a:gs pos="100000">
                  <a:srgbClr val="0070C0"/>
                </a:gs>
                <a:gs pos="70000">
                  <a:srgbClr val="00B0F0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二等辺三角形 6">
              <a:extLst>
                <a:ext uri="{FF2B5EF4-FFF2-40B4-BE49-F238E27FC236}">
                  <a16:creationId xmlns:a16="http://schemas.microsoft.com/office/drawing/2014/main" id="{1FFB6234-5500-4C35-9EC8-E81A78E7B9CF}"/>
                </a:ext>
              </a:extLst>
            </p:cNvPr>
            <p:cNvSpPr/>
            <p:nvPr/>
          </p:nvSpPr>
          <p:spPr>
            <a:xfrm rot="7200000">
              <a:off x="6590264" y="2328432"/>
              <a:ext cx="621208" cy="879195"/>
            </a:xfrm>
            <a:custGeom>
              <a:avLst/>
              <a:gdLst>
                <a:gd name="connsiteX0" fmla="*/ 0 w 981781"/>
                <a:gd name="connsiteY0" fmla="*/ 1126587 h 1126587"/>
                <a:gd name="connsiteX1" fmla="*/ 490891 w 981781"/>
                <a:gd name="connsiteY1" fmla="*/ 0 h 1126587"/>
                <a:gd name="connsiteX2" fmla="*/ 981781 w 981781"/>
                <a:gd name="connsiteY2" fmla="*/ 1126587 h 1126587"/>
                <a:gd name="connsiteX3" fmla="*/ 0 w 981781"/>
                <a:gd name="connsiteY3" fmla="*/ 1126587 h 1126587"/>
                <a:gd name="connsiteX0" fmla="*/ 0 w 981781"/>
                <a:gd name="connsiteY0" fmla="*/ 1126587 h 1126587"/>
                <a:gd name="connsiteX1" fmla="*/ 490891 w 981781"/>
                <a:gd name="connsiteY1" fmla="*/ 0 h 1126587"/>
                <a:gd name="connsiteX2" fmla="*/ 981781 w 981781"/>
                <a:gd name="connsiteY2" fmla="*/ 1126587 h 1126587"/>
                <a:gd name="connsiteX3" fmla="*/ 0 w 981781"/>
                <a:gd name="connsiteY3" fmla="*/ 1126587 h 1126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81781" h="1126587">
                  <a:moveTo>
                    <a:pt x="0" y="1126587"/>
                  </a:moveTo>
                  <a:cubicBezTo>
                    <a:pt x="163630" y="751058"/>
                    <a:pt x="295511" y="-879"/>
                    <a:pt x="490891" y="0"/>
                  </a:cubicBezTo>
                  <a:cubicBezTo>
                    <a:pt x="686271" y="879"/>
                    <a:pt x="818151" y="751058"/>
                    <a:pt x="981781" y="1126587"/>
                  </a:cubicBezTo>
                  <a:lnTo>
                    <a:pt x="0" y="112658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40000"/>
                    <a:lumOff val="60000"/>
                  </a:schemeClr>
                </a:gs>
                <a:gs pos="100000">
                  <a:srgbClr val="0070C0"/>
                </a:gs>
                <a:gs pos="70000">
                  <a:srgbClr val="00B0F0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二等辺三角形 6">
              <a:extLst>
                <a:ext uri="{FF2B5EF4-FFF2-40B4-BE49-F238E27FC236}">
                  <a16:creationId xmlns:a16="http://schemas.microsoft.com/office/drawing/2014/main" id="{5A7F0435-28AE-4669-8920-BE9AC505D3E2}"/>
                </a:ext>
              </a:extLst>
            </p:cNvPr>
            <p:cNvSpPr/>
            <p:nvPr/>
          </p:nvSpPr>
          <p:spPr>
            <a:xfrm rot="2700000">
              <a:off x="6691810" y="1456741"/>
              <a:ext cx="573404" cy="860768"/>
            </a:xfrm>
            <a:custGeom>
              <a:avLst/>
              <a:gdLst>
                <a:gd name="connsiteX0" fmla="*/ 0 w 981781"/>
                <a:gd name="connsiteY0" fmla="*/ 1126587 h 1126587"/>
                <a:gd name="connsiteX1" fmla="*/ 490891 w 981781"/>
                <a:gd name="connsiteY1" fmla="*/ 0 h 1126587"/>
                <a:gd name="connsiteX2" fmla="*/ 981781 w 981781"/>
                <a:gd name="connsiteY2" fmla="*/ 1126587 h 1126587"/>
                <a:gd name="connsiteX3" fmla="*/ 0 w 981781"/>
                <a:gd name="connsiteY3" fmla="*/ 1126587 h 1126587"/>
                <a:gd name="connsiteX0" fmla="*/ 0 w 981781"/>
                <a:gd name="connsiteY0" fmla="*/ 1126587 h 1126587"/>
                <a:gd name="connsiteX1" fmla="*/ 490891 w 981781"/>
                <a:gd name="connsiteY1" fmla="*/ 0 h 1126587"/>
                <a:gd name="connsiteX2" fmla="*/ 981781 w 981781"/>
                <a:gd name="connsiteY2" fmla="*/ 1126587 h 1126587"/>
                <a:gd name="connsiteX3" fmla="*/ 0 w 981781"/>
                <a:gd name="connsiteY3" fmla="*/ 1126587 h 1126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81781" h="1126587">
                  <a:moveTo>
                    <a:pt x="0" y="1126587"/>
                  </a:moveTo>
                  <a:cubicBezTo>
                    <a:pt x="163630" y="751058"/>
                    <a:pt x="295511" y="-879"/>
                    <a:pt x="490891" y="0"/>
                  </a:cubicBezTo>
                  <a:cubicBezTo>
                    <a:pt x="686271" y="879"/>
                    <a:pt x="818151" y="751058"/>
                    <a:pt x="981781" y="1126587"/>
                  </a:cubicBezTo>
                  <a:lnTo>
                    <a:pt x="0" y="112658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40000"/>
                    <a:lumOff val="60000"/>
                  </a:schemeClr>
                </a:gs>
                <a:gs pos="100000">
                  <a:srgbClr val="0070C0"/>
                </a:gs>
                <a:gs pos="70000">
                  <a:srgbClr val="00B0F0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二等辺三角形 6">
              <a:extLst>
                <a:ext uri="{FF2B5EF4-FFF2-40B4-BE49-F238E27FC236}">
                  <a16:creationId xmlns:a16="http://schemas.microsoft.com/office/drawing/2014/main" id="{F893BAC8-EE34-4C81-B7E4-531F3C64C641}"/>
                </a:ext>
              </a:extLst>
            </p:cNvPr>
            <p:cNvSpPr/>
            <p:nvPr/>
          </p:nvSpPr>
          <p:spPr>
            <a:xfrm rot="18900000" flipH="1">
              <a:off x="5493513" y="1456742"/>
              <a:ext cx="573404" cy="860768"/>
            </a:xfrm>
            <a:custGeom>
              <a:avLst/>
              <a:gdLst>
                <a:gd name="connsiteX0" fmla="*/ 0 w 981781"/>
                <a:gd name="connsiteY0" fmla="*/ 1126587 h 1126587"/>
                <a:gd name="connsiteX1" fmla="*/ 490891 w 981781"/>
                <a:gd name="connsiteY1" fmla="*/ 0 h 1126587"/>
                <a:gd name="connsiteX2" fmla="*/ 981781 w 981781"/>
                <a:gd name="connsiteY2" fmla="*/ 1126587 h 1126587"/>
                <a:gd name="connsiteX3" fmla="*/ 0 w 981781"/>
                <a:gd name="connsiteY3" fmla="*/ 1126587 h 1126587"/>
                <a:gd name="connsiteX0" fmla="*/ 0 w 981781"/>
                <a:gd name="connsiteY0" fmla="*/ 1126587 h 1126587"/>
                <a:gd name="connsiteX1" fmla="*/ 490891 w 981781"/>
                <a:gd name="connsiteY1" fmla="*/ 0 h 1126587"/>
                <a:gd name="connsiteX2" fmla="*/ 981781 w 981781"/>
                <a:gd name="connsiteY2" fmla="*/ 1126587 h 1126587"/>
                <a:gd name="connsiteX3" fmla="*/ 0 w 981781"/>
                <a:gd name="connsiteY3" fmla="*/ 1126587 h 1126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81781" h="1126587">
                  <a:moveTo>
                    <a:pt x="0" y="1126587"/>
                  </a:moveTo>
                  <a:cubicBezTo>
                    <a:pt x="163630" y="751058"/>
                    <a:pt x="295511" y="-879"/>
                    <a:pt x="490891" y="0"/>
                  </a:cubicBezTo>
                  <a:cubicBezTo>
                    <a:pt x="686271" y="879"/>
                    <a:pt x="818151" y="751058"/>
                    <a:pt x="981781" y="1126587"/>
                  </a:cubicBezTo>
                  <a:lnTo>
                    <a:pt x="0" y="112658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40000"/>
                    <a:lumOff val="60000"/>
                  </a:schemeClr>
                </a:gs>
                <a:gs pos="100000">
                  <a:srgbClr val="0070C0"/>
                </a:gs>
                <a:gs pos="70000">
                  <a:srgbClr val="00B0F0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五角形 25">
              <a:extLst>
                <a:ext uri="{FF2B5EF4-FFF2-40B4-BE49-F238E27FC236}">
                  <a16:creationId xmlns:a16="http://schemas.microsoft.com/office/drawing/2014/main" id="{0F972B8E-B28A-40A5-B5F1-2F64E2452F41}"/>
                </a:ext>
              </a:extLst>
            </p:cNvPr>
            <p:cNvSpPr/>
            <p:nvPr/>
          </p:nvSpPr>
          <p:spPr>
            <a:xfrm rot="10800000">
              <a:off x="5818825" y="1851121"/>
              <a:ext cx="1108204" cy="1086119"/>
            </a:xfrm>
            <a:prstGeom prst="pentagon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147099CE-679E-410C-84DD-8C0FD202E133}"/>
                </a:ext>
              </a:extLst>
            </p:cNvPr>
            <p:cNvSpPr/>
            <p:nvPr/>
          </p:nvSpPr>
          <p:spPr>
            <a:xfrm>
              <a:off x="5439798" y="472457"/>
              <a:ext cx="1866256" cy="1323029"/>
            </a:xfrm>
            <a:custGeom>
              <a:avLst/>
              <a:gdLst>
                <a:gd name="connsiteX0" fmla="*/ 1221293 w 2442587"/>
                <a:gd name="connsiteY0" fmla="*/ 0 h 1624552"/>
                <a:gd name="connsiteX1" fmla="*/ 2415662 w 2442587"/>
                <a:gd name="connsiteY1" fmla="*/ 723716 h 1624552"/>
                <a:gd name="connsiteX2" fmla="*/ 2442587 w 2442587"/>
                <a:gd name="connsiteY2" fmla="*/ 812276 h 1624552"/>
                <a:gd name="connsiteX3" fmla="*/ 2415662 w 2442587"/>
                <a:gd name="connsiteY3" fmla="*/ 900836 h 1624552"/>
                <a:gd name="connsiteX4" fmla="*/ 1221293 w 2442587"/>
                <a:gd name="connsiteY4" fmla="*/ 1624552 h 1624552"/>
                <a:gd name="connsiteX5" fmla="*/ 26925 w 2442587"/>
                <a:gd name="connsiteY5" fmla="*/ 900836 h 1624552"/>
                <a:gd name="connsiteX6" fmla="*/ 0 w 2442587"/>
                <a:gd name="connsiteY6" fmla="*/ 812276 h 1624552"/>
                <a:gd name="connsiteX7" fmla="*/ 26925 w 2442587"/>
                <a:gd name="connsiteY7" fmla="*/ 723716 h 1624552"/>
                <a:gd name="connsiteX8" fmla="*/ 1221293 w 2442587"/>
                <a:gd name="connsiteY8" fmla="*/ 0 h 1624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42587" h="1624552">
                  <a:moveTo>
                    <a:pt x="1221293" y="0"/>
                  </a:moveTo>
                  <a:cubicBezTo>
                    <a:pt x="1785753" y="0"/>
                    <a:pt x="2262541" y="305200"/>
                    <a:pt x="2415662" y="723716"/>
                  </a:cubicBezTo>
                  <a:lnTo>
                    <a:pt x="2442587" y="812276"/>
                  </a:lnTo>
                  <a:lnTo>
                    <a:pt x="2415662" y="900836"/>
                  </a:lnTo>
                  <a:cubicBezTo>
                    <a:pt x="2262541" y="1319352"/>
                    <a:pt x="1785753" y="1624552"/>
                    <a:pt x="1221293" y="1624552"/>
                  </a:cubicBezTo>
                  <a:cubicBezTo>
                    <a:pt x="656834" y="1624552"/>
                    <a:pt x="180045" y="1319352"/>
                    <a:pt x="26925" y="900836"/>
                  </a:cubicBezTo>
                  <a:lnTo>
                    <a:pt x="0" y="812276"/>
                  </a:lnTo>
                  <a:lnTo>
                    <a:pt x="26925" y="723716"/>
                  </a:lnTo>
                  <a:cubicBezTo>
                    <a:pt x="180045" y="305200"/>
                    <a:pt x="656834" y="0"/>
                    <a:pt x="1221293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8" name="テキスト ボックス 27">
              <a:extLst>
                <a:ext uri="{FF2B5EF4-FFF2-40B4-BE49-F238E27FC236}">
                  <a16:creationId xmlns:a16="http://schemas.microsoft.com/office/drawing/2014/main" id="{F83AEDC3-EA50-46CD-9404-0E523D107B78}"/>
                </a:ext>
              </a:extLst>
            </p:cNvPr>
            <p:cNvSpPr txBox="1"/>
            <p:nvPr/>
          </p:nvSpPr>
          <p:spPr>
            <a:xfrm rot="5400000">
              <a:off x="6040583" y="2171286"/>
              <a:ext cx="664684" cy="390153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飛騨</a:t>
              </a:r>
            </a:p>
          </p:txBody>
        </p:sp>
        <p:sp>
          <p:nvSpPr>
            <p:cNvPr id="29" name="楕円 28">
              <a:extLst>
                <a:ext uri="{FF2B5EF4-FFF2-40B4-BE49-F238E27FC236}">
                  <a16:creationId xmlns:a16="http://schemas.microsoft.com/office/drawing/2014/main" id="{202A0128-B2C5-417A-BF0E-7C7F3524C441}"/>
                </a:ext>
              </a:extLst>
            </p:cNvPr>
            <p:cNvSpPr/>
            <p:nvPr/>
          </p:nvSpPr>
          <p:spPr>
            <a:xfrm>
              <a:off x="5651212" y="537222"/>
              <a:ext cx="1443430" cy="144343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lumMod val="40000"/>
                    <a:lumOff val="60000"/>
                  </a:schemeClr>
                </a:gs>
                <a:gs pos="100000">
                  <a:srgbClr val="0070C0"/>
                </a:gs>
                <a:gs pos="70000">
                  <a:srgbClr val="00B0F0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4E4087F0-0F65-496B-9FB7-DFB71C98BE46}"/>
              </a:ext>
            </a:extLst>
          </p:cNvPr>
          <p:cNvGrpSpPr/>
          <p:nvPr/>
        </p:nvGrpSpPr>
        <p:grpSpPr>
          <a:xfrm>
            <a:off x="1059518" y="3833929"/>
            <a:ext cx="1998301" cy="2606177"/>
            <a:chOff x="895745" y="3206132"/>
            <a:chExt cx="1998301" cy="2606177"/>
          </a:xfrm>
        </p:grpSpPr>
        <p:sp>
          <p:nvSpPr>
            <p:cNvPr id="31" name="二等辺三角形 6">
              <a:extLst>
                <a:ext uri="{FF2B5EF4-FFF2-40B4-BE49-F238E27FC236}">
                  <a16:creationId xmlns:a16="http://schemas.microsoft.com/office/drawing/2014/main" id="{814F4164-C83C-406B-8CF6-D56680FF2330}"/>
                </a:ext>
              </a:extLst>
            </p:cNvPr>
            <p:cNvSpPr/>
            <p:nvPr/>
          </p:nvSpPr>
          <p:spPr>
            <a:xfrm rot="14400000" flipH="1">
              <a:off x="1024739" y="5062107"/>
              <a:ext cx="621208" cy="879195"/>
            </a:xfrm>
            <a:custGeom>
              <a:avLst/>
              <a:gdLst>
                <a:gd name="connsiteX0" fmla="*/ 0 w 981781"/>
                <a:gd name="connsiteY0" fmla="*/ 1126587 h 1126587"/>
                <a:gd name="connsiteX1" fmla="*/ 490891 w 981781"/>
                <a:gd name="connsiteY1" fmla="*/ 0 h 1126587"/>
                <a:gd name="connsiteX2" fmla="*/ 981781 w 981781"/>
                <a:gd name="connsiteY2" fmla="*/ 1126587 h 1126587"/>
                <a:gd name="connsiteX3" fmla="*/ 0 w 981781"/>
                <a:gd name="connsiteY3" fmla="*/ 1126587 h 1126587"/>
                <a:gd name="connsiteX0" fmla="*/ 0 w 981781"/>
                <a:gd name="connsiteY0" fmla="*/ 1126587 h 1126587"/>
                <a:gd name="connsiteX1" fmla="*/ 490891 w 981781"/>
                <a:gd name="connsiteY1" fmla="*/ 0 h 1126587"/>
                <a:gd name="connsiteX2" fmla="*/ 981781 w 981781"/>
                <a:gd name="connsiteY2" fmla="*/ 1126587 h 1126587"/>
                <a:gd name="connsiteX3" fmla="*/ 0 w 981781"/>
                <a:gd name="connsiteY3" fmla="*/ 1126587 h 1126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81781" h="1126587">
                  <a:moveTo>
                    <a:pt x="0" y="1126587"/>
                  </a:moveTo>
                  <a:cubicBezTo>
                    <a:pt x="163630" y="751058"/>
                    <a:pt x="295511" y="-879"/>
                    <a:pt x="490891" y="0"/>
                  </a:cubicBezTo>
                  <a:cubicBezTo>
                    <a:pt x="686271" y="879"/>
                    <a:pt x="818151" y="751058"/>
                    <a:pt x="981781" y="1126587"/>
                  </a:cubicBezTo>
                  <a:lnTo>
                    <a:pt x="0" y="112658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60000"/>
                    <a:lumOff val="40000"/>
                  </a:schemeClr>
                </a:gs>
                <a:gs pos="100000">
                  <a:schemeClr val="accent6">
                    <a:lumMod val="50000"/>
                  </a:schemeClr>
                </a:gs>
                <a:gs pos="70000">
                  <a:srgbClr val="339933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二等辺三角形 6">
              <a:extLst>
                <a:ext uri="{FF2B5EF4-FFF2-40B4-BE49-F238E27FC236}">
                  <a16:creationId xmlns:a16="http://schemas.microsoft.com/office/drawing/2014/main" id="{5051B44B-C763-4C3B-BD74-09C99AB43A23}"/>
                </a:ext>
              </a:extLst>
            </p:cNvPr>
            <p:cNvSpPr/>
            <p:nvPr/>
          </p:nvSpPr>
          <p:spPr>
            <a:xfrm rot="7200000">
              <a:off x="2075414" y="5062107"/>
              <a:ext cx="621208" cy="879195"/>
            </a:xfrm>
            <a:custGeom>
              <a:avLst/>
              <a:gdLst>
                <a:gd name="connsiteX0" fmla="*/ 0 w 981781"/>
                <a:gd name="connsiteY0" fmla="*/ 1126587 h 1126587"/>
                <a:gd name="connsiteX1" fmla="*/ 490891 w 981781"/>
                <a:gd name="connsiteY1" fmla="*/ 0 h 1126587"/>
                <a:gd name="connsiteX2" fmla="*/ 981781 w 981781"/>
                <a:gd name="connsiteY2" fmla="*/ 1126587 h 1126587"/>
                <a:gd name="connsiteX3" fmla="*/ 0 w 981781"/>
                <a:gd name="connsiteY3" fmla="*/ 1126587 h 1126587"/>
                <a:gd name="connsiteX0" fmla="*/ 0 w 981781"/>
                <a:gd name="connsiteY0" fmla="*/ 1126587 h 1126587"/>
                <a:gd name="connsiteX1" fmla="*/ 490891 w 981781"/>
                <a:gd name="connsiteY1" fmla="*/ 0 h 1126587"/>
                <a:gd name="connsiteX2" fmla="*/ 981781 w 981781"/>
                <a:gd name="connsiteY2" fmla="*/ 1126587 h 1126587"/>
                <a:gd name="connsiteX3" fmla="*/ 0 w 981781"/>
                <a:gd name="connsiteY3" fmla="*/ 1126587 h 1126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81781" h="1126587">
                  <a:moveTo>
                    <a:pt x="0" y="1126587"/>
                  </a:moveTo>
                  <a:cubicBezTo>
                    <a:pt x="163630" y="751058"/>
                    <a:pt x="295511" y="-879"/>
                    <a:pt x="490891" y="0"/>
                  </a:cubicBezTo>
                  <a:cubicBezTo>
                    <a:pt x="686271" y="879"/>
                    <a:pt x="818151" y="751058"/>
                    <a:pt x="981781" y="1126587"/>
                  </a:cubicBezTo>
                  <a:lnTo>
                    <a:pt x="0" y="112658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60000"/>
                    <a:lumOff val="40000"/>
                  </a:schemeClr>
                </a:gs>
                <a:gs pos="100000">
                  <a:schemeClr val="accent6">
                    <a:lumMod val="50000"/>
                  </a:schemeClr>
                </a:gs>
                <a:gs pos="70000">
                  <a:srgbClr val="339933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二等辺三角形 6">
              <a:extLst>
                <a:ext uri="{FF2B5EF4-FFF2-40B4-BE49-F238E27FC236}">
                  <a16:creationId xmlns:a16="http://schemas.microsoft.com/office/drawing/2014/main" id="{2F7A5013-10B1-4433-B3FE-CAF9589EDB31}"/>
                </a:ext>
              </a:extLst>
            </p:cNvPr>
            <p:cNvSpPr/>
            <p:nvPr/>
          </p:nvSpPr>
          <p:spPr>
            <a:xfrm rot="2700000">
              <a:off x="2176960" y="4190416"/>
              <a:ext cx="573404" cy="860768"/>
            </a:xfrm>
            <a:custGeom>
              <a:avLst/>
              <a:gdLst>
                <a:gd name="connsiteX0" fmla="*/ 0 w 981781"/>
                <a:gd name="connsiteY0" fmla="*/ 1126587 h 1126587"/>
                <a:gd name="connsiteX1" fmla="*/ 490891 w 981781"/>
                <a:gd name="connsiteY1" fmla="*/ 0 h 1126587"/>
                <a:gd name="connsiteX2" fmla="*/ 981781 w 981781"/>
                <a:gd name="connsiteY2" fmla="*/ 1126587 h 1126587"/>
                <a:gd name="connsiteX3" fmla="*/ 0 w 981781"/>
                <a:gd name="connsiteY3" fmla="*/ 1126587 h 1126587"/>
                <a:gd name="connsiteX0" fmla="*/ 0 w 981781"/>
                <a:gd name="connsiteY0" fmla="*/ 1126587 h 1126587"/>
                <a:gd name="connsiteX1" fmla="*/ 490891 w 981781"/>
                <a:gd name="connsiteY1" fmla="*/ 0 h 1126587"/>
                <a:gd name="connsiteX2" fmla="*/ 981781 w 981781"/>
                <a:gd name="connsiteY2" fmla="*/ 1126587 h 1126587"/>
                <a:gd name="connsiteX3" fmla="*/ 0 w 981781"/>
                <a:gd name="connsiteY3" fmla="*/ 1126587 h 1126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81781" h="1126587">
                  <a:moveTo>
                    <a:pt x="0" y="1126587"/>
                  </a:moveTo>
                  <a:cubicBezTo>
                    <a:pt x="163630" y="751058"/>
                    <a:pt x="295511" y="-879"/>
                    <a:pt x="490891" y="0"/>
                  </a:cubicBezTo>
                  <a:cubicBezTo>
                    <a:pt x="686271" y="879"/>
                    <a:pt x="818151" y="751058"/>
                    <a:pt x="981781" y="1126587"/>
                  </a:cubicBezTo>
                  <a:lnTo>
                    <a:pt x="0" y="112658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60000"/>
                    <a:lumOff val="40000"/>
                  </a:schemeClr>
                </a:gs>
                <a:gs pos="100000">
                  <a:schemeClr val="accent6">
                    <a:lumMod val="50000"/>
                  </a:schemeClr>
                </a:gs>
                <a:gs pos="70000">
                  <a:srgbClr val="339933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二等辺三角形 6">
              <a:extLst>
                <a:ext uri="{FF2B5EF4-FFF2-40B4-BE49-F238E27FC236}">
                  <a16:creationId xmlns:a16="http://schemas.microsoft.com/office/drawing/2014/main" id="{77163B87-634E-4F51-9DD3-B80F8C217E61}"/>
                </a:ext>
              </a:extLst>
            </p:cNvPr>
            <p:cNvSpPr/>
            <p:nvPr/>
          </p:nvSpPr>
          <p:spPr>
            <a:xfrm rot="18900000" flipH="1">
              <a:off x="978663" y="4190417"/>
              <a:ext cx="573404" cy="860768"/>
            </a:xfrm>
            <a:custGeom>
              <a:avLst/>
              <a:gdLst>
                <a:gd name="connsiteX0" fmla="*/ 0 w 981781"/>
                <a:gd name="connsiteY0" fmla="*/ 1126587 h 1126587"/>
                <a:gd name="connsiteX1" fmla="*/ 490891 w 981781"/>
                <a:gd name="connsiteY1" fmla="*/ 0 h 1126587"/>
                <a:gd name="connsiteX2" fmla="*/ 981781 w 981781"/>
                <a:gd name="connsiteY2" fmla="*/ 1126587 h 1126587"/>
                <a:gd name="connsiteX3" fmla="*/ 0 w 981781"/>
                <a:gd name="connsiteY3" fmla="*/ 1126587 h 1126587"/>
                <a:gd name="connsiteX0" fmla="*/ 0 w 981781"/>
                <a:gd name="connsiteY0" fmla="*/ 1126587 h 1126587"/>
                <a:gd name="connsiteX1" fmla="*/ 490891 w 981781"/>
                <a:gd name="connsiteY1" fmla="*/ 0 h 1126587"/>
                <a:gd name="connsiteX2" fmla="*/ 981781 w 981781"/>
                <a:gd name="connsiteY2" fmla="*/ 1126587 h 1126587"/>
                <a:gd name="connsiteX3" fmla="*/ 0 w 981781"/>
                <a:gd name="connsiteY3" fmla="*/ 1126587 h 1126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81781" h="1126587">
                  <a:moveTo>
                    <a:pt x="0" y="1126587"/>
                  </a:moveTo>
                  <a:cubicBezTo>
                    <a:pt x="163630" y="751058"/>
                    <a:pt x="295511" y="-879"/>
                    <a:pt x="490891" y="0"/>
                  </a:cubicBezTo>
                  <a:cubicBezTo>
                    <a:pt x="686271" y="879"/>
                    <a:pt x="818151" y="751058"/>
                    <a:pt x="981781" y="1126587"/>
                  </a:cubicBezTo>
                  <a:lnTo>
                    <a:pt x="0" y="112658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60000"/>
                    <a:lumOff val="40000"/>
                  </a:schemeClr>
                </a:gs>
                <a:gs pos="100000">
                  <a:schemeClr val="accent6">
                    <a:lumMod val="50000"/>
                  </a:schemeClr>
                </a:gs>
                <a:gs pos="70000">
                  <a:srgbClr val="339933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五角形 34">
              <a:extLst>
                <a:ext uri="{FF2B5EF4-FFF2-40B4-BE49-F238E27FC236}">
                  <a16:creationId xmlns:a16="http://schemas.microsoft.com/office/drawing/2014/main" id="{F58FAE30-5EFE-4743-8503-86181172D170}"/>
                </a:ext>
              </a:extLst>
            </p:cNvPr>
            <p:cNvSpPr/>
            <p:nvPr/>
          </p:nvSpPr>
          <p:spPr>
            <a:xfrm rot="10800000">
              <a:off x="1303975" y="4584796"/>
              <a:ext cx="1108204" cy="1086119"/>
            </a:xfrm>
            <a:prstGeom prst="pentagon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5AA1F973-9953-4AB5-B40B-C9295E8C29E1}"/>
                </a:ext>
              </a:extLst>
            </p:cNvPr>
            <p:cNvSpPr/>
            <p:nvPr/>
          </p:nvSpPr>
          <p:spPr>
            <a:xfrm>
              <a:off x="924948" y="3206132"/>
              <a:ext cx="1866256" cy="1323029"/>
            </a:xfrm>
            <a:custGeom>
              <a:avLst/>
              <a:gdLst>
                <a:gd name="connsiteX0" fmla="*/ 1221293 w 2442587"/>
                <a:gd name="connsiteY0" fmla="*/ 0 h 1624552"/>
                <a:gd name="connsiteX1" fmla="*/ 2415662 w 2442587"/>
                <a:gd name="connsiteY1" fmla="*/ 723716 h 1624552"/>
                <a:gd name="connsiteX2" fmla="*/ 2442587 w 2442587"/>
                <a:gd name="connsiteY2" fmla="*/ 812276 h 1624552"/>
                <a:gd name="connsiteX3" fmla="*/ 2415662 w 2442587"/>
                <a:gd name="connsiteY3" fmla="*/ 900836 h 1624552"/>
                <a:gd name="connsiteX4" fmla="*/ 1221293 w 2442587"/>
                <a:gd name="connsiteY4" fmla="*/ 1624552 h 1624552"/>
                <a:gd name="connsiteX5" fmla="*/ 26925 w 2442587"/>
                <a:gd name="connsiteY5" fmla="*/ 900836 h 1624552"/>
                <a:gd name="connsiteX6" fmla="*/ 0 w 2442587"/>
                <a:gd name="connsiteY6" fmla="*/ 812276 h 1624552"/>
                <a:gd name="connsiteX7" fmla="*/ 26925 w 2442587"/>
                <a:gd name="connsiteY7" fmla="*/ 723716 h 1624552"/>
                <a:gd name="connsiteX8" fmla="*/ 1221293 w 2442587"/>
                <a:gd name="connsiteY8" fmla="*/ 0 h 1624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42587" h="1624552">
                  <a:moveTo>
                    <a:pt x="1221293" y="0"/>
                  </a:moveTo>
                  <a:cubicBezTo>
                    <a:pt x="1785753" y="0"/>
                    <a:pt x="2262541" y="305200"/>
                    <a:pt x="2415662" y="723716"/>
                  </a:cubicBezTo>
                  <a:lnTo>
                    <a:pt x="2442587" y="812276"/>
                  </a:lnTo>
                  <a:lnTo>
                    <a:pt x="2415662" y="900836"/>
                  </a:lnTo>
                  <a:cubicBezTo>
                    <a:pt x="2262541" y="1319352"/>
                    <a:pt x="1785753" y="1624552"/>
                    <a:pt x="1221293" y="1624552"/>
                  </a:cubicBezTo>
                  <a:cubicBezTo>
                    <a:pt x="656834" y="1624552"/>
                    <a:pt x="180045" y="1319352"/>
                    <a:pt x="26925" y="900836"/>
                  </a:cubicBezTo>
                  <a:lnTo>
                    <a:pt x="0" y="812276"/>
                  </a:lnTo>
                  <a:lnTo>
                    <a:pt x="26925" y="723716"/>
                  </a:lnTo>
                  <a:cubicBezTo>
                    <a:pt x="180045" y="305200"/>
                    <a:pt x="656834" y="0"/>
                    <a:pt x="1221293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7" name="テキスト ボックス 36">
              <a:extLst>
                <a:ext uri="{FF2B5EF4-FFF2-40B4-BE49-F238E27FC236}">
                  <a16:creationId xmlns:a16="http://schemas.microsoft.com/office/drawing/2014/main" id="{F27BA50B-A31C-4FBB-B570-9184BF57E90F}"/>
                </a:ext>
              </a:extLst>
            </p:cNvPr>
            <p:cNvSpPr txBox="1"/>
            <p:nvPr/>
          </p:nvSpPr>
          <p:spPr>
            <a:xfrm rot="5400000">
              <a:off x="1525733" y="4904961"/>
              <a:ext cx="664684" cy="390153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飛騨</a:t>
              </a:r>
            </a:p>
          </p:txBody>
        </p:sp>
        <p:sp>
          <p:nvSpPr>
            <p:cNvPr id="38" name="楕円 37">
              <a:extLst>
                <a:ext uri="{FF2B5EF4-FFF2-40B4-BE49-F238E27FC236}">
                  <a16:creationId xmlns:a16="http://schemas.microsoft.com/office/drawing/2014/main" id="{88EF6F8E-7625-43AC-B571-1256903BAEB4}"/>
                </a:ext>
              </a:extLst>
            </p:cNvPr>
            <p:cNvSpPr/>
            <p:nvPr/>
          </p:nvSpPr>
          <p:spPr>
            <a:xfrm>
              <a:off x="1136362" y="3270897"/>
              <a:ext cx="1443430" cy="1443430"/>
            </a:xfrm>
            <a:prstGeom prst="ellipse">
              <a:avLst/>
            </a:prstGeom>
            <a:gradFill flip="none" rotWithShape="1">
              <a:gsLst>
                <a:gs pos="0">
                  <a:schemeClr val="accent6">
                    <a:lumMod val="60000"/>
                    <a:lumOff val="40000"/>
                  </a:schemeClr>
                </a:gs>
                <a:gs pos="100000">
                  <a:schemeClr val="accent6">
                    <a:lumMod val="50000"/>
                  </a:schemeClr>
                </a:gs>
                <a:gs pos="70000">
                  <a:srgbClr val="339933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6F5B19FC-DB0C-401F-99F1-6EC16AE13F55}"/>
              </a:ext>
            </a:extLst>
          </p:cNvPr>
          <p:cNvGrpSpPr/>
          <p:nvPr/>
        </p:nvGrpSpPr>
        <p:grpSpPr>
          <a:xfrm>
            <a:off x="4044397" y="3833929"/>
            <a:ext cx="1998301" cy="2606177"/>
            <a:chOff x="3143645" y="3206132"/>
            <a:chExt cx="1998301" cy="2606177"/>
          </a:xfrm>
        </p:grpSpPr>
        <p:sp>
          <p:nvSpPr>
            <p:cNvPr id="40" name="二等辺三角形 6">
              <a:extLst>
                <a:ext uri="{FF2B5EF4-FFF2-40B4-BE49-F238E27FC236}">
                  <a16:creationId xmlns:a16="http://schemas.microsoft.com/office/drawing/2014/main" id="{9CF25169-B40C-4F33-8CF0-4921E652E561}"/>
                </a:ext>
              </a:extLst>
            </p:cNvPr>
            <p:cNvSpPr/>
            <p:nvPr/>
          </p:nvSpPr>
          <p:spPr>
            <a:xfrm rot="14400000" flipH="1">
              <a:off x="3272639" y="5062107"/>
              <a:ext cx="621208" cy="879195"/>
            </a:xfrm>
            <a:custGeom>
              <a:avLst/>
              <a:gdLst>
                <a:gd name="connsiteX0" fmla="*/ 0 w 981781"/>
                <a:gd name="connsiteY0" fmla="*/ 1126587 h 1126587"/>
                <a:gd name="connsiteX1" fmla="*/ 490891 w 981781"/>
                <a:gd name="connsiteY1" fmla="*/ 0 h 1126587"/>
                <a:gd name="connsiteX2" fmla="*/ 981781 w 981781"/>
                <a:gd name="connsiteY2" fmla="*/ 1126587 h 1126587"/>
                <a:gd name="connsiteX3" fmla="*/ 0 w 981781"/>
                <a:gd name="connsiteY3" fmla="*/ 1126587 h 1126587"/>
                <a:gd name="connsiteX0" fmla="*/ 0 w 981781"/>
                <a:gd name="connsiteY0" fmla="*/ 1126587 h 1126587"/>
                <a:gd name="connsiteX1" fmla="*/ 490891 w 981781"/>
                <a:gd name="connsiteY1" fmla="*/ 0 h 1126587"/>
                <a:gd name="connsiteX2" fmla="*/ 981781 w 981781"/>
                <a:gd name="connsiteY2" fmla="*/ 1126587 h 1126587"/>
                <a:gd name="connsiteX3" fmla="*/ 0 w 981781"/>
                <a:gd name="connsiteY3" fmla="*/ 1126587 h 1126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81781" h="1126587">
                  <a:moveTo>
                    <a:pt x="0" y="1126587"/>
                  </a:moveTo>
                  <a:cubicBezTo>
                    <a:pt x="163630" y="751058"/>
                    <a:pt x="295511" y="-879"/>
                    <a:pt x="490891" y="0"/>
                  </a:cubicBezTo>
                  <a:cubicBezTo>
                    <a:pt x="686271" y="879"/>
                    <a:pt x="818151" y="751058"/>
                    <a:pt x="981781" y="1126587"/>
                  </a:cubicBezTo>
                  <a:lnTo>
                    <a:pt x="0" y="112658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50000"/>
                    <a:lumOff val="50000"/>
                  </a:schemeClr>
                </a:gs>
                <a:gs pos="100000">
                  <a:schemeClr val="tx1"/>
                </a:gs>
                <a:gs pos="70000">
                  <a:schemeClr val="tx1">
                    <a:lumMod val="75000"/>
                    <a:lumOff val="2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二等辺三角形 6">
              <a:extLst>
                <a:ext uri="{FF2B5EF4-FFF2-40B4-BE49-F238E27FC236}">
                  <a16:creationId xmlns:a16="http://schemas.microsoft.com/office/drawing/2014/main" id="{6C4D753C-C9A9-47C0-8E25-1A01A576CACF}"/>
                </a:ext>
              </a:extLst>
            </p:cNvPr>
            <p:cNvSpPr/>
            <p:nvPr/>
          </p:nvSpPr>
          <p:spPr>
            <a:xfrm rot="7200000">
              <a:off x="4323314" y="5062107"/>
              <a:ext cx="621208" cy="879195"/>
            </a:xfrm>
            <a:custGeom>
              <a:avLst/>
              <a:gdLst>
                <a:gd name="connsiteX0" fmla="*/ 0 w 981781"/>
                <a:gd name="connsiteY0" fmla="*/ 1126587 h 1126587"/>
                <a:gd name="connsiteX1" fmla="*/ 490891 w 981781"/>
                <a:gd name="connsiteY1" fmla="*/ 0 h 1126587"/>
                <a:gd name="connsiteX2" fmla="*/ 981781 w 981781"/>
                <a:gd name="connsiteY2" fmla="*/ 1126587 h 1126587"/>
                <a:gd name="connsiteX3" fmla="*/ 0 w 981781"/>
                <a:gd name="connsiteY3" fmla="*/ 1126587 h 1126587"/>
                <a:gd name="connsiteX0" fmla="*/ 0 w 981781"/>
                <a:gd name="connsiteY0" fmla="*/ 1126587 h 1126587"/>
                <a:gd name="connsiteX1" fmla="*/ 490891 w 981781"/>
                <a:gd name="connsiteY1" fmla="*/ 0 h 1126587"/>
                <a:gd name="connsiteX2" fmla="*/ 981781 w 981781"/>
                <a:gd name="connsiteY2" fmla="*/ 1126587 h 1126587"/>
                <a:gd name="connsiteX3" fmla="*/ 0 w 981781"/>
                <a:gd name="connsiteY3" fmla="*/ 1126587 h 1126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81781" h="1126587">
                  <a:moveTo>
                    <a:pt x="0" y="1126587"/>
                  </a:moveTo>
                  <a:cubicBezTo>
                    <a:pt x="163630" y="751058"/>
                    <a:pt x="295511" y="-879"/>
                    <a:pt x="490891" y="0"/>
                  </a:cubicBezTo>
                  <a:cubicBezTo>
                    <a:pt x="686271" y="879"/>
                    <a:pt x="818151" y="751058"/>
                    <a:pt x="981781" y="1126587"/>
                  </a:cubicBezTo>
                  <a:lnTo>
                    <a:pt x="0" y="112658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50000"/>
                    <a:lumOff val="50000"/>
                  </a:schemeClr>
                </a:gs>
                <a:gs pos="100000">
                  <a:schemeClr val="tx1"/>
                </a:gs>
                <a:gs pos="70000">
                  <a:schemeClr val="tx1">
                    <a:lumMod val="75000"/>
                    <a:lumOff val="2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二等辺三角形 6">
              <a:extLst>
                <a:ext uri="{FF2B5EF4-FFF2-40B4-BE49-F238E27FC236}">
                  <a16:creationId xmlns:a16="http://schemas.microsoft.com/office/drawing/2014/main" id="{0F6488B2-3E4B-404D-85A8-03B023EBADA3}"/>
                </a:ext>
              </a:extLst>
            </p:cNvPr>
            <p:cNvSpPr/>
            <p:nvPr/>
          </p:nvSpPr>
          <p:spPr>
            <a:xfrm rot="2700000">
              <a:off x="4424860" y="4190416"/>
              <a:ext cx="573404" cy="860768"/>
            </a:xfrm>
            <a:custGeom>
              <a:avLst/>
              <a:gdLst>
                <a:gd name="connsiteX0" fmla="*/ 0 w 981781"/>
                <a:gd name="connsiteY0" fmla="*/ 1126587 h 1126587"/>
                <a:gd name="connsiteX1" fmla="*/ 490891 w 981781"/>
                <a:gd name="connsiteY1" fmla="*/ 0 h 1126587"/>
                <a:gd name="connsiteX2" fmla="*/ 981781 w 981781"/>
                <a:gd name="connsiteY2" fmla="*/ 1126587 h 1126587"/>
                <a:gd name="connsiteX3" fmla="*/ 0 w 981781"/>
                <a:gd name="connsiteY3" fmla="*/ 1126587 h 1126587"/>
                <a:gd name="connsiteX0" fmla="*/ 0 w 981781"/>
                <a:gd name="connsiteY0" fmla="*/ 1126587 h 1126587"/>
                <a:gd name="connsiteX1" fmla="*/ 490891 w 981781"/>
                <a:gd name="connsiteY1" fmla="*/ 0 h 1126587"/>
                <a:gd name="connsiteX2" fmla="*/ 981781 w 981781"/>
                <a:gd name="connsiteY2" fmla="*/ 1126587 h 1126587"/>
                <a:gd name="connsiteX3" fmla="*/ 0 w 981781"/>
                <a:gd name="connsiteY3" fmla="*/ 1126587 h 1126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81781" h="1126587">
                  <a:moveTo>
                    <a:pt x="0" y="1126587"/>
                  </a:moveTo>
                  <a:cubicBezTo>
                    <a:pt x="163630" y="751058"/>
                    <a:pt x="295511" y="-879"/>
                    <a:pt x="490891" y="0"/>
                  </a:cubicBezTo>
                  <a:cubicBezTo>
                    <a:pt x="686271" y="879"/>
                    <a:pt x="818151" y="751058"/>
                    <a:pt x="981781" y="1126587"/>
                  </a:cubicBezTo>
                  <a:lnTo>
                    <a:pt x="0" y="112658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50000"/>
                    <a:lumOff val="50000"/>
                  </a:schemeClr>
                </a:gs>
                <a:gs pos="100000">
                  <a:schemeClr val="tx1"/>
                </a:gs>
                <a:gs pos="70000">
                  <a:schemeClr val="tx1">
                    <a:lumMod val="75000"/>
                    <a:lumOff val="2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二等辺三角形 6">
              <a:extLst>
                <a:ext uri="{FF2B5EF4-FFF2-40B4-BE49-F238E27FC236}">
                  <a16:creationId xmlns:a16="http://schemas.microsoft.com/office/drawing/2014/main" id="{EA852339-3FAC-432B-AD3C-D72EDE27A041}"/>
                </a:ext>
              </a:extLst>
            </p:cNvPr>
            <p:cNvSpPr/>
            <p:nvPr/>
          </p:nvSpPr>
          <p:spPr>
            <a:xfrm rot="18900000" flipH="1">
              <a:off x="3226563" y="4190417"/>
              <a:ext cx="573404" cy="860768"/>
            </a:xfrm>
            <a:custGeom>
              <a:avLst/>
              <a:gdLst>
                <a:gd name="connsiteX0" fmla="*/ 0 w 981781"/>
                <a:gd name="connsiteY0" fmla="*/ 1126587 h 1126587"/>
                <a:gd name="connsiteX1" fmla="*/ 490891 w 981781"/>
                <a:gd name="connsiteY1" fmla="*/ 0 h 1126587"/>
                <a:gd name="connsiteX2" fmla="*/ 981781 w 981781"/>
                <a:gd name="connsiteY2" fmla="*/ 1126587 h 1126587"/>
                <a:gd name="connsiteX3" fmla="*/ 0 w 981781"/>
                <a:gd name="connsiteY3" fmla="*/ 1126587 h 1126587"/>
                <a:gd name="connsiteX0" fmla="*/ 0 w 981781"/>
                <a:gd name="connsiteY0" fmla="*/ 1126587 h 1126587"/>
                <a:gd name="connsiteX1" fmla="*/ 490891 w 981781"/>
                <a:gd name="connsiteY1" fmla="*/ 0 h 1126587"/>
                <a:gd name="connsiteX2" fmla="*/ 981781 w 981781"/>
                <a:gd name="connsiteY2" fmla="*/ 1126587 h 1126587"/>
                <a:gd name="connsiteX3" fmla="*/ 0 w 981781"/>
                <a:gd name="connsiteY3" fmla="*/ 1126587 h 1126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81781" h="1126587">
                  <a:moveTo>
                    <a:pt x="0" y="1126587"/>
                  </a:moveTo>
                  <a:cubicBezTo>
                    <a:pt x="163630" y="751058"/>
                    <a:pt x="295511" y="-879"/>
                    <a:pt x="490891" y="0"/>
                  </a:cubicBezTo>
                  <a:cubicBezTo>
                    <a:pt x="686271" y="879"/>
                    <a:pt x="818151" y="751058"/>
                    <a:pt x="981781" y="1126587"/>
                  </a:cubicBezTo>
                  <a:lnTo>
                    <a:pt x="0" y="112658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50000"/>
                    <a:lumOff val="50000"/>
                  </a:schemeClr>
                </a:gs>
                <a:gs pos="100000">
                  <a:schemeClr val="tx1"/>
                </a:gs>
                <a:gs pos="70000">
                  <a:schemeClr val="tx1">
                    <a:lumMod val="75000"/>
                    <a:lumOff val="2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五角形 43">
              <a:extLst>
                <a:ext uri="{FF2B5EF4-FFF2-40B4-BE49-F238E27FC236}">
                  <a16:creationId xmlns:a16="http://schemas.microsoft.com/office/drawing/2014/main" id="{81239AA1-C119-4440-8A8A-E2CAB00AC785}"/>
                </a:ext>
              </a:extLst>
            </p:cNvPr>
            <p:cNvSpPr/>
            <p:nvPr/>
          </p:nvSpPr>
          <p:spPr>
            <a:xfrm rot="10800000">
              <a:off x="3551875" y="4584796"/>
              <a:ext cx="1108204" cy="1086119"/>
            </a:xfrm>
            <a:prstGeom prst="pentagon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3A70B9DB-EC88-45DD-BAEE-0A5D7F9598F9}"/>
                </a:ext>
              </a:extLst>
            </p:cNvPr>
            <p:cNvSpPr/>
            <p:nvPr/>
          </p:nvSpPr>
          <p:spPr>
            <a:xfrm>
              <a:off x="3172848" y="3206132"/>
              <a:ext cx="1866256" cy="1323029"/>
            </a:xfrm>
            <a:custGeom>
              <a:avLst/>
              <a:gdLst>
                <a:gd name="connsiteX0" fmla="*/ 1221293 w 2442587"/>
                <a:gd name="connsiteY0" fmla="*/ 0 h 1624552"/>
                <a:gd name="connsiteX1" fmla="*/ 2415662 w 2442587"/>
                <a:gd name="connsiteY1" fmla="*/ 723716 h 1624552"/>
                <a:gd name="connsiteX2" fmla="*/ 2442587 w 2442587"/>
                <a:gd name="connsiteY2" fmla="*/ 812276 h 1624552"/>
                <a:gd name="connsiteX3" fmla="*/ 2415662 w 2442587"/>
                <a:gd name="connsiteY3" fmla="*/ 900836 h 1624552"/>
                <a:gd name="connsiteX4" fmla="*/ 1221293 w 2442587"/>
                <a:gd name="connsiteY4" fmla="*/ 1624552 h 1624552"/>
                <a:gd name="connsiteX5" fmla="*/ 26925 w 2442587"/>
                <a:gd name="connsiteY5" fmla="*/ 900836 h 1624552"/>
                <a:gd name="connsiteX6" fmla="*/ 0 w 2442587"/>
                <a:gd name="connsiteY6" fmla="*/ 812276 h 1624552"/>
                <a:gd name="connsiteX7" fmla="*/ 26925 w 2442587"/>
                <a:gd name="connsiteY7" fmla="*/ 723716 h 1624552"/>
                <a:gd name="connsiteX8" fmla="*/ 1221293 w 2442587"/>
                <a:gd name="connsiteY8" fmla="*/ 0 h 1624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42587" h="1624552">
                  <a:moveTo>
                    <a:pt x="1221293" y="0"/>
                  </a:moveTo>
                  <a:cubicBezTo>
                    <a:pt x="1785753" y="0"/>
                    <a:pt x="2262541" y="305200"/>
                    <a:pt x="2415662" y="723716"/>
                  </a:cubicBezTo>
                  <a:lnTo>
                    <a:pt x="2442587" y="812276"/>
                  </a:lnTo>
                  <a:lnTo>
                    <a:pt x="2415662" y="900836"/>
                  </a:lnTo>
                  <a:cubicBezTo>
                    <a:pt x="2262541" y="1319352"/>
                    <a:pt x="1785753" y="1624552"/>
                    <a:pt x="1221293" y="1624552"/>
                  </a:cubicBezTo>
                  <a:cubicBezTo>
                    <a:pt x="656834" y="1624552"/>
                    <a:pt x="180045" y="1319352"/>
                    <a:pt x="26925" y="900836"/>
                  </a:cubicBezTo>
                  <a:lnTo>
                    <a:pt x="0" y="812276"/>
                  </a:lnTo>
                  <a:lnTo>
                    <a:pt x="26925" y="723716"/>
                  </a:lnTo>
                  <a:cubicBezTo>
                    <a:pt x="180045" y="305200"/>
                    <a:pt x="656834" y="0"/>
                    <a:pt x="1221293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テキスト ボックス 45">
              <a:extLst>
                <a:ext uri="{FF2B5EF4-FFF2-40B4-BE49-F238E27FC236}">
                  <a16:creationId xmlns:a16="http://schemas.microsoft.com/office/drawing/2014/main" id="{C6821631-C3E7-4222-AE13-A08C13CFC085}"/>
                </a:ext>
              </a:extLst>
            </p:cNvPr>
            <p:cNvSpPr txBox="1"/>
            <p:nvPr/>
          </p:nvSpPr>
          <p:spPr>
            <a:xfrm rot="5400000">
              <a:off x="3773633" y="4904961"/>
              <a:ext cx="664684" cy="390153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飛騨</a:t>
              </a:r>
            </a:p>
          </p:txBody>
        </p:sp>
        <p:sp>
          <p:nvSpPr>
            <p:cNvPr id="47" name="楕円 46">
              <a:extLst>
                <a:ext uri="{FF2B5EF4-FFF2-40B4-BE49-F238E27FC236}">
                  <a16:creationId xmlns:a16="http://schemas.microsoft.com/office/drawing/2014/main" id="{BDEDA39F-BDB7-4A36-A45A-4CCCEE499EA1}"/>
                </a:ext>
              </a:extLst>
            </p:cNvPr>
            <p:cNvSpPr/>
            <p:nvPr/>
          </p:nvSpPr>
          <p:spPr>
            <a:xfrm>
              <a:off x="3384262" y="3270897"/>
              <a:ext cx="1443430" cy="1443430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50000"/>
                    <a:lumOff val="50000"/>
                  </a:schemeClr>
                </a:gs>
                <a:gs pos="100000">
                  <a:schemeClr val="tx1"/>
                </a:gs>
                <a:gs pos="70000">
                  <a:schemeClr val="tx1">
                    <a:lumMod val="75000"/>
                    <a:lumOff val="2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482E2EF7-BC38-4E57-9B7A-6CBDB1AB194A}"/>
              </a:ext>
            </a:extLst>
          </p:cNvPr>
          <p:cNvGrpSpPr/>
          <p:nvPr/>
        </p:nvGrpSpPr>
        <p:grpSpPr>
          <a:xfrm>
            <a:off x="6939144" y="3833929"/>
            <a:ext cx="1998301" cy="2606177"/>
            <a:chOff x="5410595" y="3206132"/>
            <a:chExt cx="1998301" cy="2606177"/>
          </a:xfrm>
        </p:grpSpPr>
        <p:sp>
          <p:nvSpPr>
            <p:cNvPr id="49" name="二等辺三角形 6">
              <a:extLst>
                <a:ext uri="{FF2B5EF4-FFF2-40B4-BE49-F238E27FC236}">
                  <a16:creationId xmlns:a16="http://schemas.microsoft.com/office/drawing/2014/main" id="{876E8B6D-5189-4B69-A2C6-9B56883B712E}"/>
                </a:ext>
              </a:extLst>
            </p:cNvPr>
            <p:cNvSpPr/>
            <p:nvPr/>
          </p:nvSpPr>
          <p:spPr>
            <a:xfrm rot="14400000" flipH="1">
              <a:off x="5539589" y="5062107"/>
              <a:ext cx="621208" cy="879195"/>
            </a:xfrm>
            <a:custGeom>
              <a:avLst/>
              <a:gdLst>
                <a:gd name="connsiteX0" fmla="*/ 0 w 981781"/>
                <a:gd name="connsiteY0" fmla="*/ 1126587 h 1126587"/>
                <a:gd name="connsiteX1" fmla="*/ 490891 w 981781"/>
                <a:gd name="connsiteY1" fmla="*/ 0 h 1126587"/>
                <a:gd name="connsiteX2" fmla="*/ 981781 w 981781"/>
                <a:gd name="connsiteY2" fmla="*/ 1126587 h 1126587"/>
                <a:gd name="connsiteX3" fmla="*/ 0 w 981781"/>
                <a:gd name="connsiteY3" fmla="*/ 1126587 h 1126587"/>
                <a:gd name="connsiteX0" fmla="*/ 0 w 981781"/>
                <a:gd name="connsiteY0" fmla="*/ 1126587 h 1126587"/>
                <a:gd name="connsiteX1" fmla="*/ 490891 w 981781"/>
                <a:gd name="connsiteY1" fmla="*/ 0 h 1126587"/>
                <a:gd name="connsiteX2" fmla="*/ 981781 w 981781"/>
                <a:gd name="connsiteY2" fmla="*/ 1126587 h 1126587"/>
                <a:gd name="connsiteX3" fmla="*/ 0 w 981781"/>
                <a:gd name="connsiteY3" fmla="*/ 1126587 h 1126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81781" h="1126587">
                  <a:moveTo>
                    <a:pt x="0" y="1126587"/>
                  </a:moveTo>
                  <a:cubicBezTo>
                    <a:pt x="163630" y="751058"/>
                    <a:pt x="295511" y="-879"/>
                    <a:pt x="490891" y="0"/>
                  </a:cubicBezTo>
                  <a:cubicBezTo>
                    <a:pt x="686271" y="879"/>
                    <a:pt x="818151" y="751058"/>
                    <a:pt x="981781" y="1126587"/>
                  </a:cubicBezTo>
                  <a:lnTo>
                    <a:pt x="0" y="1126587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99FF"/>
                </a:gs>
                <a:gs pos="100000">
                  <a:srgbClr val="D60093"/>
                </a:gs>
                <a:gs pos="70000">
                  <a:srgbClr val="FF00FF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二等辺三角形 6">
              <a:extLst>
                <a:ext uri="{FF2B5EF4-FFF2-40B4-BE49-F238E27FC236}">
                  <a16:creationId xmlns:a16="http://schemas.microsoft.com/office/drawing/2014/main" id="{A11034FD-35F4-412A-B807-62AF2AA58323}"/>
                </a:ext>
              </a:extLst>
            </p:cNvPr>
            <p:cNvSpPr/>
            <p:nvPr/>
          </p:nvSpPr>
          <p:spPr>
            <a:xfrm rot="7200000">
              <a:off x="6590264" y="5062107"/>
              <a:ext cx="621208" cy="879195"/>
            </a:xfrm>
            <a:custGeom>
              <a:avLst/>
              <a:gdLst>
                <a:gd name="connsiteX0" fmla="*/ 0 w 981781"/>
                <a:gd name="connsiteY0" fmla="*/ 1126587 h 1126587"/>
                <a:gd name="connsiteX1" fmla="*/ 490891 w 981781"/>
                <a:gd name="connsiteY1" fmla="*/ 0 h 1126587"/>
                <a:gd name="connsiteX2" fmla="*/ 981781 w 981781"/>
                <a:gd name="connsiteY2" fmla="*/ 1126587 h 1126587"/>
                <a:gd name="connsiteX3" fmla="*/ 0 w 981781"/>
                <a:gd name="connsiteY3" fmla="*/ 1126587 h 1126587"/>
                <a:gd name="connsiteX0" fmla="*/ 0 w 981781"/>
                <a:gd name="connsiteY0" fmla="*/ 1126587 h 1126587"/>
                <a:gd name="connsiteX1" fmla="*/ 490891 w 981781"/>
                <a:gd name="connsiteY1" fmla="*/ 0 h 1126587"/>
                <a:gd name="connsiteX2" fmla="*/ 981781 w 981781"/>
                <a:gd name="connsiteY2" fmla="*/ 1126587 h 1126587"/>
                <a:gd name="connsiteX3" fmla="*/ 0 w 981781"/>
                <a:gd name="connsiteY3" fmla="*/ 1126587 h 1126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81781" h="1126587">
                  <a:moveTo>
                    <a:pt x="0" y="1126587"/>
                  </a:moveTo>
                  <a:cubicBezTo>
                    <a:pt x="163630" y="751058"/>
                    <a:pt x="295511" y="-879"/>
                    <a:pt x="490891" y="0"/>
                  </a:cubicBezTo>
                  <a:cubicBezTo>
                    <a:pt x="686271" y="879"/>
                    <a:pt x="818151" y="751058"/>
                    <a:pt x="981781" y="1126587"/>
                  </a:cubicBezTo>
                  <a:lnTo>
                    <a:pt x="0" y="1126587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99FF"/>
                </a:gs>
                <a:gs pos="100000">
                  <a:srgbClr val="D60093"/>
                </a:gs>
                <a:gs pos="70000">
                  <a:srgbClr val="FF00FF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二等辺三角形 6">
              <a:extLst>
                <a:ext uri="{FF2B5EF4-FFF2-40B4-BE49-F238E27FC236}">
                  <a16:creationId xmlns:a16="http://schemas.microsoft.com/office/drawing/2014/main" id="{960FC17E-0520-4BCC-83B0-880A604EEBE2}"/>
                </a:ext>
              </a:extLst>
            </p:cNvPr>
            <p:cNvSpPr/>
            <p:nvPr/>
          </p:nvSpPr>
          <p:spPr>
            <a:xfrm rot="2700000">
              <a:off x="6691810" y="4190416"/>
              <a:ext cx="573404" cy="860768"/>
            </a:xfrm>
            <a:custGeom>
              <a:avLst/>
              <a:gdLst>
                <a:gd name="connsiteX0" fmla="*/ 0 w 981781"/>
                <a:gd name="connsiteY0" fmla="*/ 1126587 h 1126587"/>
                <a:gd name="connsiteX1" fmla="*/ 490891 w 981781"/>
                <a:gd name="connsiteY1" fmla="*/ 0 h 1126587"/>
                <a:gd name="connsiteX2" fmla="*/ 981781 w 981781"/>
                <a:gd name="connsiteY2" fmla="*/ 1126587 h 1126587"/>
                <a:gd name="connsiteX3" fmla="*/ 0 w 981781"/>
                <a:gd name="connsiteY3" fmla="*/ 1126587 h 1126587"/>
                <a:gd name="connsiteX0" fmla="*/ 0 w 981781"/>
                <a:gd name="connsiteY0" fmla="*/ 1126587 h 1126587"/>
                <a:gd name="connsiteX1" fmla="*/ 490891 w 981781"/>
                <a:gd name="connsiteY1" fmla="*/ 0 h 1126587"/>
                <a:gd name="connsiteX2" fmla="*/ 981781 w 981781"/>
                <a:gd name="connsiteY2" fmla="*/ 1126587 h 1126587"/>
                <a:gd name="connsiteX3" fmla="*/ 0 w 981781"/>
                <a:gd name="connsiteY3" fmla="*/ 1126587 h 1126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81781" h="1126587">
                  <a:moveTo>
                    <a:pt x="0" y="1126587"/>
                  </a:moveTo>
                  <a:cubicBezTo>
                    <a:pt x="163630" y="751058"/>
                    <a:pt x="295511" y="-879"/>
                    <a:pt x="490891" y="0"/>
                  </a:cubicBezTo>
                  <a:cubicBezTo>
                    <a:pt x="686271" y="879"/>
                    <a:pt x="818151" y="751058"/>
                    <a:pt x="981781" y="1126587"/>
                  </a:cubicBezTo>
                  <a:lnTo>
                    <a:pt x="0" y="1126587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99FF"/>
                </a:gs>
                <a:gs pos="100000">
                  <a:srgbClr val="D60093"/>
                </a:gs>
                <a:gs pos="70000">
                  <a:srgbClr val="FF00FF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二等辺三角形 6">
              <a:extLst>
                <a:ext uri="{FF2B5EF4-FFF2-40B4-BE49-F238E27FC236}">
                  <a16:creationId xmlns:a16="http://schemas.microsoft.com/office/drawing/2014/main" id="{EB8C85BA-DA70-42CF-BEE6-E01A8DD8D8EA}"/>
                </a:ext>
              </a:extLst>
            </p:cNvPr>
            <p:cNvSpPr/>
            <p:nvPr/>
          </p:nvSpPr>
          <p:spPr>
            <a:xfrm rot="18900000" flipH="1">
              <a:off x="5493513" y="4190417"/>
              <a:ext cx="573404" cy="860768"/>
            </a:xfrm>
            <a:custGeom>
              <a:avLst/>
              <a:gdLst>
                <a:gd name="connsiteX0" fmla="*/ 0 w 981781"/>
                <a:gd name="connsiteY0" fmla="*/ 1126587 h 1126587"/>
                <a:gd name="connsiteX1" fmla="*/ 490891 w 981781"/>
                <a:gd name="connsiteY1" fmla="*/ 0 h 1126587"/>
                <a:gd name="connsiteX2" fmla="*/ 981781 w 981781"/>
                <a:gd name="connsiteY2" fmla="*/ 1126587 h 1126587"/>
                <a:gd name="connsiteX3" fmla="*/ 0 w 981781"/>
                <a:gd name="connsiteY3" fmla="*/ 1126587 h 1126587"/>
                <a:gd name="connsiteX0" fmla="*/ 0 w 981781"/>
                <a:gd name="connsiteY0" fmla="*/ 1126587 h 1126587"/>
                <a:gd name="connsiteX1" fmla="*/ 490891 w 981781"/>
                <a:gd name="connsiteY1" fmla="*/ 0 h 1126587"/>
                <a:gd name="connsiteX2" fmla="*/ 981781 w 981781"/>
                <a:gd name="connsiteY2" fmla="*/ 1126587 h 1126587"/>
                <a:gd name="connsiteX3" fmla="*/ 0 w 981781"/>
                <a:gd name="connsiteY3" fmla="*/ 1126587 h 1126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81781" h="1126587">
                  <a:moveTo>
                    <a:pt x="0" y="1126587"/>
                  </a:moveTo>
                  <a:cubicBezTo>
                    <a:pt x="163630" y="751058"/>
                    <a:pt x="295511" y="-879"/>
                    <a:pt x="490891" y="0"/>
                  </a:cubicBezTo>
                  <a:cubicBezTo>
                    <a:pt x="686271" y="879"/>
                    <a:pt x="818151" y="751058"/>
                    <a:pt x="981781" y="1126587"/>
                  </a:cubicBezTo>
                  <a:lnTo>
                    <a:pt x="0" y="1126587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99FF"/>
                </a:gs>
                <a:gs pos="100000">
                  <a:srgbClr val="D60093"/>
                </a:gs>
                <a:gs pos="70000">
                  <a:srgbClr val="FF00FF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五角形 52">
              <a:extLst>
                <a:ext uri="{FF2B5EF4-FFF2-40B4-BE49-F238E27FC236}">
                  <a16:creationId xmlns:a16="http://schemas.microsoft.com/office/drawing/2014/main" id="{F3BECECB-139F-4092-A7E2-B43F428A7B94}"/>
                </a:ext>
              </a:extLst>
            </p:cNvPr>
            <p:cNvSpPr/>
            <p:nvPr/>
          </p:nvSpPr>
          <p:spPr>
            <a:xfrm rot="10800000">
              <a:off x="5818825" y="4584796"/>
              <a:ext cx="1108204" cy="1086119"/>
            </a:xfrm>
            <a:prstGeom prst="pentagon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2C7A558C-3F20-4AF9-96A5-21831B8A19F8}"/>
                </a:ext>
              </a:extLst>
            </p:cNvPr>
            <p:cNvSpPr/>
            <p:nvPr/>
          </p:nvSpPr>
          <p:spPr>
            <a:xfrm>
              <a:off x="5439798" y="3206132"/>
              <a:ext cx="1866256" cy="1323029"/>
            </a:xfrm>
            <a:custGeom>
              <a:avLst/>
              <a:gdLst>
                <a:gd name="connsiteX0" fmla="*/ 1221293 w 2442587"/>
                <a:gd name="connsiteY0" fmla="*/ 0 h 1624552"/>
                <a:gd name="connsiteX1" fmla="*/ 2415662 w 2442587"/>
                <a:gd name="connsiteY1" fmla="*/ 723716 h 1624552"/>
                <a:gd name="connsiteX2" fmla="*/ 2442587 w 2442587"/>
                <a:gd name="connsiteY2" fmla="*/ 812276 h 1624552"/>
                <a:gd name="connsiteX3" fmla="*/ 2415662 w 2442587"/>
                <a:gd name="connsiteY3" fmla="*/ 900836 h 1624552"/>
                <a:gd name="connsiteX4" fmla="*/ 1221293 w 2442587"/>
                <a:gd name="connsiteY4" fmla="*/ 1624552 h 1624552"/>
                <a:gd name="connsiteX5" fmla="*/ 26925 w 2442587"/>
                <a:gd name="connsiteY5" fmla="*/ 900836 h 1624552"/>
                <a:gd name="connsiteX6" fmla="*/ 0 w 2442587"/>
                <a:gd name="connsiteY6" fmla="*/ 812276 h 1624552"/>
                <a:gd name="connsiteX7" fmla="*/ 26925 w 2442587"/>
                <a:gd name="connsiteY7" fmla="*/ 723716 h 1624552"/>
                <a:gd name="connsiteX8" fmla="*/ 1221293 w 2442587"/>
                <a:gd name="connsiteY8" fmla="*/ 0 h 1624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42587" h="1624552">
                  <a:moveTo>
                    <a:pt x="1221293" y="0"/>
                  </a:moveTo>
                  <a:cubicBezTo>
                    <a:pt x="1785753" y="0"/>
                    <a:pt x="2262541" y="305200"/>
                    <a:pt x="2415662" y="723716"/>
                  </a:cubicBezTo>
                  <a:lnTo>
                    <a:pt x="2442587" y="812276"/>
                  </a:lnTo>
                  <a:lnTo>
                    <a:pt x="2415662" y="900836"/>
                  </a:lnTo>
                  <a:cubicBezTo>
                    <a:pt x="2262541" y="1319352"/>
                    <a:pt x="1785753" y="1624552"/>
                    <a:pt x="1221293" y="1624552"/>
                  </a:cubicBezTo>
                  <a:cubicBezTo>
                    <a:pt x="656834" y="1624552"/>
                    <a:pt x="180045" y="1319352"/>
                    <a:pt x="26925" y="900836"/>
                  </a:cubicBezTo>
                  <a:lnTo>
                    <a:pt x="0" y="812276"/>
                  </a:lnTo>
                  <a:lnTo>
                    <a:pt x="26925" y="723716"/>
                  </a:lnTo>
                  <a:cubicBezTo>
                    <a:pt x="180045" y="305200"/>
                    <a:pt x="656834" y="0"/>
                    <a:pt x="1221293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テキスト ボックス 54">
              <a:extLst>
                <a:ext uri="{FF2B5EF4-FFF2-40B4-BE49-F238E27FC236}">
                  <a16:creationId xmlns:a16="http://schemas.microsoft.com/office/drawing/2014/main" id="{8BE4EB7E-EE49-413E-BC44-571433F92718}"/>
                </a:ext>
              </a:extLst>
            </p:cNvPr>
            <p:cNvSpPr txBox="1"/>
            <p:nvPr/>
          </p:nvSpPr>
          <p:spPr>
            <a:xfrm rot="5400000">
              <a:off x="6040583" y="4904961"/>
              <a:ext cx="664684" cy="390153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飛騨</a:t>
              </a:r>
            </a:p>
          </p:txBody>
        </p:sp>
        <p:sp>
          <p:nvSpPr>
            <p:cNvPr id="56" name="楕円 55">
              <a:extLst>
                <a:ext uri="{FF2B5EF4-FFF2-40B4-BE49-F238E27FC236}">
                  <a16:creationId xmlns:a16="http://schemas.microsoft.com/office/drawing/2014/main" id="{955E9A91-56F6-48D0-BAC9-7D5F09F7C55F}"/>
                </a:ext>
              </a:extLst>
            </p:cNvPr>
            <p:cNvSpPr/>
            <p:nvPr/>
          </p:nvSpPr>
          <p:spPr>
            <a:xfrm>
              <a:off x="5651212" y="3270897"/>
              <a:ext cx="1443430" cy="1443430"/>
            </a:xfrm>
            <a:prstGeom prst="ellipse">
              <a:avLst/>
            </a:prstGeom>
            <a:gradFill flip="none" rotWithShape="1">
              <a:gsLst>
                <a:gs pos="0">
                  <a:srgbClr val="FF99FF"/>
                </a:gs>
                <a:gs pos="100000">
                  <a:srgbClr val="D60093"/>
                </a:gs>
                <a:gs pos="70000">
                  <a:srgbClr val="FF00FF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93509DF-D31C-4281-B498-3013CAD01105}"/>
              </a:ext>
            </a:extLst>
          </p:cNvPr>
          <p:cNvGrpSpPr/>
          <p:nvPr/>
        </p:nvGrpSpPr>
        <p:grpSpPr>
          <a:xfrm>
            <a:off x="1127757" y="909356"/>
            <a:ext cx="1998301" cy="2606176"/>
            <a:chOff x="1298216" y="756551"/>
            <a:chExt cx="2615409" cy="3411006"/>
          </a:xfrm>
        </p:grpSpPr>
        <p:sp>
          <p:nvSpPr>
            <p:cNvPr id="3" name="二等辺三角形 6">
              <a:extLst>
                <a:ext uri="{FF2B5EF4-FFF2-40B4-BE49-F238E27FC236}">
                  <a16:creationId xmlns:a16="http://schemas.microsoft.com/office/drawing/2014/main" id="{2E9D1544-8A07-4B8F-ADB6-B93605E93E9F}"/>
                </a:ext>
              </a:extLst>
            </p:cNvPr>
            <p:cNvSpPr/>
            <p:nvPr/>
          </p:nvSpPr>
          <p:spPr>
            <a:xfrm rot="14400000" flipH="1">
              <a:off x="1467045" y="3185681"/>
              <a:ext cx="813047" cy="1150705"/>
            </a:xfrm>
            <a:custGeom>
              <a:avLst/>
              <a:gdLst>
                <a:gd name="connsiteX0" fmla="*/ 0 w 981781"/>
                <a:gd name="connsiteY0" fmla="*/ 1126587 h 1126587"/>
                <a:gd name="connsiteX1" fmla="*/ 490891 w 981781"/>
                <a:gd name="connsiteY1" fmla="*/ 0 h 1126587"/>
                <a:gd name="connsiteX2" fmla="*/ 981781 w 981781"/>
                <a:gd name="connsiteY2" fmla="*/ 1126587 h 1126587"/>
                <a:gd name="connsiteX3" fmla="*/ 0 w 981781"/>
                <a:gd name="connsiteY3" fmla="*/ 1126587 h 1126587"/>
                <a:gd name="connsiteX0" fmla="*/ 0 w 981781"/>
                <a:gd name="connsiteY0" fmla="*/ 1126587 h 1126587"/>
                <a:gd name="connsiteX1" fmla="*/ 490891 w 981781"/>
                <a:gd name="connsiteY1" fmla="*/ 0 h 1126587"/>
                <a:gd name="connsiteX2" fmla="*/ 981781 w 981781"/>
                <a:gd name="connsiteY2" fmla="*/ 1126587 h 1126587"/>
                <a:gd name="connsiteX3" fmla="*/ 0 w 981781"/>
                <a:gd name="connsiteY3" fmla="*/ 1126587 h 1126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81781" h="1126587">
                  <a:moveTo>
                    <a:pt x="0" y="1126587"/>
                  </a:moveTo>
                  <a:cubicBezTo>
                    <a:pt x="163630" y="751058"/>
                    <a:pt x="295511" y="-879"/>
                    <a:pt x="490891" y="0"/>
                  </a:cubicBezTo>
                  <a:cubicBezTo>
                    <a:pt x="686271" y="879"/>
                    <a:pt x="818151" y="751058"/>
                    <a:pt x="981781" y="1126587"/>
                  </a:cubicBezTo>
                  <a:lnTo>
                    <a:pt x="0" y="1126587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6600"/>
                </a:gs>
                <a:gs pos="100000">
                  <a:srgbClr val="C00000"/>
                </a:gs>
                <a:gs pos="70000">
                  <a:srgbClr val="FF0000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" name="二等辺三角形 6">
              <a:extLst>
                <a:ext uri="{FF2B5EF4-FFF2-40B4-BE49-F238E27FC236}">
                  <a16:creationId xmlns:a16="http://schemas.microsoft.com/office/drawing/2014/main" id="{6B66507E-55E1-4249-9C48-2337FC0D8E7F}"/>
                </a:ext>
              </a:extLst>
            </p:cNvPr>
            <p:cNvSpPr/>
            <p:nvPr/>
          </p:nvSpPr>
          <p:spPr>
            <a:xfrm rot="7200000">
              <a:off x="2842186" y="3185681"/>
              <a:ext cx="813047" cy="1150705"/>
            </a:xfrm>
            <a:custGeom>
              <a:avLst/>
              <a:gdLst>
                <a:gd name="connsiteX0" fmla="*/ 0 w 981781"/>
                <a:gd name="connsiteY0" fmla="*/ 1126587 h 1126587"/>
                <a:gd name="connsiteX1" fmla="*/ 490891 w 981781"/>
                <a:gd name="connsiteY1" fmla="*/ 0 h 1126587"/>
                <a:gd name="connsiteX2" fmla="*/ 981781 w 981781"/>
                <a:gd name="connsiteY2" fmla="*/ 1126587 h 1126587"/>
                <a:gd name="connsiteX3" fmla="*/ 0 w 981781"/>
                <a:gd name="connsiteY3" fmla="*/ 1126587 h 1126587"/>
                <a:gd name="connsiteX0" fmla="*/ 0 w 981781"/>
                <a:gd name="connsiteY0" fmla="*/ 1126587 h 1126587"/>
                <a:gd name="connsiteX1" fmla="*/ 490891 w 981781"/>
                <a:gd name="connsiteY1" fmla="*/ 0 h 1126587"/>
                <a:gd name="connsiteX2" fmla="*/ 981781 w 981781"/>
                <a:gd name="connsiteY2" fmla="*/ 1126587 h 1126587"/>
                <a:gd name="connsiteX3" fmla="*/ 0 w 981781"/>
                <a:gd name="connsiteY3" fmla="*/ 1126587 h 1126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81781" h="1126587">
                  <a:moveTo>
                    <a:pt x="0" y="1126587"/>
                  </a:moveTo>
                  <a:cubicBezTo>
                    <a:pt x="163630" y="751058"/>
                    <a:pt x="295511" y="-879"/>
                    <a:pt x="490891" y="0"/>
                  </a:cubicBezTo>
                  <a:cubicBezTo>
                    <a:pt x="686271" y="879"/>
                    <a:pt x="818151" y="751058"/>
                    <a:pt x="981781" y="1126587"/>
                  </a:cubicBezTo>
                  <a:lnTo>
                    <a:pt x="0" y="1126587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6600"/>
                </a:gs>
                <a:gs pos="100000">
                  <a:srgbClr val="C00000"/>
                </a:gs>
                <a:gs pos="70000">
                  <a:srgbClr val="FF0000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" name="二等辺三角形 6">
              <a:extLst>
                <a:ext uri="{FF2B5EF4-FFF2-40B4-BE49-F238E27FC236}">
                  <a16:creationId xmlns:a16="http://schemas.microsoft.com/office/drawing/2014/main" id="{1995681E-3D12-494F-A164-A55268A7EBE3}"/>
                </a:ext>
              </a:extLst>
            </p:cNvPr>
            <p:cNvSpPr/>
            <p:nvPr/>
          </p:nvSpPr>
          <p:spPr>
            <a:xfrm rot="2700000">
              <a:off x="2975091" y="2044798"/>
              <a:ext cx="750481" cy="1126587"/>
            </a:xfrm>
            <a:custGeom>
              <a:avLst/>
              <a:gdLst>
                <a:gd name="connsiteX0" fmla="*/ 0 w 981781"/>
                <a:gd name="connsiteY0" fmla="*/ 1126587 h 1126587"/>
                <a:gd name="connsiteX1" fmla="*/ 490891 w 981781"/>
                <a:gd name="connsiteY1" fmla="*/ 0 h 1126587"/>
                <a:gd name="connsiteX2" fmla="*/ 981781 w 981781"/>
                <a:gd name="connsiteY2" fmla="*/ 1126587 h 1126587"/>
                <a:gd name="connsiteX3" fmla="*/ 0 w 981781"/>
                <a:gd name="connsiteY3" fmla="*/ 1126587 h 1126587"/>
                <a:gd name="connsiteX0" fmla="*/ 0 w 981781"/>
                <a:gd name="connsiteY0" fmla="*/ 1126587 h 1126587"/>
                <a:gd name="connsiteX1" fmla="*/ 490891 w 981781"/>
                <a:gd name="connsiteY1" fmla="*/ 0 h 1126587"/>
                <a:gd name="connsiteX2" fmla="*/ 981781 w 981781"/>
                <a:gd name="connsiteY2" fmla="*/ 1126587 h 1126587"/>
                <a:gd name="connsiteX3" fmla="*/ 0 w 981781"/>
                <a:gd name="connsiteY3" fmla="*/ 1126587 h 1126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81781" h="1126587">
                  <a:moveTo>
                    <a:pt x="0" y="1126587"/>
                  </a:moveTo>
                  <a:cubicBezTo>
                    <a:pt x="163630" y="751058"/>
                    <a:pt x="295511" y="-879"/>
                    <a:pt x="490891" y="0"/>
                  </a:cubicBezTo>
                  <a:cubicBezTo>
                    <a:pt x="686271" y="879"/>
                    <a:pt x="818151" y="751058"/>
                    <a:pt x="981781" y="1126587"/>
                  </a:cubicBezTo>
                  <a:lnTo>
                    <a:pt x="0" y="1126587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6600"/>
                </a:gs>
                <a:gs pos="100000">
                  <a:srgbClr val="C00000"/>
                </a:gs>
                <a:gs pos="70000">
                  <a:srgbClr val="FF0000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" name="二等辺三角形 6">
              <a:extLst>
                <a:ext uri="{FF2B5EF4-FFF2-40B4-BE49-F238E27FC236}">
                  <a16:creationId xmlns:a16="http://schemas.microsoft.com/office/drawing/2014/main" id="{12A1E92F-2493-4F3F-BDF2-78138EF8FE8B}"/>
                </a:ext>
              </a:extLst>
            </p:cNvPr>
            <p:cNvSpPr/>
            <p:nvPr/>
          </p:nvSpPr>
          <p:spPr>
            <a:xfrm rot="18900000" flipH="1">
              <a:off x="1406740" y="2044799"/>
              <a:ext cx="750481" cy="1126587"/>
            </a:xfrm>
            <a:custGeom>
              <a:avLst/>
              <a:gdLst>
                <a:gd name="connsiteX0" fmla="*/ 0 w 981781"/>
                <a:gd name="connsiteY0" fmla="*/ 1126587 h 1126587"/>
                <a:gd name="connsiteX1" fmla="*/ 490891 w 981781"/>
                <a:gd name="connsiteY1" fmla="*/ 0 h 1126587"/>
                <a:gd name="connsiteX2" fmla="*/ 981781 w 981781"/>
                <a:gd name="connsiteY2" fmla="*/ 1126587 h 1126587"/>
                <a:gd name="connsiteX3" fmla="*/ 0 w 981781"/>
                <a:gd name="connsiteY3" fmla="*/ 1126587 h 1126587"/>
                <a:gd name="connsiteX0" fmla="*/ 0 w 981781"/>
                <a:gd name="connsiteY0" fmla="*/ 1126587 h 1126587"/>
                <a:gd name="connsiteX1" fmla="*/ 490891 w 981781"/>
                <a:gd name="connsiteY1" fmla="*/ 0 h 1126587"/>
                <a:gd name="connsiteX2" fmla="*/ 981781 w 981781"/>
                <a:gd name="connsiteY2" fmla="*/ 1126587 h 1126587"/>
                <a:gd name="connsiteX3" fmla="*/ 0 w 981781"/>
                <a:gd name="connsiteY3" fmla="*/ 1126587 h 1126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81781" h="1126587">
                  <a:moveTo>
                    <a:pt x="0" y="1126587"/>
                  </a:moveTo>
                  <a:cubicBezTo>
                    <a:pt x="163630" y="751058"/>
                    <a:pt x="295511" y="-879"/>
                    <a:pt x="490891" y="0"/>
                  </a:cubicBezTo>
                  <a:cubicBezTo>
                    <a:pt x="686271" y="879"/>
                    <a:pt x="818151" y="751058"/>
                    <a:pt x="981781" y="1126587"/>
                  </a:cubicBezTo>
                  <a:lnTo>
                    <a:pt x="0" y="1126587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6600"/>
                </a:gs>
                <a:gs pos="100000">
                  <a:srgbClr val="C00000"/>
                </a:gs>
                <a:gs pos="70000">
                  <a:srgbClr val="FF0000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" name="五角形 6">
              <a:extLst>
                <a:ext uri="{FF2B5EF4-FFF2-40B4-BE49-F238E27FC236}">
                  <a16:creationId xmlns:a16="http://schemas.microsoft.com/office/drawing/2014/main" id="{6DD6BEBF-B7D4-41AF-9300-C3B4C5A95AFC}"/>
                </a:ext>
              </a:extLst>
            </p:cNvPr>
            <p:cNvSpPr/>
            <p:nvPr/>
          </p:nvSpPr>
          <p:spPr>
            <a:xfrm rot="10800000">
              <a:off x="1832514" y="2560969"/>
              <a:ext cx="1450436" cy="1421530"/>
            </a:xfrm>
            <a:prstGeom prst="pentagon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B8E381D7-BAB9-40A8-A674-7E0582F08BF2}"/>
                </a:ext>
              </a:extLst>
            </p:cNvPr>
            <p:cNvSpPr/>
            <p:nvPr/>
          </p:nvSpPr>
          <p:spPr>
            <a:xfrm>
              <a:off x="1336438" y="756551"/>
              <a:ext cx="2442587" cy="1731602"/>
            </a:xfrm>
            <a:custGeom>
              <a:avLst/>
              <a:gdLst>
                <a:gd name="connsiteX0" fmla="*/ 1221293 w 2442587"/>
                <a:gd name="connsiteY0" fmla="*/ 0 h 1624552"/>
                <a:gd name="connsiteX1" fmla="*/ 2415662 w 2442587"/>
                <a:gd name="connsiteY1" fmla="*/ 723716 h 1624552"/>
                <a:gd name="connsiteX2" fmla="*/ 2442587 w 2442587"/>
                <a:gd name="connsiteY2" fmla="*/ 812276 h 1624552"/>
                <a:gd name="connsiteX3" fmla="*/ 2415662 w 2442587"/>
                <a:gd name="connsiteY3" fmla="*/ 900836 h 1624552"/>
                <a:gd name="connsiteX4" fmla="*/ 1221293 w 2442587"/>
                <a:gd name="connsiteY4" fmla="*/ 1624552 h 1624552"/>
                <a:gd name="connsiteX5" fmla="*/ 26925 w 2442587"/>
                <a:gd name="connsiteY5" fmla="*/ 900836 h 1624552"/>
                <a:gd name="connsiteX6" fmla="*/ 0 w 2442587"/>
                <a:gd name="connsiteY6" fmla="*/ 812276 h 1624552"/>
                <a:gd name="connsiteX7" fmla="*/ 26925 w 2442587"/>
                <a:gd name="connsiteY7" fmla="*/ 723716 h 1624552"/>
                <a:gd name="connsiteX8" fmla="*/ 1221293 w 2442587"/>
                <a:gd name="connsiteY8" fmla="*/ 0 h 1624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42587" h="1624552">
                  <a:moveTo>
                    <a:pt x="1221293" y="0"/>
                  </a:moveTo>
                  <a:cubicBezTo>
                    <a:pt x="1785753" y="0"/>
                    <a:pt x="2262541" y="305200"/>
                    <a:pt x="2415662" y="723716"/>
                  </a:cubicBezTo>
                  <a:lnTo>
                    <a:pt x="2442587" y="812276"/>
                  </a:lnTo>
                  <a:lnTo>
                    <a:pt x="2415662" y="900836"/>
                  </a:lnTo>
                  <a:cubicBezTo>
                    <a:pt x="2262541" y="1319352"/>
                    <a:pt x="1785753" y="1624552"/>
                    <a:pt x="1221293" y="1624552"/>
                  </a:cubicBezTo>
                  <a:cubicBezTo>
                    <a:pt x="656834" y="1624552"/>
                    <a:pt x="180045" y="1319352"/>
                    <a:pt x="26925" y="900836"/>
                  </a:cubicBezTo>
                  <a:lnTo>
                    <a:pt x="0" y="812276"/>
                  </a:lnTo>
                  <a:lnTo>
                    <a:pt x="26925" y="723716"/>
                  </a:lnTo>
                  <a:cubicBezTo>
                    <a:pt x="180045" y="305200"/>
                    <a:pt x="656834" y="0"/>
                    <a:pt x="1221293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F505BBD1-EAA5-40B9-A48A-423C8B314847}"/>
                </a:ext>
              </a:extLst>
            </p:cNvPr>
            <p:cNvSpPr txBox="1"/>
            <p:nvPr/>
          </p:nvSpPr>
          <p:spPr>
            <a:xfrm rot="5400000">
              <a:off x="2122755" y="2980007"/>
              <a:ext cx="869950" cy="510638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飛騨</a:t>
              </a:r>
            </a:p>
          </p:txBody>
        </p: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9E40F0BE-2720-46AC-9A35-AE9CAF241F00}"/>
                </a:ext>
              </a:extLst>
            </p:cNvPr>
            <p:cNvGrpSpPr/>
            <p:nvPr/>
          </p:nvGrpSpPr>
          <p:grpSpPr>
            <a:xfrm>
              <a:off x="2641218" y="2340862"/>
              <a:ext cx="857374" cy="1286256"/>
              <a:chOff x="2641218" y="2340862"/>
              <a:chExt cx="857374" cy="1286256"/>
            </a:xfrm>
          </p:grpSpPr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E029FFF8-DC3C-414A-AB29-7D6105B87BB3}"/>
                  </a:ext>
                </a:extLst>
              </p:cNvPr>
              <p:cNvSpPr/>
              <p:nvPr/>
            </p:nvSpPr>
            <p:spPr>
              <a:xfrm>
                <a:off x="2641218" y="2340862"/>
                <a:ext cx="857374" cy="1286256"/>
              </a:xfrm>
              <a:custGeom>
                <a:avLst/>
                <a:gdLst>
                  <a:gd name="connsiteX0" fmla="*/ 652477 w 857374"/>
                  <a:gd name="connsiteY0" fmla="*/ 0 h 1286256"/>
                  <a:gd name="connsiteX1" fmla="*/ 646590 w 857374"/>
                  <a:gd name="connsiteY1" fmla="*/ 132411 h 1286256"/>
                  <a:gd name="connsiteX2" fmla="*/ 857374 w 857374"/>
                  <a:gd name="connsiteY2" fmla="*/ 1286256 h 1286256"/>
                  <a:gd name="connsiteX3" fmla="*/ 1975 w 857374"/>
                  <a:gd name="connsiteY3" fmla="*/ 364951 h 1286256"/>
                  <a:gd name="connsiteX4" fmla="*/ 0 w 857374"/>
                  <a:gd name="connsiteY4" fmla="*/ 347845 h 1286256"/>
                  <a:gd name="connsiteX5" fmla="*/ 19173 w 857374"/>
                  <a:gd name="connsiteY5" fmla="*/ 346877 h 1286256"/>
                  <a:gd name="connsiteX6" fmla="*/ 590522 w 857374"/>
                  <a:gd name="connsiteY6" fmla="*/ 75089 h 1286256"/>
                  <a:gd name="connsiteX7" fmla="*/ 652477 w 857374"/>
                  <a:gd name="connsiteY7" fmla="*/ 0 h 1286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57374" h="1286256">
                    <a:moveTo>
                      <a:pt x="652477" y="0"/>
                    </a:moveTo>
                    <a:lnTo>
                      <a:pt x="646590" y="132411"/>
                    </a:lnTo>
                    <a:cubicBezTo>
                      <a:pt x="646590" y="528234"/>
                      <a:pt x="716852" y="924056"/>
                      <a:pt x="857374" y="1286256"/>
                    </a:cubicBezTo>
                    <a:cubicBezTo>
                      <a:pt x="435431" y="1286256"/>
                      <a:pt x="83392" y="890739"/>
                      <a:pt x="1975" y="364951"/>
                    </a:cubicBezTo>
                    <a:lnTo>
                      <a:pt x="0" y="347845"/>
                    </a:lnTo>
                    <a:lnTo>
                      <a:pt x="19173" y="346877"/>
                    </a:lnTo>
                    <a:cubicBezTo>
                      <a:pt x="241454" y="324303"/>
                      <a:pt x="440952" y="224660"/>
                      <a:pt x="590522" y="75089"/>
                    </a:cubicBezTo>
                    <a:lnTo>
                      <a:pt x="652477" y="0"/>
                    </a:lnTo>
                    <a:close/>
                  </a:path>
                </a:pathLst>
              </a:custGeom>
              <a:pattFill prst="plaid">
                <a:fgClr>
                  <a:srgbClr val="002060"/>
                </a:fgClr>
                <a:bgClr>
                  <a:schemeClr val="accent5">
                    <a:lumMod val="75000"/>
                  </a:schemeClr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D57C4591-E819-4375-AA58-CA647D0C4DBC}"/>
                  </a:ext>
                </a:extLst>
              </p:cNvPr>
              <p:cNvSpPr/>
              <p:nvPr/>
            </p:nvSpPr>
            <p:spPr>
              <a:xfrm>
                <a:off x="2641218" y="2672036"/>
                <a:ext cx="857374" cy="955082"/>
              </a:xfrm>
              <a:custGeom>
                <a:avLst/>
                <a:gdLst>
                  <a:gd name="connsiteX0" fmla="*/ 101356 w 857374"/>
                  <a:gd name="connsiteY0" fmla="*/ 0 h 955082"/>
                  <a:gd name="connsiteX1" fmla="*/ 125909 w 857374"/>
                  <a:gd name="connsiteY1" fmla="*/ 116658 h 955082"/>
                  <a:gd name="connsiteX2" fmla="*/ 783923 w 857374"/>
                  <a:gd name="connsiteY2" fmla="*/ 877747 h 955082"/>
                  <a:gd name="connsiteX3" fmla="*/ 833729 w 857374"/>
                  <a:gd name="connsiteY3" fmla="*/ 883948 h 955082"/>
                  <a:gd name="connsiteX4" fmla="*/ 857374 w 857374"/>
                  <a:gd name="connsiteY4" fmla="*/ 955082 h 955082"/>
                  <a:gd name="connsiteX5" fmla="*/ 1975 w 857374"/>
                  <a:gd name="connsiteY5" fmla="*/ 33777 h 955082"/>
                  <a:gd name="connsiteX6" fmla="*/ 0 w 857374"/>
                  <a:gd name="connsiteY6" fmla="*/ 16671 h 955082"/>
                  <a:gd name="connsiteX7" fmla="*/ 19173 w 857374"/>
                  <a:gd name="connsiteY7" fmla="*/ 15703 h 955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57374" h="955082">
                    <a:moveTo>
                      <a:pt x="101356" y="0"/>
                    </a:moveTo>
                    <a:lnTo>
                      <a:pt x="125909" y="116658"/>
                    </a:lnTo>
                    <a:cubicBezTo>
                      <a:pt x="235361" y="508349"/>
                      <a:pt x="482925" y="801876"/>
                      <a:pt x="783923" y="877747"/>
                    </a:cubicBezTo>
                    <a:lnTo>
                      <a:pt x="833729" y="883948"/>
                    </a:lnTo>
                    <a:lnTo>
                      <a:pt x="857374" y="955082"/>
                    </a:lnTo>
                    <a:cubicBezTo>
                      <a:pt x="435431" y="955082"/>
                      <a:pt x="83392" y="559565"/>
                      <a:pt x="1975" y="33777"/>
                    </a:cubicBezTo>
                    <a:lnTo>
                      <a:pt x="0" y="16671"/>
                    </a:lnTo>
                    <a:lnTo>
                      <a:pt x="19173" y="15703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B8F9F3B8-0543-4167-A2A3-D3A4C955DF3B}"/>
                </a:ext>
              </a:extLst>
            </p:cNvPr>
            <p:cNvGrpSpPr/>
            <p:nvPr/>
          </p:nvGrpSpPr>
          <p:grpSpPr>
            <a:xfrm flipH="1">
              <a:off x="1621468" y="2340862"/>
              <a:ext cx="857374" cy="1286256"/>
              <a:chOff x="2641218" y="2340862"/>
              <a:chExt cx="857374" cy="1286256"/>
            </a:xfrm>
          </p:grpSpPr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18DF8042-550A-4D21-A055-DF4C8D2270BF}"/>
                  </a:ext>
                </a:extLst>
              </p:cNvPr>
              <p:cNvSpPr/>
              <p:nvPr/>
            </p:nvSpPr>
            <p:spPr>
              <a:xfrm>
                <a:off x="2641218" y="2340862"/>
                <a:ext cx="857374" cy="1286256"/>
              </a:xfrm>
              <a:custGeom>
                <a:avLst/>
                <a:gdLst>
                  <a:gd name="connsiteX0" fmla="*/ 652477 w 857374"/>
                  <a:gd name="connsiteY0" fmla="*/ 0 h 1286256"/>
                  <a:gd name="connsiteX1" fmla="*/ 646590 w 857374"/>
                  <a:gd name="connsiteY1" fmla="*/ 132411 h 1286256"/>
                  <a:gd name="connsiteX2" fmla="*/ 857374 w 857374"/>
                  <a:gd name="connsiteY2" fmla="*/ 1286256 h 1286256"/>
                  <a:gd name="connsiteX3" fmla="*/ 1975 w 857374"/>
                  <a:gd name="connsiteY3" fmla="*/ 364951 h 1286256"/>
                  <a:gd name="connsiteX4" fmla="*/ 0 w 857374"/>
                  <a:gd name="connsiteY4" fmla="*/ 347845 h 1286256"/>
                  <a:gd name="connsiteX5" fmla="*/ 19173 w 857374"/>
                  <a:gd name="connsiteY5" fmla="*/ 346877 h 1286256"/>
                  <a:gd name="connsiteX6" fmla="*/ 590522 w 857374"/>
                  <a:gd name="connsiteY6" fmla="*/ 75089 h 1286256"/>
                  <a:gd name="connsiteX7" fmla="*/ 652477 w 857374"/>
                  <a:gd name="connsiteY7" fmla="*/ 0 h 1286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57374" h="1286256">
                    <a:moveTo>
                      <a:pt x="652477" y="0"/>
                    </a:moveTo>
                    <a:lnTo>
                      <a:pt x="646590" y="132411"/>
                    </a:lnTo>
                    <a:cubicBezTo>
                      <a:pt x="646590" y="528234"/>
                      <a:pt x="716852" y="924056"/>
                      <a:pt x="857374" y="1286256"/>
                    </a:cubicBezTo>
                    <a:cubicBezTo>
                      <a:pt x="435431" y="1286256"/>
                      <a:pt x="83392" y="890739"/>
                      <a:pt x="1975" y="364951"/>
                    </a:cubicBezTo>
                    <a:lnTo>
                      <a:pt x="0" y="347845"/>
                    </a:lnTo>
                    <a:lnTo>
                      <a:pt x="19173" y="346877"/>
                    </a:lnTo>
                    <a:cubicBezTo>
                      <a:pt x="241454" y="324303"/>
                      <a:pt x="440952" y="224660"/>
                      <a:pt x="590522" y="75089"/>
                    </a:cubicBezTo>
                    <a:lnTo>
                      <a:pt x="652477" y="0"/>
                    </a:lnTo>
                    <a:close/>
                  </a:path>
                </a:pathLst>
              </a:custGeom>
              <a:pattFill prst="plaid">
                <a:fgClr>
                  <a:srgbClr val="002060"/>
                </a:fgClr>
                <a:bgClr>
                  <a:schemeClr val="accent5">
                    <a:lumMod val="75000"/>
                  </a:schemeClr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849D0F2F-6E5A-4011-8380-F87D38C9A6A4}"/>
                  </a:ext>
                </a:extLst>
              </p:cNvPr>
              <p:cNvSpPr/>
              <p:nvPr/>
            </p:nvSpPr>
            <p:spPr>
              <a:xfrm>
                <a:off x="2641218" y="2672036"/>
                <a:ext cx="857374" cy="955082"/>
              </a:xfrm>
              <a:custGeom>
                <a:avLst/>
                <a:gdLst>
                  <a:gd name="connsiteX0" fmla="*/ 101356 w 857374"/>
                  <a:gd name="connsiteY0" fmla="*/ 0 h 955082"/>
                  <a:gd name="connsiteX1" fmla="*/ 125909 w 857374"/>
                  <a:gd name="connsiteY1" fmla="*/ 116658 h 955082"/>
                  <a:gd name="connsiteX2" fmla="*/ 783923 w 857374"/>
                  <a:gd name="connsiteY2" fmla="*/ 877747 h 955082"/>
                  <a:gd name="connsiteX3" fmla="*/ 833729 w 857374"/>
                  <a:gd name="connsiteY3" fmla="*/ 883948 h 955082"/>
                  <a:gd name="connsiteX4" fmla="*/ 857374 w 857374"/>
                  <a:gd name="connsiteY4" fmla="*/ 955082 h 955082"/>
                  <a:gd name="connsiteX5" fmla="*/ 1975 w 857374"/>
                  <a:gd name="connsiteY5" fmla="*/ 33777 h 955082"/>
                  <a:gd name="connsiteX6" fmla="*/ 0 w 857374"/>
                  <a:gd name="connsiteY6" fmla="*/ 16671 h 955082"/>
                  <a:gd name="connsiteX7" fmla="*/ 19173 w 857374"/>
                  <a:gd name="connsiteY7" fmla="*/ 15703 h 955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57374" h="955082">
                    <a:moveTo>
                      <a:pt x="101356" y="0"/>
                    </a:moveTo>
                    <a:lnTo>
                      <a:pt x="125909" y="116658"/>
                    </a:lnTo>
                    <a:cubicBezTo>
                      <a:pt x="235361" y="508349"/>
                      <a:pt x="482925" y="801876"/>
                      <a:pt x="783923" y="877747"/>
                    </a:cubicBezTo>
                    <a:lnTo>
                      <a:pt x="833729" y="883948"/>
                    </a:lnTo>
                    <a:lnTo>
                      <a:pt x="857374" y="955082"/>
                    </a:lnTo>
                    <a:cubicBezTo>
                      <a:pt x="435431" y="955082"/>
                      <a:pt x="83392" y="559565"/>
                      <a:pt x="1975" y="33777"/>
                    </a:cubicBezTo>
                    <a:lnTo>
                      <a:pt x="0" y="16671"/>
                    </a:lnTo>
                    <a:lnTo>
                      <a:pt x="19173" y="15703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" name="楕円 11">
              <a:extLst>
                <a:ext uri="{FF2B5EF4-FFF2-40B4-BE49-F238E27FC236}">
                  <a16:creationId xmlns:a16="http://schemas.microsoft.com/office/drawing/2014/main" id="{CEA19155-C2DC-4D15-8C2E-BEE73C88D9E8}"/>
                </a:ext>
              </a:extLst>
            </p:cNvPr>
            <p:cNvSpPr/>
            <p:nvPr/>
          </p:nvSpPr>
          <p:spPr>
            <a:xfrm>
              <a:off x="1613140" y="841316"/>
              <a:ext cx="1889185" cy="1889185"/>
            </a:xfrm>
            <a:prstGeom prst="ellipse">
              <a:avLst/>
            </a:prstGeom>
            <a:gradFill flip="none" rotWithShape="1">
              <a:gsLst>
                <a:gs pos="0">
                  <a:srgbClr val="FF6600"/>
                </a:gs>
                <a:gs pos="100000">
                  <a:srgbClr val="C00000"/>
                </a:gs>
                <a:gs pos="70000">
                  <a:srgbClr val="FF0000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974D3AA3-699B-42D6-B8FD-6B36241DD169}"/>
                </a:ext>
              </a:extLst>
            </p:cNvPr>
            <p:cNvGrpSpPr/>
            <p:nvPr/>
          </p:nvGrpSpPr>
          <p:grpSpPr>
            <a:xfrm>
              <a:off x="2158786" y="3209925"/>
              <a:ext cx="801478" cy="429472"/>
              <a:chOff x="2158786" y="3209925"/>
              <a:chExt cx="801478" cy="429472"/>
            </a:xfrm>
          </p:grpSpPr>
          <p:sp>
            <p:nvSpPr>
              <p:cNvPr id="14" name="四角形: 角を丸くする 13">
                <a:extLst>
                  <a:ext uri="{FF2B5EF4-FFF2-40B4-BE49-F238E27FC236}">
                    <a16:creationId xmlns:a16="http://schemas.microsoft.com/office/drawing/2014/main" id="{58F72E7D-07F4-417A-9428-A9E056AA63EA}"/>
                  </a:ext>
                </a:extLst>
              </p:cNvPr>
              <p:cNvSpPr/>
              <p:nvPr/>
            </p:nvSpPr>
            <p:spPr>
              <a:xfrm>
                <a:off x="2164419" y="3215613"/>
                <a:ext cx="781187" cy="51984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円: 塗りつぶしなし 14">
                <a:extLst>
                  <a:ext uri="{FF2B5EF4-FFF2-40B4-BE49-F238E27FC236}">
                    <a16:creationId xmlns:a16="http://schemas.microsoft.com/office/drawing/2014/main" id="{6B23AFE0-8AFF-428E-B8AC-45A6BFB40534}"/>
                  </a:ext>
                </a:extLst>
              </p:cNvPr>
              <p:cNvSpPr/>
              <p:nvPr/>
            </p:nvSpPr>
            <p:spPr>
              <a:xfrm rot="1800000">
                <a:off x="2521734" y="3263451"/>
                <a:ext cx="438530" cy="200388"/>
              </a:xfrm>
              <a:prstGeom prst="donut">
                <a:avLst>
                  <a:gd name="adj" fmla="val 18126"/>
                </a:avLst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円: 塗りつぶしなし 15">
                <a:extLst>
                  <a:ext uri="{FF2B5EF4-FFF2-40B4-BE49-F238E27FC236}">
                    <a16:creationId xmlns:a16="http://schemas.microsoft.com/office/drawing/2014/main" id="{C2FC4DA1-A5E4-4C65-9AB4-2E2CEBB2E512}"/>
                  </a:ext>
                </a:extLst>
              </p:cNvPr>
              <p:cNvSpPr/>
              <p:nvPr/>
            </p:nvSpPr>
            <p:spPr>
              <a:xfrm rot="19800000" flipH="1">
                <a:off x="2158786" y="3263451"/>
                <a:ext cx="438530" cy="200388"/>
              </a:xfrm>
              <a:prstGeom prst="donut">
                <a:avLst>
                  <a:gd name="adj" fmla="val 18126"/>
                </a:avLst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四角形: 角を丸くする 16">
                <a:extLst>
                  <a:ext uri="{FF2B5EF4-FFF2-40B4-BE49-F238E27FC236}">
                    <a16:creationId xmlns:a16="http://schemas.microsoft.com/office/drawing/2014/main" id="{F00974D5-2C71-4BDE-8ACA-50B8A9BD6B1D}"/>
                  </a:ext>
                </a:extLst>
              </p:cNvPr>
              <p:cNvSpPr/>
              <p:nvPr/>
            </p:nvSpPr>
            <p:spPr>
              <a:xfrm rot="17252331">
                <a:off x="2310156" y="3408284"/>
                <a:ext cx="416504" cy="45720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四角形: 角を丸くする 17">
                <a:extLst>
                  <a:ext uri="{FF2B5EF4-FFF2-40B4-BE49-F238E27FC236}">
                    <a16:creationId xmlns:a16="http://schemas.microsoft.com/office/drawing/2014/main" id="{4D814AA5-AAD7-4735-A49E-B148E9DCFFBF}"/>
                  </a:ext>
                </a:extLst>
              </p:cNvPr>
              <p:cNvSpPr/>
              <p:nvPr/>
            </p:nvSpPr>
            <p:spPr>
              <a:xfrm rot="15300000">
                <a:off x="2388738" y="3408285"/>
                <a:ext cx="416504" cy="45720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四角形: 角を丸くする 18">
                <a:extLst>
                  <a:ext uri="{FF2B5EF4-FFF2-40B4-BE49-F238E27FC236}">
                    <a16:creationId xmlns:a16="http://schemas.microsoft.com/office/drawing/2014/main" id="{BFA953E7-BBE7-4B55-A2AE-48D683BBD4C5}"/>
                  </a:ext>
                </a:extLst>
              </p:cNvPr>
              <p:cNvSpPr/>
              <p:nvPr/>
            </p:nvSpPr>
            <p:spPr>
              <a:xfrm>
                <a:off x="2514810" y="3209925"/>
                <a:ext cx="100150" cy="63360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B1B7597D-0609-4D65-92A7-6F04BBF545E2}"/>
              </a:ext>
            </a:extLst>
          </p:cNvPr>
          <p:cNvGrpSpPr/>
          <p:nvPr/>
        </p:nvGrpSpPr>
        <p:grpSpPr>
          <a:xfrm>
            <a:off x="4042448" y="909356"/>
            <a:ext cx="1998301" cy="2606176"/>
            <a:chOff x="1298216" y="756551"/>
            <a:chExt cx="2615409" cy="3411006"/>
          </a:xfrm>
        </p:grpSpPr>
        <p:sp>
          <p:nvSpPr>
            <p:cNvPr id="25" name="二等辺三角形 6">
              <a:extLst>
                <a:ext uri="{FF2B5EF4-FFF2-40B4-BE49-F238E27FC236}">
                  <a16:creationId xmlns:a16="http://schemas.microsoft.com/office/drawing/2014/main" id="{C161CA9D-BFA7-4F51-BD53-5266135C32BF}"/>
                </a:ext>
              </a:extLst>
            </p:cNvPr>
            <p:cNvSpPr/>
            <p:nvPr/>
          </p:nvSpPr>
          <p:spPr>
            <a:xfrm rot="14400000" flipH="1">
              <a:off x="1467045" y="3185681"/>
              <a:ext cx="813047" cy="1150705"/>
            </a:xfrm>
            <a:custGeom>
              <a:avLst/>
              <a:gdLst>
                <a:gd name="connsiteX0" fmla="*/ 0 w 981781"/>
                <a:gd name="connsiteY0" fmla="*/ 1126587 h 1126587"/>
                <a:gd name="connsiteX1" fmla="*/ 490891 w 981781"/>
                <a:gd name="connsiteY1" fmla="*/ 0 h 1126587"/>
                <a:gd name="connsiteX2" fmla="*/ 981781 w 981781"/>
                <a:gd name="connsiteY2" fmla="*/ 1126587 h 1126587"/>
                <a:gd name="connsiteX3" fmla="*/ 0 w 981781"/>
                <a:gd name="connsiteY3" fmla="*/ 1126587 h 1126587"/>
                <a:gd name="connsiteX0" fmla="*/ 0 w 981781"/>
                <a:gd name="connsiteY0" fmla="*/ 1126587 h 1126587"/>
                <a:gd name="connsiteX1" fmla="*/ 490891 w 981781"/>
                <a:gd name="connsiteY1" fmla="*/ 0 h 1126587"/>
                <a:gd name="connsiteX2" fmla="*/ 981781 w 981781"/>
                <a:gd name="connsiteY2" fmla="*/ 1126587 h 1126587"/>
                <a:gd name="connsiteX3" fmla="*/ 0 w 981781"/>
                <a:gd name="connsiteY3" fmla="*/ 1126587 h 1126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81781" h="1126587">
                  <a:moveTo>
                    <a:pt x="0" y="1126587"/>
                  </a:moveTo>
                  <a:cubicBezTo>
                    <a:pt x="163630" y="751058"/>
                    <a:pt x="295511" y="-879"/>
                    <a:pt x="490891" y="0"/>
                  </a:cubicBezTo>
                  <a:cubicBezTo>
                    <a:pt x="686271" y="879"/>
                    <a:pt x="818151" y="751058"/>
                    <a:pt x="981781" y="1126587"/>
                  </a:cubicBezTo>
                  <a:lnTo>
                    <a:pt x="0" y="1126587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FF99"/>
                </a:gs>
                <a:gs pos="100000">
                  <a:srgbClr val="FFC000"/>
                </a:gs>
                <a:gs pos="70000">
                  <a:srgbClr val="FFFF00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二等辺三角形 6">
              <a:extLst>
                <a:ext uri="{FF2B5EF4-FFF2-40B4-BE49-F238E27FC236}">
                  <a16:creationId xmlns:a16="http://schemas.microsoft.com/office/drawing/2014/main" id="{1A3036CA-F6FD-48F2-8A27-C513C4D7F33D}"/>
                </a:ext>
              </a:extLst>
            </p:cNvPr>
            <p:cNvSpPr/>
            <p:nvPr/>
          </p:nvSpPr>
          <p:spPr>
            <a:xfrm rot="7200000">
              <a:off x="2842186" y="3185681"/>
              <a:ext cx="813047" cy="1150705"/>
            </a:xfrm>
            <a:custGeom>
              <a:avLst/>
              <a:gdLst>
                <a:gd name="connsiteX0" fmla="*/ 0 w 981781"/>
                <a:gd name="connsiteY0" fmla="*/ 1126587 h 1126587"/>
                <a:gd name="connsiteX1" fmla="*/ 490891 w 981781"/>
                <a:gd name="connsiteY1" fmla="*/ 0 h 1126587"/>
                <a:gd name="connsiteX2" fmla="*/ 981781 w 981781"/>
                <a:gd name="connsiteY2" fmla="*/ 1126587 h 1126587"/>
                <a:gd name="connsiteX3" fmla="*/ 0 w 981781"/>
                <a:gd name="connsiteY3" fmla="*/ 1126587 h 1126587"/>
                <a:gd name="connsiteX0" fmla="*/ 0 w 981781"/>
                <a:gd name="connsiteY0" fmla="*/ 1126587 h 1126587"/>
                <a:gd name="connsiteX1" fmla="*/ 490891 w 981781"/>
                <a:gd name="connsiteY1" fmla="*/ 0 h 1126587"/>
                <a:gd name="connsiteX2" fmla="*/ 981781 w 981781"/>
                <a:gd name="connsiteY2" fmla="*/ 1126587 h 1126587"/>
                <a:gd name="connsiteX3" fmla="*/ 0 w 981781"/>
                <a:gd name="connsiteY3" fmla="*/ 1126587 h 1126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81781" h="1126587">
                  <a:moveTo>
                    <a:pt x="0" y="1126587"/>
                  </a:moveTo>
                  <a:cubicBezTo>
                    <a:pt x="163630" y="751058"/>
                    <a:pt x="295511" y="-879"/>
                    <a:pt x="490891" y="0"/>
                  </a:cubicBezTo>
                  <a:cubicBezTo>
                    <a:pt x="686271" y="879"/>
                    <a:pt x="818151" y="751058"/>
                    <a:pt x="981781" y="1126587"/>
                  </a:cubicBezTo>
                  <a:lnTo>
                    <a:pt x="0" y="1126587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FF99"/>
                </a:gs>
                <a:gs pos="100000">
                  <a:srgbClr val="FFC000"/>
                </a:gs>
                <a:gs pos="70000">
                  <a:srgbClr val="FFFF00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二等辺三角形 6">
              <a:extLst>
                <a:ext uri="{FF2B5EF4-FFF2-40B4-BE49-F238E27FC236}">
                  <a16:creationId xmlns:a16="http://schemas.microsoft.com/office/drawing/2014/main" id="{37525079-FE0F-4A63-93B9-5B89A7522DDD}"/>
                </a:ext>
              </a:extLst>
            </p:cNvPr>
            <p:cNvSpPr/>
            <p:nvPr/>
          </p:nvSpPr>
          <p:spPr>
            <a:xfrm rot="2700000">
              <a:off x="2975091" y="2044798"/>
              <a:ext cx="750481" cy="1126587"/>
            </a:xfrm>
            <a:custGeom>
              <a:avLst/>
              <a:gdLst>
                <a:gd name="connsiteX0" fmla="*/ 0 w 981781"/>
                <a:gd name="connsiteY0" fmla="*/ 1126587 h 1126587"/>
                <a:gd name="connsiteX1" fmla="*/ 490891 w 981781"/>
                <a:gd name="connsiteY1" fmla="*/ 0 h 1126587"/>
                <a:gd name="connsiteX2" fmla="*/ 981781 w 981781"/>
                <a:gd name="connsiteY2" fmla="*/ 1126587 h 1126587"/>
                <a:gd name="connsiteX3" fmla="*/ 0 w 981781"/>
                <a:gd name="connsiteY3" fmla="*/ 1126587 h 1126587"/>
                <a:gd name="connsiteX0" fmla="*/ 0 w 981781"/>
                <a:gd name="connsiteY0" fmla="*/ 1126587 h 1126587"/>
                <a:gd name="connsiteX1" fmla="*/ 490891 w 981781"/>
                <a:gd name="connsiteY1" fmla="*/ 0 h 1126587"/>
                <a:gd name="connsiteX2" fmla="*/ 981781 w 981781"/>
                <a:gd name="connsiteY2" fmla="*/ 1126587 h 1126587"/>
                <a:gd name="connsiteX3" fmla="*/ 0 w 981781"/>
                <a:gd name="connsiteY3" fmla="*/ 1126587 h 1126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81781" h="1126587">
                  <a:moveTo>
                    <a:pt x="0" y="1126587"/>
                  </a:moveTo>
                  <a:cubicBezTo>
                    <a:pt x="163630" y="751058"/>
                    <a:pt x="295511" y="-879"/>
                    <a:pt x="490891" y="0"/>
                  </a:cubicBezTo>
                  <a:cubicBezTo>
                    <a:pt x="686271" y="879"/>
                    <a:pt x="818151" y="751058"/>
                    <a:pt x="981781" y="1126587"/>
                  </a:cubicBezTo>
                  <a:lnTo>
                    <a:pt x="0" y="1126587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FF99"/>
                </a:gs>
                <a:gs pos="100000">
                  <a:srgbClr val="FFC000"/>
                </a:gs>
                <a:gs pos="70000">
                  <a:srgbClr val="FFFF00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二等辺三角形 6">
              <a:extLst>
                <a:ext uri="{FF2B5EF4-FFF2-40B4-BE49-F238E27FC236}">
                  <a16:creationId xmlns:a16="http://schemas.microsoft.com/office/drawing/2014/main" id="{16E33AD6-BCE9-4C76-9F3F-658A59B33A1C}"/>
                </a:ext>
              </a:extLst>
            </p:cNvPr>
            <p:cNvSpPr/>
            <p:nvPr/>
          </p:nvSpPr>
          <p:spPr>
            <a:xfrm rot="18900000" flipH="1">
              <a:off x="1406740" y="2044799"/>
              <a:ext cx="750481" cy="1126587"/>
            </a:xfrm>
            <a:custGeom>
              <a:avLst/>
              <a:gdLst>
                <a:gd name="connsiteX0" fmla="*/ 0 w 981781"/>
                <a:gd name="connsiteY0" fmla="*/ 1126587 h 1126587"/>
                <a:gd name="connsiteX1" fmla="*/ 490891 w 981781"/>
                <a:gd name="connsiteY1" fmla="*/ 0 h 1126587"/>
                <a:gd name="connsiteX2" fmla="*/ 981781 w 981781"/>
                <a:gd name="connsiteY2" fmla="*/ 1126587 h 1126587"/>
                <a:gd name="connsiteX3" fmla="*/ 0 w 981781"/>
                <a:gd name="connsiteY3" fmla="*/ 1126587 h 1126587"/>
                <a:gd name="connsiteX0" fmla="*/ 0 w 981781"/>
                <a:gd name="connsiteY0" fmla="*/ 1126587 h 1126587"/>
                <a:gd name="connsiteX1" fmla="*/ 490891 w 981781"/>
                <a:gd name="connsiteY1" fmla="*/ 0 h 1126587"/>
                <a:gd name="connsiteX2" fmla="*/ 981781 w 981781"/>
                <a:gd name="connsiteY2" fmla="*/ 1126587 h 1126587"/>
                <a:gd name="connsiteX3" fmla="*/ 0 w 981781"/>
                <a:gd name="connsiteY3" fmla="*/ 1126587 h 1126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81781" h="1126587">
                  <a:moveTo>
                    <a:pt x="0" y="1126587"/>
                  </a:moveTo>
                  <a:cubicBezTo>
                    <a:pt x="163630" y="751058"/>
                    <a:pt x="295511" y="-879"/>
                    <a:pt x="490891" y="0"/>
                  </a:cubicBezTo>
                  <a:cubicBezTo>
                    <a:pt x="686271" y="879"/>
                    <a:pt x="818151" y="751058"/>
                    <a:pt x="981781" y="1126587"/>
                  </a:cubicBezTo>
                  <a:lnTo>
                    <a:pt x="0" y="1126587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FF99"/>
                </a:gs>
                <a:gs pos="100000">
                  <a:srgbClr val="FFC000"/>
                </a:gs>
                <a:gs pos="70000">
                  <a:srgbClr val="FFFF00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五角形 28">
              <a:extLst>
                <a:ext uri="{FF2B5EF4-FFF2-40B4-BE49-F238E27FC236}">
                  <a16:creationId xmlns:a16="http://schemas.microsoft.com/office/drawing/2014/main" id="{6BA84B32-4782-496C-A3EA-853A3E4B0238}"/>
                </a:ext>
              </a:extLst>
            </p:cNvPr>
            <p:cNvSpPr/>
            <p:nvPr/>
          </p:nvSpPr>
          <p:spPr>
            <a:xfrm rot="10800000">
              <a:off x="1832514" y="2560969"/>
              <a:ext cx="1450436" cy="1421530"/>
            </a:xfrm>
            <a:prstGeom prst="pentagon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6C111BBD-D274-4E69-A468-20C52357E55B}"/>
                </a:ext>
              </a:extLst>
            </p:cNvPr>
            <p:cNvSpPr/>
            <p:nvPr/>
          </p:nvSpPr>
          <p:spPr>
            <a:xfrm>
              <a:off x="1336438" y="756551"/>
              <a:ext cx="2442587" cy="1731602"/>
            </a:xfrm>
            <a:custGeom>
              <a:avLst/>
              <a:gdLst>
                <a:gd name="connsiteX0" fmla="*/ 1221293 w 2442587"/>
                <a:gd name="connsiteY0" fmla="*/ 0 h 1624552"/>
                <a:gd name="connsiteX1" fmla="*/ 2415662 w 2442587"/>
                <a:gd name="connsiteY1" fmla="*/ 723716 h 1624552"/>
                <a:gd name="connsiteX2" fmla="*/ 2442587 w 2442587"/>
                <a:gd name="connsiteY2" fmla="*/ 812276 h 1624552"/>
                <a:gd name="connsiteX3" fmla="*/ 2415662 w 2442587"/>
                <a:gd name="connsiteY3" fmla="*/ 900836 h 1624552"/>
                <a:gd name="connsiteX4" fmla="*/ 1221293 w 2442587"/>
                <a:gd name="connsiteY4" fmla="*/ 1624552 h 1624552"/>
                <a:gd name="connsiteX5" fmla="*/ 26925 w 2442587"/>
                <a:gd name="connsiteY5" fmla="*/ 900836 h 1624552"/>
                <a:gd name="connsiteX6" fmla="*/ 0 w 2442587"/>
                <a:gd name="connsiteY6" fmla="*/ 812276 h 1624552"/>
                <a:gd name="connsiteX7" fmla="*/ 26925 w 2442587"/>
                <a:gd name="connsiteY7" fmla="*/ 723716 h 1624552"/>
                <a:gd name="connsiteX8" fmla="*/ 1221293 w 2442587"/>
                <a:gd name="connsiteY8" fmla="*/ 0 h 1624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42587" h="1624552">
                  <a:moveTo>
                    <a:pt x="1221293" y="0"/>
                  </a:moveTo>
                  <a:cubicBezTo>
                    <a:pt x="1785753" y="0"/>
                    <a:pt x="2262541" y="305200"/>
                    <a:pt x="2415662" y="723716"/>
                  </a:cubicBezTo>
                  <a:lnTo>
                    <a:pt x="2442587" y="812276"/>
                  </a:lnTo>
                  <a:lnTo>
                    <a:pt x="2415662" y="900836"/>
                  </a:lnTo>
                  <a:cubicBezTo>
                    <a:pt x="2262541" y="1319352"/>
                    <a:pt x="1785753" y="1624552"/>
                    <a:pt x="1221293" y="1624552"/>
                  </a:cubicBezTo>
                  <a:cubicBezTo>
                    <a:pt x="656834" y="1624552"/>
                    <a:pt x="180045" y="1319352"/>
                    <a:pt x="26925" y="900836"/>
                  </a:cubicBezTo>
                  <a:lnTo>
                    <a:pt x="0" y="812276"/>
                  </a:lnTo>
                  <a:lnTo>
                    <a:pt x="26925" y="723716"/>
                  </a:lnTo>
                  <a:cubicBezTo>
                    <a:pt x="180045" y="305200"/>
                    <a:pt x="656834" y="0"/>
                    <a:pt x="1221293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テキスト ボックス 30">
              <a:extLst>
                <a:ext uri="{FF2B5EF4-FFF2-40B4-BE49-F238E27FC236}">
                  <a16:creationId xmlns:a16="http://schemas.microsoft.com/office/drawing/2014/main" id="{12802006-A60D-4E2E-AF3B-0D7E9E0636AE}"/>
                </a:ext>
              </a:extLst>
            </p:cNvPr>
            <p:cNvSpPr txBox="1"/>
            <p:nvPr/>
          </p:nvSpPr>
          <p:spPr>
            <a:xfrm rot="5400000">
              <a:off x="2122755" y="2980007"/>
              <a:ext cx="869950" cy="510638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飛騨</a:t>
              </a:r>
            </a:p>
          </p:txBody>
        </p:sp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98FFE805-2C54-4FDC-9467-B1C444CE473A}"/>
                </a:ext>
              </a:extLst>
            </p:cNvPr>
            <p:cNvGrpSpPr/>
            <p:nvPr/>
          </p:nvGrpSpPr>
          <p:grpSpPr>
            <a:xfrm>
              <a:off x="2641218" y="2340862"/>
              <a:ext cx="857374" cy="1286256"/>
              <a:chOff x="2641218" y="2340862"/>
              <a:chExt cx="857374" cy="1286256"/>
            </a:xfrm>
          </p:grpSpPr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C5382E48-3C1A-4D0F-B61D-1CC8B961C46F}"/>
                  </a:ext>
                </a:extLst>
              </p:cNvPr>
              <p:cNvSpPr/>
              <p:nvPr/>
            </p:nvSpPr>
            <p:spPr>
              <a:xfrm>
                <a:off x="2641218" y="2340862"/>
                <a:ext cx="857374" cy="1286256"/>
              </a:xfrm>
              <a:custGeom>
                <a:avLst/>
                <a:gdLst>
                  <a:gd name="connsiteX0" fmla="*/ 652477 w 857374"/>
                  <a:gd name="connsiteY0" fmla="*/ 0 h 1286256"/>
                  <a:gd name="connsiteX1" fmla="*/ 646590 w 857374"/>
                  <a:gd name="connsiteY1" fmla="*/ 132411 h 1286256"/>
                  <a:gd name="connsiteX2" fmla="*/ 857374 w 857374"/>
                  <a:gd name="connsiteY2" fmla="*/ 1286256 h 1286256"/>
                  <a:gd name="connsiteX3" fmla="*/ 1975 w 857374"/>
                  <a:gd name="connsiteY3" fmla="*/ 364951 h 1286256"/>
                  <a:gd name="connsiteX4" fmla="*/ 0 w 857374"/>
                  <a:gd name="connsiteY4" fmla="*/ 347845 h 1286256"/>
                  <a:gd name="connsiteX5" fmla="*/ 19173 w 857374"/>
                  <a:gd name="connsiteY5" fmla="*/ 346877 h 1286256"/>
                  <a:gd name="connsiteX6" fmla="*/ 590522 w 857374"/>
                  <a:gd name="connsiteY6" fmla="*/ 75089 h 1286256"/>
                  <a:gd name="connsiteX7" fmla="*/ 652477 w 857374"/>
                  <a:gd name="connsiteY7" fmla="*/ 0 h 1286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57374" h="1286256">
                    <a:moveTo>
                      <a:pt x="652477" y="0"/>
                    </a:moveTo>
                    <a:lnTo>
                      <a:pt x="646590" y="132411"/>
                    </a:lnTo>
                    <a:cubicBezTo>
                      <a:pt x="646590" y="528234"/>
                      <a:pt x="716852" y="924056"/>
                      <a:pt x="857374" y="1286256"/>
                    </a:cubicBezTo>
                    <a:cubicBezTo>
                      <a:pt x="435431" y="1286256"/>
                      <a:pt x="83392" y="890739"/>
                      <a:pt x="1975" y="364951"/>
                    </a:cubicBezTo>
                    <a:lnTo>
                      <a:pt x="0" y="347845"/>
                    </a:lnTo>
                    <a:lnTo>
                      <a:pt x="19173" y="346877"/>
                    </a:lnTo>
                    <a:cubicBezTo>
                      <a:pt x="241454" y="324303"/>
                      <a:pt x="440952" y="224660"/>
                      <a:pt x="590522" y="75089"/>
                    </a:cubicBezTo>
                    <a:lnTo>
                      <a:pt x="652477" y="0"/>
                    </a:lnTo>
                    <a:close/>
                  </a:path>
                </a:pathLst>
              </a:custGeom>
              <a:pattFill prst="plaid">
                <a:fgClr>
                  <a:srgbClr val="002060"/>
                </a:fgClr>
                <a:bgClr>
                  <a:schemeClr val="accent5">
                    <a:lumMod val="75000"/>
                  </a:schemeClr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F3BDA89A-258D-4973-A246-C43BB366401B}"/>
                  </a:ext>
                </a:extLst>
              </p:cNvPr>
              <p:cNvSpPr/>
              <p:nvPr/>
            </p:nvSpPr>
            <p:spPr>
              <a:xfrm>
                <a:off x="2641218" y="2672036"/>
                <a:ext cx="857374" cy="955082"/>
              </a:xfrm>
              <a:custGeom>
                <a:avLst/>
                <a:gdLst>
                  <a:gd name="connsiteX0" fmla="*/ 101356 w 857374"/>
                  <a:gd name="connsiteY0" fmla="*/ 0 h 955082"/>
                  <a:gd name="connsiteX1" fmla="*/ 125909 w 857374"/>
                  <a:gd name="connsiteY1" fmla="*/ 116658 h 955082"/>
                  <a:gd name="connsiteX2" fmla="*/ 783923 w 857374"/>
                  <a:gd name="connsiteY2" fmla="*/ 877747 h 955082"/>
                  <a:gd name="connsiteX3" fmla="*/ 833729 w 857374"/>
                  <a:gd name="connsiteY3" fmla="*/ 883948 h 955082"/>
                  <a:gd name="connsiteX4" fmla="*/ 857374 w 857374"/>
                  <a:gd name="connsiteY4" fmla="*/ 955082 h 955082"/>
                  <a:gd name="connsiteX5" fmla="*/ 1975 w 857374"/>
                  <a:gd name="connsiteY5" fmla="*/ 33777 h 955082"/>
                  <a:gd name="connsiteX6" fmla="*/ 0 w 857374"/>
                  <a:gd name="connsiteY6" fmla="*/ 16671 h 955082"/>
                  <a:gd name="connsiteX7" fmla="*/ 19173 w 857374"/>
                  <a:gd name="connsiteY7" fmla="*/ 15703 h 955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57374" h="955082">
                    <a:moveTo>
                      <a:pt x="101356" y="0"/>
                    </a:moveTo>
                    <a:lnTo>
                      <a:pt x="125909" y="116658"/>
                    </a:lnTo>
                    <a:cubicBezTo>
                      <a:pt x="235361" y="508349"/>
                      <a:pt x="482925" y="801876"/>
                      <a:pt x="783923" y="877747"/>
                    </a:cubicBezTo>
                    <a:lnTo>
                      <a:pt x="833729" y="883948"/>
                    </a:lnTo>
                    <a:lnTo>
                      <a:pt x="857374" y="955082"/>
                    </a:lnTo>
                    <a:cubicBezTo>
                      <a:pt x="435431" y="955082"/>
                      <a:pt x="83392" y="559565"/>
                      <a:pt x="1975" y="33777"/>
                    </a:cubicBezTo>
                    <a:lnTo>
                      <a:pt x="0" y="16671"/>
                    </a:lnTo>
                    <a:lnTo>
                      <a:pt x="19173" y="15703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3" name="グループ化 32">
              <a:extLst>
                <a:ext uri="{FF2B5EF4-FFF2-40B4-BE49-F238E27FC236}">
                  <a16:creationId xmlns:a16="http://schemas.microsoft.com/office/drawing/2014/main" id="{9367D83C-30A0-4864-8079-C31DC9859D85}"/>
                </a:ext>
              </a:extLst>
            </p:cNvPr>
            <p:cNvGrpSpPr/>
            <p:nvPr/>
          </p:nvGrpSpPr>
          <p:grpSpPr>
            <a:xfrm flipH="1">
              <a:off x="1621468" y="2340862"/>
              <a:ext cx="857374" cy="1286256"/>
              <a:chOff x="2641218" y="2340862"/>
              <a:chExt cx="857374" cy="1286256"/>
            </a:xfrm>
          </p:grpSpPr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D0C9CA85-96CB-40EC-A658-2EA7D287657D}"/>
                  </a:ext>
                </a:extLst>
              </p:cNvPr>
              <p:cNvSpPr/>
              <p:nvPr/>
            </p:nvSpPr>
            <p:spPr>
              <a:xfrm>
                <a:off x="2641218" y="2340862"/>
                <a:ext cx="857374" cy="1286256"/>
              </a:xfrm>
              <a:custGeom>
                <a:avLst/>
                <a:gdLst>
                  <a:gd name="connsiteX0" fmla="*/ 652477 w 857374"/>
                  <a:gd name="connsiteY0" fmla="*/ 0 h 1286256"/>
                  <a:gd name="connsiteX1" fmla="*/ 646590 w 857374"/>
                  <a:gd name="connsiteY1" fmla="*/ 132411 h 1286256"/>
                  <a:gd name="connsiteX2" fmla="*/ 857374 w 857374"/>
                  <a:gd name="connsiteY2" fmla="*/ 1286256 h 1286256"/>
                  <a:gd name="connsiteX3" fmla="*/ 1975 w 857374"/>
                  <a:gd name="connsiteY3" fmla="*/ 364951 h 1286256"/>
                  <a:gd name="connsiteX4" fmla="*/ 0 w 857374"/>
                  <a:gd name="connsiteY4" fmla="*/ 347845 h 1286256"/>
                  <a:gd name="connsiteX5" fmla="*/ 19173 w 857374"/>
                  <a:gd name="connsiteY5" fmla="*/ 346877 h 1286256"/>
                  <a:gd name="connsiteX6" fmla="*/ 590522 w 857374"/>
                  <a:gd name="connsiteY6" fmla="*/ 75089 h 1286256"/>
                  <a:gd name="connsiteX7" fmla="*/ 652477 w 857374"/>
                  <a:gd name="connsiteY7" fmla="*/ 0 h 1286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57374" h="1286256">
                    <a:moveTo>
                      <a:pt x="652477" y="0"/>
                    </a:moveTo>
                    <a:lnTo>
                      <a:pt x="646590" y="132411"/>
                    </a:lnTo>
                    <a:cubicBezTo>
                      <a:pt x="646590" y="528234"/>
                      <a:pt x="716852" y="924056"/>
                      <a:pt x="857374" y="1286256"/>
                    </a:cubicBezTo>
                    <a:cubicBezTo>
                      <a:pt x="435431" y="1286256"/>
                      <a:pt x="83392" y="890739"/>
                      <a:pt x="1975" y="364951"/>
                    </a:cubicBezTo>
                    <a:lnTo>
                      <a:pt x="0" y="347845"/>
                    </a:lnTo>
                    <a:lnTo>
                      <a:pt x="19173" y="346877"/>
                    </a:lnTo>
                    <a:cubicBezTo>
                      <a:pt x="241454" y="324303"/>
                      <a:pt x="440952" y="224660"/>
                      <a:pt x="590522" y="75089"/>
                    </a:cubicBezTo>
                    <a:lnTo>
                      <a:pt x="652477" y="0"/>
                    </a:lnTo>
                    <a:close/>
                  </a:path>
                </a:pathLst>
              </a:custGeom>
              <a:pattFill prst="plaid">
                <a:fgClr>
                  <a:srgbClr val="002060"/>
                </a:fgClr>
                <a:bgClr>
                  <a:schemeClr val="accent5">
                    <a:lumMod val="75000"/>
                  </a:schemeClr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376A82DE-11B9-45CA-990E-17BFE0C22333}"/>
                  </a:ext>
                </a:extLst>
              </p:cNvPr>
              <p:cNvSpPr/>
              <p:nvPr/>
            </p:nvSpPr>
            <p:spPr>
              <a:xfrm>
                <a:off x="2641218" y="2672036"/>
                <a:ext cx="857374" cy="955082"/>
              </a:xfrm>
              <a:custGeom>
                <a:avLst/>
                <a:gdLst>
                  <a:gd name="connsiteX0" fmla="*/ 101356 w 857374"/>
                  <a:gd name="connsiteY0" fmla="*/ 0 h 955082"/>
                  <a:gd name="connsiteX1" fmla="*/ 125909 w 857374"/>
                  <a:gd name="connsiteY1" fmla="*/ 116658 h 955082"/>
                  <a:gd name="connsiteX2" fmla="*/ 783923 w 857374"/>
                  <a:gd name="connsiteY2" fmla="*/ 877747 h 955082"/>
                  <a:gd name="connsiteX3" fmla="*/ 833729 w 857374"/>
                  <a:gd name="connsiteY3" fmla="*/ 883948 h 955082"/>
                  <a:gd name="connsiteX4" fmla="*/ 857374 w 857374"/>
                  <a:gd name="connsiteY4" fmla="*/ 955082 h 955082"/>
                  <a:gd name="connsiteX5" fmla="*/ 1975 w 857374"/>
                  <a:gd name="connsiteY5" fmla="*/ 33777 h 955082"/>
                  <a:gd name="connsiteX6" fmla="*/ 0 w 857374"/>
                  <a:gd name="connsiteY6" fmla="*/ 16671 h 955082"/>
                  <a:gd name="connsiteX7" fmla="*/ 19173 w 857374"/>
                  <a:gd name="connsiteY7" fmla="*/ 15703 h 955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57374" h="955082">
                    <a:moveTo>
                      <a:pt x="101356" y="0"/>
                    </a:moveTo>
                    <a:lnTo>
                      <a:pt x="125909" y="116658"/>
                    </a:lnTo>
                    <a:cubicBezTo>
                      <a:pt x="235361" y="508349"/>
                      <a:pt x="482925" y="801876"/>
                      <a:pt x="783923" y="877747"/>
                    </a:cubicBezTo>
                    <a:lnTo>
                      <a:pt x="833729" y="883948"/>
                    </a:lnTo>
                    <a:lnTo>
                      <a:pt x="857374" y="955082"/>
                    </a:lnTo>
                    <a:cubicBezTo>
                      <a:pt x="435431" y="955082"/>
                      <a:pt x="83392" y="559565"/>
                      <a:pt x="1975" y="33777"/>
                    </a:cubicBezTo>
                    <a:lnTo>
                      <a:pt x="0" y="16671"/>
                    </a:lnTo>
                    <a:lnTo>
                      <a:pt x="19173" y="15703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4" name="楕円 33">
              <a:extLst>
                <a:ext uri="{FF2B5EF4-FFF2-40B4-BE49-F238E27FC236}">
                  <a16:creationId xmlns:a16="http://schemas.microsoft.com/office/drawing/2014/main" id="{BD23A1D6-8E86-4CCA-B98C-635DD31285E6}"/>
                </a:ext>
              </a:extLst>
            </p:cNvPr>
            <p:cNvSpPr/>
            <p:nvPr/>
          </p:nvSpPr>
          <p:spPr>
            <a:xfrm>
              <a:off x="1613140" y="841316"/>
              <a:ext cx="1889185" cy="1889185"/>
            </a:xfrm>
            <a:prstGeom prst="ellipse">
              <a:avLst/>
            </a:prstGeom>
            <a:gradFill flip="none" rotWithShape="1">
              <a:gsLst>
                <a:gs pos="0">
                  <a:srgbClr val="FFFF99"/>
                </a:gs>
                <a:gs pos="100000">
                  <a:srgbClr val="FFC000"/>
                </a:gs>
                <a:gs pos="70000">
                  <a:srgbClr val="FFFF00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5" name="グループ化 34">
              <a:extLst>
                <a:ext uri="{FF2B5EF4-FFF2-40B4-BE49-F238E27FC236}">
                  <a16:creationId xmlns:a16="http://schemas.microsoft.com/office/drawing/2014/main" id="{1660C95E-AEE3-474E-8D3C-1EE21351F404}"/>
                </a:ext>
              </a:extLst>
            </p:cNvPr>
            <p:cNvGrpSpPr/>
            <p:nvPr/>
          </p:nvGrpSpPr>
          <p:grpSpPr>
            <a:xfrm>
              <a:off x="2158786" y="3209925"/>
              <a:ext cx="801478" cy="429472"/>
              <a:chOff x="2158786" y="3209925"/>
              <a:chExt cx="801478" cy="429472"/>
            </a:xfrm>
          </p:grpSpPr>
          <p:sp>
            <p:nvSpPr>
              <p:cNvPr id="36" name="四角形: 角を丸くする 35">
                <a:extLst>
                  <a:ext uri="{FF2B5EF4-FFF2-40B4-BE49-F238E27FC236}">
                    <a16:creationId xmlns:a16="http://schemas.microsoft.com/office/drawing/2014/main" id="{CFE5F209-FC35-4CC9-BBB6-265569D27233}"/>
                  </a:ext>
                </a:extLst>
              </p:cNvPr>
              <p:cNvSpPr/>
              <p:nvPr/>
            </p:nvSpPr>
            <p:spPr>
              <a:xfrm>
                <a:off x="2164419" y="3215613"/>
                <a:ext cx="781187" cy="51984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円: 塗りつぶしなし 36">
                <a:extLst>
                  <a:ext uri="{FF2B5EF4-FFF2-40B4-BE49-F238E27FC236}">
                    <a16:creationId xmlns:a16="http://schemas.microsoft.com/office/drawing/2014/main" id="{3D2679FD-07BA-4C0C-BEB9-E84E55D02164}"/>
                  </a:ext>
                </a:extLst>
              </p:cNvPr>
              <p:cNvSpPr/>
              <p:nvPr/>
            </p:nvSpPr>
            <p:spPr>
              <a:xfrm rot="1800000">
                <a:off x="2521734" y="3263451"/>
                <a:ext cx="438530" cy="200388"/>
              </a:xfrm>
              <a:prstGeom prst="donut">
                <a:avLst>
                  <a:gd name="adj" fmla="val 18126"/>
                </a:avLst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円: 塗りつぶしなし 37">
                <a:extLst>
                  <a:ext uri="{FF2B5EF4-FFF2-40B4-BE49-F238E27FC236}">
                    <a16:creationId xmlns:a16="http://schemas.microsoft.com/office/drawing/2014/main" id="{915EF6C1-12EF-48AD-B066-BFEEF58343B1}"/>
                  </a:ext>
                </a:extLst>
              </p:cNvPr>
              <p:cNvSpPr/>
              <p:nvPr/>
            </p:nvSpPr>
            <p:spPr>
              <a:xfrm rot="19800000" flipH="1">
                <a:off x="2158786" y="3263451"/>
                <a:ext cx="438530" cy="200388"/>
              </a:xfrm>
              <a:prstGeom prst="donut">
                <a:avLst>
                  <a:gd name="adj" fmla="val 18126"/>
                </a:avLst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四角形: 角を丸くする 38">
                <a:extLst>
                  <a:ext uri="{FF2B5EF4-FFF2-40B4-BE49-F238E27FC236}">
                    <a16:creationId xmlns:a16="http://schemas.microsoft.com/office/drawing/2014/main" id="{6427A54A-72F3-48A7-A979-79943DA1A428}"/>
                  </a:ext>
                </a:extLst>
              </p:cNvPr>
              <p:cNvSpPr/>
              <p:nvPr/>
            </p:nvSpPr>
            <p:spPr>
              <a:xfrm rot="17252331">
                <a:off x="2310156" y="3408284"/>
                <a:ext cx="416504" cy="45720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四角形: 角を丸くする 39">
                <a:extLst>
                  <a:ext uri="{FF2B5EF4-FFF2-40B4-BE49-F238E27FC236}">
                    <a16:creationId xmlns:a16="http://schemas.microsoft.com/office/drawing/2014/main" id="{DB46EC7A-78FD-4278-ABFF-3D4754F4753B}"/>
                  </a:ext>
                </a:extLst>
              </p:cNvPr>
              <p:cNvSpPr/>
              <p:nvPr/>
            </p:nvSpPr>
            <p:spPr>
              <a:xfrm rot="15300000">
                <a:off x="2388738" y="3408285"/>
                <a:ext cx="416504" cy="45720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四角形: 角を丸くする 40">
                <a:extLst>
                  <a:ext uri="{FF2B5EF4-FFF2-40B4-BE49-F238E27FC236}">
                    <a16:creationId xmlns:a16="http://schemas.microsoft.com/office/drawing/2014/main" id="{E6EEA91C-9713-44A3-8F38-B05D0D84BFE2}"/>
                  </a:ext>
                </a:extLst>
              </p:cNvPr>
              <p:cNvSpPr/>
              <p:nvPr/>
            </p:nvSpPr>
            <p:spPr>
              <a:xfrm>
                <a:off x="2514810" y="3209925"/>
                <a:ext cx="100150" cy="63360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80A420D8-DD30-4C23-A073-336471460092}"/>
              </a:ext>
            </a:extLst>
          </p:cNvPr>
          <p:cNvGrpSpPr/>
          <p:nvPr/>
        </p:nvGrpSpPr>
        <p:grpSpPr>
          <a:xfrm>
            <a:off x="6947638" y="909356"/>
            <a:ext cx="1998301" cy="2606176"/>
            <a:chOff x="1298216" y="756551"/>
            <a:chExt cx="2615409" cy="3411006"/>
          </a:xfrm>
        </p:grpSpPr>
        <p:sp>
          <p:nvSpPr>
            <p:cNvPr id="47" name="二等辺三角形 6">
              <a:extLst>
                <a:ext uri="{FF2B5EF4-FFF2-40B4-BE49-F238E27FC236}">
                  <a16:creationId xmlns:a16="http://schemas.microsoft.com/office/drawing/2014/main" id="{5307C438-CAC8-4727-A3A8-2D2146CC72B4}"/>
                </a:ext>
              </a:extLst>
            </p:cNvPr>
            <p:cNvSpPr/>
            <p:nvPr/>
          </p:nvSpPr>
          <p:spPr>
            <a:xfrm rot="14400000" flipH="1">
              <a:off x="1467045" y="3185681"/>
              <a:ext cx="813047" cy="1150705"/>
            </a:xfrm>
            <a:custGeom>
              <a:avLst/>
              <a:gdLst>
                <a:gd name="connsiteX0" fmla="*/ 0 w 981781"/>
                <a:gd name="connsiteY0" fmla="*/ 1126587 h 1126587"/>
                <a:gd name="connsiteX1" fmla="*/ 490891 w 981781"/>
                <a:gd name="connsiteY1" fmla="*/ 0 h 1126587"/>
                <a:gd name="connsiteX2" fmla="*/ 981781 w 981781"/>
                <a:gd name="connsiteY2" fmla="*/ 1126587 h 1126587"/>
                <a:gd name="connsiteX3" fmla="*/ 0 w 981781"/>
                <a:gd name="connsiteY3" fmla="*/ 1126587 h 1126587"/>
                <a:gd name="connsiteX0" fmla="*/ 0 w 981781"/>
                <a:gd name="connsiteY0" fmla="*/ 1126587 h 1126587"/>
                <a:gd name="connsiteX1" fmla="*/ 490891 w 981781"/>
                <a:gd name="connsiteY1" fmla="*/ 0 h 1126587"/>
                <a:gd name="connsiteX2" fmla="*/ 981781 w 981781"/>
                <a:gd name="connsiteY2" fmla="*/ 1126587 h 1126587"/>
                <a:gd name="connsiteX3" fmla="*/ 0 w 981781"/>
                <a:gd name="connsiteY3" fmla="*/ 1126587 h 1126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81781" h="1126587">
                  <a:moveTo>
                    <a:pt x="0" y="1126587"/>
                  </a:moveTo>
                  <a:cubicBezTo>
                    <a:pt x="163630" y="751058"/>
                    <a:pt x="295511" y="-879"/>
                    <a:pt x="490891" y="0"/>
                  </a:cubicBezTo>
                  <a:cubicBezTo>
                    <a:pt x="686271" y="879"/>
                    <a:pt x="818151" y="751058"/>
                    <a:pt x="981781" y="1126587"/>
                  </a:cubicBezTo>
                  <a:lnTo>
                    <a:pt x="0" y="112658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40000"/>
                    <a:lumOff val="60000"/>
                  </a:schemeClr>
                </a:gs>
                <a:gs pos="100000">
                  <a:srgbClr val="0070C0"/>
                </a:gs>
                <a:gs pos="70000">
                  <a:srgbClr val="00B0F0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二等辺三角形 6">
              <a:extLst>
                <a:ext uri="{FF2B5EF4-FFF2-40B4-BE49-F238E27FC236}">
                  <a16:creationId xmlns:a16="http://schemas.microsoft.com/office/drawing/2014/main" id="{DDA4E006-27D8-4D3A-B4CE-7629E8E9CC22}"/>
                </a:ext>
              </a:extLst>
            </p:cNvPr>
            <p:cNvSpPr/>
            <p:nvPr/>
          </p:nvSpPr>
          <p:spPr>
            <a:xfrm rot="7200000">
              <a:off x="2842186" y="3185681"/>
              <a:ext cx="813047" cy="1150705"/>
            </a:xfrm>
            <a:custGeom>
              <a:avLst/>
              <a:gdLst>
                <a:gd name="connsiteX0" fmla="*/ 0 w 981781"/>
                <a:gd name="connsiteY0" fmla="*/ 1126587 h 1126587"/>
                <a:gd name="connsiteX1" fmla="*/ 490891 w 981781"/>
                <a:gd name="connsiteY1" fmla="*/ 0 h 1126587"/>
                <a:gd name="connsiteX2" fmla="*/ 981781 w 981781"/>
                <a:gd name="connsiteY2" fmla="*/ 1126587 h 1126587"/>
                <a:gd name="connsiteX3" fmla="*/ 0 w 981781"/>
                <a:gd name="connsiteY3" fmla="*/ 1126587 h 1126587"/>
                <a:gd name="connsiteX0" fmla="*/ 0 w 981781"/>
                <a:gd name="connsiteY0" fmla="*/ 1126587 h 1126587"/>
                <a:gd name="connsiteX1" fmla="*/ 490891 w 981781"/>
                <a:gd name="connsiteY1" fmla="*/ 0 h 1126587"/>
                <a:gd name="connsiteX2" fmla="*/ 981781 w 981781"/>
                <a:gd name="connsiteY2" fmla="*/ 1126587 h 1126587"/>
                <a:gd name="connsiteX3" fmla="*/ 0 w 981781"/>
                <a:gd name="connsiteY3" fmla="*/ 1126587 h 1126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81781" h="1126587">
                  <a:moveTo>
                    <a:pt x="0" y="1126587"/>
                  </a:moveTo>
                  <a:cubicBezTo>
                    <a:pt x="163630" y="751058"/>
                    <a:pt x="295511" y="-879"/>
                    <a:pt x="490891" y="0"/>
                  </a:cubicBezTo>
                  <a:cubicBezTo>
                    <a:pt x="686271" y="879"/>
                    <a:pt x="818151" y="751058"/>
                    <a:pt x="981781" y="1126587"/>
                  </a:cubicBezTo>
                  <a:lnTo>
                    <a:pt x="0" y="112658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40000"/>
                    <a:lumOff val="60000"/>
                  </a:schemeClr>
                </a:gs>
                <a:gs pos="100000">
                  <a:srgbClr val="0070C0"/>
                </a:gs>
                <a:gs pos="70000">
                  <a:srgbClr val="00B0F0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二等辺三角形 6">
              <a:extLst>
                <a:ext uri="{FF2B5EF4-FFF2-40B4-BE49-F238E27FC236}">
                  <a16:creationId xmlns:a16="http://schemas.microsoft.com/office/drawing/2014/main" id="{3CCF42AE-4B88-4B14-9C21-F4261D7AE905}"/>
                </a:ext>
              </a:extLst>
            </p:cNvPr>
            <p:cNvSpPr/>
            <p:nvPr/>
          </p:nvSpPr>
          <p:spPr>
            <a:xfrm rot="2700000">
              <a:off x="2975091" y="2044798"/>
              <a:ext cx="750481" cy="1126587"/>
            </a:xfrm>
            <a:custGeom>
              <a:avLst/>
              <a:gdLst>
                <a:gd name="connsiteX0" fmla="*/ 0 w 981781"/>
                <a:gd name="connsiteY0" fmla="*/ 1126587 h 1126587"/>
                <a:gd name="connsiteX1" fmla="*/ 490891 w 981781"/>
                <a:gd name="connsiteY1" fmla="*/ 0 h 1126587"/>
                <a:gd name="connsiteX2" fmla="*/ 981781 w 981781"/>
                <a:gd name="connsiteY2" fmla="*/ 1126587 h 1126587"/>
                <a:gd name="connsiteX3" fmla="*/ 0 w 981781"/>
                <a:gd name="connsiteY3" fmla="*/ 1126587 h 1126587"/>
                <a:gd name="connsiteX0" fmla="*/ 0 w 981781"/>
                <a:gd name="connsiteY0" fmla="*/ 1126587 h 1126587"/>
                <a:gd name="connsiteX1" fmla="*/ 490891 w 981781"/>
                <a:gd name="connsiteY1" fmla="*/ 0 h 1126587"/>
                <a:gd name="connsiteX2" fmla="*/ 981781 w 981781"/>
                <a:gd name="connsiteY2" fmla="*/ 1126587 h 1126587"/>
                <a:gd name="connsiteX3" fmla="*/ 0 w 981781"/>
                <a:gd name="connsiteY3" fmla="*/ 1126587 h 1126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81781" h="1126587">
                  <a:moveTo>
                    <a:pt x="0" y="1126587"/>
                  </a:moveTo>
                  <a:cubicBezTo>
                    <a:pt x="163630" y="751058"/>
                    <a:pt x="295511" y="-879"/>
                    <a:pt x="490891" y="0"/>
                  </a:cubicBezTo>
                  <a:cubicBezTo>
                    <a:pt x="686271" y="879"/>
                    <a:pt x="818151" y="751058"/>
                    <a:pt x="981781" y="1126587"/>
                  </a:cubicBezTo>
                  <a:lnTo>
                    <a:pt x="0" y="112658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40000"/>
                    <a:lumOff val="60000"/>
                  </a:schemeClr>
                </a:gs>
                <a:gs pos="100000">
                  <a:srgbClr val="0070C0"/>
                </a:gs>
                <a:gs pos="70000">
                  <a:srgbClr val="00B0F0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二等辺三角形 6">
              <a:extLst>
                <a:ext uri="{FF2B5EF4-FFF2-40B4-BE49-F238E27FC236}">
                  <a16:creationId xmlns:a16="http://schemas.microsoft.com/office/drawing/2014/main" id="{EC054DC9-8CFA-4C9C-B47B-8AB2D02925F7}"/>
                </a:ext>
              </a:extLst>
            </p:cNvPr>
            <p:cNvSpPr/>
            <p:nvPr/>
          </p:nvSpPr>
          <p:spPr>
            <a:xfrm rot="18900000" flipH="1">
              <a:off x="1406740" y="2044799"/>
              <a:ext cx="750481" cy="1126587"/>
            </a:xfrm>
            <a:custGeom>
              <a:avLst/>
              <a:gdLst>
                <a:gd name="connsiteX0" fmla="*/ 0 w 981781"/>
                <a:gd name="connsiteY0" fmla="*/ 1126587 h 1126587"/>
                <a:gd name="connsiteX1" fmla="*/ 490891 w 981781"/>
                <a:gd name="connsiteY1" fmla="*/ 0 h 1126587"/>
                <a:gd name="connsiteX2" fmla="*/ 981781 w 981781"/>
                <a:gd name="connsiteY2" fmla="*/ 1126587 h 1126587"/>
                <a:gd name="connsiteX3" fmla="*/ 0 w 981781"/>
                <a:gd name="connsiteY3" fmla="*/ 1126587 h 1126587"/>
                <a:gd name="connsiteX0" fmla="*/ 0 w 981781"/>
                <a:gd name="connsiteY0" fmla="*/ 1126587 h 1126587"/>
                <a:gd name="connsiteX1" fmla="*/ 490891 w 981781"/>
                <a:gd name="connsiteY1" fmla="*/ 0 h 1126587"/>
                <a:gd name="connsiteX2" fmla="*/ 981781 w 981781"/>
                <a:gd name="connsiteY2" fmla="*/ 1126587 h 1126587"/>
                <a:gd name="connsiteX3" fmla="*/ 0 w 981781"/>
                <a:gd name="connsiteY3" fmla="*/ 1126587 h 1126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81781" h="1126587">
                  <a:moveTo>
                    <a:pt x="0" y="1126587"/>
                  </a:moveTo>
                  <a:cubicBezTo>
                    <a:pt x="163630" y="751058"/>
                    <a:pt x="295511" y="-879"/>
                    <a:pt x="490891" y="0"/>
                  </a:cubicBezTo>
                  <a:cubicBezTo>
                    <a:pt x="686271" y="879"/>
                    <a:pt x="818151" y="751058"/>
                    <a:pt x="981781" y="1126587"/>
                  </a:cubicBezTo>
                  <a:lnTo>
                    <a:pt x="0" y="112658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40000"/>
                    <a:lumOff val="60000"/>
                  </a:schemeClr>
                </a:gs>
                <a:gs pos="100000">
                  <a:srgbClr val="0070C0"/>
                </a:gs>
                <a:gs pos="70000">
                  <a:srgbClr val="00B0F0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五角形 50">
              <a:extLst>
                <a:ext uri="{FF2B5EF4-FFF2-40B4-BE49-F238E27FC236}">
                  <a16:creationId xmlns:a16="http://schemas.microsoft.com/office/drawing/2014/main" id="{A867A2B4-3B70-46E6-8D13-8AEAD1153FFE}"/>
                </a:ext>
              </a:extLst>
            </p:cNvPr>
            <p:cNvSpPr/>
            <p:nvPr/>
          </p:nvSpPr>
          <p:spPr>
            <a:xfrm rot="10800000">
              <a:off x="1832514" y="2560969"/>
              <a:ext cx="1450436" cy="1421530"/>
            </a:xfrm>
            <a:prstGeom prst="pentagon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F7963EAA-B424-4295-8BF6-5BCE80CE5D82}"/>
                </a:ext>
              </a:extLst>
            </p:cNvPr>
            <p:cNvSpPr/>
            <p:nvPr/>
          </p:nvSpPr>
          <p:spPr>
            <a:xfrm>
              <a:off x="1336438" y="756551"/>
              <a:ext cx="2442587" cy="1731602"/>
            </a:xfrm>
            <a:custGeom>
              <a:avLst/>
              <a:gdLst>
                <a:gd name="connsiteX0" fmla="*/ 1221293 w 2442587"/>
                <a:gd name="connsiteY0" fmla="*/ 0 h 1624552"/>
                <a:gd name="connsiteX1" fmla="*/ 2415662 w 2442587"/>
                <a:gd name="connsiteY1" fmla="*/ 723716 h 1624552"/>
                <a:gd name="connsiteX2" fmla="*/ 2442587 w 2442587"/>
                <a:gd name="connsiteY2" fmla="*/ 812276 h 1624552"/>
                <a:gd name="connsiteX3" fmla="*/ 2415662 w 2442587"/>
                <a:gd name="connsiteY3" fmla="*/ 900836 h 1624552"/>
                <a:gd name="connsiteX4" fmla="*/ 1221293 w 2442587"/>
                <a:gd name="connsiteY4" fmla="*/ 1624552 h 1624552"/>
                <a:gd name="connsiteX5" fmla="*/ 26925 w 2442587"/>
                <a:gd name="connsiteY5" fmla="*/ 900836 h 1624552"/>
                <a:gd name="connsiteX6" fmla="*/ 0 w 2442587"/>
                <a:gd name="connsiteY6" fmla="*/ 812276 h 1624552"/>
                <a:gd name="connsiteX7" fmla="*/ 26925 w 2442587"/>
                <a:gd name="connsiteY7" fmla="*/ 723716 h 1624552"/>
                <a:gd name="connsiteX8" fmla="*/ 1221293 w 2442587"/>
                <a:gd name="connsiteY8" fmla="*/ 0 h 1624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42587" h="1624552">
                  <a:moveTo>
                    <a:pt x="1221293" y="0"/>
                  </a:moveTo>
                  <a:cubicBezTo>
                    <a:pt x="1785753" y="0"/>
                    <a:pt x="2262541" y="305200"/>
                    <a:pt x="2415662" y="723716"/>
                  </a:cubicBezTo>
                  <a:lnTo>
                    <a:pt x="2442587" y="812276"/>
                  </a:lnTo>
                  <a:lnTo>
                    <a:pt x="2415662" y="900836"/>
                  </a:lnTo>
                  <a:cubicBezTo>
                    <a:pt x="2262541" y="1319352"/>
                    <a:pt x="1785753" y="1624552"/>
                    <a:pt x="1221293" y="1624552"/>
                  </a:cubicBezTo>
                  <a:cubicBezTo>
                    <a:pt x="656834" y="1624552"/>
                    <a:pt x="180045" y="1319352"/>
                    <a:pt x="26925" y="900836"/>
                  </a:cubicBezTo>
                  <a:lnTo>
                    <a:pt x="0" y="812276"/>
                  </a:lnTo>
                  <a:lnTo>
                    <a:pt x="26925" y="723716"/>
                  </a:lnTo>
                  <a:cubicBezTo>
                    <a:pt x="180045" y="305200"/>
                    <a:pt x="656834" y="0"/>
                    <a:pt x="1221293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テキスト ボックス 52">
              <a:extLst>
                <a:ext uri="{FF2B5EF4-FFF2-40B4-BE49-F238E27FC236}">
                  <a16:creationId xmlns:a16="http://schemas.microsoft.com/office/drawing/2014/main" id="{D192D02D-2CBF-487C-9580-FA3197C54913}"/>
                </a:ext>
              </a:extLst>
            </p:cNvPr>
            <p:cNvSpPr txBox="1"/>
            <p:nvPr/>
          </p:nvSpPr>
          <p:spPr>
            <a:xfrm rot="5400000">
              <a:off x="2122755" y="2980007"/>
              <a:ext cx="869950" cy="510638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飛騨</a:t>
              </a:r>
            </a:p>
          </p:txBody>
        </p:sp>
        <p:grpSp>
          <p:nvGrpSpPr>
            <p:cNvPr id="54" name="グループ化 53">
              <a:extLst>
                <a:ext uri="{FF2B5EF4-FFF2-40B4-BE49-F238E27FC236}">
                  <a16:creationId xmlns:a16="http://schemas.microsoft.com/office/drawing/2014/main" id="{10905DEC-C7A0-4729-A705-D401889B71E4}"/>
                </a:ext>
              </a:extLst>
            </p:cNvPr>
            <p:cNvGrpSpPr/>
            <p:nvPr/>
          </p:nvGrpSpPr>
          <p:grpSpPr>
            <a:xfrm>
              <a:off x="2641218" y="2340862"/>
              <a:ext cx="857374" cy="1286256"/>
              <a:chOff x="2641218" y="2340862"/>
              <a:chExt cx="857374" cy="1286256"/>
            </a:xfrm>
          </p:grpSpPr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393370BF-CA5E-46D4-96BF-083456939C5C}"/>
                  </a:ext>
                </a:extLst>
              </p:cNvPr>
              <p:cNvSpPr/>
              <p:nvPr/>
            </p:nvSpPr>
            <p:spPr>
              <a:xfrm>
                <a:off x="2641218" y="2340862"/>
                <a:ext cx="857374" cy="1286256"/>
              </a:xfrm>
              <a:custGeom>
                <a:avLst/>
                <a:gdLst>
                  <a:gd name="connsiteX0" fmla="*/ 652477 w 857374"/>
                  <a:gd name="connsiteY0" fmla="*/ 0 h 1286256"/>
                  <a:gd name="connsiteX1" fmla="*/ 646590 w 857374"/>
                  <a:gd name="connsiteY1" fmla="*/ 132411 h 1286256"/>
                  <a:gd name="connsiteX2" fmla="*/ 857374 w 857374"/>
                  <a:gd name="connsiteY2" fmla="*/ 1286256 h 1286256"/>
                  <a:gd name="connsiteX3" fmla="*/ 1975 w 857374"/>
                  <a:gd name="connsiteY3" fmla="*/ 364951 h 1286256"/>
                  <a:gd name="connsiteX4" fmla="*/ 0 w 857374"/>
                  <a:gd name="connsiteY4" fmla="*/ 347845 h 1286256"/>
                  <a:gd name="connsiteX5" fmla="*/ 19173 w 857374"/>
                  <a:gd name="connsiteY5" fmla="*/ 346877 h 1286256"/>
                  <a:gd name="connsiteX6" fmla="*/ 590522 w 857374"/>
                  <a:gd name="connsiteY6" fmla="*/ 75089 h 1286256"/>
                  <a:gd name="connsiteX7" fmla="*/ 652477 w 857374"/>
                  <a:gd name="connsiteY7" fmla="*/ 0 h 1286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57374" h="1286256">
                    <a:moveTo>
                      <a:pt x="652477" y="0"/>
                    </a:moveTo>
                    <a:lnTo>
                      <a:pt x="646590" y="132411"/>
                    </a:lnTo>
                    <a:cubicBezTo>
                      <a:pt x="646590" y="528234"/>
                      <a:pt x="716852" y="924056"/>
                      <a:pt x="857374" y="1286256"/>
                    </a:cubicBezTo>
                    <a:cubicBezTo>
                      <a:pt x="435431" y="1286256"/>
                      <a:pt x="83392" y="890739"/>
                      <a:pt x="1975" y="364951"/>
                    </a:cubicBezTo>
                    <a:lnTo>
                      <a:pt x="0" y="347845"/>
                    </a:lnTo>
                    <a:lnTo>
                      <a:pt x="19173" y="346877"/>
                    </a:lnTo>
                    <a:cubicBezTo>
                      <a:pt x="241454" y="324303"/>
                      <a:pt x="440952" y="224660"/>
                      <a:pt x="590522" y="75089"/>
                    </a:cubicBezTo>
                    <a:lnTo>
                      <a:pt x="652477" y="0"/>
                    </a:lnTo>
                    <a:close/>
                  </a:path>
                </a:pathLst>
              </a:custGeom>
              <a:pattFill prst="plaid">
                <a:fgClr>
                  <a:srgbClr val="002060"/>
                </a:fgClr>
                <a:bgClr>
                  <a:schemeClr val="accent5">
                    <a:lumMod val="75000"/>
                  </a:schemeClr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C578251E-D21E-42F5-8662-48DD9CF45FC6}"/>
                  </a:ext>
                </a:extLst>
              </p:cNvPr>
              <p:cNvSpPr/>
              <p:nvPr/>
            </p:nvSpPr>
            <p:spPr>
              <a:xfrm>
                <a:off x="2641218" y="2672036"/>
                <a:ext cx="857374" cy="955082"/>
              </a:xfrm>
              <a:custGeom>
                <a:avLst/>
                <a:gdLst>
                  <a:gd name="connsiteX0" fmla="*/ 101356 w 857374"/>
                  <a:gd name="connsiteY0" fmla="*/ 0 h 955082"/>
                  <a:gd name="connsiteX1" fmla="*/ 125909 w 857374"/>
                  <a:gd name="connsiteY1" fmla="*/ 116658 h 955082"/>
                  <a:gd name="connsiteX2" fmla="*/ 783923 w 857374"/>
                  <a:gd name="connsiteY2" fmla="*/ 877747 h 955082"/>
                  <a:gd name="connsiteX3" fmla="*/ 833729 w 857374"/>
                  <a:gd name="connsiteY3" fmla="*/ 883948 h 955082"/>
                  <a:gd name="connsiteX4" fmla="*/ 857374 w 857374"/>
                  <a:gd name="connsiteY4" fmla="*/ 955082 h 955082"/>
                  <a:gd name="connsiteX5" fmla="*/ 1975 w 857374"/>
                  <a:gd name="connsiteY5" fmla="*/ 33777 h 955082"/>
                  <a:gd name="connsiteX6" fmla="*/ 0 w 857374"/>
                  <a:gd name="connsiteY6" fmla="*/ 16671 h 955082"/>
                  <a:gd name="connsiteX7" fmla="*/ 19173 w 857374"/>
                  <a:gd name="connsiteY7" fmla="*/ 15703 h 955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57374" h="955082">
                    <a:moveTo>
                      <a:pt x="101356" y="0"/>
                    </a:moveTo>
                    <a:lnTo>
                      <a:pt x="125909" y="116658"/>
                    </a:lnTo>
                    <a:cubicBezTo>
                      <a:pt x="235361" y="508349"/>
                      <a:pt x="482925" y="801876"/>
                      <a:pt x="783923" y="877747"/>
                    </a:cubicBezTo>
                    <a:lnTo>
                      <a:pt x="833729" y="883948"/>
                    </a:lnTo>
                    <a:lnTo>
                      <a:pt x="857374" y="955082"/>
                    </a:lnTo>
                    <a:cubicBezTo>
                      <a:pt x="435431" y="955082"/>
                      <a:pt x="83392" y="559565"/>
                      <a:pt x="1975" y="33777"/>
                    </a:cubicBezTo>
                    <a:lnTo>
                      <a:pt x="0" y="16671"/>
                    </a:lnTo>
                    <a:lnTo>
                      <a:pt x="19173" y="15703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46024D58-7EE9-4711-BC8E-9085C604FBC7}"/>
                </a:ext>
              </a:extLst>
            </p:cNvPr>
            <p:cNvGrpSpPr/>
            <p:nvPr/>
          </p:nvGrpSpPr>
          <p:grpSpPr>
            <a:xfrm flipH="1">
              <a:off x="1621468" y="2340862"/>
              <a:ext cx="857374" cy="1286256"/>
              <a:chOff x="2641218" y="2340862"/>
              <a:chExt cx="857374" cy="1286256"/>
            </a:xfrm>
          </p:grpSpPr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CC3B016A-713E-4DFC-A644-65BF13893F34}"/>
                  </a:ext>
                </a:extLst>
              </p:cNvPr>
              <p:cNvSpPr/>
              <p:nvPr/>
            </p:nvSpPr>
            <p:spPr>
              <a:xfrm>
                <a:off x="2641218" y="2340862"/>
                <a:ext cx="857374" cy="1286256"/>
              </a:xfrm>
              <a:custGeom>
                <a:avLst/>
                <a:gdLst>
                  <a:gd name="connsiteX0" fmla="*/ 652477 w 857374"/>
                  <a:gd name="connsiteY0" fmla="*/ 0 h 1286256"/>
                  <a:gd name="connsiteX1" fmla="*/ 646590 w 857374"/>
                  <a:gd name="connsiteY1" fmla="*/ 132411 h 1286256"/>
                  <a:gd name="connsiteX2" fmla="*/ 857374 w 857374"/>
                  <a:gd name="connsiteY2" fmla="*/ 1286256 h 1286256"/>
                  <a:gd name="connsiteX3" fmla="*/ 1975 w 857374"/>
                  <a:gd name="connsiteY3" fmla="*/ 364951 h 1286256"/>
                  <a:gd name="connsiteX4" fmla="*/ 0 w 857374"/>
                  <a:gd name="connsiteY4" fmla="*/ 347845 h 1286256"/>
                  <a:gd name="connsiteX5" fmla="*/ 19173 w 857374"/>
                  <a:gd name="connsiteY5" fmla="*/ 346877 h 1286256"/>
                  <a:gd name="connsiteX6" fmla="*/ 590522 w 857374"/>
                  <a:gd name="connsiteY6" fmla="*/ 75089 h 1286256"/>
                  <a:gd name="connsiteX7" fmla="*/ 652477 w 857374"/>
                  <a:gd name="connsiteY7" fmla="*/ 0 h 1286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57374" h="1286256">
                    <a:moveTo>
                      <a:pt x="652477" y="0"/>
                    </a:moveTo>
                    <a:lnTo>
                      <a:pt x="646590" y="132411"/>
                    </a:lnTo>
                    <a:cubicBezTo>
                      <a:pt x="646590" y="528234"/>
                      <a:pt x="716852" y="924056"/>
                      <a:pt x="857374" y="1286256"/>
                    </a:cubicBezTo>
                    <a:cubicBezTo>
                      <a:pt x="435431" y="1286256"/>
                      <a:pt x="83392" y="890739"/>
                      <a:pt x="1975" y="364951"/>
                    </a:cubicBezTo>
                    <a:lnTo>
                      <a:pt x="0" y="347845"/>
                    </a:lnTo>
                    <a:lnTo>
                      <a:pt x="19173" y="346877"/>
                    </a:lnTo>
                    <a:cubicBezTo>
                      <a:pt x="241454" y="324303"/>
                      <a:pt x="440952" y="224660"/>
                      <a:pt x="590522" y="75089"/>
                    </a:cubicBezTo>
                    <a:lnTo>
                      <a:pt x="652477" y="0"/>
                    </a:lnTo>
                    <a:close/>
                  </a:path>
                </a:pathLst>
              </a:custGeom>
              <a:pattFill prst="plaid">
                <a:fgClr>
                  <a:srgbClr val="002060"/>
                </a:fgClr>
                <a:bgClr>
                  <a:schemeClr val="accent5">
                    <a:lumMod val="75000"/>
                  </a:schemeClr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273B0621-AEC0-43E0-BE3A-D843FD315434}"/>
                  </a:ext>
                </a:extLst>
              </p:cNvPr>
              <p:cNvSpPr/>
              <p:nvPr/>
            </p:nvSpPr>
            <p:spPr>
              <a:xfrm>
                <a:off x="2641218" y="2672036"/>
                <a:ext cx="857374" cy="955082"/>
              </a:xfrm>
              <a:custGeom>
                <a:avLst/>
                <a:gdLst>
                  <a:gd name="connsiteX0" fmla="*/ 101356 w 857374"/>
                  <a:gd name="connsiteY0" fmla="*/ 0 h 955082"/>
                  <a:gd name="connsiteX1" fmla="*/ 125909 w 857374"/>
                  <a:gd name="connsiteY1" fmla="*/ 116658 h 955082"/>
                  <a:gd name="connsiteX2" fmla="*/ 783923 w 857374"/>
                  <a:gd name="connsiteY2" fmla="*/ 877747 h 955082"/>
                  <a:gd name="connsiteX3" fmla="*/ 833729 w 857374"/>
                  <a:gd name="connsiteY3" fmla="*/ 883948 h 955082"/>
                  <a:gd name="connsiteX4" fmla="*/ 857374 w 857374"/>
                  <a:gd name="connsiteY4" fmla="*/ 955082 h 955082"/>
                  <a:gd name="connsiteX5" fmla="*/ 1975 w 857374"/>
                  <a:gd name="connsiteY5" fmla="*/ 33777 h 955082"/>
                  <a:gd name="connsiteX6" fmla="*/ 0 w 857374"/>
                  <a:gd name="connsiteY6" fmla="*/ 16671 h 955082"/>
                  <a:gd name="connsiteX7" fmla="*/ 19173 w 857374"/>
                  <a:gd name="connsiteY7" fmla="*/ 15703 h 955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57374" h="955082">
                    <a:moveTo>
                      <a:pt x="101356" y="0"/>
                    </a:moveTo>
                    <a:lnTo>
                      <a:pt x="125909" y="116658"/>
                    </a:lnTo>
                    <a:cubicBezTo>
                      <a:pt x="235361" y="508349"/>
                      <a:pt x="482925" y="801876"/>
                      <a:pt x="783923" y="877747"/>
                    </a:cubicBezTo>
                    <a:lnTo>
                      <a:pt x="833729" y="883948"/>
                    </a:lnTo>
                    <a:lnTo>
                      <a:pt x="857374" y="955082"/>
                    </a:lnTo>
                    <a:cubicBezTo>
                      <a:pt x="435431" y="955082"/>
                      <a:pt x="83392" y="559565"/>
                      <a:pt x="1975" y="33777"/>
                    </a:cubicBezTo>
                    <a:lnTo>
                      <a:pt x="0" y="16671"/>
                    </a:lnTo>
                    <a:lnTo>
                      <a:pt x="19173" y="15703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6" name="楕円 55">
              <a:extLst>
                <a:ext uri="{FF2B5EF4-FFF2-40B4-BE49-F238E27FC236}">
                  <a16:creationId xmlns:a16="http://schemas.microsoft.com/office/drawing/2014/main" id="{42A2C5D2-4230-4747-AD38-A9A6E8C075ED}"/>
                </a:ext>
              </a:extLst>
            </p:cNvPr>
            <p:cNvSpPr/>
            <p:nvPr/>
          </p:nvSpPr>
          <p:spPr>
            <a:xfrm>
              <a:off x="1613140" y="841316"/>
              <a:ext cx="1889185" cy="1889185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lumMod val="40000"/>
                    <a:lumOff val="60000"/>
                  </a:schemeClr>
                </a:gs>
                <a:gs pos="100000">
                  <a:srgbClr val="0070C0"/>
                </a:gs>
                <a:gs pos="70000">
                  <a:srgbClr val="00B0F0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7" name="グループ化 56">
              <a:extLst>
                <a:ext uri="{FF2B5EF4-FFF2-40B4-BE49-F238E27FC236}">
                  <a16:creationId xmlns:a16="http://schemas.microsoft.com/office/drawing/2014/main" id="{E546AE28-C2F6-48DE-99B5-6E60ADF4B9D9}"/>
                </a:ext>
              </a:extLst>
            </p:cNvPr>
            <p:cNvGrpSpPr/>
            <p:nvPr/>
          </p:nvGrpSpPr>
          <p:grpSpPr>
            <a:xfrm>
              <a:off x="2158786" y="3209925"/>
              <a:ext cx="801478" cy="429472"/>
              <a:chOff x="2158786" y="3209925"/>
              <a:chExt cx="801478" cy="429472"/>
            </a:xfrm>
          </p:grpSpPr>
          <p:sp>
            <p:nvSpPr>
              <p:cNvPr id="58" name="四角形: 角を丸くする 57">
                <a:extLst>
                  <a:ext uri="{FF2B5EF4-FFF2-40B4-BE49-F238E27FC236}">
                    <a16:creationId xmlns:a16="http://schemas.microsoft.com/office/drawing/2014/main" id="{B7997D0A-9E54-472B-8DF3-FC6CB9EA608F}"/>
                  </a:ext>
                </a:extLst>
              </p:cNvPr>
              <p:cNvSpPr/>
              <p:nvPr/>
            </p:nvSpPr>
            <p:spPr>
              <a:xfrm>
                <a:off x="2164419" y="3215613"/>
                <a:ext cx="781187" cy="51984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円: 塗りつぶしなし 58">
                <a:extLst>
                  <a:ext uri="{FF2B5EF4-FFF2-40B4-BE49-F238E27FC236}">
                    <a16:creationId xmlns:a16="http://schemas.microsoft.com/office/drawing/2014/main" id="{25536DEE-D33F-4ACF-A2D6-EB259021EA35}"/>
                  </a:ext>
                </a:extLst>
              </p:cNvPr>
              <p:cNvSpPr/>
              <p:nvPr/>
            </p:nvSpPr>
            <p:spPr>
              <a:xfrm rot="1800000">
                <a:off x="2521734" y="3263451"/>
                <a:ext cx="438530" cy="200388"/>
              </a:xfrm>
              <a:prstGeom prst="donut">
                <a:avLst>
                  <a:gd name="adj" fmla="val 18126"/>
                </a:avLst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円: 塗りつぶしなし 59">
                <a:extLst>
                  <a:ext uri="{FF2B5EF4-FFF2-40B4-BE49-F238E27FC236}">
                    <a16:creationId xmlns:a16="http://schemas.microsoft.com/office/drawing/2014/main" id="{6A68D879-9002-4797-93B6-B02BDCE21E34}"/>
                  </a:ext>
                </a:extLst>
              </p:cNvPr>
              <p:cNvSpPr/>
              <p:nvPr/>
            </p:nvSpPr>
            <p:spPr>
              <a:xfrm rot="19800000" flipH="1">
                <a:off x="2158786" y="3263451"/>
                <a:ext cx="438530" cy="200388"/>
              </a:xfrm>
              <a:prstGeom prst="donut">
                <a:avLst>
                  <a:gd name="adj" fmla="val 18126"/>
                </a:avLst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四角形: 角を丸くする 60">
                <a:extLst>
                  <a:ext uri="{FF2B5EF4-FFF2-40B4-BE49-F238E27FC236}">
                    <a16:creationId xmlns:a16="http://schemas.microsoft.com/office/drawing/2014/main" id="{5E4C9A13-F591-4407-A7A5-C514D5EDCA73}"/>
                  </a:ext>
                </a:extLst>
              </p:cNvPr>
              <p:cNvSpPr/>
              <p:nvPr/>
            </p:nvSpPr>
            <p:spPr>
              <a:xfrm rot="17252331">
                <a:off x="2310156" y="3408284"/>
                <a:ext cx="416504" cy="45720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四角形: 角を丸くする 61">
                <a:extLst>
                  <a:ext uri="{FF2B5EF4-FFF2-40B4-BE49-F238E27FC236}">
                    <a16:creationId xmlns:a16="http://schemas.microsoft.com/office/drawing/2014/main" id="{0962BAE4-91B1-44D4-89B1-5886D26F5667}"/>
                  </a:ext>
                </a:extLst>
              </p:cNvPr>
              <p:cNvSpPr/>
              <p:nvPr/>
            </p:nvSpPr>
            <p:spPr>
              <a:xfrm rot="15300000">
                <a:off x="2388738" y="3408285"/>
                <a:ext cx="416504" cy="45720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四角形: 角を丸くする 62">
                <a:extLst>
                  <a:ext uri="{FF2B5EF4-FFF2-40B4-BE49-F238E27FC236}">
                    <a16:creationId xmlns:a16="http://schemas.microsoft.com/office/drawing/2014/main" id="{FE2D4694-B2C6-4B93-A5BE-6EE88683B49F}"/>
                  </a:ext>
                </a:extLst>
              </p:cNvPr>
              <p:cNvSpPr/>
              <p:nvPr/>
            </p:nvSpPr>
            <p:spPr>
              <a:xfrm>
                <a:off x="2514810" y="3209925"/>
                <a:ext cx="100150" cy="63360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68" name="グループ化 67">
            <a:extLst>
              <a:ext uri="{FF2B5EF4-FFF2-40B4-BE49-F238E27FC236}">
                <a16:creationId xmlns:a16="http://schemas.microsoft.com/office/drawing/2014/main" id="{C9740889-1C60-4B4B-823D-0839663D95F5}"/>
              </a:ext>
            </a:extLst>
          </p:cNvPr>
          <p:cNvGrpSpPr/>
          <p:nvPr/>
        </p:nvGrpSpPr>
        <p:grpSpPr>
          <a:xfrm>
            <a:off x="1127757" y="3806634"/>
            <a:ext cx="1998301" cy="2606176"/>
            <a:chOff x="1298216" y="756551"/>
            <a:chExt cx="2615409" cy="3411006"/>
          </a:xfrm>
        </p:grpSpPr>
        <p:sp>
          <p:nvSpPr>
            <p:cNvPr id="69" name="二等辺三角形 6">
              <a:extLst>
                <a:ext uri="{FF2B5EF4-FFF2-40B4-BE49-F238E27FC236}">
                  <a16:creationId xmlns:a16="http://schemas.microsoft.com/office/drawing/2014/main" id="{FBC27283-F089-41DB-B549-5AFAA0B3B701}"/>
                </a:ext>
              </a:extLst>
            </p:cNvPr>
            <p:cNvSpPr/>
            <p:nvPr/>
          </p:nvSpPr>
          <p:spPr>
            <a:xfrm rot="14400000" flipH="1">
              <a:off x="1467045" y="3185681"/>
              <a:ext cx="813047" cy="1150705"/>
            </a:xfrm>
            <a:custGeom>
              <a:avLst/>
              <a:gdLst>
                <a:gd name="connsiteX0" fmla="*/ 0 w 981781"/>
                <a:gd name="connsiteY0" fmla="*/ 1126587 h 1126587"/>
                <a:gd name="connsiteX1" fmla="*/ 490891 w 981781"/>
                <a:gd name="connsiteY1" fmla="*/ 0 h 1126587"/>
                <a:gd name="connsiteX2" fmla="*/ 981781 w 981781"/>
                <a:gd name="connsiteY2" fmla="*/ 1126587 h 1126587"/>
                <a:gd name="connsiteX3" fmla="*/ 0 w 981781"/>
                <a:gd name="connsiteY3" fmla="*/ 1126587 h 1126587"/>
                <a:gd name="connsiteX0" fmla="*/ 0 w 981781"/>
                <a:gd name="connsiteY0" fmla="*/ 1126587 h 1126587"/>
                <a:gd name="connsiteX1" fmla="*/ 490891 w 981781"/>
                <a:gd name="connsiteY1" fmla="*/ 0 h 1126587"/>
                <a:gd name="connsiteX2" fmla="*/ 981781 w 981781"/>
                <a:gd name="connsiteY2" fmla="*/ 1126587 h 1126587"/>
                <a:gd name="connsiteX3" fmla="*/ 0 w 981781"/>
                <a:gd name="connsiteY3" fmla="*/ 1126587 h 1126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81781" h="1126587">
                  <a:moveTo>
                    <a:pt x="0" y="1126587"/>
                  </a:moveTo>
                  <a:cubicBezTo>
                    <a:pt x="163630" y="751058"/>
                    <a:pt x="295511" y="-879"/>
                    <a:pt x="490891" y="0"/>
                  </a:cubicBezTo>
                  <a:cubicBezTo>
                    <a:pt x="686271" y="879"/>
                    <a:pt x="818151" y="751058"/>
                    <a:pt x="981781" y="1126587"/>
                  </a:cubicBezTo>
                  <a:lnTo>
                    <a:pt x="0" y="112658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60000"/>
                    <a:lumOff val="40000"/>
                  </a:schemeClr>
                </a:gs>
                <a:gs pos="100000">
                  <a:schemeClr val="accent6">
                    <a:lumMod val="50000"/>
                  </a:schemeClr>
                </a:gs>
                <a:gs pos="70000">
                  <a:srgbClr val="339933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二等辺三角形 6">
              <a:extLst>
                <a:ext uri="{FF2B5EF4-FFF2-40B4-BE49-F238E27FC236}">
                  <a16:creationId xmlns:a16="http://schemas.microsoft.com/office/drawing/2014/main" id="{2023F65C-C511-4465-B837-7CCE7E87C8DF}"/>
                </a:ext>
              </a:extLst>
            </p:cNvPr>
            <p:cNvSpPr/>
            <p:nvPr/>
          </p:nvSpPr>
          <p:spPr>
            <a:xfrm rot="7200000">
              <a:off x="2842186" y="3185681"/>
              <a:ext cx="813047" cy="1150705"/>
            </a:xfrm>
            <a:custGeom>
              <a:avLst/>
              <a:gdLst>
                <a:gd name="connsiteX0" fmla="*/ 0 w 981781"/>
                <a:gd name="connsiteY0" fmla="*/ 1126587 h 1126587"/>
                <a:gd name="connsiteX1" fmla="*/ 490891 w 981781"/>
                <a:gd name="connsiteY1" fmla="*/ 0 h 1126587"/>
                <a:gd name="connsiteX2" fmla="*/ 981781 w 981781"/>
                <a:gd name="connsiteY2" fmla="*/ 1126587 h 1126587"/>
                <a:gd name="connsiteX3" fmla="*/ 0 w 981781"/>
                <a:gd name="connsiteY3" fmla="*/ 1126587 h 1126587"/>
                <a:gd name="connsiteX0" fmla="*/ 0 w 981781"/>
                <a:gd name="connsiteY0" fmla="*/ 1126587 h 1126587"/>
                <a:gd name="connsiteX1" fmla="*/ 490891 w 981781"/>
                <a:gd name="connsiteY1" fmla="*/ 0 h 1126587"/>
                <a:gd name="connsiteX2" fmla="*/ 981781 w 981781"/>
                <a:gd name="connsiteY2" fmla="*/ 1126587 h 1126587"/>
                <a:gd name="connsiteX3" fmla="*/ 0 w 981781"/>
                <a:gd name="connsiteY3" fmla="*/ 1126587 h 1126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81781" h="1126587">
                  <a:moveTo>
                    <a:pt x="0" y="1126587"/>
                  </a:moveTo>
                  <a:cubicBezTo>
                    <a:pt x="163630" y="751058"/>
                    <a:pt x="295511" y="-879"/>
                    <a:pt x="490891" y="0"/>
                  </a:cubicBezTo>
                  <a:cubicBezTo>
                    <a:pt x="686271" y="879"/>
                    <a:pt x="818151" y="751058"/>
                    <a:pt x="981781" y="1126587"/>
                  </a:cubicBezTo>
                  <a:lnTo>
                    <a:pt x="0" y="112658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60000"/>
                    <a:lumOff val="40000"/>
                  </a:schemeClr>
                </a:gs>
                <a:gs pos="100000">
                  <a:schemeClr val="accent6">
                    <a:lumMod val="50000"/>
                  </a:schemeClr>
                </a:gs>
                <a:gs pos="70000">
                  <a:srgbClr val="339933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二等辺三角形 6">
              <a:extLst>
                <a:ext uri="{FF2B5EF4-FFF2-40B4-BE49-F238E27FC236}">
                  <a16:creationId xmlns:a16="http://schemas.microsoft.com/office/drawing/2014/main" id="{FD4DC2B3-1486-4D9E-8373-E37F8F22F677}"/>
                </a:ext>
              </a:extLst>
            </p:cNvPr>
            <p:cNvSpPr/>
            <p:nvPr/>
          </p:nvSpPr>
          <p:spPr>
            <a:xfrm rot="2700000">
              <a:off x="2975091" y="2044798"/>
              <a:ext cx="750481" cy="1126587"/>
            </a:xfrm>
            <a:custGeom>
              <a:avLst/>
              <a:gdLst>
                <a:gd name="connsiteX0" fmla="*/ 0 w 981781"/>
                <a:gd name="connsiteY0" fmla="*/ 1126587 h 1126587"/>
                <a:gd name="connsiteX1" fmla="*/ 490891 w 981781"/>
                <a:gd name="connsiteY1" fmla="*/ 0 h 1126587"/>
                <a:gd name="connsiteX2" fmla="*/ 981781 w 981781"/>
                <a:gd name="connsiteY2" fmla="*/ 1126587 h 1126587"/>
                <a:gd name="connsiteX3" fmla="*/ 0 w 981781"/>
                <a:gd name="connsiteY3" fmla="*/ 1126587 h 1126587"/>
                <a:gd name="connsiteX0" fmla="*/ 0 w 981781"/>
                <a:gd name="connsiteY0" fmla="*/ 1126587 h 1126587"/>
                <a:gd name="connsiteX1" fmla="*/ 490891 w 981781"/>
                <a:gd name="connsiteY1" fmla="*/ 0 h 1126587"/>
                <a:gd name="connsiteX2" fmla="*/ 981781 w 981781"/>
                <a:gd name="connsiteY2" fmla="*/ 1126587 h 1126587"/>
                <a:gd name="connsiteX3" fmla="*/ 0 w 981781"/>
                <a:gd name="connsiteY3" fmla="*/ 1126587 h 1126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81781" h="1126587">
                  <a:moveTo>
                    <a:pt x="0" y="1126587"/>
                  </a:moveTo>
                  <a:cubicBezTo>
                    <a:pt x="163630" y="751058"/>
                    <a:pt x="295511" y="-879"/>
                    <a:pt x="490891" y="0"/>
                  </a:cubicBezTo>
                  <a:cubicBezTo>
                    <a:pt x="686271" y="879"/>
                    <a:pt x="818151" y="751058"/>
                    <a:pt x="981781" y="1126587"/>
                  </a:cubicBezTo>
                  <a:lnTo>
                    <a:pt x="0" y="112658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60000"/>
                    <a:lumOff val="40000"/>
                  </a:schemeClr>
                </a:gs>
                <a:gs pos="100000">
                  <a:schemeClr val="accent6">
                    <a:lumMod val="50000"/>
                  </a:schemeClr>
                </a:gs>
                <a:gs pos="70000">
                  <a:srgbClr val="339933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二等辺三角形 6">
              <a:extLst>
                <a:ext uri="{FF2B5EF4-FFF2-40B4-BE49-F238E27FC236}">
                  <a16:creationId xmlns:a16="http://schemas.microsoft.com/office/drawing/2014/main" id="{15EE2615-8BD5-43A7-84E3-2D6C04414525}"/>
                </a:ext>
              </a:extLst>
            </p:cNvPr>
            <p:cNvSpPr/>
            <p:nvPr/>
          </p:nvSpPr>
          <p:spPr>
            <a:xfrm rot="18900000" flipH="1">
              <a:off x="1406740" y="2044799"/>
              <a:ext cx="750481" cy="1126587"/>
            </a:xfrm>
            <a:custGeom>
              <a:avLst/>
              <a:gdLst>
                <a:gd name="connsiteX0" fmla="*/ 0 w 981781"/>
                <a:gd name="connsiteY0" fmla="*/ 1126587 h 1126587"/>
                <a:gd name="connsiteX1" fmla="*/ 490891 w 981781"/>
                <a:gd name="connsiteY1" fmla="*/ 0 h 1126587"/>
                <a:gd name="connsiteX2" fmla="*/ 981781 w 981781"/>
                <a:gd name="connsiteY2" fmla="*/ 1126587 h 1126587"/>
                <a:gd name="connsiteX3" fmla="*/ 0 w 981781"/>
                <a:gd name="connsiteY3" fmla="*/ 1126587 h 1126587"/>
                <a:gd name="connsiteX0" fmla="*/ 0 w 981781"/>
                <a:gd name="connsiteY0" fmla="*/ 1126587 h 1126587"/>
                <a:gd name="connsiteX1" fmla="*/ 490891 w 981781"/>
                <a:gd name="connsiteY1" fmla="*/ 0 h 1126587"/>
                <a:gd name="connsiteX2" fmla="*/ 981781 w 981781"/>
                <a:gd name="connsiteY2" fmla="*/ 1126587 h 1126587"/>
                <a:gd name="connsiteX3" fmla="*/ 0 w 981781"/>
                <a:gd name="connsiteY3" fmla="*/ 1126587 h 1126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81781" h="1126587">
                  <a:moveTo>
                    <a:pt x="0" y="1126587"/>
                  </a:moveTo>
                  <a:cubicBezTo>
                    <a:pt x="163630" y="751058"/>
                    <a:pt x="295511" y="-879"/>
                    <a:pt x="490891" y="0"/>
                  </a:cubicBezTo>
                  <a:cubicBezTo>
                    <a:pt x="686271" y="879"/>
                    <a:pt x="818151" y="751058"/>
                    <a:pt x="981781" y="1126587"/>
                  </a:cubicBezTo>
                  <a:lnTo>
                    <a:pt x="0" y="112658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60000"/>
                    <a:lumOff val="40000"/>
                  </a:schemeClr>
                </a:gs>
                <a:gs pos="100000">
                  <a:schemeClr val="accent6">
                    <a:lumMod val="50000"/>
                  </a:schemeClr>
                </a:gs>
                <a:gs pos="70000">
                  <a:srgbClr val="339933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五角形 72">
              <a:extLst>
                <a:ext uri="{FF2B5EF4-FFF2-40B4-BE49-F238E27FC236}">
                  <a16:creationId xmlns:a16="http://schemas.microsoft.com/office/drawing/2014/main" id="{23762DA4-265D-4D54-BD68-37DCAFFE34C6}"/>
                </a:ext>
              </a:extLst>
            </p:cNvPr>
            <p:cNvSpPr/>
            <p:nvPr/>
          </p:nvSpPr>
          <p:spPr>
            <a:xfrm rot="10800000">
              <a:off x="1832514" y="2560969"/>
              <a:ext cx="1450436" cy="1421530"/>
            </a:xfrm>
            <a:prstGeom prst="pentagon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2CE8657F-1879-46F0-B899-75FD48B2CDE6}"/>
                </a:ext>
              </a:extLst>
            </p:cNvPr>
            <p:cNvSpPr/>
            <p:nvPr/>
          </p:nvSpPr>
          <p:spPr>
            <a:xfrm>
              <a:off x="1336438" y="756551"/>
              <a:ext cx="2442587" cy="1731602"/>
            </a:xfrm>
            <a:custGeom>
              <a:avLst/>
              <a:gdLst>
                <a:gd name="connsiteX0" fmla="*/ 1221293 w 2442587"/>
                <a:gd name="connsiteY0" fmla="*/ 0 h 1624552"/>
                <a:gd name="connsiteX1" fmla="*/ 2415662 w 2442587"/>
                <a:gd name="connsiteY1" fmla="*/ 723716 h 1624552"/>
                <a:gd name="connsiteX2" fmla="*/ 2442587 w 2442587"/>
                <a:gd name="connsiteY2" fmla="*/ 812276 h 1624552"/>
                <a:gd name="connsiteX3" fmla="*/ 2415662 w 2442587"/>
                <a:gd name="connsiteY3" fmla="*/ 900836 h 1624552"/>
                <a:gd name="connsiteX4" fmla="*/ 1221293 w 2442587"/>
                <a:gd name="connsiteY4" fmla="*/ 1624552 h 1624552"/>
                <a:gd name="connsiteX5" fmla="*/ 26925 w 2442587"/>
                <a:gd name="connsiteY5" fmla="*/ 900836 h 1624552"/>
                <a:gd name="connsiteX6" fmla="*/ 0 w 2442587"/>
                <a:gd name="connsiteY6" fmla="*/ 812276 h 1624552"/>
                <a:gd name="connsiteX7" fmla="*/ 26925 w 2442587"/>
                <a:gd name="connsiteY7" fmla="*/ 723716 h 1624552"/>
                <a:gd name="connsiteX8" fmla="*/ 1221293 w 2442587"/>
                <a:gd name="connsiteY8" fmla="*/ 0 h 1624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42587" h="1624552">
                  <a:moveTo>
                    <a:pt x="1221293" y="0"/>
                  </a:moveTo>
                  <a:cubicBezTo>
                    <a:pt x="1785753" y="0"/>
                    <a:pt x="2262541" y="305200"/>
                    <a:pt x="2415662" y="723716"/>
                  </a:cubicBezTo>
                  <a:lnTo>
                    <a:pt x="2442587" y="812276"/>
                  </a:lnTo>
                  <a:lnTo>
                    <a:pt x="2415662" y="900836"/>
                  </a:lnTo>
                  <a:cubicBezTo>
                    <a:pt x="2262541" y="1319352"/>
                    <a:pt x="1785753" y="1624552"/>
                    <a:pt x="1221293" y="1624552"/>
                  </a:cubicBezTo>
                  <a:cubicBezTo>
                    <a:pt x="656834" y="1624552"/>
                    <a:pt x="180045" y="1319352"/>
                    <a:pt x="26925" y="900836"/>
                  </a:cubicBezTo>
                  <a:lnTo>
                    <a:pt x="0" y="812276"/>
                  </a:lnTo>
                  <a:lnTo>
                    <a:pt x="26925" y="723716"/>
                  </a:lnTo>
                  <a:cubicBezTo>
                    <a:pt x="180045" y="305200"/>
                    <a:pt x="656834" y="0"/>
                    <a:pt x="1221293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5" name="テキスト ボックス 74">
              <a:extLst>
                <a:ext uri="{FF2B5EF4-FFF2-40B4-BE49-F238E27FC236}">
                  <a16:creationId xmlns:a16="http://schemas.microsoft.com/office/drawing/2014/main" id="{9B09C227-A226-4E76-B4C2-1D7F8C5AB2A1}"/>
                </a:ext>
              </a:extLst>
            </p:cNvPr>
            <p:cNvSpPr txBox="1"/>
            <p:nvPr/>
          </p:nvSpPr>
          <p:spPr>
            <a:xfrm rot="5400000">
              <a:off x="2122755" y="2980007"/>
              <a:ext cx="869950" cy="510638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飛騨</a:t>
              </a:r>
            </a:p>
          </p:txBody>
        </p:sp>
        <p:grpSp>
          <p:nvGrpSpPr>
            <p:cNvPr id="76" name="グループ化 75">
              <a:extLst>
                <a:ext uri="{FF2B5EF4-FFF2-40B4-BE49-F238E27FC236}">
                  <a16:creationId xmlns:a16="http://schemas.microsoft.com/office/drawing/2014/main" id="{8C832FAA-ADB6-4A96-AAFB-52D75CB2077D}"/>
                </a:ext>
              </a:extLst>
            </p:cNvPr>
            <p:cNvGrpSpPr/>
            <p:nvPr/>
          </p:nvGrpSpPr>
          <p:grpSpPr>
            <a:xfrm>
              <a:off x="2641218" y="2340862"/>
              <a:ext cx="857374" cy="1286256"/>
              <a:chOff x="2641218" y="2340862"/>
              <a:chExt cx="857374" cy="1286256"/>
            </a:xfrm>
          </p:grpSpPr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1FF4BCA2-2EF8-4B1F-9EF8-9336E83E3458}"/>
                  </a:ext>
                </a:extLst>
              </p:cNvPr>
              <p:cNvSpPr/>
              <p:nvPr/>
            </p:nvSpPr>
            <p:spPr>
              <a:xfrm>
                <a:off x="2641218" y="2340862"/>
                <a:ext cx="857374" cy="1286256"/>
              </a:xfrm>
              <a:custGeom>
                <a:avLst/>
                <a:gdLst>
                  <a:gd name="connsiteX0" fmla="*/ 652477 w 857374"/>
                  <a:gd name="connsiteY0" fmla="*/ 0 h 1286256"/>
                  <a:gd name="connsiteX1" fmla="*/ 646590 w 857374"/>
                  <a:gd name="connsiteY1" fmla="*/ 132411 h 1286256"/>
                  <a:gd name="connsiteX2" fmla="*/ 857374 w 857374"/>
                  <a:gd name="connsiteY2" fmla="*/ 1286256 h 1286256"/>
                  <a:gd name="connsiteX3" fmla="*/ 1975 w 857374"/>
                  <a:gd name="connsiteY3" fmla="*/ 364951 h 1286256"/>
                  <a:gd name="connsiteX4" fmla="*/ 0 w 857374"/>
                  <a:gd name="connsiteY4" fmla="*/ 347845 h 1286256"/>
                  <a:gd name="connsiteX5" fmla="*/ 19173 w 857374"/>
                  <a:gd name="connsiteY5" fmla="*/ 346877 h 1286256"/>
                  <a:gd name="connsiteX6" fmla="*/ 590522 w 857374"/>
                  <a:gd name="connsiteY6" fmla="*/ 75089 h 1286256"/>
                  <a:gd name="connsiteX7" fmla="*/ 652477 w 857374"/>
                  <a:gd name="connsiteY7" fmla="*/ 0 h 1286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57374" h="1286256">
                    <a:moveTo>
                      <a:pt x="652477" y="0"/>
                    </a:moveTo>
                    <a:lnTo>
                      <a:pt x="646590" y="132411"/>
                    </a:lnTo>
                    <a:cubicBezTo>
                      <a:pt x="646590" y="528234"/>
                      <a:pt x="716852" y="924056"/>
                      <a:pt x="857374" y="1286256"/>
                    </a:cubicBezTo>
                    <a:cubicBezTo>
                      <a:pt x="435431" y="1286256"/>
                      <a:pt x="83392" y="890739"/>
                      <a:pt x="1975" y="364951"/>
                    </a:cubicBezTo>
                    <a:lnTo>
                      <a:pt x="0" y="347845"/>
                    </a:lnTo>
                    <a:lnTo>
                      <a:pt x="19173" y="346877"/>
                    </a:lnTo>
                    <a:cubicBezTo>
                      <a:pt x="241454" y="324303"/>
                      <a:pt x="440952" y="224660"/>
                      <a:pt x="590522" y="75089"/>
                    </a:cubicBezTo>
                    <a:lnTo>
                      <a:pt x="652477" y="0"/>
                    </a:lnTo>
                    <a:close/>
                  </a:path>
                </a:pathLst>
              </a:custGeom>
              <a:pattFill prst="plaid">
                <a:fgClr>
                  <a:srgbClr val="002060"/>
                </a:fgClr>
                <a:bgClr>
                  <a:schemeClr val="accent5">
                    <a:lumMod val="75000"/>
                  </a:schemeClr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フリーフォーム: 図形 88">
                <a:extLst>
                  <a:ext uri="{FF2B5EF4-FFF2-40B4-BE49-F238E27FC236}">
                    <a16:creationId xmlns:a16="http://schemas.microsoft.com/office/drawing/2014/main" id="{DA63D242-6BEA-4A39-BA46-19264EAD6DE9}"/>
                  </a:ext>
                </a:extLst>
              </p:cNvPr>
              <p:cNvSpPr/>
              <p:nvPr/>
            </p:nvSpPr>
            <p:spPr>
              <a:xfrm>
                <a:off x="2641218" y="2672036"/>
                <a:ext cx="857374" cy="955082"/>
              </a:xfrm>
              <a:custGeom>
                <a:avLst/>
                <a:gdLst>
                  <a:gd name="connsiteX0" fmla="*/ 101356 w 857374"/>
                  <a:gd name="connsiteY0" fmla="*/ 0 h 955082"/>
                  <a:gd name="connsiteX1" fmla="*/ 125909 w 857374"/>
                  <a:gd name="connsiteY1" fmla="*/ 116658 h 955082"/>
                  <a:gd name="connsiteX2" fmla="*/ 783923 w 857374"/>
                  <a:gd name="connsiteY2" fmla="*/ 877747 h 955082"/>
                  <a:gd name="connsiteX3" fmla="*/ 833729 w 857374"/>
                  <a:gd name="connsiteY3" fmla="*/ 883948 h 955082"/>
                  <a:gd name="connsiteX4" fmla="*/ 857374 w 857374"/>
                  <a:gd name="connsiteY4" fmla="*/ 955082 h 955082"/>
                  <a:gd name="connsiteX5" fmla="*/ 1975 w 857374"/>
                  <a:gd name="connsiteY5" fmla="*/ 33777 h 955082"/>
                  <a:gd name="connsiteX6" fmla="*/ 0 w 857374"/>
                  <a:gd name="connsiteY6" fmla="*/ 16671 h 955082"/>
                  <a:gd name="connsiteX7" fmla="*/ 19173 w 857374"/>
                  <a:gd name="connsiteY7" fmla="*/ 15703 h 955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57374" h="955082">
                    <a:moveTo>
                      <a:pt x="101356" y="0"/>
                    </a:moveTo>
                    <a:lnTo>
                      <a:pt x="125909" y="116658"/>
                    </a:lnTo>
                    <a:cubicBezTo>
                      <a:pt x="235361" y="508349"/>
                      <a:pt x="482925" y="801876"/>
                      <a:pt x="783923" y="877747"/>
                    </a:cubicBezTo>
                    <a:lnTo>
                      <a:pt x="833729" y="883948"/>
                    </a:lnTo>
                    <a:lnTo>
                      <a:pt x="857374" y="955082"/>
                    </a:lnTo>
                    <a:cubicBezTo>
                      <a:pt x="435431" y="955082"/>
                      <a:pt x="83392" y="559565"/>
                      <a:pt x="1975" y="33777"/>
                    </a:cubicBezTo>
                    <a:lnTo>
                      <a:pt x="0" y="16671"/>
                    </a:lnTo>
                    <a:lnTo>
                      <a:pt x="19173" y="15703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7" name="グループ化 76">
              <a:extLst>
                <a:ext uri="{FF2B5EF4-FFF2-40B4-BE49-F238E27FC236}">
                  <a16:creationId xmlns:a16="http://schemas.microsoft.com/office/drawing/2014/main" id="{0FA0FDED-CF65-44D8-A9AC-073E455226F6}"/>
                </a:ext>
              </a:extLst>
            </p:cNvPr>
            <p:cNvGrpSpPr/>
            <p:nvPr/>
          </p:nvGrpSpPr>
          <p:grpSpPr>
            <a:xfrm flipH="1">
              <a:off x="1621468" y="2340862"/>
              <a:ext cx="857374" cy="1286256"/>
              <a:chOff x="2641218" y="2340862"/>
              <a:chExt cx="857374" cy="1286256"/>
            </a:xfrm>
          </p:grpSpPr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A50525C6-057C-435E-A61E-D683EF569F90}"/>
                  </a:ext>
                </a:extLst>
              </p:cNvPr>
              <p:cNvSpPr/>
              <p:nvPr/>
            </p:nvSpPr>
            <p:spPr>
              <a:xfrm>
                <a:off x="2641218" y="2340862"/>
                <a:ext cx="857374" cy="1286256"/>
              </a:xfrm>
              <a:custGeom>
                <a:avLst/>
                <a:gdLst>
                  <a:gd name="connsiteX0" fmla="*/ 652477 w 857374"/>
                  <a:gd name="connsiteY0" fmla="*/ 0 h 1286256"/>
                  <a:gd name="connsiteX1" fmla="*/ 646590 w 857374"/>
                  <a:gd name="connsiteY1" fmla="*/ 132411 h 1286256"/>
                  <a:gd name="connsiteX2" fmla="*/ 857374 w 857374"/>
                  <a:gd name="connsiteY2" fmla="*/ 1286256 h 1286256"/>
                  <a:gd name="connsiteX3" fmla="*/ 1975 w 857374"/>
                  <a:gd name="connsiteY3" fmla="*/ 364951 h 1286256"/>
                  <a:gd name="connsiteX4" fmla="*/ 0 w 857374"/>
                  <a:gd name="connsiteY4" fmla="*/ 347845 h 1286256"/>
                  <a:gd name="connsiteX5" fmla="*/ 19173 w 857374"/>
                  <a:gd name="connsiteY5" fmla="*/ 346877 h 1286256"/>
                  <a:gd name="connsiteX6" fmla="*/ 590522 w 857374"/>
                  <a:gd name="connsiteY6" fmla="*/ 75089 h 1286256"/>
                  <a:gd name="connsiteX7" fmla="*/ 652477 w 857374"/>
                  <a:gd name="connsiteY7" fmla="*/ 0 h 1286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57374" h="1286256">
                    <a:moveTo>
                      <a:pt x="652477" y="0"/>
                    </a:moveTo>
                    <a:lnTo>
                      <a:pt x="646590" y="132411"/>
                    </a:lnTo>
                    <a:cubicBezTo>
                      <a:pt x="646590" y="528234"/>
                      <a:pt x="716852" y="924056"/>
                      <a:pt x="857374" y="1286256"/>
                    </a:cubicBezTo>
                    <a:cubicBezTo>
                      <a:pt x="435431" y="1286256"/>
                      <a:pt x="83392" y="890739"/>
                      <a:pt x="1975" y="364951"/>
                    </a:cubicBezTo>
                    <a:lnTo>
                      <a:pt x="0" y="347845"/>
                    </a:lnTo>
                    <a:lnTo>
                      <a:pt x="19173" y="346877"/>
                    </a:lnTo>
                    <a:cubicBezTo>
                      <a:pt x="241454" y="324303"/>
                      <a:pt x="440952" y="224660"/>
                      <a:pt x="590522" y="75089"/>
                    </a:cubicBezTo>
                    <a:lnTo>
                      <a:pt x="652477" y="0"/>
                    </a:lnTo>
                    <a:close/>
                  </a:path>
                </a:pathLst>
              </a:custGeom>
              <a:pattFill prst="plaid">
                <a:fgClr>
                  <a:srgbClr val="002060"/>
                </a:fgClr>
                <a:bgClr>
                  <a:schemeClr val="accent5">
                    <a:lumMod val="75000"/>
                  </a:schemeClr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8DA0210F-364B-4313-8FD0-54898724303F}"/>
                  </a:ext>
                </a:extLst>
              </p:cNvPr>
              <p:cNvSpPr/>
              <p:nvPr/>
            </p:nvSpPr>
            <p:spPr>
              <a:xfrm>
                <a:off x="2641218" y="2672036"/>
                <a:ext cx="857374" cy="955082"/>
              </a:xfrm>
              <a:custGeom>
                <a:avLst/>
                <a:gdLst>
                  <a:gd name="connsiteX0" fmla="*/ 101356 w 857374"/>
                  <a:gd name="connsiteY0" fmla="*/ 0 h 955082"/>
                  <a:gd name="connsiteX1" fmla="*/ 125909 w 857374"/>
                  <a:gd name="connsiteY1" fmla="*/ 116658 h 955082"/>
                  <a:gd name="connsiteX2" fmla="*/ 783923 w 857374"/>
                  <a:gd name="connsiteY2" fmla="*/ 877747 h 955082"/>
                  <a:gd name="connsiteX3" fmla="*/ 833729 w 857374"/>
                  <a:gd name="connsiteY3" fmla="*/ 883948 h 955082"/>
                  <a:gd name="connsiteX4" fmla="*/ 857374 w 857374"/>
                  <a:gd name="connsiteY4" fmla="*/ 955082 h 955082"/>
                  <a:gd name="connsiteX5" fmla="*/ 1975 w 857374"/>
                  <a:gd name="connsiteY5" fmla="*/ 33777 h 955082"/>
                  <a:gd name="connsiteX6" fmla="*/ 0 w 857374"/>
                  <a:gd name="connsiteY6" fmla="*/ 16671 h 955082"/>
                  <a:gd name="connsiteX7" fmla="*/ 19173 w 857374"/>
                  <a:gd name="connsiteY7" fmla="*/ 15703 h 955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57374" h="955082">
                    <a:moveTo>
                      <a:pt x="101356" y="0"/>
                    </a:moveTo>
                    <a:lnTo>
                      <a:pt x="125909" y="116658"/>
                    </a:lnTo>
                    <a:cubicBezTo>
                      <a:pt x="235361" y="508349"/>
                      <a:pt x="482925" y="801876"/>
                      <a:pt x="783923" y="877747"/>
                    </a:cubicBezTo>
                    <a:lnTo>
                      <a:pt x="833729" y="883948"/>
                    </a:lnTo>
                    <a:lnTo>
                      <a:pt x="857374" y="955082"/>
                    </a:lnTo>
                    <a:cubicBezTo>
                      <a:pt x="435431" y="955082"/>
                      <a:pt x="83392" y="559565"/>
                      <a:pt x="1975" y="33777"/>
                    </a:cubicBezTo>
                    <a:lnTo>
                      <a:pt x="0" y="16671"/>
                    </a:lnTo>
                    <a:lnTo>
                      <a:pt x="19173" y="15703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8" name="楕円 77">
              <a:extLst>
                <a:ext uri="{FF2B5EF4-FFF2-40B4-BE49-F238E27FC236}">
                  <a16:creationId xmlns:a16="http://schemas.microsoft.com/office/drawing/2014/main" id="{A3287460-4A45-4338-943D-876A9AB03294}"/>
                </a:ext>
              </a:extLst>
            </p:cNvPr>
            <p:cNvSpPr/>
            <p:nvPr/>
          </p:nvSpPr>
          <p:spPr>
            <a:xfrm>
              <a:off x="1613140" y="841316"/>
              <a:ext cx="1889185" cy="1889185"/>
            </a:xfrm>
            <a:prstGeom prst="ellipse">
              <a:avLst/>
            </a:prstGeom>
            <a:gradFill flip="none" rotWithShape="1">
              <a:gsLst>
                <a:gs pos="0">
                  <a:schemeClr val="accent6">
                    <a:lumMod val="60000"/>
                    <a:lumOff val="40000"/>
                  </a:schemeClr>
                </a:gs>
                <a:gs pos="100000">
                  <a:schemeClr val="accent6">
                    <a:lumMod val="50000"/>
                  </a:schemeClr>
                </a:gs>
                <a:gs pos="70000">
                  <a:srgbClr val="339933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9" name="グループ化 78">
              <a:extLst>
                <a:ext uri="{FF2B5EF4-FFF2-40B4-BE49-F238E27FC236}">
                  <a16:creationId xmlns:a16="http://schemas.microsoft.com/office/drawing/2014/main" id="{C50650ED-0B0C-4546-8CE0-7CE3B40E9E54}"/>
                </a:ext>
              </a:extLst>
            </p:cNvPr>
            <p:cNvGrpSpPr/>
            <p:nvPr/>
          </p:nvGrpSpPr>
          <p:grpSpPr>
            <a:xfrm>
              <a:off x="2158786" y="3209925"/>
              <a:ext cx="801478" cy="429472"/>
              <a:chOff x="2158786" y="3209925"/>
              <a:chExt cx="801478" cy="429472"/>
            </a:xfrm>
          </p:grpSpPr>
          <p:sp>
            <p:nvSpPr>
              <p:cNvPr id="80" name="四角形: 角を丸くする 79">
                <a:extLst>
                  <a:ext uri="{FF2B5EF4-FFF2-40B4-BE49-F238E27FC236}">
                    <a16:creationId xmlns:a16="http://schemas.microsoft.com/office/drawing/2014/main" id="{9D18908C-6892-4C99-BDF2-F1E2728CBFA3}"/>
                  </a:ext>
                </a:extLst>
              </p:cNvPr>
              <p:cNvSpPr/>
              <p:nvPr/>
            </p:nvSpPr>
            <p:spPr>
              <a:xfrm>
                <a:off x="2164419" y="3215613"/>
                <a:ext cx="781187" cy="51984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円: 塗りつぶしなし 80">
                <a:extLst>
                  <a:ext uri="{FF2B5EF4-FFF2-40B4-BE49-F238E27FC236}">
                    <a16:creationId xmlns:a16="http://schemas.microsoft.com/office/drawing/2014/main" id="{271A9FFE-765F-4A75-8457-1E47BB212CF3}"/>
                  </a:ext>
                </a:extLst>
              </p:cNvPr>
              <p:cNvSpPr/>
              <p:nvPr/>
            </p:nvSpPr>
            <p:spPr>
              <a:xfrm rot="1800000">
                <a:off x="2521734" y="3263451"/>
                <a:ext cx="438530" cy="200388"/>
              </a:xfrm>
              <a:prstGeom prst="donut">
                <a:avLst>
                  <a:gd name="adj" fmla="val 18126"/>
                </a:avLst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円: 塗りつぶしなし 81">
                <a:extLst>
                  <a:ext uri="{FF2B5EF4-FFF2-40B4-BE49-F238E27FC236}">
                    <a16:creationId xmlns:a16="http://schemas.microsoft.com/office/drawing/2014/main" id="{D61B4F76-B767-4CE4-8558-ECC7CDA4BCEC}"/>
                  </a:ext>
                </a:extLst>
              </p:cNvPr>
              <p:cNvSpPr/>
              <p:nvPr/>
            </p:nvSpPr>
            <p:spPr>
              <a:xfrm rot="19800000" flipH="1">
                <a:off x="2158786" y="3263451"/>
                <a:ext cx="438530" cy="200388"/>
              </a:xfrm>
              <a:prstGeom prst="donut">
                <a:avLst>
                  <a:gd name="adj" fmla="val 18126"/>
                </a:avLst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四角形: 角を丸くする 82">
                <a:extLst>
                  <a:ext uri="{FF2B5EF4-FFF2-40B4-BE49-F238E27FC236}">
                    <a16:creationId xmlns:a16="http://schemas.microsoft.com/office/drawing/2014/main" id="{0D0350C5-A5E1-4653-AEF4-B17517617F27}"/>
                  </a:ext>
                </a:extLst>
              </p:cNvPr>
              <p:cNvSpPr/>
              <p:nvPr/>
            </p:nvSpPr>
            <p:spPr>
              <a:xfrm rot="17252331">
                <a:off x="2310156" y="3408284"/>
                <a:ext cx="416504" cy="45720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四角形: 角を丸くする 83">
                <a:extLst>
                  <a:ext uri="{FF2B5EF4-FFF2-40B4-BE49-F238E27FC236}">
                    <a16:creationId xmlns:a16="http://schemas.microsoft.com/office/drawing/2014/main" id="{96330799-BD44-4FA4-B839-D54B77B4FB9C}"/>
                  </a:ext>
                </a:extLst>
              </p:cNvPr>
              <p:cNvSpPr/>
              <p:nvPr/>
            </p:nvSpPr>
            <p:spPr>
              <a:xfrm rot="15300000">
                <a:off x="2388738" y="3408285"/>
                <a:ext cx="416504" cy="45720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四角形: 角を丸くする 84">
                <a:extLst>
                  <a:ext uri="{FF2B5EF4-FFF2-40B4-BE49-F238E27FC236}">
                    <a16:creationId xmlns:a16="http://schemas.microsoft.com/office/drawing/2014/main" id="{A5D3B452-9E1B-4660-8408-A1C13C943CD4}"/>
                  </a:ext>
                </a:extLst>
              </p:cNvPr>
              <p:cNvSpPr/>
              <p:nvPr/>
            </p:nvSpPr>
            <p:spPr>
              <a:xfrm>
                <a:off x="2514810" y="3209925"/>
                <a:ext cx="100150" cy="63360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0" name="グループ化 89">
            <a:extLst>
              <a:ext uri="{FF2B5EF4-FFF2-40B4-BE49-F238E27FC236}">
                <a16:creationId xmlns:a16="http://schemas.microsoft.com/office/drawing/2014/main" id="{3504D643-F277-45AD-A779-D0AA4780CDFF}"/>
              </a:ext>
            </a:extLst>
          </p:cNvPr>
          <p:cNvGrpSpPr/>
          <p:nvPr/>
        </p:nvGrpSpPr>
        <p:grpSpPr>
          <a:xfrm>
            <a:off x="4042448" y="3806634"/>
            <a:ext cx="1998301" cy="2606176"/>
            <a:chOff x="1298216" y="756551"/>
            <a:chExt cx="2615409" cy="3411006"/>
          </a:xfrm>
        </p:grpSpPr>
        <p:sp>
          <p:nvSpPr>
            <p:cNvPr id="91" name="二等辺三角形 6">
              <a:extLst>
                <a:ext uri="{FF2B5EF4-FFF2-40B4-BE49-F238E27FC236}">
                  <a16:creationId xmlns:a16="http://schemas.microsoft.com/office/drawing/2014/main" id="{9E9B4BC6-BAD8-45B0-AC02-E114D55C12C3}"/>
                </a:ext>
              </a:extLst>
            </p:cNvPr>
            <p:cNvSpPr/>
            <p:nvPr/>
          </p:nvSpPr>
          <p:spPr>
            <a:xfrm rot="14400000" flipH="1">
              <a:off x="1467045" y="3185681"/>
              <a:ext cx="813047" cy="1150705"/>
            </a:xfrm>
            <a:custGeom>
              <a:avLst/>
              <a:gdLst>
                <a:gd name="connsiteX0" fmla="*/ 0 w 981781"/>
                <a:gd name="connsiteY0" fmla="*/ 1126587 h 1126587"/>
                <a:gd name="connsiteX1" fmla="*/ 490891 w 981781"/>
                <a:gd name="connsiteY1" fmla="*/ 0 h 1126587"/>
                <a:gd name="connsiteX2" fmla="*/ 981781 w 981781"/>
                <a:gd name="connsiteY2" fmla="*/ 1126587 h 1126587"/>
                <a:gd name="connsiteX3" fmla="*/ 0 w 981781"/>
                <a:gd name="connsiteY3" fmla="*/ 1126587 h 1126587"/>
                <a:gd name="connsiteX0" fmla="*/ 0 w 981781"/>
                <a:gd name="connsiteY0" fmla="*/ 1126587 h 1126587"/>
                <a:gd name="connsiteX1" fmla="*/ 490891 w 981781"/>
                <a:gd name="connsiteY1" fmla="*/ 0 h 1126587"/>
                <a:gd name="connsiteX2" fmla="*/ 981781 w 981781"/>
                <a:gd name="connsiteY2" fmla="*/ 1126587 h 1126587"/>
                <a:gd name="connsiteX3" fmla="*/ 0 w 981781"/>
                <a:gd name="connsiteY3" fmla="*/ 1126587 h 1126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81781" h="1126587">
                  <a:moveTo>
                    <a:pt x="0" y="1126587"/>
                  </a:moveTo>
                  <a:cubicBezTo>
                    <a:pt x="163630" y="751058"/>
                    <a:pt x="295511" y="-879"/>
                    <a:pt x="490891" y="0"/>
                  </a:cubicBezTo>
                  <a:cubicBezTo>
                    <a:pt x="686271" y="879"/>
                    <a:pt x="818151" y="751058"/>
                    <a:pt x="981781" y="1126587"/>
                  </a:cubicBezTo>
                  <a:lnTo>
                    <a:pt x="0" y="112658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50000"/>
                    <a:lumOff val="50000"/>
                  </a:schemeClr>
                </a:gs>
                <a:gs pos="100000">
                  <a:schemeClr val="tx1"/>
                </a:gs>
                <a:gs pos="70000">
                  <a:schemeClr val="tx1">
                    <a:lumMod val="75000"/>
                    <a:lumOff val="2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2" name="二等辺三角形 6">
              <a:extLst>
                <a:ext uri="{FF2B5EF4-FFF2-40B4-BE49-F238E27FC236}">
                  <a16:creationId xmlns:a16="http://schemas.microsoft.com/office/drawing/2014/main" id="{01714E1E-2A2F-4149-B9FB-A591195B8477}"/>
                </a:ext>
              </a:extLst>
            </p:cNvPr>
            <p:cNvSpPr/>
            <p:nvPr/>
          </p:nvSpPr>
          <p:spPr>
            <a:xfrm rot="7200000">
              <a:off x="2842186" y="3185681"/>
              <a:ext cx="813047" cy="1150705"/>
            </a:xfrm>
            <a:custGeom>
              <a:avLst/>
              <a:gdLst>
                <a:gd name="connsiteX0" fmla="*/ 0 w 981781"/>
                <a:gd name="connsiteY0" fmla="*/ 1126587 h 1126587"/>
                <a:gd name="connsiteX1" fmla="*/ 490891 w 981781"/>
                <a:gd name="connsiteY1" fmla="*/ 0 h 1126587"/>
                <a:gd name="connsiteX2" fmla="*/ 981781 w 981781"/>
                <a:gd name="connsiteY2" fmla="*/ 1126587 h 1126587"/>
                <a:gd name="connsiteX3" fmla="*/ 0 w 981781"/>
                <a:gd name="connsiteY3" fmla="*/ 1126587 h 1126587"/>
                <a:gd name="connsiteX0" fmla="*/ 0 w 981781"/>
                <a:gd name="connsiteY0" fmla="*/ 1126587 h 1126587"/>
                <a:gd name="connsiteX1" fmla="*/ 490891 w 981781"/>
                <a:gd name="connsiteY1" fmla="*/ 0 h 1126587"/>
                <a:gd name="connsiteX2" fmla="*/ 981781 w 981781"/>
                <a:gd name="connsiteY2" fmla="*/ 1126587 h 1126587"/>
                <a:gd name="connsiteX3" fmla="*/ 0 w 981781"/>
                <a:gd name="connsiteY3" fmla="*/ 1126587 h 1126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81781" h="1126587">
                  <a:moveTo>
                    <a:pt x="0" y="1126587"/>
                  </a:moveTo>
                  <a:cubicBezTo>
                    <a:pt x="163630" y="751058"/>
                    <a:pt x="295511" y="-879"/>
                    <a:pt x="490891" y="0"/>
                  </a:cubicBezTo>
                  <a:cubicBezTo>
                    <a:pt x="686271" y="879"/>
                    <a:pt x="818151" y="751058"/>
                    <a:pt x="981781" y="1126587"/>
                  </a:cubicBezTo>
                  <a:lnTo>
                    <a:pt x="0" y="112658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50000"/>
                    <a:lumOff val="50000"/>
                  </a:schemeClr>
                </a:gs>
                <a:gs pos="100000">
                  <a:schemeClr val="tx1"/>
                </a:gs>
                <a:gs pos="70000">
                  <a:schemeClr val="tx1">
                    <a:lumMod val="75000"/>
                    <a:lumOff val="2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二等辺三角形 6">
              <a:extLst>
                <a:ext uri="{FF2B5EF4-FFF2-40B4-BE49-F238E27FC236}">
                  <a16:creationId xmlns:a16="http://schemas.microsoft.com/office/drawing/2014/main" id="{A8751080-0982-4192-B433-9445027F898B}"/>
                </a:ext>
              </a:extLst>
            </p:cNvPr>
            <p:cNvSpPr/>
            <p:nvPr/>
          </p:nvSpPr>
          <p:spPr>
            <a:xfrm rot="2700000">
              <a:off x="2975091" y="2044798"/>
              <a:ext cx="750481" cy="1126587"/>
            </a:xfrm>
            <a:custGeom>
              <a:avLst/>
              <a:gdLst>
                <a:gd name="connsiteX0" fmla="*/ 0 w 981781"/>
                <a:gd name="connsiteY0" fmla="*/ 1126587 h 1126587"/>
                <a:gd name="connsiteX1" fmla="*/ 490891 w 981781"/>
                <a:gd name="connsiteY1" fmla="*/ 0 h 1126587"/>
                <a:gd name="connsiteX2" fmla="*/ 981781 w 981781"/>
                <a:gd name="connsiteY2" fmla="*/ 1126587 h 1126587"/>
                <a:gd name="connsiteX3" fmla="*/ 0 w 981781"/>
                <a:gd name="connsiteY3" fmla="*/ 1126587 h 1126587"/>
                <a:gd name="connsiteX0" fmla="*/ 0 w 981781"/>
                <a:gd name="connsiteY0" fmla="*/ 1126587 h 1126587"/>
                <a:gd name="connsiteX1" fmla="*/ 490891 w 981781"/>
                <a:gd name="connsiteY1" fmla="*/ 0 h 1126587"/>
                <a:gd name="connsiteX2" fmla="*/ 981781 w 981781"/>
                <a:gd name="connsiteY2" fmla="*/ 1126587 h 1126587"/>
                <a:gd name="connsiteX3" fmla="*/ 0 w 981781"/>
                <a:gd name="connsiteY3" fmla="*/ 1126587 h 1126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81781" h="1126587">
                  <a:moveTo>
                    <a:pt x="0" y="1126587"/>
                  </a:moveTo>
                  <a:cubicBezTo>
                    <a:pt x="163630" y="751058"/>
                    <a:pt x="295511" y="-879"/>
                    <a:pt x="490891" y="0"/>
                  </a:cubicBezTo>
                  <a:cubicBezTo>
                    <a:pt x="686271" y="879"/>
                    <a:pt x="818151" y="751058"/>
                    <a:pt x="981781" y="1126587"/>
                  </a:cubicBezTo>
                  <a:lnTo>
                    <a:pt x="0" y="112658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50000"/>
                    <a:lumOff val="50000"/>
                  </a:schemeClr>
                </a:gs>
                <a:gs pos="100000">
                  <a:schemeClr val="tx1"/>
                </a:gs>
                <a:gs pos="70000">
                  <a:schemeClr val="tx1">
                    <a:lumMod val="75000"/>
                    <a:lumOff val="2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二等辺三角形 6">
              <a:extLst>
                <a:ext uri="{FF2B5EF4-FFF2-40B4-BE49-F238E27FC236}">
                  <a16:creationId xmlns:a16="http://schemas.microsoft.com/office/drawing/2014/main" id="{F76DDE00-60AA-4580-9841-EE8E6E98A997}"/>
                </a:ext>
              </a:extLst>
            </p:cNvPr>
            <p:cNvSpPr/>
            <p:nvPr/>
          </p:nvSpPr>
          <p:spPr>
            <a:xfrm rot="18900000" flipH="1">
              <a:off x="1406740" y="2044799"/>
              <a:ext cx="750481" cy="1126587"/>
            </a:xfrm>
            <a:custGeom>
              <a:avLst/>
              <a:gdLst>
                <a:gd name="connsiteX0" fmla="*/ 0 w 981781"/>
                <a:gd name="connsiteY0" fmla="*/ 1126587 h 1126587"/>
                <a:gd name="connsiteX1" fmla="*/ 490891 w 981781"/>
                <a:gd name="connsiteY1" fmla="*/ 0 h 1126587"/>
                <a:gd name="connsiteX2" fmla="*/ 981781 w 981781"/>
                <a:gd name="connsiteY2" fmla="*/ 1126587 h 1126587"/>
                <a:gd name="connsiteX3" fmla="*/ 0 w 981781"/>
                <a:gd name="connsiteY3" fmla="*/ 1126587 h 1126587"/>
                <a:gd name="connsiteX0" fmla="*/ 0 w 981781"/>
                <a:gd name="connsiteY0" fmla="*/ 1126587 h 1126587"/>
                <a:gd name="connsiteX1" fmla="*/ 490891 w 981781"/>
                <a:gd name="connsiteY1" fmla="*/ 0 h 1126587"/>
                <a:gd name="connsiteX2" fmla="*/ 981781 w 981781"/>
                <a:gd name="connsiteY2" fmla="*/ 1126587 h 1126587"/>
                <a:gd name="connsiteX3" fmla="*/ 0 w 981781"/>
                <a:gd name="connsiteY3" fmla="*/ 1126587 h 1126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81781" h="1126587">
                  <a:moveTo>
                    <a:pt x="0" y="1126587"/>
                  </a:moveTo>
                  <a:cubicBezTo>
                    <a:pt x="163630" y="751058"/>
                    <a:pt x="295511" y="-879"/>
                    <a:pt x="490891" y="0"/>
                  </a:cubicBezTo>
                  <a:cubicBezTo>
                    <a:pt x="686271" y="879"/>
                    <a:pt x="818151" y="751058"/>
                    <a:pt x="981781" y="1126587"/>
                  </a:cubicBezTo>
                  <a:lnTo>
                    <a:pt x="0" y="112658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50000"/>
                    <a:lumOff val="50000"/>
                  </a:schemeClr>
                </a:gs>
                <a:gs pos="100000">
                  <a:schemeClr val="tx1"/>
                </a:gs>
                <a:gs pos="70000">
                  <a:schemeClr val="tx1">
                    <a:lumMod val="75000"/>
                    <a:lumOff val="2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五角形 94">
              <a:extLst>
                <a:ext uri="{FF2B5EF4-FFF2-40B4-BE49-F238E27FC236}">
                  <a16:creationId xmlns:a16="http://schemas.microsoft.com/office/drawing/2014/main" id="{90625F9D-C203-4C11-9351-46373FA9BAAE}"/>
                </a:ext>
              </a:extLst>
            </p:cNvPr>
            <p:cNvSpPr/>
            <p:nvPr/>
          </p:nvSpPr>
          <p:spPr>
            <a:xfrm rot="10800000">
              <a:off x="1832514" y="2560969"/>
              <a:ext cx="1450436" cy="1421530"/>
            </a:xfrm>
            <a:prstGeom prst="pentagon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フリーフォーム: 図形 95">
              <a:extLst>
                <a:ext uri="{FF2B5EF4-FFF2-40B4-BE49-F238E27FC236}">
                  <a16:creationId xmlns:a16="http://schemas.microsoft.com/office/drawing/2014/main" id="{09A77FE0-C949-4CCC-8B18-212108C50C2B}"/>
                </a:ext>
              </a:extLst>
            </p:cNvPr>
            <p:cNvSpPr/>
            <p:nvPr/>
          </p:nvSpPr>
          <p:spPr>
            <a:xfrm>
              <a:off x="1336438" y="756551"/>
              <a:ext cx="2442587" cy="1731602"/>
            </a:xfrm>
            <a:custGeom>
              <a:avLst/>
              <a:gdLst>
                <a:gd name="connsiteX0" fmla="*/ 1221293 w 2442587"/>
                <a:gd name="connsiteY0" fmla="*/ 0 h 1624552"/>
                <a:gd name="connsiteX1" fmla="*/ 2415662 w 2442587"/>
                <a:gd name="connsiteY1" fmla="*/ 723716 h 1624552"/>
                <a:gd name="connsiteX2" fmla="*/ 2442587 w 2442587"/>
                <a:gd name="connsiteY2" fmla="*/ 812276 h 1624552"/>
                <a:gd name="connsiteX3" fmla="*/ 2415662 w 2442587"/>
                <a:gd name="connsiteY3" fmla="*/ 900836 h 1624552"/>
                <a:gd name="connsiteX4" fmla="*/ 1221293 w 2442587"/>
                <a:gd name="connsiteY4" fmla="*/ 1624552 h 1624552"/>
                <a:gd name="connsiteX5" fmla="*/ 26925 w 2442587"/>
                <a:gd name="connsiteY5" fmla="*/ 900836 h 1624552"/>
                <a:gd name="connsiteX6" fmla="*/ 0 w 2442587"/>
                <a:gd name="connsiteY6" fmla="*/ 812276 h 1624552"/>
                <a:gd name="connsiteX7" fmla="*/ 26925 w 2442587"/>
                <a:gd name="connsiteY7" fmla="*/ 723716 h 1624552"/>
                <a:gd name="connsiteX8" fmla="*/ 1221293 w 2442587"/>
                <a:gd name="connsiteY8" fmla="*/ 0 h 1624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42587" h="1624552">
                  <a:moveTo>
                    <a:pt x="1221293" y="0"/>
                  </a:moveTo>
                  <a:cubicBezTo>
                    <a:pt x="1785753" y="0"/>
                    <a:pt x="2262541" y="305200"/>
                    <a:pt x="2415662" y="723716"/>
                  </a:cubicBezTo>
                  <a:lnTo>
                    <a:pt x="2442587" y="812276"/>
                  </a:lnTo>
                  <a:lnTo>
                    <a:pt x="2415662" y="900836"/>
                  </a:lnTo>
                  <a:cubicBezTo>
                    <a:pt x="2262541" y="1319352"/>
                    <a:pt x="1785753" y="1624552"/>
                    <a:pt x="1221293" y="1624552"/>
                  </a:cubicBezTo>
                  <a:cubicBezTo>
                    <a:pt x="656834" y="1624552"/>
                    <a:pt x="180045" y="1319352"/>
                    <a:pt x="26925" y="900836"/>
                  </a:cubicBezTo>
                  <a:lnTo>
                    <a:pt x="0" y="812276"/>
                  </a:lnTo>
                  <a:lnTo>
                    <a:pt x="26925" y="723716"/>
                  </a:lnTo>
                  <a:cubicBezTo>
                    <a:pt x="180045" y="305200"/>
                    <a:pt x="656834" y="0"/>
                    <a:pt x="1221293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7" name="テキスト ボックス 96">
              <a:extLst>
                <a:ext uri="{FF2B5EF4-FFF2-40B4-BE49-F238E27FC236}">
                  <a16:creationId xmlns:a16="http://schemas.microsoft.com/office/drawing/2014/main" id="{1E10CC2B-D402-4562-A1EF-A9A48701E676}"/>
                </a:ext>
              </a:extLst>
            </p:cNvPr>
            <p:cNvSpPr txBox="1"/>
            <p:nvPr/>
          </p:nvSpPr>
          <p:spPr>
            <a:xfrm rot="5400000">
              <a:off x="2122755" y="2980007"/>
              <a:ext cx="869950" cy="510638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飛騨</a:t>
              </a:r>
            </a:p>
          </p:txBody>
        </p:sp>
        <p:grpSp>
          <p:nvGrpSpPr>
            <p:cNvPr id="98" name="グループ化 97">
              <a:extLst>
                <a:ext uri="{FF2B5EF4-FFF2-40B4-BE49-F238E27FC236}">
                  <a16:creationId xmlns:a16="http://schemas.microsoft.com/office/drawing/2014/main" id="{1A25E52A-C4F5-4DAE-AB55-FC095B895534}"/>
                </a:ext>
              </a:extLst>
            </p:cNvPr>
            <p:cNvGrpSpPr/>
            <p:nvPr/>
          </p:nvGrpSpPr>
          <p:grpSpPr>
            <a:xfrm>
              <a:off x="2641218" y="2340862"/>
              <a:ext cx="857374" cy="1286256"/>
              <a:chOff x="2641218" y="2340862"/>
              <a:chExt cx="857374" cy="1286256"/>
            </a:xfrm>
          </p:grpSpPr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5273B800-1A11-4268-B460-A1E37F4A7C4C}"/>
                  </a:ext>
                </a:extLst>
              </p:cNvPr>
              <p:cNvSpPr/>
              <p:nvPr/>
            </p:nvSpPr>
            <p:spPr>
              <a:xfrm>
                <a:off x="2641218" y="2340862"/>
                <a:ext cx="857374" cy="1286256"/>
              </a:xfrm>
              <a:custGeom>
                <a:avLst/>
                <a:gdLst>
                  <a:gd name="connsiteX0" fmla="*/ 652477 w 857374"/>
                  <a:gd name="connsiteY0" fmla="*/ 0 h 1286256"/>
                  <a:gd name="connsiteX1" fmla="*/ 646590 w 857374"/>
                  <a:gd name="connsiteY1" fmla="*/ 132411 h 1286256"/>
                  <a:gd name="connsiteX2" fmla="*/ 857374 w 857374"/>
                  <a:gd name="connsiteY2" fmla="*/ 1286256 h 1286256"/>
                  <a:gd name="connsiteX3" fmla="*/ 1975 w 857374"/>
                  <a:gd name="connsiteY3" fmla="*/ 364951 h 1286256"/>
                  <a:gd name="connsiteX4" fmla="*/ 0 w 857374"/>
                  <a:gd name="connsiteY4" fmla="*/ 347845 h 1286256"/>
                  <a:gd name="connsiteX5" fmla="*/ 19173 w 857374"/>
                  <a:gd name="connsiteY5" fmla="*/ 346877 h 1286256"/>
                  <a:gd name="connsiteX6" fmla="*/ 590522 w 857374"/>
                  <a:gd name="connsiteY6" fmla="*/ 75089 h 1286256"/>
                  <a:gd name="connsiteX7" fmla="*/ 652477 w 857374"/>
                  <a:gd name="connsiteY7" fmla="*/ 0 h 1286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57374" h="1286256">
                    <a:moveTo>
                      <a:pt x="652477" y="0"/>
                    </a:moveTo>
                    <a:lnTo>
                      <a:pt x="646590" y="132411"/>
                    </a:lnTo>
                    <a:cubicBezTo>
                      <a:pt x="646590" y="528234"/>
                      <a:pt x="716852" y="924056"/>
                      <a:pt x="857374" y="1286256"/>
                    </a:cubicBezTo>
                    <a:cubicBezTo>
                      <a:pt x="435431" y="1286256"/>
                      <a:pt x="83392" y="890739"/>
                      <a:pt x="1975" y="364951"/>
                    </a:cubicBezTo>
                    <a:lnTo>
                      <a:pt x="0" y="347845"/>
                    </a:lnTo>
                    <a:lnTo>
                      <a:pt x="19173" y="346877"/>
                    </a:lnTo>
                    <a:cubicBezTo>
                      <a:pt x="241454" y="324303"/>
                      <a:pt x="440952" y="224660"/>
                      <a:pt x="590522" y="75089"/>
                    </a:cubicBezTo>
                    <a:lnTo>
                      <a:pt x="652477" y="0"/>
                    </a:lnTo>
                    <a:close/>
                  </a:path>
                </a:pathLst>
              </a:custGeom>
              <a:pattFill prst="plaid">
                <a:fgClr>
                  <a:srgbClr val="002060"/>
                </a:fgClr>
                <a:bgClr>
                  <a:schemeClr val="accent5">
                    <a:lumMod val="75000"/>
                  </a:schemeClr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フリーフォーム: 図形 110">
                <a:extLst>
                  <a:ext uri="{FF2B5EF4-FFF2-40B4-BE49-F238E27FC236}">
                    <a16:creationId xmlns:a16="http://schemas.microsoft.com/office/drawing/2014/main" id="{FCC68EFC-32D6-4770-83C8-5FB683E84A19}"/>
                  </a:ext>
                </a:extLst>
              </p:cNvPr>
              <p:cNvSpPr/>
              <p:nvPr/>
            </p:nvSpPr>
            <p:spPr>
              <a:xfrm>
                <a:off x="2641218" y="2672036"/>
                <a:ext cx="857374" cy="955082"/>
              </a:xfrm>
              <a:custGeom>
                <a:avLst/>
                <a:gdLst>
                  <a:gd name="connsiteX0" fmla="*/ 101356 w 857374"/>
                  <a:gd name="connsiteY0" fmla="*/ 0 h 955082"/>
                  <a:gd name="connsiteX1" fmla="*/ 125909 w 857374"/>
                  <a:gd name="connsiteY1" fmla="*/ 116658 h 955082"/>
                  <a:gd name="connsiteX2" fmla="*/ 783923 w 857374"/>
                  <a:gd name="connsiteY2" fmla="*/ 877747 h 955082"/>
                  <a:gd name="connsiteX3" fmla="*/ 833729 w 857374"/>
                  <a:gd name="connsiteY3" fmla="*/ 883948 h 955082"/>
                  <a:gd name="connsiteX4" fmla="*/ 857374 w 857374"/>
                  <a:gd name="connsiteY4" fmla="*/ 955082 h 955082"/>
                  <a:gd name="connsiteX5" fmla="*/ 1975 w 857374"/>
                  <a:gd name="connsiteY5" fmla="*/ 33777 h 955082"/>
                  <a:gd name="connsiteX6" fmla="*/ 0 w 857374"/>
                  <a:gd name="connsiteY6" fmla="*/ 16671 h 955082"/>
                  <a:gd name="connsiteX7" fmla="*/ 19173 w 857374"/>
                  <a:gd name="connsiteY7" fmla="*/ 15703 h 955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57374" h="955082">
                    <a:moveTo>
                      <a:pt x="101356" y="0"/>
                    </a:moveTo>
                    <a:lnTo>
                      <a:pt x="125909" y="116658"/>
                    </a:lnTo>
                    <a:cubicBezTo>
                      <a:pt x="235361" y="508349"/>
                      <a:pt x="482925" y="801876"/>
                      <a:pt x="783923" y="877747"/>
                    </a:cubicBezTo>
                    <a:lnTo>
                      <a:pt x="833729" y="883948"/>
                    </a:lnTo>
                    <a:lnTo>
                      <a:pt x="857374" y="955082"/>
                    </a:lnTo>
                    <a:cubicBezTo>
                      <a:pt x="435431" y="955082"/>
                      <a:pt x="83392" y="559565"/>
                      <a:pt x="1975" y="33777"/>
                    </a:cubicBezTo>
                    <a:lnTo>
                      <a:pt x="0" y="16671"/>
                    </a:lnTo>
                    <a:lnTo>
                      <a:pt x="19173" y="15703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9" name="グループ化 98">
              <a:extLst>
                <a:ext uri="{FF2B5EF4-FFF2-40B4-BE49-F238E27FC236}">
                  <a16:creationId xmlns:a16="http://schemas.microsoft.com/office/drawing/2014/main" id="{9DB29C3A-2CAC-439B-B8B7-DA6FC7AEE2B4}"/>
                </a:ext>
              </a:extLst>
            </p:cNvPr>
            <p:cNvGrpSpPr/>
            <p:nvPr/>
          </p:nvGrpSpPr>
          <p:grpSpPr>
            <a:xfrm flipH="1">
              <a:off x="1621468" y="2340862"/>
              <a:ext cx="857374" cy="1286256"/>
              <a:chOff x="2641218" y="2340862"/>
              <a:chExt cx="857374" cy="1286256"/>
            </a:xfrm>
          </p:grpSpPr>
          <p:sp>
            <p:nvSpPr>
              <p:cNvPr id="108" name="フリーフォーム: 図形 107">
                <a:extLst>
                  <a:ext uri="{FF2B5EF4-FFF2-40B4-BE49-F238E27FC236}">
                    <a16:creationId xmlns:a16="http://schemas.microsoft.com/office/drawing/2014/main" id="{9073CC2E-E996-4295-A60B-A493867ACEBE}"/>
                  </a:ext>
                </a:extLst>
              </p:cNvPr>
              <p:cNvSpPr/>
              <p:nvPr/>
            </p:nvSpPr>
            <p:spPr>
              <a:xfrm>
                <a:off x="2641218" y="2340862"/>
                <a:ext cx="857374" cy="1286256"/>
              </a:xfrm>
              <a:custGeom>
                <a:avLst/>
                <a:gdLst>
                  <a:gd name="connsiteX0" fmla="*/ 652477 w 857374"/>
                  <a:gd name="connsiteY0" fmla="*/ 0 h 1286256"/>
                  <a:gd name="connsiteX1" fmla="*/ 646590 w 857374"/>
                  <a:gd name="connsiteY1" fmla="*/ 132411 h 1286256"/>
                  <a:gd name="connsiteX2" fmla="*/ 857374 w 857374"/>
                  <a:gd name="connsiteY2" fmla="*/ 1286256 h 1286256"/>
                  <a:gd name="connsiteX3" fmla="*/ 1975 w 857374"/>
                  <a:gd name="connsiteY3" fmla="*/ 364951 h 1286256"/>
                  <a:gd name="connsiteX4" fmla="*/ 0 w 857374"/>
                  <a:gd name="connsiteY4" fmla="*/ 347845 h 1286256"/>
                  <a:gd name="connsiteX5" fmla="*/ 19173 w 857374"/>
                  <a:gd name="connsiteY5" fmla="*/ 346877 h 1286256"/>
                  <a:gd name="connsiteX6" fmla="*/ 590522 w 857374"/>
                  <a:gd name="connsiteY6" fmla="*/ 75089 h 1286256"/>
                  <a:gd name="connsiteX7" fmla="*/ 652477 w 857374"/>
                  <a:gd name="connsiteY7" fmla="*/ 0 h 1286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57374" h="1286256">
                    <a:moveTo>
                      <a:pt x="652477" y="0"/>
                    </a:moveTo>
                    <a:lnTo>
                      <a:pt x="646590" y="132411"/>
                    </a:lnTo>
                    <a:cubicBezTo>
                      <a:pt x="646590" y="528234"/>
                      <a:pt x="716852" y="924056"/>
                      <a:pt x="857374" y="1286256"/>
                    </a:cubicBezTo>
                    <a:cubicBezTo>
                      <a:pt x="435431" y="1286256"/>
                      <a:pt x="83392" y="890739"/>
                      <a:pt x="1975" y="364951"/>
                    </a:cubicBezTo>
                    <a:lnTo>
                      <a:pt x="0" y="347845"/>
                    </a:lnTo>
                    <a:lnTo>
                      <a:pt x="19173" y="346877"/>
                    </a:lnTo>
                    <a:cubicBezTo>
                      <a:pt x="241454" y="324303"/>
                      <a:pt x="440952" y="224660"/>
                      <a:pt x="590522" y="75089"/>
                    </a:cubicBezTo>
                    <a:lnTo>
                      <a:pt x="652477" y="0"/>
                    </a:lnTo>
                    <a:close/>
                  </a:path>
                </a:pathLst>
              </a:custGeom>
              <a:pattFill prst="plaid">
                <a:fgClr>
                  <a:srgbClr val="002060"/>
                </a:fgClr>
                <a:bgClr>
                  <a:schemeClr val="accent5">
                    <a:lumMod val="75000"/>
                  </a:schemeClr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フリーフォーム: 図形 108">
                <a:extLst>
                  <a:ext uri="{FF2B5EF4-FFF2-40B4-BE49-F238E27FC236}">
                    <a16:creationId xmlns:a16="http://schemas.microsoft.com/office/drawing/2014/main" id="{2F3CB712-96D1-4BEB-9234-26982E4487FE}"/>
                  </a:ext>
                </a:extLst>
              </p:cNvPr>
              <p:cNvSpPr/>
              <p:nvPr/>
            </p:nvSpPr>
            <p:spPr>
              <a:xfrm>
                <a:off x="2641218" y="2672036"/>
                <a:ext cx="857374" cy="955082"/>
              </a:xfrm>
              <a:custGeom>
                <a:avLst/>
                <a:gdLst>
                  <a:gd name="connsiteX0" fmla="*/ 101356 w 857374"/>
                  <a:gd name="connsiteY0" fmla="*/ 0 h 955082"/>
                  <a:gd name="connsiteX1" fmla="*/ 125909 w 857374"/>
                  <a:gd name="connsiteY1" fmla="*/ 116658 h 955082"/>
                  <a:gd name="connsiteX2" fmla="*/ 783923 w 857374"/>
                  <a:gd name="connsiteY2" fmla="*/ 877747 h 955082"/>
                  <a:gd name="connsiteX3" fmla="*/ 833729 w 857374"/>
                  <a:gd name="connsiteY3" fmla="*/ 883948 h 955082"/>
                  <a:gd name="connsiteX4" fmla="*/ 857374 w 857374"/>
                  <a:gd name="connsiteY4" fmla="*/ 955082 h 955082"/>
                  <a:gd name="connsiteX5" fmla="*/ 1975 w 857374"/>
                  <a:gd name="connsiteY5" fmla="*/ 33777 h 955082"/>
                  <a:gd name="connsiteX6" fmla="*/ 0 w 857374"/>
                  <a:gd name="connsiteY6" fmla="*/ 16671 h 955082"/>
                  <a:gd name="connsiteX7" fmla="*/ 19173 w 857374"/>
                  <a:gd name="connsiteY7" fmla="*/ 15703 h 955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57374" h="955082">
                    <a:moveTo>
                      <a:pt x="101356" y="0"/>
                    </a:moveTo>
                    <a:lnTo>
                      <a:pt x="125909" y="116658"/>
                    </a:lnTo>
                    <a:cubicBezTo>
                      <a:pt x="235361" y="508349"/>
                      <a:pt x="482925" y="801876"/>
                      <a:pt x="783923" y="877747"/>
                    </a:cubicBezTo>
                    <a:lnTo>
                      <a:pt x="833729" y="883948"/>
                    </a:lnTo>
                    <a:lnTo>
                      <a:pt x="857374" y="955082"/>
                    </a:lnTo>
                    <a:cubicBezTo>
                      <a:pt x="435431" y="955082"/>
                      <a:pt x="83392" y="559565"/>
                      <a:pt x="1975" y="33777"/>
                    </a:cubicBezTo>
                    <a:lnTo>
                      <a:pt x="0" y="16671"/>
                    </a:lnTo>
                    <a:lnTo>
                      <a:pt x="19173" y="15703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0" name="楕円 99">
              <a:extLst>
                <a:ext uri="{FF2B5EF4-FFF2-40B4-BE49-F238E27FC236}">
                  <a16:creationId xmlns:a16="http://schemas.microsoft.com/office/drawing/2014/main" id="{F0F42B0B-DBB3-47A2-B3EB-7D60F6C2A61F}"/>
                </a:ext>
              </a:extLst>
            </p:cNvPr>
            <p:cNvSpPr/>
            <p:nvPr/>
          </p:nvSpPr>
          <p:spPr>
            <a:xfrm>
              <a:off x="1613140" y="841316"/>
              <a:ext cx="1889185" cy="1889185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50000"/>
                    <a:lumOff val="50000"/>
                  </a:schemeClr>
                </a:gs>
                <a:gs pos="100000">
                  <a:schemeClr val="tx1"/>
                </a:gs>
                <a:gs pos="70000">
                  <a:schemeClr val="tx1">
                    <a:lumMod val="75000"/>
                    <a:lumOff val="2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1" name="グループ化 100">
              <a:extLst>
                <a:ext uri="{FF2B5EF4-FFF2-40B4-BE49-F238E27FC236}">
                  <a16:creationId xmlns:a16="http://schemas.microsoft.com/office/drawing/2014/main" id="{F864EE9A-A2F5-4B6E-B0BE-8A3206D42951}"/>
                </a:ext>
              </a:extLst>
            </p:cNvPr>
            <p:cNvGrpSpPr/>
            <p:nvPr/>
          </p:nvGrpSpPr>
          <p:grpSpPr>
            <a:xfrm>
              <a:off x="2158786" y="3209925"/>
              <a:ext cx="801478" cy="429472"/>
              <a:chOff x="2158786" y="3209925"/>
              <a:chExt cx="801478" cy="429472"/>
            </a:xfrm>
          </p:grpSpPr>
          <p:sp>
            <p:nvSpPr>
              <p:cNvPr id="102" name="四角形: 角を丸くする 101">
                <a:extLst>
                  <a:ext uri="{FF2B5EF4-FFF2-40B4-BE49-F238E27FC236}">
                    <a16:creationId xmlns:a16="http://schemas.microsoft.com/office/drawing/2014/main" id="{517821B4-B6B7-4544-9A5D-758D7863F8C4}"/>
                  </a:ext>
                </a:extLst>
              </p:cNvPr>
              <p:cNvSpPr/>
              <p:nvPr/>
            </p:nvSpPr>
            <p:spPr>
              <a:xfrm>
                <a:off x="2164419" y="3215613"/>
                <a:ext cx="781187" cy="51984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" name="円: 塗りつぶしなし 102">
                <a:extLst>
                  <a:ext uri="{FF2B5EF4-FFF2-40B4-BE49-F238E27FC236}">
                    <a16:creationId xmlns:a16="http://schemas.microsoft.com/office/drawing/2014/main" id="{2314B00E-A1AF-4928-8D12-014C6A028E26}"/>
                  </a:ext>
                </a:extLst>
              </p:cNvPr>
              <p:cNvSpPr/>
              <p:nvPr/>
            </p:nvSpPr>
            <p:spPr>
              <a:xfrm rot="1800000">
                <a:off x="2521734" y="3263451"/>
                <a:ext cx="438530" cy="200388"/>
              </a:xfrm>
              <a:prstGeom prst="donut">
                <a:avLst>
                  <a:gd name="adj" fmla="val 18126"/>
                </a:avLst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円: 塗りつぶしなし 103">
                <a:extLst>
                  <a:ext uri="{FF2B5EF4-FFF2-40B4-BE49-F238E27FC236}">
                    <a16:creationId xmlns:a16="http://schemas.microsoft.com/office/drawing/2014/main" id="{237ECB5C-6206-42BA-AD76-27B23A0A1105}"/>
                  </a:ext>
                </a:extLst>
              </p:cNvPr>
              <p:cNvSpPr/>
              <p:nvPr/>
            </p:nvSpPr>
            <p:spPr>
              <a:xfrm rot="19800000" flipH="1">
                <a:off x="2158786" y="3263451"/>
                <a:ext cx="438530" cy="200388"/>
              </a:xfrm>
              <a:prstGeom prst="donut">
                <a:avLst>
                  <a:gd name="adj" fmla="val 18126"/>
                </a:avLst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四角形: 角を丸くする 104">
                <a:extLst>
                  <a:ext uri="{FF2B5EF4-FFF2-40B4-BE49-F238E27FC236}">
                    <a16:creationId xmlns:a16="http://schemas.microsoft.com/office/drawing/2014/main" id="{90EF780B-F5CC-49B2-893E-CB1B82C06476}"/>
                  </a:ext>
                </a:extLst>
              </p:cNvPr>
              <p:cNvSpPr/>
              <p:nvPr/>
            </p:nvSpPr>
            <p:spPr>
              <a:xfrm rot="17252331">
                <a:off x="2310156" y="3408284"/>
                <a:ext cx="416504" cy="45720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四角形: 角を丸くする 105">
                <a:extLst>
                  <a:ext uri="{FF2B5EF4-FFF2-40B4-BE49-F238E27FC236}">
                    <a16:creationId xmlns:a16="http://schemas.microsoft.com/office/drawing/2014/main" id="{D37A66EB-4E0D-4493-9087-CCECEF3BF79C}"/>
                  </a:ext>
                </a:extLst>
              </p:cNvPr>
              <p:cNvSpPr/>
              <p:nvPr/>
            </p:nvSpPr>
            <p:spPr>
              <a:xfrm rot="15300000">
                <a:off x="2388738" y="3408285"/>
                <a:ext cx="416504" cy="45720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四角形: 角を丸くする 106">
                <a:extLst>
                  <a:ext uri="{FF2B5EF4-FFF2-40B4-BE49-F238E27FC236}">
                    <a16:creationId xmlns:a16="http://schemas.microsoft.com/office/drawing/2014/main" id="{45981599-A151-45BB-A249-F857FA71A673}"/>
                  </a:ext>
                </a:extLst>
              </p:cNvPr>
              <p:cNvSpPr/>
              <p:nvPr/>
            </p:nvSpPr>
            <p:spPr>
              <a:xfrm>
                <a:off x="2514810" y="3209925"/>
                <a:ext cx="100150" cy="63360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12" name="グループ化 111">
            <a:extLst>
              <a:ext uri="{FF2B5EF4-FFF2-40B4-BE49-F238E27FC236}">
                <a16:creationId xmlns:a16="http://schemas.microsoft.com/office/drawing/2014/main" id="{8B9BE4F6-78B9-4616-833B-E8358B21D604}"/>
              </a:ext>
            </a:extLst>
          </p:cNvPr>
          <p:cNvGrpSpPr/>
          <p:nvPr/>
        </p:nvGrpSpPr>
        <p:grpSpPr>
          <a:xfrm>
            <a:off x="6947638" y="3806634"/>
            <a:ext cx="1998301" cy="2606176"/>
            <a:chOff x="1298216" y="756551"/>
            <a:chExt cx="2615409" cy="3411006"/>
          </a:xfrm>
        </p:grpSpPr>
        <p:sp>
          <p:nvSpPr>
            <p:cNvPr id="113" name="二等辺三角形 6">
              <a:extLst>
                <a:ext uri="{FF2B5EF4-FFF2-40B4-BE49-F238E27FC236}">
                  <a16:creationId xmlns:a16="http://schemas.microsoft.com/office/drawing/2014/main" id="{68070B9D-33B5-4CB7-A348-B9526EF80E99}"/>
                </a:ext>
              </a:extLst>
            </p:cNvPr>
            <p:cNvSpPr/>
            <p:nvPr/>
          </p:nvSpPr>
          <p:spPr>
            <a:xfrm rot="14400000" flipH="1">
              <a:off x="1467045" y="3185681"/>
              <a:ext cx="813047" cy="1150705"/>
            </a:xfrm>
            <a:custGeom>
              <a:avLst/>
              <a:gdLst>
                <a:gd name="connsiteX0" fmla="*/ 0 w 981781"/>
                <a:gd name="connsiteY0" fmla="*/ 1126587 h 1126587"/>
                <a:gd name="connsiteX1" fmla="*/ 490891 w 981781"/>
                <a:gd name="connsiteY1" fmla="*/ 0 h 1126587"/>
                <a:gd name="connsiteX2" fmla="*/ 981781 w 981781"/>
                <a:gd name="connsiteY2" fmla="*/ 1126587 h 1126587"/>
                <a:gd name="connsiteX3" fmla="*/ 0 w 981781"/>
                <a:gd name="connsiteY3" fmla="*/ 1126587 h 1126587"/>
                <a:gd name="connsiteX0" fmla="*/ 0 w 981781"/>
                <a:gd name="connsiteY0" fmla="*/ 1126587 h 1126587"/>
                <a:gd name="connsiteX1" fmla="*/ 490891 w 981781"/>
                <a:gd name="connsiteY1" fmla="*/ 0 h 1126587"/>
                <a:gd name="connsiteX2" fmla="*/ 981781 w 981781"/>
                <a:gd name="connsiteY2" fmla="*/ 1126587 h 1126587"/>
                <a:gd name="connsiteX3" fmla="*/ 0 w 981781"/>
                <a:gd name="connsiteY3" fmla="*/ 1126587 h 1126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81781" h="1126587">
                  <a:moveTo>
                    <a:pt x="0" y="1126587"/>
                  </a:moveTo>
                  <a:cubicBezTo>
                    <a:pt x="163630" y="751058"/>
                    <a:pt x="295511" y="-879"/>
                    <a:pt x="490891" y="0"/>
                  </a:cubicBezTo>
                  <a:cubicBezTo>
                    <a:pt x="686271" y="879"/>
                    <a:pt x="818151" y="751058"/>
                    <a:pt x="981781" y="1126587"/>
                  </a:cubicBezTo>
                  <a:lnTo>
                    <a:pt x="0" y="1126587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99FF"/>
                </a:gs>
                <a:gs pos="100000">
                  <a:srgbClr val="D60093"/>
                </a:gs>
                <a:gs pos="70000">
                  <a:srgbClr val="FF00FF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二等辺三角形 6">
              <a:extLst>
                <a:ext uri="{FF2B5EF4-FFF2-40B4-BE49-F238E27FC236}">
                  <a16:creationId xmlns:a16="http://schemas.microsoft.com/office/drawing/2014/main" id="{CB5CE00E-94EA-4C8E-9BF2-38BB2C18F3AB}"/>
                </a:ext>
              </a:extLst>
            </p:cNvPr>
            <p:cNvSpPr/>
            <p:nvPr/>
          </p:nvSpPr>
          <p:spPr>
            <a:xfrm rot="7200000">
              <a:off x="2842186" y="3185681"/>
              <a:ext cx="813047" cy="1150705"/>
            </a:xfrm>
            <a:custGeom>
              <a:avLst/>
              <a:gdLst>
                <a:gd name="connsiteX0" fmla="*/ 0 w 981781"/>
                <a:gd name="connsiteY0" fmla="*/ 1126587 h 1126587"/>
                <a:gd name="connsiteX1" fmla="*/ 490891 w 981781"/>
                <a:gd name="connsiteY1" fmla="*/ 0 h 1126587"/>
                <a:gd name="connsiteX2" fmla="*/ 981781 w 981781"/>
                <a:gd name="connsiteY2" fmla="*/ 1126587 h 1126587"/>
                <a:gd name="connsiteX3" fmla="*/ 0 w 981781"/>
                <a:gd name="connsiteY3" fmla="*/ 1126587 h 1126587"/>
                <a:gd name="connsiteX0" fmla="*/ 0 w 981781"/>
                <a:gd name="connsiteY0" fmla="*/ 1126587 h 1126587"/>
                <a:gd name="connsiteX1" fmla="*/ 490891 w 981781"/>
                <a:gd name="connsiteY1" fmla="*/ 0 h 1126587"/>
                <a:gd name="connsiteX2" fmla="*/ 981781 w 981781"/>
                <a:gd name="connsiteY2" fmla="*/ 1126587 h 1126587"/>
                <a:gd name="connsiteX3" fmla="*/ 0 w 981781"/>
                <a:gd name="connsiteY3" fmla="*/ 1126587 h 1126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81781" h="1126587">
                  <a:moveTo>
                    <a:pt x="0" y="1126587"/>
                  </a:moveTo>
                  <a:cubicBezTo>
                    <a:pt x="163630" y="751058"/>
                    <a:pt x="295511" y="-879"/>
                    <a:pt x="490891" y="0"/>
                  </a:cubicBezTo>
                  <a:cubicBezTo>
                    <a:pt x="686271" y="879"/>
                    <a:pt x="818151" y="751058"/>
                    <a:pt x="981781" y="1126587"/>
                  </a:cubicBezTo>
                  <a:lnTo>
                    <a:pt x="0" y="1126587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99FF"/>
                </a:gs>
                <a:gs pos="100000">
                  <a:srgbClr val="D60093"/>
                </a:gs>
                <a:gs pos="70000">
                  <a:srgbClr val="FF00FF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5" name="二等辺三角形 6">
              <a:extLst>
                <a:ext uri="{FF2B5EF4-FFF2-40B4-BE49-F238E27FC236}">
                  <a16:creationId xmlns:a16="http://schemas.microsoft.com/office/drawing/2014/main" id="{84736A3C-F4D2-431F-802D-2DFA397375AD}"/>
                </a:ext>
              </a:extLst>
            </p:cNvPr>
            <p:cNvSpPr/>
            <p:nvPr/>
          </p:nvSpPr>
          <p:spPr>
            <a:xfrm rot="2700000">
              <a:off x="2975091" y="2044798"/>
              <a:ext cx="750481" cy="1126587"/>
            </a:xfrm>
            <a:custGeom>
              <a:avLst/>
              <a:gdLst>
                <a:gd name="connsiteX0" fmla="*/ 0 w 981781"/>
                <a:gd name="connsiteY0" fmla="*/ 1126587 h 1126587"/>
                <a:gd name="connsiteX1" fmla="*/ 490891 w 981781"/>
                <a:gd name="connsiteY1" fmla="*/ 0 h 1126587"/>
                <a:gd name="connsiteX2" fmla="*/ 981781 w 981781"/>
                <a:gd name="connsiteY2" fmla="*/ 1126587 h 1126587"/>
                <a:gd name="connsiteX3" fmla="*/ 0 w 981781"/>
                <a:gd name="connsiteY3" fmla="*/ 1126587 h 1126587"/>
                <a:gd name="connsiteX0" fmla="*/ 0 w 981781"/>
                <a:gd name="connsiteY0" fmla="*/ 1126587 h 1126587"/>
                <a:gd name="connsiteX1" fmla="*/ 490891 w 981781"/>
                <a:gd name="connsiteY1" fmla="*/ 0 h 1126587"/>
                <a:gd name="connsiteX2" fmla="*/ 981781 w 981781"/>
                <a:gd name="connsiteY2" fmla="*/ 1126587 h 1126587"/>
                <a:gd name="connsiteX3" fmla="*/ 0 w 981781"/>
                <a:gd name="connsiteY3" fmla="*/ 1126587 h 1126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81781" h="1126587">
                  <a:moveTo>
                    <a:pt x="0" y="1126587"/>
                  </a:moveTo>
                  <a:cubicBezTo>
                    <a:pt x="163630" y="751058"/>
                    <a:pt x="295511" y="-879"/>
                    <a:pt x="490891" y="0"/>
                  </a:cubicBezTo>
                  <a:cubicBezTo>
                    <a:pt x="686271" y="879"/>
                    <a:pt x="818151" y="751058"/>
                    <a:pt x="981781" y="1126587"/>
                  </a:cubicBezTo>
                  <a:lnTo>
                    <a:pt x="0" y="1126587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99FF"/>
                </a:gs>
                <a:gs pos="100000">
                  <a:srgbClr val="D60093"/>
                </a:gs>
                <a:gs pos="70000">
                  <a:srgbClr val="FF00FF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二等辺三角形 6">
              <a:extLst>
                <a:ext uri="{FF2B5EF4-FFF2-40B4-BE49-F238E27FC236}">
                  <a16:creationId xmlns:a16="http://schemas.microsoft.com/office/drawing/2014/main" id="{091FE465-3A23-49CF-9EFF-8D78F7B861C1}"/>
                </a:ext>
              </a:extLst>
            </p:cNvPr>
            <p:cNvSpPr/>
            <p:nvPr/>
          </p:nvSpPr>
          <p:spPr>
            <a:xfrm rot="18900000" flipH="1">
              <a:off x="1406740" y="2044799"/>
              <a:ext cx="750481" cy="1126587"/>
            </a:xfrm>
            <a:custGeom>
              <a:avLst/>
              <a:gdLst>
                <a:gd name="connsiteX0" fmla="*/ 0 w 981781"/>
                <a:gd name="connsiteY0" fmla="*/ 1126587 h 1126587"/>
                <a:gd name="connsiteX1" fmla="*/ 490891 w 981781"/>
                <a:gd name="connsiteY1" fmla="*/ 0 h 1126587"/>
                <a:gd name="connsiteX2" fmla="*/ 981781 w 981781"/>
                <a:gd name="connsiteY2" fmla="*/ 1126587 h 1126587"/>
                <a:gd name="connsiteX3" fmla="*/ 0 w 981781"/>
                <a:gd name="connsiteY3" fmla="*/ 1126587 h 1126587"/>
                <a:gd name="connsiteX0" fmla="*/ 0 w 981781"/>
                <a:gd name="connsiteY0" fmla="*/ 1126587 h 1126587"/>
                <a:gd name="connsiteX1" fmla="*/ 490891 w 981781"/>
                <a:gd name="connsiteY1" fmla="*/ 0 h 1126587"/>
                <a:gd name="connsiteX2" fmla="*/ 981781 w 981781"/>
                <a:gd name="connsiteY2" fmla="*/ 1126587 h 1126587"/>
                <a:gd name="connsiteX3" fmla="*/ 0 w 981781"/>
                <a:gd name="connsiteY3" fmla="*/ 1126587 h 1126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81781" h="1126587">
                  <a:moveTo>
                    <a:pt x="0" y="1126587"/>
                  </a:moveTo>
                  <a:cubicBezTo>
                    <a:pt x="163630" y="751058"/>
                    <a:pt x="295511" y="-879"/>
                    <a:pt x="490891" y="0"/>
                  </a:cubicBezTo>
                  <a:cubicBezTo>
                    <a:pt x="686271" y="879"/>
                    <a:pt x="818151" y="751058"/>
                    <a:pt x="981781" y="1126587"/>
                  </a:cubicBezTo>
                  <a:lnTo>
                    <a:pt x="0" y="1126587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99FF"/>
                </a:gs>
                <a:gs pos="100000">
                  <a:srgbClr val="D60093"/>
                </a:gs>
                <a:gs pos="70000">
                  <a:srgbClr val="FF00FF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五角形 116">
              <a:extLst>
                <a:ext uri="{FF2B5EF4-FFF2-40B4-BE49-F238E27FC236}">
                  <a16:creationId xmlns:a16="http://schemas.microsoft.com/office/drawing/2014/main" id="{664DCF3B-F827-4322-899E-6577E30E746E}"/>
                </a:ext>
              </a:extLst>
            </p:cNvPr>
            <p:cNvSpPr/>
            <p:nvPr/>
          </p:nvSpPr>
          <p:spPr>
            <a:xfrm rot="10800000">
              <a:off x="1832514" y="2560969"/>
              <a:ext cx="1450436" cy="1421530"/>
            </a:xfrm>
            <a:prstGeom prst="pentagon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フリーフォーム: 図形 117">
              <a:extLst>
                <a:ext uri="{FF2B5EF4-FFF2-40B4-BE49-F238E27FC236}">
                  <a16:creationId xmlns:a16="http://schemas.microsoft.com/office/drawing/2014/main" id="{77D7D837-62D9-4F94-84C4-0C3CF55AF50E}"/>
                </a:ext>
              </a:extLst>
            </p:cNvPr>
            <p:cNvSpPr/>
            <p:nvPr/>
          </p:nvSpPr>
          <p:spPr>
            <a:xfrm>
              <a:off x="1336438" y="756551"/>
              <a:ext cx="2442587" cy="1731602"/>
            </a:xfrm>
            <a:custGeom>
              <a:avLst/>
              <a:gdLst>
                <a:gd name="connsiteX0" fmla="*/ 1221293 w 2442587"/>
                <a:gd name="connsiteY0" fmla="*/ 0 h 1624552"/>
                <a:gd name="connsiteX1" fmla="*/ 2415662 w 2442587"/>
                <a:gd name="connsiteY1" fmla="*/ 723716 h 1624552"/>
                <a:gd name="connsiteX2" fmla="*/ 2442587 w 2442587"/>
                <a:gd name="connsiteY2" fmla="*/ 812276 h 1624552"/>
                <a:gd name="connsiteX3" fmla="*/ 2415662 w 2442587"/>
                <a:gd name="connsiteY3" fmla="*/ 900836 h 1624552"/>
                <a:gd name="connsiteX4" fmla="*/ 1221293 w 2442587"/>
                <a:gd name="connsiteY4" fmla="*/ 1624552 h 1624552"/>
                <a:gd name="connsiteX5" fmla="*/ 26925 w 2442587"/>
                <a:gd name="connsiteY5" fmla="*/ 900836 h 1624552"/>
                <a:gd name="connsiteX6" fmla="*/ 0 w 2442587"/>
                <a:gd name="connsiteY6" fmla="*/ 812276 h 1624552"/>
                <a:gd name="connsiteX7" fmla="*/ 26925 w 2442587"/>
                <a:gd name="connsiteY7" fmla="*/ 723716 h 1624552"/>
                <a:gd name="connsiteX8" fmla="*/ 1221293 w 2442587"/>
                <a:gd name="connsiteY8" fmla="*/ 0 h 1624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42587" h="1624552">
                  <a:moveTo>
                    <a:pt x="1221293" y="0"/>
                  </a:moveTo>
                  <a:cubicBezTo>
                    <a:pt x="1785753" y="0"/>
                    <a:pt x="2262541" y="305200"/>
                    <a:pt x="2415662" y="723716"/>
                  </a:cubicBezTo>
                  <a:lnTo>
                    <a:pt x="2442587" y="812276"/>
                  </a:lnTo>
                  <a:lnTo>
                    <a:pt x="2415662" y="900836"/>
                  </a:lnTo>
                  <a:cubicBezTo>
                    <a:pt x="2262541" y="1319352"/>
                    <a:pt x="1785753" y="1624552"/>
                    <a:pt x="1221293" y="1624552"/>
                  </a:cubicBezTo>
                  <a:cubicBezTo>
                    <a:pt x="656834" y="1624552"/>
                    <a:pt x="180045" y="1319352"/>
                    <a:pt x="26925" y="900836"/>
                  </a:cubicBezTo>
                  <a:lnTo>
                    <a:pt x="0" y="812276"/>
                  </a:lnTo>
                  <a:lnTo>
                    <a:pt x="26925" y="723716"/>
                  </a:lnTo>
                  <a:cubicBezTo>
                    <a:pt x="180045" y="305200"/>
                    <a:pt x="656834" y="0"/>
                    <a:pt x="1221293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9" name="テキスト ボックス 118">
              <a:extLst>
                <a:ext uri="{FF2B5EF4-FFF2-40B4-BE49-F238E27FC236}">
                  <a16:creationId xmlns:a16="http://schemas.microsoft.com/office/drawing/2014/main" id="{FC911B1B-FD59-4901-A66E-8D626C1C7305}"/>
                </a:ext>
              </a:extLst>
            </p:cNvPr>
            <p:cNvSpPr txBox="1"/>
            <p:nvPr/>
          </p:nvSpPr>
          <p:spPr>
            <a:xfrm rot="5400000">
              <a:off x="2122755" y="2980007"/>
              <a:ext cx="869950" cy="510638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飛騨</a:t>
              </a:r>
            </a:p>
          </p:txBody>
        </p:sp>
        <p:grpSp>
          <p:nvGrpSpPr>
            <p:cNvPr id="120" name="グループ化 119">
              <a:extLst>
                <a:ext uri="{FF2B5EF4-FFF2-40B4-BE49-F238E27FC236}">
                  <a16:creationId xmlns:a16="http://schemas.microsoft.com/office/drawing/2014/main" id="{5E3480B3-3325-412B-9C4F-066F7129F2D3}"/>
                </a:ext>
              </a:extLst>
            </p:cNvPr>
            <p:cNvGrpSpPr/>
            <p:nvPr/>
          </p:nvGrpSpPr>
          <p:grpSpPr>
            <a:xfrm>
              <a:off x="2641218" y="2340862"/>
              <a:ext cx="857374" cy="1286256"/>
              <a:chOff x="2641218" y="2340862"/>
              <a:chExt cx="857374" cy="1286256"/>
            </a:xfrm>
          </p:grpSpPr>
          <p:sp>
            <p:nvSpPr>
              <p:cNvPr id="132" name="フリーフォーム: 図形 131">
                <a:extLst>
                  <a:ext uri="{FF2B5EF4-FFF2-40B4-BE49-F238E27FC236}">
                    <a16:creationId xmlns:a16="http://schemas.microsoft.com/office/drawing/2014/main" id="{29087799-E4FC-4CDB-8F1E-75704ED23827}"/>
                  </a:ext>
                </a:extLst>
              </p:cNvPr>
              <p:cNvSpPr/>
              <p:nvPr/>
            </p:nvSpPr>
            <p:spPr>
              <a:xfrm>
                <a:off x="2641218" y="2340862"/>
                <a:ext cx="857374" cy="1286256"/>
              </a:xfrm>
              <a:custGeom>
                <a:avLst/>
                <a:gdLst>
                  <a:gd name="connsiteX0" fmla="*/ 652477 w 857374"/>
                  <a:gd name="connsiteY0" fmla="*/ 0 h 1286256"/>
                  <a:gd name="connsiteX1" fmla="*/ 646590 w 857374"/>
                  <a:gd name="connsiteY1" fmla="*/ 132411 h 1286256"/>
                  <a:gd name="connsiteX2" fmla="*/ 857374 w 857374"/>
                  <a:gd name="connsiteY2" fmla="*/ 1286256 h 1286256"/>
                  <a:gd name="connsiteX3" fmla="*/ 1975 w 857374"/>
                  <a:gd name="connsiteY3" fmla="*/ 364951 h 1286256"/>
                  <a:gd name="connsiteX4" fmla="*/ 0 w 857374"/>
                  <a:gd name="connsiteY4" fmla="*/ 347845 h 1286256"/>
                  <a:gd name="connsiteX5" fmla="*/ 19173 w 857374"/>
                  <a:gd name="connsiteY5" fmla="*/ 346877 h 1286256"/>
                  <a:gd name="connsiteX6" fmla="*/ 590522 w 857374"/>
                  <a:gd name="connsiteY6" fmla="*/ 75089 h 1286256"/>
                  <a:gd name="connsiteX7" fmla="*/ 652477 w 857374"/>
                  <a:gd name="connsiteY7" fmla="*/ 0 h 1286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57374" h="1286256">
                    <a:moveTo>
                      <a:pt x="652477" y="0"/>
                    </a:moveTo>
                    <a:lnTo>
                      <a:pt x="646590" y="132411"/>
                    </a:lnTo>
                    <a:cubicBezTo>
                      <a:pt x="646590" y="528234"/>
                      <a:pt x="716852" y="924056"/>
                      <a:pt x="857374" y="1286256"/>
                    </a:cubicBezTo>
                    <a:cubicBezTo>
                      <a:pt x="435431" y="1286256"/>
                      <a:pt x="83392" y="890739"/>
                      <a:pt x="1975" y="364951"/>
                    </a:cubicBezTo>
                    <a:lnTo>
                      <a:pt x="0" y="347845"/>
                    </a:lnTo>
                    <a:lnTo>
                      <a:pt x="19173" y="346877"/>
                    </a:lnTo>
                    <a:cubicBezTo>
                      <a:pt x="241454" y="324303"/>
                      <a:pt x="440952" y="224660"/>
                      <a:pt x="590522" y="75089"/>
                    </a:cubicBezTo>
                    <a:lnTo>
                      <a:pt x="652477" y="0"/>
                    </a:lnTo>
                    <a:close/>
                  </a:path>
                </a:pathLst>
              </a:custGeom>
              <a:pattFill prst="plaid">
                <a:fgClr>
                  <a:srgbClr val="002060"/>
                </a:fgClr>
                <a:bgClr>
                  <a:schemeClr val="accent5">
                    <a:lumMod val="75000"/>
                  </a:schemeClr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フリーフォーム: 図形 132">
                <a:extLst>
                  <a:ext uri="{FF2B5EF4-FFF2-40B4-BE49-F238E27FC236}">
                    <a16:creationId xmlns:a16="http://schemas.microsoft.com/office/drawing/2014/main" id="{103940C3-05B1-4AD2-ADDF-0D3EE0F0C2CE}"/>
                  </a:ext>
                </a:extLst>
              </p:cNvPr>
              <p:cNvSpPr/>
              <p:nvPr/>
            </p:nvSpPr>
            <p:spPr>
              <a:xfrm>
                <a:off x="2641218" y="2672036"/>
                <a:ext cx="857374" cy="955082"/>
              </a:xfrm>
              <a:custGeom>
                <a:avLst/>
                <a:gdLst>
                  <a:gd name="connsiteX0" fmla="*/ 101356 w 857374"/>
                  <a:gd name="connsiteY0" fmla="*/ 0 h 955082"/>
                  <a:gd name="connsiteX1" fmla="*/ 125909 w 857374"/>
                  <a:gd name="connsiteY1" fmla="*/ 116658 h 955082"/>
                  <a:gd name="connsiteX2" fmla="*/ 783923 w 857374"/>
                  <a:gd name="connsiteY2" fmla="*/ 877747 h 955082"/>
                  <a:gd name="connsiteX3" fmla="*/ 833729 w 857374"/>
                  <a:gd name="connsiteY3" fmla="*/ 883948 h 955082"/>
                  <a:gd name="connsiteX4" fmla="*/ 857374 w 857374"/>
                  <a:gd name="connsiteY4" fmla="*/ 955082 h 955082"/>
                  <a:gd name="connsiteX5" fmla="*/ 1975 w 857374"/>
                  <a:gd name="connsiteY5" fmla="*/ 33777 h 955082"/>
                  <a:gd name="connsiteX6" fmla="*/ 0 w 857374"/>
                  <a:gd name="connsiteY6" fmla="*/ 16671 h 955082"/>
                  <a:gd name="connsiteX7" fmla="*/ 19173 w 857374"/>
                  <a:gd name="connsiteY7" fmla="*/ 15703 h 955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57374" h="955082">
                    <a:moveTo>
                      <a:pt x="101356" y="0"/>
                    </a:moveTo>
                    <a:lnTo>
                      <a:pt x="125909" y="116658"/>
                    </a:lnTo>
                    <a:cubicBezTo>
                      <a:pt x="235361" y="508349"/>
                      <a:pt x="482925" y="801876"/>
                      <a:pt x="783923" y="877747"/>
                    </a:cubicBezTo>
                    <a:lnTo>
                      <a:pt x="833729" y="883948"/>
                    </a:lnTo>
                    <a:lnTo>
                      <a:pt x="857374" y="955082"/>
                    </a:lnTo>
                    <a:cubicBezTo>
                      <a:pt x="435431" y="955082"/>
                      <a:pt x="83392" y="559565"/>
                      <a:pt x="1975" y="33777"/>
                    </a:cubicBezTo>
                    <a:lnTo>
                      <a:pt x="0" y="16671"/>
                    </a:lnTo>
                    <a:lnTo>
                      <a:pt x="19173" y="15703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1" name="グループ化 120">
              <a:extLst>
                <a:ext uri="{FF2B5EF4-FFF2-40B4-BE49-F238E27FC236}">
                  <a16:creationId xmlns:a16="http://schemas.microsoft.com/office/drawing/2014/main" id="{964F92FC-BFC7-46FF-A5B0-CAF7744DEE75}"/>
                </a:ext>
              </a:extLst>
            </p:cNvPr>
            <p:cNvGrpSpPr/>
            <p:nvPr/>
          </p:nvGrpSpPr>
          <p:grpSpPr>
            <a:xfrm flipH="1">
              <a:off x="1621468" y="2340862"/>
              <a:ext cx="857374" cy="1286256"/>
              <a:chOff x="2641218" y="2340862"/>
              <a:chExt cx="857374" cy="1286256"/>
            </a:xfrm>
          </p:grpSpPr>
          <p:sp>
            <p:nvSpPr>
              <p:cNvPr id="130" name="フリーフォーム: 図形 129">
                <a:extLst>
                  <a:ext uri="{FF2B5EF4-FFF2-40B4-BE49-F238E27FC236}">
                    <a16:creationId xmlns:a16="http://schemas.microsoft.com/office/drawing/2014/main" id="{7D6976EC-FB21-46B8-AD18-1FE59B6005D6}"/>
                  </a:ext>
                </a:extLst>
              </p:cNvPr>
              <p:cNvSpPr/>
              <p:nvPr/>
            </p:nvSpPr>
            <p:spPr>
              <a:xfrm>
                <a:off x="2641218" y="2340862"/>
                <a:ext cx="857374" cy="1286256"/>
              </a:xfrm>
              <a:custGeom>
                <a:avLst/>
                <a:gdLst>
                  <a:gd name="connsiteX0" fmla="*/ 652477 w 857374"/>
                  <a:gd name="connsiteY0" fmla="*/ 0 h 1286256"/>
                  <a:gd name="connsiteX1" fmla="*/ 646590 w 857374"/>
                  <a:gd name="connsiteY1" fmla="*/ 132411 h 1286256"/>
                  <a:gd name="connsiteX2" fmla="*/ 857374 w 857374"/>
                  <a:gd name="connsiteY2" fmla="*/ 1286256 h 1286256"/>
                  <a:gd name="connsiteX3" fmla="*/ 1975 w 857374"/>
                  <a:gd name="connsiteY3" fmla="*/ 364951 h 1286256"/>
                  <a:gd name="connsiteX4" fmla="*/ 0 w 857374"/>
                  <a:gd name="connsiteY4" fmla="*/ 347845 h 1286256"/>
                  <a:gd name="connsiteX5" fmla="*/ 19173 w 857374"/>
                  <a:gd name="connsiteY5" fmla="*/ 346877 h 1286256"/>
                  <a:gd name="connsiteX6" fmla="*/ 590522 w 857374"/>
                  <a:gd name="connsiteY6" fmla="*/ 75089 h 1286256"/>
                  <a:gd name="connsiteX7" fmla="*/ 652477 w 857374"/>
                  <a:gd name="connsiteY7" fmla="*/ 0 h 1286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57374" h="1286256">
                    <a:moveTo>
                      <a:pt x="652477" y="0"/>
                    </a:moveTo>
                    <a:lnTo>
                      <a:pt x="646590" y="132411"/>
                    </a:lnTo>
                    <a:cubicBezTo>
                      <a:pt x="646590" y="528234"/>
                      <a:pt x="716852" y="924056"/>
                      <a:pt x="857374" y="1286256"/>
                    </a:cubicBezTo>
                    <a:cubicBezTo>
                      <a:pt x="435431" y="1286256"/>
                      <a:pt x="83392" y="890739"/>
                      <a:pt x="1975" y="364951"/>
                    </a:cubicBezTo>
                    <a:lnTo>
                      <a:pt x="0" y="347845"/>
                    </a:lnTo>
                    <a:lnTo>
                      <a:pt x="19173" y="346877"/>
                    </a:lnTo>
                    <a:cubicBezTo>
                      <a:pt x="241454" y="324303"/>
                      <a:pt x="440952" y="224660"/>
                      <a:pt x="590522" y="75089"/>
                    </a:cubicBezTo>
                    <a:lnTo>
                      <a:pt x="652477" y="0"/>
                    </a:lnTo>
                    <a:close/>
                  </a:path>
                </a:pathLst>
              </a:custGeom>
              <a:pattFill prst="plaid">
                <a:fgClr>
                  <a:srgbClr val="002060"/>
                </a:fgClr>
                <a:bgClr>
                  <a:schemeClr val="accent5">
                    <a:lumMod val="75000"/>
                  </a:schemeClr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フリーフォーム: 図形 130">
                <a:extLst>
                  <a:ext uri="{FF2B5EF4-FFF2-40B4-BE49-F238E27FC236}">
                    <a16:creationId xmlns:a16="http://schemas.microsoft.com/office/drawing/2014/main" id="{FFA32B83-1456-4DDA-98D5-2D48258307E3}"/>
                  </a:ext>
                </a:extLst>
              </p:cNvPr>
              <p:cNvSpPr/>
              <p:nvPr/>
            </p:nvSpPr>
            <p:spPr>
              <a:xfrm>
                <a:off x="2641218" y="2672036"/>
                <a:ext cx="857374" cy="955082"/>
              </a:xfrm>
              <a:custGeom>
                <a:avLst/>
                <a:gdLst>
                  <a:gd name="connsiteX0" fmla="*/ 101356 w 857374"/>
                  <a:gd name="connsiteY0" fmla="*/ 0 h 955082"/>
                  <a:gd name="connsiteX1" fmla="*/ 125909 w 857374"/>
                  <a:gd name="connsiteY1" fmla="*/ 116658 h 955082"/>
                  <a:gd name="connsiteX2" fmla="*/ 783923 w 857374"/>
                  <a:gd name="connsiteY2" fmla="*/ 877747 h 955082"/>
                  <a:gd name="connsiteX3" fmla="*/ 833729 w 857374"/>
                  <a:gd name="connsiteY3" fmla="*/ 883948 h 955082"/>
                  <a:gd name="connsiteX4" fmla="*/ 857374 w 857374"/>
                  <a:gd name="connsiteY4" fmla="*/ 955082 h 955082"/>
                  <a:gd name="connsiteX5" fmla="*/ 1975 w 857374"/>
                  <a:gd name="connsiteY5" fmla="*/ 33777 h 955082"/>
                  <a:gd name="connsiteX6" fmla="*/ 0 w 857374"/>
                  <a:gd name="connsiteY6" fmla="*/ 16671 h 955082"/>
                  <a:gd name="connsiteX7" fmla="*/ 19173 w 857374"/>
                  <a:gd name="connsiteY7" fmla="*/ 15703 h 955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57374" h="955082">
                    <a:moveTo>
                      <a:pt x="101356" y="0"/>
                    </a:moveTo>
                    <a:lnTo>
                      <a:pt x="125909" y="116658"/>
                    </a:lnTo>
                    <a:cubicBezTo>
                      <a:pt x="235361" y="508349"/>
                      <a:pt x="482925" y="801876"/>
                      <a:pt x="783923" y="877747"/>
                    </a:cubicBezTo>
                    <a:lnTo>
                      <a:pt x="833729" y="883948"/>
                    </a:lnTo>
                    <a:lnTo>
                      <a:pt x="857374" y="955082"/>
                    </a:lnTo>
                    <a:cubicBezTo>
                      <a:pt x="435431" y="955082"/>
                      <a:pt x="83392" y="559565"/>
                      <a:pt x="1975" y="33777"/>
                    </a:cubicBezTo>
                    <a:lnTo>
                      <a:pt x="0" y="16671"/>
                    </a:lnTo>
                    <a:lnTo>
                      <a:pt x="19173" y="15703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2" name="楕円 121">
              <a:extLst>
                <a:ext uri="{FF2B5EF4-FFF2-40B4-BE49-F238E27FC236}">
                  <a16:creationId xmlns:a16="http://schemas.microsoft.com/office/drawing/2014/main" id="{3378221F-6D94-4553-B2BA-9D39EDE7E7CC}"/>
                </a:ext>
              </a:extLst>
            </p:cNvPr>
            <p:cNvSpPr/>
            <p:nvPr/>
          </p:nvSpPr>
          <p:spPr>
            <a:xfrm>
              <a:off x="1613140" y="841316"/>
              <a:ext cx="1889185" cy="1889185"/>
            </a:xfrm>
            <a:prstGeom prst="ellipse">
              <a:avLst/>
            </a:prstGeom>
            <a:gradFill flip="none" rotWithShape="1">
              <a:gsLst>
                <a:gs pos="0">
                  <a:srgbClr val="FF99FF"/>
                </a:gs>
                <a:gs pos="100000">
                  <a:srgbClr val="D60093"/>
                </a:gs>
                <a:gs pos="70000">
                  <a:srgbClr val="FF00FF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23" name="グループ化 122">
              <a:extLst>
                <a:ext uri="{FF2B5EF4-FFF2-40B4-BE49-F238E27FC236}">
                  <a16:creationId xmlns:a16="http://schemas.microsoft.com/office/drawing/2014/main" id="{2F619C0F-428F-42F5-BEDC-C4B9332D485B}"/>
                </a:ext>
              </a:extLst>
            </p:cNvPr>
            <p:cNvGrpSpPr/>
            <p:nvPr/>
          </p:nvGrpSpPr>
          <p:grpSpPr>
            <a:xfrm>
              <a:off x="2158786" y="3209925"/>
              <a:ext cx="801478" cy="429472"/>
              <a:chOff x="2158786" y="3209925"/>
              <a:chExt cx="801478" cy="429472"/>
            </a:xfrm>
          </p:grpSpPr>
          <p:sp>
            <p:nvSpPr>
              <p:cNvPr id="124" name="四角形: 角を丸くする 123">
                <a:extLst>
                  <a:ext uri="{FF2B5EF4-FFF2-40B4-BE49-F238E27FC236}">
                    <a16:creationId xmlns:a16="http://schemas.microsoft.com/office/drawing/2014/main" id="{8FB0E8F0-28E1-4EF6-8EA2-DC0D1782F782}"/>
                  </a:ext>
                </a:extLst>
              </p:cNvPr>
              <p:cNvSpPr/>
              <p:nvPr/>
            </p:nvSpPr>
            <p:spPr>
              <a:xfrm>
                <a:off x="2164419" y="3215613"/>
                <a:ext cx="781187" cy="51984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円: 塗りつぶしなし 124">
                <a:extLst>
                  <a:ext uri="{FF2B5EF4-FFF2-40B4-BE49-F238E27FC236}">
                    <a16:creationId xmlns:a16="http://schemas.microsoft.com/office/drawing/2014/main" id="{61B10EE1-2005-429E-9BED-93EFEA529E1E}"/>
                  </a:ext>
                </a:extLst>
              </p:cNvPr>
              <p:cNvSpPr/>
              <p:nvPr/>
            </p:nvSpPr>
            <p:spPr>
              <a:xfrm rot="1800000">
                <a:off x="2521734" y="3263451"/>
                <a:ext cx="438530" cy="200388"/>
              </a:xfrm>
              <a:prstGeom prst="donut">
                <a:avLst>
                  <a:gd name="adj" fmla="val 18126"/>
                </a:avLst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円: 塗りつぶしなし 125">
                <a:extLst>
                  <a:ext uri="{FF2B5EF4-FFF2-40B4-BE49-F238E27FC236}">
                    <a16:creationId xmlns:a16="http://schemas.microsoft.com/office/drawing/2014/main" id="{8F04C984-DD57-4B19-9FDC-F64CDEB6AF47}"/>
                  </a:ext>
                </a:extLst>
              </p:cNvPr>
              <p:cNvSpPr/>
              <p:nvPr/>
            </p:nvSpPr>
            <p:spPr>
              <a:xfrm rot="19800000" flipH="1">
                <a:off x="2158786" y="3263451"/>
                <a:ext cx="438530" cy="200388"/>
              </a:xfrm>
              <a:prstGeom prst="donut">
                <a:avLst>
                  <a:gd name="adj" fmla="val 18126"/>
                </a:avLst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四角形: 角を丸くする 126">
                <a:extLst>
                  <a:ext uri="{FF2B5EF4-FFF2-40B4-BE49-F238E27FC236}">
                    <a16:creationId xmlns:a16="http://schemas.microsoft.com/office/drawing/2014/main" id="{11EC0653-6AED-495C-8D03-BE0BFD117875}"/>
                  </a:ext>
                </a:extLst>
              </p:cNvPr>
              <p:cNvSpPr/>
              <p:nvPr/>
            </p:nvSpPr>
            <p:spPr>
              <a:xfrm rot="17252331">
                <a:off x="2310156" y="3408284"/>
                <a:ext cx="416504" cy="45720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四角形: 角を丸くする 127">
                <a:extLst>
                  <a:ext uri="{FF2B5EF4-FFF2-40B4-BE49-F238E27FC236}">
                    <a16:creationId xmlns:a16="http://schemas.microsoft.com/office/drawing/2014/main" id="{19F5574F-4CD2-462A-89DA-CA62B69A4AD1}"/>
                  </a:ext>
                </a:extLst>
              </p:cNvPr>
              <p:cNvSpPr/>
              <p:nvPr/>
            </p:nvSpPr>
            <p:spPr>
              <a:xfrm rot="15300000">
                <a:off x="2388738" y="3408285"/>
                <a:ext cx="416504" cy="45720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四角形: 角を丸くする 128">
                <a:extLst>
                  <a:ext uri="{FF2B5EF4-FFF2-40B4-BE49-F238E27FC236}">
                    <a16:creationId xmlns:a16="http://schemas.microsoft.com/office/drawing/2014/main" id="{5EE60F93-AF7F-4C75-B023-4EA6FB2FF41A}"/>
                  </a:ext>
                </a:extLst>
              </p:cNvPr>
              <p:cNvSpPr/>
              <p:nvPr/>
            </p:nvSpPr>
            <p:spPr>
              <a:xfrm>
                <a:off x="2514810" y="3209925"/>
                <a:ext cx="100150" cy="63360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12</Words>
  <Application>Microsoft Office PowerPoint</Application>
  <PresentationFormat>A4 210 x 297 mm</PresentationFormat>
  <Paragraphs>12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pptxg74_さるぼぼのイラスト</dc:title>
  <dc:subject>pptxg74_さるぼぼのイラスト</dc:subject>
  <dc:creator>でじけろお</dc:creator>
  <cp:revision>1</cp:revision>
  <dcterms:created xsi:type="dcterms:W3CDTF">2018-05-20T00:31:01Z</dcterms:created>
  <dcterms:modified xsi:type="dcterms:W3CDTF">2021-03-08T16:32:00Z</dcterms:modified>
  <cp:version>1</cp:version>
</cp:coreProperties>
</file>