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1" d="100"/>
          <a:sy n="51" d="100"/>
        </p:scale>
        <p:origin x="8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383B3FB-C9A5-445E-9121-11F0608B9883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サケ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CD09B2C-6110-483B-BE1C-F4449477E7DF}"/>
              </a:ext>
            </a:extLst>
          </p:cNvPr>
          <p:cNvGrpSpPr/>
          <p:nvPr/>
        </p:nvGrpSpPr>
        <p:grpSpPr>
          <a:xfrm>
            <a:off x="768998" y="1730173"/>
            <a:ext cx="2507602" cy="835372"/>
            <a:chOff x="1042500" y="4692737"/>
            <a:chExt cx="4091087" cy="1243770"/>
          </a:xfrm>
          <a:solidFill>
            <a:schemeClr val="accent1">
              <a:lumMod val="75000"/>
            </a:schemeClr>
          </a:solidFill>
        </p:grpSpPr>
        <p:sp>
          <p:nvSpPr>
            <p:cNvPr id="4" name="二等辺三角形 365">
              <a:extLst>
                <a:ext uri="{FF2B5EF4-FFF2-40B4-BE49-F238E27FC236}">
                  <a16:creationId xmlns:a16="http://schemas.microsoft.com/office/drawing/2014/main" id="{D96C17C4-E0A5-4EE2-950C-DBC1369AEECD}"/>
                </a:ext>
              </a:extLst>
            </p:cNvPr>
            <p:cNvSpPr/>
            <p:nvPr/>
          </p:nvSpPr>
          <p:spPr>
            <a:xfrm rot="20706003" flipV="1">
              <a:off x="3575394" y="5665126"/>
              <a:ext cx="761522" cy="271381"/>
            </a:xfrm>
            <a:custGeom>
              <a:avLst/>
              <a:gdLst>
                <a:gd name="connsiteX0" fmla="*/ 0 w 715241"/>
                <a:gd name="connsiteY0" fmla="*/ 340127 h 340127"/>
                <a:gd name="connsiteX1" fmla="*/ 715241 w 715241"/>
                <a:gd name="connsiteY1" fmla="*/ 0 h 340127"/>
                <a:gd name="connsiteX2" fmla="*/ 715241 w 715241"/>
                <a:gd name="connsiteY2" fmla="*/ 340127 h 340127"/>
                <a:gd name="connsiteX3" fmla="*/ 0 w 715241"/>
                <a:gd name="connsiteY3" fmla="*/ 340127 h 340127"/>
                <a:gd name="connsiteX0" fmla="*/ 0 w 733981"/>
                <a:gd name="connsiteY0" fmla="*/ 346021 h 346021"/>
                <a:gd name="connsiteX1" fmla="*/ 715241 w 733981"/>
                <a:gd name="connsiteY1" fmla="*/ 5894 h 346021"/>
                <a:gd name="connsiteX2" fmla="*/ 715241 w 733981"/>
                <a:gd name="connsiteY2" fmla="*/ 346021 h 346021"/>
                <a:gd name="connsiteX3" fmla="*/ 0 w 733981"/>
                <a:gd name="connsiteY3" fmla="*/ 346021 h 346021"/>
                <a:gd name="connsiteX0" fmla="*/ 0 w 761522"/>
                <a:gd name="connsiteY0" fmla="*/ 271381 h 271381"/>
                <a:gd name="connsiteX1" fmla="*/ 748740 w 761522"/>
                <a:gd name="connsiteY1" fmla="*/ 7763 h 271381"/>
                <a:gd name="connsiteX2" fmla="*/ 715241 w 761522"/>
                <a:gd name="connsiteY2" fmla="*/ 271381 h 271381"/>
                <a:gd name="connsiteX3" fmla="*/ 0 w 761522"/>
                <a:gd name="connsiteY3" fmla="*/ 271381 h 27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522" h="271381">
                  <a:moveTo>
                    <a:pt x="0" y="271381"/>
                  </a:moveTo>
                  <a:cubicBezTo>
                    <a:pt x="238414" y="158005"/>
                    <a:pt x="706573" y="-41826"/>
                    <a:pt x="748740" y="7763"/>
                  </a:cubicBezTo>
                  <a:cubicBezTo>
                    <a:pt x="790907" y="57352"/>
                    <a:pt x="715241" y="158005"/>
                    <a:pt x="715241" y="271381"/>
                  </a:cubicBezTo>
                  <a:lnTo>
                    <a:pt x="0" y="271381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二等辺三角形 133">
              <a:extLst>
                <a:ext uri="{FF2B5EF4-FFF2-40B4-BE49-F238E27FC236}">
                  <a16:creationId xmlns:a16="http://schemas.microsoft.com/office/drawing/2014/main" id="{27ECDF0B-B02D-47D2-8EC2-3AC5F07192BD}"/>
                </a:ext>
              </a:extLst>
            </p:cNvPr>
            <p:cNvSpPr/>
            <p:nvPr/>
          </p:nvSpPr>
          <p:spPr>
            <a:xfrm>
              <a:off x="2906169" y="4692737"/>
              <a:ext cx="715241" cy="320189"/>
            </a:xfrm>
            <a:custGeom>
              <a:avLst/>
              <a:gdLst>
                <a:gd name="connsiteX0" fmla="*/ 0 w 715241"/>
                <a:gd name="connsiteY0" fmla="*/ 539930 h 539930"/>
                <a:gd name="connsiteX1" fmla="*/ 586219 w 715241"/>
                <a:gd name="connsiteY1" fmla="*/ 0 h 539930"/>
                <a:gd name="connsiteX2" fmla="*/ 715241 w 715241"/>
                <a:gd name="connsiteY2" fmla="*/ 539930 h 539930"/>
                <a:gd name="connsiteX3" fmla="*/ 0 w 715241"/>
                <a:gd name="connsiteY3" fmla="*/ 539930 h 539930"/>
                <a:gd name="connsiteX0" fmla="*/ 0 w 715241"/>
                <a:gd name="connsiteY0" fmla="*/ 317680 h 317680"/>
                <a:gd name="connsiteX1" fmla="*/ 681469 w 715241"/>
                <a:gd name="connsiteY1" fmla="*/ 0 h 317680"/>
                <a:gd name="connsiteX2" fmla="*/ 715241 w 715241"/>
                <a:gd name="connsiteY2" fmla="*/ 317680 h 317680"/>
                <a:gd name="connsiteX3" fmla="*/ 0 w 715241"/>
                <a:gd name="connsiteY3" fmla="*/ 317680 h 317680"/>
                <a:gd name="connsiteX0" fmla="*/ 0 w 715241"/>
                <a:gd name="connsiteY0" fmla="*/ 320189 h 320189"/>
                <a:gd name="connsiteX1" fmla="*/ 681469 w 715241"/>
                <a:gd name="connsiteY1" fmla="*/ 2509 h 320189"/>
                <a:gd name="connsiteX2" fmla="*/ 715241 w 715241"/>
                <a:gd name="connsiteY2" fmla="*/ 320189 h 320189"/>
                <a:gd name="connsiteX3" fmla="*/ 0 w 715241"/>
                <a:gd name="connsiteY3" fmla="*/ 320189 h 32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241" h="320189">
                  <a:moveTo>
                    <a:pt x="0" y="320189"/>
                  </a:moveTo>
                  <a:cubicBezTo>
                    <a:pt x="227156" y="214296"/>
                    <a:pt x="638462" y="-27184"/>
                    <a:pt x="681469" y="2509"/>
                  </a:cubicBezTo>
                  <a:cubicBezTo>
                    <a:pt x="724476" y="32202"/>
                    <a:pt x="703984" y="214296"/>
                    <a:pt x="715241" y="320189"/>
                  </a:cubicBezTo>
                  <a:lnTo>
                    <a:pt x="0" y="320189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E299698-65A7-47BA-B490-B1391631B4BC}"/>
                </a:ext>
              </a:extLst>
            </p:cNvPr>
            <p:cNvSpPr/>
            <p:nvPr/>
          </p:nvSpPr>
          <p:spPr>
            <a:xfrm rot="16200000">
              <a:off x="4292457" y="5055576"/>
              <a:ext cx="952755" cy="729504"/>
            </a:xfrm>
            <a:custGeom>
              <a:avLst/>
              <a:gdLst>
                <a:gd name="connsiteX0" fmla="*/ 952755 w 952755"/>
                <a:gd name="connsiteY0" fmla="*/ 729504 h 729504"/>
                <a:gd name="connsiteX1" fmla="*/ 545107 w 952755"/>
                <a:gd name="connsiteY1" fmla="*/ 729504 h 729504"/>
                <a:gd name="connsiteX2" fmla="*/ 476378 w 952755"/>
                <a:gd name="connsiteY2" fmla="*/ 624255 h 729504"/>
                <a:gd name="connsiteX3" fmla="*/ 407649 w 952755"/>
                <a:gd name="connsiteY3" fmla="*/ 729504 h 729504"/>
                <a:gd name="connsiteX4" fmla="*/ 0 w 952755"/>
                <a:gd name="connsiteY4" fmla="*/ 729504 h 729504"/>
                <a:gd name="connsiteX5" fmla="*/ 476378 w 952755"/>
                <a:gd name="connsiteY5" fmla="*/ 0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407649 w 952755"/>
                <a:gd name="connsiteY2" fmla="*/ 729504 h 729504"/>
                <a:gd name="connsiteX3" fmla="*/ 0 w 952755"/>
                <a:gd name="connsiteY3" fmla="*/ 729504 h 729504"/>
                <a:gd name="connsiteX4" fmla="*/ 476378 w 952755"/>
                <a:gd name="connsiteY4" fmla="*/ 0 h 729504"/>
                <a:gd name="connsiteX5" fmla="*/ 952755 w 952755"/>
                <a:gd name="connsiteY5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55" h="729504">
                  <a:moveTo>
                    <a:pt x="952755" y="729504"/>
                  </a:moveTo>
                  <a:lnTo>
                    <a:pt x="476378" y="624255"/>
                  </a:lnTo>
                  <a:lnTo>
                    <a:pt x="0" y="729504"/>
                  </a:lnTo>
                  <a:lnTo>
                    <a:pt x="476378" y="0"/>
                  </a:lnTo>
                  <a:lnTo>
                    <a:pt x="952755" y="729504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75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C45418B-A9E6-4C45-A3EB-498D43AC4098}"/>
                </a:ext>
              </a:extLst>
            </p:cNvPr>
            <p:cNvSpPr/>
            <p:nvPr/>
          </p:nvSpPr>
          <p:spPr>
            <a:xfrm>
              <a:off x="1071540" y="4892217"/>
              <a:ext cx="3835459" cy="928723"/>
            </a:xfrm>
            <a:custGeom>
              <a:avLst/>
              <a:gdLst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35934 w 3838032"/>
                <a:gd name="connsiteY4" fmla="*/ 368404 h 928006"/>
                <a:gd name="connsiteX5" fmla="*/ 101723 w 3838032"/>
                <a:gd name="connsiteY5" fmla="*/ 389590 h 928006"/>
                <a:gd name="connsiteX6" fmla="*/ 428341 w 3838032"/>
                <a:gd name="connsiteY6" fmla="*/ 370433 h 928006"/>
                <a:gd name="connsiteX7" fmla="*/ 113823 w 3838032"/>
                <a:gd name="connsiteY7" fmla="*/ 341760 h 928006"/>
                <a:gd name="connsiteX8" fmla="*/ 0 w 3838032"/>
                <a:gd name="connsiteY8" fmla="*/ 303748 h 928006"/>
                <a:gd name="connsiteX9" fmla="*/ 45920 w 3838032"/>
                <a:gd name="connsiteY9" fmla="*/ 247852 h 928006"/>
                <a:gd name="connsiteX10" fmla="*/ 1781812 w 3838032"/>
                <a:gd name="connsiteY10" fmla="*/ 1272 h 928006"/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101723 w 3838032"/>
                <a:gd name="connsiteY4" fmla="*/ 389590 h 928006"/>
                <a:gd name="connsiteX5" fmla="*/ 428341 w 3838032"/>
                <a:gd name="connsiteY5" fmla="*/ 370433 h 928006"/>
                <a:gd name="connsiteX6" fmla="*/ 113823 w 3838032"/>
                <a:gd name="connsiteY6" fmla="*/ 341760 h 928006"/>
                <a:gd name="connsiteX7" fmla="*/ 0 w 3838032"/>
                <a:gd name="connsiteY7" fmla="*/ 303748 h 928006"/>
                <a:gd name="connsiteX8" fmla="*/ 45920 w 3838032"/>
                <a:gd name="connsiteY8" fmla="*/ 247852 h 928006"/>
                <a:gd name="connsiteX9" fmla="*/ 1781812 w 3838032"/>
                <a:gd name="connsiteY9" fmla="*/ 1272 h 928006"/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101723 w 3838032"/>
                <a:gd name="connsiteY4" fmla="*/ 389590 h 928006"/>
                <a:gd name="connsiteX5" fmla="*/ 428341 w 3838032"/>
                <a:gd name="connsiteY5" fmla="*/ 370433 h 928006"/>
                <a:gd name="connsiteX6" fmla="*/ 113823 w 3838032"/>
                <a:gd name="connsiteY6" fmla="*/ 341760 h 928006"/>
                <a:gd name="connsiteX7" fmla="*/ 0 w 3838032"/>
                <a:gd name="connsiteY7" fmla="*/ 303748 h 928006"/>
                <a:gd name="connsiteX8" fmla="*/ 45920 w 3838032"/>
                <a:gd name="connsiteY8" fmla="*/ 247852 h 928006"/>
                <a:gd name="connsiteX9" fmla="*/ 1781812 w 3838032"/>
                <a:gd name="connsiteY9" fmla="*/ 1272 h 928006"/>
                <a:gd name="connsiteX0" fmla="*/ 1781812 w 3838032"/>
                <a:gd name="connsiteY0" fmla="*/ 1272 h 928361"/>
                <a:gd name="connsiteX1" fmla="*/ 3838013 w 3838032"/>
                <a:gd name="connsiteY1" fmla="*/ 516989 h 928361"/>
                <a:gd name="connsiteX2" fmla="*/ 1746642 w 3838032"/>
                <a:gd name="connsiteY2" fmla="*/ 927198 h 928361"/>
                <a:gd name="connsiteX3" fmla="*/ 2582 w 3838032"/>
                <a:gd name="connsiteY3" fmla="*/ 388952 h 928361"/>
                <a:gd name="connsiteX4" fmla="*/ 101723 w 3838032"/>
                <a:gd name="connsiteY4" fmla="*/ 389590 h 928361"/>
                <a:gd name="connsiteX5" fmla="*/ 428341 w 3838032"/>
                <a:gd name="connsiteY5" fmla="*/ 370433 h 928361"/>
                <a:gd name="connsiteX6" fmla="*/ 113823 w 3838032"/>
                <a:gd name="connsiteY6" fmla="*/ 341760 h 928361"/>
                <a:gd name="connsiteX7" fmla="*/ 0 w 3838032"/>
                <a:gd name="connsiteY7" fmla="*/ 303748 h 928361"/>
                <a:gd name="connsiteX8" fmla="*/ 45920 w 3838032"/>
                <a:gd name="connsiteY8" fmla="*/ 247852 h 928361"/>
                <a:gd name="connsiteX9" fmla="*/ 1781812 w 3838032"/>
                <a:gd name="connsiteY9" fmla="*/ 1272 h 928361"/>
                <a:gd name="connsiteX0" fmla="*/ 1781812 w 3838032"/>
                <a:gd name="connsiteY0" fmla="*/ 1634 h 928723"/>
                <a:gd name="connsiteX1" fmla="*/ 3838013 w 3838032"/>
                <a:gd name="connsiteY1" fmla="*/ 517351 h 928723"/>
                <a:gd name="connsiteX2" fmla="*/ 1746642 w 3838032"/>
                <a:gd name="connsiteY2" fmla="*/ 927560 h 928723"/>
                <a:gd name="connsiteX3" fmla="*/ 2582 w 3838032"/>
                <a:gd name="connsiteY3" fmla="*/ 389314 h 928723"/>
                <a:gd name="connsiteX4" fmla="*/ 101723 w 3838032"/>
                <a:gd name="connsiteY4" fmla="*/ 389952 h 928723"/>
                <a:gd name="connsiteX5" fmla="*/ 428341 w 3838032"/>
                <a:gd name="connsiteY5" fmla="*/ 370795 h 928723"/>
                <a:gd name="connsiteX6" fmla="*/ 113823 w 3838032"/>
                <a:gd name="connsiteY6" fmla="*/ 342122 h 928723"/>
                <a:gd name="connsiteX7" fmla="*/ 0 w 3838032"/>
                <a:gd name="connsiteY7" fmla="*/ 304110 h 928723"/>
                <a:gd name="connsiteX8" fmla="*/ 71320 w 3838032"/>
                <a:gd name="connsiteY8" fmla="*/ 216464 h 928723"/>
                <a:gd name="connsiteX9" fmla="*/ 1781812 w 3838032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111250 w 3835459"/>
                <a:gd name="connsiteY6" fmla="*/ 34212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25550 w 3835459"/>
                <a:gd name="connsiteY6" fmla="*/ 31037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25550 w 3835459"/>
                <a:gd name="connsiteY6" fmla="*/ 31037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38250 w 3835459"/>
                <a:gd name="connsiteY6" fmla="*/ 294497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38250 w 3835459"/>
                <a:gd name="connsiteY6" fmla="*/ 294497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16025 w 3835459"/>
                <a:gd name="connsiteY6" fmla="*/ 30402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5459" h="928723">
                  <a:moveTo>
                    <a:pt x="1779239" y="1634"/>
                  </a:moveTo>
                  <a:cubicBezTo>
                    <a:pt x="2524720" y="19218"/>
                    <a:pt x="3841302" y="363030"/>
                    <a:pt x="3835440" y="517351"/>
                  </a:cubicBezTo>
                  <a:cubicBezTo>
                    <a:pt x="3829578" y="671672"/>
                    <a:pt x="2383307" y="948899"/>
                    <a:pt x="1744069" y="927560"/>
                  </a:cubicBezTo>
                  <a:cubicBezTo>
                    <a:pt x="1104831" y="906221"/>
                    <a:pt x="961" y="439240"/>
                    <a:pt x="9" y="389314"/>
                  </a:cubicBezTo>
                  <a:cubicBezTo>
                    <a:pt x="-943" y="339388"/>
                    <a:pt x="78803" y="385506"/>
                    <a:pt x="99150" y="389952"/>
                  </a:cubicBezTo>
                  <a:cubicBezTo>
                    <a:pt x="266171" y="432204"/>
                    <a:pt x="412403" y="423627"/>
                    <a:pt x="425768" y="370795"/>
                  </a:cubicBezTo>
                  <a:cubicBezTo>
                    <a:pt x="346760" y="341570"/>
                    <a:pt x="322311" y="334122"/>
                    <a:pt x="216025" y="304022"/>
                  </a:cubicBezTo>
                  <a:cubicBezTo>
                    <a:pt x="109739" y="273922"/>
                    <a:pt x="92518" y="262806"/>
                    <a:pt x="19652" y="246960"/>
                  </a:cubicBezTo>
                  <a:lnTo>
                    <a:pt x="68747" y="216464"/>
                  </a:lnTo>
                  <a:cubicBezTo>
                    <a:pt x="280454" y="81172"/>
                    <a:pt x="1126943" y="-13752"/>
                    <a:pt x="1779239" y="1634"/>
                  </a:cubicBezTo>
                  <a:close/>
                </a:path>
              </a:pathLst>
            </a:custGeom>
            <a:gradFill>
              <a:gsLst>
                <a:gs pos="64000">
                  <a:schemeClr val="accent5">
                    <a:lumMod val="60000"/>
                    <a:lumOff val="40000"/>
                  </a:schemeClr>
                </a:gs>
                <a:gs pos="350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ひし形 135">
              <a:extLst>
                <a:ext uri="{FF2B5EF4-FFF2-40B4-BE49-F238E27FC236}">
                  <a16:creationId xmlns:a16="http://schemas.microsoft.com/office/drawing/2014/main" id="{5E4C13A3-FBD6-444C-86A2-23E936D67DC6}"/>
                </a:ext>
              </a:extLst>
            </p:cNvPr>
            <p:cNvSpPr/>
            <p:nvPr/>
          </p:nvSpPr>
          <p:spPr>
            <a:xfrm>
              <a:off x="2857498" y="5755481"/>
              <a:ext cx="529231" cy="101245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449" h="315375">
                  <a:moveTo>
                    <a:pt x="0" y="78414"/>
                  </a:moveTo>
                  <a:lnTo>
                    <a:pt x="168469" y="0"/>
                  </a:lnTo>
                  <a:cubicBezTo>
                    <a:pt x="289102" y="64238"/>
                    <a:pt x="700352" y="122615"/>
                    <a:pt x="715006" y="175130"/>
                  </a:cubicBezTo>
                  <a:cubicBezTo>
                    <a:pt x="729660" y="227645"/>
                    <a:pt x="377025" y="321191"/>
                    <a:pt x="256392" y="315091"/>
                  </a:cubicBezTo>
                  <a:cubicBezTo>
                    <a:pt x="135759" y="308991"/>
                    <a:pt x="85464" y="171960"/>
                    <a:pt x="0" y="78414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CD72CE-45CF-491F-BFAB-94EFC1CEBB5E}"/>
                </a:ext>
              </a:extLst>
            </p:cNvPr>
            <p:cNvSpPr/>
            <p:nvPr/>
          </p:nvSpPr>
          <p:spPr>
            <a:xfrm>
              <a:off x="1063854" y="4942279"/>
              <a:ext cx="860490" cy="653835"/>
            </a:xfrm>
            <a:custGeom>
              <a:avLst/>
              <a:gdLst>
                <a:gd name="connsiteX0" fmla="*/ 753501 w 860490"/>
                <a:gd name="connsiteY0" fmla="*/ 0 h 653835"/>
                <a:gd name="connsiteX1" fmla="*/ 776189 w 860490"/>
                <a:gd name="connsiteY1" fmla="*/ 29286 h 653835"/>
                <a:gd name="connsiteX2" fmla="*/ 860490 w 860490"/>
                <a:gd name="connsiteY2" fmla="*/ 323214 h 653835"/>
                <a:gd name="connsiteX3" fmla="*/ 776189 w 860490"/>
                <a:gd name="connsiteY3" fmla="*/ 617142 h 653835"/>
                <a:gd name="connsiteX4" fmla="*/ 747763 w 860490"/>
                <a:gd name="connsiteY4" fmla="*/ 653835 h 653835"/>
                <a:gd name="connsiteX5" fmla="*/ 632682 w 860490"/>
                <a:gd name="connsiteY5" fmla="*/ 615919 h 653835"/>
                <a:gd name="connsiteX6" fmla="*/ 9 w 860490"/>
                <a:gd name="connsiteY6" fmla="*/ 336076 h 653835"/>
                <a:gd name="connsiteX7" fmla="*/ 99150 w 860490"/>
                <a:gd name="connsiteY7" fmla="*/ 336714 h 653835"/>
                <a:gd name="connsiteX8" fmla="*/ 425768 w 860490"/>
                <a:gd name="connsiteY8" fmla="*/ 317557 h 653835"/>
                <a:gd name="connsiteX9" fmla="*/ 216025 w 860490"/>
                <a:gd name="connsiteY9" fmla="*/ 250784 h 653835"/>
                <a:gd name="connsiteX10" fmla="*/ 19652 w 860490"/>
                <a:gd name="connsiteY10" fmla="*/ 193722 h 653835"/>
                <a:gd name="connsiteX11" fmla="*/ 68747 w 860490"/>
                <a:gd name="connsiteY11" fmla="*/ 163226 h 653835"/>
                <a:gd name="connsiteX12" fmla="*/ 641698 w 860490"/>
                <a:gd name="connsiteY12" fmla="*/ 14692 h 653835"/>
                <a:gd name="connsiteX13" fmla="*/ 753501 w 860490"/>
                <a:gd name="connsiteY13" fmla="*/ 0 h 65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0490" h="653835">
                  <a:moveTo>
                    <a:pt x="753501" y="0"/>
                  </a:moveTo>
                  <a:lnTo>
                    <a:pt x="776189" y="29286"/>
                  </a:lnTo>
                  <a:cubicBezTo>
                    <a:pt x="829412" y="113190"/>
                    <a:pt x="860490" y="214337"/>
                    <a:pt x="860490" y="323214"/>
                  </a:cubicBezTo>
                  <a:cubicBezTo>
                    <a:pt x="860490" y="432092"/>
                    <a:pt x="829412" y="533239"/>
                    <a:pt x="776189" y="617142"/>
                  </a:cubicBezTo>
                  <a:lnTo>
                    <a:pt x="747763" y="653835"/>
                  </a:lnTo>
                  <a:lnTo>
                    <a:pt x="632682" y="615919"/>
                  </a:lnTo>
                  <a:cubicBezTo>
                    <a:pt x="276691" y="490266"/>
                    <a:pt x="485" y="361039"/>
                    <a:pt x="9" y="336076"/>
                  </a:cubicBezTo>
                  <a:cubicBezTo>
                    <a:pt x="-943" y="286150"/>
                    <a:pt x="78803" y="332268"/>
                    <a:pt x="99150" y="336714"/>
                  </a:cubicBezTo>
                  <a:cubicBezTo>
                    <a:pt x="266171" y="378966"/>
                    <a:pt x="412403" y="370389"/>
                    <a:pt x="425768" y="317557"/>
                  </a:cubicBezTo>
                  <a:cubicBezTo>
                    <a:pt x="346760" y="288332"/>
                    <a:pt x="322311" y="280884"/>
                    <a:pt x="216025" y="250784"/>
                  </a:cubicBezTo>
                  <a:cubicBezTo>
                    <a:pt x="109739" y="220684"/>
                    <a:pt x="92518" y="209568"/>
                    <a:pt x="19652" y="193722"/>
                  </a:cubicBezTo>
                  <a:lnTo>
                    <a:pt x="68747" y="163226"/>
                  </a:lnTo>
                  <a:cubicBezTo>
                    <a:pt x="161369" y="104036"/>
                    <a:pt x="375492" y="52572"/>
                    <a:pt x="641698" y="14692"/>
                  </a:cubicBezTo>
                  <a:lnTo>
                    <a:pt x="753501" y="0"/>
                  </a:lnTo>
                  <a:close/>
                </a:path>
              </a:pathLst>
            </a:custGeom>
            <a:gradFill>
              <a:gsLst>
                <a:gs pos="50000">
                  <a:srgbClr val="0070C0"/>
                </a:gs>
                <a:gs pos="100000">
                  <a:srgbClr val="00206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85C24B3-6121-47A6-889B-7E756F9DFE77}"/>
                </a:ext>
              </a:extLst>
            </p:cNvPr>
            <p:cNvSpPr/>
            <p:nvPr/>
          </p:nvSpPr>
          <p:spPr>
            <a:xfrm>
              <a:off x="1817356" y="4899294"/>
              <a:ext cx="3058924" cy="490374"/>
            </a:xfrm>
            <a:custGeom>
              <a:avLst/>
              <a:gdLst>
                <a:gd name="connsiteX0" fmla="*/ 773643 w 3058923"/>
                <a:gd name="connsiteY0" fmla="*/ 898 h 490374"/>
                <a:gd name="connsiteX1" fmla="*/ 1025738 w 3058923"/>
                <a:gd name="connsiteY1" fmla="*/ 1634 h 490374"/>
                <a:gd name="connsiteX2" fmla="*/ 3025846 w 3058923"/>
                <a:gd name="connsiteY2" fmla="*/ 451606 h 490374"/>
                <a:gd name="connsiteX3" fmla="*/ 3058923 w 3058923"/>
                <a:gd name="connsiteY3" fmla="*/ 490374 h 490374"/>
                <a:gd name="connsiteX4" fmla="*/ 2972100 w 3058923"/>
                <a:gd name="connsiteY4" fmla="*/ 474138 h 490374"/>
                <a:gd name="connsiteX5" fmla="*/ 1344566 w 3058923"/>
                <a:gd name="connsiteY5" fmla="*/ 303137 h 490374"/>
                <a:gd name="connsiteX6" fmla="*/ 707545 w 3058923"/>
                <a:gd name="connsiteY6" fmla="*/ 309801 h 490374"/>
                <a:gd name="connsiteX7" fmla="*/ 102358 w 3058923"/>
                <a:gd name="connsiteY7" fmla="*/ 343831 h 490374"/>
                <a:gd name="connsiteX8" fmla="*/ 84797 w 3058923"/>
                <a:gd name="connsiteY8" fmla="*/ 220123 h 490374"/>
                <a:gd name="connsiteX9" fmla="*/ 22688 w 3058923"/>
                <a:gd name="connsiteY9" fmla="*/ 82524 h 490374"/>
                <a:gd name="connsiteX10" fmla="*/ 0 w 3058923"/>
                <a:gd name="connsiteY10" fmla="*/ 53238 h 490374"/>
                <a:gd name="connsiteX11" fmla="*/ 5271 w 3058923"/>
                <a:gd name="connsiteY11" fmla="*/ 52545 h 490374"/>
                <a:gd name="connsiteX12" fmla="*/ 773643 w 3058923"/>
                <a:gd name="connsiteY12" fmla="*/ 898 h 49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58923" h="490374">
                  <a:moveTo>
                    <a:pt x="773643" y="898"/>
                  </a:moveTo>
                  <a:cubicBezTo>
                    <a:pt x="859630" y="-489"/>
                    <a:pt x="944201" y="-289"/>
                    <a:pt x="1025738" y="1634"/>
                  </a:cubicBezTo>
                  <a:cubicBezTo>
                    <a:pt x="1678034" y="17020"/>
                    <a:pt x="2767579" y="282175"/>
                    <a:pt x="3025846" y="451606"/>
                  </a:cubicBezTo>
                  <a:lnTo>
                    <a:pt x="3058923" y="490374"/>
                  </a:lnTo>
                  <a:lnTo>
                    <a:pt x="2972100" y="474138"/>
                  </a:lnTo>
                  <a:cubicBezTo>
                    <a:pt x="2448252" y="385202"/>
                    <a:pt x="1807708" y="310415"/>
                    <a:pt x="1344566" y="303137"/>
                  </a:cubicBezTo>
                  <a:cubicBezTo>
                    <a:pt x="1141941" y="299953"/>
                    <a:pt x="924236" y="302476"/>
                    <a:pt x="707545" y="309801"/>
                  </a:cubicBezTo>
                  <a:lnTo>
                    <a:pt x="102358" y="343831"/>
                  </a:lnTo>
                  <a:lnTo>
                    <a:pt x="84797" y="220123"/>
                  </a:lnTo>
                  <a:cubicBezTo>
                    <a:pt x="70375" y="170739"/>
                    <a:pt x="49300" y="124476"/>
                    <a:pt x="22688" y="82524"/>
                  </a:cubicBezTo>
                  <a:lnTo>
                    <a:pt x="0" y="53238"/>
                  </a:lnTo>
                  <a:lnTo>
                    <a:pt x="5271" y="52545"/>
                  </a:lnTo>
                  <a:cubicBezTo>
                    <a:pt x="244988" y="23506"/>
                    <a:pt x="515684" y="5061"/>
                    <a:pt x="773643" y="898"/>
                  </a:cubicBezTo>
                  <a:close/>
                </a:path>
              </a:pathLst>
            </a:custGeom>
            <a:pattFill prst="openDmnd">
              <a:fgClr>
                <a:schemeClr val="accent1">
                  <a:lumMod val="75000"/>
                </a:schemeClr>
              </a:fgClr>
              <a:bgClr>
                <a:schemeClr val="accent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ひし形 135">
              <a:extLst>
                <a:ext uri="{FF2B5EF4-FFF2-40B4-BE49-F238E27FC236}">
                  <a16:creationId xmlns:a16="http://schemas.microsoft.com/office/drawing/2014/main" id="{C4189B74-2A79-4B40-93E8-A567B8ECBC3E}"/>
                </a:ext>
              </a:extLst>
            </p:cNvPr>
            <p:cNvSpPr/>
            <p:nvPr/>
          </p:nvSpPr>
          <p:spPr>
            <a:xfrm>
              <a:off x="1910175" y="5362688"/>
              <a:ext cx="556800" cy="263412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  <a:gd name="connsiteX0" fmla="*/ 0 w 718096"/>
                <a:gd name="connsiteY0" fmla="*/ 106209 h 343183"/>
                <a:gd name="connsiteX1" fmla="*/ 10208 w 718096"/>
                <a:gd name="connsiteY1" fmla="*/ 0 h 343183"/>
                <a:gd name="connsiteX2" fmla="*/ 715006 w 718096"/>
                <a:gd name="connsiteY2" fmla="*/ 202925 h 343183"/>
                <a:gd name="connsiteX3" fmla="*/ 256392 w 718096"/>
                <a:gd name="connsiteY3" fmla="*/ 342886 h 343183"/>
                <a:gd name="connsiteX4" fmla="*/ 0 w 718096"/>
                <a:gd name="connsiteY4" fmla="*/ 106209 h 343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8096" h="343183">
                  <a:moveTo>
                    <a:pt x="0" y="106209"/>
                  </a:moveTo>
                  <a:lnTo>
                    <a:pt x="10208" y="0"/>
                  </a:lnTo>
                  <a:cubicBezTo>
                    <a:pt x="130841" y="64238"/>
                    <a:pt x="673975" y="145777"/>
                    <a:pt x="715006" y="202925"/>
                  </a:cubicBezTo>
                  <a:cubicBezTo>
                    <a:pt x="756037" y="260073"/>
                    <a:pt x="377025" y="348986"/>
                    <a:pt x="256392" y="342886"/>
                  </a:cubicBezTo>
                  <a:cubicBezTo>
                    <a:pt x="135759" y="336786"/>
                    <a:pt x="85464" y="199755"/>
                    <a:pt x="0" y="106209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696D7CAB-7ABF-4C40-88D0-26595BD3D2DA}"/>
                </a:ext>
              </a:extLst>
            </p:cNvPr>
            <p:cNvSpPr/>
            <p:nvPr/>
          </p:nvSpPr>
          <p:spPr>
            <a:xfrm rot="10800000">
              <a:off x="1828799" y="4987925"/>
              <a:ext cx="131867" cy="557656"/>
            </a:xfrm>
            <a:prstGeom prst="moon">
              <a:avLst>
                <a:gd name="adj" fmla="val 37133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41">
              <a:extLst>
                <a:ext uri="{FF2B5EF4-FFF2-40B4-BE49-F238E27FC236}">
                  <a16:creationId xmlns:a16="http://schemas.microsoft.com/office/drawing/2014/main" id="{ECBBB5AF-D4A2-47BB-A045-5B70E368B9AF}"/>
                </a:ext>
              </a:extLst>
            </p:cNvPr>
            <p:cNvSpPr/>
            <p:nvPr/>
          </p:nvSpPr>
          <p:spPr>
            <a:xfrm rot="11128420">
              <a:off x="1042500" y="5265654"/>
              <a:ext cx="493717" cy="65616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AACEB1DB-824E-48F4-916D-72AB2739CC18}"/>
                </a:ext>
              </a:extLst>
            </p:cNvPr>
            <p:cNvSpPr/>
            <p:nvPr/>
          </p:nvSpPr>
          <p:spPr>
            <a:xfrm>
              <a:off x="1440836" y="5066264"/>
              <a:ext cx="121544" cy="121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08C5D2A-03D9-4A86-A274-9CDB6B7B7260}"/>
                </a:ext>
              </a:extLst>
            </p:cNvPr>
            <p:cNvSpPr/>
            <p:nvPr/>
          </p:nvSpPr>
          <p:spPr>
            <a:xfrm>
              <a:off x="1473198" y="5098460"/>
              <a:ext cx="57152" cy="5715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6CC78E7-90BE-4188-AB22-24C514E8E7A7}"/>
                </a:ext>
              </a:extLst>
            </p:cNvPr>
            <p:cNvSpPr/>
            <p:nvPr/>
          </p:nvSpPr>
          <p:spPr>
            <a:xfrm>
              <a:off x="1812421" y="4885162"/>
              <a:ext cx="3058924" cy="490374"/>
            </a:xfrm>
            <a:custGeom>
              <a:avLst/>
              <a:gdLst>
                <a:gd name="connsiteX0" fmla="*/ 773643 w 3058923"/>
                <a:gd name="connsiteY0" fmla="*/ 898 h 490374"/>
                <a:gd name="connsiteX1" fmla="*/ 1025738 w 3058923"/>
                <a:gd name="connsiteY1" fmla="*/ 1634 h 490374"/>
                <a:gd name="connsiteX2" fmla="*/ 3025846 w 3058923"/>
                <a:gd name="connsiteY2" fmla="*/ 451606 h 490374"/>
                <a:gd name="connsiteX3" fmla="*/ 3058923 w 3058923"/>
                <a:gd name="connsiteY3" fmla="*/ 490374 h 490374"/>
                <a:gd name="connsiteX4" fmla="*/ 2972100 w 3058923"/>
                <a:gd name="connsiteY4" fmla="*/ 474138 h 490374"/>
                <a:gd name="connsiteX5" fmla="*/ 1344566 w 3058923"/>
                <a:gd name="connsiteY5" fmla="*/ 303137 h 490374"/>
                <a:gd name="connsiteX6" fmla="*/ 707545 w 3058923"/>
                <a:gd name="connsiteY6" fmla="*/ 309801 h 490374"/>
                <a:gd name="connsiteX7" fmla="*/ 102358 w 3058923"/>
                <a:gd name="connsiteY7" fmla="*/ 343831 h 490374"/>
                <a:gd name="connsiteX8" fmla="*/ 84797 w 3058923"/>
                <a:gd name="connsiteY8" fmla="*/ 220123 h 490374"/>
                <a:gd name="connsiteX9" fmla="*/ 22688 w 3058923"/>
                <a:gd name="connsiteY9" fmla="*/ 82524 h 490374"/>
                <a:gd name="connsiteX10" fmla="*/ 0 w 3058923"/>
                <a:gd name="connsiteY10" fmla="*/ 53238 h 490374"/>
                <a:gd name="connsiteX11" fmla="*/ 5271 w 3058923"/>
                <a:gd name="connsiteY11" fmla="*/ 52545 h 490374"/>
                <a:gd name="connsiteX12" fmla="*/ 773643 w 3058923"/>
                <a:gd name="connsiteY12" fmla="*/ 898 h 49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58923" h="490374">
                  <a:moveTo>
                    <a:pt x="773643" y="898"/>
                  </a:moveTo>
                  <a:cubicBezTo>
                    <a:pt x="859630" y="-489"/>
                    <a:pt x="944201" y="-289"/>
                    <a:pt x="1025738" y="1634"/>
                  </a:cubicBezTo>
                  <a:cubicBezTo>
                    <a:pt x="1678034" y="17020"/>
                    <a:pt x="2767579" y="282175"/>
                    <a:pt x="3025846" y="451606"/>
                  </a:cubicBezTo>
                  <a:lnTo>
                    <a:pt x="3058923" y="490374"/>
                  </a:lnTo>
                  <a:lnTo>
                    <a:pt x="2972100" y="474138"/>
                  </a:lnTo>
                  <a:cubicBezTo>
                    <a:pt x="2448252" y="385202"/>
                    <a:pt x="1807708" y="310415"/>
                    <a:pt x="1344566" y="303137"/>
                  </a:cubicBezTo>
                  <a:cubicBezTo>
                    <a:pt x="1141941" y="299953"/>
                    <a:pt x="924236" y="302476"/>
                    <a:pt x="707545" y="309801"/>
                  </a:cubicBezTo>
                  <a:lnTo>
                    <a:pt x="102358" y="343831"/>
                  </a:lnTo>
                  <a:lnTo>
                    <a:pt x="84797" y="220123"/>
                  </a:lnTo>
                  <a:cubicBezTo>
                    <a:pt x="70375" y="170739"/>
                    <a:pt x="49300" y="124476"/>
                    <a:pt x="22688" y="82524"/>
                  </a:cubicBezTo>
                  <a:lnTo>
                    <a:pt x="0" y="53238"/>
                  </a:lnTo>
                  <a:lnTo>
                    <a:pt x="5271" y="52545"/>
                  </a:lnTo>
                  <a:cubicBezTo>
                    <a:pt x="244988" y="23506"/>
                    <a:pt x="515684" y="5061"/>
                    <a:pt x="773643" y="898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41">
              <a:extLst>
                <a:ext uri="{FF2B5EF4-FFF2-40B4-BE49-F238E27FC236}">
                  <a16:creationId xmlns:a16="http://schemas.microsoft.com/office/drawing/2014/main" id="{3C169647-EDC9-4ACB-B7C4-A834A5787632}"/>
                </a:ext>
              </a:extLst>
            </p:cNvPr>
            <p:cNvSpPr/>
            <p:nvPr/>
          </p:nvSpPr>
          <p:spPr>
            <a:xfrm rot="1151027">
              <a:off x="1046958" y="5157830"/>
              <a:ext cx="502919" cy="79520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1E7211F-9FED-46FB-8F1A-540895C104A5}"/>
              </a:ext>
            </a:extLst>
          </p:cNvPr>
          <p:cNvGrpSpPr/>
          <p:nvPr/>
        </p:nvGrpSpPr>
        <p:grpSpPr>
          <a:xfrm>
            <a:off x="6419639" y="1377463"/>
            <a:ext cx="2790530" cy="1794488"/>
            <a:chOff x="6419639" y="1377463"/>
            <a:chExt cx="2790530" cy="1794488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226AE6B-1D12-48D3-85D2-C0F4C952B2BD}"/>
                </a:ext>
              </a:extLst>
            </p:cNvPr>
            <p:cNvGrpSpPr/>
            <p:nvPr/>
          </p:nvGrpSpPr>
          <p:grpSpPr>
            <a:xfrm>
              <a:off x="6635385" y="1383896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68CAEC14-E0D7-406A-9E0A-D96AB5E8CBA3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D9E64F51-8D1D-4431-9D1F-09792FD9BF65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4688705D-68A6-4676-AB50-4928C60FE89A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57ACCBC-1D4E-4576-8216-5B3189A9FB31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0BB1ED2-0420-4BE5-B0C1-B35D93C62F7D}"/>
                </a:ext>
              </a:extLst>
            </p:cNvPr>
            <p:cNvGrpSpPr/>
            <p:nvPr/>
          </p:nvGrpSpPr>
          <p:grpSpPr>
            <a:xfrm>
              <a:off x="6605083" y="2062410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CA370EC-8EBB-47B2-B777-16B76AA8E13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7DE4B92-39DF-497E-ADE2-D2006D1EC054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664C4280-18F0-499D-88DB-1B6E2500528B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81256104-A92F-4B5F-AC11-8FB686FB944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2353F58A-FFAA-4923-B552-8009D103BAD7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99D44AF1-6C17-4504-971B-A9FF80D4C5B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333B0EE-435A-4812-94D5-191547310FDB}"/>
                </a:ext>
              </a:extLst>
            </p:cNvPr>
            <p:cNvGrpSpPr/>
            <p:nvPr/>
          </p:nvGrpSpPr>
          <p:grpSpPr>
            <a:xfrm>
              <a:off x="8225358" y="1377463"/>
              <a:ext cx="943212" cy="925670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41" name="円/楕円 1">
                <a:extLst>
                  <a:ext uri="{FF2B5EF4-FFF2-40B4-BE49-F238E27FC236}">
                    <a16:creationId xmlns:a16="http://schemas.microsoft.com/office/drawing/2014/main" id="{F9898821-A83F-40D1-9BC7-6062F00F9E4D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1">
                <a:extLst>
                  <a:ext uri="{FF2B5EF4-FFF2-40B4-BE49-F238E27FC236}">
                    <a16:creationId xmlns:a16="http://schemas.microsoft.com/office/drawing/2014/main" id="{82E717B9-430B-44CC-8609-8F63C47641FB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1">
                <a:extLst>
                  <a:ext uri="{FF2B5EF4-FFF2-40B4-BE49-F238E27FC236}">
                    <a16:creationId xmlns:a16="http://schemas.microsoft.com/office/drawing/2014/main" id="{452690C1-1C8E-4493-A4D5-00B2A7A0B1ED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31E20DD5-7733-4BBE-B0F4-825908EF1419}"/>
                </a:ext>
              </a:extLst>
            </p:cNvPr>
            <p:cNvGrpSpPr/>
            <p:nvPr/>
          </p:nvGrpSpPr>
          <p:grpSpPr>
            <a:xfrm rot="14400000">
              <a:off x="6410869" y="1611092"/>
              <a:ext cx="943211" cy="925671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38" name="円/楕円 1">
                <a:extLst>
                  <a:ext uri="{FF2B5EF4-FFF2-40B4-BE49-F238E27FC236}">
                    <a16:creationId xmlns:a16="http://schemas.microsoft.com/office/drawing/2014/main" id="{499FB379-B12D-448E-94E8-75B0B8A8CC8E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1">
                <a:extLst>
                  <a:ext uri="{FF2B5EF4-FFF2-40B4-BE49-F238E27FC236}">
                    <a16:creationId xmlns:a16="http://schemas.microsoft.com/office/drawing/2014/main" id="{76D4C17A-6BBB-43B9-B8D4-DA764F43DDEE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1">
                <a:extLst>
                  <a:ext uri="{FF2B5EF4-FFF2-40B4-BE49-F238E27FC236}">
                    <a16:creationId xmlns:a16="http://schemas.microsoft.com/office/drawing/2014/main" id="{7C77D784-BB08-4E46-AFF2-43DF4E067C58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99386862-E5EA-46D0-B0D1-3D2B46E36649}"/>
                </a:ext>
              </a:extLst>
            </p:cNvPr>
            <p:cNvGrpSpPr/>
            <p:nvPr/>
          </p:nvGrpSpPr>
          <p:grpSpPr>
            <a:xfrm>
              <a:off x="6570792" y="1757676"/>
              <a:ext cx="2601432" cy="866630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二等辺三角形 365">
                <a:extLst>
                  <a:ext uri="{FF2B5EF4-FFF2-40B4-BE49-F238E27FC236}">
                    <a16:creationId xmlns:a16="http://schemas.microsoft.com/office/drawing/2014/main" id="{15E411B6-ADC3-4711-9320-7A928D1A2CCA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二等辺三角形 133">
                <a:extLst>
                  <a:ext uri="{FF2B5EF4-FFF2-40B4-BE49-F238E27FC236}">
                    <a16:creationId xmlns:a16="http://schemas.microsoft.com/office/drawing/2014/main" id="{FEB010A8-7041-4C47-9E62-29D4A704D864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D585971-FC42-4EBD-9F14-8DEDC94E1ABB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492F043D-4CF2-4EBF-A2F8-CE19249FE47A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ひし形 135">
                <a:extLst>
                  <a:ext uri="{FF2B5EF4-FFF2-40B4-BE49-F238E27FC236}">
                    <a16:creationId xmlns:a16="http://schemas.microsoft.com/office/drawing/2014/main" id="{15554587-C1CB-4346-AADA-ED74F8B35AB9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9D89DAE-9110-4411-818F-416B8A134B0F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130CAFC-D650-4521-AB6A-4E16C5B21E8F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ひし形 135">
                <a:extLst>
                  <a:ext uri="{FF2B5EF4-FFF2-40B4-BE49-F238E27FC236}">
                    <a16:creationId xmlns:a16="http://schemas.microsoft.com/office/drawing/2014/main" id="{8130BBED-970E-4953-96D7-B6B83D94BCEF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60A234FF-8D86-467A-AF10-CA137DBA8A95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141">
                <a:extLst>
                  <a:ext uri="{FF2B5EF4-FFF2-40B4-BE49-F238E27FC236}">
                    <a16:creationId xmlns:a16="http://schemas.microsoft.com/office/drawing/2014/main" id="{290A912A-E7EC-4D64-AC34-4B84B7973809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E25C29DB-2904-484B-8B6B-D09E3B8CEB67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5C940334-FE80-49F9-825A-6469B4EB1724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4BFC138-C0A1-46F2-B377-2B71F9FC57A4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141">
                <a:extLst>
                  <a:ext uri="{FF2B5EF4-FFF2-40B4-BE49-F238E27FC236}">
                    <a16:creationId xmlns:a16="http://schemas.microsoft.com/office/drawing/2014/main" id="{CE71921B-8062-4E42-8467-B030D8BE62A9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A0EF965-366A-4E76-B974-E8C9C5108A45}"/>
              </a:ext>
            </a:extLst>
          </p:cNvPr>
          <p:cNvGrpSpPr/>
          <p:nvPr/>
        </p:nvGrpSpPr>
        <p:grpSpPr>
          <a:xfrm>
            <a:off x="3738878" y="949710"/>
            <a:ext cx="2461252" cy="2461252"/>
            <a:chOff x="3738878" y="949710"/>
            <a:chExt cx="2461252" cy="2461252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27413ACC-D1BE-4518-A0B7-4949F78F627C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148A947-E872-466A-B2CA-C22745435D02}"/>
                </a:ext>
              </a:extLst>
            </p:cNvPr>
            <p:cNvGrpSpPr/>
            <p:nvPr/>
          </p:nvGrpSpPr>
          <p:grpSpPr>
            <a:xfrm rot="218288">
              <a:off x="4460426" y="1182008"/>
              <a:ext cx="1326402" cy="441872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02" name="二等辺三角形 365">
                <a:extLst>
                  <a:ext uri="{FF2B5EF4-FFF2-40B4-BE49-F238E27FC236}">
                    <a16:creationId xmlns:a16="http://schemas.microsoft.com/office/drawing/2014/main" id="{F3B4517B-3F81-4839-A361-FEB905A214CA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二等辺三角形 133">
                <a:extLst>
                  <a:ext uri="{FF2B5EF4-FFF2-40B4-BE49-F238E27FC236}">
                    <a16:creationId xmlns:a16="http://schemas.microsoft.com/office/drawing/2014/main" id="{8893BE8C-29F0-4A18-B551-34B5C70A65F6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17A9F7D-DBFA-4EC6-9A13-4CA111779A2B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F54E41C-089F-4DB5-AF1E-619C23837677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ひし形 135">
                <a:extLst>
                  <a:ext uri="{FF2B5EF4-FFF2-40B4-BE49-F238E27FC236}">
                    <a16:creationId xmlns:a16="http://schemas.microsoft.com/office/drawing/2014/main" id="{D9255EAF-9CA1-4F51-AE9E-533DED3ADEE0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5170C882-3A01-427D-8426-5943C7E9442A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71CF0567-EACF-4CA6-B3FD-71DA9FEA4B23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ひし形 135">
                <a:extLst>
                  <a:ext uri="{FF2B5EF4-FFF2-40B4-BE49-F238E27FC236}">
                    <a16:creationId xmlns:a16="http://schemas.microsoft.com/office/drawing/2014/main" id="{D8D7F299-F406-4FEE-B96D-E0CE30C548B3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03A7A7F6-416A-4E12-B611-6451E523DD68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41">
                <a:extLst>
                  <a:ext uri="{FF2B5EF4-FFF2-40B4-BE49-F238E27FC236}">
                    <a16:creationId xmlns:a16="http://schemas.microsoft.com/office/drawing/2014/main" id="{D83F8656-3255-4D26-B134-588607EF4E97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0A8EFCE4-F2EE-49B0-8B5C-05228719E0DC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64E8502D-4620-46CE-ADB9-B024483C6522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98548BA-6238-4C5F-889A-24D576B79BDF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角を丸くする 141">
                <a:extLst>
                  <a:ext uri="{FF2B5EF4-FFF2-40B4-BE49-F238E27FC236}">
                    <a16:creationId xmlns:a16="http://schemas.microsoft.com/office/drawing/2014/main" id="{AF91B5BC-DE9F-429B-A51C-148C163EDF93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DBA1A0E-E5BA-4AD1-AA6F-B840D397429C}"/>
                </a:ext>
              </a:extLst>
            </p:cNvPr>
            <p:cNvGrpSpPr/>
            <p:nvPr/>
          </p:nvGrpSpPr>
          <p:grpSpPr>
            <a:xfrm flipH="1">
              <a:off x="4951607" y="1960734"/>
              <a:ext cx="1152439" cy="383919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88" name="二等辺三角形 365">
                <a:extLst>
                  <a:ext uri="{FF2B5EF4-FFF2-40B4-BE49-F238E27FC236}">
                    <a16:creationId xmlns:a16="http://schemas.microsoft.com/office/drawing/2014/main" id="{C8E47621-3592-4363-9790-26E882A66E0E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二等辺三角形 133">
                <a:extLst>
                  <a:ext uri="{FF2B5EF4-FFF2-40B4-BE49-F238E27FC236}">
                    <a16:creationId xmlns:a16="http://schemas.microsoft.com/office/drawing/2014/main" id="{1F62EA4E-62C8-455C-8290-F31D85C5613A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C98D108-D2FF-4DCC-817F-7B7365B4BC41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C5BD27A0-24D9-4DC1-9346-48ABCFDDDBAA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ひし形 135">
                <a:extLst>
                  <a:ext uri="{FF2B5EF4-FFF2-40B4-BE49-F238E27FC236}">
                    <a16:creationId xmlns:a16="http://schemas.microsoft.com/office/drawing/2014/main" id="{ED047443-A3F6-460A-878E-0A56B5F86FBB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6F17F35A-E851-4DAB-B961-520EBCAFF6BD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B20F370-03BD-4E65-8A71-2FAAA7C80F2F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ひし形 135">
                <a:extLst>
                  <a:ext uri="{FF2B5EF4-FFF2-40B4-BE49-F238E27FC236}">
                    <a16:creationId xmlns:a16="http://schemas.microsoft.com/office/drawing/2014/main" id="{08DD52E9-8E27-4835-A9A7-63D1DAE57F49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EEF601C0-C2CA-4DD9-B31D-6E3D38DB250E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141">
                <a:extLst>
                  <a:ext uri="{FF2B5EF4-FFF2-40B4-BE49-F238E27FC236}">
                    <a16:creationId xmlns:a16="http://schemas.microsoft.com/office/drawing/2014/main" id="{DD49D081-CDAD-4BC9-81BB-E816CDABA3FD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9918E92A-7EBA-42CC-9C4D-D023C99A9F11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B4EE5B39-95C1-4E83-BB1F-6F8F6D40A086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0FC124B-C7F2-4218-B6FF-449DDBE59565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41">
                <a:extLst>
                  <a:ext uri="{FF2B5EF4-FFF2-40B4-BE49-F238E27FC236}">
                    <a16:creationId xmlns:a16="http://schemas.microsoft.com/office/drawing/2014/main" id="{86A1EC56-933F-4193-9E6A-FBA50547B9C3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5C3861E3-E46E-4042-B868-CB10FB42974F}"/>
                </a:ext>
              </a:extLst>
            </p:cNvPr>
            <p:cNvGrpSpPr/>
            <p:nvPr/>
          </p:nvGrpSpPr>
          <p:grpSpPr>
            <a:xfrm rot="21115042">
              <a:off x="3961152" y="2399141"/>
              <a:ext cx="1844107" cy="614339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4" name="二等辺三角形 365">
                <a:extLst>
                  <a:ext uri="{FF2B5EF4-FFF2-40B4-BE49-F238E27FC236}">
                    <a16:creationId xmlns:a16="http://schemas.microsoft.com/office/drawing/2014/main" id="{4CA8B16C-3CC3-43DC-975D-79A895E922AF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二等辺三角形 133">
                <a:extLst>
                  <a:ext uri="{FF2B5EF4-FFF2-40B4-BE49-F238E27FC236}">
                    <a16:creationId xmlns:a16="http://schemas.microsoft.com/office/drawing/2014/main" id="{9CC5210D-6F1A-4EF4-8FF7-4B2BEAAD62DF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A122467-AD2F-4338-B325-D725E756EC7C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C2F45EE-4916-4B31-8EE0-E5273C27F5E6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ひし形 135">
                <a:extLst>
                  <a:ext uri="{FF2B5EF4-FFF2-40B4-BE49-F238E27FC236}">
                    <a16:creationId xmlns:a16="http://schemas.microsoft.com/office/drawing/2014/main" id="{6D177A09-048A-45F3-910C-C002AE968285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E9CF5A5-E67C-4F1D-9B11-56F4805AEAA3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4667528-2CEE-4AE5-8069-CDDD055CBBAC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ひし形 135">
                <a:extLst>
                  <a:ext uri="{FF2B5EF4-FFF2-40B4-BE49-F238E27FC236}">
                    <a16:creationId xmlns:a16="http://schemas.microsoft.com/office/drawing/2014/main" id="{44D5D49F-F71C-47BF-82A8-437669CE9225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B333346D-7973-4B2C-A4ED-2442B28DF742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141">
                <a:extLst>
                  <a:ext uri="{FF2B5EF4-FFF2-40B4-BE49-F238E27FC236}">
                    <a16:creationId xmlns:a16="http://schemas.microsoft.com/office/drawing/2014/main" id="{BA6A0612-0066-49A9-AA3E-1F5C7315F70B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3CCCC1C2-9039-4241-A976-0173D8EE4818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C5221EE9-1878-45BB-B39D-1DA47F87B9B8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7B15D664-C221-44D0-9C13-9027A17F60BE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角を丸くする 141">
                <a:extLst>
                  <a:ext uri="{FF2B5EF4-FFF2-40B4-BE49-F238E27FC236}">
                    <a16:creationId xmlns:a16="http://schemas.microsoft.com/office/drawing/2014/main" id="{2EE47AB5-5F0D-42D6-9829-E2F8CCA7DD83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DB807025-AF17-4CC9-8912-8148DDE9D1F1}"/>
                </a:ext>
              </a:extLst>
            </p:cNvPr>
            <p:cNvGrpSpPr/>
            <p:nvPr/>
          </p:nvGrpSpPr>
          <p:grpSpPr>
            <a:xfrm rot="610014" flipH="1">
              <a:off x="3853715" y="1694215"/>
              <a:ext cx="1426894" cy="475350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60" name="二等辺三角形 365">
                <a:extLst>
                  <a:ext uri="{FF2B5EF4-FFF2-40B4-BE49-F238E27FC236}">
                    <a16:creationId xmlns:a16="http://schemas.microsoft.com/office/drawing/2014/main" id="{75F39252-40B0-48DE-A42A-D4145E1569C6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二等辺三角形 133">
                <a:extLst>
                  <a:ext uri="{FF2B5EF4-FFF2-40B4-BE49-F238E27FC236}">
                    <a16:creationId xmlns:a16="http://schemas.microsoft.com/office/drawing/2014/main" id="{B46F9574-2D76-4465-8ACA-60E317398154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84B0BE07-4D3B-4DFA-A1FA-6B509045E67F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321FE4D-97E0-4FF5-B0FB-5FEF7905A9F8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ひし形 135">
                <a:extLst>
                  <a:ext uri="{FF2B5EF4-FFF2-40B4-BE49-F238E27FC236}">
                    <a16:creationId xmlns:a16="http://schemas.microsoft.com/office/drawing/2014/main" id="{A7E83807-1D89-47EA-9142-9CB0F6AC9005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9699F44-FA64-4752-9A02-8F66C4FE802A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78118FB-989B-4184-9E6A-D2E8908C6CC1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ひし形 135">
                <a:extLst>
                  <a:ext uri="{FF2B5EF4-FFF2-40B4-BE49-F238E27FC236}">
                    <a16:creationId xmlns:a16="http://schemas.microsoft.com/office/drawing/2014/main" id="{22997D1C-0EFE-45B1-83BB-759D377CECFE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79AABECC-3204-4E50-B40A-7F498CF7CC0E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141">
                <a:extLst>
                  <a:ext uri="{FF2B5EF4-FFF2-40B4-BE49-F238E27FC236}">
                    <a16:creationId xmlns:a16="http://schemas.microsoft.com/office/drawing/2014/main" id="{F453C3CC-06FB-44B6-B986-A374BEAA6A82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E3AE0DAF-D785-489E-AD77-D239BD9A18F7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7D951883-3C2E-48F8-B6A5-D46E91DB684D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116CCAE8-17B8-4BDE-9166-A1F9EF6AC8D6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141">
                <a:extLst>
                  <a:ext uri="{FF2B5EF4-FFF2-40B4-BE49-F238E27FC236}">
                    <a16:creationId xmlns:a16="http://schemas.microsoft.com/office/drawing/2014/main" id="{DDB63608-F44F-47A3-9FFE-91FF4AD6EC93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AA5D413A-6900-4C02-8594-89F1E5C90016}"/>
              </a:ext>
            </a:extLst>
          </p:cNvPr>
          <p:cNvGrpSpPr/>
          <p:nvPr/>
        </p:nvGrpSpPr>
        <p:grpSpPr>
          <a:xfrm>
            <a:off x="768998" y="4641013"/>
            <a:ext cx="2507602" cy="835372"/>
            <a:chOff x="1042500" y="4692737"/>
            <a:chExt cx="4091087" cy="1243770"/>
          </a:xfrm>
          <a:solidFill>
            <a:schemeClr val="accent1">
              <a:lumMod val="75000"/>
            </a:schemeClr>
          </a:solidFill>
        </p:grpSpPr>
        <p:sp>
          <p:nvSpPr>
            <p:cNvPr id="117" name="二等辺三角形 365">
              <a:extLst>
                <a:ext uri="{FF2B5EF4-FFF2-40B4-BE49-F238E27FC236}">
                  <a16:creationId xmlns:a16="http://schemas.microsoft.com/office/drawing/2014/main" id="{F764EBCC-66C7-4214-B8EE-839F20737595}"/>
                </a:ext>
              </a:extLst>
            </p:cNvPr>
            <p:cNvSpPr/>
            <p:nvPr/>
          </p:nvSpPr>
          <p:spPr>
            <a:xfrm rot="20706003" flipV="1">
              <a:off x="3575394" y="5665126"/>
              <a:ext cx="761522" cy="271381"/>
            </a:xfrm>
            <a:custGeom>
              <a:avLst/>
              <a:gdLst>
                <a:gd name="connsiteX0" fmla="*/ 0 w 715241"/>
                <a:gd name="connsiteY0" fmla="*/ 340127 h 340127"/>
                <a:gd name="connsiteX1" fmla="*/ 715241 w 715241"/>
                <a:gd name="connsiteY1" fmla="*/ 0 h 340127"/>
                <a:gd name="connsiteX2" fmla="*/ 715241 w 715241"/>
                <a:gd name="connsiteY2" fmla="*/ 340127 h 340127"/>
                <a:gd name="connsiteX3" fmla="*/ 0 w 715241"/>
                <a:gd name="connsiteY3" fmla="*/ 340127 h 340127"/>
                <a:gd name="connsiteX0" fmla="*/ 0 w 733981"/>
                <a:gd name="connsiteY0" fmla="*/ 346021 h 346021"/>
                <a:gd name="connsiteX1" fmla="*/ 715241 w 733981"/>
                <a:gd name="connsiteY1" fmla="*/ 5894 h 346021"/>
                <a:gd name="connsiteX2" fmla="*/ 715241 w 733981"/>
                <a:gd name="connsiteY2" fmla="*/ 346021 h 346021"/>
                <a:gd name="connsiteX3" fmla="*/ 0 w 733981"/>
                <a:gd name="connsiteY3" fmla="*/ 346021 h 346021"/>
                <a:gd name="connsiteX0" fmla="*/ 0 w 761522"/>
                <a:gd name="connsiteY0" fmla="*/ 271381 h 271381"/>
                <a:gd name="connsiteX1" fmla="*/ 748740 w 761522"/>
                <a:gd name="connsiteY1" fmla="*/ 7763 h 271381"/>
                <a:gd name="connsiteX2" fmla="*/ 715241 w 761522"/>
                <a:gd name="connsiteY2" fmla="*/ 271381 h 271381"/>
                <a:gd name="connsiteX3" fmla="*/ 0 w 761522"/>
                <a:gd name="connsiteY3" fmla="*/ 271381 h 27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522" h="271381">
                  <a:moveTo>
                    <a:pt x="0" y="271381"/>
                  </a:moveTo>
                  <a:cubicBezTo>
                    <a:pt x="238414" y="158005"/>
                    <a:pt x="706573" y="-41826"/>
                    <a:pt x="748740" y="7763"/>
                  </a:cubicBezTo>
                  <a:cubicBezTo>
                    <a:pt x="790907" y="57352"/>
                    <a:pt x="715241" y="158005"/>
                    <a:pt x="715241" y="271381"/>
                  </a:cubicBezTo>
                  <a:lnTo>
                    <a:pt x="0" y="271381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二等辺三角形 133">
              <a:extLst>
                <a:ext uri="{FF2B5EF4-FFF2-40B4-BE49-F238E27FC236}">
                  <a16:creationId xmlns:a16="http://schemas.microsoft.com/office/drawing/2014/main" id="{4CE76D56-6A29-4585-BAB3-6595FDC49752}"/>
                </a:ext>
              </a:extLst>
            </p:cNvPr>
            <p:cNvSpPr/>
            <p:nvPr/>
          </p:nvSpPr>
          <p:spPr>
            <a:xfrm>
              <a:off x="2906169" y="4692737"/>
              <a:ext cx="715241" cy="320189"/>
            </a:xfrm>
            <a:custGeom>
              <a:avLst/>
              <a:gdLst>
                <a:gd name="connsiteX0" fmla="*/ 0 w 715241"/>
                <a:gd name="connsiteY0" fmla="*/ 539930 h 539930"/>
                <a:gd name="connsiteX1" fmla="*/ 586219 w 715241"/>
                <a:gd name="connsiteY1" fmla="*/ 0 h 539930"/>
                <a:gd name="connsiteX2" fmla="*/ 715241 w 715241"/>
                <a:gd name="connsiteY2" fmla="*/ 539930 h 539930"/>
                <a:gd name="connsiteX3" fmla="*/ 0 w 715241"/>
                <a:gd name="connsiteY3" fmla="*/ 539930 h 539930"/>
                <a:gd name="connsiteX0" fmla="*/ 0 w 715241"/>
                <a:gd name="connsiteY0" fmla="*/ 317680 h 317680"/>
                <a:gd name="connsiteX1" fmla="*/ 681469 w 715241"/>
                <a:gd name="connsiteY1" fmla="*/ 0 h 317680"/>
                <a:gd name="connsiteX2" fmla="*/ 715241 w 715241"/>
                <a:gd name="connsiteY2" fmla="*/ 317680 h 317680"/>
                <a:gd name="connsiteX3" fmla="*/ 0 w 715241"/>
                <a:gd name="connsiteY3" fmla="*/ 317680 h 317680"/>
                <a:gd name="connsiteX0" fmla="*/ 0 w 715241"/>
                <a:gd name="connsiteY0" fmla="*/ 320189 h 320189"/>
                <a:gd name="connsiteX1" fmla="*/ 681469 w 715241"/>
                <a:gd name="connsiteY1" fmla="*/ 2509 h 320189"/>
                <a:gd name="connsiteX2" fmla="*/ 715241 w 715241"/>
                <a:gd name="connsiteY2" fmla="*/ 320189 h 320189"/>
                <a:gd name="connsiteX3" fmla="*/ 0 w 715241"/>
                <a:gd name="connsiteY3" fmla="*/ 320189 h 32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241" h="320189">
                  <a:moveTo>
                    <a:pt x="0" y="320189"/>
                  </a:moveTo>
                  <a:cubicBezTo>
                    <a:pt x="227156" y="214296"/>
                    <a:pt x="638462" y="-27184"/>
                    <a:pt x="681469" y="2509"/>
                  </a:cubicBezTo>
                  <a:cubicBezTo>
                    <a:pt x="724476" y="32202"/>
                    <a:pt x="703984" y="214296"/>
                    <a:pt x="715241" y="320189"/>
                  </a:cubicBezTo>
                  <a:lnTo>
                    <a:pt x="0" y="320189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D156A3D0-9414-4C4E-8FAD-97E4F426B305}"/>
                </a:ext>
              </a:extLst>
            </p:cNvPr>
            <p:cNvSpPr/>
            <p:nvPr/>
          </p:nvSpPr>
          <p:spPr>
            <a:xfrm rot="16200000">
              <a:off x="4292457" y="5055576"/>
              <a:ext cx="952755" cy="729504"/>
            </a:xfrm>
            <a:custGeom>
              <a:avLst/>
              <a:gdLst>
                <a:gd name="connsiteX0" fmla="*/ 952755 w 952755"/>
                <a:gd name="connsiteY0" fmla="*/ 729504 h 729504"/>
                <a:gd name="connsiteX1" fmla="*/ 545107 w 952755"/>
                <a:gd name="connsiteY1" fmla="*/ 729504 h 729504"/>
                <a:gd name="connsiteX2" fmla="*/ 476378 w 952755"/>
                <a:gd name="connsiteY2" fmla="*/ 624255 h 729504"/>
                <a:gd name="connsiteX3" fmla="*/ 407649 w 952755"/>
                <a:gd name="connsiteY3" fmla="*/ 729504 h 729504"/>
                <a:gd name="connsiteX4" fmla="*/ 0 w 952755"/>
                <a:gd name="connsiteY4" fmla="*/ 729504 h 729504"/>
                <a:gd name="connsiteX5" fmla="*/ 476378 w 952755"/>
                <a:gd name="connsiteY5" fmla="*/ 0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407649 w 952755"/>
                <a:gd name="connsiteY2" fmla="*/ 729504 h 729504"/>
                <a:gd name="connsiteX3" fmla="*/ 0 w 952755"/>
                <a:gd name="connsiteY3" fmla="*/ 729504 h 729504"/>
                <a:gd name="connsiteX4" fmla="*/ 476378 w 952755"/>
                <a:gd name="connsiteY4" fmla="*/ 0 h 729504"/>
                <a:gd name="connsiteX5" fmla="*/ 952755 w 952755"/>
                <a:gd name="connsiteY5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55" h="729504">
                  <a:moveTo>
                    <a:pt x="952755" y="729504"/>
                  </a:moveTo>
                  <a:lnTo>
                    <a:pt x="476378" y="624255"/>
                  </a:lnTo>
                  <a:lnTo>
                    <a:pt x="0" y="729504"/>
                  </a:lnTo>
                  <a:lnTo>
                    <a:pt x="476378" y="0"/>
                  </a:lnTo>
                  <a:lnTo>
                    <a:pt x="952755" y="729504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75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7F4747D6-7707-4E93-9A79-8B14DF52CEBC}"/>
                </a:ext>
              </a:extLst>
            </p:cNvPr>
            <p:cNvSpPr/>
            <p:nvPr/>
          </p:nvSpPr>
          <p:spPr>
            <a:xfrm>
              <a:off x="1071540" y="4892217"/>
              <a:ext cx="3835459" cy="928723"/>
            </a:xfrm>
            <a:custGeom>
              <a:avLst/>
              <a:gdLst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35934 w 3838032"/>
                <a:gd name="connsiteY4" fmla="*/ 368404 h 928006"/>
                <a:gd name="connsiteX5" fmla="*/ 101723 w 3838032"/>
                <a:gd name="connsiteY5" fmla="*/ 389590 h 928006"/>
                <a:gd name="connsiteX6" fmla="*/ 428341 w 3838032"/>
                <a:gd name="connsiteY6" fmla="*/ 370433 h 928006"/>
                <a:gd name="connsiteX7" fmla="*/ 113823 w 3838032"/>
                <a:gd name="connsiteY7" fmla="*/ 341760 h 928006"/>
                <a:gd name="connsiteX8" fmla="*/ 0 w 3838032"/>
                <a:gd name="connsiteY8" fmla="*/ 303748 h 928006"/>
                <a:gd name="connsiteX9" fmla="*/ 45920 w 3838032"/>
                <a:gd name="connsiteY9" fmla="*/ 247852 h 928006"/>
                <a:gd name="connsiteX10" fmla="*/ 1781812 w 3838032"/>
                <a:gd name="connsiteY10" fmla="*/ 1272 h 928006"/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101723 w 3838032"/>
                <a:gd name="connsiteY4" fmla="*/ 389590 h 928006"/>
                <a:gd name="connsiteX5" fmla="*/ 428341 w 3838032"/>
                <a:gd name="connsiteY5" fmla="*/ 370433 h 928006"/>
                <a:gd name="connsiteX6" fmla="*/ 113823 w 3838032"/>
                <a:gd name="connsiteY6" fmla="*/ 341760 h 928006"/>
                <a:gd name="connsiteX7" fmla="*/ 0 w 3838032"/>
                <a:gd name="connsiteY7" fmla="*/ 303748 h 928006"/>
                <a:gd name="connsiteX8" fmla="*/ 45920 w 3838032"/>
                <a:gd name="connsiteY8" fmla="*/ 247852 h 928006"/>
                <a:gd name="connsiteX9" fmla="*/ 1781812 w 3838032"/>
                <a:gd name="connsiteY9" fmla="*/ 1272 h 928006"/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101723 w 3838032"/>
                <a:gd name="connsiteY4" fmla="*/ 389590 h 928006"/>
                <a:gd name="connsiteX5" fmla="*/ 428341 w 3838032"/>
                <a:gd name="connsiteY5" fmla="*/ 370433 h 928006"/>
                <a:gd name="connsiteX6" fmla="*/ 113823 w 3838032"/>
                <a:gd name="connsiteY6" fmla="*/ 341760 h 928006"/>
                <a:gd name="connsiteX7" fmla="*/ 0 w 3838032"/>
                <a:gd name="connsiteY7" fmla="*/ 303748 h 928006"/>
                <a:gd name="connsiteX8" fmla="*/ 45920 w 3838032"/>
                <a:gd name="connsiteY8" fmla="*/ 247852 h 928006"/>
                <a:gd name="connsiteX9" fmla="*/ 1781812 w 3838032"/>
                <a:gd name="connsiteY9" fmla="*/ 1272 h 928006"/>
                <a:gd name="connsiteX0" fmla="*/ 1781812 w 3838032"/>
                <a:gd name="connsiteY0" fmla="*/ 1272 h 928361"/>
                <a:gd name="connsiteX1" fmla="*/ 3838013 w 3838032"/>
                <a:gd name="connsiteY1" fmla="*/ 516989 h 928361"/>
                <a:gd name="connsiteX2" fmla="*/ 1746642 w 3838032"/>
                <a:gd name="connsiteY2" fmla="*/ 927198 h 928361"/>
                <a:gd name="connsiteX3" fmla="*/ 2582 w 3838032"/>
                <a:gd name="connsiteY3" fmla="*/ 388952 h 928361"/>
                <a:gd name="connsiteX4" fmla="*/ 101723 w 3838032"/>
                <a:gd name="connsiteY4" fmla="*/ 389590 h 928361"/>
                <a:gd name="connsiteX5" fmla="*/ 428341 w 3838032"/>
                <a:gd name="connsiteY5" fmla="*/ 370433 h 928361"/>
                <a:gd name="connsiteX6" fmla="*/ 113823 w 3838032"/>
                <a:gd name="connsiteY6" fmla="*/ 341760 h 928361"/>
                <a:gd name="connsiteX7" fmla="*/ 0 w 3838032"/>
                <a:gd name="connsiteY7" fmla="*/ 303748 h 928361"/>
                <a:gd name="connsiteX8" fmla="*/ 45920 w 3838032"/>
                <a:gd name="connsiteY8" fmla="*/ 247852 h 928361"/>
                <a:gd name="connsiteX9" fmla="*/ 1781812 w 3838032"/>
                <a:gd name="connsiteY9" fmla="*/ 1272 h 928361"/>
                <a:gd name="connsiteX0" fmla="*/ 1781812 w 3838032"/>
                <a:gd name="connsiteY0" fmla="*/ 1634 h 928723"/>
                <a:gd name="connsiteX1" fmla="*/ 3838013 w 3838032"/>
                <a:gd name="connsiteY1" fmla="*/ 517351 h 928723"/>
                <a:gd name="connsiteX2" fmla="*/ 1746642 w 3838032"/>
                <a:gd name="connsiteY2" fmla="*/ 927560 h 928723"/>
                <a:gd name="connsiteX3" fmla="*/ 2582 w 3838032"/>
                <a:gd name="connsiteY3" fmla="*/ 389314 h 928723"/>
                <a:gd name="connsiteX4" fmla="*/ 101723 w 3838032"/>
                <a:gd name="connsiteY4" fmla="*/ 389952 h 928723"/>
                <a:gd name="connsiteX5" fmla="*/ 428341 w 3838032"/>
                <a:gd name="connsiteY5" fmla="*/ 370795 h 928723"/>
                <a:gd name="connsiteX6" fmla="*/ 113823 w 3838032"/>
                <a:gd name="connsiteY6" fmla="*/ 342122 h 928723"/>
                <a:gd name="connsiteX7" fmla="*/ 0 w 3838032"/>
                <a:gd name="connsiteY7" fmla="*/ 304110 h 928723"/>
                <a:gd name="connsiteX8" fmla="*/ 71320 w 3838032"/>
                <a:gd name="connsiteY8" fmla="*/ 216464 h 928723"/>
                <a:gd name="connsiteX9" fmla="*/ 1781812 w 3838032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111250 w 3835459"/>
                <a:gd name="connsiteY6" fmla="*/ 34212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25550 w 3835459"/>
                <a:gd name="connsiteY6" fmla="*/ 31037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25550 w 3835459"/>
                <a:gd name="connsiteY6" fmla="*/ 31037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38250 w 3835459"/>
                <a:gd name="connsiteY6" fmla="*/ 294497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38250 w 3835459"/>
                <a:gd name="connsiteY6" fmla="*/ 294497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16025 w 3835459"/>
                <a:gd name="connsiteY6" fmla="*/ 30402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5459" h="928723">
                  <a:moveTo>
                    <a:pt x="1779239" y="1634"/>
                  </a:moveTo>
                  <a:cubicBezTo>
                    <a:pt x="2524720" y="19218"/>
                    <a:pt x="3841302" y="363030"/>
                    <a:pt x="3835440" y="517351"/>
                  </a:cubicBezTo>
                  <a:cubicBezTo>
                    <a:pt x="3829578" y="671672"/>
                    <a:pt x="2383307" y="948899"/>
                    <a:pt x="1744069" y="927560"/>
                  </a:cubicBezTo>
                  <a:cubicBezTo>
                    <a:pt x="1104831" y="906221"/>
                    <a:pt x="961" y="439240"/>
                    <a:pt x="9" y="389314"/>
                  </a:cubicBezTo>
                  <a:cubicBezTo>
                    <a:pt x="-943" y="339388"/>
                    <a:pt x="78803" y="385506"/>
                    <a:pt x="99150" y="389952"/>
                  </a:cubicBezTo>
                  <a:cubicBezTo>
                    <a:pt x="266171" y="432204"/>
                    <a:pt x="412403" y="423627"/>
                    <a:pt x="425768" y="370795"/>
                  </a:cubicBezTo>
                  <a:cubicBezTo>
                    <a:pt x="346760" y="341570"/>
                    <a:pt x="322311" y="334122"/>
                    <a:pt x="216025" y="304022"/>
                  </a:cubicBezTo>
                  <a:cubicBezTo>
                    <a:pt x="109739" y="273922"/>
                    <a:pt x="92518" y="262806"/>
                    <a:pt x="19652" y="246960"/>
                  </a:cubicBezTo>
                  <a:lnTo>
                    <a:pt x="68747" y="216464"/>
                  </a:lnTo>
                  <a:cubicBezTo>
                    <a:pt x="280454" y="81172"/>
                    <a:pt x="1126943" y="-13752"/>
                    <a:pt x="1779239" y="1634"/>
                  </a:cubicBezTo>
                  <a:close/>
                </a:path>
              </a:pathLst>
            </a:custGeom>
            <a:gradFill>
              <a:gsLst>
                <a:gs pos="64000">
                  <a:schemeClr val="accent5">
                    <a:lumMod val="60000"/>
                    <a:lumOff val="40000"/>
                  </a:schemeClr>
                </a:gs>
                <a:gs pos="350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ひし形 135">
              <a:extLst>
                <a:ext uri="{FF2B5EF4-FFF2-40B4-BE49-F238E27FC236}">
                  <a16:creationId xmlns:a16="http://schemas.microsoft.com/office/drawing/2014/main" id="{D9F3AB53-A89E-4C01-822A-25B518A95DDC}"/>
                </a:ext>
              </a:extLst>
            </p:cNvPr>
            <p:cNvSpPr/>
            <p:nvPr/>
          </p:nvSpPr>
          <p:spPr>
            <a:xfrm>
              <a:off x="2857498" y="5755481"/>
              <a:ext cx="529231" cy="101245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449" h="315375">
                  <a:moveTo>
                    <a:pt x="0" y="78414"/>
                  </a:moveTo>
                  <a:lnTo>
                    <a:pt x="168469" y="0"/>
                  </a:lnTo>
                  <a:cubicBezTo>
                    <a:pt x="289102" y="64238"/>
                    <a:pt x="700352" y="122615"/>
                    <a:pt x="715006" y="175130"/>
                  </a:cubicBezTo>
                  <a:cubicBezTo>
                    <a:pt x="729660" y="227645"/>
                    <a:pt x="377025" y="321191"/>
                    <a:pt x="256392" y="315091"/>
                  </a:cubicBezTo>
                  <a:cubicBezTo>
                    <a:pt x="135759" y="308991"/>
                    <a:pt x="85464" y="171960"/>
                    <a:pt x="0" y="78414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6076489F-0ECE-4ABA-9719-A04E00500BE9}"/>
                </a:ext>
              </a:extLst>
            </p:cNvPr>
            <p:cNvSpPr/>
            <p:nvPr/>
          </p:nvSpPr>
          <p:spPr>
            <a:xfrm>
              <a:off x="1063854" y="4942279"/>
              <a:ext cx="860490" cy="653835"/>
            </a:xfrm>
            <a:custGeom>
              <a:avLst/>
              <a:gdLst>
                <a:gd name="connsiteX0" fmla="*/ 753501 w 860490"/>
                <a:gd name="connsiteY0" fmla="*/ 0 h 653835"/>
                <a:gd name="connsiteX1" fmla="*/ 776189 w 860490"/>
                <a:gd name="connsiteY1" fmla="*/ 29286 h 653835"/>
                <a:gd name="connsiteX2" fmla="*/ 860490 w 860490"/>
                <a:gd name="connsiteY2" fmla="*/ 323214 h 653835"/>
                <a:gd name="connsiteX3" fmla="*/ 776189 w 860490"/>
                <a:gd name="connsiteY3" fmla="*/ 617142 h 653835"/>
                <a:gd name="connsiteX4" fmla="*/ 747763 w 860490"/>
                <a:gd name="connsiteY4" fmla="*/ 653835 h 653835"/>
                <a:gd name="connsiteX5" fmla="*/ 632682 w 860490"/>
                <a:gd name="connsiteY5" fmla="*/ 615919 h 653835"/>
                <a:gd name="connsiteX6" fmla="*/ 9 w 860490"/>
                <a:gd name="connsiteY6" fmla="*/ 336076 h 653835"/>
                <a:gd name="connsiteX7" fmla="*/ 99150 w 860490"/>
                <a:gd name="connsiteY7" fmla="*/ 336714 h 653835"/>
                <a:gd name="connsiteX8" fmla="*/ 425768 w 860490"/>
                <a:gd name="connsiteY8" fmla="*/ 317557 h 653835"/>
                <a:gd name="connsiteX9" fmla="*/ 216025 w 860490"/>
                <a:gd name="connsiteY9" fmla="*/ 250784 h 653835"/>
                <a:gd name="connsiteX10" fmla="*/ 19652 w 860490"/>
                <a:gd name="connsiteY10" fmla="*/ 193722 h 653835"/>
                <a:gd name="connsiteX11" fmla="*/ 68747 w 860490"/>
                <a:gd name="connsiteY11" fmla="*/ 163226 h 653835"/>
                <a:gd name="connsiteX12" fmla="*/ 641698 w 860490"/>
                <a:gd name="connsiteY12" fmla="*/ 14692 h 653835"/>
                <a:gd name="connsiteX13" fmla="*/ 753501 w 860490"/>
                <a:gd name="connsiteY13" fmla="*/ 0 h 65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0490" h="653835">
                  <a:moveTo>
                    <a:pt x="753501" y="0"/>
                  </a:moveTo>
                  <a:lnTo>
                    <a:pt x="776189" y="29286"/>
                  </a:lnTo>
                  <a:cubicBezTo>
                    <a:pt x="829412" y="113190"/>
                    <a:pt x="860490" y="214337"/>
                    <a:pt x="860490" y="323214"/>
                  </a:cubicBezTo>
                  <a:cubicBezTo>
                    <a:pt x="860490" y="432092"/>
                    <a:pt x="829412" y="533239"/>
                    <a:pt x="776189" y="617142"/>
                  </a:cubicBezTo>
                  <a:lnTo>
                    <a:pt x="747763" y="653835"/>
                  </a:lnTo>
                  <a:lnTo>
                    <a:pt x="632682" y="615919"/>
                  </a:lnTo>
                  <a:cubicBezTo>
                    <a:pt x="276691" y="490266"/>
                    <a:pt x="485" y="361039"/>
                    <a:pt x="9" y="336076"/>
                  </a:cubicBezTo>
                  <a:cubicBezTo>
                    <a:pt x="-943" y="286150"/>
                    <a:pt x="78803" y="332268"/>
                    <a:pt x="99150" y="336714"/>
                  </a:cubicBezTo>
                  <a:cubicBezTo>
                    <a:pt x="266171" y="378966"/>
                    <a:pt x="412403" y="370389"/>
                    <a:pt x="425768" y="317557"/>
                  </a:cubicBezTo>
                  <a:cubicBezTo>
                    <a:pt x="346760" y="288332"/>
                    <a:pt x="322311" y="280884"/>
                    <a:pt x="216025" y="250784"/>
                  </a:cubicBezTo>
                  <a:cubicBezTo>
                    <a:pt x="109739" y="220684"/>
                    <a:pt x="92518" y="209568"/>
                    <a:pt x="19652" y="193722"/>
                  </a:cubicBezTo>
                  <a:lnTo>
                    <a:pt x="68747" y="163226"/>
                  </a:lnTo>
                  <a:cubicBezTo>
                    <a:pt x="161369" y="104036"/>
                    <a:pt x="375492" y="52572"/>
                    <a:pt x="641698" y="14692"/>
                  </a:cubicBezTo>
                  <a:lnTo>
                    <a:pt x="753501" y="0"/>
                  </a:lnTo>
                  <a:close/>
                </a:path>
              </a:pathLst>
            </a:custGeom>
            <a:gradFill>
              <a:gsLst>
                <a:gs pos="50000">
                  <a:srgbClr val="0070C0"/>
                </a:gs>
                <a:gs pos="100000">
                  <a:srgbClr val="002060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7E96EC30-4419-42A1-AA8B-E72212864EC0}"/>
                </a:ext>
              </a:extLst>
            </p:cNvPr>
            <p:cNvSpPr/>
            <p:nvPr/>
          </p:nvSpPr>
          <p:spPr>
            <a:xfrm>
              <a:off x="1817356" y="4899294"/>
              <a:ext cx="3058924" cy="490374"/>
            </a:xfrm>
            <a:custGeom>
              <a:avLst/>
              <a:gdLst>
                <a:gd name="connsiteX0" fmla="*/ 773643 w 3058923"/>
                <a:gd name="connsiteY0" fmla="*/ 898 h 490374"/>
                <a:gd name="connsiteX1" fmla="*/ 1025738 w 3058923"/>
                <a:gd name="connsiteY1" fmla="*/ 1634 h 490374"/>
                <a:gd name="connsiteX2" fmla="*/ 3025846 w 3058923"/>
                <a:gd name="connsiteY2" fmla="*/ 451606 h 490374"/>
                <a:gd name="connsiteX3" fmla="*/ 3058923 w 3058923"/>
                <a:gd name="connsiteY3" fmla="*/ 490374 h 490374"/>
                <a:gd name="connsiteX4" fmla="*/ 2972100 w 3058923"/>
                <a:gd name="connsiteY4" fmla="*/ 474138 h 490374"/>
                <a:gd name="connsiteX5" fmla="*/ 1344566 w 3058923"/>
                <a:gd name="connsiteY5" fmla="*/ 303137 h 490374"/>
                <a:gd name="connsiteX6" fmla="*/ 707545 w 3058923"/>
                <a:gd name="connsiteY6" fmla="*/ 309801 h 490374"/>
                <a:gd name="connsiteX7" fmla="*/ 102358 w 3058923"/>
                <a:gd name="connsiteY7" fmla="*/ 343831 h 490374"/>
                <a:gd name="connsiteX8" fmla="*/ 84797 w 3058923"/>
                <a:gd name="connsiteY8" fmla="*/ 220123 h 490374"/>
                <a:gd name="connsiteX9" fmla="*/ 22688 w 3058923"/>
                <a:gd name="connsiteY9" fmla="*/ 82524 h 490374"/>
                <a:gd name="connsiteX10" fmla="*/ 0 w 3058923"/>
                <a:gd name="connsiteY10" fmla="*/ 53238 h 490374"/>
                <a:gd name="connsiteX11" fmla="*/ 5271 w 3058923"/>
                <a:gd name="connsiteY11" fmla="*/ 52545 h 490374"/>
                <a:gd name="connsiteX12" fmla="*/ 773643 w 3058923"/>
                <a:gd name="connsiteY12" fmla="*/ 898 h 49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58923" h="490374">
                  <a:moveTo>
                    <a:pt x="773643" y="898"/>
                  </a:moveTo>
                  <a:cubicBezTo>
                    <a:pt x="859630" y="-489"/>
                    <a:pt x="944201" y="-289"/>
                    <a:pt x="1025738" y="1634"/>
                  </a:cubicBezTo>
                  <a:cubicBezTo>
                    <a:pt x="1678034" y="17020"/>
                    <a:pt x="2767579" y="282175"/>
                    <a:pt x="3025846" y="451606"/>
                  </a:cubicBezTo>
                  <a:lnTo>
                    <a:pt x="3058923" y="490374"/>
                  </a:lnTo>
                  <a:lnTo>
                    <a:pt x="2972100" y="474138"/>
                  </a:lnTo>
                  <a:cubicBezTo>
                    <a:pt x="2448252" y="385202"/>
                    <a:pt x="1807708" y="310415"/>
                    <a:pt x="1344566" y="303137"/>
                  </a:cubicBezTo>
                  <a:cubicBezTo>
                    <a:pt x="1141941" y="299953"/>
                    <a:pt x="924236" y="302476"/>
                    <a:pt x="707545" y="309801"/>
                  </a:cubicBezTo>
                  <a:lnTo>
                    <a:pt x="102358" y="343831"/>
                  </a:lnTo>
                  <a:lnTo>
                    <a:pt x="84797" y="220123"/>
                  </a:lnTo>
                  <a:cubicBezTo>
                    <a:pt x="70375" y="170739"/>
                    <a:pt x="49300" y="124476"/>
                    <a:pt x="22688" y="82524"/>
                  </a:cubicBezTo>
                  <a:lnTo>
                    <a:pt x="0" y="53238"/>
                  </a:lnTo>
                  <a:lnTo>
                    <a:pt x="5271" y="52545"/>
                  </a:lnTo>
                  <a:cubicBezTo>
                    <a:pt x="244988" y="23506"/>
                    <a:pt x="515684" y="5061"/>
                    <a:pt x="773643" y="898"/>
                  </a:cubicBezTo>
                  <a:close/>
                </a:path>
              </a:pathLst>
            </a:custGeom>
            <a:pattFill prst="openDmnd">
              <a:fgClr>
                <a:schemeClr val="accent1">
                  <a:lumMod val="75000"/>
                </a:schemeClr>
              </a:fgClr>
              <a:bgClr>
                <a:schemeClr val="accent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ひし形 135">
              <a:extLst>
                <a:ext uri="{FF2B5EF4-FFF2-40B4-BE49-F238E27FC236}">
                  <a16:creationId xmlns:a16="http://schemas.microsoft.com/office/drawing/2014/main" id="{3D225779-7949-438D-A02C-DF4BD9C4C035}"/>
                </a:ext>
              </a:extLst>
            </p:cNvPr>
            <p:cNvSpPr/>
            <p:nvPr/>
          </p:nvSpPr>
          <p:spPr>
            <a:xfrm>
              <a:off x="1910175" y="5362688"/>
              <a:ext cx="556800" cy="263412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  <a:gd name="connsiteX0" fmla="*/ 0 w 718096"/>
                <a:gd name="connsiteY0" fmla="*/ 106209 h 343183"/>
                <a:gd name="connsiteX1" fmla="*/ 10208 w 718096"/>
                <a:gd name="connsiteY1" fmla="*/ 0 h 343183"/>
                <a:gd name="connsiteX2" fmla="*/ 715006 w 718096"/>
                <a:gd name="connsiteY2" fmla="*/ 202925 h 343183"/>
                <a:gd name="connsiteX3" fmla="*/ 256392 w 718096"/>
                <a:gd name="connsiteY3" fmla="*/ 342886 h 343183"/>
                <a:gd name="connsiteX4" fmla="*/ 0 w 718096"/>
                <a:gd name="connsiteY4" fmla="*/ 106209 h 343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8096" h="343183">
                  <a:moveTo>
                    <a:pt x="0" y="106209"/>
                  </a:moveTo>
                  <a:lnTo>
                    <a:pt x="10208" y="0"/>
                  </a:lnTo>
                  <a:cubicBezTo>
                    <a:pt x="130841" y="64238"/>
                    <a:pt x="673975" y="145777"/>
                    <a:pt x="715006" y="202925"/>
                  </a:cubicBezTo>
                  <a:cubicBezTo>
                    <a:pt x="756037" y="260073"/>
                    <a:pt x="377025" y="348986"/>
                    <a:pt x="256392" y="342886"/>
                  </a:cubicBezTo>
                  <a:cubicBezTo>
                    <a:pt x="135759" y="336786"/>
                    <a:pt x="85464" y="199755"/>
                    <a:pt x="0" y="106209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月 124">
              <a:extLst>
                <a:ext uri="{FF2B5EF4-FFF2-40B4-BE49-F238E27FC236}">
                  <a16:creationId xmlns:a16="http://schemas.microsoft.com/office/drawing/2014/main" id="{3704D9C0-7497-4E72-BA3F-8BAB409A75BF}"/>
                </a:ext>
              </a:extLst>
            </p:cNvPr>
            <p:cNvSpPr/>
            <p:nvPr/>
          </p:nvSpPr>
          <p:spPr>
            <a:xfrm rot="10800000">
              <a:off x="1828799" y="4987925"/>
              <a:ext cx="131867" cy="557656"/>
            </a:xfrm>
            <a:prstGeom prst="moon">
              <a:avLst>
                <a:gd name="adj" fmla="val 37133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四角形: 角を丸くする 141">
              <a:extLst>
                <a:ext uri="{FF2B5EF4-FFF2-40B4-BE49-F238E27FC236}">
                  <a16:creationId xmlns:a16="http://schemas.microsoft.com/office/drawing/2014/main" id="{12D8169C-406D-4795-817C-9A0B97B78EC9}"/>
                </a:ext>
              </a:extLst>
            </p:cNvPr>
            <p:cNvSpPr/>
            <p:nvPr/>
          </p:nvSpPr>
          <p:spPr>
            <a:xfrm rot="11128420">
              <a:off x="1042500" y="5265654"/>
              <a:ext cx="493717" cy="65616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FBC2751B-F3AF-4270-8AE5-225002F65C69}"/>
                </a:ext>
              </a:extLst>
            </p:cNvPr>
            <p:cNvSpPr/>
            <p:nvPr/>
          </p:nvSpPr>
          <p:spPr>
            <a:xfrm>
              <a:off x="1440836" y="5066264"/>
              <a:ext cx="121544" cy="121544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6A7CE9A6-C545-45EC-8305-A157554A9AD1}"/>
                </a:ext>
              </a:extLst>
            </p:cNvPr>
            <p:cNvSpPr/>
            <p:nvPr/>
          </p:nvSpPr>
          <p:spPr>
            <a:xfrm>
              <a:off x="1473198" y="5098460"/>
              <a:ext cx="57152" cy="5715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EAB7D5B-0FD3-4AF4-B570-51A87898807C}"/>
                </a:ext>
              </a:extLst>
            </p:cNvPr>
            <p:cNvSpPr/>
            <p:nvPr/>
          </p:nvSpPr>
          <p:spPr>
            <a:xfrm>
              <a:off x="1812421" y="4885162"/>
              <a:ext cx="3058924" cy="490374"/>
            </a:xfrm>
            <a:custGeom>
              <a:avLst/>
              <a:gdLst>
                <a:gd name="connsiteX0" fmla="*/ 773643 w 3058923"/>
                <a:gd name="connsiteY0" fmla="*/ 898 h 490374"/>
                <a:gd name="connsiteX1" fmla="*/ 1025738 w 3058923"/>
                <a:gd name="connsiteY1" fmla="*/ 1634 h 490374"/>
                <a:gd name="connsiteX2" fmla="*/ 3025846 w 3058923"/>
                <a:gd name="connsiteY2" fmla="*/ 451606 h 490374"/>
                <a:gd name="connsiteX3" fmla="*/ 3058923 w 3058923"/>
                <a:gd name="connsiteY3" fmla="*/ 490374 h 490374"/>
                <a:gd name="connsiteX4" fmla="*/ 2972100 w 3058923"/>
                <a:gd name="connsiteY4" fmla="*/ 474138 h 490374"/>
                <a:gd name="connsiteX5" fmla="*/ 1344566 w 3058923"/>
                <a:gd name="connsiteY5" fmla="*/ 303137 h 490374"/>
                <a:gd name="connsiteX6" fmla="*/ 707545 w 3058923"/>
                <a:gd name="connsiteY6" fmla="*/ 309801 h 490374"/>
                <a:gd name="connsiteX7" fmla="*/ 102358 w 3058923"/>
                <a:gd name="connsiteY7" fmla="*/ 343831 h 490374"/>
                <a:gd name="connsiteX8" fmla="*/ 84797 w 3058923"/>
                <a:gd name="connsiteY8" fmla="*/ 220123 h 490374"/>
                <a:gd name="connsiteX9" fmla="*/ 22688 w 3058923"/>
                <a:gd name="connsiteY9" fmla="*/ 82524 h 490374"/>
                <a:gd name="connsiteX10" fmla="*/ 0 w 3058923"/>
                <a:gd name="connsiteY10" fmla="*/ 53238 h 490374"/>
                <a:gd name="connsiteX11" fmla="*/ 5271 w 3058923"/>
                <a:gd name="connsiteY11" fmla="*/ 52545 h 490374"/>
                <a:gd name="connsiteX12" fmla="*/ 773643 w 3058923"/>
                <a:gd name="connsiteY12" fmla="*/ 898 h 49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58923" h="490374">
                  <a:moveTo>
                    <a:pt x="773643" y="898"/>
                  </a:moveTo>
                  <a:cubicBezTo>
                    <a:pt x="859630" y="-489"/>
                    <a:pt x="944201" y="-289"/>
                    <a:pt x="1025738" y="1634"/>
                  </a:cubicBezTo>
                  <a:cubicBezTo>
                    <a:pt x="1678034" y="17020"/>
                    <a:pt x="2767579" y="282175"/>
                    <a:pt x="3025846" y="451606"/>
                  </a:cubicBezTo>
                  <a:lnTo>
                    <a:pt x="3058923" y="490374"/>
                  </a:lnTo>
                  <a:lnTo>
                    <a:pt x="2972100" y="474138"/>
                  </a:lnTo>
                  <a:cubicBezTo>
                    <a:pt x="2448252" y="385202"/>
                    <a:pt x="1807708" y="310415"/>
                    <a:pt x="1344566" y="303137"/>
                  </a:cubicBezTo>
                  <a:cubicBezTo>
                    <a:pt x="1141941" y="299953"/>
                    <a:pt x="924236" y="302476"/>
                    <a:pt x="707545" y="309801"/>
                  </a:cubicBezTo>
                  <a:lnTo>
                    <a:pt x="102358" y="343831"/>
                  </a:lnTo>
                  <a:lnTo>
                    <a:pt x="84797" y="220123"/>
                  </a:lnTo>
                  <a:cubicBezTo>
                    <a:pt x="70375" y="170739"/>
                    <a:pt x="49300" y="124476"/>
                    <a:pt x="22688" y="82524"/>
                  </a:cubicBezTo>
                  <a:lnTo>
                    <a:pt x="0" y="53238"/>
                  </a:lnTo>
                  <a:lnTo>
                    <a:pt x="5271" y="52545"/>
                  </a:lnTo>
                  <a:cubicBezTo>
                    <a:pt x="244988" y="23506"/>
                    <a:pt x="515684" y="5061"/>
                    <a:pt x="773643" y="898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角を丸くする 141">
              <a:extLst>
                <a:ext uri="{FF2B5EF4-FFF2-40B4-BE49-F238E27FC236}">
                  <a16:creationId xmlns:a16="http://schemas.microsoft.com/office/drawing/2014/main" id="{CF0BD461-D272-470D-B331-98D3459EE0BF}"/>
                </a:ext>
              </a:extLst>
            </p:cNvPr>
            <p:cNvSpPr/>
            <p:nvPr/>
          </p:nvSpPr>
          <p:spPr>
            <a:xfrm rot="1151027">
              <a:off x="1046958" y="5157830"/>
              <a:ext cx="502919" cy="79520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DA571C7F-98EE-413B-8069-AD8217233914}"/>
              </a:ext>
            </a:extLst>
          </p:cNvPr>
          <p:cNvGrpSpPr/>
          <p:nvPr/>
        </p:nvGrpSpPr>
        <p:grpSpPr>
          <a:xfrm>
            <a:off x="6419639" y="4288303"/>
            <a:ext cx="2790530" cy="1794488"/>
            <a:chOff x="6419639" y="1377463"/>
            <a:chExt cx="2790530" cy="1794488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82B41FB6-910D-4A9F-A4FB-B2EFA310DD43}"/>
                </a:ext>
              </a:extLst>
            </p:cNvPr>
            <p:cNvGrpSpPr/>
            <p:nvPr/>
          </p:nvGrpSpPr>
          <p:grpSpPr>
            <a:xfrm>
              <a:off x="6635385" y="1383896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E90C68E7-9A18-41C5-8270-EA074BD25C79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EB126EBD-5AC2-44FF-953F-793D7BD36B35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93E8CAEB-1664-4B0F-88C2-31D493D68FA3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0203B13-8B39-40C0-B02D-65356F2D9C47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2FD903F4-B7C2-4E96-AB5C-A2A26B42597F}"/>
                </a:ext>
              </a:extLst>
            </p:cNvPr>
            <p:cNvGrpSpPr/>
            <p:nvPr/>
          </p:nvGrpSpPr>
          <p:grpSpPr>
            <a:xfrm>
              <a:off x="6605083" y="2062410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763D6C3C-6669-4B98-8A6D-96DBDF2CC63C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D62B0D2-7D75-46E0-BC0A-51008B058A48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C70E700B-634C-4480-82B9-4C242EBB5199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D53E2925-F31A-4FAF-8FA2-F3904D2A7E8F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94FB124A-A2C2-4681-8B07-9A2C583E312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2BA9C632-E54E-4F66-A502-947ACE471A70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C9ED83CA-2008-427F-9385-5107186AC8B4}"/>
                </a:ext>
              </a:extLst>
            </p:cNvPr>
            <p:cNvGrpSpPr/>
            <p:nvPr/>
          </p:nvGrpSpPr>
          <p:grpSpPr>
            <a:xfrm>
              <a:off x="8225358" y="1377463"/>
              <a:ext cx="943212" cy="925670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154" name="円/楕円 1">
                <a:extLst>
                  <a:ext uri="{FF2B5EF4-FFF2-40B4-BE49-F238E27FC236}">
                    <a16:creationId xmlns:a16="http://schemas.microsoft.com/office/drawing/2014/main" id="{4F94BC09-BAAC-401E-935E-F792AD9683A5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円/楕円 1">
                <a:extLst>
                  <a:ext uri="{FF2B5EF4-FFF2-40B4-BE49-F238E27FC236}">
                    <a16:creationId xmlns:a16="http://schemas.microsoft.com/office/drawing/2014/main" id="{39CC4910-2D69-48C4-AB27-861E85A4DBDD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円/楕円 1">
                <a:extLst>
                  <a:ext uri="{FF2B5EF4-FFF2-40B4-BE49-F238E27FC236}">
                    <a16:creationId xmlns:a16="http://schemas.microsoft.com/office/drawing/2014/main" id="{0D5A3FDF-4ED7-4B75-9281-02E80BAA4A41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0E841215-7B06-4375-B7F4-4CAE9ABF46FE}"/>
                </a:ext>
              </a:extLst>
            </p:cNvPr>
            <p:cNvGrpSpPr/>
            <p:nvPr/>
          </p:nvGrpSpPr>
          <p:grpSpPr>
            <a:xfrm rot="14400000">
              <a:off x="6410869" y="1611092"/>
              <a:ext cx="943211" cy="925671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151" name="円/楕円 1">
                <a:extLst>
                  <a:ext uri="{FF2B5EF4-FFF2-40B4-BE49-F238E27FC236}">
                    <a16:creationId xmlns:a16="http://schemas.microsoft.com/office/drawing/2014/main" id="{D2A0C530-7C46-461E-881F-8738FA329205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円/楕円 1">
                <a:extLst>
                  <a:ext uri="{FF2B5EF4-FFF2-40B4-BE49-F238E27FC236}">
                    <a16:creationId xmlns:a16="http://schemas.microsoft.com/office/drawing/2014/main" id="{D927006F-4E08-44BF-A4A2-43A92F26B756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円/楕円 1">
                <a:extLst>
                  <a:ext uri="{FF2B5EF4-FFF2-40B4-BE49-F238E27FC236}">
                    <a16:creationId xmlns:a16="http://schemas.microsoft.com/office/drawing/2014/main" id="{00B8EE00-CBD1-45F6-B0EE-D45FA72BF5D8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5E330DD5-7485-43A9-A33F-C8F94C03EE98}"/>
                </a:ext>
              </a:extLst>
            </p:cNvPr>
            <p:cNvGrpSpPr/>
            <p:nvPr/>
          </p:nvGrpSpPr>
          <p:grpSpPr>
            <a:xfrm>
              <a:off x="6570792" y="1757676"/>
              <a:ext cx="2601432" cy="866630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37" name="二等辺三角形 365">
                <a:extLst>
                  <a:ext uri="{FF2B5EF4-FFF2-40B4-BE49-F238E27FC236}">
                    <a16:creationId xmlns:a16="http://schemas.microsoft.com/office/drawing/2014/main" id="{059D130B-9C5B-4AD3-BF31-801620EF04E2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二等辺三角形 133">
                <a:extLst>
                  <a:ext uri="{FF2B5EF4-FFF2-40B4-BE49-F238E27FC236}">
                    <a16:creationId xmlns:a16="http://schemas.microsoft.com/office/drawing/2014/main" id="{C9248A37-A935-48DA-9A04-73D93471F38E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65801E64-62D8-4A69-A778-41953499E6DA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D1FFD097-2F48-401A-B9E1-AE7B914A5868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ひし形 135">
                <a:extLst>
                  <a:ext uri="{FF2B5EF4-FFF2-40B4-BE49-F238E27FC236}">
                    <a16:creationId xmlns:a16="http://schemas.microsoft.com/office/drawing/2014/main" id="{70C5D619-72E6-47F4-8B3E-A7715A620951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F12BE15D-C29F-428F-AE14-E1E8C68A5134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FAD38B7-04CE-4086-8515-09C4E73DBA0E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ひし形 135">
                <a:extLst>
                  <a:ext uri="{FF2B5EF4-FFF2-40B4-BE49-F238E27FC236}">
                    <a16:creationId xmlns:a16="http://schemas.microsoft.com/office/drawing/2014/main" id="{952C7160-D216-4E6E-B5FB-A149C207575C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27C35BBC-97FE-4EB7-AAF1-3C7F400A8478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1">
                <a:extLst>
                  <a:ext uri="{FF2B5EF4-FFF2-40B4-BE49-F238E27FC236}">
                    <a16:creationId xmlns:a16="http://schemas.microsoft.com/office/drawing/2014/main" id="{25D1B3A1-11CD-4273-8925-215F50CB99A4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F127ABFB-821E-4E80-9EC0-CB3F1777A0B0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929161E0-BAD5-42C9-B9EF-468C33DA084C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F053705-AAF3-4DBA-833E-EDB44315DF8F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1">
                <a:extLst>
                  <a:ext uri="{FF2B5EF4-FFF2-40B4-BE49-F238E27FC236}">
                    <a16:creationId xmlns:a16="http://schemas.microsoft.com/office/drawing/2014/main" id="{B1D30820-2320-41C3-8E36-28DC46AF9CCE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3F46DAD6-7C8E-4C2B-9BB8-C6BE63F26825}"/>
              </a:ext>
            </a:extLst>
          </p:cNvPr>
          <p:cNvGrpSpPr/>
          <p:nvPr/>
        </p:nvGrpSpPr>
        <p:grpSpPr>
          <a:xfrm>
            <a:off x="3738878" y="3860550"/>
            <a:ext cx="2461252" cy="2461252"/>
            <a:chOff x="3738878" y="949710"/>
            <a:chExt cx="2461252" cy="2461252"/>
          </a:xfrm>
        </p:grpSpPr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BB19B5BB-026C-4BA7-8FB1-DA8678A1B906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52B7CF33-F5ED-4943-A119-47620072EDED}"/>
                </a:ext>
              </a:extLst>
            </p:cNvPr>
            <p:cNvGrpSpPr/>
            <p:nvPr/>
          </p:nvGrpSpPr>
          <p:grpSpPr>
            <a:xfrm rot="218288">
              <a:off x="4460426" y="1182008"/>
              <a:ext cx="1326402" cy="441872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15" name="二等辺三角形 365">
                <a:extLst>
                  <a:ext uri="{FF2B5EF4-FFF2-40B4-BE49-F238E27FC236}">
                    <a16:creationId xmlns:a16="http://schemas.microsoft.com/office/drawing/2014/main" id="{6A791715-AFCA-457A-ACE6-13B12CE6E431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二等辺三角形 133">
                <a:extLst>
                  <a:ext uri="{FF2B5EF4-FFF2-40B4-BE49-F238E27FC236}">
                    <a16:creationId xmlns:a16="http://schemas.microsoft.com/office/drawing/2014/main" id="{9032F4D4-9DFF-4D9C-BA5A-0D568D441258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75AD8601-6BDD-433C-BBB1-990077846FBE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C5A67BF7-263C-4D96-A8C5-D4881E89D153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ひし形 135">
                <a:extLst>
                  <a:ext uri="{FF2B5EF4-FFF2-40B4-BE49-F238E27FC236}">
                    <a16:creationId xmlns:a16="http://schemas.microsoft.com/office/drawing/2014/main" id="{948B6D21-72A1-464F-9769-F4C163C161BA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214D962E-E060-41D0-8521-67D794982A20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F1529E58-3258-4C62-89EA-EE5A7AE0D6A0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ひし形 135">
                <a:extLst>
                  <a:ext uri="{FF2B5EF4-FFF2-40B4-BE49-F238E27FC236}">
                    <a16:creationId xmlns:a16="http://schemas.microsoft.com/office/drawing/2014/main" id="{E22D6BE2-5DD8-4567-A685-06C0A565D5D0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月 222">
                <a:extLst>
                  <a:ext uri="{FF2B5EF4-FFF2-40B4-BE49-F238E27FC236}">
                    <a16:creationId xmlns:a16="http://schemas.microsoft.com/office/drawing/2014/main" id="{527FE192-DE91-4D23-B37A-F6B8B3C461FC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角を丸くする 141">
                <a:extLst>
                  <a:ext uri="{FF2B5EF4-FFF2-40B4-BE49-F238E27FC236}">
                    <a16:creationId xmlns:a16="http://schemas.microsoft.com/office/drawing/2014/main" id="{69A40058-EE9C-4ADE-B51C-B3840E22C618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5B80FF01-05BC-4414-9EDE-916310CACAB9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0BE8AA63-DB53-48C4-B4C7-8D880B163FF4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80805673-06C0-4CF9-8B3D-9DA2616002CA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141">
                <a:extLst>
                  <a:ext uri="{FF2B5EF4-FFF2-40B4-BE49-F238E27FC236}">
                    <a16:creationId xmlns:a16="http://schemas.microsoft.com/office/drawing/2014/main" id="{28C96A9F-29CF-4FF7-9A06-E9AFCD214AF9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8ED227D5-1407-4AEE-B558-F7757A3B6EC9}"/>
                </a:ext>
              </a:extLst>
            </p:cNvPr>
            <p:cNvGrpSpPr/>
            <p:nvPr/>
          </p:nvGrpSpPr>
          <p:grpSpPr>
            <a:xfrm flipH="1">
              <a:off x="4951607" y="1960734"/>
              <a:ext cx="1152439" cy="383919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01" name="二等辺三角形 365">
                <a:extLst>
                  <a:ext uri="{FF2B5EF4-FFF2-40B4-BE49-F238E27FC236}">
                    <a16:creationId xmlns:a16="http://schemas.microsoft.com/office/drawing/2014/main" id="{C77FEB14-5763-4548-A061-0694CFF37C1B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二等辺三角形 133">
                <a:extLst>
                  <a:ext uri="{FF2B5EF4-FFF2-40B4-BE49-F238E27FC236}">
                    <a16:creationId xmlns:a16="http://schemas.microsoft.com/office/drawing/2014/main" id="{231E49CD-579D-4643-8584-1BBF4A1C55BE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139240A1-C66D-4CDE-8D69-9FD5426BE767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77DAF2B-0931-44B9-8B70-D47BC15F59E4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ひし形 135">
                <a:extLst>
                  <a:ext uri="{FF2B5EF4-FFF2-40B4-BE49-F238E27FC236}">
                    <a16:creationId xmlns:a16="http://schemas.microsoft.com/office/drawing/2014/main" id="{761E1F18-33B5-4983-BE71-F689B7DDCA6B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414A455E-A8A8-41A5-95CF-F1F94B90B0C1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4557D37E-4389-4197-9BD2-C8B7256DED3C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ひし形 135">
                <a:extLst>
                  <a:ext uri="{FF2B5EF4-FFF2-40B4-BE49-F238E27FC236}">
                    <a16:creationId xmlns:a16="http://schemas.microsoft.com/office/drawing/2014/main" id="{346FD574-8538-450A-8733-251E2D074F5D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2263D4CB-C3F9-4DF6-8D23-31CA33D5E79C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141">
                <a:extLst>
                  <a:ext uri="{FF2B5EF4-FFF2-40B4-BE49-F238E27FC236}">
                    <a16:creationId xmlns:a16="http://schemas.microsoft.com/office/drawing/2014/main" id="{366A5541-49D5-4C72-AEBC-ACA477F49BE1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9A77ECBB-E367-471F-BF55-A5168B7F4CF4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35E10860-4487-42DD-BAF7-253819FFD911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1BFC6E5C-65FA-4A1F-B1F6-ADF24A9D9DC4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141">
                <a:extLst>
                  <a:ext uri="{FF2B5EF4-FFF2-40B4-BE49-F238E27FC236}">
                    <a16:creationId xmlns:a16="http://schemas.microsoft.com/office/drawing/2014/main" id="{6EF4E6A0-5B87-4BF7-BF3C-B0BC272E2547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10CD4F0F-D350-4CF2-B494-AB685FC6C2B8}"/>
                </a:ext>
              </a:extLst>
            </p:cNvPr>
            <p:cNvGrpSpPr/>
            <p:nvPr/>
          </p:nvGrpSpPr>
          <p:grpSpPr>
            <a:xfrm rot="21115042">
              <a:off x="3961152" y="2399141"/>
              <a:ext cx="1844107" cy="614339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87" name="二等辺三角形 365">
                <a:extLst>
                  <a:ext uri="{FF2B5EF4-FFF2-40B4-BE49-F238E27FC236}">
                    <a16:creationId xmlns:a16="http://schemas.microsoft.com/office/drawing/2014/main" id="{3D7367FD-F98A-48D3-BA8B-0ABC4977EE27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二等辺三角形 133">
                <a:extLst>
                  <a:ext uri="{FF2B5EF4-FFF2-40B4-BE49-F238E27FC236}">
                    <a16:creationId xmlns:a16="http://schemas.microsoft.com/office/drawing/2014/main" id="{48A88461-0964-4C14-B96B-AC9CA27FEDB9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E6326BD5-5178-4B21-92CA-FD6623F21E5B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6DF36C35-8F36-43FD-B988-F6F7DB0C28FB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ひし形 135">
                <a:extLst>
                  <a:ext uri="{FF2B5EF4-FFF2-40B4-BE49-F238E27FC236}">
                    <a16:creationId xmlns:a16="http://schemas.microsoft.com/office/drawing/2014/main" id="{DCA6DAF6-8E97-49AB-A499-0199BA3CAFB0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EBC0FD3D-9D8E-49B3-8BBD-4C0099664883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1F2217E-57E1-4D59-B81A-5AC5600E5791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ひし形 135">
                <a:extLst>
                  <a:ext uri="{FF2B5EF4-FFF2-40B4-BE49-F238E27FC236}">
                    <a16:creationId xmlns:a16="http://schemas.microsoft.com/office/drawing/2014/main" id="{9AB61382-DFF9-4809-A9DF-5D637C832D04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F533E82E-121D-48D0-9098-A417757E7E3C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41">
                <a:extLst>
                  <a:ext uri="{FF2B5EF4-FFF2-40B4-BE49-F238E27FC236}">
                    <a16:creationId xmlns:a16="http://schemas.microsoft.com/office/drawing/2014/main" id="{0B5E3D8D-A822-4163-9B70-06D85DB2D768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669917A8-4D9D-4EFE-8B5F-F4F476FCFF41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273A4F3F-30C0-4A5C-A7EA-ECD3843DC729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C9ED20AB-DC61-4DA3-A508-9D3D5A64FC1D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41">
                <a:extLst>
                  <a:ext uri="{FF2B5EF4-FFF2-40B4-BE49-F238E27FC236}">
                    <a16:creationId xmlns:a16="http://schemas.microsoft.com/office/drawing/2014/main" id="{1236279E-3996-4D72-B2E2-ECAEE274CD2B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998E0139-E4E9-411F-95B0-C81EAF0DF6A0}"/>
                </a:ext>
              </a:extLst>
            </p:cNvPr>
            <p:cNvGrpSpPr/>
            <p:nvPr/>
          </p:nvGrpSpPr>
          <p:grpSpPr>
            <a:xfrm rot="610014" flipH="1">
              <a:off x="3853715" y="1694215"/>
              <a:ext cx="1426894" cy="475350"/>
              <a:chOff x="1042500" y="4692737"/>
              <a:chExt cx="4091087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73" name="二等辺三角形 365">
                <a:extLst>
                  <a:ext uri="{FF2B5EF4-FFF2-40B4-BE49-F238E27FC236}">
                    <a16:creationId xmlns:a16="http://schemas.microsoft.com/office/drawing/2014/main" id="{659E51D3-C9A9-467B-A1BF-73DE4882EAC8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二等辺三角形 133">
                <a:extLst>
                  <a:ext uri="{FF2B5EF4-FFF2-40B4-BE49-F238E27FC236}">
                    <a16:creationId xmlns:a16="http://schemas.microsoft.com/office/drawing/2014/main" id="{52A2C9D0-B1D3-4034-A862-5E3F6CD3543E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635885D-2236-4EA6-9CEA-9657368CF508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pattFill prst="dkHorz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6E4406E-F0B8-4323-901E-CEA382FD879B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gradFill>
                <a:gsLst>
                  <a:gs pos="64000">
                    <a:schemeClr val="accent5">
                      <a:lumMod val="60000"/>
                      <a:lumOff val="40000"/>
                    </a:schemeClr>
                  </a:gs>
                  <a:gs pos="35000">
                    <a:schemeClr val="accent5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ひし形 135">
                <a:extLst>
                  <a:ext uri="{FF2B5EF4-FFF2-40B4-BE49-F238E27FC236}">
                    <a16:creationId xmlns:a16="http://schemas.microsoft.com/office/drawing/2014/main" id="{0AAB1C46-57E4-449D-910D-A57DC7FC472F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2CBD25F-6B3C-414D-9646-DBDE66E1438C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0070C0"/>
                  </a:gs>
                  <a:gs pos="100000">
                    <a:srgbClr val="002060"/>
                  </a:gs>
                </a:gsLst>
                <a:lin ang="162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195F83F-613C-4C29-9F09-1C955FBA1D35}"/>
                  </a:ext>
                </a:extLst>
              </p:cNvPr>
              <p:cNvSpPr/>
              <p:nvPr/>
            </p:nvSpPr>
            <p:spPr>
              <a:xfrm>
                <a:off x="1817356" y="4899294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pattFill prst="openDmnd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50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ひし形 135">
                <a:extLst>
                  <a:ext uri="{FF2B5EF4-FFF2-40B4-BE49-F238E27FC236}">
                    <a16:creationId xmlns:a16="http://schemas.microsoft.com/office/drawing/2014/main" id="{8A22CA09-46CE-4003-9209-C984F2AF07C8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75000"/>
                  </a:schemeClr>
                </a:fgClr>
                <a:bgClr>
                  <a:srgbClr val="0070C0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9340C872-F401-41C8-A406-CC4FC5938786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角を丸くする 141">
                <a:extLst>
                  <a:ext uri="{FF2B5EF4-FFF2-40B4-BE49-F238E27FC236}">
                    <a16:creationId xmlns:a16="http://schemas.microsoft.com/office/drawing/2014/main" id="{1FBBBCA0-6837-4F1E-A488-25A24E47AB59}"/>
                  </a:ext>
                </a:extLst>
              </p:cNvPr>
              <p:cNvSpPr/>
              <p:nvPr/>
            </p:nvSpPr>
            <p:spPr>
              <a:xfrm rot="11128420">
                <a:off x="1042500" y="5265654"/>
                <a:ext cx="493717" cy="65616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7899C27E-84A5-4E5A-86BF-07F0C5C73933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06DB3CA8-BE99-453C-9661-1821414ADD42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F867C8A5-8779-47C1-AF10-DA3FBA84FA8A}"/>
                  </a:ext>
                </a:extLst>
              </p:cNvPr>
              <p:cNvSpPr/>
              <p:nvPr/>
            </p:nvSpPr>
            <p:spPr>
              <a:xfrm>
                <a:off x="1812421" y="4885162"/>
                <a:ext cx="3058924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41">
                <a:extLst>
                  <a:ext uri="{FF2B5EF4-FFF2-40B4-BE49-F238E27FC236}">
                    <a16:creationId xmlns:a16="http://schemas.microsoft.com/office/drawing/2014/main" id="{51CA4B57-B8AD-49FA-97F8-C6A9D0D39B0A}"/>
                  </a:ext>
                </a:extLst>
              </p:cNvPr>
              <p:cNvSpPr/>
              <p:nvPr/>
            </p:nvSpPr>
            <p:spPr>
              <a:xfrm rot="1151027">
                <a:off x="1046958" y="5157830"/>
                <a:ext cx="502919" cy="79520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pptxg70_サケのイラスト</dc:title>
  <dc:subject>pptxg70_サケのイラスト</dc:subject>
  <dc:creator>でじけろお</dc:creator>
  <cp:revision>1</cp:revision>
  <dcterms:created xsi:type="dcterms:W3CDTF">2018-05-20T00:31:01Z</dcterms:created>
  <dcterms:modified xsi:type="dcterms:W3CDTF">2021-02-28T07:48:41Z</dcterms:modified>
  <cp:version>1</cp:version>
</cp:coreProperties>
</file>