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E8F7E0-8F4A-4155-8844-A28DC43D6F92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ブリ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88800F6-A212-4CE4-8506-6E6D702FE175}"/>
              </a:ext>
            </a:extLst>
          </p:cNvPr>
          <p:cNvGrpSpPr/>
          <p:nvPr/>
        </p:nvGrpSpPr>
        <p:grpSpPr>
          <a:xfrm>
            <a:off x="6603693" y="1293530"/>
            <a:ext cx="2641160" cy="1847911"/>
            <a:chOff x="6603693" y="1293530"/>
            <a:chExt cx="2641160" cy="184791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D021AC9-99BF-4F00-AA12-9E608530813A}"/>
                </a:ext>
              </a:extLst>
            </p:cNvPr>
            <p:cNvGrpSpPr/>
            <p:nvPr/>
          </p:nvGrpSpPr>
          <p:grpSpPr>
            <a:xfrm>
              <a:off x="6605083" y="1293530"/>
              <a:ext cx="2605086" cy="1847911"/>
              <a:chOff x="6605083" y="3850387"/>
              <a:chExt cx="2605086" cy="1847911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1A524B41-7F1D-436B-816B-E51E323641B4}"/>
                  </a:ext>
                </a:extLst>
              </p:cNvPr>
              <p:cNvGrpSpPr/>
              <p:nvPr/>
            </p:nvGrpSpPr>
            <p:grpSpPr>
              <a:xfrm>
                <a:off x="6635385" y="3910243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6334A179-3FB8-4C2F-AF3F-8BE0869D460D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95D3C3FC-3A81-42FA-9ADE-2CE193E8FAA0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F7688DA0-4627-4AC0-9B86-0C60E8BB510B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371F8506-CE0D-4DED-AE07-F4B1E21D58C5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9CD70355-EB8C-4DDD-A94C-2F1A5AAA3DAF}"/>
                  </a:ext>
                </a:extLst>
              </p:cNvPr>
              <p:cNvGrpSpPr/>
              <p:nvPr/>
            </p:nvGrpSpPr>
            <p:grpSpPr>
              <a:xfrm>
                <a:off x="6605083" y="4588757"/>
                <a:ext cx="2605086" cy="1109541"/>
                <a:chOff x="3650457" y="2109787"/>
                <a:chExt cx="2605086" cy="1109541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BA1630E4-78DC-4435-B83B-0EE6D5198F15}"/>
                    </a:ext>
                  </a:extLst>
                </p:cNvPr>
                <p:cNvSpPr/>
                <p:nvPr/>
              </p:nvSpPr>
              <p:spPr>
                <a:xfrm>
                  <a:off x="3779034" y="2481624"/>
                  <a:ext cx="2339252" cy="737704"/>
                </a:xfrm>
                <a:custGeom>
                  <a:avLst/>
                  <a:gdLst>
                    <a:gd name="connsiteX0" fmla="*/ 0 w 2339252"/>
                    <a:gd name="connsiteY0" fmla="*/ 0 h 737704"/>
                    <a:gd name="connsiteX1" fmla="*/ 22738 w 2339252"/>
                    <a:gd name="connsiteY1" fmla="*/ 37923 h 737704"/>
                    <a:gd name="connsiteX2" fmla="*/ 1177748 w 2339252"/>
                    <a:gd name="connsiteY2" fmla="*/ 505257 h 737704"/>
                    <a:gd name="connsiteX3" fmla="*/ 2332759 w 2339252"/>
                    <a:gd name="connsiteY3" fmla="*/ 37923 h 737704"/>
                    <a:gd name="connsiteX4" fmla="*/ 2339252 w 2339252"/>
                    <a:gd name="connsiteY4" fmla="*/ 27093 h 737704"/>
                    <a:gd name="connsiteX5" fmla="*/ 2310257 w 2339252"/>
                    <a:gd name="connsiteY5" fmla="*/ 111204 h 737704"/>
                    <a:gd name="connsiteX6" fmla="*/ 1173966 w 2339252"/>
                    <a:gd name="connsiteY6" fmla="*/ 737487 h 737704"/>
                    <a:gd name="connsiteX7" fmla="*/ 37676 w 2339252"/>
                    <a:gd name="connsiteY7" fmla="*/ 107632 h 73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9252" h="737704">
                      <a:moveTo>
                        <a:pt x="0" y="0"/>
                      </a:moveTo>
                      <a:lnTo>
                        <a:pt x="22738" y="37923"/>
                      </a:lnTo>
                      <a:cubicBezTo>
                        <a:pt x="213032" y="312555"/>
                        <a:pt x="658524" y="505257"/>
                        <a:pt x="1177748" y="505257"/>
                      </a:cubicBezTo>
                      <a:cubicBezTo>
                        <a:pt x="1696973" y="505257"/>
                        <a:pt x="2142464" y="312555"/>
                        <a:pt x="2332759" y="37923"/>
                      </a:cubicBezTo>
                      <a:lnTo>
                        <a:pt x="2339252" y="27093"/>
                      </a:lnTo>
                      <a:lnTo>
                        <a:pt x="2310257" y="111204"/>
                      </a:lnTo>
                      <a:cubicBezTo>
                        <a:pt x="2157390" y="442392"/>
                        <a:pt x="1776358" y="747012"/>
                        <a:pt x="1173966" y="737487"/>
                      </a:cubicBezTo>
                      <a:cubicBezTo>
                        <a:pt x="571575" y="727962"/>
                        <a:pt x="190542" y="432867"/>
                        <a:pt x="37676" y="1076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A1D40D4E-E46A-4DA6-9B08-FAFE17E7B8E9}"/>
                    </a:ext>
                  </a:extLst>
                </p:cNvPr>
                <p:cNvSpPr/>
                <p:nvPr/>
              </p:nvSpPr>
              <p:spPr>
                <a:xfrm>
                  <a:off x="3798094" y="2534613"/>
                  <a:ext cx="2297359" cy="677522"/>
                </a:xfrm>
                <a:custGeom>
                  <a:avLst/>
                  <a:gdLst>
                    <a:gd name="connsiteX0" fmla="*/ 1068955 w 2297359"/>
                    <a:gd name="connsiteY0" fmla="*/ 613270 h 677522"/>
                    <a:gd name="connsiteX1" fmla="*/ 1027579 w 2297359"/>
                    <a:gd name="connsiteY1" fmla="*/ 635695 h 677522"/>
                    <a:gd name="connsiteX2" fmla="*/ 1068954 w 2297359"/>
                    <a:gd name="connsiteY2" fmla="*/ 658119 h 677522"/>
                    <a:gd name="connsiteX3" fmla="*/ 1110329 w 2297359"/>
                    <a:gd name="connsiteY3" fmla="*/ 635694 h 677522"/>
                    <a:gd name="connsiteX4" fmla="*/ 960240 w 2297359"/>
                    <a:gd name="connsiteY4" fmla="*/ 613270 h 677522"/>
                    <a:gd name="connsiteX5" fmla="*/ 918865 w 2297359"/>
                    <a:gd name="connsiteY5" fmla="*/ 635695 h 677522"/>
                    <a:gd name="connsiteX6" fmla="*/ 960240 w 2297359"/>
                    <a:gd name="connsiteY6" fmla="*/ 658120 h 677522"/>
                    <a:gd name="connsiteX7" fmla="*/ 1001617 w 2297359"/>
                    <a:gd name="connsiteY7" fmla="*/ 635695 h 677522"/>
                    <a:gd name="connsiteX8" fmla="*/ 1395097 w 2297359"/>
                    <a:gd name="connsiteY8" fmla="*/ 613270 h 677522"/>
                    <a:gd name="connsiteX9" fmla="*/ 1353722 w 2297359"/>
                    <a:gd name="connsiteY9" fmla="*/ 635694 h 677522"/>
                    <a:gd name="connsiteX10" fmla="*/ 1395098 w 2297359"/>
                    <a:gd name="connsiteY10" fmla="*/ 658119 h 677522"/>
                    <a:gd name="connsiteX11" fmla="*/ 1436472 w 2297359"/>
                    <a:gd name="connsiteY11" fmla="*/ 635695 h 677522"/>
                    <a:gd name="connsiteX12" fmla="*/ 1286383 w 2297359"/>
                    <a:gd name="connsiteY12" fmla="*/ 613270 h 677522"/>
                    <a:gd name="connsiteX13" fmla="*/ 1245007 w 2297359"/>
                    <a:gd name="connsiteY13" fmla="*/ 635694 h 677522"/>
                    <a:gd name="connsiteX14" fmla="*/ 1286382 w 2297359"/>
                    <a:gd name="connsiteY14" fmla="*/ 658119 h 677522"/>
                    <a:gd name="connsiteX15" fmla="*/ 1327758 w 2297359"/>
                    <a:gd name="connsiteY15" fmla="*/ 635694 h 677522"/>
                    <a:gd name="connsiteX16" fmla="*/ 1177668 w 2297359"/>
                    <a:gd name="connsiteY16" fmla="*/ 613270 h 677522"/>
                    <a:gd name="connsiteX17" fmla="*/ 1136293 w 2297359"/>
                    <a:gd name="connsiteY17" fmla="*/ 635695 h 677522"/>
                    <a:gd name="connsiteX18" fmla="*/ 1177668 w 2297359"/>
                    <a:gd name="connsiteY18" fmla="*/ 658119 h 677522"/>
                    <a:gd name="connsiteX19" fmla="*/ 1219044 w 2297359"/>
                    <a:gd name="connsiteY19" fmla="*/ 635694 h 677522"/>
                    <a:gd name="connsiteX20" fmla="*/ 1123311 w 2297359"/>
                    <a:gd name="connsiteY20" fmla="*/ 583810 h 677522"/>
                    <a:gd name="connsiteX21" fmla="*/ 1081937 w 2297359"/>
                    <a:gd name="connsiteY21" fmla="*/ 606234 h 677522"/>
                    <a:gd name="connsiteX22" fmla="*/ 1123311 w 2297359"/>
                    <a:gd name="connsiteY22" fmla="*/ 628658 h 677522"/>
                    <a:gd name="connsiteX23" fmla="*/ 1164686 w 2297359"/>
                    <a:gd name="connsiteY23" fmla="*/ 606234 h 677522"/>
                    <a:gd name="connsiteX24" fmla="*/ 1014598 w 2297359"/>
                    <a:gd name="connsiteY24" fmla="*/ 583810 h 677522"/>
                    <a:gd name="connsiteX25" fmla="*/ 973222 w 2297359"/>
                    <a:gd name="connsiteY25" fmla="*/ 606234 h 677522"/>
                    <a:gd name="connsiteX26" fmla="*/ 1014598 w 2297359"/>
                    <a:gd name="connsiteY26" fmla="*/ 628659 h 677522"/>
                    <a:gd name="connsiteX27" fmla="*/ 1055973 w 2297359"/>
                    <a:gd name="connsiteY27" fmla="*/ 606234 h 677522"/>
                    <a:gd name="connsiteX28" fmla="*/ 905884 w 2297359"/>
                    <a:gd name="connsiteY28" fmla="*/ 583810 h 677522"/>
                    <a:gd name="connsiteX29" fmla="*/ 864508 w 2297359"/>
                    <a:gd name="connsiteY29" fmla="*/ 606234 h 677522"/>
                    <a:gd name="connsiteX30" fmla="*/ 905883 w 2297359"/>
                    <a:gd name="connsiteY30" fmla="*/ 628659 h 677522"/>
                    <a:gd name="connsiteX31" fmla="*/ 947258 w 2297359"/>
                    <a:gd name="connsiteY31" fmla="*/ 606234 h 677522"/>
                    <a:gd name="connsiteX32" fmla="*/ 797174 w 2297359"/>
                    <a:gd name="connsiteY32" fmla="*/ 583810 h 677522"/>
                    <a:gd name="connsiteX33" fmla="*/ 755798 w 2297359"/>
                    <a:gd name="connsiteY33" fmla="*/ 606234 h 677522"/>
                    <a:gd name="connsiteX34" fmla="*/ 797175 w 2297359"/>
                    <a:gd name="connsiteY34" fmla="*/ 628659 h 677522"/>
                    <a:gd name="connsiteX35" fmla="*/ 838545 w 2297359"/>
                    <a:gd name="connsiteY35" fmla="*/ 606235 h 677522"/>
                    <a:gd name="connsiteX36" fmla="*/ 1558168 w 2297359"/>
                    <a:gd name="connsiteY36" fmla="*/ 583809 h 677522"/>
                    <a:gd name="connsiteX37" fmla="*/ 1516792 w 2297359"/>
                    <a:gd name="connsiteY37" fmla="*/ 606234 h 677522"/>
                    <a:gd name="connsiteX38" fmla="*/ 1558168 w 2297359"/>
                    <a:gd name="connsiteY38" fmla="*/ 628658 h 677522"/>
                    <a:gd name="connsiteX39" fmla="*/ 1599543 w 2297359"/>
                    <a:gd name="connsiteY39" fmla="*/ 606234 h 677522"/>
                    <a:gd name="connsiteX40" fmla="*/ 1449454 w 2297359"/>
                    <a:gd name="connsiteY40" fmla="*/ 583809 h 677522"/>
                    <a:gd name="connsiteX41" fmla="*/ 1408078 w 2297359"/>
                    <a:gd name="connsiteY41" fmla="*/ 606234 h 677522"/>
                    <a:gd name="connsiteX42" fmla="*/ 1449454 w 2297359"/>
                    <a:gd name="connsiteY42" fmla="*/ 628659 h 677522"/>
                    <a:gd name="connsiteX43" fmla="*/ 1490829 w 2297359"/>
                    <a:gd name="connsiteY43" fmla="*/ 606234 h 677522"/>
                    <a:gd name="connsiteX44" fmla="*/ 1340740 w 2297359"/>
                    <a:gd name="connsiteY44" fmla="*/ 583809 h 677522"/>
                    <a:gd name="connsiteX45" fmla="*/ 1299364 w 2297359"/>
                    <a:gd name="connsiteY45" fmla="*/ 606234 h 677522"/>
                    <a:gd name="connsiteX46" fmla="*/ 1340740 w 2297359"/>
                    <a:gd name="connsiteY46" fmla="*/ 628658 h 677522"/>
                    <a:gd name="connsiteX47" fmla="*/ 1382115 w 2297359"/>
                    <a:gd name="connsiteY47" fmla="*/ 606234 h 677522"/>
                    <a:gd name="connsiteX48" fmla="*/ 1232026 w 2297359"/>
                    <a:gd name="connsiteY48" fmla="*/ 583809 h 677522"/>
                    <a:gd name="connsiteX49" fmla="*/ 1190651 w 2297359"/>
                    <a:gd name="connsiteY49" fmla="*/ 606234 h 677522"/>
                    <a:gd name="connsiteX50" fmla="*/ 1232026 w 2297359"/>
                    <a:gd name="connsiteY50" fmla="*/ 628658 h 677522"/>
                    <a:gd name="connsiteX51" fmla="*/ 1273401 w 2297359"/>
                    <a:gd name="connsiteY51" fmla="*/ 606234 h 677522"/>
                    <a:gd name="connsiteX52" fmla="*/ 742818 w 2297359"/>
                    <a:gd name="connsiteY52" fmla="*/ 554349 h 677522"/>
                    <a:gd name="connsiteX53" fmla="*/ 701441 w 2297359"/>
                    <a:gd name="connsiteY53" fmla="*/ 576773 h 677522"/>
                    <a:gd name="connsiteX54" fmla="*/ 742818 w 2297359"/>
                    <a:gd name="connsiteY54" fmla="*/ 599198 h 677522"/>
                    <a:gd name="connsiteX55" fmla="*/ 784193 w 2297359"/>
                    <a:gd name="connsiteY55" fmla="*/ 576773 h 677522"/>
                    <a:gd name="connsiteX56" fmla="*/ 1068955 w 2297359"/>
                    <a:gd name="connsiteY56" fmla="*/ 554349 h 677522"/>
                    <a:gd name="connsiteX57" fmla="*/ 1027579 w 2297359"/>
                    <a:gd name="connsiteY57" fmla="*/ 576773 h 677522"/>
                    <a:gd name="connsiteX58" fmla="*/ 1068955 w 2297359"/>
                    <a:gd name="connsiteY58" fmla="*/ 599198 h 677522"/>
                    <a:gd name="connsiteX59" fmla="*/ 1110330 w 2297359"/>
                    <a:gd name="connsiteY59" fmla="*/ 576773 h 677522"/>
                    <a:gd name="connsiteX60" fmla="*/ 960240 w 2297359"/>
                    <a:gd name="connsiteY60" fmla="*/ 554349 h 677522"/>
                    <a:gd name="connsiteX61" fmla="*/ 918865 w 2297359"/>
                    <a:gd name="connsiteY61" fmla="*/ 576773 h 677522"/>
                    <a:gd name="connsiteX62" fmla="*/ 960240 w 2297359"/>
                    <a:gd name="connsiteY62" fmla="*/ 599198 h 677522"/>
                    <a:gd name="connsiteX63" fmla="*/ 1001616 w 2297359"/>
                    <a:gd name="connsiteY63" fmla="*/ 576773 h 677522"/>
                    <a:gd name="connsiteX64" fmla="*/ 1612526 w 2297359"/>
                    <a:gd name="connsiteY64" fmla="*/ 554348 h 677522"/>
                    <a:gd name="connsiteX65" fmla="*/ 1571150 w 2297359"/>
                    <a:gd name="connsiteY65" fmla="*/ 576773 h 677522"/>
                    <a:gd name="connsiteX66" fmla="*/ 1612525 w 2297359"/>
                    <a:gd name="connsiteY66" fmla="*/ 599198 h 677522"/>
                    <a:gd name="connsiteX67" fmla="*/ 1653901 w 2297359"/>
                    <a:gd name="connsiteY67" fmla="*/ 576773 h 677522"/>
                    <a:gd name="connsiteX68" fmla="*/ 1395097 w 2297359"/>
                    <a:gd name="connsiteY68" fmla="*/ 554348 h 677522"/>
                    <a:gd name="connsiteX69" fmla="*/ 1353721 w 2297359"/>
                    <a:gd name="connsiteY69" fmla="*/ 576773 h 677522"/>
                    <a:gd name="connsiteX70" fmla="*/ 1395096 w 2297359"/>
                    <a:gd name="connsiteY70" fmla="*/ 599198 h 677522"/>
                    <a:gd name="connsiteX71" fmla="*/ 1436472 w 2297359"/>
                    <a:gd name="connsiteY71" fmla="*/ 576773 h 677522"/>
                    <a:gd name="connsiteX72" fmla="*/ 1286382 w 2297359"/>
                    <a:gd name="connsiteY72" fmla="*/ 554348 h 677522"/>
                    <a:gd name="connsiteX73" fmla="*/ 1245008 w 2297359"/>
                    <a:gd name="connsiteY73" fmla="*/ 576773 h 677522"/>
                    <a:gd name="connsiteX74" fmla="*/ 1286383 w 2297359"/>
                    <a:gd name="connsiteY74" fmla="*/ 599198 h 677522"/>
                    <a:gd name="connsiteX75" fmla="*/ 1327758 w 2297359"/>
                    <a:gd name="connsiteY75" fmla="*/ 576773 h 677522"/>
                    <a:gd name="connsiteX76" fmla="*/ 1177669 w 2297359"/>
                    <a:gd name="connsiteY76" fmla="*/ 554348 h 677522"/>
                    <a:gd name="connsiteX77" fmla="*/ 1136293 w 2297359"/>
                    <a:gd name="connsiteY77" fmla="*/ 576773 h 677522"/>
                    <a:gd name="connsiteX78" fmla="*/ 1177668 w 2297359"/>
                    <a:gd name="connsiteY78" fmla="*/ 599198 h 677522"/>
                    <a:gd name="connsiteX79" fmla="*/ 1219044 w 2297359"/>
                    <a:gd name="connsiteY79" fmla="*/ 576773 h 677522"/>
                    <a:gd name="connsiteX80" fmla="*/ 851526 w 2297359"/>
                    <a:gd name="connsiteY80" fmla="*/ 554348 h 677522"/>
                    <a:gd name="connsiteX81" fmla="*/ 810150 w 2297359"/>
                    <a:gd name="connsiteY81" fmla="*/ 576773 h 677522"/>
                    <a:gd name="connsiteX82" fmla="*/ 851527 w 2297359"/>
                    <a:gd name="connsiteY82" fmla="*/ 599199 h 677522"/>
                    <a:gd name="connsiteX83" fmla="*/ 892901 w 2297359"/>
                    <a:gd name="connsiteY83" fmla="*/ 576773 h 677522"/>
                    <a:gd name="connsiteX84" fmla="*/ 1503811 w 2297359"/>
                    <a:gd name="connsiteY84" fmla="*/ 554348 h 677522"/>
                    <a:gd name="connsiteX85" fmla="*/ 1462435 w 2297359"/>
                    <a:gd name="connsiteY85" fmla="*/ 576773 h 677522"/>
                    <a:gd name="connsiteX86" fmla="*/ 1503810 w 2297359"/>
                    <a:gd name="connsiteY86" fmla="*/ 599198 h 677522"/>
                    <a:gd name="connsiteX87" fmla="*/ 1545186 w 2297359"/>
                    <a:gd name="connsiteY87" fmla="*/ 576773 h 677522"/>
                    <a:gd name="connsiteX88" fmla="*/ 1232026 w 2297359"/>
                    <a:gd name="connsiteY88" fmla="*/ 524888 h 677522"/>
                    <a:gd name="connsiteX89" fmla="*/ 1190651 w 2297359"/>
                    <a:gd name="connsiteY89" fmla="*/ 547313 h 677522"/>
                    <a:gd name="connsiteX90" fmla="*/ 1232026 w 2297359"/>
                    <a:gd name="connsiteY90" fmla="*/ 569737 h 677522"/>
                    <a:gd name="connsiteX91" fmla="*/ 1273400 w 2297359"/>
                    <a:gd name="connsiteY91" fmla="*/ 547313 h 677522"/>
                    <a:gd name="connsiteX92" fmla="*/ 1014598 w 2297359"/>
                    <a:gd name="connsiteY92" fmla="*/ 524888 h 677522"/>
                    <a:gd name="connsiteX93" fmla="*/ 973222 w 2297359"/>
                    <a:gd name="connsiteY93" fmla="*/ 547313 h 677522"/>
                    <a:gd name="connsiteX94" fmla="*/ 1014598 w 2297359"/>
                    <a:gd name="connsiteY94" fmla="*/ 569737 h 677522"/>
                    <a:gd name="connsiteX95" fmla="*/ 1055973 w 2297359"/>
                    <a:gd name="connsiteY95" fmla="*/ 547313 h 677522"/>
                    <a:gd name="connsiteX96" fmla="*/ 797175 w 2297359"/>
                    <a:gd name="connsiteY96" fmla="*/ 524888 h 677522"/>
                    <a:gd name="connsiteX97" fmla="*/ 755800 w 2297359"/>
                    <a:gd name="connsiteY97" fmla="*/ 547313 h 677522"/>
                    <a:gd name="connsiteX98" fmla="*/ 797173 w 2297359"/>
                    <a:gd name="connsiteY98" fmla="*/ 569738 h 677522"/>
                    <a:gd name="connsiteX99" fmla="*/ 838544 w 2297359"/>
                    <a:gd name="connsiteY99" fmla="*/ 547313 h 677522"/>
                    <a:gd name="connsiteX100" fmla="*/ 688457 w 2297359"/>
                    <a:gd name="connsiteY100" fmla="*/ 524888 h 677522"/>
                    <a:gd name="connsiteX101" fmla="*/ 647082 w 2297359"/>
                    <a:gd name="connsiteY101" fmla="*/ 547313 h 677522"/>
                    <a:gd name="connsiteX102" fmla="*/ 688459 w 2297359"/>
                    <a:gd name="connsiteY102" fmla="*/ 569738 h 677522"/>
                    <a:gd name="connsiteX103" fmla="*/ 729835 w 2297359"/>
                    <a:gd name="connsiteY103" fmla="*/ 547313 h 677522"/>
                    <a:gd name="connsiteX104" fmla="*/ 1340740 w 2297359"/>
                    <a:gd name="connsiteY104" fmla="*/ 524888 h 677522"/>
                    <a:gd name="connsiteX105" fmla="*/ 1299364 w 2297359"/>
                    <a:gd name="connsiteY105" fmla="*/ 547313 h 677522"/>
                    <a:gd name="connsiteX106" fmla="*/ 1340739 w 2297359"/>
                    <a:gd name="connsiteY106" fmla="*/ 569737 h 677522"/>
                    <a:gd name="connsiteX107" fmla="*/ 1382115 w 2297359"/>
                    <a:gd name="connsiteY107" fmla="*/ 547312 h 677522"/>
                    <a:gd name="connsiteX108" fmla="*/ 1123312 w 2297359"/>
                    <a:gd name="connsiteY108" fmla="*/ 524888 h 677522"/>
                    <a:gd name="connsiteX109" fmla="*/ 1081937 w 2297359"/>
                    <a:gd name="connsiteY109" fmla="*/ 547313 h 677522"/>
                    <a:gd name="connsiteX110" fmla="*/ 1123312 w 2297359"/>
                    <a:gd name="connsiteY110" fmla="*/ 569738 h 677522"/>
                    <a:gd name="connsiteX111" fmla="*/ 1164687 w 2297359"/>
                    <a:gd name="connsiteY111" fmla="*/ 547313 h 677522"/>
                    <a:gd name="connsiteX112" fmla="*/ 1666883 w 2297359"/>
                    <a:gd name="connsiteY112" fmla="*/ 524887 h 677522"/>
                    <a:gd name="connsiteX113" fmla="*/ 1625507 w 2297359"/>
                    <a:gd name="connsiteY113" fmla="*/ 547313 h 677522"/>
                    <a:gd name="connsiteX114" fmla="*/ 1666882 w 2297359"/>
                    <a:gd name="connsiteY114" fmla="*/ 569737 h 677522"/>
                    <a:gd name="connsiteX115" fmla="*/ 1708258 w 2297359"/>
                    <a:gd name="connsiteY115" fmla="*/ 547312 h 677522"/>
                    <a:gd name="connsiteX116" fmla="*/ 1558168 w 2297359"/>
                    <a:gd name="connsiteY116" fmla="*/ 524887 h 677522"/>
                    <a:gd name="connsiteX117" fmla="*/ 1516792 w 2297359"/>
                    <a:gd name="connsiteY117" fmla="*/ 547312 h 677522"/>
                    <a:gd name="connsiteX118" fmla="*/ 1558168 w 2297359"/>
                    <a:gd name="connsiteY118" fmla="*/ 569737 h 677522"/>
                    <a:gd name="connsiteX119" fmla="*/ 1599543 w 2297359"/>
                    <a:gd name="connsiteY119" fmla="*/ 547313 h 677522"/>
                    <a:gd name="connsiteX120" fmla="*/ 1449454 w 2297359"/>
                    <a:gd name="connsiteY120" fmla="*/ 524887 h 677522"/>
                    <a:gd name="connsiteX121" fmla="*/ 1408078 w 2297359"/>
                    <a:gd name="connsiteY121" fmla="*/ 547313 h 677522"/>
                    <a:gd name="connsiteX122" fmla="*/ 1449453 w 2297359"/>
                    <a:gd name="connsiteY122" fmla="*/ 569737 h 677522"/>
                    <a:gd name="connsiteX123" fmla="*/ 1490829 w 2297359"/>
                    <a:gd name="connsiteY123" fmla="*/ 547312 h 677522"/>
                    <a:gd name="connsiteX124" fmla="*/ 905882 w 2297359"/>
                    <a:gd name="connsiteY124" fmla="*/ 524887 h 677522"/>
                    <a:gd name="connsiteX125" fmla="*/ 864508 w 2297359"/>
                    <a:gd name="connsiteY125" fmla="*/ 547313 h 677522"/>
                    <a:gd name="connsiteX126" fmla="*/ 905883 w 2297359"/>
                    <a:gd name="connsiteY126" fmla="*/ 569738 h 677522"/>
                    <a:gd name="connsiteX127" fmla="*/ 947258 w 2297359"/>
                    <a:gd name="connsiteY127" fmla="*/ 547313 h 677522"/>
                    <a:gd name="connsiteX128" fmla="*/ 634101 w 2297359"/>
                    <a:gd name="connsiteY128" fmla="*/ 495429 h 677522"/>
                    <a:gd name="connsiteX129" fmla="*/ 592729 w 2297359"/>
                    <a:gd name="connsiteY129" fmla="*/ 517853 h 677522"/>
                    <a:gd name="connsiteX130" fmla="*/ 634099 w 2297359"/>
                    <a:gd name="connsiteY130" fmla="*/ 540277 h 677522"/>
                    <a:gd name="connsiteX131" fmla="*/ 675474 w 2297359"/>
                    <a:gd name="connsiteY131" fmla="*/ 517852 h 677522"/>
                    <a:gd name="connsiteX132" fmla="*/ 1286383 w 2297359"/>
                    <a:gd name="connsiteY132" fmla="*/ 495427 h 677522"/>
                    <a:gd name="connsiteX133" fmla="*/ 1245008 w 2297359"/>
                    <a:gd name="connsiteY133" fmla="*/ 517852 h 677522"/>
                    <a:gd name="connsiteX134" fmla="*/ 1286382 w 2297359"/>
                    <a:gd name="connsiteY134" fmla="*/ 540277 h 677522"/>
                    <a:gd name="connsiteX135" fmla="*/ 1327758 w 2297359"/>
                    <a:gd name="connsiteY135" fmla="*/ 517852 h 677522"/>
                    <a:gd name="connsiteX136" fmla="*/ 1177669 w 2297359"/>
                    <a:gd name="connsiteY136" fmla="*/ 495427 h 677522"/>
                    <a:gd name="connsiteX137" fmla="*/ 1136294 w 2297359"/>
                    <a:gd name="connsiteY137" fmla="*/ 517852 h 677522"/>
                    <a:gd name="connsiteX138" fmla="*/ 1177669 w 2297359"/>
                    <a:gd name="connsiteY138" fmla="*/ 540277 h 677522"/>
                    <a:gd name="connsiteX139" fmla="*/ 1219044 w 2297359"/>
                    <a:gd name="connsiteY139" fmla="*/ 517852 h 677522"/>
                    <a:gd name="connsiteX140" fmla="*/ 1068955 w 2297359"/>
                    <a:gd name="connsiteY140" fmla="*/ 495427 h 677522"/>
                    <a:gd name="connsiteX141" fmla="*/ 1027579 w 2297359"/>
                    <a:gd name="connsiteY141" fmla="*/ 517852 h 677522"/>
                    <a:gd name="connsiteX142" fmla="*/ 1068955 w 2297359"/>
                    <a:gd name="connsiteY142" fmla="*/ 540277 h 677522"/>
                    <a:gd name="connsiteX143" fmla="*/ 1110330 w 2297359"/>
                    <a:gd name="connsiteY143" fmla="*/ 517852 h 677522"/>
                    <a:gd name="connsiteX144" fmla="*/ 851526 w 2297359"/>
                    <a:gd name="connsiteY144" fmla="*/ 495427 h 677522"/>
                    <a:gd name="connsiteX145" fmla="*/ 810151 w 2297359"/>
                    <a:gd name="connsiteY145" fmla="*/ 517852 h 677522"/>
                    <a:gd name="connsiteX146" fmla="*/ 851526 w 2297359"/>
                    <a:gd name="connsiteY146" fmla="*/ 540277 h 677522"/>
                    <a:gd name="connsiteX147" fmla="*/ 892901 w 2297359"/>
                    <a:gd name="connsiteY147" fmla="*/ 517852 h 677522"/>
                    <a:gd name="connsiteX148" fmla="*/ 742818 w 2297359"/>
                    <a:gd name="connsiteY148" fmla="*/ 495427 h 677522"/>
                    <a:gd name="connsiteX149" fmla="*/ 701440 w 2297359"/>
                    <a:gd name="connsiteY149" fmla="*/ 517852 h 677522"/>
                    <a:gd name="connsiteX150" fmla="*/ 742816 w 2297359"/>
                    <a:gd name="connsiteY150" fmla="*/ 540277 h 677522"/>
                    <a:gd name="connsiteX151" fmla="*/ 784194 w 2297359"/>
                    <a:gd name="connsiteY151" fmla="*/ 517852 h 677522"/>
                    <a:gd name="connsiteX152" fmla="*/ 1721240 w 2297359"/>
                    <a:gd name="connsiteY152" fmla="*/ 495427 h 677522"/>
                    <a:gd name="connsiteX153" fmla="*/ 1679865 w 2297359"/>
                    <a:gd name="connsiteY153" fmla="*/ 517852 h 677522"/>
                    <a:gd name="connsiteX154" fmla="*/ 1721240 w 2297359"/>
                    <a:gd name="connsiteY154" fmla="*/ 540276 h 677522"/>
                    <a:gd name="connsiteX155" fmla="*/ 1762615 w 2297359"/>
                    <a:gd name="connsiteY155" fmla="*/ 517852 h 677522"/>
                    <a:gd name="connsiteX156" fmla="*/ 1612525 w 2297359"/>
                    <a:gd name="connsiteY156" fmla="*/ 495427 h 677522"/>
                    <a:gd name="connsiteX157" fmla="*/ 1571150 w 2297359"/>
                    <a:gd name="connsiteY157" fmla="*/ 517852 h 677522"/>
                    <a:gd name="connsiteX158" fmla="*/ 1612525 w 2297359"/>
                    <a:gd name="connsiteY158" fmla="*/ 540277 h 677522"/>
                    <a:gd name="connsiteX159" fmla="*/ 1653901 w 2297359"/>
                    <a:gd name="connsiteY159" fmla="*/ 517852 h 677522"/>
                    <a:gd name="connsiteX160" fmla="*/ 1503811 w 2297359"/>
                    <a:gd name="connsiteY160" fmla="*/ 495427 h 677522"/>
                    <a:gd name="connsiteX161" fmla="*/ 1462436 w 2297359"/>
                    <a:gd name="connsiteY161" fmla="*/ 517852 h 677522"/>
                    <a:gd name="connsiteX162" fmla="*/ 1503810 w 2297359"/>
                    <a:gd name="connsiteY162" fmla="*/ 540276 h 677522"/>
                    <a:gd name="connsiteX163" fmla="*/ 1545186 w 2297359"/>
                    <a:gd name="connsiteY163" fmla="*/ 517851 h 677522"/>
                    <a:gd name="connsiteX164" fmla="*/ 1395097 w 2297359"/>
                    <a:gd name="connsiteY164" fmla="*/ 495427 h 677522"/>
                    <a:gd name="connsiteX165" fmla="*/ 1353722 w 2297359"/>
                    <a:gd name="connsiteY165" fmla="*/ 517852 h 677522"/>
                    <a:gd name="connsiteX166" fmla="*/ 1395096 w 2297359"/>
                    <a:gd name="connsiteY166" fmla="*/ 540277 h 677522"/>
                    <a:gd name="connsiteX167" fmla="*/ 1436472 w 2297359"/>
                    <a:gd name="connsiteY167" fmla="*/ 517851 h 677522"/>
                    <a:gd name="connsiteX168" fmla="*/ 960240 w 2297359"/>
                    <a:gd name="connsiteY168" fmla="*/ 495427 h 677522"/>
                    <a:gd name="connsiteX169" fmla="*/ 918865 w 2297359"/>
                    <a:gd name="connsiteY169" fmla="*/ 517852 h 677522"/>
                    <a:gd name="connsiteX170" fmla="*/ 960241 w 2297359"/>
                    <a:gd name="connsiteY170" fmla="*/ 540277 h 677522"/>
                    <a:gd name="connsiteX171" fmla="*/ 1001616 w 2297359"/>
                    <a:gd name="connsiteY171" fmla="*/ 517852 h 677522"/>
                    <a:gd name="connsiteX172" fmla="*/ 688460 w 2297359"/>
                    <a:gd name="connsiteY172" fmla="*/ 465967 h 677522"/>
                    <a:gd name="connsiteX173" fmla="*/ 647082 w 2297359"/>
                    <a:gd name="connsiteY173" fmla="*/ 488392 h 677522"/>
                    <a:gd name="connsiteX174" fmla="*/ 688458 w 2297359"/>
                    <a:gd name="connsiteY174" fmla="*/ 510816 h 677522"/>
                    <a:gd name="connsiteX175" fmla="*/ 729835 w 2297359"/>
                    <a:gd name="connsiteY175" fmla="*/ 488391 h 677522"/>
                    <a:gd name="connsiteX176" fmla="*/ 579743 w 2297359"/>
                    <a:gd name="connsiteY176" fmla="*/ 465967 h 677522"/>
                    <a:gd name="connsiteX177" fmla="*/ 538370 w 2297359"/>
                    <a:gd name="connsiteY177" fmla="*/ 488392 h 677522"/>
                    <a:gd name="connsiteX178" fmla="*/ 579747 w 2297359"/>
                    <a:gd name="connsiteY178" fmla="*/ 510817 h 677522"/>
                    <a:gd name="connsiteX179" fmla="*/ 621121 w 2297359"/>
                    <a:gd name="connsiteY179" fmla="*/ 488392 h 677522"/>
                    <a:gd name="connsiteX180" fmla="*/ 905884 w 2297359"/>
                    <a:gd name="connsiteY180" fmla="*/ 465967 h 677522"/>
                    <a:gd name="connsiteX181" fmla="*/ 864508 w 2297359"/>
                    <a:gd name="connsiteY181" fmla="*/ 488392 h 677522"/>
                    <a:gd name="connsiteX182" fmla="*/ 905883 w 2297359"/>
                    <a:gd name="connsiteY182" fmla="*/ 510816 h 677522"/>
                    <a:gd name="connsiteX183" fmla="*/ 947258 w 2297359"/>
                    <a:gd name="connsiteY183" fmla="*/ 488391 h 677522"/>
                    <a:gd name="connsiteX184" fmla="*/ 797174 w 2297359"/>
                    <a:gd name="connsiteY184" fmla="*/ 465967 h 677522"/>
                    <a:gd name="connsiteX185" fmla="*/ 755802 w 2297359"/>
                    <a:gd name="connsiteY185" fmla="*/ 488392 h 677522"/>
                    <a:gd name="connsiteX186" fmla="*/ 797174 w 2297359"/>
                    <a:gd name="connsiteY186" fmla="*/ 510816 h 677522"/>
                    <a:gd name="connsiteX187" fmla="*/ 838545 w 2297359"/>
                    <a:gd name="connsiteY187" fmla="*/ 488392 h 677522"/>
                    <a:gd name="connsiteX188" fmla="*/ 1775598 w 2297359"/>
                    <a:gd name="connsiteY188" fmla="*/ 465966 h 677522"/>
                    <a:gd name="connsiteX189" fmla="*/ 1734222 w 2297359"/>
                    <a:gd name="connsiteY189" fmla="*/ 488391 h 677522"/>
                    <a:gd name="connsiteX190" fmla="*/ 1775596 w 2297359"/>
                    <a:gd name="connsiteY190" fmla="*/ 510815 h 677522"/>
                    <a:gd name="connsiteX191" fmla="*/ 1816972 w 2297359"/>
                    <a:gd name="connsiteY191" fmla="*/ 488391 h 677522"/>
                    <a:gd name="connsiteX192" fmla="*/ 1558168 w 2297359"/>
                    <a:gd name="connsiteY192" fmla="*/ 465966 h 677522"/>
                    <a:gd name="connsiteX193" fmla="*/ 1516792 w 2297359"/>
                    <a:gd name="connsiteY193" fmla="*/ 488391 h 677522"/>
                    <a:gd name="connsiteX194" fmla="*/ 1558168 w 2297359"/>
                    <a:gd name="connsiteY194" fmla="*/ 510816 h 677522"/>
                    <a:gd name="connsiteX195" fmla="*/ 1599543 w 2297359"/>
                    <a:gd name="connsiteY195" fmla="*/ 488390 h 677522"/>
                    <a:gd name="connsiteX196" fmla="*/ 1449454 w 2297359"/>
                    <a:gd name="connsiteY196" fmla="*/ 465966 h 677522"/>
                    <a:gd name="connsiteX197" fmla="*/ 1408079 w 2297359"/>
                    <a:gd name="connsiteY197" fmla="*/ 488391 h 677522"/>
                    <a:gd name="connsiteX198" fmla="*/ 1449454 w 2297359"/>
                    <a:gd name="connsiteY198" fmla="*/ 510816 h 677522"/>
                    <a:gd name="connsiteX199" fmla="*/ 1490829 w 2297359"/>
                    <a:gd name="connsiteY199" fmla="*/ 488390 h 677522"/>
                    <a:gd name="connsiteX200" fmla="*/ 1340740 w 2297359"/>
                    <a:gd name="connsiteY200" fmla="*/ 465966 h 677522"/>
                    <a:gd name="connsiteX201" fmla="*/ 1299365 w 2297359"/>
                    <a:gd name="connsiteY201" fmla="*/ 488391 h 677522"/>
                    <a:gd name="connsiteX202" fmla="*/ 1340739 w 2297359"/>
                    <a:gd name="connsiteY202" fmla="*/ 510816 h 677522"/>
                    <a:gd name="connsiteX203" fmla="*/ 1382116 w 2297359"/>
                    <a:gd name="connsiteY203" fmla="*/ 488390 h 677522"/>
                    <a:gd name="connsiteX204" fmla="*/ 1014597 w 2297359"/>
                    <a:gd name="connsiteY204" fmla="*/ 465966 h 677522"/>
                    <a:gd name="connsiteX205" fmla="*/ 973222 w 2297359"/>
                    <a:gd name="connsiteY205" fmla="*/ 488391 h 677522"/>
                    <a:gd name="connsiteX206" fmla="*/ 1014598 w 2297359"/>
                    <a:gd name="connsiteY206" fmla="*/ 510816 h 677522"/>
                    <a:gd name="connsiteX207" fmla="*/ 1055973 w 2297359"/>
                    <a:gd name="connsiteY207" fmla="*/ 488391 h 677522"/>
                    <a:gd name="connsiteX208" fmla="*/ 1666883 w 2297359"/>
                    <a:gd name="connsiteY208" fmla="*/ 465966 h 677522"/>
                    <a:gd name="connsiteX209" fmla="*/ 1625507 w 2297359"/>
                    <a:gd name="connsiteY209" fmla="*/ 488390 h 677522"/>
                    <a:gd name="connsiteX210" fmla="*/ 1666883 w 2297359"/>
                    <a:gd name="connsiteY210" fmla="*/ 510816 h 677522"/>
                    <a:gd name="connsiteX211" fmla="*/ 1708258 w 2297359"/>
                    <a:gd name="connsiteY211" fmla="*/ 488390 h 677522"/>
                    <a:gd name="connsiteX212" fmla="*/ 742818 w 2297359"/>
                    <a:gd name="connsiteY212" fmla="*/ 436507 h 677522"/>
                    <a:gd name="connsiteX213" fmla="*/ 701444 w 2297359"/>
                    <a:gd name="connsiteY213" fmla="*/ 458931 h 677522"/>
                    <a:gd name="connsiteX214" fmla="*/ 742818 w 2297359"/>
                    <a:gd name="connsiteY214" fmla="*/ 481355 h 677522"/>
                    <a:gd name="connsiteX215" fmla="*/ 784193 w 2297359"/>
                    <a:gd name="connsiteY215" fmla="*/ 458930 h 677522"/>
                    <a:gd name="connsiteX216" fmla="*/ 525389 w 2297359"/>
                    <a:gd name="connsiteY216" fmla="*/ 436507 h 677522"/>
                    <a:gd name="connsiteX217" fmla="*/ 484015 w 2297359"/>
                    <a:gd name="connsiteY217" fmla="*/ 458931 h 677522"/>
                    <a:gd name="connsiteX218" fmla="*/ 525386 w 2297359"/>
                    <a:gd name="connsiteY218" fmla="*/ 481355 h 677522"/>
                    <a:gd name="connsiteX219" fmla="*/ 566763 w 2297359"/>
                    <a:gd name="connsiteY219" fmla="*/ 458931 h 677522"/>
                    <a:gd name="connsiteX220" fmla="*/ 634099 w 2297359"/>
                    <a:gd name="connsiteY220" fmla="*/ 436506 h 677522"/>
                    <a:gd name="connsiteX221" fmla="*/ 592727 w 2297359"/>
                    <a:gd name="connsiteY221" fmla="*/ 458931 h 677522"/>
                    <a:gd name="connsiteX222" fmla="*/ 634101 w 2297359"/>
                    <a:gd name="connsiteY222" fmla="*/ 481356 h 677522"/>
                    <a:gd name="connsiteX223" fmla="*/ 675477 w 2297359"/>
                    <a:gd name="connsiteY223" fmla="*/ 458931 h 677522"/>
                    <a:gd name="connsiteX224" fmla="*/ 1829954 w 2297359"/>
                    <a:gd name="connsiteY224" fmla="*/ 436505 h 677522"/>
                    <a:gd name="connsiteX225" fmla="*/ 1788579 w 2297359"/>
                    <a:gd name="connsiteY225" fmla="*/ 458930 h 677522"/>
                    <a:gd name="connsiteX226" fmla="*/ 1829954 w 2297359"/>
                    <a:gd name="connsiteY226" fmla="*/ 481355 h 677522"/>
                    <a:gd name="connsiteX227" fmla="*/ 1871330 w 2297359"/>
                    <a:gd name="connsiteY227" fmla="*/ 458930 h 677522"/>
                    <a:gd name="connsiteX228" fmla="*/ 1721240 w 2297359"/>
                    <a:gd name="connsiteY228" fmla="*/ 436505 h 677522"/>
                    <a:gd name="connsiteX229" fmla="*/ 1679864 w 2297359"/>
                    <a:gd name="connsiteY229" fmla="*/ 458930 h 677522"/>
                    <a:gd name="connsiteX230" fmla="*/ 1721240 w 2297359"/>
                    <a:gd name="connsiteY230" fmla="*/ 481355 h 677522"/>
                    <a:gd name="connsiteX231" fmla="*/ 1762615 w 2297359"/>
                    <a:gd name="connsiteY231" fmla="*/ 458930 h 677522"/>
                    <a:gd name="connsiteX232" fmla="*/ 1612526 w 2297359"/>
                    <a:gd name="connsiteY232" fmla="*/ 436505 h 677522"/>
                    <a:gd name="connsiteX233" fmla="*/ 1571150 w 2297359"/>
                    <a:gd name="connsiteY233" fmla="*/ 458930 h 677522"/>
                    <a:gd name="connsiteX234" fmla="*/ 1612525 w 2297359"/>
                    <a:gd name="connsiteY234" fmla="*/ 481355 h 677522"/>
                    <a:gd name="connsiteX235" fmla="*/ 1653901 w 2297359"/>
                    <a:gd name="connsiteY235" fmla="*/ 458930 h 677522"/>
                    <a:gd name="connsiteX236" fmla="*/ 579747 w 2297359"/>
                    <a:gd name="connsiteY236" fmla="*/ 407046 h 677522"/>
                    <a:gd name="connsiteX237" fmla="*/ 538370 w 2297359"/>
                    <a:gd name="connsiteY237" fmla="*/ 429471 h 677522"/>
                    <a:gd name="connsiteX238" fmla="*/ 579743 w 2297359"/>
                    <a:gd name="connsiteY238" fmla="*/ 451895 h 677522"/>
                    <a:gd name="connsiteX239" fmla="*/ 621118 w 2297359"/>
                    <a:gd name="connsiteY239" fmla="*/ 429470 h 677522"/>
                    <a:gd name="connsiteX240" fmla="*/ 471030 w 2297359"/>
                    <a:gd name="connsiteY240" fmla="*/ 407046 h 677522"/>
                    <a:gd name="connsiteX241" fmla="*/ 429656 w 2297359"/>
                    <a:gd name="connsiteY241" fmla="*/ 429470 h 677522"/>
                    <a:gd name="connsiteX242" fmla="*/ 471031 w 2297359"/>
                    <a:gd name="connsiteY242" fmla="*/ 451895 h 677522"/>
                    <a:gd name="connsiteX243" fmla="*/ 512407 w 2297359"/>
                    <a:gd name="connsiteY243" fmla="*/ 429471 h 677522"/>
                    <a:gd name="connsiteX244" fmla="*/ 1666882 w 2297359"/>
                    <a:gd name="connsiteY244" fmla="*/ 407045 h 677522"/>
                    <a:gd name="connsiteX245" fmla="*/ 1625507 w 2297359"/>
                    <a:gd name="connsiteY245" fmla="*/ 429469 h 677522"/>
                    <a:gd name="connsiteX246" fmla="*/ 1666882 w 2297359"/>
                    <a:gd name="connsiteY246" fmla="*/ 451894 h 677522"/>
                    <a:gd name="connsiteX247" fmla="*/ 1708258 w 2297359"/>
                    <a:gd name="connsiteY247" fmla="*/ 429469 h 677522"/>
                    <a:gd name="connsiteX248" fmla="*/ 1884312 w 2297359"/>
                    <a:gd name="connsiteY248" fmla="*/ 407044 h 677522"/>
                    <a:gd name="connsiteX249" fmla="*/ 1842936 w 2297359"/>
                    <a:gd name="connsiteY249" fmla="*/ 429469 h 677522"/>
                    <a:gd name="connsiteX250" fmla="*/ 1884310 w 2297359"/>
                    <a:gd name="connsiteY250" fmla="*/ 451894 h 677522"/>
                    <a:gd name="connsiteX251" fmla="*/ 1925686 w 2297359"/>
                    <a:gd name="connsiteY251" fmla="*/ 429469 h 677522"/>
                    <a:gd name="connsiteX252" fmla="*/ 1775597 w 2297359"/>
                    <a:gd name="connsiteY252" fmla="*/ 407044 h 677522"/>
                    <a:gd name="connsiteX253" fmla="*/ 1734222 w 2297359"/>
                    <a:gd name="connsiteY253" fmla="*/ 429469 h 677522"/>
                    <a:gd name="connsiteX254" fmla="*/ 1775597 w 2297359"/>
                    <a:gd name="connsiteY254" fmla="*/ 451894 h 677522"/>
                    <a:gd name="connsiteX255" fmla="*/ 1816972 w 2297359"/>
                    <a:gd name="connsiteY255" fmla="*/ 429469 h 677522"/>
                    <a:gd name="connsiteX256" fmla="*/ 416675 w 2297359"/>
                    <a:gd name="connsiteY256" fmla="*/ 377586 h 677522"/>
                    <a:gd name="connsiteX257" fmla="*/ 375303 w 2297359"/>
                    <a:gd name="connsiteY257" fmla="*/ 400010 h 677522"/>
                    <a:gd name="connsiteX258" fmla="*/ 416675 w 2297359"/>
                    <a:gd name="connsiteY258" fmla="*/ 422435 h 677522"/>
                    <a:gd name="connsiteX259" fmla="*/ 458050 w 2297359"/>
                    <a:gd name="connsiteY259" fmla="*/ 400010 h 677522"/>
                    <a:gd name="connsiteX260" fmla="*/ 525387 w 2297359"/>
                    <a:gd name="connsiteY260" fmla="*/ 377585 h 677522"/>
                    <a:gd name="connsiteX261" fmla="*/ 484013 w 2297359"/>
                    <a:gd name="connsiteY261" fmla="*/ 400010 h 677522"/>
                    <a:gd name="connsiteX262" fmla="*/ 525387 w 2297359"/>
                    <a:gd name="connsiteY262" fmla="*/ 422435 h 677522"/>
                    <a:gd name="connsiteX263" fmla="*/ 566763 w 2297359"/>
                    <a:gd name="connsiteY263" fmla="*/ 400010 h 677522"/>
                    <a:gd name="connsiteX264" fmla="*/ 1829954 w 2297359"/>
                    <a:gd name="connsiteY264" fmla="*/ 377584 h 677522"/>
                    <a:gd name="connsiteX265" fmla="*/ 1788578 w 2297359"/>
                    <a:gd name="connsiteY265" fmla="*/ 400009 h 677522"/>
                    <a:gd name="connsiteX266" fmla="*/ 1829954 w 2297359"/>
                    <a:gd name="connsiteY266" fmla="*/ 422434 h 677522"/>
                    <a:gd name="connsiteX267" fmla="*/ 1871330 w 2297359"/>
                    <a:gd name="connsiteY267" fmla="*/ 400009 h 677522"/>
                    <a:gd name="connsiteX268" fmla="*/ 1938669 w 2297359"/>
                    <a:gd name="connsiteY268" fmla="*/ 377584 h 677522"/>
                    <a:gd name="connsiteX269" fmla="*/ 1897294 w 2297359"/>
                    <a:gd name="connsiteY269" fmla="*/ 400008 h 677522"/>
                    <a:gd name="connsiteX270" fmla="*/ 1938669 w 2297359"/>
                    <a:gd name="connsiteY270" fmla="*/ 422433 h 677522"/>
                    <a:gd name="connsiteX271" fmla="*/ 1980044 w 2297359"/>
                    <a:gd name="connsiteY271" fmla="*/ 400008 h 677522"/>
                    <a:gd name="connsiteX272" fmla="*/ 362320 w 2297359"/>
                    <a:gd name="connsiteY272" fmla="*/ 348125 h 677522"/>
                    <a:gd name="connsiteX273" fmla="*/ 320945 w 2297359"/>
                    <a:gd name="connsiteY273" fmla="*/ 370549 h 677522"/>
                    <a:gd name="connsiteX274" fmla="*/ 362321 w 2297359"/>
                    <a:gd name="connsiteY274" fmla="*/ 392974 h 677522"/>
                    <a:gd name="connsiteX275" fmla="*/ 403694 w 2297359"/>
                    <a:gd name="connsiteY275" fmla="*/ 370550 h 677522"/>
                    <a:gd name="connsiteX276" fmla="*/ 471035 w 2297359"/>
                    <a:gd name="connsiteY276" fmla="*/ 348125 h 677522"/>
                    <a:gd name="connsiteX277" fmla="*/ 429656 w 2297359"/>
                    <a:gd name="connsiteY277" fmla="*/ 370550 h 677522"/>
                    <a:gd name="connsiteX278" fmla="*/ 471030 w 2297359"/>
                    <a:gd name="connsiteY278" fmla="*/ 392974 h 677522"/>
                    <a:gd name="connsiteX279" fmla="*/ 512407 w 2297359"/>
                    <a:gd name="connsiteY279" fmla="*/ 370549 h 677522"/>
                    <a:gd name="connsiteX280" fmla="*/ 1884311 w 2297359"/>
                    <a:gd name="connsiteY280" fmla="*/ 348123 h 677522"/>
                    <a:gd name="connsiteX281" fmla="*/ 1842936 w 2297359"/>
                    <a:gd name="connsiteY281" fmla="*/ 370548 h 677522"/>
                    <a:gd name="connsiteX282" fmla="*/ 1884312 w 2297359"/>
                    <a:gd name="connsiteY282" fmla="*/ 392973 h 677522"/>
                    <a:gd name="connsiteX283" fmla="*/ 1925688 w 2297359"/>
                    <a:gd name="connsiteY283" fmla="*/ 370548 h 677522"/>
                    <a:gd name="connsiteX284" fmla="*/ 1993026 w 2297359"/>
                    <a:gd name="connsiteY284" fmla="*/ 348123 h 677522"/>
                    <a:gd name="connsiteX285" fmla="*/ 1951650 w 2297359"/>
                    <a:gd name="connsiteY285" fmla="*/ 370548 h 677522"/>
                    <a:gd name="connsiteX286" fmla="*/ 1993026 w 2297359"/>
                    <a:gd name="connsiteY286" fmla="*/ 392973 h 677522"/>
                    <a:gd name="connsiteX287" fmla="*/ 2034402 w 2297359"/>
                    <a:gd name="connsiteY287" fmla="*/ 370548 h 677522"/>
                    <a:gd name="connsiteX288" fmla="*/ 307961 w 2297359"/>
                    <a:gd name="connsiteY288" fmla="*/ 318665 h 677522"/>
                    <a:gd name="connsiteX289" fmla="*/ 266586 w 2297359"/>
                    <a:gd name="connsiteY289" fmla="*/ 341089 h 677522"/>
                    <a:gd name="connsiteX290" fmla="*/ 307962 w 2297359"/>
                    <a:gd name="connsiteY290" fmla="*/ 363513 h 677522"/>
                    <a:gd name="connsiteX291" fmla="*/ 349336 w 2297359"/>
                    <a:gd name="connsiteY291" fmla="*/ 341089 h 677522"/>
                    <a:gd name="connsiteX292" fmla="*/ 1938668 w 2297359"/>
                    <a:gd name="connsiteY292" fmla="*/ 318663 h 677522"/>
                    <a:gd name="connsiteX293" fmla="*/ 1897293 w 2297359"/>
                    <a:gd name="connsiteY293" fmla="*/ 341088 h 677522"/>
                    <a:gd name="connsiteX294" fmla="*/ 1938669 w 2297359"/>
                    <a:gd name="connsiteY294" fmla="*/ 363512 h 677522"/>
                    <a:gd name="connsiteX295" fmla="*/ 1980044 w 2297359"/>
                    <a:gd name="connsiteY295" fmla="*/ 341087 h 677522"/>
                    <a:gd name="connsiteX296" fmla="*/ 253603 w 2297359"/>
                    <a:gd name="connsiteY296" fmla="*/ 289204 h 677522"/>
                    <a:gd name="connsiteX297" fmla="*/ 212230 w 2297359"/>
                    <a:gd name="connsiteY297" fmla="*/ 311628 h 677522"/>
                    <a:gd name="connsiteX298" fmla="*/ 253606 w 2297359"/>
                    <a:gd name="connsiteY298" fmla="*/ 334053 h 677522"/>
                    <a:gd name="connsiteX299" fmla="*/ 294980 w 2297359"/>
                    <a:gd name="connsiteY299" fmla="*/ 311629 h 677522"/>
                    <a:gd name="connsiteX300" fmla="*/ 1993026 w 2297359"/>
                    <a:gd name="connsiteY300" fmla="*/ 289202 h 677522"/>
                    <a:gd name="connsiteX301" fmla="*/ 1951650 w 2297359"/>
                    <a:gd name="connsiteY301" fmla="*/ 311627 h 677522"/>
                    <a:gd name="connsiteX302" fmla="*/ 1993027 w 2297359"/>
                    <a:gd name="connsiteY302" fmla="*/ 334052 h 677522"/>
                    <a:gd name="connsiteX303" fmla="*/ 2034402 w 2297359"/>
                    <a:gd name="connsiteY303" fmla="*/ 311627 h 677522"/>
                    <a:gd name="connsiteX304" fmla="*/ 2047383 w 2297359"/>
                    <a:gd name="connsiteY304" fmla="*/ 259742 h 677522"/>
                    <a:gd name="connsiteX305" fmla="*/ 2006008 w 2297359"/>
                    <a:gd name="connsiteY305" fmla="*/ 282166 h 677522"/>
                    <a:gd name="connsiteX306" fmla="*/ 2047384 w 2297359"/>
                    <a:gd name="connsiteY306" fmla="*/ 304591 h 677522"/>
                    <a:gd name="connsiteX307" fmla="*/ 2088759 w 2297359"/>
                    <a:gd name="connsiteY307" fmla="*/ 282167 h 677522"/>
                    <a:gd name="connsiteX308" fmla="*/ 2101741 w 2297359"/>
                    <a:gd name="connsiteY308" fmla="*/ 230281 h 677522"/>
                    <a:gd name="connsiteX309" fmla="*/ 2060365 w 2297359"/>
                    <a:gd name="connsiteY309" fmla="*/ 252706 h 677522"/>
                    <a:gd name="connsiteX310" fmla="*/ 2101740 w 2297359"/>
                    <a:gd name="connsiteY310" fmla="*/ 275131 h 677522"/>
                    <a:gd name="connsiteX311" fmla="*/ 2143116 w 2297359"/>
                    <a:gd name="connsiteY311" fmla="*/ 252706 h 677522"/>
                    <a:gd name="connsiteX312" fmla="*/ 49430 w 2297359"/>
                    <a:gd name="connsiteY312" fmla="*/ 105552 h 677522"/>
                    <a:gd name="connsiteX313" fmla="*/ 90533 w 2297359"/>
                    <a:gd name="connsiteY313" fmla="*/ 127829 h 677522"/>
                    <a:gd name="connsiteX314" fmla="*/ 105840 w 2297359"/>
                    <a:gd name="connsiteY314" fmla="*/ 119532 h 677522"/>
                    <a:gd name="connsiteX315" fmla="*/ 115887 w 2297359"/>
                    <a:gd name="connsiteY315" fmla="*/ 128159 h 677522"/>
                    <a:gd name="connsiteX316" fmla="*/ 103515 w 2297359"/>
                    <a:gd name="connsiteY316" fmla="*/ 134865 h 677522"/>
                    <a:gd name="connsiteX317" fmla="*/ 144887 w 2297359"/>
                    <a:gd name="connsiteY317" fmla="*/ 157290 h 677522"/>
                    <a:gd name="connsiteX318" fmla="*/ 147909 w 2297359"/>
                    <a:gd name="connsiteY318" fmla="*/ 155652 h 677522"/>
                    <a:gd name="connsiteX319" fmla="*/ 157957 w 2297359"/>
                    <a:gd name="connsiteY319" fmla="*/ 164279 h 677522"/>
                    <a:gd name="connsiteX320" fmla="*/ 157870 w 2297359"/>
                    <a:gd name="connsiteY320" fmla="*/ 164326 h 677522"/>
                    <a:gd name="connsiteX321" fmla="*/ 158254 w 2297359"/>
                    <a:gd name="connsiteY321" fmla="*/ 164534 h 677522"/>
                    <a:gd name="connsiteX322" fmla="*/ 189436 w 2297359"/>
                    <a:gd name="connsiteY322" fmla="*/ 191307 h 677522"/>
                    <a:gd name="connsiteX323" fmla="*/ 232151 w 2297359"/>
                    <a:gd name="connsiteY323" fmla="*/ 218656 h 677522"/>
                    <a:gd name="connsiteX324" fmla="*/ 199247 w 2297359"/>
                    <a:gd name="connsiteY324" fmla="*/ 200822 h 677522"/>
                    <a:gd name="connsiteX325" fmla="*/ 157870 w 2297359"/>
                    <a:gd name="connsiteY325" fmla="*/ 223247 h 677522"/>
                    <a:gd name="connsiteX326" fmla="*/ 199245 w 2297359"/>
                    <a:gd name="connsiteY326" fmla="*/ 245672 h 677522"/>
                    <a:gd name="connsiteX327" fmla="*/ 239918 w 2297359"/>
                    <a:gd name="connsiteY327" fmla="*/ 223629 h 677522"/>
                    <a:gd name="connsiteX328" fmla="*/ 251821 w 2297359"/>
                    <a:gd name="connsiteY328" fmla="*/ 231250 h 677522"/>
                    <a:gd name="connsiteX329" fmla="*/ 212229 w 2297359"/>
                    <a:gd name="connsiteY329" fmla="*/ 252708 h 677522"/>
                    <a:gd name="connsiteX330" fmla="*/ 253603 w 2297359"/>
                    <a:gd name="connsiteY330" fmla="*/ 275133 h 677522"/>
                    <a:gd name="connsiteX331" fmla="*/ 289756 w 2297359"/>
                    <a:gd name="connsiteY331" fmla="*/ 255539 h 677522"/>
                    <a:gd name="connsiteX332" fmla="*/ 301659 w 2297359"/>
                    <a:gd name="connsiteY332" fmla="*/ 263160 h 677522"/>
                    <a:gd name="connsiteX333" fmla="*/ 266586 w 2297359"/>
                    <a:gd name="connsiteY333" fmla="*/ 282168 h 677522"/>
                    <a:gd name="connsiteX334" fmla="*/ 307961 w 2297359"/>
                    <a:gd name="connsiteY334" fmla="*/ 304593 h 677522"/>
                    <a:gd name="connsiteX335" fmla="*/ 343639 w 2297359"/>
                    <a:gd name="connsiteY335" fmla="*/ 285257 h 677522"/>
                    <a:gd name="connsiteX336" fmla="*/ 357414 w 2297359"/>
                    <a:gd name="connsiteY336" fmla="*/ 291863 h 677522"/>
                    <a:gd name="connsiteX337" fmla="*/ 320942 w 2297359"/>
                    <a:gd name="connsiteY337" fmla="*/ 311629 h 677522"/>
                    <a:gd name="connsiteX338" fmla="*/ 362320 w 2297359"/>
                    <a:gd name="connsiteY338" fmla="*/ 334053 h 677522"/>
                    <a:gd name="connsiteX339" fmla="*/ 401313 w 2297359"/>
                    <a:gd name="connsiteY339" fmla="*/ 312919 h 677522"/>
                    <a:gd name="connsiteX340" fmla="*/ 415087 w 2297359"/>
                    <a:gd name="connsiteY340" fmla="*/ 319525 h 677522"/>
                    <a:gd name="connsiteX341" fmla="*/ 375300 w 2297359"/>
                    <a:gd name="connsiteY341" fmla="*/ 341089 h 677522"/>
                    <a:gd name="connsiteX342" fmla="*/ 416675 w 2297359"/>
                    <a:gd name="connsiteY342" fmla="*/ 363514 h 677522"/>
                    <a:gd name="connsiteX343" fmla="*/ 458053 w 2297359"/>
                    <a:gd name="connsiteY343" fmla="*/ 341089 h 677522"/>
                    <a:gd name="connsiteX344" fmla="*/ 442704 w 2297359"/>
                    <a:gd name="connsiteY344" fmla="*/ 332771 h 677522"/>
                    <a:gd name="connsiteX345" fmla="*/ 455858 w 2297359"/>
                    <a:gd name="connsiteY345" fmla="*/ 339079 h 677522"/>
                    <a:gd name="connsiteX346" fmla="*/ 525179 w 2297359"/>
                    <a:gd name="connsiteY346" fmla="*/ 363401 h 677522"/>
                    <a:gd name="connsiteX347" fmla="*/ 525387 w 2297359"/>
                    <a:gd name="connsiteY347" fmla="*/ 363514 h 677522"/>
                    <a:gd name="connsiteX348" fmla="*/ 525431 w 2297359"/>
                    <a:gd name="connsiteY348" fmla="*/ 363490 h 677522"/>
                    <a:gd name="connsiteX349" fmla="*/ 541192 w 2297359"/>
                    <a:gd name="connsiteY349" fmla="*/ 369019 h 677522"/>
                    <a:gd name="connsiteX350" fmla="*/ 538370 w 2297359"/>
                    <a:gd name="connsiteY350" fmla="*/ 370549 h 677522"/>
                    <a:gd name="connsiteX351" fmla="*/ 579747 w 2297359"/>
                    <a:gd name="connsiteY351" fmla="*/ 392974 h 677522"/>
                    <a:gd name="connsiteX352" fmla="*/ 591425 w 2297359"/>
                    <a:gd name="connsiteY352" fmla="*/ 386644 h 677522"/>
                    <a:gd name="connsiteX353" fmla="*/ 607186 w 2297359"/>
                    <a:gd name="connsiteY353" fmla="*/ 392174 h 677522"/>
                    <a:gd name="connsiteX354" fmla="*/ 592729 w 2297359"/>
                    <a:gd name="connsiteY354" fmla="*/ 400010 h 677522"/>
                    <a:gd name="connsiteX355" fmla="*/ 634099 w 2297359"/>
                    <a:gd name="connsiteY355" fmla="*/ 422434 h 677522"/>
                    <a:gd name="connsiteX356" fmla="*/ 663643 w 2297359"/>
                    <a:gd name="connsiteY356" fmla="*/ 406422 h 677522"/>
                    <a:gd name="connsiteX357" fmla="*/ 681628 w 2297359"/>
                    <a:gd name="connsiteY357" fmla="*/ 410748 h 677522"/>
                    <a:gd name="connsiteX358" fmla="*/ 647082 w 2297359"/>
                    <a:gd name="connsiteY358" fmla="*/ 429470 h 677522"/>
                    <a:gd name="connsiteX359" fmla="*/ 688458 w 2297359"/>
                    <a:gd name="connsiteY359" fmla="*/ 451895 h 677522"/>
                    <a:gd name="connsiteX360" fmla="*/ 729836 w 2297359"/>
                    <a:gd name="connsiteY360" fmla="*/ 429471 h 677522"/>
                    <a:gd name="connsiteX361" fmla="*/ 706190 w 2297359"/>
                    <a:gd name="connsiteY361" fmla="*/ 416655 h 677522"/>
                    <a:gd name="connsiteX362" fmla="*/ 756931 w 2297359"/>
                    <a:gd name="connsiteY362" fmla="*/ 428859 h 677522"/>
                    <a:gd name="connsiteX363" fmla="*/ 755802 w 2297359"/>
                    <a:gd name="connsiteY363" fmla="*/ 429471 h 677522"/>
                    <a:gd name="connsiteX364" fmla="*/ 797173 w 2297359"/>
                    <a:gd name="connsiteY364" fmla="*/ 451895 h 677522"/>
                    <a:gd name="connsiteX365" fmla="*/ 818670 w 2297359"/>
                    <a:gd name="connsiteY365" fmla="*/ 440242 h 677522"/>
                    <a:gd name="connsiteX366" fmla="*/ 839282 w 2297359"/>
                    <a:gd name="connsiteY366" fmla="*/ 443142 h 677522"/>
                    <a:gd name="connsiteX367" fmla="*/ 810152 w 2297359"/>
                    <a:gd name="connsiteY367" fmla="*/ 458931 h 677522"/>
                    <a:gd name="connsiteX368" fmla="*/ 851526 w 2297359"/>
                    <a:gd name="connsiteY368" fmla="*/ 481356 h 677522"/>
                    <a:gd name="connsiteX369" fmla="*/ 892901 w 2297359"/>
                    <a:gd name="connsiteY369" fmla="*/ 458930 h 677522"/>
                    <a:gd name="connsiteX370" fmla="*/ 872356 w 2297359"/>
                    <a:gd name="connsiteY370" fmla="*/ 447795 h 677522"/>
                    <a:gd name="connsiteX371" fmla="*/ 925593 w 2297359"/>
                    <a:gd name="connsiteY371" fmla="*/ 455285 h 677522"/>
                    <a:gd name="connsiteX372" fmla="*/ 918866 w 2297359"/>
                    <a:gd name="connsiteY372" fmla="*/ 458931 h 677522"/>
                    <a:gd name="connsiteX373" fmla="*/ 960240 w 2297359"/>
                    <a:gd name="connsiteY373" fmla="*/ 481355 h 677522"/>
                    <a:gd name="connsiteX374" fmla="*/ 995383 w 2297359"/>
                    <a:gd name="connsiteY374" fmla="*/ 462308 h 677522"/>
                    <a:gd name="connsiteX375" fmla="*/ 1037392 w 2297359"/>
                    <a:gd name="connsiteY375" fmla="*/ 464249 h 677522"/>
                    <a:gd name="connsiteX376" fmla="*/ 1068955 w 2297359"/>
                    <a:gd name="connsiteY376" fmla="*/ 481356 h 677522"/>
                    <a:gd name="connsiteX377" fmla="*/ 1095562 w 2297359"/>
                    <a:gd name="connsiteY377" fmla="*/ 466935 h 677522"/>
                    <a:gd name="connsiteX378" fmla="*/ 1119486 w 2297359"/>
                    <a:gd name="connsiteY378" fmla="*/ 468040 h 677522"/>
                    <a:gd name="connsiteX379" fmla="*/ 1081937 w 2297359"/>
                    <a:gd name="connsiteY379" fmla="*/ 488391 h 677522"/>
                    <a:gd name="connsiteX380" fmla="*/ 1123312 w 2297359"/>
                    <a:gd name="connsiteY380" fmla="*/ 510816 h 677522"/>
                    <a:gd name="connsiteX381" fmla="*/ 1164687 w 2297359"/>
                    <a:gd name="connsiteY381" fmla="*/ 488392 h 677522"/>
                    <a:gd name="connsiteX382" fmla="*/ 1127849 w 2297359"/>
                    <a:gd name="connsiteY382" fmla="*/ 468426 h 677522"/>
                    <a:gd name="connsiteX383" fmla="*/ 1156233 w 2297359"/>
                    <a:gd name="connsiteY383" fmla="*/ 469737 h 677522"/>
                    <a:gd name="connsiteX384" fmla="*/ 1177669 w 2297359"/>
                    <a:gd name="connsiteY384" fmla="*/ 481356 h 677522"/>
                    <a:gd name="connsiteX385" fmla="*/ 1202304 w 2297359"/>
                    <a:gd name="connsiteY385" fmla="*/ 468004 h 677522"/>
                    <a:gd name="connsiteX386" fmla="*/ 1230253 w 2297359"/>
                    <a:gd name="connsiteY386" fmla="*/ 466927 h 677522"/>
                    <a:gd name="connsiteX387" fmla="*/ 1190651 w 2297359"/>
                    <a:gd name="connsiteY387" fmla="*/ 488392 h 677522"/>
                    <a:gd name="connsiteX388" fmla="*/ 1232027 w 2297359"/>
                    <a:gd name="connsiteY388" fmla="*/ 510816 h 677522"/>
                    <a:gd name="connsiteX389" fmla="*/ 1273402 w 2297359"/>
                    <a:gd name="connsiteY389" fmla="*/ 488391 h 677522"/>
                    <a:gd name="connsiteX390" fmla="*/ 1233564 w 2297359"/>
                    <a:gd name="connsiteY390" fmla="*/ 466800 h 677522"/>
                    <a:gd name="connsiteX391" fmla="*/ 1257806 w 2297359"/>
                    <a:gd name="connsiteY391" fmla="*/ 465866 h 677522"/>
                    <a:gd name="connsiteX392" fmla="*/ 1286383 w 2297359"/>
                    <a:gd name="connsiteY392" fmla="*/ 481356 h 677522"/>
                    <a:gd name="connsiteX393" fmla="*/ 1319878 w 2297359"/>
                    <a:gd name="connsiteY393" fmla="*/ 463201 h 677522"/>
                    <a:gd name="connsiteX394" fmla="*/ 1354205 w 2297359"/>
                    <a:gd name="connsiteY394" fmla="*/ 459192 h 677522"/>
                    <a:gd name="connsiteX395" fmla="*/ 1395097 w 2297359"/>
                    <a:gd name="connsiteY395" fmla="*/ 481355 h 677522"/>
                    <a:gd name="connsiteX396" fmla="*/ 1436472 w 2297359"/>
                    <a:gd name="connsiteY396" fmla="*/ 458930 h 677522"/>
                    <a:gd name="connsiteX397" fmla="*/ 1422284 w 2297359"/>
                    <a:gd name="connsiteY397" fmla="*/ 451241 h 677522"/>
                    <a:gd name="connsiteX398" fmla="*/ 1443645 w 2297359"/>
                    <a:gd name="connsiteY398" fmla="*/ 448746 h 677522"/>
                    <a:gd name="connsiteX399" fmla="*/ 1449454 w 2297359"/>
                    <a:gd name="connsiteY399" fmla="*/ 451894 h 677522"/>
                    <a:gd name="connsiteX400" fmla="*/ 1458454 w 2297359"/>
                    <a:gd name="connsiteY400" fmla="*/ 447016 h 677522"/>
                    <a:gd name="connsiteX401" fmla="*/ 1469985 w 2297359"/>
                    <a:gd name="connsiteY401" fmla="*/ 445670 h 677522"/>
                    <a:gd name="connsiteX402" fmla="*/ 1496643 w 2297359"/>
                    <a:gd name="connsiteY402" fmla="*/ 440390 h 677522"/>
                    <a:gd name="connsiteX403" fmla="*/ 1462436 w 2297359"/>
                    <a:gd name="connsiteY403" fmla="*/ 458930 h 677522"/>
                    <a:gd name="connsiteX404" fmla="*/ 1503810 w 2297359"/>
                    <a:gd name="connsiteY404" fmla="*/ 481355 h 677522"/>
                    <a:gd name="connsiteX405" fmla="*/ 1545186 w 2297359"/>
                    <a:gd name="connsiteY405" fmla="*/ 458930 h 677522"/>
                    <a:gd name="connsiteX406" fmla="*/ 1507142 w 2297359"/>
                    <a:gd name="connsiteY406" fmla="*/ 438311 h 677522"/>
                    <a:gd name="connsiteX407" fmla="*/ 1526158 w 2297359"/>
                    <a:gd name="connsiteY407" fmla="*/ 434545 h 677522"/>
                    <a:gd name="connsiteX408" fmla="*/ 1558168 w 2297359"/>
                    <a:gd name="connsiteY408" fmla="*/ 451894 h 677522"/>
                    <a:gd name="connsiteX409" fmla="*/ 1599544 w 2297359"/>
                    <a:gd name="connsiteY409" fmla="*/ 429469 h 677522"/>
                    <a:gd name="connsiteX410" fmla="*/ 1586763 w 2297359"/>
                    <a:gd name="connsiteY410" fmla="*/ 422543 h 677522"/>
                    <a:gd name="connsiteX411" fmla="*/ 1605779 w 2297359"/>
                    <a:gd name="connsiteY411" fmla="*/ 418777 h 677522"/>
                    <a:gd name="connsiteX412" fmla="*/ 1612525 w 2297359"/>
                    <a:gd name="connsiteY412" fmla="*/ 422433 h 677522"/>
                    <a:gd name="connsiteX413" fmla="*/ 1630654 w 2297359"/>
                    <a:gd name="connsiteY413" fmla="*/ 412608 h 677522"/>
                    <a:gd name="connsiteX414" fmla="*/ 1685390 w 2297359"/>
                    <a:gd name="connsiteY414" fmla="*/ 397014 h 677522"/>
                    <a:gd name="connsiteX415" fmla="*/ 1679864 w 2297359"/>
                    <a:gd name="connsiteY415" fmla="*/ 400009 h 677522"/>
                    <a:gd name="connsiteX416" fmla="*/ 1721240 w 2297359"/>
                    <a:gd name="connsiteY416" fmla="*/ 422433 h 677522"/>
                    <a:gd name="connsiteX417" fmla="*/ 1762615 w 2297359"/>
                    <a:gd name="connsiteY417" fmla="*/ 400008 h 677522"/>
                    <a:gd name="connsiteX418" fmla="*/ 1732386 w 2297359"/>
                    <a:gd name="connsiteY418" fmla="*/ 383625 h 677522"/>
                    <a:gd name="connsiteX419" fmla="*/ 1749405 w 2297359"/>
                    <a:gd name="connsiteY419" fmla="*/ 378777 h 677522"/>
                    <a:gd name="connsiteX420" fmla="*/ 1775598 w 2297359"/>
                    <a:gd name="connsiteY420" fmla="*/ 392973 h 677522"/>
                    <a:gd name="connsiteX421" fmla="*/ 1816972 w 2297359"/>
                    <a:gd name="connsiteY421" fmla="*/ 370548 h 677522"/>
                    <a:gd name="connsiteX422" fmla="*/ 1798499 w 2297359"/>
                    <a:gd name="connsiteY422" fmla="*/ 360536 h 677522"/>
                    <a:gd name="connsiteX423" fmla="*/ 1813746 w 2297359"/>
                    <a:gd name="connsiteY423" fmla="*/ 354727 h 677522"/>
                    <a:gd name="connsiteX424" fmla="*/ 1829954 w 2297359"/>
                    <a:gd name="connsiteY424" fmla="*/ 363512 h 677522"/>
                    <a:gd name="connsiteX425" fmla="*/ 1871330 w 2297359"/>
                    <a:gd name="connsiteY425" fmla="*/ 341087 h 677522"/>
                    <a:gd name="connsiteX426" fmla="*/ 1862340 w 2297359"/>
                    <a:gd name="connsiteY426" fmla="*/ 336215 h 677522"/>
                    <a:gd name="connsiteX427" fmla="*/ 1877586 w 2297359"/>
                    <a:gd name="connsiteY427" fmla="*/ 330406 h 677522"/>
                    <a:gd name="connsiteX428" fmla="*/ 1884312 w 2297359"/>
                    <a:gd name="connsiteY428" fmla="*/ 334051 h 677522"/>
                    <a:gd name="connsiteX429" fmla="*/ 1925687 w 2297359"/>
                    <a:gd name="connsiteY429" fmla="*/ 311627 h 677522"/>
                    <a:gd name="connsiteX430" fmla="*/ 1921490 w 2297359"/>
                    <a:gd name="connsiteY430" fmla="*/ 309352 h 677522"/>
                    <a:gd name="connsiteX431" fmla="*/ 1935105 w 2297359"/>
                    <a:gd name="connsiteY431" fmla="*/ 302660 h 677522"/>
                    <a:gd name="connsiteX432" fmla="*/ 1938669 w 2297359"/>
                    <a:gd name="connsiteY432" fmla="*/ 304591 h 677522"/>
                    <a:gd name="connsiteX433" fmla="*/ 1980044 w 2297359"/>
                    <a:gd name="connsiteY433" fmla="*/ 282166 h 677522"/>
                    <a:gd name="connsiteX434" fmla="*/ 1978498 w 2297359"/>
                    <a:gd name="connsiteY434" fmla="*/ 281329 h 677522"/>
                    <a:gd name="connsiteX435" fmla="*/ 1992113 w 2297359"/>
                    <a:gd name="connsiteY435" fmla="*/ 274636 h 677522"/>
                    <a:gd name="connsiteX436" fmla="*/ 1993025 w 2297359"/>
                    <a:gd name="connsiteY436" fmla="*/ 275131 h 677522"/>
                    <a:gd name="connsiteX437" fmla="*/ 2034402 w 2297359"/>
                    <a:gd name="connsiteY437" fmla="*/ 252706 h 677522"/>
                    <a:gd name="connsiteX438" fmla="*/ 2031391 w 2297359"/>
                    <a:gd name="connsiteY438" fmla="*/ 251074 h 677522"/>
                    <a:gd name="connsiteX439" fmla="*/ 2043447 w 2297359"/>
                    <a:gd name="connsiteY439" fmla="*/ 243537 h 677522"/>
                    <a:gd name="connsiteX440" fmla="*/ 2047383 w 2297359"/>
                    <a:gd name="connsiteY440" fmla="*/ 245671 h 677522"/>
                    <a:gd name="connsiteX441" fmla="*/ 2088759 w 2297359"/>
                    <a:gd name="connsiteY441" fmla="*/ 223246 h 677522"/>
                    <a:gd name="connsiteX442" fmla="*/ 2081874 w 2297359"/>
                    <a:gd name="connsiteY442" fmla="*/ 219514 h 677522"/>
                    <a:gd name="connsiteX443" fmla="*/ 2093931 w 2297359"/>
                    <a:gd name="connsiteY443" fmla="*/ 211977 h 677522"/>
                    <a:gd name="connsiteX444" fmla="*/ 2101741 w 2297359"/>
                    <a:gd name="connsiteY444" fmla="*/ 216210 h 677522"/>
                    <a:gd name="connsiteX445" fmla="*/ 2143116 w 2297359"/>
                    <a:gd name="connsiteY445" fmla="*/ 193785 h 677522"/>
                    <a:gd name="connsiteX446" fmla="*/ 2128802 w 2297359"/>
                    <a:gd name="connsiteY446" fmla="*/ 186028 h 677522"/>
                    <a:gd name="connsiteX447" fmla="*/ 2139317 w 2297359"/>
                    <a:gd name="connsiteY447" fmla="*/ 177655 h 677522"/>
                    <a:gd name="connsiteX448" fmla="*/ 2156098 w 2297359"/>
                    <a:gd name="connsiteY448" fmla="*/ 186750 h 677522"/>
                    <a:gd name="connsiteX449" fmla="*/ 2197473 w 2297359"/>
                    <a:gd name="connsiteY449" fmla="*/ 164325 h 677522"/>
                    <a:gd name="connsiteX450" fmla="*/ 2172831 w 2297359"/>
                    <a:gd name="connsiteY450" fmla="*/ 150968 h 677522"/>
                    <a:gd name="connsiteX451" fmla="*/ 2183346 w 2297359"/>
                    <a:gd name="connsiteY451" fmla="*/ 142596 h 677522"/>
                    <a:gd name="connsiteX452" fmla="*/ 2210455 w 2297359"/>
                    <a:gd name="connsiteY452" fmla="*/ 157289 h 677522"/>
                    <a:gd name="connsiteX453" fmla="*/ 2238841 w 2297359"/>
                    <a:gd name="connsiteY453" fmla="*/ 141904 h 677522"/>
                    <a:gd name="connsiteX454" fmla="*/ 2227652 w 2297359"/>
                    <a:gd name="connsiteY454" fmla="*/ 162041 h 677522"/>
                    <a:gd name="connsiteX455" fmla="*/ 2223437 w 2297359"/>
                    <a:gd name="connsiteY455" fmla="*/ 164325 h 677522"/>
                    <a:gd name="connsiteX456" fmla="*/ 2225701 w 2297359"/>
                    <a:gd name="connsiteY456" fmla="*/ 165552 h 677522"/>
                    <a:gd name="connsiteX457" fmla="*/ 2221213 w 2297359"/>
                    <a:gd name="connsiteY457" fmla="*/ 173628 h 677522"/>
                    <a:gd name="connsiteX458" fmla="*/ 2219283 w 2297359"/>
                    <a:gd name="connsiteY458" fmla="*/ 176145 h 677522"/>
                    <a:gd name="connsiteX459" fmla="*/ 2210455 w 2297359"/>
                    <a:gd name="connsiteY459" fmla="*/ 171361 h 677522"/>
                    <a:gd name="connsiteX460" fmla="*/ 2169080 w 2297359"/>
                    <a:gd name="connsiteY460" fmla="*/ 193785 h 677522"/>
                    <a:gd name="connsiteX461" fmla="*/ 2194996 w 2297359"/>
                    <a:gd name="connsiteY461" fmla="*/ 207832 h 677522"/>
                    <a:gd name="connsiteX462" fmla="*/ 2187376 w 2297359"/>
                    <a:gd name="connsiteY462" fmla="*/ 217773 h 677522"/>
                    <a:gd name="connsiteX463" fmla="*/ 2156097 w 2297359"/>
                    <a:gd name="connsiteY463" fmla="*/ 200821 h 677522"/>
                    <a:gd name="connsiteX464" fmla="*/ 2114722 w 2297359"/>
                    <a:gd name="connsiteY464" fmla="*/ 223246 h 677522"/>
                    <a:gd name="connsiteX465" fmla="*/ 2156098 w 2297359"/>
                    <a:gd name="connsiteY465" fmla="*/ 245670 h 677522"/>
                    <a:gd name="connsiteX466" fmla="*/ 2173024 w 2297359"/>
                    <a:gd name="connsiteY466" fmla="*/ 236496 h 677522"/>
                    <a:gd name="connsiteX467" fmla="*/ 2154574 w 2297359"/>
                    <a:gd name="connsiteY467" fmla="*/ 260568 h 677522"/>
                    <a:gd name="connsiteX468" fmla="*/ 2114722 w 2297359"/>
                    <a:gd name="connsiteY468" fmla="*/ 282167 h 677522"/>
                    <a:gd name="connsiteX469" fmla="*/ 2131023 w 2297359"/>
                    <a:gd name="connsiteY469" fmla="*/ 291002 h 677522"/>
                    <a:gd name="connsiteX470" fmla="*/ 2121720 w 2297359"/>
                    <a:gd name="connsiteY470" fmla="*/ 300031 h 677522"/>
                    <a:gd name="connsiteX471" fmla="*/ 2101741 w 2297359"/>
                    <a:gd name="connsiteY471" fmla="*/ 289203 h 677522"/>
                    <a:gd name="connsiteX472" fmla="*/ 2060365 w 2297359"/>
                    <a:gd name="connsiteY472" fmla="*/ 311627 h 677522"/>
                    <a:gd name="connsiteX473" fmla="*/ 2092069 w 2297359"/>
                    <a:gd name="connsiteY473" fmla="*/ 328810 h 677522"/>
                    <a:gd name="connsiteX474" fmla="*/ 2082766 w 2297359"/>
                    <a:gd name="connsiteY474" fmla="*/ 337840 h 677522"/>
                    <a:gd name="connsiteX475" fmla="*/ 2047383 w 2297359"/>
                    <a:gd name="connsiteY475" fmla="*/ 318663 h 677522"/>
                    <a:gd name="connsiteX476" fmla="*/ 2006008 w 2297359"/>
                    <a:gd name="connsiteY476" fmla="*/ 341087 h 677522"/>
                    <a:gd name="connsiteX477" fmla="*/ 2047383 w 2297359"/>
                    <a:gd name="connsiteY477" fmla="*/ 363512 h 677522"/>
                    <a:gd name="connsiteX478" fmla="*/ 2067611 w 2297359"/>
                    <a:gd name="connsiteY478" fmla="*/ 352549 h 677522"/>
                    <a:gd name="connsiteX479" fmla="*/ 2034779 w 2297359"/>
                    <a:gd name="connsiteY479" fmla="*/ 384415 h 677522"/>
                    <a:gd name="connsiteX480" fmla="*/ 2006008 w 2297359"/>
                    <a:gd name="connsiteY480" fmla="*/ 400008 h 677522"/>
                    <a:gd name="connsiteX481" fmla="*/ 2012727 w 2297359"/>
                    <a:gd name="connsiteY481" fmla="*/ 403650 h 677522"/>
                    <a:gd name="connsiteX482" fmla="*/ 2001568 w 2297359"/>
                    <a:gd name="connsiteY482" fmla="*/ 411674 h 677522"/>
                    <a:gd name="connsiteX483" fmla="*/ 1993026 w 2297359"/>
                    <a:gd name="connsiteY483" fmla="*/ 407044 h 677522"/>
                    <a:gd name="connsiteX484" fmla="*/ 1951650 w 2297359"/>
                    <a:gd name="connsiteY484" fmla="*/ 429469 h 677522"/>
                    <a:gd name="connsiteX485" fmla="*/ 1966001 w 2297359"/>
                    <a:gd name="connsiteY485" fmla="*/ 437247 h 677522"/>
                    <a:gd name="connsiteX486" fmla="*/ 1954842 w 2297359"/>
                    <a:gd name="connsiteY486" fmla="*/ 445271 h 677522"/>
                    <a:gd name="connsiteX487" fmla="*/ 1938669 w 2297359"/>
                    <a:gd name="connsiteY487" fmla="*/ 436505 h 677522"/>
                    <a:gd name="connsiteX488" fmla="*/ 1897293 w 2297359"/>
                    <a:gd name="connsiteY488" fmla="*/ 458930 h 677522"/>
                    <a:gd name="connsiteX489" fmla="*/ 1919275 w 2297359"/>
                    <a:gd name="connsiteY489" fmla="*/ 470844 h 677522"/>
                    <a:gd name="connsiteX490" fmla="*/ 1908116 w 2297359"/>
                    <a:gd name="connsiteY490" fmla="*/ 478868 h 677522"/>
                    <a:gd name="connsiteX491" fmla="*/ 1884311 w 2297359"/>
                    <a:gd name="connsiteY491" fmla="*/ 465966 h 677522"/>
                    <a:gd name="connsiteX492" fmla="*/ 1842936 w 2297359"/>
                    <a:gd name="connsiteY492" fmla="*/ 488391 h 677522"/>
                    <a:gd name="connsiteX493" fmla="*/ 1869256 w 2297359"/>
                    <a:gd name="connsiteY493" fmla="*/ 502656 h 677522"/>
                    <a:gd name="connsiteX494" fmla="*/ 1855947 w 2297359"/>
                    <a:gd name="connsiteY494" fmla="*/ 509514 h 677522"/>
                    <a:gd name="connsiteX495" fmla="*/ 1829954 w 2297359"/>
                    <a:gd name="connsiteY495" fmla="*/ 495427 h 677522"/>
                    <a:gd name="connsiteX496" fmla="*/ 1788579 w 2297359"/>
                    <a:gd name="connsiteY496" fmla="*/ 517852 h 677522"/>
                    <a:gd name="connsiteX497" fmla="*/ 1813527 w 2297359"/>
                    <a:gd name="connsiteY497" fmla="*/ 531373 h 677522"/>
                    <a:gd name="connsiteX498" fmla="*/ 1800218 w 2297359"/>
                    <a:gd name="connsiteY498" fmla="*/ 538231 h 677522"/>
                    <a:gd name="connsiteX499" fmla="*/ 1775598 w 2297359"/>
                    <a:gd name="connsiteY499" fmla="*/ 524887 h 677522"/>
                    <a:gd name="connsiteX500" fmla="*/ 1734222 w 2297359"/>
                    <a:gd name="connsiteY500" fmla="*/ 547312 h 677522"/>
                    <a:gd name="connsiteX501" fmla="*/ 1757799 w 2297359"/>
                    <a:gd name="connsiteY501" fmla="*/ 560091 h 677522"/>
                    <a:gd name="connsiteX502" fmla="*/ 1744490 w 2297359"/>
                    <a:gd name="connsiteY502" fmla="*/ 566949 h 677522"/>
                    <a:gd name="connsiteX503" fmla="*/ 1721240 w 2297359"/>
                    <a:gd name="connsiteY503" fmla="*/ 554348 h 677522"/>
                    <a:gd name="connsiteX504" fmla="*/ 1679864 w 2297359"/>
                    <a:gd name="connsiteY504" fmla="*/ 576773 h 677522"/>
                    <a:gd name="connsiteX505" fmla="*/ 1695235 w 2297359"/>
                    <a:gd name="connsiteY505" fmla="*/ 585104 h 677522"/>
                    <a:gd name="connsiteX506" fmla="*/ 1679312 w 2297359"/>
                    <a:gd name="connsiteY506" fmla="*/ 590545 h 677522"/>
                    <a:gd name="connsiteX507" fmla="*/ 1666883 w 2297359"/>
                    <a:gd name="connsiteY507" fmla="*/ 583809 h 677522"/>
                    <a:gd name="connsiteX508" fmla="*/ 1625507 w 2297359"/>
                    <a:gd name="connsiteY508" fmla="*/ 606234 h 677522"/>
                    <a:gd name="connsiteX509" fmla="*/ 1628561 w 2297359"/>
                    <a:gd name="connsiteY509" fmla="*/ 607890 h 677522"/>
                    <a:gd name="connsiteX510" fmla="*/ 1612639 w 2297359"/>
                    <a:gd name="connsiteY510" fmla="*/ 613331 h 677522"/>
                    <a:gd name="connsiteX511" fmla="*/ 1612526 w 2297359"/>
                    <a:gd name="connsiteY511" fmla="*/ 613270 h 677522"/>
                    <a:gd name="connsiteX512" fmla="*/ 1612027 w 2297359"/>
                    <a:gd name="connsiteY512" fmla="*/ 613540 h 677522"/>
                    <a:gd name="connsiteX513" fmla="*/ 1563112 w 2297359"/>
                    <a:gd name="connsiteY513" fmla="*/ 630257 h 677522"/>
                    <a:gd name="connsiteX514" fmla="*/ 1542365 w 2297359"/>
                    <a:gd name="connsiteY514" fmla="*/ 634165 h 677522"/>
                    <a:gd name="connsiteX515" fmla="*/ 1503811 w 2297359"/>
                    <a:gd name="connsiteY515" fmla="*/ 613270 h 677522"/>
                    <a:gd name="connsiteX516" fmla="*/ 1462436 w 2297359"/>
                    <a:gd name="connsiteY516" fmla="*/ 635695 h 677522"/>
                    <a:gd name="connsiteX517" fmla="*/ 1480958 w 2297359"/>
                    <a:gd name="connsiteY517" fmla="*/ 645733 h 677522"/>
                    <a:gd name="connsiteX518" fmla="*/ 1461691 w 2297359"/>
                    <a:gd name="connsiteY518" fmla="*/ 649363 h 677522"/>
                    <a:gd name="connsiteX519" fmla="*/ 1449454 w 2297359"/>
                    <a:gd name="connsiteY519" fmla="*/ 642731 h 677522"/>
                    <a:gd name="connsiteX520" fmla="*/ 1424179 w 2297359"/>
                    <a:gd name="connsiteY520" fmla="*/ 656429 h 677522"/>
                    <a:gd name="connsiteX521" fmla="*/ 1381018 w 2297359"/>
                    <a:gd name="connsiteY521" fmla="*/ 664560 h 677522"/>
                    <a:gd name="connsiteX522" fmla="*/ 1340740 w 2297359"/>
                    <a:gd name="connsiteY522" fmla="*/ 642730 h 677522"/>
                    <a:gd name="connsiteX523" fmla="*/ 1299364 w 2297359"/>
                    <a:gd name="connsiteY523" fmla="*/ 665155 h 677522"/>
                    <a:gd name="connsiteX524" fmla="*/ 1308110 w 2297359"/>
                    <a:gd name="connsiteY524" fmla="*/ 669895 h 677522"/>
                    <a:gd name="connsiteX525" fmla="*/ 1260321 w 2297359"/>
                    <a:gd name="connsiteY525" fmla="*/ 672244 h 677522"/>
                    <a:gd name="connsiteX526" fmla="*/ 1273400 w 2297359"/>
                    <a:gd name="connsiteY526" fmla="*/ 665155 h 677522"/>
                    <a:gd name="connsiteX527" fmla="*/ 1232026 w 2297359"/>
                    <a:gd name="connsiteY527" fmla="*/ 642731 h 677522"/>
                    <a:gd name="connsiteX528" fmla="*/ 1190650 w 2297359"/>
                    <a:gd name="connsiteY528" fmla="*/ 665155 h 677522"/>
                    <a:gd name="connsiteX529" fmla="*/ 1208435 w 2297359"/>
                    <a:gd name="connsiteY529" fmla="*/ 674794 h 677522"/>
                    <a:gd name="connsiteX530" fmla="*/ 1184630 w 2297359"/>
                    <a:gd name="connsiteY530" fmla="*/ 675964 h 677522"/>
                    <a:gd name="connsiteX531" fmla="*/ 1177668 w 2297359"/>
                    <a:gd name="connsiteY531" fmla="*/ 672191 h 677522"/>
                    <a:gd name="connsiteX532" fmla="*/ 1169318 w 2297359"/>
                    <a:gd name="connsiteY532" fmla="*/ 676717 h 677522"/>
                    <a:gd name="connsiteX533" fmla="*/ 1152929 w 2297359"/>
                    <a:gd name="connsiteY533" fmla="*/ 677522 h 677522"/>
                    <a:gd name="connsiteX534" fmla="*/ 1143235 w 2297359"/>
                    <a:gd name="connsiteY534" fmla="*/ 676782 h 677522"/>
                    <a:gd name="connsiteX535" fmla="*/ 1164686 w 2297359"/>
                    <a:gd name="connsiteY535" fmla="*/ 665155 h 677522"/>
                    <a:gd name="connsiteX536" fmla="*/ 1123311 w 2297359"/>
                    <a:gd name="connsiteY536" fmla="*/ 642731 h 677522"/>
                    <a:gd name="connsiteX537" fmla="*/ 1081936 w 2297359"/>
                    <a:gd name="connsiteY537" fmla="*/ 665156 h 677522"/>
                    <a:gd name="connsiteX538" fmla="*/ 1096851 w 2297359"/>
                    <a:gd name="connsiteY538" fmla="*/ 673239 h 677522"/>
                    <a:gd name="connsiteX539" fmla="*/ 1047948 w 2297359"/>
                    <a:gd name="connsiteY539" fmla="*/ 669504 h 677522"/>
                    <a:gd name="connsiteX540" fmla="*/ 1055973 w 2297359"/>
                    <a:gd name="connsiteY540" fmla="*/ 665155 h 677522"/>
                    <a:gd name="connsiteX541" fmla="*/ 1014597 w 2297359"/>
                    <a:gd name="connsiteY541" fmla="*/ 642731 h 677522"/>
                    <a:gd name="connsiteX542" fmla="*/ 975419 w 2297359"/>
                    <a:gd name="connsiteY542" fmla="*/ 663965 h 677522"/>
                    <a:gd name="connsiteX543" fmla="*/ 940082 w 2297359"/>
                    <a:gd name="connsiteY543" fmla="*/ 661266 h 677522"/>
                    <a:gd name="connsiteX544" fmla="*/ 905883 w 2297359"/>
                    <a:gd name="connsiteY544" fmla="*/ 642731 h 677522"/>
                    <a:gd name="connsiteX545" fmla="*/ 890104 w 2297359"/>
                    <a:gd name="connsiteY545" fmla="*/ 651283 h 677522"/>
                    <a:gd name="connsiteX546" fmla="*/ 871308 w 2297359"/>
                    <a:gd name="connsiteY546" fmla="*/ 647398 h 677522"/>
                    <a:gd name="connsiteX547" fmla="*/ 892901 w 2297359"/>
                    <a:gd name="connsiteY547" fmla="*/ 635695 h 677522"/>
                    <a:gd name="connsiteX548" fmla="*/ 851526 w 2297359"/>
                    <a:gd name="connsiteY548" fmla="*/ 613270 h 677522"/>
                    <a:gd name="connsiteX549" fmla="*/ 811404 w 2297359"/>
                    <a:gd name="connsiteY549" fmla="*/ 635016 h 677522"/>
                    <a:gd name="connsiteX550" fmla="*/ 765395 w 2297359"/>
                    <a:gd name="connsiteY550" fmla="*/ 625506 h 677522"/>
                    <a:gd name="connsiteX551" fmla="*/ 742818 w 2297359"/>
                    <a:gd name="connsiteY551" fmla="*/ 613270 h 677522"/>
                    <a:gd name="connsiteX552" fmla="*/ 734332 w 2297359"/>
                    <a:gd name="connsiteY552" fmla="*/ 617870 h 677522"/>
                    <a:gd name="connsiteX553" fmla="*/ 718576 w 2297359"/>
                    <a:gd name="connsiteY553" fmla="*/ 612336 h 677522"/>
                    <a:gd name="connsiteX554" fmla="*/ 729835 w 2297359"/>
                    <a:gd name="connsiteY554" fmla="*/ 606234 h 677522"/>
                    <a:gd name="connsiteX555" fmla="*/ 688459 w 2297359"/>
                    <a:gd name="connsiteY555" fmla="*/ 583810 h 677522"/>
                    <a:gd name="connsiteX556" fmla="*/ 668362 w 2297359"/>
                    <a:gd name="connsiteY556" fmla="*/ 594702 h 677522"/>
                    <a:gd name="connsiteX557" fmla="*/ 652606 w 2297359"/>
                    <a:gd name="connsiteY557" fmla="*/ 589169 h 677522"/>
                    <a:gd name="connsiteX558" fmla="*/ 675477 w 2297359"/>
                    <a:gd name="connsiteY558" fmla="*/ 576773 h 677522"/>
                    <a:gd name="connsiteX559" fmla="*/ 634099 w 2297359"/>
                    <a:gd name="connsiteY559" fmla="*/ 554349 h 677522"/>
                    <a:gd name="connsiteX560" fmla="*/ 602393 w 2297359"/>
                    <a:gd name="connsiteY560" fmla="*/ 571535 h 677522"/>
                    <a:gd name="connsiteX561" fmla="*/ 586637 w 2297359"/>
                    <a:gd name="connsiteY561" fmla="*/ 566001 h 677522"/>
                    <a:gd name="connsiteX562" fmla="*/ 621118 w 2297359"/>
                    <a:gd name="connsiteY562" fmla="*/ 547313 h 677522"/>
                    <a:gd name="connsiteX563" fmla="*/ 579747 w 2297359"/>
                    <a:gd name="connsiteY563" fmla="*/ 524889 h 677522"/>
                    <a:gd name="connsiteX564" fmla="*/ 541496 w 2297359"/>
                    <a:gd name="connsiteY564" fmla="*/ 545620 h 677522"/>
                    <a:gd name="connsiteX565" fmla="*/ 528194 w 2297359"/>
                    <a:gd name="connsiteY565" fmla="*/ 538758 h 677522"/>
                    <a:gd name="connsiteX566" fmla="*/ 566766 w 2297359"/>
                    <a:gd name="connsiteY566" fmla="*/ 517853 h 677522"/>
                    <a:gd name="connsiteX567" fmla="*/ 525387 w 2297359"/>
                    <a:gd name="connsiteY567" fmla="*/ 495427 h 677522"/>
                    <a:gd name="connsiteX568" fmla="*/ 485797 w 2297359"/>
                    <a:gd name="connsiteY568" fmla="*/ 516885 h 677522"/>
                    <a:gd name="connsiteX569" fmla="*/ 472495 w 2297359"/>
                    <a:gd name="connsiteY569" fmla="*/ 510023 h 677522"/>
                    <a:gd name="connsiteX570" fmla="*/ 512407 w 2297359"/>
                    <a:gd name="connsiteY570" fmla="*/ 488391 h 677522"/>
                    <a:gd name="connsiteX571" fmla="*/ 471034 w 2297359"/>
                    <a:gd name="connsiteY571" fmla="*/ 465967 h 677522"/>
                    <a:gd name="connsiteX572" fmla="*/ 430101 w 2297359"/>
                    <a:gd name="connsiteY572" fmla="*/ 488151 h 677522"/>
                    <a:gd name="connsiteX573" fmla="*/ 416800 w 2297359"/>
                    <a:gd name="connsiteY573" fmla="*/ 481289 h 677522"/>
                    <a:gd name="connsiteX574" fmla="*/ 458053 w 2297359"/>
                    <a:gd name="connsiteY574" fmla="*/ 458931 h 677522"/>
                    <a:gd name="connsiteX575" fmla="*/ 416675 w 2297359"/>
                    <a:gd name="connsiteY575" fmla="*/ 436506 h 677522"/>
                    <a:gd name="connsiteX576" fmla="*/ 380909 w 2297359"/>
                    <a:gd name="connsiteY576" fmla="*/ 455892 h 677522"/>
                    <a:gd name="connsiteX577" fmla="*/ 369677 w 2297359"/>
                    <a:gd name="connsiteY577" fmla="*/ 447908 h 677522"/>
                    <a:gd name="connsiteX578" fmla="*/ 403694 w 2297359"/>
                    <a:gd name="connsiteY578" fmla="*/ 429470 h 677522"/>
                    <a:gd name="connsiteX579" fmla="*/ 362321 w 2297359"/>
                    <a:gd name="connsiteY579" fmla="*/ 407046 h 677522"/>
                    <a:gd name="connsiteX580" fmla="*/ 333878 w 2297359"/>
                    <a:gd name="connsiteY580" fmla="*/ 422461 h 677522"/>
                    <a:gd name="connsiteX581" fmla="*/ 322645 w 2297359"/>
                    <a:gd name="connsiteY581" fmla="*/ 414477 h 677522"/>
                    <a:gd name="connsiteX582" fmla="*/ 349337 w 2297359"/>
                    <a:gd name="connsiteY582" fmla="*/ 400010 h 677522"/>
                    <a:gd name="connsiteX583" fmla="*/ 307962 w 2297359"/>
                    <a:gd name="connsiteY583" fmla="*/ 377586 h 677522"/>
                    <a:gd name="connsiteX584" fmla="*/ 286846 w 2297359"/>
                    <a:gd name="connsiteY584" fmla="*/ 389030 h 677522"/>
                    <a:gd name="connsiteX585" fmla="*/ 284512 w 2297359"/>
                    <a:gd name="connsiteY585" fmla="*/ 387371 h 677522"/>
                    <a:gd name="connsiteX586" fmla="*/ 277058 w 2297359"/>
                    <a:gd name="connsiteY586" fmla="*/ 380263 h 677522"/>
                    <a:gd name="connsiteX587" fmla="*/ 294980 w 2297359"/>
                    <a:gd name="connsiteY587" fmla="*/ 370549 h 677522"/>
                    <a:gd name="connsiteX588" fmla="*/ 253606 w 2297359"/>
                    <a:gd name="connsiteY588" fmla="*/ 348125 h 677522"/>
                    <a:gd name="connsiteX589" fmla="*/ 247071 w 2297359"/>
                    <a:gd name="connsiteY589" fmla="*/ 351667 h 677522"/>
                    <a:gd name="connsiteX590" fmla="*/ 237662 w 2297359"/>
                    <a:gd name="connsiteY590" fmla="*/ 342694 h 677522"/>
                    <a:gd name="connsiteX591" fmla="*/ 240623 w 2297359"/>
                    <a:gd name="connsiteY591" fmla="*/ 341089 h 677522"/>
                    <a:gd name="connsiteX592" fmla="*/ 229863 w 2297359"/>
                    <a:gd name="connsiteY592" fmla="*/ 335258 h 677522"/>
                    <a:gd name="connsiteX593" fmla="*/ 195679 w 2297359"/>
                    <a:gd name="connsiteY593" fmla="*/ 302659 h 677522"/>
                    <a:gd name="connsiteX594" fmla="*/ 199247 w 2297359"/>
                    <a:gd name="connsiteY594" fmla="*/ 304593 h 677522"/>
                    <a:gd name="connsiteX595" fmla="*/ 240620 w 2297359"/>
                    <a:gd name="connsiteY595" fmla="*/ 282168 h 677522"/>
                    <a:gd name="connsiteX596" fmla="*/ 199245 w 2297359"/>
                    <a:gd name="connsiteY596" fmla="*/ 259744 h 677522"/>
                    <a:gd name="connsiteX597" fmla="*/ 169293 w 2297359"/>
                    <a:gd name="connsiteY597" fmla="*/ 275977 h 677522"/>
                    <a:gd name="connsiteX598" fmla="*/ 161566 w 2297359"/>
                    <a:gd name="connsiteY598" fmla="*/ 266095 h 677522"/>
                    <a:gd name="connsiteX599" fmla="*/ 186267 w 2297359"/>
                    <a:gd name="connsiteY599" fmla="*/ 252708 h 677522"/>
                    <a:gd name="connsiteX600" fmla="*/ 144887 w 2297359"/>
                    <a:gd name="connsiteY600" fmla="*/ 230283 h 677522"/>
                    <a:gd name="connsiteX601" fmla="*/ 136935 w 2297359"/>
                    <a:gd name="connsiteY601" fmla="*/ 234593 h 677522"/>
                    <a:gd name="connsiteX602" fmla="*/ 129207 w 2297359"/>
                    <a:gd name="connsiteY602" fmla="*/ 224710 h 677522"/>
                    <a:gd name="connsiteX603" fmla="*/ 131906 w 2297359"/>
                    <a:gd name="connsiteY603" fmla="*/ 223247 h 677522"/>
                    <a:gd name="connsiteX604" fmla="*/ 125237 w 2297359"/>
                    <a:gd name="connsiteY604" fmla="*/ 219633 h 677522"/>
                    <a:gd name="connsiteX605" fmla="*/ 106141 w 2297359"/>
                    <a:gd name="connsiteY605" fmla="*/ 195209 h 677522"/>
                    <a:gd name="connsiteX606" fmla="*/ 144887 w 2297359"/>
                    <a:gd name="connsiteY606" fmla="*/ 216211 h 677522"/>
                    <a:gd name="connsiteX607" fmla="*/ 186267 w 2297359"/>
                    <a:gd name="connsiteY607" fmla="*/ 193786 h 677522"/>
                    <a:gd name="connsiteX608" fmla="*/ 144890 w 2297359"/>
                    <a:gd name="connsiteY608" fmla="*/ 171362 h 677522"/>
                    <a:gd name="connsiteX609" fmla="*/ 104578 w 2297359"/>
                    <a:gd name="connsiteY609" fmla="*/ 193211 h 677522"/>
                    <a:gd name="connsiteX610" fmla="*/ 96850 w 2297359"/>
                    <a:gd name="connsiteY610" fmla="*/ 183326 h 677522"/>
                    <a:gd name="connsiteX611" fmla="*/ 131906 w 2297359"/>
                    <a:gd name="connsiteY611" fmla="*/ 164326 h 677522"/>
                    <a:gd name="connsiteX612" fmla="*/ 90533 w 2297359"/>
                    <a:gd name="connsiteY612" fmla="*/ 141902 h 677522"/>
                    <a:gd name="connsiteX613" fmla="*/ 74839 w 2297359"/>
                    <a:gd name="connsiteY613" fmla="*/ 150407 h 677522"/>
                    <a:gd name="connsiteX614" fmla="*/ 68740 w 2297359"/>
                    <a:gd name="connsiteY614" fmla="*/ 139640 h 677522"/>
                    <a:gd name="connsiteX615" fmla="*/ 77551 w 2297359"/>
                    <a:gd name="connsiteY615" fmla="*/ 134865 h 677522"/>
                    <a:gd name="connsiteX616" fmla="*/ 60933 w 2297359"/>
                    <a:gd name="connsiteY616" fmla="*/ 125858 h 677522"/>
                    <a:gd name="connsiteX617" fmla="*/ 67793 w 2297359"/>
                    <a:gd name="connsiteY617" fmla="*/ 81232 h 677522"/>
                    <a:gd name="connsiteX618" fmla="*/ 75907 w 2297359"/>
                    <a:gd name="connsiteY618" fmla="*/ 90907 h 677522"/>
                    <a:gd name="connsiteX619" fmla="*/ 49302 w 2297359"/>
                    <a:gd name="connsiteY619" fmla="*/ 105327 h 677522"/>
                    <a:gd name="connsiteX620" fmla="*/ 43203 w 2297359"/>
                    <a:gd name="connsiteY620" fmla="*/ 94560 h 677522"/>
                    <a:gd name="connsiteX621" fmla="*/ 2285690 w 2297359"/>
                    <a:gd name="connsiteY621" fmla="*/ 57592 h 677522"/>
                    <a:gd name="connsiteX622" fmla="*/ 2270017 w 2297359"/>
                    <a:gd name="connsiteY622" fmla="*/ 85798 h 677522"/>
                    <a:gd name="connsiteX623" fmla="*/ 2264813 w 2297359"/>
                    <a:gd name="connsiteY623" fmla="*/ 82978 h 677522"/>
                    <a:gd name="connsiteX624" fmla="*/ 2223436 w 2297359"/>
                    <a:gd name="connsiteY624" fmla="*/ 105402 h 677522"/>
                    <a:gd name="connsiteX625" fmla="*/ 2250863 w 2297359"/>
                    <a:gd name="connsiteY625" fmla="*/ 120268 h 677522"/>
                    <a:gd name="connsiteX626" fmla="*/ 2244854 w 2297359"/>
                    <a:gd name="connsiteY626" fmla="*/ 131083 h 677522"/>
                    <a:gd name="connsiteX627" fmla="*/ 2212779 w 2297359"/>
                    <a:gd name="connsiteY627" fmla="*/ 113698 h 677522"/>
                    <a:gd name="connsiteX628" fmla="*/ 2241253 w 2297359"/>
                    <a:gd name="connsiteY628" fmla="*/ 81675 h 677522"/>
                    <a:gd name="connsiteX629" fmla="*/ 2251831 w 2297359"/>
                    <a:gd name="connsiteY629" fmla="*/ 75942 h 677522"/>
                    <a:gd name="connsiteX630" fmla="*/ 2248133 w 2297359"/>
                    <a:gd name="connsiteY630" fmla="*/ 73938 h 677522"/>
                    <a:gd name="connsiteX631" fmla="*/ 2256576 w 2297359"/>
                    <a:gd name="connsiteY631" fmla="*/ 64443 h 677522"/>
                    <a:gd name="connsiteX632" fmla="*/ 2264813 w 2297359"/>
                    <a:gd name="connsiteY632" fmla="*/ 68907 h 677522"/>
                    <a:gd name="connsiteX633" fmla="*/ 2291929 w 2297359"/>
                    <a:gd name="connsiteY633" fmla="*/ 24684 h 677522"/>
                    <a:gd name="connsiteX634" fmla="*/ 2297359 w 2297359"/>
                    <a:gd name="connsiteY634" fmla="*/ 27628 h 677522"/>
                    <a:gd name="connsiteX635" fmla="*/ 2293272 w 2297359"/>
                    <a:gd name="connsiteY635" fmla="*/ 39484 h 677522"/>
                    <a:gd name="connsiteX636" fmla="*/ 2283486 w 2297359"/>
                    <a:gd name="connsiteY636" fmla="*/ 34180 h 677522"/>
                    <a:gd name="connsiteX637" fmla="*/ 8514 w 2297359"/>
                    <a:gd name="connsiteY637" fmla="*/ 24456 h 677522"/>
                    <a:gd name="connsiteX638" fmla="*/ 29897 w 2297359"/>
                    <a:gd name="connsiteY638" fmla="*/ 36045 h 677522"/>
                    <a:gd name="connsiteX639" fmla="*/ 51531 w 2297359"/>
                    <a:gd name="connsiteY639" fmla="*/ 61842 h 677522"/>
                    <a:gd name="connsiteX640" fmla="*/ 36175 w 2297359"/>
                    <a:gd name="connsiteY640" fmla="*/ 53520 h 677522"/>
                    <a:gd name="connsiteX641" fmla="*/ 23765 w 2297359"/>
                    <a:gd name="connsiteY641" fmla="*/ 60246 h 677522"/>
                    <a:gd name="connsiteX642" fmla="*/ 17666 w 2297359"/>
                    <a:gd name="connsiteY642" fmla="*/ 49479 h 677522"/>
                    <a:gd name="connsiteX643" fmla="*/ 23194 w 2297359"/>
                    <a:gd name="connsiteY643" fmla="*/ 46483 h 677522"/>
                    <a:gd name="connsiteX644" fmla="*/ 14593 w 2297359"/>
                    <a:gd name="connsiteY644" fmla="*/ 41822 h 677522"/>
                    <a:gd name="connsiteX645" fmla="*/ 247 w 2297359"/>
                    <a:gd name="connsiteY645" fmla="*/ 0 h 677522"/>
                    <a:gd name="connsiteX646" fmla="*/ 1701 w 2297359"/>
                    <a:gd name="connsiteY646" fmla="*/ 2425 h 677522"/>
                    <a:gd name="connsiteX647" fmla="*/ 7962 w 2297359"/>
                    <a:gd name="connsiteY647" fmla="*/ 9890 h 677522"/>
                    <a:gd name="connsiteX648" fmla="*/ 4141 w 2297359"/>
                    <a:gd name="connsiteY648" fmla="*/ 11961 h 677522"/>
                    <a:gd name="connsiteX649" fmla="*/ 0 w 2297359"/>
                    <a:gd name="connsiteY649" fmla="*/ 133 h 677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</a:cxnLst>
                  <a:rect l="l" t="t" r="r" b="b"/>
                  <a:pathLst>
                    <a:path w="2297359" h="677522">
                      <a:moveTo>
                        <a:pt x="1068955" y="613270"/>
                      </a:moveTo>
                      <a:lnTo>
                        <a:pt x="1027579" y="635695"/>
                      </a:lnTo>
                      <a:lnTo>
                        <a:pt x="1068954" y="658119"/>
                      </a:lnTo>
                      <a:lnTo>
                        <a:pt x="1110329" y="635694"/>
                      </a:lnTo>
                      <a:close/>
                      <a:moveTo>
                        <a:pt x="960240" y="613270"/>
                      </a:moveTo>
                      <a:lnTo>
                        <a:pt x="918865" y="635695"/>
                      </a:lnTo>
                      <a:lnTo>
                        <a:pt x="960240" y="658120"/>
                      </a:lnTo>
                      <a:lnTo>
                        <a:pt x="1001617" y="635695"/>
                      </a:lnTo>
                      <a:close/>
                      <a:moveTo>
                        <a:pt x="1395097" y="613270"/>
                      </a:moveTo>
                      <a:lnTo>
                        <a:pt x="1353722" y="635694"/>
                      </a:lnTo>
                      <a:lnTo>
                        <a:pt x="1395098" y="658119"/>
                      </a:lnTo>
                      <a:lnTo>
                        <a:pt x="1436472" y="635695"/>
                      </a:lnTo>
                      <a:close/>
                      <a:moveTo>
                        <a:pt x="1286383" y="613270"/>
                      </a:moveTo>
                      <a:lnTo>
                        <a:pt x="1245007" y="635694"/>
                      </a:lnTo>
                      <a:lnTo>
                        <a:pt x="1286382" y="658119"/>
                      </a:lnTo>
                      <a:lnTo>
                        <a:pt x="1327758" y="635694"/>
                      </a:lnTo>
                      <a:close/>
                      <a:moveTo>
                        <a:pt x="1177668" y="613270"/>
                      </a:moveTo>
                      <a:lnTo>
                        <a:pt x="1136293" y="635695"/>
                      </a:lnTo>
                      <a:lnTo>
                        <a:pt x="1177668" y="658119"/>
                      </a:lnTo>
                      <a:lnTo>
                        <a:pt x="1219044" y="635694"/>
                      </a:lnTo>
                      <a:close/>
                      <a:moveTo>
                        <a:pt x="1123311" y="583810"/>
                      </a:moveTo>
                      <a:lnTo>
                        <a:pt x="1081937" y="606234"/>
                      </a:lnTo>
                      <a:lnTo>
                        <a:pt x="1123311" y="628658"/>
                      </a:lnTo>
                      <a:lnTo>
                        <a:pt x="1164686" y="606234"/>
                      </a:lnTo>
                      <a:close/>
                      <a:moveTo>
                        <a:pt x="1014598" y="583810"/>
                      </a:moveTo>
                      <a:lnTo>
                        <a:pt x="973222" y="606234"/>
                      </a:lnTo>
                      <a:lnTo>
                        <a:pt x="1014598" y="628659"/>
                      </a:lnTo>
                      <a:lnTo>
                        <a:pt x="1055973" y="606234"/>
                      </a:lnTo>
                      <a:close/>
                      <a:moveTo>
                        <a:pt x="905884" y="583810"/>
                      </a:moveTo>
                      <a:lnTo>
                        <a:pt x="864508" y="606234"/>
                      </a:lnTo>
                      <a:lnTo>
                        <a:pt x="905883" y="628659"/>
                      </a:lnTo>
                      <a:lnTo>
                        <a:pt x="947258" y="606234"/>
                      </a:lnTo>
                      <a:close/>
                      <a:moveTo>
                        <a:pt x="797174" y="583810"/>
                      </a:moveTo>
                      <a:lnTo>
                        <a:pt x="755798" y="606234"/>
                      </a:lnTo>
                      <a:lnTo>
                        <a:pt x="797175" y="628659"/>
                      </a:lnTo>
                      <a:lnTo>
                        <a:pt x="838545" y="606235"/>
                      </a:lnTo>
                      <a:close/>
                      <a:moveTo>
                        <a:pt x="1558168" y="583809"/>
                      </a:moveTo>
                      <a:lnTo>
                        <a:pt x="1516792" y="606234"/>
                      </a:lnTo>
                      <a:lnTo>
                        <a:pt x="1558168" y="628658"/>
                      </a:lnTo>
                      <a:lnTo>
                        <a:pt x="1599543" y="606234"/>
                      </a:lnTo>
                      <a:close/>
                      <a:moveTo>
                        <a:pt x="1449454" y="583809"/>
                      </a:moveTo>
                      <a:lnTo>
                        <a:pt x="1408078" y="606234"/>
                      </a:lnTo>
                      <a:lnTo>
                        <a:pt x="1449454" y="628659"/>
                      </a:lnTo>
                      <a:lnTo>
                        <a:pt x="1490829" y="606234"/>
                      </a:lnTo>
                      <a:close/>
                      <a:moveTo>
                        <a:pt x="1340740" y="583809"/>
                      </a:moveTo>
                      <a:lnTo>
                        <a:pt x="1299364" y="606234"/>
                      </a:lnTo>
                      <a:lnTo>
                        <a:pt x="1340740" y="628658"/>
                      </a:lnTo>
                      <a:lnTo>
                        <a:pt x="1382115" y="606234"/>
                      </a:lnTo>
                      <a:close/>
                      <a:moveTo>
                        <a:pt x="1232026" y="583809"/>
                      </a:moveTo>
                      <a:lnTo>
                        <a:pt x="1190651" y="606234"/>
                      </a:lnTo>
                      <a:lnTo>
                        <a:pt x="1232026" y="628658"/>
                      </a:lnTo>
                      <a:lnTo>
                        <a:pt x="1273401" y="606234"/>
                      </a:lnTo>
                      <a:close/>
                      <a:moveTo>
                        <a:pt x="742818" y="554349"/>
                      </a:moveTo>
                      <a:lnTo>
                        <a:pt x="701441" y="576773"/>
                      </a:lnTo>
                      <a:lnTo>
                        <a:pt x="742818" y="599198"/>
                      </a:lnTo>
                      <a:lnTo>
                        <a:pt x="784193" y="576773"/>
                      </a:lnTo>
                      <a:close/>
                      <a:moveTo>
                        <a:pt x="1068955" y="554349"/>
                      </a:moveTo>
                      <a:lnTo>
                        <a:pt x="1027579" y="576773"/>
                      </a:lnTo>
                      <a:lnTo>
                        <a:pt x="1068955" y="599198"/>
                      </a:lnTo>
                      <a:lnTo>
                        <a:pt x="1110330" y="576773"/>
                      </a:lnTo>
                      <a:close/>
                      <a:moveTo>
                        <a:pt x="960240" y="554349"/>
                      </a:moveTo>
                      <a:lnTo>
                        <a:pt x="918865" y="576773"/>
                      </a:lnTo>
                      <a:lnTo>
                        <a:pt x="960240" y="599198"/>
                      </a:lnTo>
                      <a:lnTo>
                        <a:pt x="1001616" y="576773"/>
                      </a:lnTo>
                      <a:close/>
                      <a:moveTo>
                        <a:pt x="1612526" y="554348"/>
                      </a:moveTo>
                      <a:lnTo>
                        <a:pt x="1571150" y="576773"/>
                      </a:lnTo>
                      <a:lnTo>
                        <a:pt x="1612525" y="599198"/>
                      </a:lnTo>
                      <a:lnTo>
                        <a:pt x="1653901" y="576773"/>
                      </a:lnTo>
                      <a:close/>
                      <a:moveTo>
                        <a:pt x="1395097" y="554348"/>
                      </a:moveTo>
                      <a:lnTo>
                        <a:pt x="1353721" y="576773"/>
                      </a:lnTo>
                      <a:lnTo>
                        <a:pt x="1395096" y="599198"/>
                      </a:lnTo>
                      <a:lnTo>
                        <a:pt x="1436472" y="576773"/>
                      </a:lnTo>
                      <a:close/>
                      <a:moveTo>
                        <a:pt x="1286382" y="554348"/>
                      </a:moveTo>
                      <a:lnTo>
                        <a:pt x="1245008" y="576773"/>
                      </a:lnTo>
                      <a:lnTo>
                        <a:pt x="1286383" y="599198"/>
                      </a:lnTo>
                      <a:lnTo>
                        <a:pt x="1327758" y="576773"/>
                      </a:lnTo>
                      <a:close/>
                      <a:moveTo>
                        <a:pt x="1177669" y="554348"/>
                      </a:moveTo>
                      <a:lnTo>
                        <a:pt x="1136293" y="576773"/>
                      </a:lnTo>
                      <a:lnTo>
                        <a:pt x="1177668" y="599198"/>
                      </a:lnTo>
                      <a:lnTo>
                        <a:pt x="1219044" y="576773"/>
                      </a:lnTo>
                      <a:close/>
                      <a:moveTo>
                        <a:pt x="851526" y="554348"/>
                      </a:moveTo>
                      <a:lnTo>
                        <a:pt x="810150" y="576773"/>
                      </a:lnTo>
                      <a:lnTo>
                        <a:pt x="851527" y="599199"/>
                      </a:lnTo>
                      <a:lnTo>
                        <a:pt x="892901" y="576773"/>
                      </a:lnTo>
                      <a:close/>
                      <a:moveTo>
                        <a:pt x="1503811" y="554348"/>
                      </a:moveTo>
                      <a:lnTo>
                        <a:pt x="1462435" y="576773"/>
                      </a:lnTo>
                      <a:lnTo>
                        <a:pt x="1503810" y="599198"/>
                      </a:lnTo>
                      <a:lnTo>
                        <a:pt x="1545186" y="576773"/>
                      </a:lnTo>
                      <a:close/>
                      <a:moveTo>
                        <a:pt x="1232026" y="524888"/>
                      </a:moveTo>
                      <a:lnTo>
                        <a:pt x="1190651" y="547313"/>
                      </a:lnTo>
                      <a:lnTo>
                        <a:pt x="1232026" y="569737"/>
                      </a:lnTo>
                      <a:lnTo>
                        <a:pt x="1273400" y="547313"/>
                      </a:lnTo>
                      <a:close/>
                      <a:moveTo>
                        <a:pt x="1014598" y="524888"/>
                      </a:moveTo>
                      <a:lnTo>
                        <a:pt x="973222" y="547313"/>
                      </a:lnTo>
                      <a:lnTo>
                        <a:pt x="1014598" y="569737"/>
                      </a:lnTo>
                      <a:lnTo>
                        <a:pt x="1055973" y="547313"/>
                      </a:lnTo>
                      <a:close/>
                      <a:moveTo>
                        <a:pt x="797175" y="524888"/>
                      </a:moveTo>
                      <a:lnTo>
                        <a:pt x="755800" y="547313"/>
                      </a:lnTo>
                      <a:lnTo>
                        <a:pt x="797173" y="569738"/>
                      </a:lnTo>
                      <a:lnTo>
                        <a:pt x="838544" y="547313"/>
                      </a:lnTo>
                      <a:close/>
                      <a:moveTo>
                        <a:pt x="688457" y="524888"/>
                      </a:moveTo>
                      <a:lnTo>
                        <a:pt x="647082" y="547313"/>
                      </a:lnTo>
                      <a:lnTo>
                        <a:pt x="688459" y="569738"/>
                      </a:lnTo>
                      <a:lnTo>
                        <a:pt x="729835" y="547313"/>
                      </a:lnTo>
                      <a:close/>
                      <a:moveTo>
                        <a:pt x="1340740" y="524888"/>
                      </a:moveTo>
                      <a:lnTo>
                        <a:pt x="1299364" y="547313"/>
                      </a:lnTo>
                      <a:lnTo>
                        <a:pt x="1340739" y="569737"/>
                      </a:lnTo>
                      <a:lnTo>
                        <a:pt x="1382115" y="547312"/>
                      </a:lnTo>
                      <a:close/>
                      <a:moveTo>
                        <a:pt x="1123312" y="524888"/>
                      </a:moveTo>
                      <a:lnTo>
                        <a:pt x="1081937" y="547313"/>
                      </a:lnTo>
                      <a:lnTo>
                        <a:pt x="1123312" y="569738"/>
                      </a:lnTo>
                      <a:lnTo>
                        <a:pt x="1164687" y="547313"/>
                      </a:lnTo>
                      <a:close/>
                      <a:moveTo>
                        <a:pt x="1666883" y="524887"/>
                      </a:moveTo>
                      <a:lnTo>
                        <a:pt x="1625507" y="547313"/>
                      </a:lnTo>
                      <a:lnTo>
                        <a:pt x="1666882" y="569737"/>
                      </a:lnTo>
                      <a:lnTo>
                        <a:pt x="1708258" y="547312"/>
                      </a:lnTo>
                      <a:close/>
                      <a:moveTo>
                        <a:pt x="1558168" y="524887"/>
                      </a:moveTo>
                      <a:lnTo>
                        <a:pt x="1516792" y="547312"/>
                      </a:lnTo>
                      <a:lnTo>
                        <a:pt x="1558168" y="569737"/>
                      </a:lnTo>
                      <a:lnTo>
                        <a:pt x="1599543" y="547313"/>
                      </a:lnTo>
                      <a:close/>
                      <a:moveTo>
                        <a:pt x="1449454" y="524887"/>
                      </a:moveTo>
                      <a:lnTo>
                        <a:pt x="1408078" y="547313"/>
                      </a:lnTo>
                      <a:lnTo>
                        <a:pt x="1449453" y="569737"/>
                      </a:lnTo>
                      <a:lnTo>
                        <a:pt x="1490829" y="547312"/>
                      </a:lnTo>
                      <a:close/>
                      <a:moveTo>
                        <a:pt x="905882" y="524887"/>
                      </a:moveTo>
                      <a:lnTo>
                        <a:pt x="864508" y="547313"/>
                      </a:lnTo>
                      <a:lnTo>
                        <a:pt x="905883" y="569738"/>
                      </a:lnTo>
                      <a:lnTo>
                        <a:pt x="947258" y="547313"/>
                      </a:lnTo>
                      <a:close/>
                      <a:moveTo>
                        <a:pt x="634101" y="495429"/>
                      </a:moveTo>
                      <a:lnTo>
                        <a:pt x="592729" y="517853"/>
                      </a:lnTo>
                      <a:lnTo>
                        <a:pt x="634099" y="540277"/>
                      </a:lnTo>
                      <a:lnTo>
                        <a:pt x="675474" y="517852"/>
                      </a:lnTo>
                      <a:close/>
                      <a:moveTo>
                        <a:pt x="1286383" y="495427"/>
                      </a:moveTo>
                      <a:lnTo>
                        <a:pt x="1245008" y="517852"/>
                      </a:lnTo>
                      <a:lnTo>
                        <a:pt x="1286382" y="540277"/>
                      </a:lnTo>
                      <a:lnTo>
                        <a:pt x="1327758" y="517852"/>
                      </a:lnTo>
                      <a:close/>
                      <a:moveTo>
                        <a:pt x="1177669" y="495427"/>
                      </a:moveTo>
                      <a:lnTo>
                        <a:pt x="1136294" y="517852"/>
                      </a:lnTo>
                      <a:lnTo>
                        <a:pt x="1177669" y="540277"/>
                      </a:lnTo>
                      <a:lnTo>
                        <a:pt x="1219044" y="517852"/>
                      </a:lnTo>
                      <a:close/>
                      <a:moveTo>
                        <a:pt x="1068955" y="495427"/>
                      </a:moveTo>
                      <a:lnTo>
                        <a:pt x="1027579" y="517852"/>
                      </a:lnTo>
                      <a:lnTo>
                        <a:pt x="1068955" y="540277"/>
                      </a:lnTo>
                      <a:lnTo>
                        <a:pt x="1110330" y="517852"/>
                      </a:lnTo>
                      <a:close/>
                      <a:moveTo>
                        <a:pt x="851526" y="495427"/>
                      </a:moveTo>
                      <a:lnTo>
                        <a:pt x="810151" y="517852"/>
                      </a:lnTo>
                      <a:lnTo>
                        <a:pt x="851526" y="540277"/>
                      </a:lnTo>
                      <a:lnTo>
                        <a:pt x="892901" y="517852"/>
                      </a:lnTo>
                      <a:close/>
                      <a:moveTo>
                        <a:pt x="742818" y="495427"/>
                      </a:moveTo>
                      <a:lnTo>
                        <a:pt x="701440" y="517852"/>
                      </a:lnTo>
                      <a:lnTo>
                        <a:pt x="742816" y="540277"/>
                      </a:lnTo>
                      <a:lnTo>
                        <a:pt x="784194" y="517852"/>
                      </a:lnTo>
                      <a:close/>
                      <a:moveTo>
                        <a:pt x="1721240" y="495427"/>
                      </a:moveTo>
                      <a:lnTo>
                        <a:pt x="1679865" y="517852"/>
                      </a:lnTo>
                      <a:lnTo>
                        <a:pt x="1721240" y="540276"/>
                      </a:lnTo>
                      <a:lnTo>
                        <a:pt x="1762615" y="517852"/>
                      </a:lnTo>
                      <a:close/>
                      <a:moveTo>
                        <a:pt x="1612525" y="495427"/>
                      </a:moveTo>
                      <a:lnTo>
                        <a:pt x="1571150" y="517852"/>
                      </a:lnTo>
                      <a:lnTo>
                        <a:pt x="1612525" y="540277"/>
                      </a:lnTo>
                      <a:lnTo>
                        <a:pt x="1653901" y="517852"/>
                      </a:lnTo>
                      <a:close/>
                      <a:moveTo>
                        <a:pt x="1503811" y="495427"/>
                      </a:moveTo>
                      <a:lnTo>
                        <a:pt x="1462436" y="517852"/>
                      </a:lnTo>
                      <a:lnTo>
                        <a:pt x="1503810" y="540276"/>
                      </a:lnTo>
                      <a:lnTo>
                        <a:pt x="1545186" y="517851"/>
                      </a:lnTo>
                      <a:close/>
                      <a:moveTo>
                        <a:pt x="1395097" y="495427"/>
                      </a:moveTo>
                      <a:lnTo>
                        <a:pt x="1353722" y="517852"/>
                      </a:lnTo>
                      <a:lnTo>
                        <a:pt x="1395096" y="540277"/>
                      </a:lnTo>
                      <a:lnTo>
                        <a:pt x="1436472" y="517851"/>
                      </a:lnTo>
                      <a:close/>
                      <a:moveTo>
                        <a:pt x="960240" y="495427"/>
                      </a:moveTo>
                      <a:lnTo>
                        <a:pt x="918865" y="517852"/>
                      </a:lnTo>
                      <a:lnTo>
                        <a:pt x="960241" y="540277"/>
                      </a:lnTo>
                      <a:lnTo>
                        <a:pt x="1001616" y="517852"/>
                      </a:lnTo>
                      <a:close/>
                      <a:moveTo>
                        <a:pt x="688460" y="465967"/>
                      </a:moveTo>
                      <a:lnTo>
                        <a:pt x="647082" y="488392"/>
                      </a:lnTo>
                      <a:lnTo>
                        <a:pt x="688458" y="510816"/>
                      </a:lnTo>
                      <a:lnTo>
                        <a:pt x="729835" y="488391"/>
                      </a:lnTo>
                      <a:close/>
                      <a:moveTo>
                        <a:pt x="579743" y="465967"/>
                      </a:moveTo>
                      <a:lnTo>
                        <a:pt x="538370" y="488392"/>
                      </a:lnTo>
                      <a:lnTo>
                        <a:pt x="579747" y="510817"/>
                      </a:lnTo>
                      <a:lnTo>
                        <a:pt x="621121" y="488392"/>
                      </a:lnTo>
                      <a:close/>
                      <a:moveTo>
                        <a:pt x="905884" y="465967"/>
                      </a:moveTo>
                      <a:lnTo>
                        <a:pt x="864508" y="488392"/>
                      </a:lnTo>
                      <a:lnTo>
                        <a:pt x="905883" y="510816"/>
                      </a:lnTo>
                      <a:lnTo>
                        <a:pt x="947258" y="488391"/>
                      </a:lnTo>
                      <a:close/>
                      <a:moveTo>
                        <a:pt x="797174" y="465967"/>
                      </a:moveTo>
                      <a:lnTo>
                        <a:pt x="755802" y="488392"/>
                      </a:lnTo>
                      <a:lnTo>
                        <a:pt x="797174" y="510816"/>
                      </a:lnTo>
                      <a:lnTo>
                        <a:pt x="838545" y="488392"/>
                      </a:lnTo>
                      <a:close/>
                      <a:moveTo>
                        <a:pt x="1775598" y="465966"/>
                      </a:moveTo>
                      <a:lnTo>
                        <a:pt x="1734222" y="488391"/>
                      </a:lnTo>
                      <a:lnTo>
                        <a:pt x="1775596" y="510815"/>
                      </a:lnTo>
                      <a:lnTo>
                        <a:pt x="1816972" y="488391"/>
                      </a:lnTo>
                      <a:close/>
                      <a:moveTo>
                        <a:pt x="1558168" y="465966"/>
                      </a:moveTo>
                      <a:lnTo>
                        <a:pt x="1516792" y="488391"/>
                      </a:lnTo>
                      <a:lnTo>
                        <a:pt x="1558168" y="510816"/>
                      </a:lnTo>
                      <a:lnTo>
                        <a:pt x="1599543" y="488390"/>
                      </a:lnTo>
                      <a:close/>
                      <a:moveTo>
                        <a:pt x="1449454" y="465966"/>
                      </a:moveTo>
                      <a:lnTo>
                        <a:pt x="1408079" y="488391"/>
                      </a:lnTo>
                      <a:lnTo>
                        <a:pt x="1449454" y="510816"/>
                      </a:lnTo>
                      <a:lnTo>
                        <a:pt x="1490829" y="488390"/>
                      </a:lnTo>
                      <a:close/>
                      <a:moveTo>
                        <a:pt x="1340740" y="465966"/>
                      </a:moveTo>
                      <a:lnTo>
                        <a:pt x="1299365" y="488391"/>
                      </a:lnTo>
                      <a:lnTo>
                        <a:pt x="1340739" y="510816"/>
                      </a:lnTo>
                      <a:lnTo>
                        <a:pt x="1382116" y="488390"/>
                      </a:lnTo>
                      <a:close/>
                      <a:moveTo>
                        <a:pt x="1014597" y="465966"/>
                      </a:moveTo>
                      <a:lnTo>
                        <a:pt x="973222" y="488391"/>
                      </a:lnTo>
                      <a:lnTo>
                        <a:pt x="1014598" y="510816"/>
                      </a:lnTo>
                      <a:lnTo>
                        <a:pt x="1055973" y="488391"/>
                      </a:lnTo>
                      <a:close/>
                      <a:moveTo>
                        <a:pt x="1666883" y="465966"/>
                      </a:moveTo>
                      <a:lnTo>
                        <a:pt x="1625507" y="488390"/>
                      </a:lnTo>
                      <a:lnTo>
                        <a:pt x="1666883" y="510816"/>
                      </a:lnTo>
                      <a:lnTo>
                        <a:pt x="1708258" y="488390"/>
                      </a:lnTo>
                      <a:close/>
                      <a:moveTo>
                        <a:pt x="742818" y="436507"/>
                      </a:moveTo>
                      <a:lnTo>
                        <a:pt x="701444" y="458931"/>
                      </a:lnTo>
                      <a:lnTo>
                        <a:pt x="742818" y="481355"/>
                      </a:lnTo>
                      <a:lnTo>
                        <a:pt x="784193" y="458930"/>
                      </a:lnTo>
                      <a:close/>
                      <a:moveTo>
                        <a:pt x="525389" y="436507"/>
                      </a:moveTo>
                      <a:lnTo>
                        <a:pt x="484015" y="458931"/>
                      </a:lnTo>
                      <a:lnTo>
                        <a:pt x="525386" y="481355"/>
                      </a:lnTo>
                      <a:lnTo>
                        <a:pt x="566763" y="458931"/>
                      </a:lnTo>
                      <a:close/>
                      <a:moveTo>
                        <a:pt x="634099" y="436506"/>
                      </a:moveTo>
                      <a:lnTo>
                        <a:pt x="592727" y="458931"/>
                      </a:lnTo>
                      <a:lnTo>
                        <a:pt x="634101" y="481356"/>
                      </a:lnTo>
                      <a:lnTo>
                        <a:pt x="675477" y="458931"/>
                      </a:lnTo>
                      <a:close/>
                      <a:moveTo>
                        <a:pt x="1829954" y="436505"/>
                      </a:moveTo>
                      <a:lnTo>
                        <a:pt x="1788579" y="458930"/>
                      </a:lnTo>
                      <a:lnTo>
                        <a:pt x="1829954" y="481355"/>
                      </a:lnTo>
                      <a:lnTo>
                        <a:pt x="1871330" y="458930"/>
                      </a:lnTo>
                      <a:close/>
                      <a:moveTo>
                        <a:pt x="1721240" y="436505"/>
                      </a:moveTo>
                      <a:lnTo>
                        <a:pt x="1679864" y="458930"/>
                      </a:lnTo>
                      <a:lnTo>
                        <a:pt x="1721240" y="481355"/>
                      </a:lnTo>
                      <a:lnTo>
                        <a:pt x="1762615" y="458930"/>
                      </a:lnTo>
                      <a:close/>
                      <a:moveTo>
                        <a:pt x="1612526" y="436505"/>
                      </a:moveTo>
                      <a:lnTo>
                        <a:pt x="1571150" y="458930"/>
                      </a:lnTo>
                      <a:lnTo>
                        <a:pt x="1612525" y="481355"/>
                      </a:lnTo>
                      <a:lnTo>
                        <a:pt x="1653901" y="458930"/>
                      </a:lnTo>
                      <a:close/>
                      <a:moveTo>
                        <a:pt x="579747" y="407046"/>
                      </a:moveTo>
                      <a:lnTo>
                        <a:pt x="538370" y="429471"/>
                      </a:lnTo>
                      <a:lnTo>
                        <a:pt x="579743" y="451895"/>
                      </a:lnTo>
                      <a:lnTo>
                        <a:pt x="621118" y="429470"/>
                      </a:lnTo>
                      <a:close/>
                      <a:moveTo>
                        <a:pt x="471030" y="407046"/>
                      </a:moveTo>
                      <a:lnTo>
                        <a:pt x="429656" y="429470"/>
                      </a:lnTo>
                      <a:lnTo>
                        <a:pt x="471031" y="451895"/>
                      </a:lnTo>
                      <a:lnTo>
                        <a:pt x="512407" y="429471"/>
                      </a:lnTo>
                      <a:close/>
                      <a:moveTo>
                        <a:pt x="1666882" y="407045"/>
                      </a:moveTo>
                      <a:lnTo>
                        <a:pt x="1625507" y="429469"/>
                      </a:lnTo>
                      <a:lnTo>
                        <a:pt x="1666882" y="451894"/>
                      </a:lnTo>
                      <a:lnTo>
                        <a:pt x="1708258" y="429469"/>
                      </a:lnTo>
                      <a:close/>
                      <a:moveTo>
                        <a:pt x="1884312" y="407044"/>
                      </a:moveTo>
                      <a:lnTo>
                        <a:pt x="1842936" y="429469"/>
                      </a:lnTo>
                      <a:lnTo>
                        <a:pt x="1884310" y="451894"/>
                      </a:lnTo>
                      <a:lnTo>
                        <a:pt x="1925686" y="429469"/>
                      </a:lnTo>
                      <a:close/>
                      <a:moveTo>
                        <a:pt x="1775597" y="407044"/>
                      </a:moveTo>
                      <a:lnTo>
                        <a:pt x="1734222" y="429469"/>
                      </a:lnTo>
                      <a:lnTo>
                        <a:pt x="1775597" y="451894"/>
                      </a:lnTo>
                      <a:lnTo>
                        <a:pt x="1816972" y="429469"/>
                      </a:lnTo>
                      <a:close/>
                      <a:moveTo>
                        <a:pt x="416675" y="377586"/>
                      </a:moveTo>
                      <a:lnTo>
                        <a:pt x="375303" y="400010"/>
                      </a:lnTo>
                      <a:lnTo>
                        <a:pt x="416675" y="422435"/>
                      </a:lnTo>
                      <a:lnTo>
                        <a:pt x="458050" y="400010"/>
                      </a:lnTo>
                      <a:close/>
                      <a:moveTo>
                        <a:pt x="525387" y="377585"/>
                      </a:moveTo>
                      <a:lnTo>
                        <a:pt x="484013" y="400010"/>
                      </a:lnTo>
                      <a:lnTo>
                        <a:pt x="525387" y="422435"/>
                      </a:lnTo>
                      <a:lnTo>
                        <a:pt x="566763" y="400010"/>
                      </a:lnTo>
                      <a:close/>
                      <a:moveTo>
                        <a:pt x="1829954" y="377584"/>
                      </a:moveTo>
                      <a:lnTo>
                        <a:pt x="1788578" y="400009"/>
                      </a:lnTo>
                      <a:lnTo>
                        <a:pt x="1829954" y="422434"/>
                      </a:lnTo>
                      <a:lnTo>
                        <a:pt x="1871330" y="400009"/>
                      </a:lnTo>
                      <a:close/>
                      <a:moveTo>
                        <a:pt x="1938669" y="377584"/>
                      </a:moveTo>
                      <a:lnTo>
                        <a:pt x="1897294" y="400008"/>
                      </a:lnTo>
                      <a:lnTo>
                        <a:pt x="1938669" y="422433"/>
                      </a:lnTo>
                      <a:lnTo>
                        <a:pt x="1980044" y="400008"/>
                      </a:lnTo>
                      <a:close/>
                      <a:moveTo>
                        <a:pt x="362320" y="348125"/>
                      </a:moveTo>
                      <a:lnTo>
                        <a:pt x="320945" y="370549"/>
                      </a:lnTo>
                      <a:lnTo>
                        <a:pt x="362321" y="392974"/>
                      </a:lnTo>
                      <a:lnTo>
                        <a:pt x="403694" y="370550"/>
                      </a:lnTo>
                      <a:close/>
                      <a:moveTo>
                        <a:pt x="471035" y="348125"/>
                      </a:moveTo>
                      <a:lnTo>
                        <a:pt x="429656" y="370550"/>
                      </a:lnTo>
                      <a:lnTo>
                        <a:pt x="471030" y="392974"/>
                      </a:lnTo>
                      <a:lnTo>
                        <a:pt x="512407" y="370549"/>
                      </a:lnTo>
                      <a:close/>
                      <a:moveTo>
                        <a:pt x="1884311" y="348123"/>
                      </a:moveTo>
                      <a:lnTo>
                        <a:pt x="1842936" y="370548"/>
                      </a:lnTo>
                      <a:lnTo>
                        <a:pt x="1884312" y="392973"/>
                      </a:lnTo>
                      <a:lnTo>
                        <a:pt x="1925688" y="370548"/>
                      </a:lnTo>
                      <a:close/>
                      <a:moveTo>
                        <a:pt x="1993026" y="348123"/>
                      </a:moveTo>
                      <a:lnTo>
                        <a:pt x="1951650" y="370548"/>
                      </a:lnTo>
                      <a:lnTo>
                        <a:pt x="1993026" y="392973"/>
                      </a:lnTo>
                      <a:lnTo>
                        <a:pt x="2034402" y="370548"/>
                      </a:lnTo>
                      <a:close/>
                      <a:moveTo>
                        <a:pt x="307961" y="318665"/>
                      </a:moveTo>
                      <a:lnTo>
                        <a:pt x="266586" y="341089"/>
                      </a:lnTo>
                      <a:lnTo>
                        <a:pt x="307962" y="363513"/>
                      </a:lnTo>
                      <a:lnTo>
                        <a:pt x="349336" y="341089"/>
                      </a:lnTo>
                      <a:close/>
                      <a:moveTo>
                        <a:pt x="1938668" y="318663"/>
                      </a:moveTo>
                      <a:lnTo>
                        <a:pt x="1897293" y="341088"/>
                      </a:lnTo>
                      <a:lnTo>
                        <a:pt x="1938669" y="363512"/>
                      </a:lnTo>
                      <a:lnTo>
                        <a:pt x="1980044" y="341087"/>
                      </a:lnTo>
                      <a:close/>
                      <a:moveTo>
                        <a:pt x="253603" y="289204"/>
                      </a:moveTo>
                      <a:lnTo>
                        <a:pt x="212230" y="311628"/>
                      </a:lnTo>
                      <a:lnTo>
                        <a:pt x="253606" y="334053"/>
                      </a:lnTo>
                      <a:lnTo>
                        <a:pt x="294980" y="311629"/>
                      </a:lnTo>
                      <a:close/>
                      <a:moveTo>
                        <a:pt x="1993026" y="289202"/>
                      </a:moveTo>
                      <a:lnTo>
                        <a:pt x="1951650" y="311627"/>
                      </a:lnTo>
                      <a:lnTo>
                        <a:pt x="1993027" y="334052"/>
                      </a:lnTo>
                      <a:lnTo>
                        <a:pt x="2034402" y="311627"/>
                      </a:lnTo>
                      <a:close/>
                      <a:moveTo>
                        <a:pt x="2047383" y="259742"/>
                      </a:moveTo>
                      <a:lnTo>
                        <a:pt x="2006008" y="282166"/>
                      </a:lnTo>
                      <a:lnTo>
                        <a:pt x="2047384" y="304591"/>
                      </a:lnTo>
                      <a:lnTo>
                        <a:pt x="2088759" y="282167"/>
                      </a:lnTo>
                      <a:close/>
                      <a:moveTo>
                        <a:pt x="2101741" y="230281"/>
                      </a:moveTo>
                      <a:lnTo>
                        <a:pt x="2060365" y="252706"/>
                      </a:lnTo>
                      <a:lnTo>
                        <a:pt x="2101740" y="275131"/>
                      </a:lnTo>
                      <a:lnTo>
                        <a:pt x="2143116" y="252706"/>
                      </a:lnTo>
                      <a:close/>
                      <a:moveTo>
                        <a:pt x="49430" y="105552"/>
                      </a:moveTo>
                      <a:lnTo>
                        <a:pt x="90533" y="127829"/>
                      </a:lnTo>
                      <a:lnTo>
                        <a:pt x="105840" y="119532"/>
                      </a:lnTo>
                      <a:lnTo>
                        <a:pt x="115887" y="128159"/>
                      </a:lnTo>
                      <a:lnTo>
                        <a:pt x="103515" y="134865"/>
                      </a:lnTo>
                      <a:lnTo>
                        <a:pt x="144887" y="157290"/>
                      </a:lnTo>
                      <a:lnTo>
                        <a:pt x="147909" y="155652"/>
                      </a:lnTo>
                      <a:lnTo>
                        <a:pt x="157957" y="164279"/>
                      </a:lnTo>
                      <a:lnTo>
                        <a:pt x="157870" y="164326"/>
                      </a:lnTo>
                      <a:lnTo>
                        <a:pt x="158254" y="164534"/>
                      </a:lnTo>
                      <a:lnTo>
                        <a:pt x="189436" y="191307"/>
                      </a:lnTo>
                      <a:lnTo>
                        <a:pt x="232151" y="218656"/>
                      </a:lnTo>
                      <a:lnTo>
                        <a:pt x="199247" y="200822"/>
                      </a:lnTo>
                      <a:lnTo>
                        <a:pt x="157870" y="223247"/>
                      </a:lnTo>
                      <a:lnTo>
                        <a:pt x="199245" y="245672"/>
                      </a:lnTo>
                      <a:lnTo>
                        <a:pt x="239918" y="223629"/>
                      </a:lnTo>
                      <a:lnTo>
                        <a:pt x="251821" y="231250"/>
                      </a:lnTo>
                      <a:lnTo>
                        <a:pt x="212229" y="252708"/>
                      </a:lnTo>
                      <a:lnTo>
                        <a:pt x="253603" y="275133"/>
                      </a:lnTo>
                      <a:lnTo>
                        <a:pt x="289756" y="255539"/>
                      </a:lnTo>
                      <a:lnTo>
                        <a:pt x="301659" y="263160"/>
                      </a:lnTo>
                      <a:lnTo>
                        <a:pt x="266586" y="282168"/>
                      </a:lnTo>
                      <a:lnTo>
                        <a:pt x="307961" y="304593"/>
                      </a:lnTo>
                      <a:lnTo>
                        <a:pt x="343639" y="285257"/>
                      </a:lnTo>
                      <a:lnTo>
                        <a:pt x="357414" y="291863"/>
                      </a:lnTo>
                      <a:lnTo>
                        <a:pt x="320942" y="311629"/>
                      </a:lnTo>
                      <a:lnTo>
                        <a:pt x="362320" y="334053"/>
                      </a:lnTo>
                      <a:lnTo>
                        <a:pt x="401313" y="312919"/>
                      </a:lnTo>
                      <a:lnTo>
                        <a:pt x="415087" y="319525"/>
                      </a:lnTo>
                      <a:lnTo>
                        <a:pt x="375300" y="341089"/>
                      </a:lnTo>
                      <a:lnTo>
                        <a:pt x="416675" y="363514"/>
                      </a:lnTo>
                      <a:lnTo>
                        <a:pt x="458053" y="341089"/>
                      </a:lnTo>
                      <a:lnTo>
                        <a:pt x="442704" y="332771"/>
                      </a:lnTo>
                      <a:lnTo>
                        <a:pt x="455858" y="339079"/>
                      </a:lnTo>
                      <a:lnTo>
                        <a:pt x="525179" y="363401"/>
                      </a:lnTo>
                      <a:lnTo>
                        <a:pt x="525387" y="363514"/>
                      </a:lnTo>
                      <a:lnTo>
                        <a:pt x="525431" y="363490"/>
                      </a:lnTo>
                      <a:lnTo>
                        <a:pt x="541192" y="369019"/>
                      </a:lnTo>
                      <a:lnTo>
                        <a:pt x="538370" y="370549"/>
                      </a:lnTo>
                      <a:lnTo>
                        <a:pt x="579747" y="392974"/>
                      </a:lnTo>
                      <a:lnTo>
                        <a:pt x="591425" y="386644"/>
                      </a:lnTo>
                      <a:lnTo>
                        <a:pt x="607186" y="392174"/>
                      </a:lnTo>
                      <a:lnTo>
                        <a:pt x="592729" y="400010"/>
                      </a:lnTo>
                      <a:lnTo>
                        <a:pt x="634099" y="422434"/>
                      </a:lnTo>
                      <a:lnTo>
                        <a:pt x="663643" y="406422"/>
                      </a:lnTo>
                      <a:lnTo>
                        <a:pt x="681628" y="410748"/>
                      </a:lnTo>
                      <a:lnTo>
                        <a:pt x="647082" y="429470"/>
                      </a:lnTo>
                      <a:lnTo>
                        <a:pt x="688458" y="451895"/>
                      </a:lnTo>
                      <a:lnTo>
                        <a:pt x="729836" y="429471"/>
                      </a:lnTo>
                      <a:lnTo>
                        <a:pt x="706190" y="416655"/>
                      </a:lnTo>
                      <a:lnTo>
                        <a:pt x="756931" y="428859"/>
                      </a:lnTo>
                      <a:lnTo>
                        <a:pt x="755802" y="429471"/>
                      </a:lnTo>
                      <a:lnTo>
                        <a:pt x="797173" y="451895"/>
                      </a:lnTo>
                      <a:lnTo>
                        <a:pt x="818670" y="440242"/>
                      </a:lnTo>
                      <a:lnTo>
                        <a:pt x="839282" y="443142"/>
                      </a:lnTo>
                      <a:lnTo>
                        <a:pt x="810152" y="458931"/>
                      </a:lnTo>
                      <a:lnTo>
                        <a:pt x="851526" y="481356"/>
                      </a:lnTo>
                      <a:lnTo>
                        <a:pt x="892901" y="458930"/>
                      </a:lnTo>
                      <a:lnTo>
                        <a:pt x="872356" y="447795"/>
                      </a:lnTo>
                      <a:lnTo>
                        <a:pt x="925593" y="455285"/>
                      </a:lnTo>
                      <a:lnTo>
                        <a:pt x="918866" y="458931"/>
                      </a:lnTo>
                      <a:lnTo>
                        <a:pt x="960240" y="481355"/>
                      </a:lnTo>
                      <a:lnTo>
                        <a:pt x="995383" y="462308"/>
                      </a:lnTo>
                      <a:lnTo>
                        <a:pt x="1037392" y="464249"/>
                      </a:lnTo>
                      <a:lnTo>
                        <a:pt x="1068955" y="481356"/>
                      </a:lnTo>
                      <a:lnTo>
                        <a:pt x="1095562" y="466935"/>
                      </a:lnTo>
                      <a:lnTo>
                        <a:pt x="1119486" y="468040"/>
                      </a:lnTo>
                      <a:lnTo>
                        <a:pt x="1081937" y="488391"/>
                      </a:lnTo>
                      <a:lnTo>
                        <a:pt x="1123312" y="510816"/>
                      </a:lnTo>
                      <a:lnTo>
                        <a:pt x="1164687" y="488392"/>
                      </a:lnTo>
                      <a:lnTo>
                        <a:pt x="1127849" y="468426"/>
                      </a:lnTo>
                      <a:lnTo>
                        <a:pt x="1156233" y="469737"/>
                      </a:lnTo>
                      <a:lnTo>
                        <a:pt x="1177669" y="481356"/>
                      </a:lnTo>
                      <a:lnTo>
                        <a:pt x="1202304" y="468004"/>
                      </a:lnTo>
                      <a:lnTo>
                        <a:pt x="1230253" y="466927"/>
                      </a:lnTo>
                      <a:lnTo>
                        <a:pt x="1190651" y="488392"/>
                      </a:lnTo>
                      <a:lnTo>
                        <a:pt x="1232027" y="510816"/>
                      </a:lnTo>
                      <a:lnTo>
                        <a:pt x="1273402" y="488391"/>
                      </a:lnTo>
                      <a:lnTo>
                        <a:pt x="1233564" y="466800"/>
                      </a:lnTo>
                      <a:lnTo>
                        <a:pt x="1257806" y="465866"/>
                      </a:lnTo>
                      <a:lnTo>
                        <a:pt x="1286383" y="481356"/>
                      </a:lnTo>
                      <a:lnTo>
                        <a:pt x="1319878" y="463201"/>
                      </a:lnTo>
                      <a:lnTo>
                        <a:pt x="1354205" y="459192"/>
                      </a:lnTo>
                      <a:lnTo>
                        <a:pt x="1395097" y="481355"/>
                      </a:lnTo>
                      <a:lnTo>
                        <a:pt x="1436472" y="458930"/>
                      </a:lnTo>
                      <a:lnTo>
                        <a:pt x="1422284" y="451241"/>
                      </a:lnTo>
                      <a:lnTo>
                        <a:pt x="1443645" y="448746"/>
                      </a:lnTo>
                      <a:lnTo>
                        <a:pt x="1449454" y="451894"/>
                      </a:lnTo>
                      <a:lnTo>
                        <a:pt x="1458454" y="447016"/>
                      </a:lnTo>
                      <a:lnTo>
                        <a:pt x="1469985" y="445670"/>
                      </a:lnTo>
                      <a:lnTo>
                        <a:pt x="1496643" y="440390"/>
                      </a:lnTo>
                      <a:lnTo>
                        <a:pt x="1462436" y="458930"/>
                      </a:lnTo>
                      <a:lnTo>
                        <a:pt x="1503810" y="481355"/>
                      </a:lnTo>
                      <a:lnTo>
                        <a:pt x="1545186" y="458930"/>
                      </a:lnTo>
                      <a:lnTo>
                        <a:pt x="1507142" y="438311"/>
                      </a:lnTo>
                      <a:lnTo>
                        <a:pt x="1526158" y="434545"/>
                      </a:lnTo>
                      <a:lnTo>
                        <a:pt x="1558168" y="451894"/>
                      </a:lnTo>
                      <a:lnTo>
                        <a:pt x="1599544" y="429469"/>
                      </a:lnTo>
                      <a:lnTo>
                        <a:pt x="1586763" y="422543"/>
                      </a:lnTo>
                      <a:lnTo>
                        <a:pt x="1605779" y="418777"/>
                      </a:lnTo>
                      <a:lnTo>
                        <a:pt x="1612525" y="422433"/>
                      </a:lnTo>
                      <a:lnTo>
                        <a:pt x="1630654" y="412608"/>
                      </a:lnTo>
                      <a:lnTo>
                        <a:pt x="1685390" y="397014"/>
                      </a:lnTo>
                      <a:lnTo>
                        <a:pt x="1679864" y="400009"/>
                      </a:lnTo>
                      <a:lnTo>
                        <a:pt x="1721240" y="422433"/>
                      </a:lnTo>
                      <a:lnTo>
                        <a:pt x="1762615" y="400008"/>
                      </a:lnTo>
                      <a:lnTo>
                        <a:pt x="1732386" y="383625"/>
                      </a:lnTo>
                      <a:lnTo>
                        <a:pt x="1749405" y="378777"/>
                      </a:lnTo>
                      <a:lnTo>
                        <a:pt x="1775598" y="392973"/>
                      </a:lnTo>
                      <a:lnTo>
                        <a:pt x="1816972" y="370548"/>
                      </a:lnTo>
                      <a:lnTo>
                        <a:pt x="1798499" y="360536"/>
                      </a:lnTo>
                      <a:lnTo>
                        <a:pt x="1813746" y="354727"/>
                      </a:lnTo>
                      <a:lnTo>
                        <a:pt x="1829954" y="363512"/>
                      </a:lnTo>
                      <a:lnTo>
                        <a:pt x="1871330" y="341087"/>
                      </a:lnTo>
                      <a:lnTo>
                        <a:pt x="1862340" y="336215"/>
                      </a:lnTo>
                      <a:lnTo>
                        <a:pt x="1877586" y="330406"/>
                      </a:lnTo>
                      <a:lnTo>
                        <a:pt x="1884312" y="334051"/>
                      </a:lnTo>
                      <a:lnTo>
                        <a:pt x="1925687" y="311627"/>
                      </a:lnTo>
                      <a:lnTo>
                        <a:pt x="1921490" y="309352"/>
                      </a:lnTo>
                      <a:lnTo>
                        <a:pt x="1935105" y="302660"/>
                      </a:lnTo>
                      <a:lnTo>
                        <a:pt x="1938669" y="304591"/>
                      </a:lnTo>
                      <a:lnTo>
                        <a:pt x="1980044" y="282166"/>
                      </a:lnTo>
                      <a:lnTo>
                        <a:pt x="1978498" y="281329"/>
                      </a:lnTo>
                      <a:lnTo>
                        <a:pt x="1992113" y="274636"/>
                      </a:lnTo>
                      <a:lnTo>
                        <a:pt x="1993025" y="275131"/>
                      </a:lnTo>
                      <a:lnTo>
                        <a:pt x="2034402" y="252706"/>
                      </a:lnTo>
                      <a:lnTo>
                        <a:pt x="2031391" y="251074"/>
                      </a:lnTo>
                      <a:lnTo>
                        <a:pt x="2043447" y="243537"/>
                      </a:lnTo>
                      <a:lnTo>
                        <a:pt x="2047383" y="245671"/>
                      </a:lnTo>
                      <a:lnTo>
                        <a:pt x="2088759" y="223246"/>
                      </a:lnTo>
                      <a:lnTo>
                        <a:pt x="2081874" y="219514"/>
                      </a:lnTo>
                      <a:lnTo>
                        <a:pt x="2093931" y="211977"/>
                      </a:lnTo>
                      <a:lnTo>
                        <a:pt x="2101741" y="216210"/>
                      </a:lnTo>
                      <a:lnTo>
                        <a:pt x="2143116" y="193785"/>
                      </a:lnTo>
                      <a:lnTo>
                        <a:pt x="2128802" y="186028"/>
                      </a:lnTo>
                      <a:lnTo>
                        <a:pt x="2139317" y="177655"/>
                      </a:lnTo>
                      <a:lnTo>
                        <a:pt x="2156098" y="186750"/>
                      </a:lnTo>
                      <a:lnTo>
                        <a:pt x="2197473" y="164325"/>
                      </a:lnTo>
                      <a:lnTo>
                        <a:pt x="2172831" y="150968"/>
                      </a:lnTo>
                      <a:lnTo>
                        <a:pt x="2183346" y="142596"/>
                      </a:lnTo>
                      <a:lnTo>
                        <a:pt x="2210455" y="157289"/>
                      </a:lnTo>
                      <a:lnTo>
                        <a:pt x="2238841" y="141904"/>
                      </a:lnTo>
                      <a:lnTo>
                        <a:pt x="2227652" y="162041"/>
                      </a:lnTo>
                      <a:lnTo>
                        <a:pt x="2223437" y="164325"/>
                      </a:lnTo>
                      <a:lnTo>
                        <a:pt x="2225701" y="165552"/>
                      </a:lnTo>
                      <a:lnTo>
                        <a:pt x="2221213" y="173628"/>
                      </a:lnTo>
                      <a:lnTo>
                        <a:pt x="2219283" y="176145"/>
                      </a:lnTo>
                      <a:lnTo>
                        <a:pt x="2210455" y="171361"/>
                      </a:lnTo>
                      <a:lnTo>
                        <a:pt x="2169080" y="193785"/>
                      </a:lnTo>
                      <a:lnTo>
                        <a:pt x="2194996" y="207832"/>
                      </a:lnTo>
                      <a:lnTo>
                        <a:pt x="2187376" y="217773"/>
                      </a:lnTo>
                      <a:lnTo>
                        <a:pt x="2156097" y="200821"/>
                      </a:lnTo>
                      <a:lnTo>
                        <a:pt x="2114722" y="223246"/>
                      </a:lnTo>
                      <a:lnTo>
                        <a:pt x="2156098" y="245670"/>
                      </a:lnTo>
                      <a:lnTo>
                        <a:pt x="2173024" y="236496"/>
                      </a:lnTo>
                      <a:lnTo>
                        <a:pt x="2154574" y="260568"/>
                      </a:lnTo>
                      <a:lnTo>
                        <a:pt x="2114722" y="282167"/>
                      </a:lnTo>
                      <a:lnTo>
                        <a:pt x="2131023" y="291002"/>
                      </a:lnTo>
                      <a:lnTo>
                        <a:pt x="2121720" y="300031"/>
                      </a:lnTo>
                      <a:lnTo>
                        <a:pt x="2101741" y="289203"/>
                      </a:lnTo>
                      <a:lnTo>
                        <a:pt x="2060365" y="311627"/>
                      </a:lnTo>
                      <a:lnTo>
                        <a:pt x="2092069" y="328810"/>
                      </a:lnTo>
                      <a:lnTo>
                        <a:pt x="2082766" y="337840"/>
                      </a:lnTo>
                      <a:lnTo>
                        <a:pt x="2047383" y="318663"/>
                      </a:lnTo>
                      <a:lnTo>
                        <a:pt x="2006008" y="341087"/>
                      </a:lnTo>
                      <a:lnTo>
                        <a:pt x="2047383" y="363512"/>
                      </a:lnTo>
                      <a:lnTo>
                        <a:pt x="2067611" y="352549"/>
                      </a:lnTo>
                      <a:lnTo>
                        <a:pt x="2034779" y="384415"/>
                      </a:lnTo>
                      <a:lnTo>
                        <a:pt x="2006008" y="400008"/>
                      </a:lnTo>
                      <a:lnTo>
                        <a:pt x="2012727" y="403650"/>
                      </a:lnTo>
                      <a:lnTo>
                        <a:pt x="2001568" y="411674"/>
                      </a:lnTo>
                      <a:lnTo>
                        <a:pt x="1993026" y="407044"/>
                      </a:lnTo>
                      <a:lnTo>
                        <a:pt x="1951650" y="429469"/>
                      </a:lnTo>
                      <a:lnTo>
                        <a:pt x="1966001" y="437247"/>
                      </a:lnTo>
                      <a:lnTo>
                        <a:pt x="1954842" y="445271"/>
                      </a:lnTo>
                      <a:lnTo>
                        <a:pt x="1938669" y="436505"/>
                      </a:lnTo>
                      <a:lnTo>
                        <a:pt x="1897293" y="458930"/>
                      </a:lnTo>
                      <a:lnTo>
                        <a:pt x="1919275" y="470844"/>
                      </a:lnTo>
                      <a:lnTo>
                        <a:pt x="1908116" y="478868"/>
                      </a:lnTo>
                      <a:lnTo>
                        <a:pt x="1884311" y="465966"/>
                      </a:lnTo>
                      <a:lnTo>
                        <a:pt x="1842936" y="488391"/>
                      </a:lnTo>
                      <a:lnTo>
                        <a:pt x="1869256" y="502656"/>
                      </a:lnTo>
                      <a:lnTo>
                        <a:pt x="1855947" y="509514"/>
                      </a:lnTo>
                      <a:lnTo>
                        <a:pt x="1829954" y="495427"/>
                      </a:lnTo>
                      <a:lnTo>
                        <a:pt x="1788579" y="517852"/>
                      </a:lnTo>
                      <a:lnTo>
                        <a:pt x="1813527" y="531373"/>
                      </a:lnTo>
                      <a:lnTo>
                        <a:pt x="1800218" y="538231"/>
                      </a:lnTo>
                      <a:lnTo>
                        <a:pt x="1775598" y="524887"/>
                      </a:lnTo>
                      <a:lnTo>
                        <a:pt x="1734222" y="547312"/>
                      </a:lnTo>
                      <a:lnTo>
                        <a:pt x="1757799" y="560091"/>
                      </a:lnTo>
                      <a:lnTo>
                        <a:pt x="1744490" y="566949"/>
                      </a:lnTo>
                      <a:lnTo>
                        <a:pt x="1721240" y="554348"/>
                      </a:lnTo>
                      <a:lnTo>
                        <a:pt x="1679864" y="576773"/>
                      </a:lnTo>
                      <a:lnTo>
                        <a:pt x="1695235" y="585104"/>
                      </a:lnTo>
                      <a:lnTo>
                        <a:pt x="1679312" y="590545"/>
                      </a:lnTo>
                      <a:lnTo>
                        <a:pt x="1666883" y="583809"/>
                      </a:lnTo>
                      <a:lnTo>
                        <a:pt x="1625507" y="606234"/>
                      </a:lnTo>
                      <a:lnTo>
                        <a:pt x="1628561" y="607890"/>
                      </a:lnTo>
                      <a:lnTo>
                        <a:pt x="1612639" y="613331"/>
                      </a:lnTo>
                      <a:lnTo>
                        <a:pt x="1612526" y="613270"/>
                      </a:lnTo>
                      <a:lnTo>
                        <a:pt x="1612027" y="613540"/>
                      </a:lnTo>
                      <a:lnTo>
                        <a:pt x="1563112" y="630257"/>
                      </a:lnTo>
                      <a:lnTo>
                        <a:pt x="1542365" y="634165"/>
                      </a:lnTo>
                      <a:lnTo>
                        <a:pt x="1503811" y="613270"/>
                      </a:lnTo>
                      <a:lnTo>
                        <a:pt x="1462436" y="635695"/>
                      </a:lnTo>
                      <a:lnTo>
                        <a:pt x="1480958" y="645733"/>
                      </a:lnTo>
                      <a:lnTo>
                        <a:pt x="1461691" y="649363"/>
                      </a:lnTo>
                      <a:lnTo>
                        <a:pt x="1449454" y="642731"/>
                      </a:lnTo>
                      <a:lnTo>
                        <a:pt x="1424179" y="656429"/>
                      </a:lnTo>
                      <a:lnTo>
                        <a:pt x="1381018" y="664560"/>
                      </a:lnTo>
                      <a:lnTo>
                        <a:pt x="1340740" y="642730"/>
                      </a:lnTo>
                      <a:lnTo>
                        <a:pt x="1299364" y="665155"/>
                      </a:lnTo>
                      <a:lnTo>
                        <a:pt x="1308110" y="669895"/>
                      </a:lnTo>
                      <a:lnTo>
                        <a:pt x="1260321" y="672244"/>
                      </a:lnTo>
                      <a:lnTo>
                        <a:pt x="1273400" y="665155"/>
                      </a:lnTo>
                      <a:lnTo>
                        <a:pt x="1232026" y="642731"/>
                      </a:lnTo>
                      <a:lnTo>
                        <a:pt x="1190650" y="665155"/>
                      </a:lnTo>
                      <a:lnTo>
                        <a:pt x="1208435" y="674794"/>
                      </a:lnTo>
                      <a:lnTo>
                        <a:pt x="1184630" y="675964"/>
                      </a:lnTo>
                      <a:lnTo>
                        <a:pt x="1177668" y="672191"/>
                      </a:lnTo>
                      <a:lnTo>
                        <a:pt x="1169318" y="676717"/>
                      </a:lnTo>
                      <a:lnTo>
                        <a:pt x="1152929" y="677522"/>
                      </a:lnTo>
                      <a:lnTo>
                        <a:pt x="1143235" y="676782"/>
                      </a:lnTo>
                      <a:lnTo>
                        <a:pt x="1164686" y="665155"/>
                      </a:lnTo>
                      <a:lnTo>
                        <a:pt x="1123311" y="642731"/>
                      </a:lnTo>
                      <a:lnTo>
                        <a:pt x="1081936" y="665156"/>
                      </a:lnTo>
                      <a:lnTo>
                        <a:pt x="1096851" y="673239"/>
                      </a:lnTo>
                      <a:lnTo>
                        <a:pt x="1047948" y="669504"/>
                      </a:lnTo>
                      <a:lnTo>
                        <a:pt x="1055973" y="665155"/>
                      </a:lnTo>
                      <a:lnTo>
                        <a:pt x="1014597" y="642731"/>
                      </a:lnTo>
                      <a:lnTo>
                        <a:pt x="975419" y="663965"/>
                      </a:lnTo>
                      <a:lnTo>
                        <a:pt x="940082" y="661266"/>
                      </a:lnTo>
                      <a:lnTo>
                        <a:pt x="905883" y="642731"/>
                      </a:lnTo>
                      <a:lnTo>
                        <a:pt x="890104" y="651283"/>
                      </a:lnTo>
                      <a:lnTo>
                        <a:pt x="871308" y="647398"/>
                      </a:lnTo>
                      <a:lnTo>
                        <a:pt x="892901" y="635695"/>
                      </a:lnTo>
                      <a:lnTo>
                        <a:pt x="851526" y="613270"/>
                      </a:lnTo>
                      <a:lnTo>
                        <a:pt x="811404" y="635016"/>
                      </a:lnTo>
                      <a:lnTo>
                        <a:pt x="765395" y="625506"/>
                      </a:lnTo>
                      <a:lnTo>
                        <a:pt x="742818" y="613270"/>
                      </a:lnTo>
                      <a:lnTo>
                        <a:pt x="734332" y="617870"/>
                      </a:lnTo>
                      <a:lnTo>
                        <a:pt x="718576" y="612336"/>
                      </a:lnTo>
                      <a:lnTo>
                        <a:pt x="729835" y="606234"/>
                      </a:lnTo>
                      <a:lnTo>
                        <a:pt x="688459" y="583810"/>
                      </a:lnTo>
                      <a:lnTo>
                        <a:pt x="668362" y="594702"/>
                      </a:lnTo>
                      <a:lnTo>
                        <a:pt x="652606" y="589169"/>
                      </a:lnTo>
                      <a:lnTo>
                        <a:pt x="675477" y="576773"/>
                      </a:lnTo>
                      <a:lnTo>
                        <a:pt x="634099" y="554349"/>
                      </a:lnTo>
                      <a:lnTo>
                        <a:pt x="602393" y="571535"/>
                      </a:lnTo>
                      <a:lnTo>
                        <a:pt x="586637" y="566001"/>
                      </a:lnTo>
                      <a:lnTo>
                        <a:pt x="621118" y="547313"/>
                      </a:lnTo>
                      <a:lnTo>
                        <a:pt x="579747" y="524889"/>
                      </a:lnTo>
                      <a:lnTo>
                        <a:pt x="541496" y="545620"/>
                      </a:lnTo>
                      <a:lnTo>
                        <a:pt x="528194" y="538758"/>
                      </a:lnTo>
                      <a:lnTo>
                        <a:pt x="566766" y="517853"/>
                      </a:lnTo>
                      <a:lnTo>
                        <a:pt x="525387" y="495427"/>
                      </a:lnTo>
                      <a:lnTo>
                        <a:pt x="485797" y="516885"/>
                      </a:lnTo>
                      <a:lnTo>
                        <a:pt x="472495" y="510023"/>
                      </a:lnTo>
                      <a:lnTo>
                        <a:pt x="512407" y="488391"/>
                      </a:lnTo>
                      <a:lnTo>
                        <a:pt x="471034" y="465967"/>
                      </a:lnTo>
                      <a:lnTo>
                        <a:pt x="430101" y="488151"/>
                      </a:lnTo>
                      <a:lnTo>
                        <a:pt x="416800" y="481289"/>
                      </a:lnTo>
                      <a:lnTo>
                        <a:pt x="458053" y="458931"/>
                      </a:lnTo>
                      <a:lnTo>
                        <a:pt x="416675" y="436506"/>
                      </a:lnTo>
                      <a:lnTo>
                        <a:pt x="380909" y="455892"/>
                      </a:lnTo>
                      <a:lnTo>
                        <a:pt x="369677" y="447908"/>
                      </a:lnTo>
                      <a:lnTo>
                        <a:pt x="403694" y="429470"/>
                      </a:lnTo>
                      <a:lnTo>
                        <a:pt x="362321" y="407046"/>
                      </a:lnTo>
                      <a:lnTo>
                        <a:pt x="333878" y="422461"/>
                      </a:lnTo>
                      <a:lnTo>
                        <a:pt x="322645" y="414477"/>
                      </a:lnTo>
                      <a:lnTo>
                        <a:pt x="349337" y="400010"/>
                      </a:lnTo>
                      <a:lnTo>
                        <a:pt x="307962" y="377586"/>
                      </a:lnTo>
                      <a:lnTo>
                        <a:pt x="286846" y="389030"/>
                      </a:lnTo>
                      <a:lnTo>
                        <a:pt x="284512" y="387371"/>
                      </a:lnTo>
                      <a:lnTo>
                        <a:pt x="277058" y="380263"/>
                      </a:lnTo>
                      <a:lnTo>
                        <a:pt x="294980" y="370549"/>
                      </a:lnTo>
                      <a:lnTo>
                        <a:pt x="253606" y="348125"/>
                      </a:lnTo>
                      <a:lnTo>
                        <a:pt x="247071" y="351667"/>
                      </a:lnTo>
                      <a:lnTo>
                        <a:pt x="237662" y="342694"/>
                      </a:lnTo>
                      <a:lnTo>
                        <a:pt x="240623" y="341089"/>
                      </a:lnTo>
                      <a:lnTo>
                        <a:pt x="229863" y="335258"/>
                      </a:lnTo>
                      <a:lnTo>
                        <a:pt x="195679" y="302659"/>
                      </a:lnTo>
                      <a:lnTo>
                        <a:pt x="199247" y="304593"/>
                      </a:lnTo>
                      <a:lnTo>
                        <a:pt x="240620" y="282168"/>
                      </a:lnTo>
                      <a:lnTo>
                        <a:pt x="199245" y="259744"/>
                      </a:lnTo>
                      <a:lnTo>
                        <a:pt x="169293" y="275977"/>
                      </a:lnTo>
                      <a:lnTo>
                        <a:pt x="161566" y="266095"/>
                      </a:lnTo>
                      <a:lnTo>
                        <a:pt x="186267" y="252708"/>
                      </a:lnTo>
                      <a:lnTo>
                        <a:pt x="144887" y="230283"/>
                      </a:lnTo>
                      <a:lnTo>
                        <a:pt x="136935" y="234593"/>
                      </a:lnTo>
                      <a:lnTo>
                        <a:pt x="129207" y="224710"/>
                      </a:lnTo>
                      <a:lnTo>
                        <a:pt x="131906" y="223247"/>
                      </a:lnTo>
                      <a:lnTo>
                        <a:pt x="125237" y="219633"/>
                      </a:lnTo>
                      <a:lnTo>
                        <a:pt x="106141" y="195209"/>
                      </a:lnTo>
                      <a:lnTo>
                        <a:pt x="144887" y="216211"/>
                      </a:lnTo>
                      <a:lnTo>
                        <a:pt x="186267" y="193786"/>
                      </a:lnTo>
                      <a:lnTo>
                        <a:pt x="144890" y="171362"/>
                      </a:lnTo>
                      <a:lnTo>
                        <a:pt x="104578" y="193211"/>
                      </a:lnTo>
                      <a:lnTo>
                        <a:pt x="96850" y="183326"/>
                      </a:lnTo>
                      <a:lnTo>
                        <a:pt x="131906" y="164326"/>
                      </a:lnTo>
                      <a:lnTo>
                        <a:pt x="90533" y="141902"/>
                      </a:lnTo>
                      <a:lnTo>
                        <a:pt x="74839" y="150407"/>
                      </a:lnTo>
                      <a:lnTo>
                        <a:pt x="68740" y="139640"/>
                      </a:lnTo>
                      <a:lnTo>
                        <a:pt x="77551" y="134865"/>
                      </a:lnTo>
                      <a:lnTo>
                        <a:pt x="60933" y="125858"/>
                      </a:lnTo>
                      <a:close/>
                      <a:moveTo>
                        <a:pt x="67793" y="81232"/>
                      </a:moveTo>
                      <a:lnTo>
                        <a:pt x="75907" y="90907"/>
                      </a:lnTo>
                      <a:lnTo>
                        <a:pt x="49302" y="105327"/>
                      </a:lnTo>
                      <a:lnTo>
                        <a:pt x="43203" y="94560"/>
                      </a:lnTo>
                      <a:close/>
                      <a:moveTo>
                        <a:pt x="2285690" y="57592"/>
                      </a:moveTo>
                      <a:lnTo>
                        <a:pt x="2270017" y="85798"/>
                      </a:lnTo>
                      <a:lnTo>
                        <a:pt x="2264813" y="82978"/>
                      </a:lnTo>
                      <a:lnTo>
                        <a:pt x="2223436" y="105402"/>
                      </a:lnTo>
                      <a:lnTo>
                        <a:pt x="2250863" y="120268"/>
                      </a:lnTo>
                      <a:lnTo>
                        <a:pt x="2244854" y="131083"/>
                      </a:lnTo>
                      <a:lnTo>
                        <a:pt x="2212779" y="113698"/>
                      </a:lnTo>
                      <a:lnTo>
                        <a:pt x="2241253" y="81675"/>
                      </a:lnTo>
                      <a:lnTo>
                        <a:pt x="2251831" y="75942"/>
                      </a:lnTo>
                      <a:lnTo>
                        <a:pt x="2248133" y="73938"/>
                      </a:lnTo>
                      <a:lnTo>
                        <a:pt x="2256576" y="64443"/>
                      </a:lnTo>
                      <a:lnTo>
                        <a:pt x="2264813" y="68907"/>
                      </a:lnTo>
                      <a:close/>
                      <a:moveTo>
                        <a:pt x="2291929" y="24684"/>
                      </a:moveTo>
                      <a:lnTo>
                        <a:pt x="2297359" y="27628"/>
                      </a:lnTo>
                      <a:lnTo>
                        <a:pt x="2293272" y="39484"/>
                      </a:lnTo>
                      <a:lnTo>
                        <a:pt x="2283486" y="34180"/>
                      </a:lnTo>
                      <a:close/>
                      <a:moveTo>
                        <a:pt x="8514" y="24456"/>
                      </a:moveTo>
                      <a:lnTo>
                        <a:pt x="29897" y="36045"/>
                      </a:lnTo>
                      <a:lnTo>
                        <a:pt x="51531" y="61842"/>
                      </a:lnTo>
                      <a:lnTo>
                        <a:pt x="36175" y="53520"/>
                      </a:lnTo>
                      <a:lnTo>
                        <a:pt x="23765" y="60246"/>
                      </a:lnTo>
                      <a:lnTo>
                        <a:pt x="17666" y="49479"/>
                      </a:lnTo>
                      <a:lnTo>
                        <a:pt x="23194" y="46483"/>
                      </a:lnTo>
                      <a:lnTo>
                        <a:pt x="14593" y="41822"/>
                      </a:lnTo>
                      <a:close/>
                      <a:moveTo>
                        <a:pt x="247" y="0"/>
                      </a:moveTo>
                      <a:lnTo>
                        <a:pt x="1701" y="2425"/>
                      </a:lnTo>
                      <a:lnTo>
                        <a:pt x="7962" y="9890"/>
                      </a:lnTo>
                      <a:lnTo>
                        <a:pt x="4141" y="11961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CC99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44AA59E7-1131-4C27-BC73-0305D185CDE5}"/>
                    </a:ext>
                  </a:extLst>
                </p:cNvPr>
                <p:cNvGrpSpPr/>
                <p:nvPr/>
              </p:nvGrpSpPr>
              <p:grpSpPr>
                <a:xfrm>
                  <a:off x="3650457" y="2109787"/>
                  <a:ext cx="2605086" cy="935613"/>
                  <a:chOff x="3650457" y="2109787"/>
                  <a:chExt cx="2605086" cy="935613"/>
                </a:xfrm>
                <a:grpFill/>
              </p:grpSpPr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18E0A7FA-DE36-4508-AF64-BC575192FAA5}"/>
                      </a:ext>
                    </a:extLst>
                  </p:cNvPr>
                  <p:cNvSpPr/>
                  <p:nvPr/>
                </p:nvSpPr>
                <p:spPr>
                  <a:xfrm>
                    <a:off x="3677677" y="2205039"/>
                    <a:ext cx="2550646" cy="840361"/>
                  </a:xfrm>
                  <a:custGeom>
                    <a:avLst/>
                    <a:gdLst>
                      <a:gd name="connsiteX0" fmla="*/ 3082 w 2550646"/>
                      <a:gd name="connsiteY0" fmla="*/ 0 h 840361"/>
                      <a:gd name="connsiteX1" fmla="*/ 64167 w 2550646"/>
                      <a:gd name="connsiteY1" fmla="*/ 0 h 840361"/>
                      <a:gd name="connsiteX2" fmla="*/ 62473 w 2550646"/>
                      <a:gd name="connsiteY2" fmla="*/ 20637 h 840361"/>
                      <a:gd name="connsiteX3" fmla="*/ 1275323 w 2550646"/>
                      <a:gd name="connsiteY3" fmla="*/ 766762 h 840361"/>
                      <a:gd name="connsiteX4" fmla="*/ 2488173 w 2550646"/>
                      <a:gd name="connsiteY4" fmla="*/ 20637 h 840361"/>
                      <a:gd name="connsiteX5" fmla="*/ 2486479 w 2550646"/>
                      <a:gd name="connsiteY5" fmla="*/ 0 h 840361"/>
                      <a:gd name="connsiteX6" fmla="*/ 2547564 w 2550646"/>
                      <a:gd name="connsiteY6" fmla="*/ 0 h 840361"/>
                      <a:gd name="connsiteX7" fmla="*/ 2550646 w 2550646"/>
                      <a:gd name="connsiteY7" fmla="*/ 38387 h 840361"/>
                      <a:gd name="connsiteX8" fmla="*/ 1275323 w 2550646"/>
                      <a:gd name="connsiteY8" fmla="*/ 840361 h 840361"/>
                      <a:gd name="connsiteX9" fmla="*/ 0 w 2550646"/>
                      <a:gd name="connsiteY9" fmla="*/ 38387 h 840361"/>
                      <a:gd name="connsiteX10" fmla="*/ 3082 w 2550646"/>
                      <a:gd name="connsiteY10" fmla="*/ 0 h 84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0646" h="840361">
                        <a:moveTo>
                          <a:pt x="3082" y="0"/>
                        </a:moveTo>
                        <a:lnTo>
                          <a:pt x="64167" y="0"/>
                        </a:lnTo>
                        <a:lnTo>
                          <a:pt x="62473" y="20637"/>
                        </a:lnTo>
                        <a:cubicBezTo>
                          <a:pt x="62473" y="432710"/>
                          <a:pt x="605484" y="766762"/>
                          <a:pt x="1275323" y="766762"/>
                        </a:cubicBezTo>
                        <a:cubicBezTo>
                          <a:pt x="1945162" y="766762"/>
                          <a:pt x="2488173" y="432710"/>
                          <a:pt x="2488173" y="20637"/>
                        </a:cubicBezTo>
                        <a:lnTo>
                          <a:pt x="2486479" y="0"/>
                        </a:lnTo>
                        <a:lnTo>
                          <a:pt x="2547564" y="0"/>
                        </a:lnTo>
                        <a:lnTo>
                          <a:pt x="2550646" y="38387"/>
                        </a:lnTo>
                        <a:cubicBezTo>
                          <a:pt x="2550646" y="481305"/>
                          <a:pt x="1979664" y="840361"/>
                          <a:pt x="1275323" y="840361"/>
                        </a:cubicBezTo>
                        <a:cubicBezTo>
                          <a:pt x="570982" y="840361"/>
                          <a:pt x="0" y="481305"/>
                          <a:pt x="0" y="38387"/>
                        </a:cubicBezTo>
                        <a:lnTo>
                          <a:pt x="30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DF7E1A59-17BE-40FC-A60B-EBBBE5F4A91C}"/>
                      </a:ext>
                    </a:extLst>
                  </p:cNvPr>
                  <p:cNvSpPr/>
                  <p:nvPr/>
                </p:nvSpPr>
                <p:spPr>
                  <a:xfrm>
                    <a:off x="3650457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868F7EE-71BC-4E6D-AB3E-88EF7EE3921D}"/>
                      </a:ext>
                    </a:extLst>
                  </p:cNvPr>
                  <p:cNvSpPr/>
                  <p:nvPr/>
                </p:nvSpPr>
                <p:spPr>
                  <a:xfrm>
                    <a:off x="6107906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13B9572-8E10-41B6-B927-231E52D20A19}"/>
                  </a:ext>
                </a:extLst>
              </p:cNvPr>
              <p:cNvSpPr/>
              <p:nvPr/>
            </p:nvSpPr>
            <p:spPr>
              <a:xfrm rot="21387295">
                <a:off x="8150509" y="385038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E275CDA-AF5B-47EA-8A35-11AB100C1404}"/>
                  </a:ext>
                </a:extLst>
              </p:cNvPr>
              <p:cNvSpPr/>
              <p:nvPr/>
            </p:nvSpPr>
            <p:spPr>
              <a:xfrm rot="1018088">
                <a:off x="8224469" y="408586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A73A4A9-E20E-44EB-A651-4499679DD0D7}"/>
                  </a:ext>
                </a:extLst>
              </p:cNvPr>
              <p:cNvSpPr/>
              <p:nvPr/>
            </p:nvSpPr>
            <p:spPr>
              <a:xfrm rot="212705" flipH="1">
                <a:off x="6812382" y="391055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AEFD611-D94B-49C3-A0AD-BBA261E1AD0C}"/>
                  </a:ext>
                </a:extLst>
              </p:cNvPr>
              <p:cNvSpPr/>
              <p:nvPr/>
            </p:nvSpPr>
            <p:spPr>
              <a:xfrm rot="20581912" flipH="1">
                <a:off x="6658796" y="410835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42A2EA8-FE8C-4E28-9DAD-63D32E4B7EC6}"/>
                  </a:ext>
                </a:extLst>
              </p:cNvPr>
              <p:cNvSpPr/>
              <p:nvPr/>
            </p:nvSpPr>
            <p:spPr>
              <a:xfrm rot="1018088">
                <a:off x="8201203" y="4600298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69653A2-09BE-4DD6-A254-3CAF5F825580}"/>
                  </a:ext>
                </a:extLst>
              </p:cNvPr>
              <p:cNvSpPr/>
              <p:nvPr/>
            </p:nvSpPr>
            <p:spPr>
              <a:xfrm rot="20581912" flipH="1">
                <a:off x="6677846" y="4517924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9D6E4C8-9F02-4839-B062-BDCF315D1148}"/>
                </a:ext>
              </a:extLst>
            </p:cNvPr>
            <p:cNvGrpSpPr/>
            <p:nvPr/>
          </p:nvGrpSpPr>
          <p:grpSpPr>
            <a:xfrm rot="21314559">
              <a:off x="6603693" y="1464933"/>
              <a:ext cx="2641160" cy="1225446"/>
              <a:chOff x="4935405" y="4391022"/>
              <a:chExt cx="2623475" cy="1194207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D0254AE3-D519-48DE-A438-62CEBF1C57A8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DCC2F16-234F-4FFC-86AA-05A06BBCF313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14" name="月 13">
                  <a:extLst>
                    <a:ext uri="{FF2B5EF4-FFF2-40B4-BE49-F238E27FC236}">
                      <a16:creationId xmlns:a16="http://schemas.microsoft.com/office/drawing/2014/main" id="{50E2973E-0779-48E3-99CE-7FC2058C5768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月 278">
                  <a:extLst>
                    <a:ext uri="{FF2B5EF4-FFF2-40B4-BE49-F238E27FC236}">
                      <a16:creationId xmlns:a16="http://schemas.microsoft.com/office/drawing/2014/main" id="{1FDC6E67-6737-4F3F-9E55-B3CA9BAD2FAD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894EEB10-B7BF-4FA3-82B2-35E7B79F6478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月 204">
                  <a:extLst>
                    <a:ext uri="{FF2B5EF4-FFF2-40B4-BE49-F238E27FC236}">
                      <a16:creationId xmlns:a16="http://schemas.microsoft.com/office/drawing/2014/main" id="{E57D6CF9-DB27-4699-B68D-9BC974DD454E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0633DA18-ACF3-4690-91DE-694E4CD0EA02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E37749FF-4915-4E47-9AC5-A7584BDA89EF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7FE22306-3908-43F7-860B-61E051E6F617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A3601B4-C3EA-44CF-AC27-E111BAC6451C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E0B3BCBA-1ACC-4F2E-A959-1825AEA08558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51457A42-CAF6-49CB-A4D6-671F19E1342D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5AC46665-10D7-4DC0-AE60-2C31D16D3152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B68E409E-DFA2-495B-8CDF-1B940B094D09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0D13D4A4-BD70-4583-A675-78B7D375C9DF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E206281-D0EE-4127-8836-6A262B35F067}"/>
              </a:ext>
            </a:extLst>
          </p:cNvPr>
          <p:cNvGrpSpPr/>
          <p:nvPr/>
        </p:nvGrpSpPr>
        <p:grpSpPr>
          <a:xfrm>
            <a:off x="777242" y="1618081"/>
            <a:ext cx="2499844" cy="1159878"/>
            <a:chOff x="4935405" y="4391022"/>
            <a:chExt cx="2623475" cy="1194207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65BC69F-5225-4AF3-A92B-C72B80D07A16}"/>
                </a:ext>
              </a:extLst>
            </p:cNvPr>
            <p:cNvSpPr/>
            <p:nvPr/>
          </p:nvSpPr>
          <p:spPr>
            <a:xfrm rot="16200000">
              <a:off x="6901022" y="4730901"/>
              <a:ext cx="742940" cy="57277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606441" y="410755"/>
                  </a:lnTo>
                  <a:cubicBezTo>
                    <a:pt x="514208" y="285646"/>
                    <a:pt x="403007" y="179985"/>
                    <a:pt x="313483" y="180002"/>
                  </a:cubicBezTo>
                  <a:cubicBezTo>
                    <a:pt x="223960" y="180019"/>
                    <a:pt x="114034" y="282736"/>
                    <a:pt x="21960" y="407467"/>
                  </a:cubicBezTo>
                  <a:lnTo>
                    <a:pt x="2567" y="435689"/>
                  </a:ln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rgbClr val="FFFFCC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A769B29C-2D1C-40D9-81A2-5341DD5C588A}"/>
                </a:ext>
              </a:extLst>
            </p:cNvPr>
            <p:cNvGrpSpPr/>
            <p:nvPr/>
          </p:nvGrpSpPr>
          <p:grpSpPr>
            <a:xfrm>
              <a:off x="4935405" y="4391022"/>
              <a:ext cx="2242057" cy="1194207"/>
              <a:chOff x="3146827" y="3239049"/>
              <a:chExt cx="3093958" cy="1799931"/>
            </a:xfrm>
          </p:grpSpPr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011A05D9-D6A1-4963-A718-C998E5B2E678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月 278">
                <a:extLst>
                  <a:ext uri="{FF2B5EF4-FFF2-40B4-BE49-F238E27FC236}">
                    <a16:creationId xmlns:a16="http://schemas.microsoft.com/office/drawing/2014/main" id="{BD649749-D767-4167-B1CA-B26ED349C251}"/>
                  </a:ext>
                </a:extLst>
              </p:cNvPr>
              <p:cNvSpPr/>
              <p:nvPr/>
            </p:nvSpPr>
            <p:spPr>
              <a:xfrm rot="20700000">
                <a:off x="5050737" y="4422561"/>
                <a:ext cx="777734" cy="480889"/>
              </a:xfrm>
              <a:custGeom>
                <a:avLst/>
                <a:gdLst>
                  <a:gd name="connsiteX0" fmla="*/ 213973 w 213973"/>
                  <a:gd name="connsiteY0" fmla="*/ 355262 h 355262"/>
                  <a:gd name="connsiteX1" fmla="*/ 0 w 213973"/>
                  <a:gd name="connsiteY1" fmla="*/ 177631 h 355262"/>
                  <a:gd name="connsiteX2" fmla="*/ 213973 w 213973"/>
                  <a:gd name="connsiteY2" fmla="*/ 0 h 355262"/>
                  <a:gd name="connsiteX3" fmla="*/ 213973 w 213973"/>
                  <a:gd name="connsiteY3" fmla="*/ 355262 h 355262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590" h="319057">
                    <a:moveTo>
                      <a:pt x="223415" y="319057"/>
                    </a:moveTo>
                    <a:cubicBezTo>
                      <a:pt x="105241" y="319057"/>
                      <a:pt x="0" y="182764"/>
                      <a:pt x="0" y="84661"/>
                    </a:cubicBezTo>
                    <a:cubicBezTo>
                      <a:pt x="0" y="-13442"/>
                      <a:pt x="445416" y="709"/>
                      <a:pt x="563590" y="709"/>
                    </a:cubicBezTo>
                    <a:cubicBezTo>
                      <a:pt x="541519" y="167761"/>
                      <a:pt x="157611" y="140174"/>
                      <a:pt x="223415" y="31905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6C2C6886-3D1C-4049-8CE9-49F5623D1DCE}"/>
                  </a:ext>
                </a:extLst>
              </p:cNvPr>
              <p:cNvSpPr/>
              <p:nvPr/>
            </p:nvSpPr>
            <p:spPr>
              <a:xfrm rot="20943590">
                <a:off x="3989233" y="3416202"/>
                <a:ext cx="385475" cy="360279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月 204">
                <a:extLst>
                  <a:ext uri="{FF2B5EF4-FFF2-40B4-BE49-F238E27FC236}">
                    <a16:creationId xmlns:a16="http://schemas.microsoft.com/office/drawing/2014/main" id="{13BBF47F-5A37-4112-BA18-C6BF72601A62}"/>
                  </a:ext>
                </a:extLst>
              </p:cNvPr>
              <p:cNvSpPr/>
              <p:nvPr/>
            </p:nvSpPr>
            <p:spPr>
              <a:xfrm>
                <a:off x="4215910" y="3239049"/>
                <a:ext cx="1521201" cy="723584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  <a:gd name="connsiteX0" fmla="*/ 1400632 w 1406346"/>
                  <a:gd name="connsiteY0" fmla="*/ 924880 h 924918"/>
                  <a:gd name="connsiteX1" fmla="*/ 16921 w 1406346"/>
                  <a:gd name="connsiteY1" fmla="*/ 666750 h 924918"/>
                  <a:gd name="connsiteX2" fmla="*/ 678235 w 1406346"/>
                  <a:gd name="connsiteY2" fmla="*/ 0 h 924918"/>
                  <a:gd name="connsiteX3" fmla="*/ 742056 w 1406346"/>
                  <a:gd name="connsiteY3" fmla="*/ 273417 h 924918"/>
                  <a:gd name="connsiteX4" fmla="*/ 1400632 w 1406346"/>
                  <a:gd name="connsiteY4" fmla="*/ 924880 h 924918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9132"/>
                  <a:gd name="connsiteY0" fmla="*/ 924880 h 924920"/>
                  <a:gd name="connsiteX1" fmla="*/ 16921 w 1409132"/>
                  <a:gd name="connsiteY1" fmla="*/ 666750 h 924920"/>
                  <a:gd name="connsiteX2" fmla="*/ 678235 w 1409132"/>
                  <a:gd name="connsiteY2" fmla="*/ 0 h 924920"/>
                  <a:gd name="connsiteX3" fmla="*/ 790755 w 1409132"/>
                  <a:gd name="connsiteY3" fmla="*/ 338794 h 924920"/>
                  <a:gd name="connsiteX4" fmla="*/ 1400632 w 1409132"/>
                  <a:gd name="connsiteY4" fmla="*/ 924880 h 924920"/>
                  <a:gd name="connsiteX0" fmla="*/ 1400632 w 1409020"/>
                  <a:gd name="connsiteY0" fmla="*/ 924880 h 924917"/>
                  <a:gd name="connsiteX1" fmla="*/ 16921 w 1409020"/>
                  <a:gd name="connsiteY1" fmla="*/ 666750 h 924917"/>
                  <a:gd name="connsiteX2" fmla="*/ 678235 w 1409020"/>
                  <a:gd name="connsiteY2" fmla="*/ 0 h 924917"/>
                  <a:gd name="connsiteX3" fmla="*/ 784668 w 1409020"/>
                  <a:gd name="connsiteY3" fmla="*/ 289761 h 924917"/>
                  <a:gd name="connsiteX4" fmla="*/ 1400632 w 1409020"/>
                  <a:gd name="connsiteY4" fmla="*/ 924880 h 9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020" h="924917">
                    <a:moveTo>
                      <a:pt x="1400632" y="924880"/>
                    </a:moveTo>
                    <a:cubicBezTo>
                      <a:pt x="1035398" y="924880"/>
                      <a:pt x="137320" y="820897"/>
                      <a:pt x="16921" y="666750"/>
                    </a:cubicBezTo>
                    <a:cubicBezTo>
                      <a:pt x="-103478" y="512603"/>
                      <a:pt x="450224" y="42537"/>
                      <a:pt x="678235" y="0"/>
                    </a:cubicBezTo>
                    <a:cubicBezTo>
                      <a:pt x="691003" y="101746"/>
                      <a:pt x="649051" y="172387"/>
                      <a:pt x="784668" y="289761"/>
                    </a:cubicBezTo>
                    <a:cubicBezTo>
                      <a:pt x="1078558" y="403047"/>
                      <a:pt x="1471481" y="929968"/>
                      <a:pt x="1400632" y="92488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8FF142F-25C7-45A7-B60B-9E97FD75FD8A}"/>
                  </a:ext>
                </a:extLst>
              </p:cNvPr>
              <p:cNvSpPr/>
              <p:nvPr/>
            </p:nvSpPr>
            <p:spPr>
              <a:xfrm>
                <a:off x="3146827" y="3505200"/>
                <a:ext cx="3093958" cy="1333501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102744 w 3090671"/>
                  <a:gd name="connsiteY14" fmla="*/ 669820 h 1333500"/>
                  <a:gd name="connsiteX15" fmla="*/ 0 w 3090671"/>
                  <a:gd name="connsiteY15" fmla="*/ 662653 h 1333500"/>
                  <a:gd name="connsiteX16" fmla="*/ 28818 w 3090671"/>
                  <a:gd name="connsiteY16" fmla="*/ 594299 h 1333500"/>
                  <a:gd name="connsiteX17" fmla="*/ 1353308 w 3090671"/>
                  <a:gd name="connsiteY17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0 w 3090671"/>
                  <a:gd name="connsiteY14" fmla="*/ 662653 h 1333500"/>
                  <a:gd name="connsiteX15" fmla="*/ 28818 w 3090671"/>
                  <a:gd name="connsiteY15" fmla="*/ 594299 h 1333500"/>
                  <a:gd name="connsiteX16" fmla="*/ 1353308 w 3090671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330172 w 3093958"/>
                  <a:gd name="connsiteY13" fmla="*/ 716058 h 1333500"/>
                  <a:gd name="connsiteX14" fmla="*/ 0 w 3093958"/>
                  <a:gd name="connsiteY14" fmla="*/ 730846 h 1333500"/>
                  <a:gd name="connsiteX15" fmla="*/ 32105 w 3093958"/>
                  <a:gd name="connsiteY15" fmla="*/ 594299 h 1333500"/>
                  <a:gd name="connsiteX16" fmla="*/ 1356595 w 3093958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49999 w 3093958"/>
                  <a:gd name="connsiteY12" fmla="*/ 765844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349999 w 3093958"/>
                  <a:gd name="connsiteY11" fmla="*/ 765844 h 1333500"/>
                  <a:gd name="connsiteX12" fmla="*/ 0 w 3093958"/>
                  <a:gd name="connsiteY12" fmla="*/ 730846 h 1333500"/>
                  <a:gd name="connsiteX13" fmla="*/ 32105 w 3093958"/>
                  <a:gd name="connsiteY13" fmla="*/ 594299 h 1333500"/>
                  <a:gd name="connsiteX14" fmla="*/ 1356595 w 3093958"/>
                  <a:gd name="connsiteY14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349999 w 3093958"/>
                  <a:gd name="connsiteY10" fmla="*/ 765844 h 1333500"/>
                  <a:gd name="connsiteX11" fmla="*/ 0 w 3093958"/>
                  <a:gd name="connsiteY11" fmla="*/ 730846 h 1333500"/>
                  <a:gd name="connsiteX12" fmla="*/ 32105 w 3093958"/>
                  <a:gd name="connsiteY12" fmla="*/ 594299 h 1333500"/>
                  <a:gd name="connsiteX13" fmla="*/ 1356595 w 3093958"/>
                  <a:gd name="connsiteY13" fmla="*/ 0 h 1333500"/>
                  <a:gd name="connsiteX0" fmla="*/ 1356595 w 3093958"/>
                  <a:gd name="connsiteY0" fmla="*/ 0 h 1333502"/>
                  <a:gd name="connsiteX1" fmla="*/ 2599286 w 3093958"/>
                  <a:gd name="connsiteY1" fmla="*/ 469909 h 1333502"/>
                  <a:gd name="connsiteX2" fmla="*/ 2689581 w 3093958"/>
                  <a:gd name="connsiteY2" fmla="*/ 506728 h 1333502"/>
                  <a:gd name="connsiteX3" fmla="*/ 3080388 w 3093958"/>
                  <a:gd name="connsiteY3" fmla="*/ 648120 h 1333502"/>
                  <a:gd name="connsiteX4" fmla="*/ 3093958 w 3093958"/>
                  <a:gd name="connsiteY4" fmla="*/ 666750 h 1333502"/>
                  <a:gd name="connsiteX5" fmla="*/ 3080388 w 3093958"/>
                  <a:gd name="connsiteY5" fmla="*/ 685380 h 1333502"/>
                  <a:gd name="connsiteX6" fmla="*/ 2689581 w 3093958"/>
                  <a:gd name="connsiteY6" fmla="*/ 826773 h 1333502"/>
                  <a:gd name="connsiteX7" fmla="*/ 2599286 w 3093958"/>
                  <a:gd name="connsiteY7" fmla="*/ 863591 h 1333502"/>
                  <a:gd name="connsiteX8" fmla="*/ 1356595 w 3093958"/>
                  <a:gd name="connsiteY8" fmla="*/ 1333500 h 1333502"/>
                  <a:gd name="connsiteX9" fmla="*/ 51470 w 3093958"/>
                  <a:gd name="connsiteY9" fmla="*/ 860003 h 1333502"/>
                  <a:gd name="connsiteX10" fmla="*/ 349999 w 3093958"/>
                  <a:gd name="connsiteY10" fmla="*/ 765844 h 1333502"/>
                  <a:gd name="connsiteX11" fmla="*/ 0 w 3093958"/>
                  <a:gd name="connsiteY11" fmla="*/ 730846 h 1333502"/>
                  <a:gd name="connsiteX12" fmla="*/ 32105 w 3093958"/>
                  <a:gd name="connsiteY12" fmla="*/ 594299 h 1333502"/>
                  <a:gd name="connsiteX13" fmla="*/ 1356595 w 3093958"/>
                  <a:gd name="connsiteY13" fmla="*/ 0 h 13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3958" h="1333502">
                    <a:moveTo>
                      <a:pt x="1356595" y="0"/>
                    </a:moveTo>
                    <a:cubicBezTo>
                      <a:pt x="1901124" y="0"/>
                      <a:pt x="2372355" y="191401"/>
                      <a:pt x="2599286" y="469909"/>
                    </a:cubicBezTo>
                    <a:lnTo>
                      <a:pt x="2689581" y="506728"/>
                    </a:lnTo>
                    <a:cubicBezTo>
                      <a:pt x="2875668" y="528958"/>
                      <a:pt x="3021883" y="581718"/>
                      <a:pt x="3080388" y="648120"/>
                    </a:cubicBezTo>
                    <a:lnTo>
                      <a:pt x="3093958" y="666750"/>
                    </a:lnTo>
                    <a:lnTo>
                      <a:pt x="3080388" y="685380"/>
                    </a:lnTo>
                    <a:cubicBezTo>
                      <a:pt x="3021883" y="751783"/>
                      <a:pt x="2875668" y="804543"/>
                      <a:pt x="2689581" y="826773"/>
                    </a:cubicBezTo>
                    <a:lnTo>
                      <a:pt x="2599286" y="863591"/>
                    </a:lnTo>
                    <a:cubicBezTo>
                      <a:pt x="2372355" y="1142100"/>
                      <a:pt x="1781231" y="1334098"/>
                      <a:pt x="1356595" y="1333500"/>
                    </a:cubicBezTo>
                    <a:cubicBezTo>
                      <a:pt x="931959" y="1332902"/>
                      <a:pt x="278401" y="1138512"/>
                      <a:pt x="51470" y="860003"/>
                    </a:cubicBezTo>
                    <a:lnTo>
                      <a:pt x="349999" y="765844"/>
                    </a:lnTo>
                    <a:lnTo>
                      <a:pt x="0" y="730846"/>
                    </a:lnTo>
                    <a:lnTo>
                      <a:pt x="32105" y="594299"/>
                    </a:lnTo>
                    <a:cubicBezTo>
                      <a:pt x="207694" y="249993"/>
                      <a:pt x="734276" y="0"/>
                      <a:pt x="135659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rgbClr val="008080"/>
                  </a:gs>
                  <a:gs pos="55000">
                    <a:schemeClr val="bg1"/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E2E33EA2-DE56-48B0-93EC-BBE3ACED663A}"/>
                  </a:ext>
                </a:extLst>
              </p:cNvPr>
              <p:cNvSpPr/>
              <p:nvPr/>
            </p:nvSpPr>
            <p:spPr>
              <a:xfrm rot="229338">
                <a:off x="4227524" y="4250192"/>
                <a:ext cx="679997" cy="30125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68850F0-4D82-4095-89BF-9550EEE31247}"/>
                  </a:ext>
                </a:extLst>
              </p:cNvPr>
              <p:cNvSpPr/>
              <p:nvPr/>
            </p:nvSpPr>
            <p:spPr>
              <a:xfrm>
                <a:off x="4162302" y="4276021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8238B970-59D1-41A2-BB5A-16915DB40552}"/>
                </a:ext>
              </a:extLst>
            </p:cNvPr>
            <p:cNvSpPr/>
            <p:nvPr/>
          </p:nvSpPr>
          <p:spPr>
            <a:xfrm rot="245685">
              <a:off x="5260604" y="4870541"/>
              <a:ext cx="1902464" cy="193916"/>
            </a:xfrm>
            <a:custGeom>
              <a:avLst/>
              <a:gdLst>
                <a:gd name="connsiteX0" fmla="*/ 571461 w 1914986"/>
                <a:gd name="connsiteY0" fmla="*/ 15791 h 220948"/>
                <a:gd name="connsiteX1" fmla="*/ 1018335 w 1914986"/>
                <a:gd name="connsiteY1" fmla="*/ 0 h 220948"/>
                <a:gd name="connsiteX2" fmla="*/ 1830130 w 1914986"/>
                <a:gd name="connsiteY2" fmla="*/ 58856 h 220948"/>
                <a:gd name="connsiteX3" fmla="*/ 1914986 w 1914986"/>
                <a:gd name="connsiteY3" fmla="*/ 80886 h 220948"/>
                <a:gd name="connsiteX4" fmla="*/ 1910136 w 1914986"/>
                <a:gd name="connsiteY4" fmla="*/ 94059 h 220948"/>
                <a:gd name="connsiteX5" fmla="*/ 1890912 w 1914986"/>
                <a:gd name="connsiteY5" fmla="*/ 110080 h 220948"/>
                <a:gd name="connsiteX6" fmla="*/ 1742225 w 1914986"/>
                <a:gd name="connsiteY6" fmla="*/ 86721 h 220948"/>
                <a:gd name="connsiteX7" fmla="*/ 1009841 w 1914986"/>
                <a:gd name="connsiteY7" fmla="*/ 72144 h 220948"/>
                <a:gd name="connsiteX8" fmla="*/ 130393 w 1914986"/>
                <a:gd name="connsiteY8" fmla="*/ 183057 h 220948"/>
                <a:gd name="connsiteX9" fmla="*/ 18350 w 1914986"/>
                <a:gd name="connsiteY9" fmla="*/ 220948 h 220948"/>
                <a:gd name="connsiteX10" fmla="*/ 126 w 1914986"/>
                <a:gd name="connsiteY10" fmla="*/ 187249 h 220948"/>
                <a:gd name="connsiteX11" fmla="*/ 69832 w 1914986"/>
                <a:gd name="connsiteY11" fmla="*/ 98156 h 220948"/>
                <a:gd name="connsiteX12" fmla="*/ 94765 w 1914986"/>
                <a:gd name="connsiteY12" fmla="*/ 87874 h 220948"/>
                <a:gd name="connsiteX13" fmla="*/ 206540 w 1914986"/>
                <a:gd name="connsiteY13" fmla="*/ 58856 h 220948"/>
                <a:gd name="connsiteX14" fmla="*/ 571461 w 1914986"/>
                <a:gd name="connsiteY14" fmla="*/ 15791 h 220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986" h="220948">
                  <a:moveTo>
                    <a:pt x="571461" y="15791"/>
                  </a:moveTo>
                  <a:cubicBezTo>
                    <a:pt x="708812" y="5623"/>
                    <a:pt x="859822" y="0"/>
                    <a:pt x="1018335" y="0"/>
                  </a:cubicBezTo>
                  <a:cubicBezTo>
                    <a:pt x="1335361" y="0"/>
                    <a:pt x="1622374" y="22492"/>
                    <a:pt x="1830130" y="58856"/>
                  </a:cubicBezTo>
                  <a:lnTo>
                    <a:pt x="1914986" y="80886"/>
                  </a:lnTo>
                  <a:lnTo>
                    <a:pt x="1910136" y="94059"/>
                  </a:lnTo>
                  <a:lnTo>
                    <a:pt x="1890912" y="110080"/>
                  </a:lnTo>
                  <a:lnTo>
                    <a:pt x="1742225" y="86721"/>
                  </a:lnTo>
                  <a:cubicBezTo>
                    <a:pt x="1542066" y="66587"/>
                    <a:pt x="1286823" y="60277"/>
                    <a:pt x="1009841" y="72144"/>
                  </a:cubicBezTo>
                  <a:cubicBezTo>
                    <a:pt x="653721" y="87401"/>
                    <a:pt x="337521" y="129456"/>
                    <a:pt x="130393" y="183057"/>
                  </a:cubicBezTo>
                  <a:lnTo>
                    <a:pt x="18350" y="220948"/>
                  </a:lnTo>
                  <a:lnTo>
                    <a:pt x="126" y="187249"/>
                  </a:lnTo>
                  <a:cubicBezTo>
                    <a:pt x="-1999" y="157568"/>
                    <a:pt x="22931" y="127363"/>
                    <a:pt x="69832" y="98156"/>
                  </a:cubicBezTo>
                  <a:lnTo>
                    <a:pt x="94765" y="87874"/>
                  </a:lnTo>
                  <a:lnTo>
                    <a:pt x="206540" y="58856"/>
                  </a:lnTo>
                  <a:cubicBezTo>
                    <a:pt x="310418" y="40674"/>
                    <a:pt x="434110" y="25960"/>
                    <a:pt x="571461" y="15791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645F94B-CA99-409C-8399-114F2FCE46FF}"/>
                </a:ext>
              </a:extLst>
            </p:cNvPr>
            <p:cNvGrpSpPr/>
            <p:nvPr/>
          </p:nvGrpSpPr>
          <p:grpSpPr>
            <a:xfrm>
              <a:off x="5059378" y="4847097"/>
              <a:ext cx="285754" cy="170192"/>
              <a:chOff x="5059378" y="4847097"/>
              <a:chExt cx="285754" cy="170192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B2F7E3AC-286E-4B50-A5CC-2C09C530741F}"/>
                  </a:ext>
                </a:extLst>
              </p:cNvPr>
              <p:cNvSpPr/>
              <p:nvPr/>
            </p:nvSpPr>
            <p:spPr>
              <a:xfrm>
                <a:off x="5059378" y="4847097"/>
                <a:ext cx="285754" cy="170192"/>
              </a:xfrm>
              <a:custGeom>
                <a:avLst/>
                <a:gdLst>
                  <a:gd name="connsiteX0" fmla="*/ 109537 w 253605"/>
                  <a:gd name="connsiteY0" fmla="*/ 0 h 184480"/>
                  <a:gd name="connsiteX1" fmla="*/ 253605 w 253605"/>
                  <a:gd name="connsiteY1" fmla="*/ 92240 h 184480"/>
                  <a:gd name="connsiteX2" fmla="*/ 109537 w 253605"/>
                  <a:gd name="connsiteY2" fmla="*/ 184480 h 184480"/>
                  <a:gd name="connsiteX3" fmla="*/ 7666 w 253605"/>
                  <a:gd name="connsiteY3" fmla="*/ 157464 h 184480"/>
                  <a:gd name="connsiteX4" fmla="*/ 0 w 253605"/>
                  <a:gd name="connsiteY4" fmla="*/ 150184 h 184480"/>
                  <a:gd name="connsiteX5" fmla="*/ 23209 w 253605"/>
                  <a:gd name="connsiteY5" fmla="*/ 128144 h 184480"/>
                  <a:gd name="connsiteX6" fmla="*/ 34530 w 253605"/>
                  <a:gd name="connsiteY6" fmla="*/ 92240 h 184480"/>
                  <a:gd name="connsiteX7" fmla="*/ 23209 w 253605"/>
                  <a:gd name="connsiteY7" fmla="*/ 56336 h 184480"/>
                  <a:gd name="connsiteX8" fmla="*/ 0 w 253605"/>
                  <a:gd name="connsiteY8" fmla="*/ 34296 h 184480"/>
                  <a:gd name="connsiteX9" fmla="*/ 7666 w 253605"/>
                  <a:gd name="connsiteY9" fmla="*/ 27017 h 184480"/>
                  <a:gd name="connsiteX10" fmla="*/ 109537 w 253605"/>
                  <a:gd name="connsiteY10" fmla="*/ 0 h 184480"/>
                  <a:gd name="connsiteX0" fmla="*/ 308370 w 452438"/>
                  <a:gd name="connsiteY0" fmla="*/ 0 h 184480"/>
                  <a:gd name="connsiteX1" fmla="*/ 452438 w 452438"/>
                  <a:gd name="connsiteY1" fmla="*/ 92240 h 184480"/>
                  <a:gd name="connsiteX2" fmla="*/ 308370 w 452438"/>
                  <a:gd name="connsiteY2" fmla="*/ 184480 h 184480"/>
                  <a:gd name="connsiteX3" fmla="*/ 206499 w 452438"/>
                  <a:gd name="connsiteY3" fmla="*/ 157464 h 184480"/>
                  <a:gd name="connsiteX4" fmla="*/ 198833 w 452438"/>
                  <a:gd name="connsiteY4" fmla="*/ 150184 h 184480"/>
                  <a:gd name="connsiteX5" fmla="*/ 222042 w 452438"/>
                  <a:gd name="connsiteY5" fmla="*/ 128144 h 184480"/>
                  <a:gd name="connsiteX6" fmla="*/ 0 w 452438"/>
                  <a:gd name="connsiteY6" fmla="*/ 54140 h 184480"/>
                  <a:gd name="connsiteX7" fmla="*/ 222042 w 452438"/>
                  <a:gd name="connsiteY7" fmla="*/ 56336 h 184480"/>
                  <a:gd name="connsiteX8" fmla="*/ 198833 w 452438"/>
                  <a:gd name="connsiteY8" fmla="*/ 34296 h 184480"/>
                  <a:gd name="connsiteX9" fmla="*/ 206499 w 452438"/>
                  <a:gd name="connsiteY9" fmla="*/ 27017 h 184480"/>
                  <a:gd name="connsiteX10" fmla="*/ 308370 w 452438"/>
                  <a:gd name="connsiteY10" fmla="*/ 0 h 184480"/>
                  <a:gd name="connsiteX0" fmla="*/ 0 w 452438"/>
                  <a:gd name="connsiteY0" fmla="*/ 54140 h 184480"/>
                  <a:gd name="connsiteX1" fmla="*/ 222042 w 452438"/>
                  <a:gd name="connsiteY1" fmla="*/ 56336 h 184480"/>
                  <a:gd name="connsiteX2" fmla="*/ 198833 w 452438"/>
                  <a:gd name="connsiteY2" fmla="*/ 34296 h 184480"/>
                  <a:gd name="connsiteX3" fmla="*/ 206499 w 452438"/>
                  <a:gd name="connsiteY3" fmla="*/ 27017 h 184480"/>
                  <a:gd name="connsiteX4" fmla="*/ 308370 w 452438"/>
                  <a:gd name="connsiteY4" fmla="*/ 0 h 184480"/>
                  <a:gd name="connsiteX5" fmla="*/ 452438 w 452438"/>
                  <a:gd name="connsiteY5" fmla="*/ 92240 h 184480"/>
                  <a:gd name="connsiteX6" fmla="*/ 308370 w 452438"/>
                  <a:gd name="connsiteY6" fmla="*/ 184480 h 184480"/>
                  <a:gd name="connsiteX7" fmla="*/ 206499 w 452438"/>
                  <a:gd name="connsiteY7" fmla="*/ 157464 h 184480"/>
                  <a:gd name="connsiteX8" fmla="*/ 198833 w 452438"/>
                  <a:gd name="connsiteY8" fmla="*/ 150184 h 184480"/>
                  <a:gd name="connsiteX9" fmla="*/ 222042 w 452438"/>
                  <a:gd name="connsiteY9" fmla="*/ 128144 h 184480"/>
                  <a:gd name="connsiteX10" fmla="*/ 91440 w 452438"/>
                  <a:gd name="connsiteY10" fmla="*/ 145580 h 184480"/>
                  <a:gd name="connsiteX0" fmla="*/ 152172 w 382568"/>
                  <a:gd name="connsiteY0" fmla="*/ 56336 h 184480"/>
                  <a:gd name="connsiteX1" fmla="*/ 128963 w 382568"/>
                  <a:gd name="connsiteY1" fmla="*/ 34296 h 184480"/>
                  <a:gd name="connsiteX2" fmla="*/ 136629 w 382568"/>
                  <a:gd name="connsiteY2" fmla="*/ 27017 h 184480"/>
                  <a:gd name="connsiteX3" fmla="*/ 238500 w 382568"/>
                  <a:gd name="connsiteY3" fmla="*/ 0 h 184480"/>
                  <a:gd name="connsiteX4" fmla="*/ 382568 w 382568"/>
                  <a:gd name="connsiteY4" fmla="*/ 92240 h 184480"/>
                  <a:gd name="connsiteX5" fmla="*/ 238500 w 382568"/>
                  <a:gd name="connsiteY5" fmla="*/ 184480 h 184480"/>
                  <a:gd name="connsiteX6" fmla="*/ 136629 w 382568"/>
                  <a:gd name="connsiteY6" fmla="*/ 157464 h 184480"/>
                  <a:gd name="connsiteX7" fmla="*/ 128963 w 382568"/>
                  <a:gd name="connsiteY7" fmla="*/ 150184 h 184480"/>
                  <a:gd name="connsiteX8" fmla="*/ 152172 w 382568"/>
                  <a:gd name="connsiteY8" fmla="*/ 128144 h 184480"/>
                  <a:gd name="connsiteX9" fmla="*/ 21570 w 382568"/>
                  <a:gd name="connsiteY9" fmla="*/ 145580 h 184480"/>
                  <a:gd name="connsiteX0" fmla="*/ 128963 w 382568"/>
                  <a:gd name="connsiteY0" fmla="*/ 34296 h 184480"/>
                  <a:gd name="connsiteX1" fmla="*/ 136629 w 382568"/>
                  <a:gd name="connsiteY1" fmla="*/ 27017 h 184480"/>
                  <a:gd name="connsiteX2" fmla="*/ 238500 w 382568"/>
                  <a:gd name="connsiteY2" fmla="*/ 0 h 184480"/>
                  <a:gd name="connsiteX3" fmla="*/ 382568 w 382568"/>
                  <a:gd name="connsiteY3" fmla="*/ 92240 h 184480"/>
                  <a:gd name="connsiteX4" fmla="*/ 238500 w 382568"/>
                  <a:gd name="connsiteY4" fmla="*/ 184480 h 184480"/>
                  <a:gd name="connsiteX5" fmla="*/ 136629 w 382568"/>
                  <a:gd name="connsiteY5" fmla="*/ 157464 h 184480"/>
                  <a:gd name="connsiteX6" fmla="*/ 128963 w 382568"/>
                  <a:gd name="connsiteY6" fmla="*/ 150184 h 184480"/>
                  <a:gd name="connsiteX7" fmla="*/ 152172 w 382568"/>
                  <a:gd name="connsiteY7" fmla="*/ 128144 h 184480"/>
                  <a:gd name="connsiteX8" fmla="*/ 21570 w 382568"/>
                  <a:gd name="connsiteY8" fmla="*/ 145580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  <a:gd name="connsiteX7" fmla="*/ 23209 w 253605"/>
                  <a:gd name="connsiteY7" fmla="*/ 128144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605" h="184480">
                    <a:moveTo>
                      <a:pt x="0" y="34296"/>
                    </a:moveTo>
                    <a:lnTo>
                      <a:pt x="7666" y="27017"/>
                    </a:lnTo>
                    <a:cubicBezTo>
                      <a:pt x="33737" y="10325"/>
                      <a:pt x="69754" y="0"/>
                      <a:pt x="109537" y="0"/>
                    </a:cubicBezTo>
                    <a:cubicBezTo>
                      <a:pt x="189104" y="0"/>
                      <a:pt x="253605" y="41297"/>
                      <a:pt x="253605" y="92240"/>
                    </a:cubicBezTo>
                    <a:cubicBezTo>
                      <a:pt x="253605" y="143183"/>
                      <a:pt x="189104" y="184480"/>
                      <a:pt x="109537" y="184480"/>
                    </a:cubicBezTo>
                    <a:cubicBezTo>
                      <a:pt x="69754" y="184480"/>
                      <a:pt x="33737" y="174156"/>
                      <a:pt x="7666" y="157464"/>
                    </a:cubicBezTo>
                    <a:lnTo>
                      <a:pt x="0" y="150184"/>
                    </a:lnTo>
                  </a:path>
                </a:pathLst>
              </a:custGeom>
              <a:solidFill>
                <a:srgbClr val="008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86DFD841-2930-46F6-AA4F-03F2CC5FD9C7}"/>
                  </a:ext>
                </a:extLst>
              </p:cNvPr>
              <p:cNvSpPr/>
              <p:nvPr/>
            </p:nvSpPr>
            <p:spPr>
              <a:xfrm>
                <a:off x="5122874" y="4861384"/>
                <a:ext cx="147020" cy="14161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4726FC97-EEC5-4364-9B54-F5AFB6051A8B}"/>
                  </a:ext>
                </a:extLst>
              </p:cNvPr>
              <p:cNvSpPr/>
              <p:nvPr/>
            </p:nvSpPr>
            <p:spPr>
              <a:xfrm>
                <a:off x="5159560" y="4896722"/>
                <a:ext cx="73648" cy="7094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307133C2-3E61-4FC9-8669-5043B5C7BA61}"/>
                </a:ext>
              </a:extLst>
            </p:cNvPr>
            <p:cNvSpPr/>
            <p:nvPr/>
          </p:nvSpPr>
          <p:spPr>
            <a:xfrm rot="10800000">
              <a:off x="5500846" y="4722641"/>
              <a:ext cx="148402" cy="574672"/>
            </a:xfrm>
            <a:prstGeom prst="moon">
              <a:avLst>
                <a:gd name="adj" fmla="val 2896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B725C68-64A8-4DD2-9713-7B6D6261E22A}"/>
              </a:ext>
            </a:extLst>
          </p:cNvPr>
          <p:cNvGrpSpPr/>
          <p:nvPr/>
        </p:nvGrpSpPr>
        <p:grpSpPr>
          <a:xfrm>
            <a:off x="3738878" y="949710"/>
            <a:ext cx="2461252" cy="2461252"/>
            <a:chOff x="3738878" y="949710"/>
            <a:chExt cx="2461252" cy="2461252"/>
          </a:xfrm>
        </p:grpSpPr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8FDE347B-7DCE-49FD-A306-24972C3BFA6B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67E6DC7-53F3-4FDE-85F8-94584C808F1D}"/>
                </a:ext>
              </a:extLst>
            </p:cNvPr>
            <p:cNvGrpSpPr/>
            <p:nvPr/>
          </p:nvGrpSpPr>
          <p:grpSpPr>
            <a:xfrm>
              <a:off x="4491396" y="1192421"/>
              <a:ext cx="1113560" cy="516670"/>
              <a:chOff x="4935405" y="4391022"/>
              <a:chExt cx="2623475" cy="1194207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5315A9C-3218-4881-8223-3C77F4100475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17692C98-8A11-4A10-975D-B632194FDB40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9D7E3D41-2444-46AD-AC6F-53B7D4C584F9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月 278">
                  <a:extLst>
                    <a:ext uri="{FF2B5EF4-FFF2-40B4-BE49-F238E27FC236}">
                      <a16:creationId xmlns:a16="http://schemas.microsoft.com/office/drawing/2014/main" id="{A730EF7A-1038-455E-8296-75CB5E141B71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1E2C792B-1AE9-492B-B91E-CC09FDB03585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204">
                  <a:extLst>
                    <a:ext uri="{FF2B5EF4-FFF2-40B4-BE49-F238E27FC236}">
                      <a16:creationId xmlns:a16="http://schemas.microsoft.com/office/drawing/2014/main" id="{77FE60E4-7A4F-4344-9EB7-FA2ED3929E7D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8728241B-028B-4B35-A020-BE4C73417819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96EA42ED-0AB1-46D0-973D-2D6323528339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B7E8CEEE-9D8C-4534-BA2E-86D103253974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1E5D97C8-AD60-4BCD-8622-CC2D53BB8DBB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784B60BD-DC62-4075-A89F-D321EA00B3C6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1C477FA0-35CB-4B62-BB59-1A4D8DF6DF8F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142AB6CD-D5A4-46F2-ABEE-C129934B59BB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4E9054EB-C293-440B-91DE-687B2C0B0DD3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54CCBC76-4A97-4482-A0C6-C3C28F4F2232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15FDC90-1124-42C1-8B5D-04001EA33D11}"/>
                </a:ext>
              </a:extLst>
            </p:cNvPr>
            <p:cNvGrpSpPr/>
            <p:nvPr/>
          </p:nvGrpSpPr>
          <p:grpSpPr>
            <a:xfrm>
              <a:off x="3870574" y="1745135"/>
              <a:ext cx="1400790" cy="649939"/>
              <a:chOff x="4935405" y="4391022"/>
              <a:chExt cx="2623475" cy="1194207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8FC85FA6-68BF-477E-969D-3B685EF23FCE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E5F6EFF6-BB1B-4567-9470-6D072191929F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99" name="月 98">
                  <a:extLst>
                    <a:ext uri="{FF2B5EF4-FFF2-40B4-BE49-F238E27FC236}">
                      <a16:creationId xmlns:a16="http://schemas.microsoft.com/office/drawing/2014/main" id="{5CB5E31E-0E38-4F20-BCF8-393B72EBFCD4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月 278">
                  <a:extLst>
                    <a:ext uri="{FF2B5EF4-FFF2-40B4-BE49-F238E27FC236}">
                      <a16:creationId xmlns:a16="http://schemas.microsoft.com/office/drawing/2014/main" id="{FC5231BF-BBB7-4124-86F1-42F33103FB19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788CFAE3-FC5E-41A4-A50D-AA70D99F9493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月 204">
                  <a:extLst>
                    <a:ext uri="{FF2B5EF4-FFF2-40B4-BE49-F238E27FC236}">
                      <a16:creationId xmlns:a16="http://schemas.microsoft.com/office/drawing/2014/main" id="{FCBC5258-5394-41CB-AEDD-DB6BA57F367C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FE3B4378-9DA6-401D-BB5B-52EA670EA481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D451B086-F35A-4C21-94D1-44FBEC577BB8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0F4562B7-7AF4-46CC-8923-D7A4D5F6BCBB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F67BB8E3-2284-4D4C-83B7-822BF2175FEA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41108FD-2801-4383-B103-B80CE7DD03D9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B8554BDC-7055-43E2-9C00-7DA8C3405D6E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F2210FA4-01CE-43E4-B23B-23B733855E80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E8B03617-7FD8-4E32-A077-58436E7D3888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2B3FE3F0-CEDA-4848-A759-2485A6BFF250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69EDD6AD-ADE0-419E-BE7D-1842C53B7F50}"/>
                </a:ext>
              </a:extLst>
            </p:cNvPr>
            <p:cNvGrpSpPr/>
            <p:nvPr/>
          </p:nvGrpSpPr>
          <p:grpSpPr>
            <a:xfrm>
              <a:off x="5068898" y="2298399"/>
              <a:ext cx="927477" cy="430331"/>
              <a:chOff x="4935405" y="4391022"/>
              <a:chExt cx="2623475" cy="1194207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1466C637-CD8A-46D7-A3AF-E9D719F2A0E6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7EE2B6ED-38A5-48AC-9819-F59C40FB279D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C0F2ECD1-9A34-47BE-9308-E70FC1B20302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月 278">
                  <a:extLst>
                    <a:ext uri="{FF2B5EF4-FFF2-40B4-BE49-F238E27FC236}">
                      <a16:creationId xmlns:a16="http://schemas.microsoft.com/office/drawing/2014/main" id="{803FBDEC-70EC-4053-A2C7-58E588D98EAC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DEA0256F-1B94-4836-A39C-C7469B25A4EE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月 204">
                  <a:extLst>
                    <a:ext uri="{FF2B5EF4-FFF2-40B4-BE49-F238E27FC236}">
                      <a16:creationId xmlns:a16="http://schemas.microsoft.com/office/drawing/2014/main" id="{5AB8A227-9517-4EE6-BF54-B7F3B64C66BA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F928821-EA4A-4869-A0C5-A11010C6A34D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632FD7C4-26CF-4817-B3F8-400E5E625F97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8533CDF9-841F-4C46-9F92-B86ED68DE4FB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6F7B1A3B-9244-4755-8625-0D6C16BC2E37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2DF01A1D-2A76-49C7-B46E-A1A3734624DA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0AF9991F-5ED0-4E23-A8C0-D02F96AA2F99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B0E99F0-DBFA-48DF-9D21-91C200F9008E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D5DF500C-A11A-43A4-ACEF-95724D64CB78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873F8FDF-EEE4-4AAB-86F8-5AFE1A4E73E3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FC00841E-FDE6-472A-BEBE-12949573395F}"/>
                </a:ext>
              </a:extLst>
            </p:cNvPr>
            <p:cNvGrpSpPr/>
            <p:nvPr/>
          </p:nvGrpSpPr>
          <p:grpSpPr>
            <a:xfrm>
              <a:off x="4254511" y="2704806"/>
              <a:ext cx="1088273" cy="504937"/>
              <a:chOff x="4935405" y="4391022"/>
              <a:chExt cx="2623475" cy="1194207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F99C00D-8C54-4490-BBA9-CE59F06316C2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A2B29CF2-53D0-470A-96FD-3A18B6706152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170ED65D-1286-48C0-9FAC-D079288D1EB4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月 278">
                  <a:extLst>
                    <a:ext uri="{FF2B5EF4-FFF2-40B4-BE49-F238E27FC236}">
                      <a16:creationId xmlns:a16="http://schemas.microsoft.com/office/drawing/2014/main" id="{713A9586-43A8-4376-A184-AA2635B38466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" name="月 70">
                  <a:extLst>
                    <a:ext uri="{FF2B5EF4-FFF2-40B4-BE49-F238E27FC236}">
                      <a16:creationId xmlns:a16="http://schemas.microsoft.com/office/drawing/2014/main" id="{E62AEA4D-2FC6-46BE-993D-3C2583B41650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月 204">
                  <a:extLst>
                    <a:ext uri="{FF2B5EF4-FFF2-40B4-BE49-F238E27FC236}">
                      <a16:creationId xmlns:a16="http://schemas.microsoft.com/office/drawing/2014/main" id="{11B45B51-98A5-4CA9-855D-621E5A9A796D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796945B6-B6C5-4367-BBF8-E87EF68E0ED3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617C403C-F739-4847-A596-33E644A473D9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78BE1C3D-E2F9-477C-A83E-A5013C09F1DC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0D7A1B6-9CB3-4F14-834F-2358BA9627FC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420C1385-BD7B-4CB6-9E83-65D7927E8A0F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D8287A4-EDDC-4B8A-BE8D-048DE4763C82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BD572619-F7B1-44E9-B93B-C9B15C734775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C066537F-DF4B-48F8-BB62-522E6551AB28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71386E48-252D-45A1-BD4E-6C4C16185C59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BCDD7DE3-9BF6-4C87-AA55-0E55435D4476}"/>
              </a:ext>
            </a:extLst>
          </p:cNvPr>
          <p:cNvGrpSpPr/>
          <p:nvPr/>
        </p:nvGrpSpPr>
        <p:grpSpPr>
          <a:xfrm>
            <a:off x="6603693" y="4196750"/>
            <a:ext cx="2641160" cy="1847911"/>
            <a:chOff x="6603693" y="1293530"/>
            <a:chExt cx="2641160" cy="1847911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E223338-84F5-4B68-B5B8-4E4E715253AE}"/>
                </a:ext>
              </a:extLst>
            </p:cNvPr>
            <p:cNvGrpSpPr/>
            <p:nvPr/>
          </p:nvGrpSpPr>
          <p:grpSpPr>
            <a:xfrm>
              <a:off x="6605083" y="1293530"/>
              <a:ext cx="2605086" cy="1847911"/>
              <a:chOff x="6605083" y="3850387"/>
              <a:chExt cx="2605086" cy="1847911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C2B41457-9A77-470A-90E0-3CF1AB8667AB}"/>
                  </a:ext>
                </a:extLst>
              </p:cNvPr>
              <p:cNvGrpSpPr/>
              <p:nvPr/>
            </p:nvGrpSpPr>
            <p:grpSpPr>
              <a:xfrm>
                <a:off x="6635385" y="3910243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4871EB5B-F664-410B-B483-D22E00C7CC07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30EF0FC4-74BA-4EB6-9EE6-C6DFEF8CFA8D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C0121085-9A14-4C1B-8176-77D10019065C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28C294D7-5352-4391-A7BB-0E8D077C95CB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EE1E1EF2-373F-422E-A472-B9A2039CA7D1}"/>
                  </a:ext>
                </a:extLst>
              </p:cNvPr>
              <p:cNvGrpSpPr/>
              <p:nvPr/>
            </p:nvGrpSpPr>
            <p:grpSpPr>
              <a:xfrm>
                <a:off x="6605083" y="4588757"/>
                <a:ext cx="2605086" cy="1109541"/>
                <a:chOff x="3650457" y="2109787"/>
                <a:chExt cx="2605086" cy="1109541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EEBCA7B1-E366-48B8-91CA-B89FC1BDE9FB}"/>
                    </a:ext>
                  </a:extLst>
                </p:cNvPr>
                <p:cNvSpPr/>
                <p:nvPr/>
              </p:nvSpPr>
              <p:spPr>
                <a:xfrm>
                  <a:off x="3779034" y="2481624"/>
                  <a:ext cx="2339252" cy="737704"/>
                </a:xfrm>
                <a:custGeom>
                  <a:avLst/>
                  <a:gdLst>
                    <a:gd name="connsiteX0" fmla="*/ 0 w 2339252"/>
                    <a:gd name="connsiteY0" fmla="*/ 0 h 737704"/>
                    <a:gd name="connsiteX1" fmla="*/ 22738 w 2339252"/>
                    <a:gd name="connsiteY1" fmla="*/ 37923 h 737704"/>
                    <a:gd name="connsiteX2" fmla="*/ 1177748 w 2339252"/>
                    <a:gd name="connsiteY2" fmla="*/ 505257 h 737704"/>
                    <a:gd name="connsiteX3" fmla="*/ 2332759 w 2339252"/>
                    <a:gd name="connsiteY3" fmla="*/ 37923 h 737704"/>
                    <a:gd name="connsiteX4" fmla="*/ 2339252 w 2339252"/>
                    <a:gd name="connsiteY4" fmla="*/ 27093 h 737704"/>
                    <a:gd name="connsiteX5" fmla="*/ 2310257 w 2339252"/>
                    <a:gd name="connsiteY5" fmla="*/ 111204 h 737704"/>
                    <a:gd name="connsiteX6" fmla="*/ 1173966 w 2339252"/>
                    <a:gd name="connsiteY6" fmla="*/ 737487 h 737704"/>
                    <a:gd name="connsiteX7" fmla="*/ 37676 w 2339252"/>
                    <a:gd name="connsiteY7" fmla="*/ 107632 h 73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9252" h="737704">
                      <a:moveTo>
                        <a:pt x="0" y="0"/>
                      </a:moveTo>
                      <a:lnTo>
                        <a:pt x="22738" y="37923"/>
                      </a:lnTo>
                      <a:cubicBezTo>
                        <a:pt x="213032" y="312555"/>
                        <a:pt x="658524" y="505257"/>
                        <a:pt x="1177748" y="505257"/>
                      </a:cubicBezTo>
                      <a:cubicBezTo>
                        <a:pt x="1696973" y="505257"/>
                        <a:pt x="2142464" y="312555"/>
                        <a:pt x="2332759" y="37923"/>
                      </a:cubicBezTo>
                      <a:lnTo>
                        <a:pt x="2339252" y="27093"/>
                      </a:lnTo>
                      <a:lnTo>
                        <a:pt x="2310257" y="111204"/>
                      </a:lnTo>
                      <a:cubicBezTo>
                        <a:pt x="2157390" y="442392"/>
                        <a:pt x="1776358" y="747012"/>
                        <a:pt x="1173966" y="737487"/>
                      </a:cubicBezTo>
                      <a:cubicBezTo>
                        <a:pt x="571575" y="727962"/>
                        <a:pt x="190542" y="432867"/>
                        <a:pt x="37676" y="10763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4DE7460F-8C8B-4037-84B2-9E7439FA1F08}"/>
                    </a:ext>
                  </a:extLst>
                </p:cNvPr>
                <p:cNvSpPr/>
                <p:nvPr/>
              </p:nvSpPr>
              <p:spPr>
                <a:xfrm>
                  <a:off x="3798094" y="2534613"/>
                  <a:ext cx="2297359" cy="677522"/>
                </a:xfrm>
                <a:custGeom>
                  <a:avLst/>
                  <a:gdLst>
                    <a:gd name="connsiteX0" fmla="*/ 1068955 w 2297359"/>
                    <a:gd name="connsiteY0" fmla="*/ 613270 h 677522"/>
                    <a:gd name="connsiteX1" fmla="*/ 1027579 w 2297359"/>
                    <a:gd name="connsiteY1" fmla="*/ 635695 h 677522"/>
                    <a:gd name="connsiteX2" fmla="*/ 1068954 w 2297359"/>
                    <a:gd name="connsiteY2" fmla="*/ 658119 h 677522"/>
                    <a:gd name="connsiteX3" fmla="*/ 1110329 w 2297359"/>
                    <a:gd name="connsiteY3" fmla="*/ 635694 h 677522"/>
                    <a:gd name="connsiteX4" fmla="*/ 960240 w 2297359"/>
                    <a:gd name="connsiteY4" fmla="*/ 613270 h 677522"/>
                    <a:gd name="connsiteX5" fmla="*/ 918865 w 2297359"/>
                    <a:gd name="connsiteY5" fmla="*/ 635695 h 677522"/>
                    <a:gd name="connsiteX6" fmla="*/ 960240 w 2297359"/>
                    <a:gd name="connsiteY6" fmla="*/ 658120 h 677522"/>
                    <a:gd name="connsiteX7" fmla="*/ 1001617 w 2297359"/>
                    <a:gd name="connsiteY7" fmla="*/ 635695 h 677522"/>
                    <a:gd name="connsiteX8" fmla="*/ 1395097 w 2297359"/>
                    <a:gd name="connsiteY8" fmla="*/ 613270 h 677522"/>
                    <a:gd name="connsiteX9" fmla="*/ 1353722 w 2297359"/>
                    <a:gd name="connsiteY9" fmla="*/ 635694 h 677522"/>
                    <a:gd name="connsiteX10" fmla="*/ 1395098 w 2297359"/>
                    <a:gd name="connsiteY10" fmla="*/ 658119 h 677522"/>
                    <a:gd name="connsiteX11" fmla="*/ 1436472 w 2297359"/>
                    <a:gd name="connsiteY11" fmla="*/ 635695 h 677522"/>
                    <a:gd name="connsiteX12" fmla="*/ 1286383 w 2297359"/>
                    <a:gd name="connsiteY12" fmla="*/ 613270 h 677522"/>
                    <a:gd name="connsiteX13" fmla="*/ 1245007 w 2297359"/>
                    <a:gd name="connsiteY13" fmla="*/ 635694 h 677522"/>
                    <a:gd name="connsiteX14" fmla="*/ 1286382 w 2297359"/>
                    <a:gd name="connsiteY14" fmla="*/ 658119 h 677522"/>
                    <a:gd name="connsiteX15" fmla="*/ 1327758 w 2297359"/>
                    <a:gd name="connsiteY15" fmla="*/ 635694 h 677522"/>
                    <a:gd name="connsiteX16" fmla="*/ 1177668 w 2297359"/>
                    <a:gd name="connsiteY16" fmla="*/ 613270 h 677522"/>
                    <a:gd name="connsiteX17" fmla="*/ 1136293 w 2297359"/>
                    <a:gd name="connsiteY17" fmla="*/ 635695 h 677522"/>
                    <a:gd name="connsiteX18" fmla="*/ 1177668 w 2297359"/>
                    <a:gd name="connsiteY18" fmla="*/ 658119 h 677522"/>
                    <a:gd name="connsiteX19" fmla="*/ 1219044 w 2297359"/>
                    <a:gd name="connsiteY19" fmla="*/ 635694 h 677522"/>
                    <a:gd name="connsiteX20" fmla="*/ 1123311 w 2297359"/>
                    <a:gd name="connsiteY20" fmla="*/ 583810 h 677522"/>
                    <a:gd name="connsiteX21" fmla="*/ 1081937 w 2297359"/>
                    <a:gd name="connsiteY21" fmla="*/ 606234 h 677522"/>
                    <a:gd name="connsiteX22" fmla="*/ 1123311 w 2297359"/>
                    <a:gd name="connsiteY22" fmla="*/ 628658 h 677522"/>
                    <a:gd name="connsiteX23" fmla="*/ 1164686 w 2297359"/>
                    <a:gd name="connsiteY23" fmla="*/ 606234 h 677522"/>
                    <a:gd name="connsiteX24" fmla="*/ 1014598 w 2297359"/>
                    <a:gd name="connsiteY24" fmla="*/ 583810 h 677522"/>
                    <a:gd name="connsiteX25" fmla="*/ 973222 w 2297359"/>
                    <a:gd name="connsiteY25" fmla="*/ 606234 h 677522"/>
                    <a:gd name="connsiteX26" fmla="*/ 1014598 w 2297359"/>
                    <a:gd name="connsiteY26" fmla="*/ 628659 h 677522"/>
                    <a:gd name="connsiteX27" fmla="*/ 1055973 w 2297359"/>
                    <a:gd name="connsiteY27" fmla="*/ 606234 h 677522"/>
                    <a:gd name="connsiteX28" fmla="*/ 905884 w 2297359"/>
                    <a:gd name="connsiteY28" fmla="*/ 583810 h 677522"/>
                    <a:gd name="connsiteX29" fmla="*/ 864508 w 2297359"/>
                    <a:gd name="connsiteY29" fmla="*/ 606234 h 677522"/>
                    <a:gd name="connsiteX30" fmla="*/ 905883 w 2297359"/>
                    <a:gd name="connsiteY30" fmla="*/ 628659 h 677522"/>
                    <a:gd name="connsiteX31" fmla="*/ 947258 w 2297359"/>
                    <a:gd name="connsiteY31" fmla="*/ 606234 h 677522"/>
                    <a:gd name="connsiteX32" fmla="*/ 797174 w 2297359"/>
                    <a:gd name="connsiteY32" fmla="*/ 583810 h 677522"/>
                    <a:gd name="connsiteX33" fmla="*/ 755798 w 2297359"/>
                    <a:gd name="connsiteY33" fmla="*/ 606234 h 677522"/>
                    <a:gd name="connsiteX34" fmla="*/ 797175 w 2297359"/>
                    <a:gd name="connsiteY34" fmla="*/ 628659 h 677522"/>
                    <a:gd name="connsiteX35" fmla="*/ 838545 w 2297359"/>
                    <a:gd name="connsiteY35" fmla="*/ 606235 h 677522"/>
                    <a:gd name="connsiteX36" fmla="*/ 1558168 w 2297359"/>
                    <a:gd name="connsiteY36" fmla="*/ 583809 h 677522"/>
                    <a:gd name="connsiteX37" fmla="*/ 1516792 w 2297359"/>
                    <a:gd name="connsiteY37" fmla="*/ 606234 h 677522"/>
                    <a:gd name="connsiteX38" fmla="*/ 1558168 w 2297359"/>
                    <a:gd name="connsiteY38" fmla="*/ 628658 h 677522"/>
                    <a:gd name="connsiteX39" fmla="*/ 1599543 w 2297359"/>
                    <a:gd name="connsiteY39" fmla="*/ 606234 h 677522"/>
                    <a:gd name="connsiteX40" fmla="*/ 1449454 w 2297359"/>
                    <a:gd name="connsiteY40" fmla="*/ 583809 h 677522"/>
                    <a:gd name="connsiteX41" fmla="*/ 1408078 w 2297359"/>
                    <a:gd name="connsiteY41" fmla="*/ 606234 h 677522"/>
                    <a:gd name="connsiteX42" fmla="*/ 1449454 w 2297359"/>
                    <a:gd name="connsiteY42" fmla="*/ 628659 h 677522"/>
                    <a:gd name="connsiteX43" fmla="*/ 1490829 w 2297359"/>
                    <a:gd name="connsiteY43" fmla="*/ 606234 h 677522"/>
                    <a:gd name="connsiteX44" fmla="*/ 1340740 w 2297359"/>
                    <a:gd name="connsiteY44" fmla="*/ 583809 h 677522"/>
                    <a:gd name="connsiteX45" fmla="*/ 1299364 w 2297359"/>
                    <a:gd name="connsiteY45" fmla="*/ 606234 h 677522"/>
                    <a:gd name="connsiteX46" fmla="*/ 1340740 w 2297359"/>
                    <a:gd name="connsiteY46" fmla="*/ 628658 h 677522"/>
                    <a:gd name="connsiteX47" fmla="*/ 1382115 w 2297359"/>
                    <a:gd name="connsiteY47" fmla="*/ 606234 h 677522"/>
                    <a:gd name="connsiteX48" fmla="*/ 1232026 w 2297359"/>
                    <a:gd name="connsiteY48" fmla="*/ 583809 h 677522"/>
                    <a:gd name="connsiteX49" fmla="*/ 1190651 w 2297359"/>
                    <a:gd name="connsiteY49" fmla="*/ 606234 h 677522"/>
                    <a:gd name="connsiteX50" fmla="*/ 1232026 w 2297359"/>
                    <a:gd name="connsiteY50" fmla="*/ 628658 h 677522"/>
                    <a:gd name="connsiteX51" fmla="*/ 1273401 w 2297359"/>
                    <a:gd name="connsiteY51" fmla="*/ 606234 h 677522"/>
                    <a:gd name="connsiteX52" fmla="*/ 742818 w 2297359"/>
                    <a:gd name="connsiteY52" fmla="*/ 554349 h 677522"/>
                    <a:gd name="connsiteX53" fmla="*/ 701441 w 2297359"/>
                    <a:gd name="connsiteY53" fmla="*/ 576773 h 677522"/>
                    <a:gd name="connsiteX54" fmla="*/ 742818 w 2297359"/>
                    <a:gd name="connsiteY54" fmla="*/ 599198 h 677522"/>
                    <a:gd name="connsiteX55" fmla="*/ 784193 w 2297359"/>
                    <a:gd name="connsiteY55" fmla="*/ 576773 h 677522"/>
                    <a:gd name="connsiteX56" fmla="*/ 1068955 w 2297359"/>
                    <a:gd name="connsiteY56" fmla="*/ 554349 h 677522"/>
                    <a:gd name="connsiteX57" fmla="*/ 1027579 w 2297359"/>
                    <a:gd name="connsiteY57" fmla="*/ 576773 h 677522"/>
                    <a:gd name="connsiteX58" fmla="*/ 1068955 w 2297359"/>
                    <a:gd name="connsiteY58" fmla="*/ 599198 h 677522"/>
                    <a:gd name="connsiteX59" fmla="*/ 1110330 w 2297359"/>
                    <a:gd name="connsiteY59" fmla="*/ 576773 h 677522"/>
                    <a:gd name="connsiteX60" fmla="*/ 960240 w 2297359"/>
                    <a:gd name="connsiteY60" fmla="*/ 554349 h 677522"/>
                    <a:gd name="connsiteX61" fmla="*/ 918865 w 2297359"/>
                    <a:gd name="connsiteY61" fmla="*/ 576773 h 677522"/>
                    <a:gd name="connsiteX62" fmla="*/ 960240 w 2297359"/>
                    <a:gd name="connsiteY62" fmla="*/ 599198 h 677522"/>
                    <a:gd name="connsiteX63" fmla="*/ 1001616 w 2297359"/>
                    <a:gd name="connsiteY63" fmla="*/ 576773 h 677522"/>
                    <a:gd name="connsiteX64" fmla="*/ 1612526 w 2297359"/>
                    <a:gd name="connsiteY64" fmla="*/ 554348 h 677522"/>
                    <a:gd name="connsiteX65" fmla="*/ 1571150 w 2297359"/>
                    <a:gd name="connsiteY65" fmla="*/ 576773 h 677522"/>
                    <a:gd name="connsiteX66" fmla="*/ 1612525 w 2297359"/>
                    <a:gd name="connsiteY66" fmla="*/ 599198 h 677522"/>
                    <a:gd name="connsiteX67" fmla="*/ 1653901 w 2297359"/>
                    <a:gd name="connsiteY67" fmla="*/ 576773 h 677522"/>
                    <a:gd name="connsiteX68" fmla="*/ 1395097 w 2297359"/>
                    <a:gd name="connsiteY68" fmla="*/ 554348 h 677522"/>
                    <a:gd name="connsiteX69" fmla="*/ 1353721 w 2297359"/>
                    <a:gd name="connsiteY69" fmla="*/ 576773 h 677522"/>
                    <a:gd name="connsiteX70" fmla="*/ 1395096 w 2297359"/>
                    <a:gd name="connsiteY70" fmla="*/ 599198 h 677522"/>
                    <a:gd name="connsiteX71" fmla="*/ 1436472 w 2297359"/>
                    <a:gd name="connsiteY71" fmla="*/ 576773 h 677522"/>
                    <a:gd name="connsiteX72" fmla="*/ 1286382 w 2297359"/>
                    <a:gd name="connsiteY72" fmla="*/ 554348 h 677522"/>
                    <a:gd name="connsiteX73" fmla="*/ 1245008 w 2297359"/>
                    <a:gd name="connsiteY73" fmla="*/ 576773 h 677522"/>
                    <a:gd name="connsiteX74" fmla="*/ 1286383 w 2297359"/>
                    <a:gd name="connsiteY74" fmla="*/ 599198 h 677522"/>
                    <a:gd name="connsiteX75" fmla="*/ 1327758 w 2297359"/>
                    <a:gd name="connsiteY75" fmla="*/ 576773 h 677522"/>
                    <a:gd name="connsiteX76" fmla="*/ 1177669 w 2297359"/>
                    <a:gd name="connsiteY76" fmla="*/ 554348 h 677522"/>
                    <a:gd name="connsiteX77" fmla="*/ 1136293 w 2297359"/>
                    <a:gd name="connsiteY77" fmla="*/ 576773 h 677522"/>
                    <a:gd name="connsiteX78" fmla="*/ 1177668 w 2297359"/>
                    <a:gd name="connsiteY78" fmla="*/ 599198 h 677522"/>
                    <a:gd name="connsiteX79" fmla="*/ 1219044 w 2297359"/>
                    <a:gd name="connsiteY79" fmla="*/ 576773 h 677522"/>
                    <a:gd name="connsiteX80" fmla="*/ 851526 w 2297359"/>
                    <a:gd name="connsiteY80" fmla="*/ 554348 h 677522"/>
                    <a:gd name="connsiteX81" fmla="*/ 810150 w 2297359"/>
                    <a:gd name="connsiteY81" fmla="*/ 576773 h 677522"/>
                    <a:gd name="connsiteX82" fmla="*/ 851527 w 2297359"/>
                    <a:gd name="connsiteY82" fmla="*/ 599199 h 677522"/>
                    <a:gd name="connsiteX83" fmla="*/ 892901 w 2297359"/>
                    <a:gd name="connsiteY83" fmla="*/ 576773 h 677522"/>
                    <a:gd name="connsiteX84" fmla="*/ 1503811 w 2297359"/>
                    <a:gd name="connsiteY84" fmla="*/ 554348 h 677522"/>
                    <a:gd name="connsiteX85" fmla="*/ 1462435 w 2297359"/>
                    <a:gd name="connsiteY85" fmla="*/ 576773 h 677522"/>
                    <a:gd name="connsiteX86" fmla="*/ 1503810 w 2297359"/>
                    <a:gd name="connsiteY86" fmla="*/ 599198 h 677522"/>
                    <a:gd name="connsiteX87" fmla="*/ 1545186 w 2297359"/>
                    <a:gd name="connsiteY87" fmla="*/ 576773 h 677522"/>
                    <a:gd name="connsiteX88" fmla="*/ 1232026 w 2297359"/>
                    <a:gd name="connsiteY88" fmla="*/ 524888 h 677522"/>
                    <a:gd name="connsiteX89" fmla="*/ 1190651 w 2297359"/>
                    <a:gd name="connsiteY89" fmla="*/ 547313 h 677522"/>
                    <a:gd name="connsiteX90" fmla="*/ 1232026 w 2297359"/>
                    <a:gd name="connsiteY90" fmla="*/ 569737 h 677522"/>
                    <a:gd name="connsiteX91" fmla="*/ 1273400 w 2297359"/>
                    <a:gd name="connsiteY91" fmla="*/ 547313 h 677522"/>
                    <a:gd name="connsiteX92" fmla="*/ 1014598 w 2297359"/>
                    <a:gd name="connsiteY92" fmla="*/ 524888 h 677522"/>
                    <a:gd name="connsiteX93" fmla="*/ 973222 w 2297359"/>
                    <a:gd name="connsiteY93" fmla="*/ 547313 h 677522"/>
                    <a:gd name="connsiteX94" fmla="*/ 1014598 w 2297359"/>
                    <a:gd name="connsiteY94" fmla="*/ 569737 h 677522"/>
                    <a:gd name="connsiteX95" fmla="*/ 1055973 w 2297359"/>
                    <a:gd name="connsiteY95" fmla="*/ 547313 h 677522"/>
                    <a:gd name="connsiteX96" fmla="*/ 797175 w 2297359"/>
                    <a:gd name="connsiteY96" fmla="*/ 524888 h 677522"/>
                    <a:gd name="connsiteX97" fmla="*/ 755800 w 2297359"/>
                    <a:gd name="connsiteY97" fmla="*/ 547313 h 677522"/>
                    <a:gd name="connsiteX98" fmla="*/ 797173 w 2297359"/>
                    <a:gd name="connsiteY98" fmla="*/ 569738 h 677522"/>
                    <a:gd name="connsiteX99" fmla="*/ 838544 w 2297359"/>
                    <a:gd name="connsiteY99" fmla="*/ 547313 h 677522"/>
                    <a:gd name="connsiteX100" fmla="*/ 688457 w 2297359"/>
                    <a:gd name="connsiteY100" fmla="*/ 524888 h 677522"/>
                    <a:gd name="connsiteX101" fmla="*/ 647082 w 2297359"/>
                    <a:gd name="connsiteY101" fmla="*/ 547313 h 677522"/>
                    <a:gd name="connsiteX102" fmla="*/ 688459 w 2297359"/>
                    <a:gd name="connsiteY102" fmla="*/ 569738 h 677522"/>
                    <a:gd name="connsiteX103" fmla="*/ 729835 w 2297359"/>
                    <a:gd name="connsiteY103" fmla="*/ 547313 h 677522"/>
                    <a:gd name="connsiteX104" fmla="*/ 1340740 w 2297359"/>
                    <a:gd name="connsiteY104" fmla="*/ 524888 h 677522"/>
                    <a:gd name="connsiteX105" fmla="*/ 1299364 w 2297359"/>
                    <a:gd name="connsiteY105" fmla="*/ 547313 h 677522"/>
                    <a:gd name="connsiteX106" fmla="*/ 1340739 w 2297359"/>
                    <a:gd name="connsiteY106" fmla="*/ 569737 h 677522"/>
                    <a:gd name="connsiteX107" fmla="*/ 1382115 w 2297359"/>
                    <a:gd name="connsiteY107" fmla="*/ 547312 h 677522"/>
                    <a:gd name="connsiteX108" fmla="*/ 1123312 w 2297359"/>
                    <a:gd name="connsiteY108" fmla="*/ 524888 h 677522"/>
                    <a:gd name="connsiteX109" fmla="*/ 1081937 w 2297359"/>
                    <a:gd name="connsiteY109" fmla="*/ 547313 h 677522"/>
                    <a:gd name="connsiteX110" fmla="*/ 1123312 w 2297359"/>
                    <a:gd name="connsiteY110" fmla="*/ 569738 h 677522"/>
                    <a:gd name="connsiteX111" fmla="*/ 1164687 w 2297359"/>
                    <a:gd name="connsiteY111" fmla="*/ 547313 h 677522"/>
                    <a:gd name="connsiteX112" fmla="*/ 1666883 w 2297359"/>
                    <a:gd name="connsiteY112" fmla="*/ 524887 h 677522"/>
                    <a:gd name="connsiteX113" fmla="*/ 1625507 w 2297359"/>
                    <a:gd name="connsiteY113" fmla="*/ 547313 h 677522"/>
                    <a:gd name="connsiteX114" fmla="*/ 1666882 w 2297359"/>
                    <a:gd name="connsiteY114" fmla="*/ 569737 h 677522"/>
                    <a:gd name="connsiteX115" fmla="*/ 1708258 w 2297359"/>
                    <a:gd name="connsiteY115" fmla="*/ 547312 h 677522"/>
                    <a:gd name="connsiteX116" fmla="*/ 1558168 w 2297359"/>
                    <a:gd name="connsiteY116" fmla="*/ 524887 h 677522"/>
                    <a:gd name="connsiteX117" fmla="*/ 1516792 w 2297359"/>
                    <a:gd name="connsiteY117" fmla="*/ 547312 h 677522"/>
                    <a:gd name="connsiteX118" fmla="*/ 1558168 w 2297359"/>
                    <a:gd name="connsiteY118" fmla="*/ 569737 h 677522"/>
                    <a:gd name="connsiteX119" fmla="*/ 1599543 w 2297359"/>
                    <a:gd name="connsiteY119" fmla="*/ 547313 h 677522"/>
                    <a:gd name="connsiteX120" fmla="*/ 1449454 w 2297359"/>
                    <a:gd name="connsiteY120" fmla="*/ 524887 h 677522"/>
                    <a:gd name="connsiteX121" fmla="*/ 1408078 w 2297359"/>
                    <a:gd name="connsiteY121" fmla="*/ 547313 h 677522"/>
                    <a:gd name="connsiteX122" fmla="*/ 1449453 w 2297359"/>
                    <a:gd name="connsiteY122" fmla="*/ 569737 h 677522"/>
                    <a:gd name="connsiteX123" fmla="*/ 1490829 w 2297359"/>
                    <a:gd name="connsiteY123" fmla="*/ 547312 h 677522"/>
                    <a:gd name="connsiteX124" fmla="*/ 905882 w 2297359"/>
                    <a:gd name="connsiteY124" fmla="*/ 524887 h 677522"/>
                    <a:gd name="connsiteX125" fmla="*/ 864508 w 2297359"/>
                    <a:gd name="connsiteY125" fmla="*/ 547313 h 677522"/>
                    <a:gd name="connsiteX126" fmla="*/ 905883 w 2297359"/>
                    <a:gd name="connsiteY126" fmla="*/ 569738 h 677522"/>
                    <a:gd name="connsiteX127" fmla="*/ 947258 w 2297359"/>
                    <a:gd name="connsiteY127" fmla="*/ 547313 h 677522"/>
                    <a:gd name="connsiteX128" fmla="*/ 634101 w 2297359"/>
                    <a:gd name="connsiteY128" fmla="*/ 495429 h 677522"/>
                    <a:gd name="connsiteX129" fmla="*/ 592729 w 2297359"/>
                    <a:gd name="connsiteY129" fmla="*/ 517853 h 677522"/>
                    <a:gd name="connsiteX130" fmla="*/ 634099 w 2297359"/>
                    <a:gd name="connsiteY130" fmla="*/ 540277 h 677522"/>
                    <a:gd name="connsiteX131" fmla="*/ 675474 w 2297359"/>
                    <a:gd name="connsiteY131" fmla="*/ 517852 h 677522"/>
                    <a:gd name="connsiteX132" fmla="*/ 1286383 w 2297359"/>
                    <a:gd name="connsiteY132" fmla="*/ 495427 h 677522"/>
                    <a:gd name="connsiteX133" fmla="*/ 1245008 w 2297359"/>
                    <a:gd name="connsiteY133" fmla="*/ 517852 h 677522"/>
                    <a:gd name="connsiteX134" fmla="*/ 1286382 w 2297359"/>
                    <a:gd name="connsiteY134" fmla="*/ 540277 h 677522"/>
                    <a:gd name="connsiteX135" fmla="*/ 1327758 w 2297359"/>
                    <a:gd name="connsiteY135" fmla="*/ 517852 h 677522"/>
                    <a:gd name="connsiteX136" fmla="*/ 1177669 w 2297359"/>
                    <a:gd name="connsiteY136" fmla="*/ 495427 h 677522"/>
                    <a:gd name="connsiteX137" fmla="*/ 1136294 w 2297359"/>
                    <a:gd name="connsiteY137" fmla="*/ 517852 h 677522"/>
                    <a:gd name="connsiteX138" fmla="*/ 1177669 w 2297359"/>
                    <a:gd name="connsiteY138" fmla="*/ 540277 h 677522"/>
                    <a:gd name="connsiteX139" fmla="*/ 1219044 w 2297359"/>
                    <a:gd name="connsiteY139" fmla="*/ 517852 h 677522"/>
                    <a:gd name="connsiteX140" fmla="*/ 1068955 w 2297359"/>
                    <a:gd name="connsiteY140" fmla="*/ 495427 h 677522"/>
                    <a:gd name="connsiteX141" fmla="*/ 1027579 w 2297359"/>
                    <a:gd name="connsiteY141" fmla="*/ 517852 h 677522"/>
                    <a:gd name="connsiteX142" fmla="*/ 1068955 w 2297359"/>
                    <a:gd name="connsiteY142" fmla="*/ 540277 h 677522"/>
                    <a:gd name="connsiteX143" fmla="*/ 1110330 w 2297359"/>
                    <a:gd name="connsiteY143" fmla="*/ 517852 h 677522"/>
                    <a:gd name="connsiteX144" fmla="*/ 851526 w 2297359"/>
                    <a:gd name="connsiteY144" fmla="*/ 495427 h 677522"/>
                    <a:gd name="connsiteX145" fmla="*/ 810151 w 2297359"/>
                    <a:gd name="connsiteY145" fmla="*/ 517852 h 677522"/>
                    <a:gd name="connsiteX146" fmla="*/ 851526 w 2297359"/>
                    <a:gd name="connsiteY146" fmla="*/ 540277 h 677522"/>
                    <a:gd name="connsiteX147" fmla="*/ 892901 w 2297359"/>
                    <a:gd name="connsiteY147" fmla="*/ 517852 h 677522"/>
                    <a:gd name="connsiteX148" fmla="*/ 742818 w 2297359"/>
                    <a:gd name="connsiteY148" fmla="*/ 495427 h 677522"/>
                    <a:gd name="connsiteX149" fmla="*/ 701440 w 2297359"/>
                    <a:gd name="connsiteY149" fmla="*/ 517852 h 677522"/>
                    <a:gd name="connsiteX150" fmla="*/ 742816 w 2297359"/>
                    <a:gd name="connsiteY150" fmla="*/ 540277 h 677522"/>
                    <a:gd name="connsiteX151" fmla="*/ 784194 w 2297359"/>
                    <a:gd name="connsiteY151" fmla="*/ 517852 h 677522"/>
                    <a:gd name="connsiteX152" fmla="*/ 1721240 w 2297359"/>
                    <a:gd name="connsiteY152" fmla="*/ 495427 h 677522"/>
                    <a:gd name="connsiteX153" fmla="*/ 1679865 w 2297359"/>
                    <a:gd name="connsiteY153" fmla="*/ 517852 h 677522"/>
                    <a:gd name="connsiteX154" fmla="*/ 1721240 w 2297359"/>
                    <a:gd name="connsiteY154" fmla="*/ 540276 h 677522"/>
                    <a:gd name="connsiteX155" fmla="*/ 1762615 w 2297359"/>
                    <a:gd name="connsiteY155" fmla="*/ 517852 h 677522"/>
                    <a:gd name="connsiteX156" fmla="*/ 1612525 w 2297359"/>
                    <a:gd name="connsiteY156" fmla="*/ 495427 h 677522"/>
                    <a:gd name="connsiteX157" fmla="*/ 1571150 w 2297359"/>
                    <a:gd name="connsiteY157" fmla="*/ 517852 h 677522"/>
                    <a:gd name="connsiteX158" fmla="*/ 1612525 w 2297359"/>
                    <a:gd name="connsiteY158" fmla="*/ 540277 h 677522"/>
                    <a:gd name="connsiteX159" fmla="*/ 1653901 w 2297359"/>
                    <a:gd name="connsiteY159" fmla="*/ 517852 h 677522"/>
                    <a:gd name="connsiteX160" fmla="*/ 1503811 w 2297359"/>
                    <a:gd name="connsiteY160" fmla="*/ 495427 h 677522"/>
                    <a:gd name="connsiteX161" fmla="*/ 1462436 w 2297359"/>
                    <a:gd name="connsiteY161" fmla="*/ 517852 h 677522"/>
                    <a:gd name="connsiteX162" fmla="*/ 1503810 w 2297359"/>
                    <a:gd name="connsiteY162" fmla="*/ 540276 h 677522"/>
                    <a:gd name="connsiteX163" fmla="*/ 1545186 w 2297359"/>
                    <a:gd name="connsiteY163" fmla="*/ 517851 h 677522"/>
                    <a:gd name="connsiteX164" fmla="*/ 1395097 w 2297359"/>
                    <a:gd name="connsiteY164" fmla="*/ 495427 h 677522"/>
                    <a:gd name="connsiteX165" fmla="*/ 1353722 w 2297359"/>
                    <a:gd name="connsiteY165" fmla="*/ 517852 h 677522"/>
                    <a:gd name="connsiteX166" fmla="*/ 1395096 w 2297359"/>
                    <a:gd name="connsiteY166" fmla="*/ 540277 h 677522"/>
                    <a:gd name="connsiteX167" fmla="*/ 1436472 w 2297359"/>
                    <a:gd name="connsiteY167" fmla="*/ 517851 h 677522"/>
                    <a:gd name="connsiteX168" fmla="*/ 960240 w 2297359"/>
                    <a:gd name="connsiteY168" fmla="*/ 495427 h 677522"/>
                    <a:gd name="connsiteX169" fmla="*/ 918865 w 2297359"/>
                    <a:gd name="connsiteY169" fmla="*/ 517852 h 677522"/>
                    <a:gd name="connsiteX170" fmla="*/ 960241 w 2297359"/>
                    <a:gd name="connsiteY170" fmla="*/ 540277 h 677522"/>
                    <a:gd name="connsiteX171" fmla="*/ 1001616 w 2297359"/>
                    <a:gd name="connsiteY171" fmla="*/ 517852 h 677522"/>
                    <a:gd name="connsiteX172" fmla="*/ 688460 w 2297359"/>
                    <a:gd name="connsiteY172" fmla="*/ 465967 h 677522"/>
                    <a:gd name="connsiteX173" fmla="*/ 647082 w 2297359"/>
                    <a:gd name="connsiteY173" fmla="*/ 488392 h 677522"/>
                    <a:gd name="connsiteX174" fmla="*/ 688458 w 2297359"/>
                    <a:gd name="connsiteY174" fmla="*/ 510816 h 677522"/>
                    <a:gd name="connsiteX175" fmla="*/ 729835 w 2297359"/>
                    <a:gd name="connsiteY175" fmla="*/ 488391 h 677522"/>
                    <a:gd name="connsiteX176" fmla="*/ 579743 w 2297359"/>
                    <a:gd name="connsiteY176" fmla="*/ 465967 h 677522"/>
                    <a:gd name="connsiteX177" fmla="*/ 538370 w 2297359"/>
                    <a:gd name="connsiteY177" fmla="*/ 488392 h 677522"/>
                    <a:gd name="connsiteX178" fmla="*/ 579747 w 2297359"/>
                    <a:gd name="connsiteY178" fmla="*/ 510817 h 677522"/>
                    <a:gd name="connsiteX179" fmla="*/ 621121 w 2297359"/>
                    <a:gd name="connsiteY179" fmla="*/ 488392 h 677522"/>
                    <a:gd name="connsiteX180" fmla="*/ 905884 w 2297359"/>
                    <a:gd name="connsiteY180" fmla="*/ 465967 h 677522"/>
                    <a:gd name="connsiteX181" fmla="*/ 864508 w 2297359"/>
                    <a:gd name="connsiteY181" fmla="*/ 488392 h 677522"/>
                    <a:gd name="connsiteX182" fmla="*/ 905883 w 2297359"/>
                    <a:gd name="connsiteY182" fmla="*/ 510816 h 677522"/>
                    <a:gd name="connsiteX183" fmla="*/ 947258 w 2297359"/>
                    <a:gd name="connsiteY183" fmla="*/ 488391 h 677522"/>
                    <a:gd name="connsiteX184" fmla="*/ 797174 w 2297359"/>
                    <a:gd name="connsiteY184" fmla="*/ 465967 h 677522"/>
                    <a:gd name="connsiteX185" fmla="*/ 755802 w 2297359"/>
                    <a:gd name="connsiteY185" fmla="*/ 488392 h 677522"/>
                    <a:gd name="connsiteX186" fmla="*/ 797174 w 2297359"/>
                    <a:gd name="connsiteY186" fmla="*/ 510816 h 677522"/>
                    <a:gd name="connsiteX187" fmla="*/ 838545 w 2297359"/>
                    <a:gd name="connsiteY187" fmla="*/ 488392 h 677522"/>
                    <a:gd name="connsiteX188" fmla="*/ 1775598 w 2297359"/>
                    <a:gd name="connsiteY188" fmla="*/ 465966 h 677522"/>
                    <a:gd name="connsiteX189" fmla="*/ 1734222 w 2297359"/>
                    <a:gd name="connsiteY189" fmla="*/ 488391 h 677522"/>
                    <a:gd name="connsiteX190" fmla="*/ 1775596 w 2297359"/>
                    <a:gd name="connsiteY190" fmla="*/ 510815 h 677522"/>
                    <a:gd name="connsiteX191" fmla="*/ 1816972 w 2297359"/>
                    <a:gd name="connsiteY191" fmla="*/ 488391 h 677522"/>
                    <a:gd name="connsiteX192" fmla="*/ 1558168 w 2297359"/>
                    <a:gd name="connsiteY192" fmla="*/ 465966 h 677522"/>
                    <a:gd name="connsiteX193" fmla="*/ 1516792 w 2297359"/>
                    <a:gd name="connsiteY193" fmla="*/ 488391 h 677522"/>
                    <a:gd name="connsiteX194" fmla="*/ 1558168 w 2297359"/>
                    <a:gd name="connsiteY194" fmla="*/ 510816 h 677522"/>
                    <a:gd name="connsiteX195" fmla="*/ 1599543 w 2297359"/>
                    <a:gd name="connsiteY195" fmla="*/ 488390 h 677522"/>
                    <a:gd name="connsiteX196" fmla="*/ 1449454 w 2297359"/>
                    <a:gd name="connsiteY196" fmla="*/ 465966 h 677522"/>
                    <a:gd name="connsiteX197" fmla="*/ 1408079 w 2297359"/>
                    <a:gd name="connsiteY197" fmla="*/ 488391 h 677522"/>
                    <a:gd name="connsiteX198" fmla="*/ 1449454 w 2297359"/>
                    <a:gd name="connsiteY198" fmla="*/ 510816 h 677522"/>
                    <a:gd name="connsiteX199" fmla="*/ 1490829 w 2297359"/>
                    <a:gd name="connsiteY199" fmla="*/ 488390 h 677522"/>
                    <a:gd name="connsiteX200" fmla="*/ 1340740 w 2297359"/>
                    <a:gd name="connsiteY200" fmla="*/ 465966 h 677522"/>
                    <a:gd name="connsiteX201" fmla="*/ 1299365 w 2297359"/>
                    <a:gd name="connsiteY201" fmla="*/ 488391 h 677522"/>
                    <a:gd name="connsiteX202" fmla="*/ 1340739 w 2297359"/>
                    <a:gd name="connsiteY202" fmla="*/ 510816 h 677522"/>
                    <a:gd name="connsiteX203" fmla="*/ 1382116 w 2297359"/>
                    <a:gd name="connsiteY203" fmla="*/ 488390 h 677522"/>
                    <a:gd name="connsiteX204" fmla="*/ 1014597 w 2297359"/>
                    <a:gd name="connsiteY204" fmla="*/ 465966 h 677522"/>
                    <a:gd name="connsiteX205" fmla="*/ 973222 w 2297359"/>
                    <a:gd name="connsiteY205" fmla="*/ 488391 h 677522"/>
                    <a:gd name="connsiteX206" fmla="*/ 1014598 w 2297359"/>
                    <a:gd name="connsiteY206" fmla="*/ 510816 h 677522"/>
                    <a:gd name="connsiteX207" fmla="*/ 1055973 w 2297359"/>
                    <a:gd name="connsiteY207" fmla="*/ 488391 h 677522"/>
                    <a:gd name="connsiteX208" fmla="*/ 1666883 w 2297359"/>
                    <a:gd name="connsiteY208" fmla="*/ 465966 h 677522"/>
                    <a:gd name="connsiteX209" fmla="*/ 1625507 w 2297359"/>
                    <a:gd name="connsiteY209" fmla="*/ 488390 h 677522"/>
                    <a:gd name="connsiteX210" fmla="*/ 1666883 w 2297359"/>
                    <a:gd name="connsiteY210" fmla="*/ 510816 h 677522"/>
                    <a:gd name="connsiteX211" fmla="*/ 1708258 w 2297359"/>
                    <a:gd name="connsiteY211" fmla="*/ 488390 h 677522"/>
                    <a:gd name="connsiteX212" fmla="*/ 742818 w 2297359"/>
                    <a:gd name="connsiteY212" fmla="*/ 436507 h 677522"/>
                    <a:gd name="connsiteX213" fmla="*/ 701444 w 2297359"/>
                    <a:gd name="connsiteY213" fmla="*/ 458931 h 677522"/>
                    <a:gd name="connsiteX214" fmla="*/ 742818 w 2297359"/>
                    <a:gd name="connsiteY214" fmla="*/ 481355 h 677522"/>
                    <a:gd name="connsiteX215" fmla="*/ 784193 w 2297359"/>
                    <a:gd name="connsiteY215" fmla="*/ 458930 h 677522"/>
                    <a:gd name="connsiteX216" fmla="*/ 525389 w 2297359"/>
                    <a:gd name="connsiteY216" fmla="*/ 436507 h 677522"/>
                    <a:gd name="connsiteX217" fmla="*/ 484015 w 2297359"/>
                    <a:gd name="connsiteY217" fmla="*/ 458931 h 677522"/>
                    <a:gd name="connsiteX218" fmla="*/ 525386 w 2297359"/>
                    <a:gd name="connsiteY218" fmla="*/ 481355 h 677522"/>
                    <a:gd name="connsiteX219" fmla="*/ 566763 w 2297359"/>
                    <a:gd name="connsiteY219" fmla="*/ 458931 h 677522"/>
                    <a:gd name="connsiteX220" fmla="*/ 634099 w 2297359"/>
                    <a:gd name="connsiteY220" fmla="*/ 436506 h 677522"/>
                    <a:gd name="connsiteX221" fmla="*/ 592727 w 2297359"/>
                    <a:gd name="connsiteY221" fmla="*/ 458931 h 677522"/>
                    <a:gd name="connsiteX222" fmla="*/ 634101 w 2297359"/>
                    <a:gd name="connsiteY222" fmla="*/ 481356 h 677522"/>
                    <a:gd name="connsiteX223" fmla="*/ 675477 w 2297359"/>
                    <a:gd name="connsiteY223" fmla="*/ 458931 h 677522"/>
                    <a:gd name="connsiteX224" fmla="*/ 1829954 w 2297359"/>
                    <a:gd name="connsiteY224" fmla="*/ 436505 h 677522"/>
                    <a:gd name="connsiteX225" fmla="*/ 1788579 w 2297359"/>
                    <a:gd name="connsiteY225" fmla="*/ 458930 h 677522"/>
                    <a:gd name="connsiteX226" fmla="*/ 1829954 w 2297359"/>
                    <a:gd name="connsiteY226" fmla="*/ 481355 h 677522"/>
                    <a:gd name="connsiteX227" fmla="*/ 1871330 w 2297359"/>
                    <a:gd name="connsiteY227" fmla="*/ 458930 h 677522"/>
                    <a:gd name="connsiteX228" fmla="*/ 1721240 w 2297359"/>
                    <a:gd name="connsiteY228" fmla="*/ 436505 h 677522"/>
                    <a:gd name="connsiteX229" fmla="*/ 1679864 w 2297359"/>
                    <a:gd name="connsiteY229" fmla="*/ 458930 h 677522"/>
                    <a:gd name="connsiteX230" fmla="*/ 1721240 w 2297359"/>
                    <a:gd name="connsiteY230" fmla="*/ 481355 h 677522"/>
                    <a:gd name="connsiteX231" fmla="*/ 1762615 w 2297359"/>
                    <a:gd name="connsiteY231" fmla="*/ 458930 h 677522"/>
                    <a:gd name="connsiteX232" fmla="*/ 1612526 w 2297359"/>
                    <a:gd name="connsiteY232" fmla="*/ 436505 h 677522"/>
                    <a:gd name="connsiteX233" fmla="*/ 1571150 w 2297359"/>
                    <a:gd name="connsiteY233" fmla="*/ 458930 h 677522"/>
                    <a:gd name="connsiteX234" fmla="*/ 1612525 w 2297359"/>
                    <a:gd name="connsiteY234" fmla="*/ 481355 h 677522"/>
                    <a:gd name="connsiteX235" fmla="*/ 1653901 w 2297359"/>
                    <a:gd name="connsiteY235" fmla="*/ 458930 h 677522"/>
                    <a:gd name="connsiteX236" fmla="*/ 579747 w 2297359"/>
                    <a:gd name="connsiteY236" fmla="*/ 407046 h 677522"/>
                    <a:gd name="connsiteX237" fmla="*/ 538370 w 2297359"/>
                    <a:gd name="connsiteY237" fmla="*/ 429471 h 677522"/>
                    <a:gd name="connsiteX238" fmla="*/ 579743 w 2297359"/>
                    <a:gd name="connsiteY238" fmla="*/ 451895 h 677522"/>
                    <a:gd name="connsiteX239" fmla="*/ 621118 w 2297359"/>
                    <a:gd name="connsiteY239" fmla="*/ 429470 h 677522"/>
                    <a:gd name="connsiteX240" fmla="*/ 471030 w 2297359"/>
                    <a:gd name="connsiteY240" fmla="*/ 407046 h 677522"/>
                    <a:gd name="connsiteX241" fmla="*/ 429656 w 2297359"/>
                    <a:gd name="connsiteY241" fmla="*/ 429470 h 677522"/>
                    <a:gd name="connsiteX242" fmla="*/ 471031 w 2297359"/>
                    <a:gd name="connsiteY242" fmla="*/ 451895 h 677522"/>
                    <a:gd name="connsiteX243" fmla="*/ 512407 w 2297359"/>
                    <a:gd name="connsiteY243" fmla="*/ 429471 h 677522"/>
                    <a:gd name="connsiteX244" fmla="*/ 1666882 w 2297359"/>
                    <a:gd name="connsiteY244" fmla="*/ 407045 h 677522"/>
                    <a:gd name="connsiteX245" fmla="*/ 1625507 w 2297359"/>
                    <a:gd name="connsiteY245" fmla="*/ 429469 h 677522"/>
                    <a:gd name="connsiteX246" fmla="*/ 1666882 w 2297359"/>
                    <a:gd name="connsiteY246" fmla="*/ 451894 h 677522"/>
                    <a:gd name="connsiteX247" fmla="*/ 1708258 w 2297359"/>
                    <a:gd name="connsiteY247" fmla="*/ 429469 h 677522"/>
                    <a:gd name="connsiteX248" fmla="*/ 1884312 w 2297359"/>
                    <a:gd name="connsiteY248" fmla="*/ 407044 h 677522"/>
                    <a:gd name="connsiteX249" fmla="*/ 1842936 w 2297359"/>
                    <a:gd name="connsiteY249" fmla="*/ 429469 h 677522"/>
                    <a:gd name="connsiteX250" fmla="*/ 1884310 w 2297359"/>
                    <a:gd name="connsiteY250" fmla="*/ 451894 h 677522"/>
                    <a:gd name="connsiteX251" fmla="*/ 1925686 w 2297359"/>
                    <a:gd name="connsiteY251" fmla="*/ 429469 h 677522"/>
                    <a:gd name="connsiteX252" fmla="*/ 1775597 w 2297359"/>
                    <a:gd name="connsiteY252" fmla="*/ 407044 h 677522"/>
                    <a:gd name="connsiteX253" fmla="*/ 1734222 w 2297359"/>
                    <a:gd name="connsiteY253" fmla="*/ 429469 h 677522"/>
                    <a:gd name="connsiteX254" fmla="*/ 1775597 w 2297359"/>
                    <a:gd name="connsiteY254" fmla="*/ 451894 h 677522"/>
                    <a:gd name="connsiteX255" fmla="*/ 1816972 w 2297359"/>
                    <a:gd name="connsiteY255" fmla="*/ 429469 h 677522"/>
                    <a:gd name="connsiteX256" fmla="*/ 416675 w 2297359"/>
                    <a:gd name="connsiteY256" fmla="*/ 377586 h 677522"/>
                    <a:gd name="connsiteX257" fmla="*/ 375303 w 2297359"/>
                    <a:gd name="connsiteY257" fmla="*/ 400010 h 677522"/>
                    <a:gd name="connsiteX258" fmla="*/ 416675 w 2297359"/>
                    <a:gd name="connsiteY258" fmla="*/ 422435 h 677522"/>
                    <a:gd name="connsiteX259" fmla="*/ 458050 w 2297359"/>
                    <a:gd name="connsiteY259" fmla="*/ 400010 h 677522"/>
                    <a:gd name="connsiteX260" fmla="*/ 525387 w 2297359"/>
                    <a:gd name="connsiteY260" fmla="*/ 377585 h 677522"/>
                    <a:gd name="connsiteX261" fmla="*/ 484013 w 2297359"/>
                    <a:gd name="connsiteY261" fmla="*/ 400010 h 677522"/>
                    <a:gd name="connsiteX262" fmla="*/ 525387 w 2297359"/>
                    <a:gd name="connsiteY262" fmla="*/ 422435 h 677522"/>
                    <a:gd name="connsiteX263" fmla="*/ 566763 w 2297359"/>
                    <a:gd name="connsiteY263" fmla="*/ 400010 h 677522"/>
                    <a:gd name="connsiteX264" fmla="*/ 1829954 w 2297359"/>
                    <a:gd name="connsiteY264" fmla="*/ 377584 h 677522"/>
                    <a:gd name="connsiteX265" fmla="*/ 1788578 w 2297359"/>
                    <a:gd name="connsiteY265" fmla="*/ 400009 h 677522"/>
                    <a:gd name="connsiteX266" fmla="*/ 1829954 w 2297359"/>
                    <a:gd name="connsiteY266" fmla="*/ 422434 h 677522"/>
                    <a:gd name="connsiteX267" fmla="*/ 1871330 w 2297359"/>
                    <a:gd name="connsiteY267" fmla="*/ 400009 h 677522"/>
                    <a:gd name="connsiteX268" fmla="*/ 1938669 w 2297359"/>
                    <a:gd name="connsiteY268" fmla="*/ 377584 h 677522"/>
                    <a:gd name="connsiteX269" fmla="*/ 1897294 w 2297359"/>
                    <a:gd name="connsiteY269" fmla="*/ 400008 h 677522"/>
                    <a:gd name="connsiteX270" fmla="*/ 1938669 w 2297359"/>
                    <a:gd name="connsiteY270" fmla="*/ 422433 h 677522"/>
                    <a:gd name="connsiteX271" fmla="*/ 1980044 w 2297359"/>
                    <a:gd name="connsiteY271" fmla="*/ 400008 h 677522"/>
                    <a:gd name="connsiteX272" fmla="*/ 362320 w 2297359"/>
                    <a:gd name="connsiteY272" fmla="*/ 348125 h 677522"/>
                    <a:gd name="connsiteX273" fmla="*/ 320945 w 2297359"/>
                    <a:gd name="connsiteY273" fmla="*/ 370549 h 677522"/>
                    <a:gd name="connsiteX274" fmla="*/ 362321 w 2297359"/>
                    <a:gd name="connsiteY274" fmla="*/ 392974 h 677522"/>
                    <a:gd name="connsiteX275" fmla="*/ 403694 w 2297359"/>
                    <a:gd name="connsiteY275" fmla="*/ 370550 h 677522"/>
                    <a:gd name="connsiteX276" fmla="*/ 471035 w 2297359"/>
                    <a:gd name="connsiteY276" fmla="*/ 348125 h 677522"/>
                    <a:gd name="connsiteX277" fmla="*/ 429656 w 2297359"/>
                    <a:gd name="connsiteY277" fmla="*/ 370550 h 677522"/>
                    <a:gd name="connsiteX278" fmla="*/ 471030 w 2297359"/>
                    <a:gd name="connsiteY278" fmla="*/ 392974 h 677522"/>
                    <a:gd name="connsiteX279" fmla="*/ 512407 w 2297359"/>
                    <a:gd name="connsiteY279" fmla="*/ 370549 h 677522"/>
                    <a:gd name="connsiteX280" fmla="*/ 1884311 w 2297359"/>
                    <a:gd name="connsiteY280" fmla="*/ 348123 h 677522"/>
                    <a:gd name="connsiteX281" fmla="*/ 1842936 w 2297359"/>
                    <a:gd name="connsiteY281" fmla="*/ 370548 h 677522"/>
                    <a:gd name="connsiteX282" fmla="*/ 1884312 w 2297359"/>
                    <a:gd name="connsiteY282" fmla="*/ 392973 h 677522"/>
                    <a:gd name="connsiteX283" fmla="*/ 1925688 w 2297359"/>
                    <a:gd name="connsiteY283" fmla="*/ 370548 h 677522"/>
                    <a:gd name="connsiteX284" fmla="*/ 1993026 w 2297359"/>
                    <a:gd name="connsiteY284" fmla="*/ 348123 h 677522"/>
                    <a:gd name="connsiteX285" fmla="*/ 1951650 w 2297359"/>
                    <a:gd name="connsiteY285" fmla="*/ 370548 h 677522"/>
                    <a:gd name="connsiteX286" fmla="*/ 1993026 w 2297359"/>
                    <a:gd name="connsiteY286" fmla="*/ 392973 h 677522"/>
                    <a:gd name="connsiteX287" fmla="*/ 2034402 w 2297359"/>
                    <a:gd name="connsiteY287" fmla="*/ 370548 h 677522"/>
                    <a:gd name="connsiteX288" fmla="*/ 307961 w 2297359"/>
                    <a:gd name="connsiteY288" fmla="*/ 318665 h 677522"/>
                    <a:gd name="connsiteX289" fmla="*/ 266586 w 2297359"/>
                    <a:gd name="connsiteY289" fmla="*/ 341089 h 677522"/>
                    <a:gd name="connsiteX290" fmla="*/ 307962 w 2297359"/>
                    <a:gd name="connsiteY290" fmla="*/ 363513 h 677522"/>
                    <a:gd name="connsiteX291" fmla="*/ 349336 w 2297359"/>
                    <a:gd name="connsiteY291" fmla="*/ 341089 h 677522"/>
                    <a:gd name="connsiteX292" fmla="*/ 1938668 w 2297359"/>
                    <a:gd name="connsiteY292" fmla="*/ 318663 h 677522"/>
                    <a:gd name="connsiteX293" fmla="*/ 1897293 w 2297359"/>
                    <a:gd name="connsiteY293" fmla="*/ 341088 h 677522"/>
                    <a:gd name="connsiteX294" fmla="*/ 1938669 w 2297359"/>
                    <a:gd name="connsiteY294" fmla="*/ 363512 h 677522"/>
                    <a:gd name="connsiteX295" fmla="*/ 1980044 w 2297359"/>
                    <a:gd name="connsiteY295" fmla="*/ 341087 h 677522"/>
                    <a:gd name="connsiteX296" fmla="*/ 253603 w 2297359"/>
                    <a:gd name="connsiteY296" fmla="*/ 289204 h 677522"/>
                    <a:gd name="connsiteX297" fmla="*/ 212230 w 2297359"/>
                    <a:gd name="connsiteY297" fmla="*/ 311628 h 677522"/>
                    <a:gd name="connsiteX298" fmla="*/ 253606 w 2297359"/>
                    <a:gd name="connsiteY298" fmla="*/ 334053 h 677522"/>
                    <a:gd name="connsiteX299" fmla="*/ 294980 w 2297359"/>
                    <a:gd name="connsiteY299" fmla="*/ 311629 h 677522"/>
                    <a:gd name="connsiteX300" fmla="*/ 1993026 w 2297359"/>
                    <a:gd name="connsiteY300" fmla="*/ 289202 h 677522"/>
                    <a:gd name="connsiteX301" fmla="*/ 1951650 w 2297359"/>
                    <a:gd name="connsiteY301" fmla="*/ 311627 h 677522"/>
                    <a:gd name="connsiteX302" fmla="*/ 1993027 w 2297359"/>
                    <a:gd name="connsiteY302" fmla="*/ 334052 h 677522"/>
                    <a:gd name="connsiteX303" fmla="*/ 2034402 w 2297359"/>
                    <a:gd name="connsiteY303" fmla="*/ 311627 h 677522"/>
                    <a:gd name="connsiteX304" fmla="*/ 2047383 w 2297359"/>
                    <a:gd name="connsiteY304" fmla="*/ 259742 h 677522"/>
                    <a:gd name="connsiteX305" fmla="*/ 2006008 w 2297359"/>
                    <a:gd name="connsiteY305" fmla="*/ 282166 h 677522"/>
                    <a:gd name="connsiteX306" fmla="*/ 2047384 w 2297359"/>
                    <a:gd name="connsiteY306" fmla="*/ 304591 h 677522"/>
                    <a:gd name="connsiteX307" fmla="*/ 2088759 w 2297359"/>
                    <a:gd name="connsiteY307" fmla="*/ 282167 h 677522"/>
                    <a:gd name="connsiteX308" fmla="*/ 2101741 w 2297359"/>
                    <a:gd name="connsiteY308" fmla="*/ 230281 h 677522"/>
                    <a:gd name="connsiteX309" fmla="*/ 2060365 w 2297359"/>
                    <a:gd name="connsiteY309" fmla="*/ 252706 h 677522"/>
                    <a:gd name="connsiteX310" fmla="*/ 2101740 w 2297359"/>
                    <a:gd name="connsiteY310" fmla="*/ 275131 h 677522"/>
                    <a:gd name="connsiteX311" fmla="*/ 2143116 w 2297359"/>
                    <a:gd name="connsiteY311" fmla="*/ 252706 h 677522"/>
                    <a:gd name="connsiteX312" fmla="*/ 49430 w 2297359"/>
                    <a:gd name="connsiteY312" fmla="*/ 105552 h 677522"/>
                    <a:gd name="connsiteX313" fmla="*/ 90533 w 2297359"/>
                    <a:gd name="connsiteY313" fmla="*/ 127829 h 677522"/>
                    <a:gd name="connsiteX314" fmla="*/ 105840 w 2297359"/>
                    <a:gd name="connsiteY314" fmla="*/ 119532 h 677522"/>
                    <a:gd name="connsiteX315" fmla="*/ 115887 w 2297359"/>
                    <a:gd name="connsiteY315" fmla="*/ 128159 h 677522"/>
                    <a:gd name="connsiteX316" fmla="*/ 103515 w 2297359"/>
                    <a:gd name="connsiteY316" fmla="*/ 134865 h 677522"/>
                    <a:gd name="connsiteX317" fmla="*/ 144887 w 2297359"/>
                    <a:gd name="connsiteY317" fmla="*/ 157290 h 677522"/>
                    <a:gd name="connsiteX318" fmla="*/ 147909 w 2297359"/>
                    <a:gd name="connsiteY318" fmla="*/ 155652 h 677522"/>
                    <a:gd name="connsiteX319" fmla="*/ 157957 w 2297359"/>
                    <a:gd name="connsiteY319" fmla="*/ 164279 h 677522"/>
                    <a:gd name="connsiteX320" fmla="*/ 157870 w 2297359"/>
                    <a:gd name="connsiteY320" fmla="*/ 164326 h 677522"/>
                    <a:gd name="connsiteX321" fmla="*/ 158254 w 2297359"/>
                    <a:gd name="connsiteY321" fmla="*/ 164534 h 677522"/>
                    <a:gd name="connsiteX322" fmla="*/ 189436 w 2297359"/>
                    <a:gd name="connsiteY322" fmla="*/ 191307 h 677522"/>
                    <a:gd name="connsiteX323" fmla="*/ 232151 w 2297359"/>
                    <a:gd name="connsiteY323" fmla="*/ 218656 h 677522"/>
                    <a:gd name="connsiteX324" fmla="*/ 199247 w 2297359"/>
                    <a:gd name="connsiteY324" fmla="*/ 200822 h 677522"/>
                    <a:gd name="connsiteX325" fmla="*/ 157870 w 2297359"/>
                    <a:gd name="connsiteY325" fmla="*/ 223247 h 677522"/>
                    <a:gd name="connsiteX326" fmla="*/ 199245 w 2297359"/>
                    <a:gd name="connsiteY326" fmla="*/ 245672 h 677522"/>
                    <a:gd name="connsiteX327" fmla="*/ 239918 w 2297359"/>
                    <a:gd name="connsiteY327" fmla="*/ 223629 h 677522"/>
                    <a:gd name="connsiteX328" fmla="*/ 251821 w 2297359"/>
                    <a:gd name="connsiteY328" fmla="*/ 231250 h 677522"/>
                    <a:gd name="connsiteX329" fmla="*/ 212229 w 2297359"/>
                    <a:gd name="connsiteY329" fmla="*/ 252708 h 677522"/>
                    <a:gd name="connsiteX330" fmla="*/ 253603 w 2297359"/>
                    <a:gd name="connsiteY330" fmla="*/ 275133 h 677522"/>
                    <a:gd name="connsiteX331" fmla="*/ 289756 w 2297359"/>
                    <a:gd name="connsiteY331" fmla="*/ 255539 h 677522"/>
                    <a:gd name="connsiteX332" fmla="*/ 301659 w 2297359"/>
                    <a:gd name="connsiteY332" fmla="*/ 263160 h 677522"/>
                    <a:gd name="connsiteX333" fmla="*/ 266586 w 2297359"/>
                    <a:gd name="connsiteY333" fmla="*/ 282168 h 677522"/>
                    <a:gd name="connsiteX334" fmla="*/ 307961 w 2297359"/>
                    <a:gd name="connsiteY334" fmla="*/ 304593 h 677522"/>
                    <a:gd name="connsiteX335" fmla="*/ 343639 w 2297359"/>
                    <a:gd name="connsiteY335" fmla="*/ 285257 h 677522"/>
                    <a:gd name="connsiteX336" fmla="*/ 357414 w 2297359"/>
                    <a:gd name="connsiteY336" fmla="*/ 291863 h 677522"/>
                    <a:gd name="connsiteX337" fmla="*/ 320942 w 2297359"/>
                    <a:gd name="connsiteY337" fmla="*/ 311629 h 677522"/>
                    <a:gd name="connsiteX338" fmla="*/ 362320 w 2297359"/>
                    <a:gd name="connsiteY338" fmla="*/ 334053 h 677522"/>
                    <a:gd name="connsiteX339" fmla="*/ 401313 w 2297359"/>
                    <a:gd name="connsiteY339" fmla="*/ 312919 h 677522"/>
                    <a:gd name="connsiteX340" fmla="*/ 415087 w 2297359"/>
                    <a:gd name="connsiteY340" fmla="*/ 319525 h 677522"/>
                    <a:gd name="connsiteX341" fmla="*/ 375300 w 2297359"/>
                    <a:gd name="connsiteY341" fmla="*/ 341089 h 677522"/>
                    <a:gd name="connsiteX342" fmla="*/ 416675 w 2297359"/>
                    <a:gd name="connsiteY342" fmla="*/ 363514 h 677522"/>
                    <a:gd name="connsiteX343" fmla="*/ 458053 w 2297359"/>
                    <a:gd name="connsiteY343" fmla="*/ 341089 h 677522"/>
                    <a:gd name="connsiteX344" fmla="*/ 442704 w 2297359"/>
                    <a:gd name="connsiteY344" fmla="*/ 332771 h 677522"/>
                    <a:gd name="connsiteX345" fmla="*/ 455858 w 2297359"/>
                    <a:gd name="connsiteY345" fmla="*/ 339079 h 677522"/>
                    <a:gd name="connsiteX346" fmla="*/ 525179 w 2297359"/>
                    <a:gd name="connsiteY346" fmla="*/ 363401 h 677522"/>
                    <a:gd name="connsiteX347" fmla="*/ 525387 w 2297359"/>
                    <a:gd name="connsiteY347" fmla="*/ 363514 h 677522"/>
                    <a:gd name="connsiteX348" fmla="*/ 525431 w 2297359"/>
                    <a:gd name="connsiteY348" fmla="*/ 363490 h 677522"/>
                    <a:gd name="connsiteX349" fmla="*/ 541192 w 2297359"/>
                    <a:gd name="connsiteY349" fmla="*/ 369019 h 677522"/>
                    <a:gd name="connsiteX350" fmla="*/ 538370 w 2297359"/>
                    <a:gd name="connsiteY350" fmla="*/ 370549 h 677522"/>
                    <a:gd name="connsiteX351" fmla="*/ 579747 w 2297359"/>
                    <a:gd name="connsiteY351" fmla="*/ 392974 h 677522"/>
                    <a:gd name="connsiteX352" fmla="*/ 591425 w 2297359"/>
                    <a:gd name="connsiteY352" fmla="*/ 386644 h 677522"/>
                    <a:gd name="connsiteX353" fmla="*/ 607186 w 2297359"/>
                    <a:gd name="connsiteY353" fmla="*/ 392174 h 677522"/>
                    <a:gd name="connsiteX354" fmla="*/ 592729 w 2297359"/>
                    <a:gd name="connsiteY354" fmla="*/ 400010 h 677522"/>
                    <a:gd name="connsiteX355" fmla="*/ 634099 w 2297359"/>
                    <a:gd name="connsiteY355" fmla="*/ 422434 h 677522"/>
                    <a:gd name="connsiteX356" fmla="*/ 663643 w 2297359"/>
                    <a:gd name="connsiteY356" fmla="*/ 406422 h 677522"/>
                    <a:gd name="connsiteX357" fmla="*/ 681628 w 2297359"/>
                    <a:gd name="connsiteY357" fmla="*/ 410748 h 677522"/>
                    <a:gd name="connsiteX358" fmla="*/ 647082 w 2297359"/>
                    <a:gd name="connsiteY358" fmla="*/ 429470 h 677522"/>
                    <a:gd name="connsiteX359" fmla="*/ 688458 w 2297359"/>
                    <a:gd name="connsiteY359" fmla="*/ 451895 h 677522"/>
                    <a:gd name="connsiteX360" fmla="*/ 729836 w 2297359"/>
                    <a:gd name="connsiteY360" fmla="*/ 429471 h 677522"/>
                    <a:gd name="connsiteX361" fmla="*/ 706190 w 2297359"/>
                    <a:gd name="connsiteY361" fmla="*/ 416655 h 677522"/>
                    <a:gd name="connsiteX362" fmla="*/ 756931 w 2297359"/>
                    <a:gd name="connsiteY362" fmla="*/ 428859 h 677522"/>
                    <a:gd name="connsiteX363" fmla="*/ 755802 w 2297359"/>
                    <a:gd name="connsiteY363" fmla="*/ 429471 h 677522"/>
                    <a:gd name="connsiteX364" fmla="*/ 797173 w 2297359"/>
                    <a:gd name="connsiteY364" fmla="*/ 451895 h 677522"/>
                    <a:gd name="connsiteX365" fmla="*/ 818670 w 2297359"/>
                    <a:gd name="connsiteY365" fmla="*/ 440242 h 677522"/>
                    <a:gd name="connsiteX366" fmla="*/ 839282 w 2297359"/>
                    <a:gd name="connsiteY366" fmla="*/ 443142 h 677522"/>
                    <a:gd name="connsiteX367" fmla="*/ 810152 w 2297359"/>
                    <a:gd name="connsiteY367" fmla="*/ 458931 h 677522"/>
                    <a:gd name="connsiteX368" fmla="*/ 851526 w 2297359"/>
                    <a:gd name="connsiteY368" fmla="*/ 481356 h 677522"/>
                    <a:gd name="connsiteX369" fmla="*/ 892901 w 2297359"/>
                    <a:gd name="connsiteY369" fmla="*/ 458930 h 677522"/>
                    <a:gd name="connsiteX370" fmla="*/ 872356 w 2297359"/>
                    <a:gd name="connsiteY370" fmla="*/ 447795 h 677522"/>
                    <a:gd name="connsiteX371" fmla="*/ 925593 w 2297359"/>
                    <a:gd name="connsiteY371" fmla="*/ 455285 h 677522"/>
                    <a:gd name="connsiteX372" fmla="*/ 918866 w 2297359"/>
                    <a:gd name="connsiteY372" fmla="*/ 458931 h 677522"/>
                    <a:gd name="connsiteX373" fmla="*/ 960240 w 2297359"/>
                    <a:gd name="connsiteY373" fmla="*/ 481355 h 677522"/>
                    <a:gd name="connsiteX374" fmla="*/ 995383 w 2297359"/>
                    <a:gd name="connsiteY374" fmla="*/ 462308 h 677522"/>
                    <a:gd name="connsiteX375" fmla="*/ 1037392 w 2297359"/>
                    <a:gd name="connsiteY375" fmla="*/ 464249 h 677522"/>
                    <a:gd name="connsiteX376" fmla="*/ 1068955 w 2297359"/>
                    <a:gd name="connsiteY376" fmla="*/ 481356 h 677522"/>
                    <a:gd name="connsiteX377" fmla="*/ 1095562 w 2297359"/>
                    <a:gd name="connsiteY377" fmla="*/ 466935 h 677522"/>
                    <a:gd name="connsiteX378" fmla="*/ 1119486 w 2297359"/>
                    <a:gd name="connsiteY378" fmla="*/ 468040 h 677522"/>
                    <a:gd name="connsiteX379" fmla="*/ 1081937 w 2297359"/>
                    <a:gd name="connsiteY379" fmla="*/ 488391 h 677522"/>
                    <a:gd name="connsiteX380" fmla="*/ 1123312 w 2297359"/>
                    <a:gd name="connsiteY380" fmla="*/ 510816 h 677522"/>
                    <a:gd name="connsiteX381" fmla="*/ 1164687 w 2297359"/>
                    <a:gd name="connsiteY381" fmla="*/ 488392 h 677522"/>
                    <a:gd name="connsiteX382" fmla="*/ 1127849 w 2297359"/>
                    <a:gd name="connsiteY382" fmla="*/ 468426 h 677522"/>
                    <a:gd name="connsiteX383" fmla="*/ 1156233 w 2297359"/>
                    <a:gd name="connsiteY383" fmla="*/ 469737 h 677522"/>
                    <a:gd name="connsiteX384" fmla="*/ 1177669 w 2297359"/>
                    <a:gd name="connsiteY384" fmla="*/ 481356 h 677522"/>
                    <a:gd name="connsiteX385" fmla="*/ 1202304 w 2297359"/>
                    <a:gd name="connsiteY385" fmla="*/ 468004 h 677522"/>
                    <a:gd name="connsiteX386" fmla="*/ 1230253 w 2297359"/>
                    <a:gd name="connsiteY386" fmla="*/ 466927 h 677522"/>
                    <a:gd name="connsiteX387" fmla="*/ 1190651 w 2297359"/>
                    <a:gd name="connsiteY387" fmla="*/ 488392 h 677522"/>
                    <a:gd name="connsiteX388" fmla="*/ 1232027 w 2297359"/>
                    <a:gd name="connsiteY388" fmla="*/ 510816 h 677522"/>
                    <a:gd name="connsiteX389" fmla="*/ 1273402 w 2297359"/>
                    <a:gd name="connsiteY389" fmla="*/ 488391 h 677522"/>
                    <a:gd name="connsiteX390" fmla="*/ 1233564 w 2297359"/>
                    <a:gd name="connsiteY390" fmla="*/ 466800 h 677522"/>
                    <a:gd name="connsiteX391" fmla="*/ 1257806 w 2297359"/>
                    <a:gd name="connsiteY391" fmla="*/ 465866 h 677522"/>
                    <a:gd name="connsiteX392" fmla="*/ 1286383 w 2297359"/>
                    <a:gd name="connsiteY392" fmla="*/ 481356 h 677522"/>
                    <a:gd name="connsiteX393" fmla="*/ 1319878 w 2297359"/>
                    <a:gd name="connsiteY393" fmla="*/ 463201 h 677522"/>
                    <a:gd name="connsiteX394" fmla="*/ 1354205 w 2297359"/>
                    <a:gd name="connsiteY394" fmla="*/ 459192 h 677522"/>
                    <a:gd name="connsiteX395" fmla="*/ 1395097 w 2297359"/>
                    <a:gd name="connsiteY395" fmla="*/ 481355 h 677522"/>
                    <a:gd name="connsiteX396" fmla="*/ 1436472 w 2297359"/>
                    <a:gd name="connsiteY396" fmla="*/ 458930 h 677522"/>
                    <a:gd name="connsiteX397" fmla="*/ 1422284 w 2297359"/>
                    <a:gd name="connsiteY397" fmla="*/ 451241 h 677522"/>
                    <a:gd name="connsiteX398" fmla="*/ 1443645 w 2297359"/>
                    <a:gd name="connsiteY398" fmla="*/ 448746 h 677522"/>
                    <a:gd name="connsiteX399" fmla="*/ 1449454 w 2297359"/>
                    <a:gd name="connsiteY399" fmla="*/ 451894 h 677522"/>
                    <a:gd name="connsiteX400" fmla="*/ 1458454 w 2297359"/>
                    <a:gd name="connsiteY400" fmla="*/ 447016 h 677522"/>
                    <a:gd name="connsiteX401" fmla="*/ 1469985 w 2297359"/>
                    <a:gd name="connsiteY401" fmla="*/ 445670 h 677522"/>
                    <a:gd name="connsiteX402" fmla="*/ 1496643 w 2297359"/>
                    <a:gd name="connsiteY402" fmla="*/ 440390 h 677522"/>
                    <a:gd name="connsiteX403" fmla="*/ 1462436 w 2297359"/>
                    <a:gd name="connsiteY403" fmla="*/ 458930 h 677522"/>
                    <a:gd name="connsiteX404" fmla="*/ 1503810 w 2297359"/>
                    <a:gd name="connsiteY404" fmla="*/ 481355 h 677522"/>
                    <a:gd name="connsiteX405" fmla="*/ 1545186 w 2297359"/>
                    <a:gd name="connsiteY405" fmla="*/ 458930 h 677522"/>
                    <a:gd name="connsiteX406" fmla="*/ 1507142 w 2297359"/>
                    <a:gd name="connsiteY406" fmla="*/ 438311 h 677522"/>
                    <a:gd name="connsiteX407" fmla="*/ 1526158 w 2297359"/>
                    <a:gd name="connsiteY407" fmla="*/ 434545 h 677522"/>
                    <a:gd name="connsiteX408" fmla="*/ 1558168 w 2297359"/>
                    <a:gd name="connsiteY408" fmla="*/ 451894 h 677522"/>
                    <a:gd name="connsiteX409" fmla="*/ 1599544 w 2297359"/>
                    <a:gd name="connsiteY409" fmla="*/ 429469 h 677522"/>
                    <a:gd name="connsiteX410" fmla="*/ 1586763 w 2297359"/>
                    <a:gd name="connsiteY410" fmla="*/ 422543 h 677522"/>
                    <a:gd name="connsiteX411" fmla="*/ 1605779 w 2297359"/>
                    <a:gd name="connsiteY411" fmla="*/ 418777 h 677522"/>
                    <a:gd name="connsiteX412" fmla="*/ 1612525 w 2297359"/>
                    <a:gd name="connsiteY412" fmla="*/ 422433 h 677522"/>
                    <a:gd name="connsiteX413" fmla="*/ 1630654 w 2297359"/>
                    <a:gd name="connsiteY413" fmla="*/ 412608 h 677522"/>
                    <a:gd name="connsiteX414" fmla="*/ 1685390 w 2297359"/>
                    <a:gd name="connsiteY414" fmla="*/ 397014 h 677522"/>
                    <a:gd name="connsiteX415" fmla="*/ 1679864 w 2297359"/>
                    <a:gd name="connsiteY415" fmla="*/ 400009 h 677522"/>
                    <a:gd name="connsiteX416" fmla="*/ 1721240 w 2297359"/>
                    <a:gd name="connsiteY416" fmla="*/ 422433 h 677522"/>
                    <a:gd name="connsiteX417" fmla="*/ 1762615 w 2297359"/>
                    <a:gd name="connsiteY417" fmla="*/ 400008 h 677522"/>
                    <a:gd name="connsiteX418" fmla="*/ 1732386 w 2297359"/>
                    <a:gd name="connsiteY418" fmla="*/ 383625 h 677522"/>
                    <a:gd name="connsiteX419" fmla="*/ 1749405 w 2297359"/>
                    <a:gd name="connsiteY419" fmla="*/ 378777 h 677522"/>
                    <a:gd name="connsiteX420" fmla="*/ 1775598 w 2297359"/>
                    <a:gd name="connsiteY420" fmla="*/ 392973 h 677522"/>
                    <a:gd name="connsiteX421" fmla="*/ 1816972 w 2297359"/>
                    <a:gd name="connsiteY421" fmla="*/ 370548 h 677522"/>
                    <a:gd name="connsiteX422" fmla="*/ 1798499 w 2297359"/>
                    <a:gd name="connsiteY422" fmla="*/ 360536 h 677522"/>
                    <a:gd name="connsiteX423" fmla="*/ 1813746 w 2297359"/>
                    <a:gd name="connsiteY423" fmla="*/ 354727 h 677522"/>
                    <a:gd name="connsiteX424" fmla="*/ 1829954 w 2297359"/>
                    <a:gd name="connsiteY424" fmla="*/ 363512 h 677522"/>
                    <a:gd name="connsiteX425" fmla="*/ 1871330 w 2297359"/>
                    <a:gd name="connsiteY425" fmla="*/ 341087 h 677522"/>
                    <a:gd name="connsiteX426" fmla="*/ 1862340 w 2297359"/>
                    <a:gd name="connsiteY426" fmla="*/ 336215 h 677522"/>
                    <a:gd name="connsiteX427" fmla="*/ 1877586 w 2297359"/>
                    <a:gd name="connsiteY427" fmla="*/ 330406 h 677522"/>
                    <a:gd name="connsiteX428" fmla="*/ 1884312 w 2297359"/>
                    <a:gd name="connsiteY428" fmla="*/ 334051 h 677522"/>
                    <a:gd name="connsiteX429" fmla="*/ 1925687 w 2297359"/>
                    <a:gd name="connsiteY429" fmla="*/ 311627 h 677522"/>
                    <a:gd name="connsiteX430" fmla="*/ 1921490 w 2297359"/>
                    <a:gd name="connsiteY430" fmla="*/ 309352 h 677522"/>
                    <a:gd name="connsiteX431" fmla="*/ 1935105 w 2297359"/>
                    <a:gd name="connsiteY431" fmla="*/ 302660 h 677522"/>
                    <a:gd name="connsiteX432" fmla="*/ 1938669 w 2297359"/>
                    <a:gd name="connsiteY432" fmla="*/ 304591 h 677522"/>
                    <a:gd name="connsiteX433" fmla="*/ 1980044 w 2297359"/>
                    <a:gd name="connsiteY433" fmla="*/ 282166 h 677522"/>
                    <a:gd name="connsiteX434" fmla="*/ 1978498 w 2297359"/>
                    <a:gd name="connsiteY434" fmla="*/ 281329 h 677522"/>
                    <a:gd name="connsiteX435" fmla="*/ 1992113 w 2297359"/>
                    <a:gd name="connsiteY435" fmla="*/ 274636 h 677522"/>
                    <a:gd name="connsiteX436" fmla="*/ 1993025 w 2297359"/>
                    <a:gd name="connsiteY436" fmla="*/ 275131 h 677522"/>
                    <a:gd name="connsiteX437" fmla="*/ 2034402 w 2297359"/>
                    <a:gd name="connsiteY437" fmla="*/ 252706 h 677522"/>
                    <a:gd name="connsiteX438" fmla="*/ 2031391 w 2297359"/>
                    <a:gd name="connsiteY438" fmla="*/ 251074 h 677522"/>
                    <a:gd name="connsiteX439" fmla="*/ 2043447 w 2297359"/>
                    <a:gd name="connsiteY439" fmla="*/ 243537 h 677522"/>
                    <a:gd name="connsiteX440" fmla="*/ 2047383 w 2297359"/>
                    <a:gd name="connsiteY440" fmla="*/ 245671 h 677522"/>
                    <a:gd name="connsiteX441" fmla="*/ 2088759 w 2297359"/>
                    <a:gd name="connsiteY441" fmla="*/ 223246 h 677522"/>
                    <a:gd name="connsiteX442" fmla="*/ 2081874 w 2297359"/>
                    <a:gd name="connsiteY442" fmla="*/ 219514 h 677522"/>
                    <a:gd name="connsiteX443" fmla="*/ 2093931 w 2297359"/>
                    <a:gd name="connsiteY443" fmla="*/ 211977 h 677522"/>
                    <a:gd name="connsiteX444" fmla="*/ 2101741 w 2297359"/>
                    <a:gd name="connsiteY444" fmla="*/ 216210 h 677522"/>
                    <a:gd name="connsiteX445" fmla="*/ 2143116 w 2297359"/>
                    <a:gd name="connsiteY445" fmla="*/ 193785 h 677522"/>
                    <a:gd name="connsiteX446" fmla="*/ 2128802 w 2297359"/>
                    <a:gd name="connsiteY446" fmla="*/ 186028 h 677522"/>
                    <a:gd name="connsiteX447" fmla="*/ 2139317 w 2297359"/>
                    <a:gd name="connsiteY447" fmla="*/ 177655 h 677522"/>
                    <a:gd name="connsiteX448" fmla="*/ 2156098 w 2297359"/>
                    <a:gd name="connsiteY448" fmla="*/ 186750 h 677522"/>
                    <a:gd name="connsiteX449" fmla="*/ 2197473 w 2297359"/>
                    <a:gd name="connsiteY449" fmla="*/ 164325 h 677522"/>
                    <a:gd name="connsiteX450" fmla="*/ 2172831 w 2297359"/>
                    <a:gd name="connsiteY450" fmla="*/ 150968 h 677522"/>
                    <a:gd name="connsiteX451" fmla="*/ 2183346 w 2297359"/>
                    <a:gd name="connsiteY451" fmla="*/ 142596 h 677522"/>
                    <a:gd name="connsiteX452" fmla="*/ 2210455 w 2297359"/>
                    <a:gd name="connsiteY452" fmla="*/ 157289 h 677522"/>
                    <a:gd name="connsiteX453" fmla="*/ 2238841 w 2297359"/>
                    <a:gd name="connsiteY453" fmla="*/ 141904 h 677522"/>
                    <a:gd name="connsiteX454" fmla="*/ 2227652 w 2297359"/>
                    <a:gd name="connsiteY454" fmla="*/ 162041 h 677522"/>
                    <a:gd name="connsiteX455" fmla="*/ 2223437 w 2297359"/>
                    <a:gd name="connsiteY455" fmla="*/ 164325 h 677522"/>
                    <a:gd name="connsiteX456" fmla="*/ 2225701 w 2297359"/>
                    <a:gd name="connsiteY456" fmla="*/ 165552 h 677522"/>
                    <a:gd name="connsiteX457" fmla="*/ 2221213 w 2297359"/>
                    <a:gd name="connsiteY457" fmla="*/ 173628 h 677522"/>
                    <a:gd name="connsiteX458" fmla="*/ 2219283 w 2297359"/>
                    <a:gd name="connsiteY458" fmla="*/ 176145 h 677522"/>
                    <a:gd name="connsiteX459" fmla="*/ 2210455 w 2297359"/>
                    <a:gd name="connsiteY459" fmla="*/ 171361 h 677522"/>
                    <a:gd name="connsiteX460" fmla="*/ 2169080 w 2297359"/>
                    <a:gd name="connsiteY460" fmla="*/ 193785 h 677522"/>
                    <a:gd name="connsiteX461" fmla="*/ 2194996 w 2297359"/>
                    <a:gd name="connsiteY461" fmla="*/ 207832 h 677522"/>
                    <a:gd name="connsiteX462" fmla="*/ 2187376 w 2297359"/>
                    <a:gd name="connsiteY462" fmla="*/ 217773 h 677522"/>
                    <a:gd name="connsiteX463" fmla="*/ 2156097 w 2297359"/>
                    <a:gd name="connsiteY463" fmla="*/ 200821 h 677522"/>
                    <a:gd name="connsiteX464" fmla="*/ 2114722 w 2297359"/>
                    <a:gd name="connsiteY464" fmla="*/ 223246 h 677522"/>
                    <a:gd name="connsiteX465" fmla="*/ 2156098 w 2297359"/>
                    <a:gd name="connsiteY465" fmla="*/ 245670 h 677522"/>
                    <a:gd name="connsiteX466" fmla="*/ 2173024 w 2297359"/>
                    <a:gd name="connsiteY466" fmla="*/ 236496 h 677522"/>
                    <a:gd name="connsiteX467" fmla="*/ 2154574 w 2297359"/>
                    <a:gd name="connsiteY467" fmla="*/ 260568 h 677522"/>
                    <a:gd name="connsiteX468" fmla="*/ 2114722 w 2297359"/>
                    <a:gd name="connsiteY468" fmla="*/ 282167 h 677522"/>
                    <a:gd name="connsiteX469" fmla="*/ 2131023 w 2297359"/>
                    <a:gd name="connsiteY469" fmla="*/ 291002 h 677522"/>
                    <a:gd name="connsiteX470" fmla="*/ 2121720 w 2297359"/>
                    <a:gd name="connsiteY470" fmla="*/ 300031 h 677522"/>
                    <a:gd name="connsiteX471" fmla="*/ 2101741 w 2297359"/>
                    <a:gd name="connsiteY471" fmla="*/ 289203 h 677522"/>
                    <a:gd name="connsiteX472" fmla="*/ 2060365 w 2297359"/>
                    <a:gd name="connsiteY472" fmla="*/ 311627 h 677522"/>
                    <a:gd name="connsiteX473" fmla="*/ 2092069 w 2297359"/>
                    <a:gd name="connsiteY473" fmla="*/ 328810 h 677522"/>
                    <a:gd name="connsiteX474" fmla="*/ 2082766 w 2297359"/>
                    <a:gd name="connsiteY474" fmla="*/ 337840 h 677522"/>
                    <a:gd name="connsiteX475" fmla="*/ 2047383 w 2297359"/>
                    <a:gd name="connsiteY475" fmla="*/ 318663 h 677522"/>
                    <a:gd name="connsiteX476" fmla="*/ 2006008 w 2297359"/>
                    <a:gd name="connsiteY476" fmla="*/ 341087 h 677522"/>
                    <a:gd name="connsiteX477" fmla="*/ 2047383 w 2297359"/>
                    <a:gd name="connsiteY477" fmla="*/ 363512 h 677522"/>
                    <a:gd name="connsiteX478" fmla="*/ 2067611 w 2297359"/>
                    <a:gd name="connsiteY478" fmla="*/ 352549 h 677522"/>
                    <a:gd name="connsiteX479" fmla="*/ 2034779 w 2297359"/>
                    <a:gd name="connsiteY479" fmla="*/ 384415 h 677522"/>
                    <a:gd name="connsiteX480" fmla="*/ 2006008 w 2297359"/>
                    <a:gd name="connsiteY480" fmla="*/ 400008 h 677522"/>
                    <a:gd name="connsiteX481" fmla="*/ 2012727 w 2297359"/>
                    <a:gd name="connsiteY481" fmla="*/ 403650 h 677522"/>
                    <a:gd name="connsiteX482" fmla="*/ 2001568 w 2297359"/>
                    <a:gd name="connsiteY482" fmla="*/ 411674 h 677522"/>
                    <a:gd name="connsiteX483" fmla="*/ 1993026 w 2297359"/>
                    <a:gd name="connsiteY483" fmla="*/ 407044 h 677522"/>
                    <a:gd name="connsiteX484" fmla="*/ 1951650 w 2297359"/>
                    <a:gd name="connsiteY484" fmla="*/ 429469 h 677522"/>
                    <a:gd name="connsiteX485" fmla="*/ 1966001 w 2297359"/>
                    <a:gd name="connsiteY485" fmla="*/ 437247 h 677522"/>
                    <a:gd name="connsiteX486" fmla="*/ 1954842 w 2297359"/>
                    <a:gd name="connsiteY486" fmla="*/ 445271 h 677522"/>
                    <a:gd name="connsiteX487" fmla="*/ 1938669 w 2297359"/>
                    <a:gd name="connsiteY487" fmla="*/ 436505 h 677522"/>
                    <a:gd name="connsiteX488" fmla="*/ 1897293 w 2297359"/>
                    <a:gd name="connsiteY488" fmla="*/ 458930 h 677522"/>
                    <a:gd name="connsiteX489" fmla="*/ 1919275 w 2297359"/>
                    <a:gd name="connsiteY489" fmla="*/ 470844 h 677522"/>
                    <a:gd name="connsiteX490" fmla="*/ 1908116 w 2297359"/>
                    <a:gd name="connsiteY490" fmla="*/ 478868 h 677522"/>
                    <a:gd name="connsiteX491" fmla="*/ 1884311 w 2297359"/>
                    <a:gd name="connsiteY491" fmla="*/ 465966 h 677522"/>
                    <a:gd name="connsiteX492" fmla="*/ 1842936 w 2297359"/>
                    <a:gd name="connsiteY492" fmla="*/ 488391 h 677522"/>
                    <a:gd name="connsiteX493" fmla="*/ 1869256 w 2297359"/>
                    <a:gd name="connsiteY493" fmla="*/ 502656 h 677522"/>
                    <a:gd name="connsiteX494" fmla="*/ 1855947 w 2297359"/>
                    <a:gd name="connsiteY494" fmla="*/ 509514 h 677522"/>
                    <a:gd name="connsiteX495" fmla="*/ 1829954 w 2297359"/>
                    <a:gd name="connsiteY495" fmla="*/ 495427 h 677522"/>
                    <a:gd name="connsiteX496" fmla="*/ 1788579 w 2297359"/>
                    <a:gd name="connsiteY496" fmla="*/ 517852 h 677522"/>
                    <a:gd name="connsiteX497" fmla="*/ 1813527 w 2297359"/>
                    <a:gd name="connsiteY497" fmla="*/ 531373 h 677522"/>
                    <a:gd name="connsiteX498" fmla="*/ 1800218 w 2297359"/>
                    <a:gd name="connsiteY498" fmla="*/ 538231 h 677522"/>
                    <a:gd name="connsiteX499" fmla="*/ 1775598 w 2297359"/>
                    <a:gd name="connsiteY499" fmla="*/ 524887 h 677522"/>
                    <a:gd name="connsiteX500" fmla="*/ 1734222 w 2297359"/>
                    <a:gd name="connsiteY500" fmla="*/ 547312 h 677522"/>
                    <a:gd name="connsiteX501" fmla="*/ 1757799 w 2297359"/>
                    <a:gd name="connsiteY501" fmla="*/ 560091 h 677522"/>
                    <a:gd name="connsiteX502" fmla="*/ 1744490 w 2297359"/>
                    <a:gd name="connsiteY502" fmla="*/ 566949 h 677522"/>
                    <a:gd name="connsiteX503" fmla="*/ 1721240 w 2297359"/>
                    <a:gd name="connsiteY503" fmla="*/ 554348 h 677522"/>
                    <a:gd name="connsiteX504" fmla="*/ 1679864 w 2297359"/>
                    <a:gd name="connsiteY504" fmla="*/ 576773 h 677522"/>
                    <a:gd name="connsiteX505" fmla="*/ 1695235 w 2297359"/>
                    <a:gd name="connsiteY505" fmla="*/ 585104 h 677522"/>
                    <a:gd name="connsiteX506" fmla="*/ 1679312 w 2297359"/>
                    <a:gd name="connsiteY506" fmla="*/ 590545 h 677522"/>
                    <a:gd name="connsiteX507" fmla="*/ 1666883 w 2297359"/>
                    <a:gd name="connsiteY507" fmla="*/ 583809 h 677522"/>
                    <a:gd name="connsiteX508" fmla="*/ 1625507 w 2297359"/>
                    <a:gd name="connsiteY508" fmla="*/ 606234 h 677522"/>
                    <a:gd name="connsiteX509" fmla="*/ 1628561 w 2297359"/>
                    <a:gd name="connsiteY509" fmla="*/ 607890 h 677522"/>
                    <a:gd name="connsiteX510" fmla="*/ 1612639 w 2297359"/>
                    <a:gd name="connsiteY510" fmla="*/ 613331 h 677522"/>
                    <a:gd name="connsiteX511" fmla="*/ 1612526 w 2297359"/>
                    <a:gd name="connsiteY511" fmla="*/ 613270 h 677522"/>
                    <a:gd name="connsiteX512" fmla="*/ 1612027 w 2297359"/>
                    <a:gd name="connsiteY512" fmla="*/ 613540 h 677522"/>
                    <a:gd name="connsiteX513" fmla="*/ 1563112 w 2297359"/>
                    <a:gd name="connsiteY513" fmla="*/ 630257 h 677522"/>
                    <a:gd name="connsiteX514" fmla="*/ 1542365 w 2297359"/>
                    <a:gd name="connsiteY514" fmla="*/ 634165 h 677522"/>
                    <a:gd name="connsiteX515" fmla="*/ 1503811 w 2297359"/>
                    <a:gd name="connsiteY515" fmla="*/ 613270 h 677522"/>
                    <a:gd name="connsiteX516" fmla="*/ 1462436 w 2297359"/>
                    <a:gd name="connsiteY516" fmla="*/ 635695 h 677522"/>
                    <a:gd name="connsiteX517" fmla="*/ 1480958 w 2297359"/>
                    <a:gd name="connsiteY517" fmla="*/ 645733 h 677522"/>
                    <a:gd name="connsiteX518" fmla="*/ 1461691 w 2297359"/>
                    <a:gd name="connsiteY518" fmla="*/ 649363 h 677522"/>
                    <a:gd name="connsiteX519" fmla="*/ 1449454 w 2297359"/>
                    <a:gd name="connsiteY519" fmla="*/ 642731 h 677522"/>
                    <a:gd name="connsiteX520" fmla="*/ 1424179 w 2297359"/>
                    <a:gd name="connsiteY520" fmla="*/ 656429 h 677522"/>
                    <a:gd name="connsiteX521" fmla="*/ 1381018 w 2297359"/>
                    <a:gd name="connsiteY521" fmla="*/ 664560 h 677522"/>
                    <a:gd name="connsiteX522" fmla="*/ 1340740 w 2297359"/>
                    <a:gd name="connsiteY522" fmla="*/ 642730 h 677522"/>
                    <a:gd name="connsiteX523" fmla="*/ 1299364 w 2297359"/>
                    <a:gd name="connsiteY523" fmla="*/ 665155 h 677522"/>
                    <a:gd name="connsiteX524" fmla="*/ 1308110 w 2297359"/>
                    <a:gd name="connsiteY524" fmla="*/ 669895 h 677522"/>
                    <a:gd name="connsiteX525" fmla="*/ 1260321 w 2297359"/>
                    <a:gd name="connsiteY525" fmla="*/ 672244 h 677522"/>
                    <a:gd name="connsiteX526" fmla="*/ 1273400 w 2297359"/>
                    <a:gd name="connsiteY526" fmla="*/ 665155 h 677522"/>
                    <a:gd name="connsiteX527" fmla="*/ 1232026 w 2297359"/>
                    <a:gd name="connsiteY527" fmla="*/ 642731 h 677522"/>
                    <a:gd name="connsiteX528" fmla="*/ 1190650 w 2297359"/>
                    <a:gd name="connsiteY528" fmla="*/ 665155 h 677522"/>
                    <a:gd name="connsiteX529" fmla="*/ 1208435 w 2297359"/>
                    <a:gd name="connsiteY529" fmla="*/ 674794 h 677522"/>
                    <a:gd name="connsiteX530" fmla="*/ 1184630 w 2297359"/>
                    <a:gd name="connsiteY530" fmla="*/ 675964 h 677522"/>
                    <a:gd name="connsiteX531" fmla="*/ 1177668 w 2297359"/>
                    <a:gd name="connsiteY531" fmla="*/ 672191 h 677522"/>
                    <a:gd name="connsiteX532" fmla="*/ 1169318 w 2297359"/>
                    <a:gd name="connsiteY532" fmla="*/ 676717 h 677522"/>
                    <a:gd name="connsiteX533" fmla="*/ 1152929 w 2297359"/>
                    <a:gd name="connsiteY533" fmla="*/ 677522 h 677522"/>
                    <a:gd name="connsiteX534" fmla="*/ 1143235 w 2297359"/>
                    <a:gd name="connsiteY534" fmla="*/ 676782 h 677522"/>
                    <a:gd name="connsiteX535" fmla="*/ 1164686 w 2297359"/>
                    <a:gd name="connsiteY535" fmla="*/ 665155 h 677522"/>
                    <a:gd name="connsiteX536" fmla="*/ 1123311 w 2297359"/>
                    <a:gd name="connsiteY536" fmla="*/ 642731 h 677522"/>
                    <a:gd name="connsiteX537" fmla="*/ 1081936 w 2297359"/>
                    <a:gd name="connsiteY537" fmla="*/ 665156 h 677522"/>
                    <a:gd name="connsiteX538" fmla="*/ 1096851 w 2297359"/>
                    <a:gd name="connsiteY538" fmla="*/ 673239 h 677522"/>
                    <a:gd name="connsiteX539" fmla="*/ 1047948 w 2297359"/>
                    <a:gd name="connsiteY539" fmla="*/ 669504 h 677522"/>
                    <a:gd name="connsiteX540" fmla="*/ 1055973 w 2297359"/>
                    <a:gd name="connsiteY540" fmla="*/ 665155 h 677522"/>
                    <a:gd name="connsiteX541" fmla="*/ 1014597 w 2297359"/>
                    <a:gd name="connsiteY541" fmla="*/ 642731 h 677522"/>
                    <a:gd name="connsiteX542" fmla="*/ 975419 w 2297359"/>
                    <a:gd name="connsiteY542" fmla="*/ 663965 h 677522"/>
                    <a:gd name="connsiteX543" fmla="*/ 940082 w 2297359"/>
                    <a:gd name="connsiteY543" fmla="*/ 661266 h 677522"/>
                    <a:gd name="connsiteX544" fmla="*/ 905883 w 2297359"/>
                    <a:gd name="connsiteY544" fmla="*/ 642731 h 677522"/>
                    <a:gd name="connsiteX545" fmla="*/ 890104 w 2297359"/>
                    <a:gd name="connsiteY545" fmla="*/ 651283 h 677522"/>
                    <a:gd name="connsiteX546" fmla="*/ 871308 w 2297359"/>
                    <a:gd name="connsiteY546" fmla="*/ 647398 h 677522"/>
                    <a:gd name="connsiteX547" fmla="*/ 892901 w 2297359"/>
                    <a:gd name="connsiteY547" fmla="*/ 635695 h 677522"/>
                    <a:gd name="connsiteX548" fmla="*/ 851526 w 2297359"/>
                    <a:gd name="connsiteY548" fmla="*/ 613270 h 677522"/>
                    <a:gd name="connsiteX549" fmla="*/ 811404 w 2297359"/>
                    <a:gd name="connsiteY549" fmla="*/ 635016 h 677522"/>
                    <a:gd name="connsiteX550" fmla="*/ 765395 w 2297359"/>
                    <a:gd name="connsiteY550" fmla="*/ 625506 h 677522"/>
                    <a:gd name="connsiteX551" fmla="*/ 742818 w 2297359"/>
                    <a:gd name="connsiteY551" fmla="*/ 613270 h 677522"/>
                    <a:gd name="connsiteX552" fmla="*/ 734332 w 2297359"/>
                    <a:gd name="connsiteY552" fmla="*/ 617870 h 677522"/>
                    <a:gd name="connsiteX553" fmla="*/ 718576 w 2297359"/>
                    <a:gd name="connsiteY553" fmla="*/ 612336 h 677522"/>
                    <a:gd name="connsiteX554" fmla="*/ 729835 w 2297359"/>
                    <a:gd name="connsiteY554" fmla="*/ 606234 h 677522"/>
                    <a:gd name="connsiteX555" fmla="*/ 688459 w 2297359"/>
                    <a:gd name="connsiteY555" fmla="*/ 583810 h 677522"/>
                    <a:gd name="connsiteX556" fmla="*/ 668362 w 2297359"/>
                    <a:gd name="connsiteY556" fmla="*/ 594702 h 677522"/>
                    <a:gd name="connsiteX557" fmla="*/ 652606 w 2297359"/>
                    <a:gd name="connsiteY557" fmla="*/ 589169 h 677522"/>
                    <a:gd name="connsiteX558" fmla="*/ 675477 w 2297359"/>
                    <a:gd name="connsiteY558" fmla="*/ 576773 h 677522"/>
                    <a:gd name="connsiteX559" fmla="*/ 634099 w 2297359"/>
                    <a:gd name="connsiteY559" fmla="*/ 554349 h 677522"/>
                    <a:gd name="connsiteX560" fmla="*/ 602393 w 2297359"/>
                    <a:gd name="connsiteY560" fmla="*/ 571535 h 677522"/>
                    <a:gd name="connsiteX561" fmla="*/ 586637 w 2297359"/>
                    <a:gd name="connsiteY561" fmla="*/ 566001 h 677522"/>
                    <a:gd name="connsiteX562" fmla="*/ 621118 w 2297359"/>
                    <a:gd name="connsiteY562" fmla="*/ 547313 h 677522"/>
                    <a:gd name="connsiteX563" fmla="*/ 579747 w 2297359"/>
                    <a:gd name="connsiteY563" fmla="*/ 524889 h 677522"/>
                    <a:gd name="connsiteX564" fmla="*/ 541496 w 2297359"/>
                    <a:gd name="connsiteY564" fmla="*/ 545620 h 677522"/>
                    <a:gd name="connsiteX565" fmla="*/ 528194 w 2297359"/>
                    <a:gd name="connsiteY565" fmla="*/ 538758 h 677522"/>
                    <a:gd name="connsiteX566" fmla="*/ 566766 w 2297359"/>
                    <a:gd name="connsiteY566" fmla="*/ 517853 h 677522"/>
                    <a:gd name="connsiteX567" fmla="*/ 525387 w 2297359"/>
                    <a:gd name="connsiteY567" fmla="*/ 495427 h 677522"/>
                    <a:gd name="connsiteX568" fmla="*/ 485797 w 2297359"/>
                    <a:gd name="connsiteY568" fmla="*/ 516885 h 677522"/>
                    <a:gd name="connsiteX569" fmla="*/ 472495 w 2297359"/>
                    <a:gd name="connsiteY569" fmla="*/ 510023 h 677522"/>
                    <a:gd name="connsiteX570" fmla="*/ 512407 w 2297359"/>
                    <a:gd name="connsiteY570" fmla="*/ 488391 h 677522"/>
                    <a:gd name="connsiteX571" fmla="*/ 471034 w 2297359"/>
                    <a:gd name="connsiteY571" fmla="*/ 465967 h 677522"/>
                    <a:gd name="connsiteX572" fmla="*/ 430101 w 2297359"/>
                    <a:gd name="connsiteY572" fmla="*/ 488151 h 677522"/>
                    <a:gd name="connsiteX573" fmla="*/ 416800 w 2297359"/>
                    <a:gd name="connsiteY573" fmla="*/ 481289 h 677522"/>
                    <a:gd name="connsiteX574" fmla="*/ 458053 w 2297359"/>
                    <a:gd name="connsiteY574" fmla="*/ 458931 h 677522"/>
                    <a:gd name="connsiteX575" fmla="*/ 416675 w 2297359"/>
                    <a:gd name="connsiteY575" fmla="*/ 436506 h 677522"/>
                    <a:gd name="connsiteX576" fmla="*/ 380909 w 2297359"/>
                    <a:gd name="connsiteY576" fmla="*/ 455892 h 677522"/>
                    <a:gd name="connsiteX577" fmla="*/ 369677 w 2297359"/>
                    <a:gd name="connsiteY577" fmla="*/ 447908 h 677522"/>
                    <a:gd name="connsiteX578" fmla="*/ 403694 w 2297359"/>
                    <a:gd name="connsiteY578" fmla="*/ 429470 h 677522"/>
                    <a:gd name="connsiteX579" fmla="*/ 362321 w 2297359"/>
                    <a:gd name="connsiteY579" fmla="*/ 407046 h 677522"/>
                    <a:gd name="connsiteX580" fmla="*/ 333878 w 2297359"/>
                    <a:gd name="connsiteY580" fmla="*/ 422461 h 677522"/>
                    <a:gd name="connsiteX581" fmla="*/ 322645 w 2297359"/>
                    <a:gd name="connsiteY581" fmla="*/ 414477 h 677522"/>
                    <a:gd name="connsiteX582" fmla="*/ 349337 w 2297359"/>
                    <a:gd name="connsiteY582" fmla="*/ 400010 h 677522"/>
                    <a:gd name="connsiteX583" fmla="*/ 307962 w 2297359"/>
                    <a:gd name="connsiteY583" fmla="*/ 377586 h 677522"/>
                    <a:gd name="connsiteX584" fmla="*/ 286846 w 2297359"/>
                    <a:gd name="connsiteY584" fmla="*/ 389030 h 677522"/>
                    <a:gd name="connsiteX585" fmla="*/ 284512 w 2297359"/>
                    <a:gd name="connsiteY585" fmla="*/ 387371 h 677522"/>
                    <a:gd name="connsiteX586" fmla="*/ 277058 w 2297359"/>
                    <a:gd name="connsiteY586" fmla="*/ 380263 h 677522"/>
                    <a:gd name="connsiteX587" fmla="*/ 294980 w 2297359"/>
                    <a:gd name="connsiteY587" fmla="*/ 370549 h 677522"/>
                    <a:gd name="connsiteX588" fmla="*/ 253606 w 2297359"/>
                    <a:gd name="connsiteY588" fmla="*/ 348125 h 677522"/>
                    <a:gd name="connsiteX589" fmla="*/ 247071 w 2297359"/>
                    <a:gd name="connsiteY589" fmla="*/ 351667 h 677522"/>
                    <a:gd name="connsiteX590" fmla="*/ 237662 w 2297359"/>
                    <a:gd name="connsiteY590" fmla="*/ 342694 h 677522"/>
                    <a:gd name="connsiteX591" fmla="*/ 240623 w 2297359"/>
                    <a:gd name="connsiteY591" fmla="*/ 341089 h 677522"/>
                    <a:gd name="connsiteX592" fmla="*/ 229863 w 2297359"/>
                    <a:gd name="connsiteY592" fmla="*/ 335258 h 677522"/>
                    <a:gd name="connsiteX593" fmla="*/ 195679 w 2297359"/>
                    <a:gd name="connsiteY593" fmla="*/ 302659 h 677522"/>
                    <a:gd name="connsiteX594" fmla="*/ 199247 w 2297359"/>
                    <a:gd name="connsiteY594" fmla="*/ 304593 h 677522"/>
                    <a:gd name="connsiteX595" fmla="*/ 240620 w 2297359"/>
                    <a:gd name="connsiteY595" fmla="*/ 282168 h 677522"/>
                    <a:gd name="connsiteX596" fmla="*/ 199245 w 2297359"/>
                    <a:gd name="connsiteY596" fmla="*/ 259744 h 677522"/>
                    <a:gd name="connsiteX597" fmla="*/ 169293 w 2297359"/>
                    <a:gd name="connsiteY597" fmla="*/ 275977 h 677522"/>
                    <a:gd name="connsiteX598" fmla="*/ 161566 w 2297359"/>
                    <a:gd name="connsiteY598" fmla="*/ 266095 h 677522"/>
                    <a:gd name="connsiteX599" fmla="*/ 186267 w 2297359"/>
                    <a:gd name="connsiteY599" fmla="*/ 252708 h 677522"/>
                    <a:gd name="connsiteX600" fmla="*/ 144887 w 2297359"/>
                    <a:gd name="connsiteY600" fmla="*/ 230283 h 677522"/>
                    <a:gd name="connsiteX601" fmla="*/ 136935 w 2297359"/>
                    <a:gd name="connsiteY601" fmla="*/ 234593 h 677522"/>
                    <a:gd name="connsiteX602" fmla="*/ 129207 w 2297359"/>
                    <a:gd name="connsiteY602" fmla="*/ 224710 h 677522"/>
                    <a:gd name="connsiteX603" fmla="*/ 131906 w 2297359"/>
                    <a:gd name="connsiteY603" fmla="*/ 223247 h 677522"/>
                    <a:gd name="connsiteX604" fmla="*/ 125237 w 2297359"/>
                    <a:gd name="connsiteY604" fmla="*/ 219633 h 677522"/>
                    <a:gd name="connsiteX605" fmla="*/ 106141 w 2297359"/>
                    <a:gd name="connsiteY605" fmla="*/ 195209 h 677522"/>
                    <a:gd name="connsiteX606" fmla="*/ 144887 w 2297359"/>
                    <a:gd name="connsiteY606" fmla="*/ 216211 h 677522"/>
                    <a:gd name="connsiteX607" fmla="*/ 186267 w 2297359"/>
                    <a:gd name="connsiteY607" fmla="*/ 193786 h 677522"/>
                    <a:gd name="connsiteX608" fmla="*/ 144890 w 2297359"/>
                    <a:gd name="connsiteY608" fmla="*/ 171362 h 677522"/>
                    <a:gd name="connsiteX609" fmla="*/ 104578 w 2297359"/>
                    <a:gd name="connsiteY609" fmla="*/ 193211 h 677522"/>
                    <a:gd name="connsiteX610" fmla="*/ 96850 w 2297359"/>
                    <a:gd name="connsiteY610" fmla="*/ 183326 h 677522"/>
                    <a:gd name="connsiteX611" fmla="*/ 131906 w 2297359"/>
                    <a:gd name="connsiteY611" fmla="*/ 164326 h 677522"/>
                    <a:gd name="connsiteX612" fmla="*/ 90533 w 2297359"/>
                    <a:gd name="connsiteY612" fmla="*/ 141902 h 677522"/>
                    <a:gd name="connsiteX613" fmla="*/ 74839 w 2297359"/>
                    <a:gd name="connsiteY613" fmla="*/ 150407 h 677522"/>
                    <a:gd name="connsiteX614" fmla="*/ 68740 w 2297359"/>
                    <a:gd name="connsiteY614" fmla="*/ 139640 h 677522"/>
                    <a:gd name="connsiteX615" fmla="*/ 77551 w 2297359"/>
                    <a:gd name="connsiteY615" fmla="*/ 134865 h 677522"/>
                    <a:gd name="connsiteX616" fmla="*/ 60933 w 2297359"/>
                    <a:gd name="connsiteY616" fmla="*/ 125858 h 677522"/>
                    <a:gd name="connsiteX617" fmla="*/ 67793 w 2297359"/>
                    <a:gd name="connsiteY617" fmla="*/ 81232 h 677522"/>
                    <a:gd name="connsiteX618" fmla="*/ 75907 w 2297359"/>
                    <a:gd name="connsiteY618" fmla="*/ 90907 h 677522"/>
                    <a:gd name="connsiteX619" fmla="*/ 49302 w 2297359"/>
                    <a:gd name="connsiteY619" fmla="*/ 105327 h 677522"/>
                    <a:gd name="connsiteX620" fmla="*/ 43203 w 2297359"/>
                    <a:gd name="connsiteY620" fmla="*/ 94560 h 677522"/>
                    <a:gd name="connsiteX621" fmla="*/ 2285690 w 2297359"/>
                    <a:gd name="connsiteY621" fmla="*/ 57592 h 677522"/>
                    <a:gd name="connsiteX622" fmla="*/ 2270017 w 2297359"/>
                    <a:gd name="connsiteY622" fmla="*/ 85798 h 677522"/>
                    <a:gd name="connsiteX623" fmla="*/ 2264813 w 2297359"/>
                    <a:gd name="connsiteY623" fmla="*/ 82978 h 677522"/>
                    <a:gd name="connsiteX624" fmla="*/ 2223436 w 2297359"/>
                    <a:gd name="connsiteY624" fmla="*/ 105402 h 677522"/>
                    <a:gd name="connsiteX625" fmla="*/ 2250863 w 2297359"/>
                    <a:gd name="connsiteY625" fmla="*/ 120268 h 677522"/>
                    <a:gd name="connsiteX626" fmla="*/ 2244854 w 2297359"/>
                    <a:gd name="connsiteY626" fmla="*/ 131083 h 677522"/>
                    <a:gd name="connsiteX627" fmla="*/ 2212779 w 2297359"/>
                    <a:gd name="connsiteY627" fmla="*/ 113698 h 677522"/>
                    <a:gd name="connsiteX628" fmla="*/ 2241253 w 2297359"/>
                    <a:gd name="connsiteY628" fmla="*/ 81675 h 677522"/>
                    <a:gd name="connsiteX629" fmla="*/ 2251831 w 2297359"/>
                    <a:gd name="connsiteY629" fmla="*/ 75942 h 677522"/>
                    <a:gd name="connsiteX630" fmla="*/ 2248133 w 2297359"/>
                    <a:gd name="connsiteY630" fmla="*/ 73938 h 677522"/>
                    <a:gd name="connsiteX631" fmla="*/ 2256576 w 2297359"/>
                    <a:gd name="connsiteY631" fmla="*/ 64443 h 677522"/>
                    <a:gd name="connsiteX632" fmla="*/ 2264813 w 2297359"/>
                    <a:gd name="connsiteY632" fmla="*/ 68907 h 677522"/>
                    <a:gd name="connsiteX633" fmla="*/ 2291929 w 2297359"/>
                    <a:gd name="connsiteY633" fmla="*/ 24684 h 677522"/>
                    <a:gd name="connsiteX634" fmla="*/ 2297359 w 2297359"/>
                    <a:gd name="connsiteY634" fmla="*/ 27628 h 677522"/>
                    <a:gd name="connsiteX635" fmla="*/ 2293272 w 2297359"/>
                    <a:gd name="connsiteY635" fmla="*/ 39484 h 677522"/>
                    <a:gd name="connsiteX636" fmla="*/ 2283486 w 2297359"/>
                    <a:gd name="connsiteY636" fmla="*/ 34180 h 677522"/>
                    <a:gd name="connsiteX637" fmla="*/ 8514 w 2297359"/>
                    <a:gd name="connsiteY637" fmla="*/ 24456 h 677522"/>
                    <a:gd name="connsiteX638" fmla="*/ 29897 w 2297359"/>
                    <a:gd name="connsiteY638" fmla="*/ 36045 h 677522"/>
                    <a:gd name="connsiteX639" fmla="*/ 51531 w 2297359"/>
                    <a:gd name="connsiteY639" fmla="*/ 61842 h 677522"/>
                    <a:gd name="connsiteX640" fmla="*/ 36175 w 2297359"/>
                    <a:gd name="connsiteY640" fmla="*/ 53520 h 677522"/>
                    <a:gd name="connsiteX641" fmla="*/ 23765 w 2297359"/>
                    <a:gd name="connsiteY641" fmla="*/ 60246 h 677522"/>
                    <a:gd name="connsiteX642" fmla="*/ 17666 w 2297359"/>
                    <a:gd name="connsiteY642" fmla="*/ 49479 h 677522"/>
                    <a:gd name="connsiteX643" fmla="*/ 23194 w 2297359"/>
                    <a:gd name="connsiteY643" fmla="*/ 46483 h 677522"/>
                    <a:gd name="connsiteX644" fmla="*/ 14593 w 2297359"/>
                    <a:gd name="connsiteY644" fmla="*/ 41822 h 677522"/>
                    <a:gd name="connsiteX645" fmla="*/ 247 w 2297359"/>
                    <a:gd name="connsiteY645" fmla="*/ 0 h 677522"/>
                    <a:gd name="connsiteX646" fmla="*/ 1701 w 2297359"/>
                    <a:gd name="connsiteY646" fmla="*/ 2425 h 677522"/>
                    <a:gd name="connsiteX647" fmla="*/ 7962 w 2297359"/>
                    <a:gd name="connsiteY647" fmla="*/ 9890 h 677522"/>
                    <a:gd name="connsiteX648" fmla="*/ 4141 w 2297359"/>
                    <a:gd name="connsiteY648" fmla="*/ 11961 h 677522"/>
                    <a:gd name="connsiteX649" fmla="*/ 0 w 2297359"/>
                    <a:gd name="connsiteY649" fmla="*/ 133 h 677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</a:cxnLst>
                  <a:rect l="l" t="t" r="r" b="b"/>
                  <a:pathLst>
                    <a:path w="2297359" h="677522">
                      <a:moveTo>
                        <a:pt x="1068955" y="613270"/>
                      </a:moveTo>
                      <a:lnTo>
                        <a:pt x="1027579" y="635695"/>
                      </a:lnTo>
                      <a:lnTo>
                        <a:pt x="1068954" y="658119"/>
                      </a:lnTo>
                      <a:lnTo>
                        <a:pt x="1110329" y="635694"/>
                      </a:lnTo>
                      <a:close/>
                      <a:moveTo>
                        <a:pt x="960240" y="613270"/>
                      </a:moveTo>
                      <a:lnTo>
                        <a:pt x="918865" y="635695"/>
                      </a:lnTo>
                      <a:lnTo>
                        <a:pt x="960240" y="658120"/>
                      </a:lnTo>
                      <a:lnTo>
                        <a:pt x="1001617" y="635695"/>
                      </a:lnTo>
                      <a:close/>
                      <a:moveTo>
                        <a:pt x="1395097" y="613270"/>
                      </a:moveTo>
                      <a:lnTo>
                        <a:pt x="1353722" y="635694"/>
                      </a:lnTo>
                      <a:lnTo>
                        <a:pt x="1395098" y="658119"/>
                      </a:lnTo>
                      <a:lnTo>
                        <a:pt x="1436472" y="635695"/>
                      </a:lnTo>
                      <a:close/>
                      <a:moveTo>
                        <a:pt x="1286383" y="613270"/>
                      </a:moveTo>
                      <a:lnTo>
                        <a:pt x="1245007" y="635694"/>
                      </a:lnTo>
                      <a:lnTo>
                        <a:pt x="1286382" y="658119"/>
                      </a:lnTo>
                      <a:lnTo>
                        <a:pt x="1327758" y="635694"/>
                      </a:lnTo>
                      <a:close/>
                      <a:moveTo>
                        <a:pt x="1177668" y="613270"/>
                      </a:moveTo>
                      <a:lnTo>
                        <a:pt x="1136293" y="635695"/>
                      </a:lnTo>
                      <a:lnTo>
                        <a:pt x="1177668" y="658119"/>
                      </a:lnTo>
                      <a:lnTo>
                        <a:pt x="1219044" y="635694"/>
                      </a:lnTo>
                      <a:close/>
                      <a:moveTo>
                        <a:pt x="1123311" y="583810"/>
                      </a:moveTo>
                      <a:lnTo>
                        <a:pt x="1081937" y="606234"/>
                      </a:lnTo>
                      <a:lnTo>
                        <a:pt x="1123311" y="628658"/>
                      </a:lnTo>
                      <a:lnTo>
                        <a:pt x="1164686" y="606234"/>
                      </a:lnTo>
                      <a:close/>
                      <a:moveTo>
                        <a:pt x="1014598" y="583810"/>
                      </a:moveTo>
                      <a:lnTo>
                        <a:pt x="973222" y="606234"/>
                      </a:lnTo>
                      <a:lnTo>
                        <a:pt x="1014598" y="628659"/>
                      </a:lnTo>
                      <a:lnTo>
                        <a:pt x="1055973" y="606234"/>
                      </a:lnTo>
                      <a:close/>
                      <a:moveTo>
                        <a:pt x="905884" y="583810"/>
                      </a:moveTo>
                      <a:lnTo>
                        <a:pt x="864508" y="606234"/>
                      </a:lnTo>
                      <a:lnTo>
                        <a:pt x="905883" y="628659"/>
                      </a:lnTo>
                      <a:lnTo>
                        <a:pt x="947258" y="606234"/>
                      </a:lnTo>
                      <a:close/>
                      <a:moveTo>
                        <a:pt x="797174" y="583810"/>
                      </a:moveTo>
                      <a:lnTo>
                        <a:pt x="755798" y="606234"/>
                      </a:lnTo>
                      <a:lnTo>
                        <a:pt x="797175" y="628659"/>
                      </a:lnTo>
                      <a:lnTo>
                        <a:pt x="838545" y="606235"/>
                      </a:lnTo>
                      <a:close/>
                      <a:moveTo>
                        <a:pt x="1558168" y="583809"/>
                      </a:moveTo>
                      <a:lnTo>
                        <a:pt x="1516792" y="606234"/>
                      </a:lnTo>
                      <a:lnTo>
                        <a:pt x="1558168" y="628658"/>
                      </a:lnTo>
                      <a:lnTo>
                        <a:pt x="1599543" y="606234"/>
                      </a:lnTo>
                      <a:close/>
                      <a:moveTo>
                        <a:pt x="1449454" y="583809"/>
                      </a:moveTo>
                      <a:lnTo>
                        <a:pt x="1408078" y="606234"/>
                      </a:lnTo>
                      <a:lnTo>
                        <a:pt x="1449454" y="628659"/>
                      </a:lnTo>
                      <a:lnTo>
                        <a:pt x="1490829" y="606234"/>
                      </a:lnTo>
                      <a:close/>
                      <a:moveTo>
                        <a:pt x="1340740" y="583809"/>
                      </a:moveTo>
                      <a:lnTo>
                        <a:pt x="1299364" y="606234"/>
                      </a:lnTo>
                      <a:lnTo>
                        <a:pt x="1340740" y="628658"/>
                      </a:lnTo>
                      <a:lnTo>
                        <a:pt x="1382115" y="606234"/>
                      </a:lnTo>
                      <a:close/>
                      <a:moveTo>
                        <a:pt x="1232026" y="583809"/>
                      </a:moveTo>
                      <a:lnTo>
                        <a:pt x="1190651" y="606234"/>
                      </a:lnTo>
                      <a:lnTo>
                        <a:pt x="1232026" y="628658"/>
                      </a:lnTo>
                      <a:lnTo>
                        <a:pt x="1273401" y="606234"/>
                      </a:lnTo>
                      <a:close/>
                      <a:moveTo>
                        <a:pt x="742818" y="554349"/>
                      </a:moveTo>
                      <a:lnTo>
                        <a:pt x="701441" y="576773"/>
                      </a:lnTo>
                      <a:lnTo>
                        <a:pt x="742818" y="599198"/>
                      </a:lnTo>
                      <a:lnTo>
                        <a:pt x="784193" y="576773"/>
                      </a:lnTo>
                      <a:close/>
                      <a:moveTo>
                        <a:pt x="1068955" y="554349"/>
                      </a:moveTo>
                      <a:lnTo>
                        <a:pt x="1027579" y="576773"/>
                      </a:lnTo>
                      <a:lnTo>
                        <a:pt x="1068955" y="599198"/>
                      </a:lnTo>
                      <a:lnTo>
                        <a:pt x="1110330" y="576773"/>
                      </a:lnTo>
                      <a:close/>
                      <a:moveTo>
                        <a:pt x="960240" y="554349"/>
                      </a:moveTo>
                      <a:lnTo>
                        <a:pt x="918865" y="576773"/>
                      </a:lnTo>
                      <a:lnTo>
                        <a:pt x="960240" y="599198"/>
                      </a:lnTo>
                      <a:lnTo>
                        <a:pt x="1001616" y="576773"/>
                      </a:lnTo>
                      <a:close/>
                      <a:moveTo>
                        <a:pt x="1612526" y="554348"/>
                      </a:moveTo>
                      <a:lnTo>
                        <a:pt x="1571150" y="576773"/>
                      </a:lnTo>
                      <a:lnTo>
                        <a:pt x="1612525" y="599198"/>
                      </a:lnTo>
                      <a:lnTo>
                        <a:pt x="1653901" y="576773"/>
                      </a:lnTo>
                      <a:close/>
                      <a:moveTo>
                        <a:pt x="1395097" y="554348"/>
                      </a:moveTo>
                      <a:lnTo>
                        <a:pt x="1353721" y="576773"/>
                      </a:lnTo>
                      <a:lnTo>
                        <a:pt x="1395096" y="599198"/>
                      </a:lnTo>
                      <a:lnTo>
                        <a:pt x="1436472" y="576773"/>
                      </a:lnTo>
                      <a:close/>
                      <a:moveTo>
                        <a:pt x="1286382" y="554348"/>
                      </a:moveTo>
                      <a:lnTo>
                        <a:pt x="1245008" y="576773"/>
                      </a:lnTo>
                      <a:lnTo>
                        <a:pt x="1286383" y="599198"/>
                      </a:lnTo>
                      <a:lnTo>
                        <a:pt x="1327758" y="576773"/>
                      </a:lnTo>
                      <a:close/>
                      <a:moveTo>
                        <a:pt x="1177669" y="554348"/>
                      </a:moveTo>
                      <a:lnTo>
                        <a:pt x="1136293" y="576773"/>
                      </a:lnTo>
                      <a:lnTo>
                        <a:pt x="1177668" y="599198"/>
                      </a:lnTo>
                      <a:lnTo>
                        <a:pt x="1219044" y="576773"/>
                      </a:lnTo>
                      <a:close/>
                      <a:moveTo>
                        <a:pt x="851526" y="554348"/>
                      </a:moveTo>
                      <a:lnTo>
                        <a:pt x="810150" y="576773"/>
                      </a:lnTo>
                      <a:lnTo>
                        <a:pt x="851527" y="599199"/>
                      </a:lnTo>
                      <a:lnTo>
                        <a:pt x="892901" y="576773"/>
                      </a:lnTo>
                      <a:close/>
                      <a:moveTo>
                        <a:pt x="1503811" y="554348"/>
                      </a:moveTo>
                      <a:lnTo>
                        <a:pt x="1462435" y="576773"/>
                      </a:lnTo>
                      <a:lnTo>
                        <a:pt x="1503810" y="599198"/>
                      </a:lnTo>
                      <a:lnTo>
                        <a:pt x="1545186" y="576773"/>
                      </a:lnTo>
                      <a:close/>
                      <a:moveTo>
                        <a:pt x="1232026" y="524888"/>
                      </a:moveTo>
                      <a:lnTo>
                        <a:pt x="1190651" y="547313"/>
                      </a:lnTo>
                      <a:lnTo>
                        <a:pt x="1232026" y="569737"/>
                      </a:lnTo>
                      <a:lnTo>
                        <a:pt x="1273400" y="547313"/>
                      </a:lnTo>
                      <a:close/>
                      <a:moveTo>
                        <a:pt x="1014598" y="524888"/>
                      </a:moveTo>
                      <a:lnTo>
                        <a:pt x="973222" y="547313"/>
                      </a:lnTo>
                      <a:lnTo>
                        <a:pt x="1014598" y="569737"/>
                      </a:lnTo>
                      <a:lnTo>
                        <a:pt x="1055973" y="547313"/>
                      </a:lnTo>
                      <a:close/>
                      <a:moveTo>
                        <a:pt x="797175" y="524888"/>
                      </a:moveTo>
                      <a:lnTo>
                        <a:pt x="755800" y="547313"/>
                      </a:lnTo>
                      <a:lnTo>
                        <a:pt x="797173" y="569738"/>
                      </a:lnTo>
                      <a:lnTo>
                        <a:pt x="838544" y="547313"/>
                      </a:lnTo>
                      <a:close/>
                      <a:moveTo>
                        <a:pt x="688457" y="524888"/>
                      </a:moveTo>
                      <a:lnTo>
                        <a:pt x="647082" y="547313"/>
                      </a:lnTo>
                      <a:lnTo>
                        <a:pt x="688459" y="569738"/>
                      </a:lnTo>
                      <a:lnTo>
                        <a:pt x="729835" y="547313"/>
                      </a:lnTo>
                      <a:close/>
                      <a:moveTo>
                        <a:pt x="1340740" y="524888"/>
                      </a:moveTo>
                      <a:lnTo>
                        <a:pt x="1299364" y="547313"/>
                      </a:lnTo>
                      <a:lnTo>
                        <a:pt x="1340739" y="569737"/>
                      </a:lnTo>
                      <a:lnTo>
                        <a:pt x="1382115" y="547312"/>
                      </a:lnTo>
                      <a:close/>
                      <a:moveTo>
                        <a:pt x="1123312" y="524888"/>
                      </a:moveTo>
                      <a:lnTo>
                        <a:pt x="1081937" y="547313"/>
                      </a:lnTo>
                      <a:lnTo>
                        <a:pt x="1123312" y="569738"/>
                      </a:lnTo>
                      <a:lnTo>
                        <a:pt x="1164687" y="547313"/>
                      </a:lnTo>
                      <a:close/>
                      <a:moveTo>
                        <a:pt x="1666883" y="524887"/>
                      </a:moveTo>
                      <a:lnTo>
                        <a:pt x="1625507" y="547313"/>
                      </a:lnTo>
                      <a:lnTo>
                        <a:pt x="1666882" y="569737"/>
                      </a:lnTo>
                      <a:lnTo>
                        <a:pt x="1708258" y="547312"/>
                      </a:lnTo>
                      <a:close/>
                      <a:moveTo>
                        <a:pt x="1558168" y="524887"/>
                      </a:moveTo>
                      <a:lnTo>
                        <a:pt x="1516792" y="547312"/>
                      </a:lnTo>
                      <a:lnTo>
                        <a:pt x="1558168" y="569737"/>
                      </a:lnTo>
                      <a:lnTo>
                        <a:pt x="1599543" y="547313"/>
                      </a:lnTo>
                      <a:close/>
                      <a:moveTo>
                        <a:pt x="1449454" y="524887"/>
                      </a:moveTo>
                      <a:lnTo>
                        <a:pt x="1408078" y="547313"/>
                      </a:lnTo>
                      <a:lnTo>
                        <a:pt x="1449453" y="569737"/>
                      </a:lnTo>
                      <a:lnTo>
                        <a:pt x="1490829" y="547312"/>
                      </a:lnTo>
                      <a:close/>
                      <a:moveTo>
                        <a:pt x="905882" y="524887"/>
                      </a:moveTo>
                      <a:lnTo>
                        <a:pt x="864508" y="547313"/>
                      </a:lnTo>
                      <a:lnTo>
                        <a:pt x="905883" y="569738"/>
                      </a:lnTo>
                      <a:lnTo>
                        <a:pt x="947258" y="547313"/>
                      </a:lnTo>
                      <a:close/>
                      <a:moveTo>
                        <a:pt x="634101" y="495429"/>
                      </a:moveTo>
                      <a:lnTo>
                        <a:pt x="592729" y="517853"/>
                      </a:lnTo>
                      <a:lnTo>
                        <a:pt x="634099" y="540277"/>
                      </a:lnTo>
                      <a:lnTo>
                        <a:pt x="675474" y="517852"/>
                      </a:lnTo>
                      <a:close/>
                      <a:moveTo>
                        <a:pt x="1286383" y="495427"/>
                      </a:moveTo>
                      <a:lnTo>
                        <a:pt x="1245008" y="517852"/>
                      </a:lnTo>
                      <a:lnTo>
                        <a:pt x="1286382" y="540277"/>
                      </a:lnTo>
                      <a:lnTo>
                        <a:pt x="1327758" y="517852"/>
                      </a:lnTo>
                      <a:close/>
                      <a:moveTo>
                        <a:pt x="1177669" y="495427"/>
                      </a:moveTo>
                      <a:lnTo>
                        <a:pt x="1136294" y="517852"/>
                      </a:lnTo>
                      <a:lnTo>
                        <a:pt x="1177669" y="540277"/>
                      </a:lnTo>
                      <a:lnTo>
                        <a:pt x="1219044" y="517852"/>
                      </a:lnTo>
                      <a:close/>
                      <a:moveTo>
                        <a:pt x="1068955" y="495427"/>
                      </a:moveTo>
                      <a:lnTo>
                        <a:pt x="1027579" y="517852"/>
                      </a:lnTo>
                      <a:lnTo>
                        <a:pt x="1068955" y="540277"/>
                      </a:lnTo>
                      <a:lnTo>
                        <a:pt x="1110330" y="517852"/>
                      </a:lnTo>
                      <a:close/>
                      <a:moveTo>
                        <a:pt x="851526" y="495427"/>
                      </a:moveTo>
                      <a:lnTo>
                        <a:pt x="810151" y="517852"/>
                      </a:lnTo>
                      <a:lnTo>
                        <a:pt x="851526" y="540277"/>
                      </a:lnTo>
                      <a:lnTo>
                        <a:pt x="892901" y="517852"/>
                      </a:lnTo>
                      <a:close/>
                      <a:moveTo>
                        <a:pt x="742818" y="495427"/>
                      </a:moveTo>
                      <a:lnTo>
                        <a:pt x="701440" y="517852"/>
                      </a:lnTo>
                      <a:lnTo>
                        <a:pt x="742816" y="540277"/>
                      </a:lnTo>
                      <a:lnTo>
                        <a:pt x="784194" y="517852"/>
                      </a:lnTo>
                      <a:close/>
                      <a:moveTo>
                        <a:pt x="1721240" y="495427"/>
                      </a:moveTo>
                      <a:lnTo>
                        <a:pt x="1679865" y="517852"/>
                      </a:lnTo>
                      <a:lnTo>
                        <a:pt x="1721240" y="540276"/>
                      </a:lnTo>
                      <a:lnTo>
                        <a:pt x="1762615" y="517852"/>
                      </a:lnTo>
                      <a:close/>
                      <a:moveTo>
                        <a:pt x="1612525" y="495427"/>
                      </a:moveTo>
                      <a:lnTo>
                        <a:pt x="1571150" y="517852"/>
                      </a:lnTo>
                      <a:lnTo>
                        <a:pt x="1612525" y="540277"/>
                      </a:lnTo>
                      <a:lnTo>
                        <a:pt x="1653901" y="517852"/>
                      </a:lnTo>
                      <a:close/>
                      <a:moveTo>
                        <a:pt x="1503811" y="495427"/>
                      </a:moveTo>
                      <a:lnTo>
                        <a:pt x="1462436" y="517852"/>
                      </a:lnTo>
                      <a:lnTo>
                        <a:pt x="1503810" y="540276"/>
                      </a:lnTo>
                      <a:lnTo>
                        <a:pt x="1545186" y="517851"/>
                      </a:lnTo>
                      <a:close/>
                      <a:moveTo>
                        <a:pt x="1395097" y="495427"/>
                      </a:moveTo>
                      <a:lnTo>
                        <a:pt x="1353722" y="517852"/>
                      </a:lnTo>
                      <a:lnTo>
                        <a:pt x="1395096" y="540277"/>
                      </a:lnTo>
                      <a:lnTo>
                        <a:pt x="1436472" y="517851"/>
                      </a:lnTo>
                      <a:close/>
                      <a:moveTo>
                        <a:pt x="960240" y="495427"/>
                      </a:moveTo>
                      <a:lnTo>
                        <a:pt x="918865" y="517852"/>
                      </a:lnTo>
                      <a:lnTo>
                        <a:pt x="960241" y="540277"/>
                      </a:lnTo>
                      <a:lnTo>
                        <a:pt x="1001616" y="517852"/>
                      </a:lnTo>
                      <a:close/>
                      <a:moveTo>
                        <a:pt x="688460" y="465967"/>
                      </a:moveTo>
                      <a:lnTo>
                        <a:pt x="647082" y="488392"/>
                      </a:lnTo>
                      <a:lnTo>
                        <a:pt x="688458" y="510816"/>
                      </a:lnTo>
                      <a:lnTo>
                        <a:pt x="729835" y="488391"/>
                      </a:lnTo>
                      <a:close/>
                      <a:moveTo>
                        <a:pt x="579743" y="465967"/>
                      </a:moveTo>
                      <a:lnTo>
                        <a:pt x="538370" y="488392"/>
                      </a:lnTo>
                      <a:lnTo>
                        <a:pt x="579747" y="510817"/>
                      </a:lnTo>
                      <a:lnTo>
                        <a:pt x="621121" y="488392"/>
                      </a:lnTo>
                      <a:close/>
                      <a:moveTo>
                        <a:pt x="905884" y="465967"/>
                      </a:moveTo>
                      <a:lnTo>
                        <a:pt x="864508" y="488392"/>
                      </a:lnTo>
                      <a:lnTo>
                        <a:pt x="905883" y="510816"/>
                      </a:lnTo>
                      <a:lnTo>
                        <a:pt x="947258" y="488391"/>
                      </a:lnTo>
                      <a:close/>
                      <a:moveTo>
                        <a:pt x="797174" y="465967"/>
                      </a:moveTo>
                      <a:lnTo>
                        <a:pt x="755802" y="488392"/>
                      </a:lnTo>
                      <a:lnTo>
                        <a:pt x="797174" y="510816"/>
                      </a:lnTo>
                      <a:lnTo>
                        <a:pt x="838545" y="488392"/>
                      </a:lnTo>
                      <a:close/>
                      <a:moveTo>
                        <a:pt x="1775598" y="465966"/>
                      </a:moveTo>
                      <a:lnTo>
                        <a:pt x="1734222" y="488391"/>
                      </a:lnTo>
                      <a:lnTo>
                        <a:pt x="1775596" y="510815"/>
                      </a:lnTo>
                      <a:lnTo>
                        <a:pt x="1816972" y="488391"/>
                      </a:lnTo>
                      <a:close/>
                      <a:moveTo>
                        <a:pt x="1558168" y="465966"/>
                      </a:moveTo>
                      <a:lnTo>
                        <a:pt x="1516792" y="488391"/>
                      </a:lnTo>
                      <a:lnTo>
                        <a:pt x="1558168" y="510816"/>
                      </a:lnTo>
                      <a:lnTo>
                        <a:pt x="1599543" y="488390"/>
                      </a:lnTo>
                      <a:close/>
                      <a:moveTo>
                        <a:pt x="1449454" y="465966"/>
                      </a:moveTo>
                      <a:lnTo>
                        <a:pt x="1408079" y="488391"/>
                      </a:lnTo>
                      <a:lnTo>
                        <a:pt x="1449454" y="510816"/>
                      </a:lnTo>
                      <a:lnTo>
                        <a:pt x="1490829" y="488390"/>
                      </a:lnTo>
                      <a:close/>
                      <a:moveTo>
                        <a:pt x="1340740" y="465966"/>
                      </a:moveTo>
                      <a:lnTo>
                        <a:pt x="1299365" y="488391"/>
                      </a:lnTo>
                      <a:lnTo>
                        <a:pt x="1340739" y="510816"/>
                      </a:lnTo>
                      <a:lnTo>
                        <a:pt x="1382116" y="488390"/>
                      </a:lnTo>
                      <a:close/>
                      <a:moveTo>
                        <a:pt x="1014597" y="465966"/>
                      </a:moveTo>
                      <a:lnTo>
                        <a:pt x="973222" y="488391"/>
                      </a:lnTo>
                      <a:lnTo>
                        <a:pt x="1014598" y="510816"/>
                      </a:lnTo>
                      <a:lnTo>
                        <a:pt x="1055973" y="488391"/>
                      </a:lnTo>
                      <a:close/>
                      <a:moveTo>
                        <a:pt x="1666883" y="465966"/>
                      </a:moveTo>
                      <a:lnTo>
                        <a:pt x="1625507" y="488390"/>
                      </a:lnTo>
                      <a:lnTo>
                        <a:pt x="1666883" y="510816"/>
                      </a:lnTo>
                      <a:lnTo>
                        <a:pt x="1708258" y="488390"/>
                      </a:lnTo>
                      <a:close/>
                      <a:moveTo>
                        <a:pt x="742818" y="436507"/>
                      </a:moveTo>
                      <a:lnTo>
                        <a:pt x="701444" y="458931"/>
                      </a:lnTo>
                      <a:lnTo>
                        <a:pt x="742818" y="481355"/>
                      </a:lnTo>
                      <a:lnTo>
                        <a:pt x="784193" y="458930"/>
                      </a:lnTo>
                      <a:close/>
                      <a:moveTo>
                        <a:pt x="525389" y="436507"/>
                      </a:moveTo>
                      <a:lnTo>
                        <a:pt x="484015" y="458931"/>
                      </a:lnTo>
                      <a:lnTo>
                        <a:pt x="525386" y="481355"/>
                      </a:lnTo>
                      <a:lnTo>
                        <a:pt x="566763" y="458931"/>
                      </a:lnTo>
                      <a:close/>
                      <a:moveTo>
                        <a:pt x="634099" y="436506"/>
                      </a:moveTo>
                      <a:lnTo>
                        <a:pt x="592727" y="458931"/>
                      </a:lnTo>
                      <a:lnTo>
                        <a:pt x="634101" y="481356"/>
                      </a:lnTo>
                      <a:lnTo>
                        <a:pt x="675477" y="458931"/>
                      </a:lnTo>
                      <a:close/>
                      <a:moveTo>
                        <a:pt x="1829954" y="436505"/>
                      </a:moveTo>
                      <a:lnTo>
                        <a:pt x="1788579" y="458930"/>
                      </a:lnTo>
                      <a:lnTo>
                        <a:pt x="1829954" y="481355"/>
                      </a:lnTo>
                      <a:lnTo>
                        <a:pt x="1871330" y="458930"/>
                      </a:lnTo>
                      <a:close/>
                      <a:moveTo>
                        <a:pt x="1721240" y="436505"/>
                      </a:moveTo>
                      <a:lnTo>
                        <a:pt x="1679864" y="458930"/>
                      </a:lnTo>
                      <a:lnTo>
                        <a:pt x="1721240" y="481355"/>
                      </a:lnTo>
                      <a:lnTo>
                        <a:pt x="1762615" y="458930"/>
                      </a:lnTo>
                      <a:close/>
                      <a:moveTo>
                        <a:pt x="1612526" y="436505"/>
                      </a:moveTo>
                      <a:lnTo>
                        <a:pt x="1571150" y="458930"/>
                      </a:lnTo>
                      <a:lnTo>
                        <a:pt x="1612525" y="481355"/>
                      </a:lnTo>
                      <a:lnTo>
                        <a:pt x="1653901" y="458930"/>
                      </a:lnTo>
                      <a:close/>
                      <a:moveTo>
                        <a:pt x="579747" y="407046"/>
                      </a:moveTo>
                      <a:lnTo>
                        <a:pt x="538370" y="429471"/>
                      </a:lnTo>
                      <a:lnTo>
                        <a:pt x="579743" y="451895"/>
                      </a:lnTo>
                      <a:lnTo>
                        <a:pt x="621118" y="429470"/>
                      </a:lnTo>
                      <a:close/>
                      <a:moveTo>
                        <a:pt x="471030" y="407046"/>
                      </a:moveTo>
                      <a:lnTo>
                        <a:pt x="429656" y="429470"/>
                      </a:lnTo>
                      <a:lnTo>
                        <a:pt x="471031" y="451895"/>
                      </a:lnTo>
                      <a:lnTo>
                        <a:pt x="512407" y="429471"/>
                      </a:lnTo>
                      <a:close/>
                      <a:moveTo>
                        <a:pt x="1666882" y="407045"/>
                      </a:moveTo>
                      <a:lnTo>
                        <a:pt x="1625507" y="429469"/>
                      </a:lnTo>
                      <a:lnTo>
                        <a:pt x="1666882" y="451894"/>
                      </a:lnTo>
                      <a:lnTo>
                        <a:pt x="1708258" y="429469"/>
                      </a:lnTo>
                      <a:close/>
                      <a:moveTo>
                        <a:pt x="1884312" y="407044"/>
                      </a:moveTo>
                      <a:lnTo>
                        <a:pt x="1842936" y="429469"/>
                      </a:lnTo>
                      <a:lnTo>
                        <a:pt x="1884310" y="451894"/>
                      </a:lnTo>
                      <a:lnTo>
                        <a:pt x="1925686" y="429469"/>
                      </a:lnTo>
                      <a:close/>
                      <a:moveTo>
                        <a:pt x="1775597" y="407044"/>
                      </a:moveTo>
                      <a:lnTo>
                        <a:pt x="1734222" y="429469"/>
                      </a:lnTo>
                      <a:lnTo>
                        <a:pt x="1775597" y="451894"/>
                      </a:lnTo>
                      <a:lnTo>
                        <a:pt x="1816972" y="429469"/>
                      </a:lnTo>
                      <a:close/>
                      <a:moveTo>
                        <a:pt x="416675" y="377586"/>
                      </a:moveTo>
                      <a:lnTo>
                        <a:pt x="375303" y="400010"/>
                      </a:lnTo>
                      <a:lnTo>
                        <a:pt x="416675" y="422435"/>
                      </a:lnTo>
                      <a:lnTo>
                        <a:pt x="458050" y="400010"/>
                      </a:lnTo>
                      <a:close/>
                      <a:moveTo>
                        <a:pt x="525387" y="377585"/>
                      </a:moveTo>
                      <a:lnTo>
                        <a:pt x="484013" y="400010"/>
                      </a:lnTo>
                      <a:lnTo>
                        <a:pt x="525387" y="422435"/>
                      </a:lnTo>
                      <a:lnTo>
                        <a:pt x="566763" y="400010"/>
                      </a:lnTo>
                      <a:close/>
                      <a:moveTo>
                        <a:pt x="1829954" y="377584"/>
                      </a:moveTo>
                      <a:lnTo>
                        <a:pt x="1788578" y="400009"/>
                      </a:lnTo>
                      <a:lnTo>
                        <a:pt x="1829954" y="422434"/>
                      </a:lnTo>
                      <a:lnTo>
                        <a:pt x="1871330" y="400009"/>
                      </a:lnTo>
                      <a:close/>
                      <a:moveTo>
                        <a:pt x="1938669" y="377584"/>
                      </a:moveTo>
                      <a:lnTo>
                        <a:pt x="1897294" y="400008"/>
                      </a:lnTo>
                      <a:lnTo>
                        <a:pt x="1938669" y="422433"/>
                      </a:lnTo>
                      <a:lnTo>
                        <a:pt x="1980044" y="400008"/>
                      </a:lnTo>
                      <a:close/>
                      <a:moveTo>
                        <a:pt x="362320" y="348125"/>
                      </a:moveTo>
                      <a:lnTo>
                        <a:pt x="320945" y="370549"/>
                      </a:lnTo>
                      <a:lnTo>
                        <a:pt x="362321" y="392974"/>
                      </a:lnTo>
                      <a:lnTo>
                        <a:pt x="403694" y="370550"/>
                      </a:lnTo>
                      <a:close/>
                      <a:moveTo>
                        <a:pt x="471035" y="348125"/>
                      </a:moveTo>
                      <a:lnTo>
                        <a:pt x="429656" y="370550"/>
                      </a:lnTo>
                      <a:lnTo>
                        <a:pt x="471030" y="392974"/>
                      </a:lnTo>
                      <a:lnTo>
                        <a:pt x="512407" y="370549"/>
                      </a:lnTo>
                      <a:close/>
                      <a:moveTo>
                        <a:pt x="1884311" y="348123"/>
                      </a:moveTo>
                      <a:lnTo>
                        <a:pt x="1842936" y="370548"/>
                      </a:lnTo>
                      <a:lnTo>
                        <a:pt x="1884312" y="392973"/>
                      </a:lnTo>
                      <a:lnTo>
                        <a:pt x="1925688" y="370548"/>
                      </a:lnTo>
                      <a:close/>
                      <a:moveTo>
                        <a:pt x="1993026" y="348123"/>
                      </a:moveTo>
                      <a:lnTo>
                        <a:pt x="1951650" y="370548"/>
                      </a:lnTo>
                      <a:lnTo>
                        <a:pt x="1993026" y="392973"/>
                      </a:lnTo>
                      <a:lnTo>
                        <a:pt x="2034402" y="370548"/>
                      </a:lnTo>
                      <a:close/>
                      <a:moveTo>
                        <a:pt x="307961" y="318665"/>
                      </a:moveTo>
                      <a:lnTo>
                        <a:pt x="266586" y="341089"/>
                      </a:lnTo>
                      <a:lnTo>
                        <a:pt x="307962" y="363513"/>
                      </a:lnTo>
                      <a:lnTo>
                        <a:pt x="349336" y="341089"/>
                      </a:lnTo>
                      <a:close/>
                      <a:moveTo>
                        <a:pt x="1938668" y="318663"/>
                      </a:moveTo>
                      <a:lnTo>
                        <a:pt x="1897293" y="341088"/>
                      </a:lnTo>
                      <a:lnTo>
                        <a:pt x="1938669" y="363512"/>
                      </a:lnTo>
                      <a:lnTo>
                        <a:pt x="1980044" y="341087"/>
                      </a:lnTo>
                      <a:close/>
                      <a:moveTo>
                        <a:pt x="253603" y="289204"/>
                      </a:moveTo>
                      <a:lnTo>
                        <a:pt x="212230" y="311628"/>
                      </a:lnTo>
                      <a:lnTo>
                        <a:pt x="253606" y="334053"/>
                      </a:lnTo>
                      <a:lnTo>
                        <a:pt x="294980" y="311629"/>
                      </a:lnTo>
                      <a:close/>
                      <a:moveTo>
                        <a:pt x="1993026" y="289202"/>
                      </a:moveTo>
                      <a:lnTo>
                        <a:pt x="1951650" y="311627"/>
                      </a:lnTo>
                      <a:lnTo>
                        <a:pt x="1993027" y="334052"/>
                      </a:lnTo>
                      <a:lnTo>
                        <a:pt x="2034402" y="311627"/>
                      </a:lnTo>
                      <a:close/>
                      <a:moveTo>
                        <a:pt x="2047383" y="259742"/>
                      </a:moveTo>
                      <a:lnTo>
                        <a:pt x="2006008" y="282166"/>
                      </a:lnTo>
                      <a:lnTo>
                        <a:pt x="2047384" y="304591"/>
                      </a:lnTo>
                      <a:lnTo>
                        <a:pt x="2088759" y="282167"/>
                      </a:lnTo>
                      <a:close/>
                      <a:moveTo>
                        <a:pt x="2101741" y="230281"/>
                      </a:moveTo>
                      <a:lnTo>
                        <a:pt x="2060365" y="252706"/>
                      </a:lnTo>
                      <a:lnTo>
                        <a:pt x="2101740" y="275131"/>
                      </a:lnTo>
                      <a:lnTo>
                        <a:pt x="2143116" y="252706"/>
                      </a:lnTo>
                      <a:close/>
                      <a:moveTo>
                        <a:pt x="49430" y="105552"/>
                      </a:moveTo>
                      <a:lnTo>
                        <a:pt x="90533" y="127829"/>
                      </a:lnTo>
                      <a:lnTo>
                        <a:pt x="105840" y="119532"/>
                      </a:lnTo>
                      <a:lnTo>
                        <a:pt x="115887" y="128159"/>
                      </a:lnTo>
                      <a:lnTo>
                        <a:pt x="103515" y="134865"/>
                      </a:lnTo>
                      <a:lnTo>
                        <a:pt x="144887" y="157290"/>
                      </a:lnTo>
                      <a:lnTo>
                        <a:pt x="147909" y="155652"/>
                      </a:lnTo>
                      <a:lnTo>
                        <a:pt x="157957" y="164279"/>
                      </a:lnTo>
                      <a:lnTo>
                        <a:pt x="157870" y="164326"/>
                      </a:lnTo>
                      <a:lnTo>
                        <a:pt x="158254" y="164534"/>
                      </a:lnTo>
                      <a:lnTo>
                        <a:pt x="189436" y="191307"/>
                      </a:lnTo>
                      <a:lnTo>
                        <a:pt x="232151" y="218656"/>
                      </a:lnTo>
                      <a:lnTo>
                        <a:pt x="199247" y="200822"/>
                      </a:lnTo>
                      <a:lnTo>
                        <a:pt x="157870" y="223247"/>
                      </a:lnTo>
                      <a:lnTo>
                        <a:pt x="199245" y="245672"/>
                      </a:lnTo>
                      <a:lnTo>
                        <a:pt x="239918" y="223629"/>
                      </a:lnTo>
                      <a:lnTo>
                        <a:pt x="251821" y="231250"/>
                      </a:lnTo>
                      <a:lnTo>
                        <a:pt x="212229" y="252708"/>
                      </a:lnTo>
                      <a:lnTo>
                        <a:pt x="253603" y="275133"/>
                      </a:lnTo>
                      <a:lnTo>
                        <a:pt x="289756" y="255539"/>
                      </a:lnTo>
                      <a:lnTo>
                        <a:pt x="301659" y="263160"/>
                      </a:lnTo>
                      <a:lnTo>
                        <a:pt x="266586" y="282168"/>
                      </a:lnTo>
                      <a:lnTo>
                        <a:pt x="307961" y="304593"/>
                      </a:lnTo>
                      <a:lnTo>
                        <a:pt x="343639" y="285257"/>
                      </a:lnTo>
                      <a:lnTo>
                        <a:pt x="357414" y="291863"/>
                      </a:lnTo>
                      <a:lnTo>
                        <a:pt x="320942" y="311629"/>
                      </a:lnTo>
                      <a:lnTo>
                        <a:pt x="362320" y="334053"/>
                      </a:lnTo>
                      <a:lnTo>
                        <a:pt x="401313" y="312919"/>
                      </a:lnTo>
                      <a:lnTo>
                        <a:pt x="415087" y="319525"/>
                      </a:lnTo>
                      <a:lnTo>
                        <a:pt x="375300" y="341089"/>
                      </a:lnTo>
                      <a:lnTo>
                        <a:pt x="416675" y="363514"/>
                      </a:lnTo>
                      <a:lnTo>
                        <a:pt x="458053" y="341089"/>
                      </a:lnTo>
                      <a:lnTo>
                        <a:pt x="442704" y="332771"/>
                      </a:lnTo>
                      <a:lnTo>
                        <a:pt x="455858" y="339079"/>
                      </a:lnTo>
                      <a:lnTo>
                        <a:pt x="525179" y="363401"/>
                      </a:lnTo>
                      <a:lnTo>
                        <a:pt x="525387" y="363514"/>
                      </a:lnTo>
                      <a:lnTo>
                        <a:pt x="525431" y="363490"/>
                      </a:lnTo>
                      <a:lnTo>
                        <a:pt x="541192" y="369019"/>
                      </a:lnTo>
                      <a:lnTo>
                        <a:pt x="538370" y="370549"/>
                      </a:lnTo>
                      <a:lnTo>
                        <a:pt x="579747" y="392974"/>
                      </a:lnTo>
                      <a:lnTo>
                        <a:pt x="591425" y="386644"/>
                      </a:lnTo>
                      <a:lnTo>
                        <a:pt x="607186" y="392174"/>
                      </a:lnTo>
                      <a:lnTo>
                        <a:pt x="592729" y="400010"/>
                      </a:lnTo>
                      <a:lnTo>
                        <a:pt x="634099" y="422434"/>
                      </a:lnTo>
                      <a:lnTo>
                        <a:pt x="663643" y="406422"/>
                      </a:lnTo>
                      <a:lnTo>
                        <a:pt x="681628" y="410748"/>
                      </a:lnTo>
                      <a:lnTo>
                        <a:pt x="647082" y="429470"/>
                      </a:lnTo>
                      <a:lnTo>
                        <a:pt x="688458" y="451895"/>
                      </a:lnTo>
                      <a:lnTo>
                        <a:pt x="729836" y="429471"/>
                      </a:lnTo>
                      <a:lnTo>
                        <a:pt x="706190" y="416655"/>
                      </a:lnTo>
                      <a:lnTo>
                        <a:pt x="756931" y="428859"/>
                      </a:lnTo>
                      <a:lnTo>
                        <a:pt x="755802" y="429471"/>
                      </a:lnTo>
                      <a:lnTo>
                        <a:pt x="797173" y="451895"/>
                      </a:lnTo>
                      <a:lnTo>
                        <a:pt x="818670" y="440242"/>
                      </a:lnTo>
                      <a:lnTo>
                        <a:pt x="839282" y="443142"/>
                      </a:lnTo>
                      <a:lnTo>
                        <a:pt x="810152" y="458931"/>
                      </a:lnTo>
                      <a:lnTo>
                        <a:pt x="851526" y="481356"/>
                      </a:lnTo>
                      <a:lnTo>
                        <a:pt x="892901" y="458930"/>
                      </a:lnTo>
                      <a:lnTo>
                        <a:pt x="872356" y="447795"/>
                      </a:lnTo>
                      <a:lnTo>
                        <a:pt x="925593" y="455285"/>
                      </a:lnTo>
                      <a:lnTo>
                        <a:pt x="918866" y="458931"/>
                      </a:lnTo>
                      <a:lnTo>
                        <a:pt x="960240" y="481355"/>
                      </a:lnTo>
                      <a:lnTo>
                        <a:pt x="995383" y="462308"/>
                      </a:lnTo>
                      <a:lnTo>
                        <a:pt x="1037392" y="464249"/>
                      </a:lnTo>
                      <a:lnTo>
                        <a:pt x="1068955" y="481356"/>
                      </a:lnTo>
                      <a:lnTo>
                        <a:pt x="1095562" y="466935"/>
                      </a:lnTo>
                      <a:lnTo>
                        <a:pt x="1119486" y="468040"/>
                      </a:lnTo>
                      <a:lnTo>
                        <a:pt x="1081937" y="488391"/>
                      </a:lnTo>
                      <a:lnTo>
                        <a:pt x="1123312" y="510816"/>
                      </a:lnTo>
                      <a:lnTo>
                        <a:pt x="1164687" y="488392"/>
                      </a:lnTo>
                      <a:lnTo>
                        <a:pt x="1127849" y="468426"/>
                      </a:lnTo>
                      <a:lnTo>
                        <a:pt x="1156233" y="469737"/>
                      </a:lnTo>
                      <a:lnTo>
                        <a:pt x="1177669" y="481356"/>
                      </a:lnTo>
                      <a:lnTo>
                        <a:pt x="1202304" y="468004"/>
                      </a:lnTo>
                      <a:lnTo>
                        <a:pt x="1230253" y="466927"/>
                      </a:lnTo>
                      <a:lnTo>
                        <a:pt x="1190651" y="488392"/>
                      </a:lnTo>
                      <a:lnTo>
                        <a:pt x="1232027" y="510816"/>
                      </a:lnTo>
                      <a:lnTo>
                        <a:pt x="1273402" y="488391"/>
                      </a:lnTo>
                      <a:lnTo>
                        <a:pt x="1233564" y="466800"/>
                      </a:lnTo>
                      <a:lnTo>
                        <a:pt x="1257806" y="465866"/>
                      </a:lnTo>
                      <a:lnTo>
                        <a:pt x="1286383" y="481356"/>
                      </a:lnTo>
                      <a:lnTo>
                        <a:pt x="1319878" y="463201"/>
                      </a:lnTo>
                      <a:lnTo>
                        <a:pt x="1354205" y="459192"/>
                      </a:lnTo>
                      <a:lnTo>
                        <a:pt x="1395097" y="481355"/>
                      </a:lnTo>
                      <a:lnTo>
                        <a:pt x="1436472" y="458930"/>
                      </a:lnTo>
                      <a:lnTo>
                        <a:pt x="1422284" y="451241"/>
                      </a:lnTo>
                      <a:lnTo>
                        <a:pt x="1443645" y="448746"/>
                      </a:lnTo>
                      <a:lnTo>
                        <a:pt x="1449454" y="451894"/>
                      </a:lnTo>
                      <a:lnTo>
                        <a:pt x="1458454" y="447016"/>
                      </a:lnTo>
                      <a:lnTo>
                        <a:pt x="1469985" y="445670"/>
                      </a:lnTo>
                      <a:lnTo>
                        <a:pt x="1496643" y="440390"/>
                      </a:lnTo>
                      <a:lnTo>
                        <a:pt x="1462436" y="458930"/>
                      </a:lnTo>
                      <a:lnTo>
                        <a:pt x="1503810" y="481355"/>
                      </a:lnTo>
                      <a:lnTo>
                        <a:pt x="1545186" y="458930"/>
                      </a:lnTo>
                      <a:lnTo>
                        <a:pt x="1507142" y="438311"/>
                      </a:lnTo>
                      <a:lnTo>
                        <a:pt x="1526158" y="434545"/>
                      </a:lnTo>
                      <a:lnTo>
                        <a:pt x="1558168" y="451894"/>
                      </a:lnTo>
                      <a:lnTo>
                        <a:pt x="1599544" y="429469"/>
                      </a:lnTo>
                      <a:lnTo>
                        <a:pt x="1586763" y="422543"/>
                      </a:lnTo>
                      <a:lnTo>
                        <a:pt x="1605779" y="418777"/>
                      </a:lnTo>
                      <a:lnTo>
                        <a:pt x="1612525" y="422433"/>
                      </a:lnTo>
                      <a:lnTo>
                        <a:pt x="1630654" y="412608"/>
                      </a:lnTo>
                      <a:lnTo>
                        <a:pt x="1685390" y="397014"/>
                      </a:lnTo>
                      <a:lnTo>
                        <a:pt x="1679864" y="400009"/>
                      </a:lnTo>
                      <a:lnTo>
                        <a:pt x="1721240" y="422433"/>
                      </a:lnTo>
                      <a:lnTo>
                        <a:pt x="1762615" y="400008"/>
                      </a:lnTo>
                      <a:lnTo>
                        <a:pt x="1732386" y="383625"/>
                      </a:lnTo>
                      <a:lnTo>
                        <a:pt x="1749405" y="378777"/>
                      </a:lnTo>
                      <a:lnTo>
                        <a:pt x="1775598" y="392973"/>
                      </a:lnTo>
                      <a:lnTo>
                        <a:pt x="1816972" y="370548"/>
                      </a:lnTo>
                      <a:lnTo>
                        <a:pt x="1798499" y="360536"/>
                      </a:lnTo>
                      <a:lnTo>
                        <a:pt x="1813746" y="354727"/>
                      </a:lnTo>
                      <a:lnTo>
                        <a:pt x="1829954" y="363512"/>
                      </a:lnTo>
                      <a:lnTo>
                        <a:pt x="1871330" y="341087"/>
                      </a:lnTo>
                      <a:lnTo>
                        <a:pt x="1862340" y="336215"/>
                      </a:lnTo>
                      <a:lnTo>
                        <a:pt x="1877586" y="330406"/>
                      </a:lnTo>
                      <a:lnTo>
                        <a:pt x="1884312" y="334051"/>
                      </a:lnTo>
                      <a:lnTo>
                        <a:pt x="1925687" y="311627"/>
                      </a:lnTo>
                      <a:lnTo>
                        <a:pt x="1921490" y="309352"/>
                      </a:lnTo>
                      <a:lnTo>
                        <a:pt x="1935105" y="302660"/>
                      </a:lnTo>
                      <a:lnTo>
                        <a:pt x="1938669" y="304591"/>
                      </a:lnTo>
                      <a:lnTo>
                        <a:pt x="1980044" y="282166"/>
                      </a:lnTo>
                      <a:lnTo>
                        <a:pt x="1978498" y="281329"/>
                      </a:lnTo>
                      <a:lnTo>
                        <a:pt x="1992113" y="274636"/>
                      </a:lnTo>
                      <a:lnTo>
                        <a:pt x="1993025" y="275131"/>
                      </a:lnTo>
                      <a:lnTo>
                        <a:pt x="2034402" y="252706"/>
                      </a:lnTo>
                      <a:lnTo>
                        <a:pt x="2031391" y="251074"/>
                      </a:lnTo>
                      <a:lnTo>
                        <a:pt x="2043447" y="243537"/>
                      </a:lnTo>
                      <a:lnTo>
                        <a:pt x="2047383" y="245671"/>
                      </a:lnTo>
                      <a:lnTo>
                        <a:pt x="2088759" y="223246"/>
                      </a:lnTo>
                      <a:lnTo>
                        <a:pt x="2081874" y="219514"/>
                      </a:lnTo>
                      <a:lnTo>
                        <a:pt x="2093931" y="211977"/>
                      </a:lnTo>
                      <a:lnTo>
                        <a:pt x="2101741" y="216210"/>
                      </a:lnTo>
                      <a:lnTo>
                        <a:pt x="2143116" y="193785"/>
                      </a:lnTo>
                      <a:lnTo>
                        <a:pt x="2128802" y="186028"/>
                      </a:lnTo>
                      <a:lnTo>
                        <a:pt x="2139317" y="177655"/>
                      </a:lnTo>
                      <a:lnTo>
                        <a:pt x="2156098" y="186750"/>
                      </a:lnTo>
                      <a:lnTo>
                        <a:pt x="2197473" y="164325"/>
                      </a:lnTo>
                      <a:lnTo>
                        <a:pt x="2172831" y="150968"/>
                      </a:lnTo>
                      <a:lnTo>
                        <a:pt x="2183346" y="142596"/>
                      </a:lnTo>
                      <a:lnTo>
                        <a:pt x="2210455" y="157289"/>
                      </a:lnTo>
                      <a:lnTo>
                        <a:pt x="2238841" y="141904"/>
                      </a:lnTo>
                      <a:lnTo>
                        <a:pt x="2227652" y="162041"/>
                      </a:lnTo>
                      <a:lnTo>
                        <a:pt x="2223437" y="164325"/>
                      </a:lnTo>
                      <a:lnTo>
                        <a:pt x="2225701" y="165552"/>
                      </a:lnTo>
                      <a:lnTo>
                        <a:pt x="2221213" y="173628"/>
                      </a:lnTo>
                      <a:lnTo>
                        <a:pt x="2219283" y="176145"/>
                      </a:lnTo>
                      <a:lnTo>
                        <a:pt x="2210455" y="171361"/>
                      </a:lnTo>
                      <a:lnTo>
                        <a:pt x="2169080" y="193785"/>
                      </a:lnTo>
                      <a:lnTo>
                        <a:pt x="2194996" y="207832"/>
                      </a:lnTo>
                      <a:lnTo>
                        <a:pt x="2187376" y="217773"/>
                      </a:lnTo>
                      <a:lnTo>
                        <a:pt x="2156097" y="200821"/>
                      </a:lnTo>
                      <a:lnTo>
                        <a:pt x="2114722" y="223246"/>
                      </a:lnTo>
                      <a:lnTo>
                        <a:pt x="2156098" y="245670"/>
                      </a:lnTo>
                      <a:lnTo>
                        <a:pt x="2173024" y="236496"/>
                      </a:lnTo>
                      <a:lnTo>
                        <a:pt x="2154574" y="260568"/>
                      </a:lnTo>
                      <a:lnTo>
                        <a:pt x="2114722" y="282167"/>
                      </a:lnTo>
                      <a:lnTo>
                        <a:pt x="2131023" y="291002"/>
                      </a:lnTo>
                      <a:lnTo>
                        <a:pt x="2121720" y="300031"/>
                      </a:lnTo>
                      <a:lnTo>
                        <a:pt x="2101741" y="289203"/>
                      </a:lnTo>
                      <a:lnTo>
                        <a:pt x="2060365" y="311627"/>
                      </a:lnTo>
                      <a:lnTo>
                        <a:pt x="2092069" y="328810"/>
                      </a:lnTo>
                      <a:lnTo>
                        <a:pt x="2082766" y="337840"/>
                      </a:lnTo>
                      <a:lnTo>
                        <a:pt x="2047383" y="318663"/>
                      </a:lnTo>
                      <a:lnTo>
                        <a:pt x="2006008" y="341087"/>
                      </a:lnTo>
                      <a:lnTo>
                        <a:pt x="2047383" y="363512"/>
                      </a:lnTo>
                      <a:lnTo>
                        <a:pt x="2067611" y="352549"/>
                      </a:lnTo>
                      <a:lnTo>
                        <a:pt x="2034779" y="384415"/>
                      </a:lnTo>
                      <a:lnTo>
                        <a:pt x="2006008" y="400008"/>
                      </a:lnTo>
                      <a:lnTo>
                        <a:pt x="2012727" y="403650"/>
                      </a:lnTo>
                      <a:lnTo>
                        <a:pt x="2001568" y="411674"/>
                      </a:lnTo>
                      <a:lnTo>
                        <a:pt x="1993026" y="407044"/>
                      </a:lnTo>
                      <a:lnTo>
                        <a:pt x="1951650" y="429469"/>
                      </a:lnTo>
                      <a:lnTo>
                        <a:pt x="1966001" y="437247"/>
                      </a:lnTo>
                      <a:lnTo>
                        <a:pt x="1954842" y="445271"/>
                      </a:lnTo>
                      <a:lnTo>
                        <a:pt x="1938669" y="436505"/>
                      </a:lnTo>
                      <a:lnTo>
                        <a:pt x="1897293" y="458930"/>
                      </a:lnTo>
                      <a:lnTo>
                        <a:pt x="1919275" y="470844"/>
                      </a:lnTo>
                      <a:lnTo>
                        <a:pt x="1908116" y="478868"/>
                      </a:lnTo>
                      <a:lnTo>
                        <a:pt x="1884311" y="465966"/>
                      </a:lnTo>
                      <a:lnTo>
                        <a:pt x="1842936" y="488391"/>
                      </a:lnTo>
                      <a:lnTo>
                        <a:pt x="1869256" y="502656"/>
                      </a:lnTo>
                      <a:lnTo>
                        <a:pt x="1855947" y="509514"/>
                      </a:lnTo>
                      <a:lnTo>
                        <a:pt x="1829954" y="495427"/>
                      </a:lnTo>
                      <a:lnTo>
                        <a:pt x="1788579" y="517852"/>
                      </a:lnTo>
                      <a:lnTo>
                        <a:pt x="1813527" y="531373"/>
                      </a:lnTo>
                      <a:lnTo>
                        <a:pt x="1800218" y="538231"/>
                      </a:lnTo>
                      <a:lnTo>
                        <a:pt x="1775598" y="524887"/>
                      </a:lnTo>
                      <a:lnTo>
                        <a:pt x="1734222" y="547312"/>
                      </a:lnTo>
                      <a:lnTo>
                        <a:pt x="1757799" y="560091"/>
                      </a:lnTo>
                      <a:lnTo>
                        <a:pt x="1744490" y="566949"/>
                      </a:lnTo>
                      <a:lnTo>
                        <a:pt x="1721240" y="554348"/>
                      </a:lnTo>
                      <a:lnTo>
                        <a:pt x="1679864" y="576773"/>
                      </a:lnTo>
                      <a:lnTo>
                        <a:pt x="1695235" y="585104"/>
                      </a:lnTo>
                      <a:lnTo>
                        <a:pt x="1679312" y="590545"/>
                      </a:lnTo>
                      <a:lnTo>
                        <a:pt x="1666883" y="583809"/>
                      </a:lnTo>
                      <a:lnTo>
                        <a:pt x="1625507" y="606234"/>
                      </a:lnTo>
                      <a:lnTo>
                        <a:pt x="1628561" y="607890"/>
                      </a:lnTo>
                      <a:lnTo>
                        <a:pt x="1612639" y="613331"/>
                      </a:lnTo>
                      <a:lnTo>
                        <a:pt x="1612526" y="613270"/>
                      </a:lnTo>
                      <a:lnTo>
                        <a:pt x="1612027" y="613540"/>
                      </a:lnTo>
                      <a:lnTo>
                        <a:pt x="1563112" y="630257"/>
                      </a:lnTo>
                      <a:lnTo>
                        <a:pt x="1542365" y="634165"/>
                      </a:lnTo>
                      <a:lnTo>
                        <a:pt x="1503811" y="613270"/>
                      </a:lnTo>
                      <a:lnTo>
                        <a:pt x="1462436" y="635695"/>
                      </a:lnTo>
                      <a:lnTo>
                        <a:pt x="1480958" y="645733"/>
                      </a:lnTo>
                      <a:lnTo>
                        <a:pt x="1461691" y="649363"/>
                      </a:lnTo>
                      <a:lnTo>
                        <a:pt x="1449454" y="642731"/>
                      </a:lnTo>
                      <a:lnTo>
                        <a:pt x="1424179" y="656429"/>
                      </a:lnTo>
                      <a:lnTo>
                        <a:pt x="1381018" y="664560"/>
                      </a:lnTo>
                      <a:lnTo>
                        <a:pt x="1340740" y="642730"/>
                      </a:lnTo>
                      <a:lnTo>
                        <a:pt x="1299364" y="665155"/>
                      </a:lnTo>
                      <a:lnTo>
                        <a:pt x="1308110" y="669895"/>
                      </a:lnTo>
                      <a:lnTo>
                        <a:pt x="1260321" y="672244"/>
                      </a:lnTo>
                      <a:lnTo>
                        <a:pt x="1273400" y="665155"/>
                      </a:lnTo>
                      <a:lnTo>
                        <a:pt x="1232026" y="642731"/>
                      </a:lnTo>
                      <a:lnTo>
                        <a:pt x="1190650" y="665155"/>
                      </a:lnTo>
                      <a:lnTo>
                        <a:pt x="1208435" y="674794"/>
                      </a:lnTo>
                      <a:lnTo>
                        <a:pt x="1184630" y="675964"/>
                      </a:lnTo>
                      <a:lnTo>
                        <a:pt x="1177668" y="672191"/>
                      </a:lnTo>
                      <a:lnTo>
                        <a:pt x="1169318" y="676717"/>
                      </a:lnTo>
                      <a:lnTo>
                        <a:pt x="1152929" y="677522"/>
                      </a:lnTo>
                      <a:lnTo>
                        <a:pt x="1143235" y="676782"/>
                      </a:lnTo>
                      <a:lnTo>
                        <a:pt x="1164686" y="665155"/>
                      </a:lnTo>
                      <a:lnTo>
                        <a:pt x="1123311" y="642731"/>
                      </a:lnTo>
                      <a:lnTo>
                        <a:pt x="1081936" y="665156"/>
                      </a:lnTo>
                      <a:lnTo>
                        <a:pt x="1096851" y="673239"/>
                      </a:lnTo>
                      <a:lnTo>
                        <a:pt x="1047948" y="669504"/>
                      </a:lnTo>
                      <a:lnTo>
                        <a:pt x="1055973" y="665155"/>
                      </a:lnTo>
                      <a:lnTo>
                        <a:pt x="1014597" y="642731"/>
                      </a:lnTo>
                      <a:lnTo>
                        <a:pt x="975419" y="663965"/>
                      </a:lnTo>
                      <a:lnTo>
                        <a:pt x="940082" y="661266"/>
                      </a:lnTo>
                      <a:lnTo>
                        <a:pt x="905883" y="642731"/>
                      </a:lnTo>
                      <a:lnTo>
                        <a:pt x="890104" y="651283"/>
                      </a:lnTo>
                      <a:lnTo>
                        <a:pt x="871308" y="647398"/>
                      </a:lnTo>
                      <a:lnTo>
                        <a:pt x="892901" y="635695"/>
                      </a:lnTo>
                      <a:lnTo>
                        <a:pt x="851526" y="613270"/>
                      </a:lnTo>
                      <a:lnTo>
                        <a:pt x="811404" y="635016"/>
                      </a:lnTo>
                      <a:lnTo>
                        <a:pt x="765395" y="625506"/>
                      </a:lnTo>
                      <a:lnTo>
                        <a:pt x="742818" y="613270"/>
                      </a:lnTo>
                      <a:lnTo>
                        <a:pt x="734332" y="617870"/>
                      </a:lnTo>
                      <a:lnTo>
                        <a:pt x="718576" y="612336"/>
                      </a:lnTo>
                      <a:lnTo>
                        <a:pt x="729835" y="606234"/>
                      </a:lnTo>
                      <a:lnTo>
                        <a:pt x="688459" y="583810"/>
                      </a:lnTo>
                      <a:lnTo>
                        <a:pt x="668362" y="594702"/>
                      </a:lnTo>
                      <a:lnTo>
                        <a:pt x="652606" y="589169"/>
                      </a:lnTo>
                      <a:lnTo>
                        <a:pt x="675477" y="576773"/>
                      </a:lnTo>
                      <a:lnTo>
                        <a:pt x="634099" y="554349"/>
                      </a:lnTo>
                      <a:lnTo>
                        <a:pt x="602393" y="571535"/>
                      </a:lnTo>
                      <a:lnTo>
                        <a:pt x="586637" y="566001"/>
                      </a:lnTo>
                      <a:lnTo>
                        <a:pt x="621118" y="547313"/>
                      </a:lnTo>
                      <a:lnTo>
                        <a:pt x="579747" y="524889"/>
                      </a:lnTo>
                      <a:lnTo>
                        <a:pt x="541496" y="545620"/>
                      </a:lnTo>
                      <a:lnTo>
                        <a:pt x="528194" y="538758"/>
                      </a:lnTo>
                      <a:lnTo>
                        <a:pt x="566766" y="517853"/>
                      </a:lnTo>
                      <a:lnTo>
                        <a:pt x="525387" y="495427"/>
                      </a:lnTo>
                      <a:lnTo>
                        <a:pt x="485797" y="516885"/>
                      </a:lnTo>
                      <a:lnTo>
                        <a:pt x="472495" y="510023"/>
                      </a:lnTo>
                      <a:lnTo>
                        <a:pt x="512407" y="488391"/>
                      </a:lnTo>
                      <a:lnTo>
                        <a:pt x="471034" y="465967"/>
                      </a:lnTo>
                      <a:lnTo>
                        <a:pt x="430101" y="488151"/>
                      </a:lnTo>
                      <a:lnTo>
                        <a:pt x="416800" y="481289"/>
                      </a:lnTo>
                      <a:lnTo>
                        <a:pt x="458053" y="458931"/>
                      </a:lnTo>
                      <a:lnTo>
                        <a:pt x="416675" y="436506"/>
                      </a:lnTo>
                      <a:lnTo>
                        <a:pt x="380909" y="455892"/>
                      </a:lnTo>
                      <a:lnTo>
                        <a:pt x="369677" y="447908"/>
                      </a:lnTo>
                      <a:lnTo>
                        <a:pt x="403694" y="429470"/>
                      </a:lnTo>
                      <a:lnTo>
                        <a:pt x="362321" y="407046"/>
                      </a:lnTo>
                      <a:lnTo>
                        <a:pt x="333878" y="422461"/>
                      </a:lnTo>
                      <a:lnTo>
                        <a:pt x="322645" y="414477"/>
                      </a:lnTo>
                      <a:lnTo>
                        <a:pt x="349337" y="400010"/>
                      </a:lnTo>
                      <a:lnTo>
                        <a:pt x="307962" y="377586"/>
                      </a:lnTo>
                      <a:lnTo>
                        <a:pt x="286846" y="389030"/>
                      </a:lnTo>
                      <a:lnTo>
                        <a:pt x="284512" y="387371"/>
                      </a:lnTo>
                      <a:lnTo>
                        <a:pt x="277058" y="380263"/>
                      </a:lnTo>
                      <a:lnTo>
                        <a:pt x="294980" y="370549"/>
                      </a:lnTo>
                      <a:lnTo>
                        <a:pt x="253606" y="348125"/>
                      </a:lnTo>
                      <a:lnTo>
                        <a:pt x="247071" y="351667"/>
                      </a:lnTo>
                      <a:lnTo>
                        <a:pt x="237662" y="342694"/>
                      </a:lnTo>
                      <a:lnTo>
                        <a:pt x="240623" y="341089"/>
                      </a:lnTo>
                      <a:lnTo>
                        <a:pt x="229863" y="335258"/>
                      </a:lnTo>
                      <a:lnTo>
                        <a:pt x="195679" y="302659"/>
                      </a:lnTo>
                      <a:lnTo>
                        <a:pt x="199247" y="304593"/>
                      </a:lnTo>
                      <a:lnTo>
                        <a:pt x="240620" y="282168"/>
                      </a:lnTo>
                      <a:lnTo>
                        <a:pt x="199245" y="259744"/>
                      </a:lnTo>
                      <a:lnTo>
                        <a:pt x="169293" y="275977"/>
                      </a:lnTo>
                      <a:lnTo>
                        <a:pt x="161566" y="266095"/>
                      </a:lnTo>
                      <a:lnTo>
                        <a:pt x="186267" y="252708"/>
                      </a:lnTo>
                      <a:lnTo>
                        <a:pt x="144887" y="230283"/>
                      </a:lnTo>
                      <a:lnTo>
                        <a:pt x="136935" y="234593"/>
                      </a:lnTo>
                      <a:lnTo>
                        <a:pt x="129207" y="224710"/>
                      </a:lnTo>
                      <a:lnTo>
                        <a:pt x="131906" y="223247"/>
                      </a:lnTo>
                      <a:lnTo>
                        <a:pt x="125237" y="219633"/>
                      </a:lnTo>
                      <a:lnTo>
                        <a:pt x="106141" y="195209"/>
                      </a:lnTo>
                      <a:lnTo>
                        <a:pt x="144887" y="216211"/>
                      </a:lnTo>
                      <a:lnTo>
                        <a:pt x="186267" y="193786"/>
                      </a:lnTo>
                      <a:lnTo>
                        <a:pt x="144890" y="171362"/>
                      </a:lnTo>
                      <a:lnTo>
                        <a:pt x="104578" y="193211"/>
                      </a:lnTo>
                      <a:lnTo>
                        <a:pt x="96850" y="183326"/>
                      </a:lnTo>
                      <a:lnTo>
                        <a:pt x="131906" y="164326"/>
                      </a:lnTo>
                      <a:lnTo>
                        <a:pt x="90533" y="141902"/>
                      </a:lnTo>
                      <a:lnTo>
                        <a:pt x="74839" y="150407"/>
                      </a:lnTo>
                      <a:lnTo>
                        <a:pt x="68740" y="139640"/>
                      </a:lnTo>
                      <a:lnTo>
                        <a:pt x="77551" y="134865"/>
                      </a:lnTo>
                      <a:lnTo>
                        <a:pt x="60933" y="125858"/>
                      </a:lnTo>
                      <a:close/>
                      <a:moveTo>
                        <a:pt x="67793" y="81232"/>
                      </a:moveTo>
                      <a:lnTo>
                        <a:pt x="75907" y="90907"/>
                      </a:lnTo>
                      <a:lnTo>
                        <a:pt x="49302" y="105327"/>
                      </a:lnTo>
                      <a:lnTo>
                        <a:pt x="43203" y="94560"/>
                      </a:lnTo>
                      <a:close/>
                      <a:moveTo>
                        <a:pt x="2285690" y="57592"/>
                      </a:moveTo>
                      <a:lnTo>
                        <a:pt x="2270017" y="85798"/>
                      </a:lnTo>
                      <a:lnTo>
                        <a:pt x="2264813" y="82978"/>
                      </a:lnTo>
                      <a:lnTo>
                        <a:pt x="2223436" y="105402"/>
                      </a:lnTo>
                      <a:lnTo>
                        <a:pt x="2250863" y="120268"/>
                      </a:lnTo>
                      <a:lnTo>
                        <a:pt x="2244854" y="131083"/>
                      </a:lnTo>
                      <a:lnTo>
                        <a:pt x="2212779" y="113698"/>
                      </a:lnTo>
                      <a:lnTo>
                        <a:pt x="2241253" y="81675"/>
                      </a:lnTo>
                      <a:lnTo>
                        <a:pt x="2251831" y="75942"/>
                      </a:lnTo>
                      <a:lnTo>
                        <a:pt x="2248133" y="73938"/>
                      </a:lnTo>
                      <a:lnTo>
                        <a:pt x="2256576" y="64443"/>
                      </a:lnTo>
                      <a:lnTo>
                        <a:pt x="2264813" y="68907"/>
                      </a:lnTo>
                      <a:close/>
                      <a:moveTo>
                        <a:pt x="2291929" y="24684"/>
                      </a:moveTo>
                      <a:lnTo>
                        <a:pt x="2297359" y="27628"/>
                      </a:lnTo>
                      <a:lnTo>
                        <a:pt x="2293272" y="39484"/>
                      </a:lnTo>
                      <a:lnTo>
                        <a:pt x="2283486" y="34180"/>
                      </a:lnTo>
                      <a:close/>
                      <a:moveTo>
                        <a:pt x="8514" y="24456"/>
                      </a:moveTo>
                      <a:lnTo>
                        <a:pt x="29897" y="36045"/>
                      </a:lnTo>
                      <a:lnTo>
                        <a:pt x="51531" y="61842"/>
                      </a:lnTo>
                      <a:lnTo>
                        <a:pt x="36175" y="53520"/>
                      </a:lnTo>
                      <a:lnTo>
                        <a:pt x="23765" y="60246"/>
                      </a:lnTo>
                      <a:lnTo>
                        <a:pt x="17666" y="49479"/>
                      </a:lnTo>
                      <a:lnTo>
                        <a:pt x="23194" y="46483"/>
                      </a:lnTo>
                      <a:lnTo>
                        <a:pt x="14593" y="41822"/>
                      </a:lnTo>
                      <a:close/>
                      <a:moveTo>
                        <a:pt x="247" y="0"/>
                      </a:moveTo>
                      <a:lnTo>
                        <a:pt x="1701" y="2425"/>
                      </a:lnTo>
                      <a:lnTo>
                        <a:pt x="7962" y="9890"/>
                      </a:lnTo>
                      <a:lnTo>
                        <a:pt x="4141" y="11961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CC99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4A0E32D0-8325-46C6-8CAF-1CD99402E562}"/>
                    </a:ext>
                  </a:extLst>
                </p:cNvPr>
                <p:cNvGrpSpPr/>
                <p:nvPr/>
              </p:nvGrpSpPr>
              <p:grpSpPr>
                <a:xfrm>
                  <a:off x="3650457" y="2109787"/>
                  <a:ext cx="2605086" cy="935613"/>
                  <a:chOff x="3650457" y="2109787"/>
                  <a:chExt cx="2605086" cy="935613"/>
                </a:xfrm>
                <a:grpFill/>
              </p:grpSpPr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4D367F18-FC3B-4ED6-BD2A-D11773AFECD3}"/>
                      </a:ext>
                    </a:extLst>
                  </p:cNvPr>
                  <p:cNvSpPr/>
                  <p:nvPr/>
                </p:nvSpPr>
                <p:spPr>
                  <a:xfrm>
                    <a:off x="3677677" y="2205039"/>
                    <a:ext cx="2550646" cy="840361"/>
                  </a:xfrm>
                  <a:custGeom>
                    <a:avLst/>
                    <a:gdLst>
                      <a:gd name="connsiteX0" fmla="*/ 3082 w 2550646"/>
                      <a:gd name="connsiteY0" fmla="*/ 0 h 840361"/>
                      <a:gd name="connsiteX1" fmla="*/ 64167 w 2550646"/>
                      <a:gd name="connsiteY1" fmla="*/ 0 h 840361"/>
                      <a:gd name="connsiteX2" fmla="*/ 62473 w 2550646"/>
                      <a:gd name="connsiteY2" fmla="*/ 20637 h 840361"/>
                      <a:gd name="connsiteX3" fmla="*/ 1275323 w 2550646"/>
                      <a:gd name="connsiteY3" fmla="*/ 766762 h 840361"/>
                      <a:gd name="connsiteX4" fmla="*/ 2488173 w 2550646"/>
                      <a:gd name="connsiteY4" fmla="*/ 20637 h 840361"/>
                      <a:gd name="connsiteX5" fmla="*/ 2486479 w 2550646"/>
                      <a:gd name="connsiteY5" fmla="*/ 0 h 840361"/>
                      <a:gd name="connsiteX6" fmla="*/ 2547564 w 2550646"/>
                      <a:gd name="connsiteY6" fmla="*/ 0 h 840361"/>
                      <a:gd name="connsiteX7" fmla="*/ 2550646 w 2550646"/>
                      <a:gd name="connsiteY7" fmla="*/ 38387 h 840361"/>
                      <a:gd name="connsiteX8" fmla="*/ 1275323 w 2550646"/>
                      <a:gd name="connsiteY8" fmla="*/ 840361 h 840361"/>
                      <a:gd name="connsiteX9" fmla="*/ 0 w 2550646"/>
                      <a:gd name="connsiteY9" fmla="*/ 38387 h 840361"/>
                      <a:gd name="connsiteX10" fmla="*/ 3082 w 2550646"/>
                      <a:gd name="connsiteY10" fmla="*/ 0 h 84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0646" h="840361">
                        <a:moveTo>
                          <a:pt x="3082" y="0"/>
                        </a:moveTo>
                        <a:lnTo>
                          <a:pt x="64167" y="0"/>
                        </a:lnTo>
                        <a:lnTo>
                          <a:pt x="62473" y="20637"/>
                        </a:lnTo>
                        <a:cubicBezTo>
                          <a:pt x="62473" y="432710"/>
                          <a:pt x="605484" y="766762"/>
                          <a:pt x="1275323" y="766762"/>
                        </a:cubicBezTo>
                        <a:cubicBezTo>
                          <a:pt x="1945162" y="766762"/>
                          <a:pt x="2488173" y="432710"/>
                          <a:pt x="2488173" y="20637"/>
                        </a:cubicBezTo>
                        <a:lnTo>
                          <a:pt x="2486479" y="0"/>
                        </a:lnTo>
                        <a:lnTo>
                          <a:pt x="2547564" y="0"/>
                        </a:lnTo>
                        <a:lnTo>
                          <a:pt x="2550646" y="38387"/>
                        </a:lnTo>
                        <a:cubicBezTo>
                          <a:pt x="2550646" y="481305"/>
                          <a:pt x="1979664" y="840361"/>
                          <a:pt x="1275323" y="840361"/>
                        </a:cubicBezTo>
                        <a:cubicBezTo>
                          <a:pt x="570982" y="840361"/>
                          <a:pt x="0" y="481305"/>
                          <a:pt x="0" y="38387"/>
                        </a:cubicBezTo>
                        <a:lnTo>
                          <a:pt x="308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04380EAB-2FC2-48E5-A3B0-14B5185FC698}"/>
                      </a:ext>
                    </a:extLst>
                  </p:cNvPr>
                  <p:cNvSpPr/>
                  <p:nvPr/>
                </p:nvSpPr>
                <p:spPr>
                  <a:xfrm>
                    <a:off x="3650457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4AC3CB5A-ED56-43B7-8FF5-29F0648DDD88}"/>
                      </a:ext>
                    </a:extLst>
                  </p:cNvPr>
                  <p:cNvSpPr/>
                  <p:nvPr/>
                </p:nvSpPr>
                <p:spPr>
                  <a:xfrm>
                    <a:off x="6107906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D4F79E8-06D4-4F9C-93B4-7BD73B88C694}"/>
                  </a:ext>
                </a:extLst>
              </p:cNvPr>
              <p:cNvSpPr/>
              <p:nvPr/>
            </p:nvSpPr>
            <p:spPr>
              <a:xfrm rot="21387295">
                <a:off x="8150509" y="385038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F080614C-3E54-42A3-8A10-C61FB99AD6B1}"/>
                  </a:ext>
                </a:extLst>
              </p:cNvPr>
              <p:cNvSpPr/>
              <p:nvPr/>
            </p:nvSpPr>
            <p:spPr>
              <a:xfrm rot="1018088">
                <a:off x="8224469" y="408586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CE06B381-6250-4C1E-BCA6-D74536A0DE19}"/>
                  </a:ext>
                </a:extLst>
              </p:cNvPr>
              <p:cNvSpPr/>
              <p:nvPr/>
            </p:nvSpPr>
            <p:spPr>
              <a:xfrm rot="212705" flipH="1">
                <a:off x="6812382" y="391055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FB4272E-8A15-42C0-B1B5-2F776FB266C8}"/>
                  </a:ext>
                </a:extLst>
              </p:cNvPr>
              <p:cNvSpPr/>
              <p:nvPr/>
            </p:nvSpPr>
            <p:spPr>
              <a:xfrm rot="20581912" flipH="1">
                <a:off x="6658796" y="410835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A6B92C6C-A77F-460F-94BE-DE1E22F8B971}"/>
                  </a:ext>
                </a:extLst>
              </p:cNvPr>
              <p:cNvSpPr/>
              <p:nvPr/>
            </p:nvSpPr>
            <p:spPr>
              <a:xfrm rot="1018088">
                <a:off x="8201203" y="4600298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C984A363-3FB5-4C14-9CBB-459FB8C93BBF}"/>
                  </a:ext>
                </a:extLst>
              </p:cNvPr>
              <p:cNvSpPr/>
              <p:nvPr/>
            </p:nvSpPr>
            <p:spPr>
              <a:xfrm rot="20581912" flipH="1">
                <a:off x="6677846" y="4517924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8FA08DDE-FB4C-413B-8735-8FE16902ED93}"/>
                </a:ext>
              </a:extLst>
            </p:cNvPr>
            <p:cNvGrpSpPr/>
            <p:nvPr/>
          </p:nvGrpSpPr>
          <p:grpSpPr>
            <a:xfrm rot="21314559">
              <a:off x="6603693" y="1464933"/>
              <a:ext cx="2641160" cy="1225446"/>
              <a:chOff x="4935405" y="4391022"/>
              <a:chExt cx="2623475" cy="1194207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092776F-86A4-43FA-BC85-3ED76CA3C290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E9E1ED9E-6ADC-451A-9A86-92D0DB83C561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132" name="月 131">
                  <a:extLst>
                    <a:ext uri="{FF2B5EF4-FFF2-40B4-BE49-F238E27FC236}">
                      <a16:creationId xmlns:a16="http://schemas.microsoft.com/office/drawing/2014/main" id="{E77CF10C-8847-417D-8449-C61234FCC455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月 278">
                  <a:extLst>
                    <a:ext uri="{FF2B5EF4-FFF2-40B4-BE49-F238E27FC236}">
                      <a16:creationId xmlns:a16="http://schemas.microsoft.com/office/drawing/2014/main" id="{7A943D3B-6223-48E5-831F-7695652D629A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A5F8618A-00DF-43A1-96B1-B808CFFAC7F2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月 204">
                  <a:extLst>
                    <a:ext uri="{FF2B5EF4-FFF2-40B4-BE49-F238E27FC236}">
                      <a16:creationId xmlns:a16="http://schemas.microsoft.com/office/drawing/2014/main" id="{741E01A8-EFD3-4526-A33C-D9416F583B33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D82F047F-59F7-44FD-AB99-E862E8D69666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C3D1ECE9-6B14-4497-AB3B-2353ABB842DD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98B43267-37C6-4E0F-B35F-D8C82E945C87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268AF176-F314-4CC2-B92D-3242AEEE295B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5A72E489-376F-4D65-A29C-26B09C731349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BFEE2CF8-AE80-461D-8746-AA270F6AA270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1E970EE3-DD76-4BF6-B159-84D38389BFC5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66CFC906-75FB-4FC9-8104-4BDFC62F1C58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74296050-D555-4DD1-AFC2-8DB2CF923F6C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F4BAD831-903F-44FC-8851-A604064E8959}"/>
              </a:ext>
            </a:extLst>
          </p:cNvPr>
          <p:cNvGrpSpPr/>
          <p:nvPr/>
        </p:nvGrpSpPr>
        <p:grpSpPr>
          <a:xfrm>
            <a:off x="777242" y="4521301"/>
            <a:ext cx="2499844" cy="1159878"/>
            <a:chOff x="4935405" y="4391022"/>
            <a:chExt cx="2623475" cy="1194207"/>
          </a:xfrm>
        </p:grpSpPr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F2A975FD-3D4B-4BC1-8C65-CCC04800D8D2}"/>
                </a:ext>
              </a:extLst>
            </p:cNvPr>
            <p:cNvSpPr/>
            <p:nvPr/>
          </p:nvSpPr>
          <p:spPr>
            <a:xfrm rot="16200000">
              <a:off x="6901022" y="4730901"/>
              <a:ext cx="742940" cy="57277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606441" y="410755"/>
                  </a:lnTo>
                  <a:cubicBezTo>
                    <a:pt x="514208" y="285646"/>
                    <a:pt x="403007" y="179985"/>
                    <a:pt x="313483" y="180002"/>
                  </a:cubicBezTo>
                  <a:cubicBezTo>
                    <a:pt x="223960" y="180019"/>
                    <a:pt x="114034" y="282736"/>
                    <a:pt x="21960" y="407467"/>
                  </a:cubicBezTo>
                  <a:lnTo>
                    <a:pt x="2567" y="435689"/>
                  </a:ln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rgbClr val="FFFFCC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0B447F87-46B9-4CBC-9D67-CAEDA9C5C58A}"/>
                </a:ext>
              </a:extLst>
            </p:cNvPr>
            <p:cNvGrpSpPr/>
            <p:nvPr/>
          </p:nvGrpSpPr>
          <p:grpSpPr>
            <a:xfrm>
              <a:off x="4935405" y="4391022"/>
              <a:ext cx="2242057" cy="1194207"/>
              <a:chOff x="3146827" y="3239049"/>
              <a:chExt cx="3093958" cy="1799931"/>
            </a:xfrm>
          </p:grpSpPr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8EDBAFEC-4670-44A6-B8AB-E4F70D2C9F78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月 278">
                <a:extLst>
                  <a:ext uri="{FF2B5EF4-FFF2-40B4-BE49-F238E27FC236}">
                    <a16:creationId xmlns:a16="http://schemas.microsoft.com/office/drawing/2014/main" id="{F9570968-5BB2-4B79-8249-235F0B50ED3F}"/>
                  </a:ext>
                </a:extLst>
              </p:cNvPr>
              <p:cNvSpPr/>
              <p:nvPr/>
            </p:nvSpPr>
            <p:spPr>
              <a:xfrm rot="20700000">
                <a:off x="5050737" y="4422561"/>
                <a:ext cx="777734" cy="480889"/>
              </a:xfrm>
              <a:custGeom>
                <a:avLst/>
                <a:gdLst>
                  <a:gd name="connsiteX0" fmla="*/ 213973 w 213973"/>
                  <a:gd name="connsiteY0" fmla="*/ 355262 h 355262"/>
                  <a:gd name="connsiteX1" fmla="*/ 0 w 213973"/>
                  <a:gd name="connsiteY1" fmla="*/ 177631 h 355262"/>
                  <a:gd name="connsiteX2" fmla="*/ 213973 w 213973"/>
                  <a:gd name="connsiteY2" fmla="*/ 0 h 355262"/>
                  <a:gd name="connsiteX3" fmla="*/ 213973 w 213973"/>
                  <a:gd name="connsiteY3" fmla="*/ 355262 h 355262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590" h="319057">
                    <a:moveTo>
                      <a:pt x="223415" y="319057"/>
                    </a:moveTo>
                    <a:cubicBezTo>
                      <a:pt x="105241" y="319057"/>
                      <a:pt x="0" y="182764"/>
                      <a:pt x="0" y="84661"/>
                    </a:cubicBezTo>
                    <a:cubicBezTo>
                      <a:pt x="0" y="-13442"/>
                      <a:pt x="445416" y="709"/>
                      <a:pt x="563590" y="709"/>
                    </a:cubicBezTo>
                    <a:cubicBezTo>
                      <a:pt x="541519" y="167761"/>
                      <a:pt x="157611" y="140174"/>
                      <a:pt x="223415" y="31905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33F5BFCC-3592-4EBD-A89E-7C26B6F28382}"/>
                  </a:ext>
                </a:extLst>
              </p:cNvPr>
              <p:cNvSpPr/>
              <p:nvPr/>
            </p:nvSpPr>
            <p:spPr>
              <a:xfrm rot="20943590">
                <a:off x="3989233" y="3416202"/>
                <a:ext cx="385475" cy="360279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月 204">
                <a:extLst>
                  <a:ext uri="{FF2B5EF4-FFF2-40B4-BE49-F238E27FC236}">
                    <a16:creationId xmlns:a16="http://schemas.microsoft.com/office/drawing/2014/main" id="{A6058A01-7F01-416E-A3D8-4BB935C5FB0B}"/>
                  </a:ext>
                </a:extLst>
              </p:cNvPr>
              <p:cNvSpPr/>
              <p:nvPr/>
            </p:nvSpPr>
            <p:spPr>
              <a:xfrm>
                <a:off x="4215910" y="3239049"/>
                <a:ext cx="1521201" cy="723584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  <a:gd name="connsiteX0" fmla="*/ 1400632 w 1406346"/>
                  <a:gd name="connsiteY0" fmla="*/ 924880 h 924918"/>
                  <a:gd name="connsiteX1" fmla="*/ 16921 w 1406346"/>
                  <a:gd name="connsiteY1" fmla="*/ 666750 h 924918"/>
                  <a:gd name="connsiteX2" fmla="*/ 678235 w 1406346"/>
                  <a:gd name="connsiteY2" fmla="*/ 0 h 924918"/>
                  <a:gd name="connsiteX3" fmla="*/ 742056 w 1406346"/>
                  <a:gd name="connsiteY3" fmla="*/ 273417 h 924918"/>
                  <a:gd name="connsiteX4" fmla="*/ 1400632 w 1406346"/>
                  <a:gd name="connsiteY4" fmla="*/ 924880 h 924918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9132"/>
                  <a:gd name="connsiteY0" fmla="*/ 924880 h 924920"/>
                  <a:gd name="connsiteX1" fmla="*/ 16921 w 1409132"/>
                  <a:gd name="connsiteY1" fmla="*/ 666750 h 924920"/>
                  <a:gd name="connsiteX2" fmla="*/ 678235 w 1409132"/>
                  <a:gd name="connsiteY2" fmla="*/ 0 h 924920"/>
                  <a:gd name="connsiteX3" fmla="*/ 790755 w 1409132"/>
                  <a:gd name="connsiteY3" fmla="*/ 338794 h 924920"/>
                  <a:gd name="connsiteX4" fmla="*/ 1400632 w 1409132"/>
                  <a:gd name="connsiteY4" fmla="*/ 924880 h 924920"/>
                  <a:gd name="connsiteX0" fmla="*/ 1400632 w 1409020"/>
                  <a:gd name="connsiteY0" fmla="*/ 924880 h 924917"/>
                  <a:gd name="connsiteX1" fmla="*/ 16921 w 1409020"/>
                  <a:gd name="connsiteY1" fmla="*/ 666750 h 924917"/>
                  <a:gd name="connsiteX2" fmla="*/ 678235 w 1409020"/>
                  <a:gd name="connsiteY2" fmla="*/ 0 h 924917"/>
                  <a:gd name="connsiteX3" fmla="*/ 784668 w 1409020"/>
                  <a:gd name="connsiteY3" fmla="*/ 289761 h 924917"/>
                  <a:gd name="connsiteX4" fmla="*/ 1400632 w 1409020"/>
                  <a:gd name="connsiteY4" fmla="*/ 924880 h 9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020" h="924917">
                    <a:moveTo>
                      <a:pt x="1400632" y="924880"/>
                    </a:moveTo>
                    <a:cubicBezTo>
                      <a:pt x="1035398" y="924880"/>
                      <a:pt x="137320" y="820897"/>
                      <a:pt x="16921" y="666750"/>
                    </a:cubicBezTo>
                    <a:cubicBezTo>
                      <a:pt x="-103478" y="512603"/>
                      <a:pt x="450224" y="42537"/>
                      <a:pt x="678235" y="0"/>
                    </a:cubicBezTo>
                    <a:cubicBezTo>
                      <a:pt x="691003" y="101746"/>
                      <a:pt x="649051" y="172387"/>
                      <a:pt x="784668" y="289761"/>
                    </a:cubicBezTo>
                    <a:cubicBezTo>
                      <a:pt x="1078558" y="403047"/>
                      <a:pt x="1471481" y="929968"/>
                      <a:pt x="1400632" y="92488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477F993-A96F-42C3-AF8B-5A6C60558109}"/>
                  </a:ext>
                </a:extLst>
              </p:cNvPr>
              <p:cNvSpPr/>
              <p:nvPr/>
            </p:nvSpPr>
            <p:spPr>
              <a:xfrm>
                <a:off x="3146827" y="3505200"/>
                <a:ext cx="3093958" cy="1333501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102744 w 3090671"/>
                  <a:gd name="connsiteY14" fmla="*/ 669820 h 1333500"/>
                  <a:gd name="connsiteX15" fmla="*/ 0 w 3090671"/>
                  <a:gd name="connsiteY15" fmla="*/ 662653 h 1333500"/>
                  <a:gd name="connsiteX16" fmla="*/ 28818 w 3090671"/>
                  <a:gd name="connsiteY16" fmla="*/ 594299 h 1333500"/>
                  <a:gd name="connsiteX17" fmla="*/ 1353308 w 3090671"/>
                  <a:gd name="connsiteY17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0 w 3090671"/>
                  <a:gd name="connsiteY14" fmla="*/ 662653 h 1333500"/>
                  <a:gd name="connsiteX15" fmla="*/ 28818 w 3090671"/>
                  <a:gd name="connsiteY15" fmla="*/ 594299 h 1333500"/>
                  <a:gd name="connsiteX16" fmla="*/ 1353308 w 3090671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330172 w 3093958"/>
                  <a:gd name="connsiteY13" fmla="*/ 716058 h 1333500"/>
                  <a:gd name="connsiteX14" fmla="*/ 0 w 3093958"/>
                  <a:gd name="connsiteY14" fmla="*/ 730846 h 1333500"/>
                  <a:gd name="connsiteX15" fmla="*/ 32105 w 3093958"/>
                  <a:gd name="connsiteY15" fmla="*/ 594299 h 1333500"/>
                  <a:gd name="connsiteX16" fmla="*/ 1356595 w 3093958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49999 w 3093958"/>
                  <a:gd name="connsiteY12" fmla="*/ 765844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349999 w 3093958"/>
                  <a:gd name="connsiteY11" fmla="*/ 765844 h 1333500"/>
                  <a:gd name="connsiteX12" fmla="*/ 0 w 3093958"/>
                  <a:gd name="connsiteY12" fmla="*/ 730846 h 1333500"/>
                  <a:gd name="connsiteX13" fmla="*/ 32105 w 3093958"/>
                  <a:gd name="connsiteY13" fmla="*/ 594299 h 1333500"/>
                  <a:gd name="connsiteX14" fmla="*/ 1356595 w 3093958"/>
                  <a:gd name="connsiteY14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349999 w 3093958"/>
                  <a:gd name="connsiteY10" fmla="*/ 765844 h 1333500"/>
                  <a:gd name="connsiteX11" fmla="*/ 0 w 3093958"/>
                  <a:gd name="connsiteY11" fmla="*/ 730846 h 1333500"/>
                  <a:gd name="connsiteX12" fmla="*/ 32105 w 3093958"/>
                  <a:gd name="connsiteY12" fmla="*/ 594299 h 1333500"/>
                  <a:gd name="connsiteX13" fmla="*/ 1356595 w 3093958"/>
                  <a:gd name="connsiteY13" fmla="*/ 0 h 1333500"/>
                  <a:gd name="connsiteX0" fmla="*/ 1356595 w 3093958"/>
                  <a:gd name="connsiteY0" fmla="*/ 0 h 1333502"/>
                  <a:gd name="connsiteX1" fmla="*/ 2599286 w 3093958"/>
                  <a:gd name="connsiteY1" fmla="*/ 469909 h 1333502"/>
                  <a:gd name="connsiteX2" fmla="*/ 2689581 w 3093958"/>
                  <a:gd name="connsiteY2" fmla="*/ 506728 h 1333502"/>
                  <a:gd name="connsiteX3" fmla="*/ 3080388 w 3093958"/>
                  <a:gd name="connsiteY3" fmla="*/ 648120 h 1333502"/>
                  <a:gd name="connsiteX4" fmla="*/ 3093958 w 3093958"/>
                  <a:gd name="connsiteY4" fmla="*/ 666750 h 1333502"/>
                  <a:gd name="connsiteX5" fmla="*/ 3080388 w 3093958"/>
                  <a:gd name="connsiteY5" fmla="*/ 685380 h 1333502"/>
                  <a:gd name="connsiteX6" fmla="*/ 2689581 w 3093958"/>
                  <a:gd name="connsiteY6" fmla="*/ 826773 h 1333502"/>
                  <a:gd name="connsiteX7" fmla="*/ 2599286 w 3093958"/>
                  <a:gd name="connsiteY7" fmla="*/ 863591 h 1333502"/>
                  <a:gd name="connsiteX8" fmla="*/ 1356595 w 3093958"/>
                  <a:gd name="connsiteY8" fmla="*/ 1333500 h 1333502"/>
                  <a:gd name="connsiteX9" fmla="*/ 51470 w 3093958"/>
                  <a:gd name="connsiteY9" fmla="*/ 860003 h 1333502"/>
                  <a:gd name="connsiteX10" fmla="*/ 349999 w 3093958"/>
                  <a:gd name="connsiteY10" fmla="*/ 765844 h 1333502"/>
                  <a:gd name="connsiteX11" fmla="*/ 0 w 3093958"/>
                  <a:gd name="connsiteY11" fmla="*/ 730846 h 1333502"/>
                  <a:gd name="connsiteX12" fmla="*/ 32105 w 3093958"/>
                  <a:gd name="connsiteY12" fmla="*/ 594299 h 1333502"/>
                  <a:gd name="connsiteX13" fmla="*/ 1356595 w 3093958"/>
                  <a:gd name="connsiteY13" fmla="*/ 0 h 13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3958" h="1333502">
                    <a:moveTo>
                      <a:pt x="1356595" y="0"/>
                    </a:moveTo>
                    <a:cubicBezTo>
                      <a:pt x="1901124" y="0"/>
                      <a:pt x="2372355" y="191401"/>
                      <a:pt x="2599286" y="469909"/>
                    </a:cubicBezTo>
                    <a:lnTo>
                      <a:pt x="2689581" y="506728"/>
                    </a:lnTo>
                    <a:cubicBezTo>
                      <a:pt x="2875668" y="528958"/>
                      <a:pt x="3021883" y="581718"/>
                      <a:pt x="3080388" y="648120"/>
                    </a:cubicBezTo>
                    <a:lnTo>
                      <a:pt x="3093958" y="666750"/>
                    </a:lnTo>
                    <a:lnTo>
                      <a:pt x="3080388" y="685380"/>
                    </a:lnTo>
                    <a:cubicBezTo>
                      <a:pt x="3021883" y="751783"/>
                      <a:pt x="2875668" y="804543"/>
                      <a:pt x="2689581" y="826773"/>
                    </a:cubicBezTo>
                    <a:lnTo>
                      <a:pt x="2599286" y="863591"/>
                    </a:lnTo>
                    <a:cubicBezTo>
                      <a:pt x="2372355" y="1142100"/>
                      <a:pt x="1781231" y="1334098"/>
                      <a:pt x="1356595" y="1333500"/>
                    </a:cubicBezTo>
                    <a:cubicBezTo>
                      <a:pt x="931959" y="1332902"/>
                      <a:pt x="278401" y="1138512"/>
                      <a:pt x="51470" y="860003"/>
                    </a:cubicBezTo>
                    <a:lnTo>
                      <a:pt x="349999" y="765844"/>
                    </a:lnTo>
                    <a:lnTo>
                      <a:pt x="0" y="730846"/>
                    </a:lnTo>
                    <a:lnTo>
                      <a:pt x="32105" y="594299"/>
                    </a:lnTo>
                    <a:cubicBezTo>
                      <a:pt x="207694" y="249993"/>
                      <a:pt x="734276" y="0"/>
                      <a:pt x="135659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rgbClr val="008080"/>
                  </a:gs>
                  <a:gs pos="55000">
                    <a:schemeClr val="bg1"/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D0308576-C995-4F84-A644-FF7456CF5CC4}"/>
                  </a:ext>
                </a:extLst>
              </p:cNvPr>
              <p:cNvSpPr/>
              <p:nvPr/>
            </p:nvSpPr>
            <p:spPr>
              <a:xfrm rot="229338">
                <a:off x="4227524" y="4250192"/>
                <a:ext cx="679997" cy="30125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7EDE518-7ED8-495B-BDD7-8159C197391C}"/>
                  </a:ext>
                </a:extLst>
              </p:cNvPr>
              <p:cNvSpPr/>
              <p:nvPr/>
            </p:nvSpPr>
            <p:spPr>
              <a:xfrm>
                <a:off x="4162302" y="4276021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B38E7607-E32F-46F0-B90E-74477035F230}"/>
                </a:ext>
              </a:extLst>
            </p:cNvPr>
            <p:cNvSpPr/>
            <p:nvPr/>
          </p:nvSpPr>
          <p:spPr>
            <a:xfrm rot="245685">
              <a:off x="5260604" y="4870541"/>
              <a:ext cx="1902464" cy="193916"/>
            </a:xfrm>
            <a:custGeom>
              <a:avLst/>
              <a:gdLst>
                <a:gd name="connsiteX0" fmla="*/ 571461 w 1914986"/>
                <a:gd name="connsiteY0" fmla="*/ 15791 h 220948"/>
                <a:gd name="connsiteX1" fmla="*/ 1018335 w 1914986"/>
                <a:gd name="connsiteY1" fmla="*/ 0 h 220948"/>
                <a:gd name="connsiteX2" fmla="*/ 1830130 w 1914986"/>
                <a:gd name="connsiteY2" fmla="*/ 58856 h 220948"/>
                <a:gd name="connsiteX3" fmla="*/ 1914986 w 1914986"/>
                <a:gd name="connsiteY3" fmla="*/ 80886 h 220948"/>
                <a:gd name="connsiteX4" fmla="*/ 1910136 w 1914986"/>
                <a:gd name="connsiteY4" fmla="*/ 94059 h 220948"/>
                <a:gd name="connsiteX5" fmla="*/ 1890912 w 1914986"/>
                <a:gd name="connsiteY5" fmla="*/ 110080 h 220948"/>
                <a:gd name="connsiteX6" fmla="*/ 1742225 w 1914986"/>
                <a:gd name="connsiteY6" fmla="*/ 86721 h 220948"/>
                <a:gd name="connsiteX7" fmla="*/ 1009841 w 1914986"/>
                <a:gd name="connsiteY7" fmla="*/ 72144 h 220948"/>
                <a:gd name="connsiteX8" fmla="*/ 130393 w 1914986"/>
                <a:gd name="connsiteY8" fmla="*/ 183057 h 220948"/>
                <a:gd name="connsiteX9" fmla="*/ 18350 w 1914986"/>
                <a:gd name="connsiteY9" fmla="*/ 220948 h 220948"/>
                <a:gd name="connsiteX10" fmla="*/ 126 w 1914986"/>
                <a:gd name="connsiteY10" fmla="*/ 187249 h 220948"/>
                <a:gd name="connsiteX11" fmla="*/ 69832 w 1914986"/>
                <a:gd name="connsiteY11" fmla="*/ 98156 h 220948"/>
                <a:gd name="connsiteX12" fmla="*/ 94765 w 1914986"/>
                <a:gd name="connsiteY12" fmla="*/ 87874 h 220948"/>
                <a:gd name="connsiteX13" fmla="*/ 206540 w 1914986"/>
                <a:gd name="connsiteY13" fmla="*/ 58856 h 220948"/>
                <a:gd name="connsiteX14" fmla="*/ 571461 w 1914986"/>
                <a:gd name="connsiteY14" fmla="*/ 15791 h 220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986" h="220948">
                  <a:moveTo>
                    <a:pt x="571461" y="15791"/>
                  </a:moveTo>
                  <a:cubicBezTo>
                    <a:pt x="708812" y="5623"/>
                    <a:pt x="859822" y="0"/>
                    <a:pt x="1018335" y="0"/>
                  </a:cubicBezTo>
                  <a:cubicBezTo>
                    <a:pt x="1335361" y="0"/>
                    <a:pt x="1622374" y="22492"/>
                    <a:pt x="1830130" y="58856"/>
                  </a:cubicBezTo>
                  <a:lnTo>
                    <a:pt x="1914986" y="80886"/>
                  </a:lnTo>
                  <a:lnTo>
                    <a:pt x="1910136" y="94059"/>
                  </a:lnTo>
                  <a:lnTo>
                    <a:pt x="1890912" y="110080"/>
                  </a:lnTo>
                  <a:lnTo>
                    <a:pt x="1742225" y="86721"/>
                  </a:lnTo>
                  <a:cubicBezTo>
                    <a:pt x="1542066" y="66587"/>
                    <a:pt x="1286823" y="60277"/>
                    <a:pt x="1009841" y="72144"/>
                  </a:cubicBezTo>
                  <a:cubicBezTo>
                    <a:pt x="653721" y="87401"/>
                    <a:pt x="337521" y="129456"/>
                    <a:pt x="130393" y="183057"/>
                  </a:cubicBezTo>
                  <a:lnTo>
                    <a:pt x="18350" y="220948"/>
                  </a:lnTo>
                  <a:lnTo>
                    <a:pt x="126" y="187249"/>
                  </a:lnTo>
                  <a:cubicBezTo>
                    <a:pt x="-1999" y="157568"/>
                    <a:pt x="22931" y="127363"/>
                    <a:pt x="69832" y="98156"/>
                  </a:cubicBezTo>
                  <a:lnTo>
                    <a:pt x="94765" y="87874"/>
                  </a:lnTo>
                  <a:lnTo>
                    <a:pt x="206540" y="58856"/>
                  </a:lnTo>
                  <a:cubicBezTo>
                    <a:pt x="310418" y="40674"/>
                    <a:pt x="434110" y="25960"/>
                    <a:pt x="571461" y="15791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C8525E02-5798-48BB-BC0D-102F04D78938}"/>
                </a:ext>
              </a:extLst>
            </p:cNvPr>
            <p:cNvGrpSpPr/>
            <p:nvPr/>
          </p:nvGrpSpPr>
          <p:grpSpPr>
            <a:xfrm>
              <a:off x="5059378" y="4847097"/>
              <a:ext cx="285754" cy="170192"/>
              <a:chOff x="5059378" y="4847097"/>
              <a:chExt cx="285754" cy="170192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724A150D-5B32-4768-AD54-E51044297E9B}"/>
                  </a:ext>
                </a:extLst>
              </p:cNvPr>
              <p:cNvSpPr/>
              <p:nvPr/>
            </p:nvSpPr>
            <p:spPr>
              <a:xfrm>
                <a:off x="5059378" y="4847097"/>
                <a:ext cx="285754" cy="170192"/>
              </a:xfrm>
              <a:custGeom>
                <a:avLst/>
                <a:gdLst>
                  <a:gd name="connsiteX0" fmla="*/ 109537 w 253605"/>
                  <a:gd name="connsiteY0" fmla="*/ 0 h 184480"/>
                  <a:gd name="connsiteX1" fmla="*/ 253605 w 253605"/>
                  <a:gd name="connsiteY1" fmla="*/ 92240 h 184480"/>
                  <a:gd name="connsiteX2" fmla="*/ 109537 w 253605"/>
                  <a:gd name="connsiteY2" fmla="*/ 184480 h 184480"/>
                  <a:gd name="connsiteX3" fmla="*/ 7666 w 253605"/>
                  <a:gd name="connsiteY3" fmla="*/ 157464 h 184480"/>
                  <a:gd name="connsiteX4" fmla="*/ 0 w 253605"/>
                  <a:gd name="connsiteY4" fmla="*/ 150184 h 184480"/>
                  <a:gd name="connsiteX5" fmla="*/ 23209 w 253605"/>
                  <a:gd name="connsiteY5" fmla="*/ 128144 h 184480"/>
                  <a:gd name="connsiteX6" fmla="*/ 34530 w 253605"/>
                  <a:gd name="connsiteY6" fmla="*/ 92240 h 184480"/>
                  <a:gd name="connsiteX7" fmla="*/ 23209 w 253605"/>
                  <a:gd name="connsiteY7" fmla="*/ 56336 h 184480"/>
                  <a:gd name="connsiteX8" fmla="*/ 0 w 253605"/>
                  <a:gd name="connsiteY8" fmla="*/ 34296 h 184480"/>
                  <a:gd name="connsiteX9" fmla="*/ 7666 w 253605"/>
                  <a:gd name="connsiteY9" fmla="*/ 27017 h 184480"/>
                  <a:gd name="connsiteX10" fmla="*/ 109537 w 253605"/>
                  <a:gd name="connsiteY10" fmla="*/ 0 h 184480"/>
                  <a:gd name="connsiteX0" fmla="*/ 308370 w 452438"/>
                  <a:gd name="connsiteY0" fmla="*/ 0 h 184480"/>
                  <a:gd name="connsiteX1" fmla="*/ 452438 w 452438"/>
                  <a:gd name="connsiteY1" fmla="*/ 92240 h 184480"/>
                  <a:gd name="connsiteX2" fmla="*/ 308370 w 452438"/>
                  <a:gd name="connsiteY2" fmla="*/ 184480 h 184480"/>
                  <a:gd name="connsiteX3" fmla="*/ 206499 w 452438"/>
                  <a:gd name="connsiteY3" fmla="*/ 157464 h 184480"/>
                  <a:gd name="connsiteX4" fmla="*/ 198833 w 452438"/>
                  <a:gd name="connsiteY4" fmla="*/ 150184 h 184480"/>
                  <a:gd name="connsiteX5" fmla="*/ 222042 w 452438"/>
                  <a:gd name="connsiteY5" fmla="*/ 128144 h 184480"/>
                  <a:gd name="connsiteX6" fmla="*/ 0 w 452438"/>
                  <a:gd name="connsiteY6" fmla="*/ 54140 h 184480"/>
                  <a:gd name="connsiteX7" fmla="*/ 222042 w 452438"/>
                  <a:gd name="connsiteY7" fmla="*/ 56336 h 184480"/>
                  <a:gd name="connsiteX8" fmla="*/ 198833 w 452438"/>
                  <a:gd name="connsiteY8" fmla="*/ 34296 h 184480"/>
                  <a:gd name="connsiteX9" fmla="*/ 206499 w 452438"/>
                  <a:gd name="connsiteY9" fmla="*/ 27017 h 184480"/>
                  <a:gd name="connsiteX10" fmla="*/ 308370 w 452438"/>
                  <a:gd name="connsiteY10" fmla="*/ 0 h 184480"/>
                  <a:gd name="connsiteX0" fmla="*/ 0 w 452438"/>
                  <a:gd name="connsiteY0" fmla="*/ 54140 h 184480"/>
                  <a:gd name="connsiteX1" fmla="*/ 222042 w 452438"/>
                  <a:gd name="connsiteY1" fmla="*/ 56336 h 184480"/>
                  <a:gd name="connsiteX2" fmla="*/ 198833 w 452438"/>
                  <a:gd name="connsiteY2" fmla="*/ 34296 h 184480"/>
                  <a:gd name="connsiteX3" fmla="*/ 206499 w 452438"/>
                  <a:gd name="connsiteY3" fmla="*/ 27017 h 184480"/>
                  <a:gd name="connsiteX4" fmla="*/ 308370 w 452438"/>
                  <a:gd name="connsiteY4" fmla="*/ 0 h 184480"/>
                  <a:gd name="connsiteX5" fmla="*/ 452438 w 452438"/>
                  <a:gd name="connsiteY5" fmla="*/ 92240 h 184480"/>
                  <a:gd name="connsiteX6" fmla="*/ 308370 w 452438"/>
                  <a:gd name="connsiteY6" fmla="*/ 184480 h 184480"/>
                  <a:gd name="connsiteX7" fmla="*/ 206499 w 452438"/>
                  <a:gd name="connsiteY7" fmla="*/ 157464 h 184480"/>
                  <a:gd name="connsiteX8" fmla="*/ 198833 w 452438"/>
                  <a:gd name="connsiteY8" fmla="*/ 150184 h 184480"/>
                  <a:gd name="connsiteX9" fmla="*/ 222042 w 452438"/>
                  <a:gd name="connsiteY9" fmla="*/ 128144 h 184480"/>
                  <a:gd name="connsiteX10" fmla="*/ 91440 w 452438"/>
                  <a:gd name="connsiteY10" fmla="*/ 145580 h 184480"/>
                  <a:gd name="connsiteX0" fmla="*/ 152172 w 382568"/>
                  <a:gd name="connsiteY0" fmla="*/ 56336 h 184480"/>
                  <a:gd name="connsiteX1" fmla="*/ 128963 w 382568"/>
                  <a:gd name="connsiteY1" fmla="*/ 34296 h 184480"/>
                  <a:gd name="connsiteX2" fmla="*/ 136629 w 382568"/>
                  <a:gd name="connsiteY2" fmla="*/ 27017 h 184480"/>
                  <a:gd name="connsiteX3" fmla="*/ 238500 w 382568"/>
                  <a:gd name="connsiteY3" fmla="*/ 0 h 184480"/>
                  <a:gd name="connsiteX4" fmla="*/ 382568 w 382568"/>
                  <a:gd name="connsiteY4" fmla="*/ 92240 h 184480"/>
                  <a:gd name="connsiteX5" fmla="*/ 238500 w 382568"/>
                  <a:gd name="connsiteY5" fmla="*/ 184480 h 184480"/>
                  <a:gd name="connsiteX6" fmla="*/ 136629 w 382568"/>
                  <a:gd name="connsiteY6" fmla="*/ 157464 h 184480"/>
                  <a:gd name="connsiteX7" fmla="*/ 128963 w 382568"/>
                  <a:gd name="connsiteY7" fmla="*/ 150184 h 184480"/>
                  <a:gd name="connsiteX8" fmla="*/ 152172 w 382568"/>
                  <a:gd name="connsiteY8" fmla="*/ 128144 h 184480"/>
                  <a:gd name="connsiteX9" fmla="*/ 21570 w 382568"/>
                  <a:gd name="connsiteY9" fmla="*/ 145580 h 184480"/>
                  <a:gd name="connsiteX0" fmla="*/ 128963 w 382568"/>
                  <a:gd name="connsiteY0" fmla="*/ 34296 h 184480"/>
                  <a:gd name="connsiteX1" fmla="*/ 136629 w 382568"/>
                  <a:gd name="connsiteY1" fmla="*/ 27017 h 184480"/>
                  <a:gd name="connsiteX2" fmla="*/ 238500 w 382568"/>
                  <a:gd name="connsiteY2" fmla="*/ 0 h 184480"/>
                  <a:gd name="connsiteX3" fmla="*/ 382568 w 382568"/>
                  <a:gd name="connsiteY3" fmla="*/ 92240 h 184480"/>
                  <a:gd name="connsiteX4" fmla="*/ 238500 w 382568"/>
                  <a:gd name="connsiteY4" fmla="*/ 184480 h 184480"/>
                  <a:gd name="connsiteX5" fmla="*/ 136629 w 382568"/>
                  <a:gd name="connsiteY5" fmla="*/ 157464 h 184480"/>
                  <a:gd name="connsiteX6" fmla="*/ 128963 w 382568"/>
                  <a:gd name="connsiteY6" fmla="*/ 150184 h 184480"/>
                  <a:gd name="connsiteX7" fmla="*/ 152172 w 382568"/>
                  <a:gd name="connsiteY7" fmla="*/ 128144 h 184480"/>
                  <a:gd name="connsiteX8" fmla="*/ 21570 w 382568"/>
                  <a:gd name="connsiteY8" fmla="*/ 145580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  <a:gd name="connsiteX7" fmla="*/ 23209 w 253605"/>
                  <a:gd name="connsiteY7" fmla="*/ 128144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605" h="184480">
                    <a:moveTo>
                      <a:pt x="0" y="34296"/>
                    </a:moveTo>
                    <a:lnTo>
                      <a:pt x="7666" y="27017"/>
                    </a:lnTo>
                    <a:cubicBezTo>
                      <a:pt x="33737" y="10325"/>
                      <a:pt x="69754" y="0"/>
                      <a:pt x="109537" y="0"/>
                    </a:cubicBezTo>
                    <a:cubicBezTo>
                      <a:pt x="189104" y="0"/>
                      <a:pt x="253605" y="41297"/>
                      <a:pt x="253605" y="92240"/>
                    </a:cubicBezTo>
                    <a:cubicBezTo>
                      <a:pt x="253605" y="143183"/>
                      <a:pt x="189104" y="184480"/>
                      <a:pt x="109537" y="184480"/>
                    </a:cubicBezTo>
                    <a:cubicBezTo>
                      <a:pt x="69754" y="184480"/>
                      <a:pt x="33737" y="174156"/>
                      <a:pt x="7666" y="157464"/>
                    </a:cubicBezTo>
                    <a:lnTo>
                      <a:pt x="0" y="150184"/>
                    </a:lnTo>
                  </a:path>
                </a:pathLst>
              </a:custGeom>
              <a:solidFill>
                <a:srgbClr val="008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6CCE8795-A15F-4F0D-85BA-3813D9A80DF1}"/>
                  </a:ext>
                </a:extLst>
              </p:cNvPr>
              <p:cNvSpPr/>
              <p:nvPr/>
            </p:nvSpPr>
            <p:spPr>
              <a:xfrm>
                <a:off x="5122874" y="4861384"/>
                <a:ext cx="147020" cy="141618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95631CD6-6846-40DB-B905-E9FA0FA1F382}"/>
                  </a:ext>
                </a:extLst>
              </p:cNvPr>
              <p:cNvSpPr/>
              <p:nvPr/>
            </p:nvSpPr>
            <p:spPr>
              <a:xfrm>
                <a:off x="5159560" y="4896722"/>
                <a:ext cx="73648" cy="7094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2" name="月 161">
              <a:extLst>
                <a:ext uri="{FF2B5EF4-FFF2-40B4-BE49-F238E27FC236}">
                  <a16:creationId xmlns:a16="http://schemas.microsoft.com/office/drawing/2014/main" id="{0EC6CA79-04EC-4A07-8B89-97EAC8B0EBBD}"/>
                </a:ext>
              </a:extLst>
            </p:cNvPr>
            <p:cNvSpPr/>
            <p:nvPr/>
          </p:nvSpPr>
          <p:spPr>
            <a:xfrm rot="10800000">
              <a:off x="5500846" y="4722641"/>
              <a:ext cx="148402" cy="574672"/>
            </a:xfrm>
            <a:prstGeom prst="moon">
              <a:avLst>
                <a:gd name="adj" fmla="val 2896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2A2CC404-E04E-44D0-9388-C35C5D20B4E5}"/>
              </a:ext>
            </a:extLst>
          </p:cNvPr>
          <p:cNvGrpSpPr/>
          <p:nvPr/>
        </p:nvGrpSpPr>
        <p:grpSpPr>
          <a:xfrm>
            <a:off x="3738878" y="3852930"/>
            <a:ext cx="2461252" cy="2461252"/>
            <a:chOff x="3738878" y="949710"/>
            <a:chExt cx="2461252" cy="2461252"/>
          </a:xfrm>
        </p:grpSpPr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8284AE67-6656-49DA-A503-1546D61EE290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AB06BF77-2E7E-453D-9D08-C418BCC9789E}"/>
                </a:ext>
              </a:extLst>
            </p:cNvPr>
            <p:cNvGrpSpPr/>
            <p:nvPr/>
          </p:nvGrpSpPr>
          <p:grpSpPr>
            <a:xfrm>
              <a:off x="4491396" y="1192421"/>
              <a:ext cx="1113560" cy="516670"/>
              <a:chOff x="4935405" y="4391022"/>
              <a:chExt cx="2623475" cy="1194207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EEDC3C0C-49CF-4DC2-92DC-14E97EB25010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D6559BB-75C1-42E5-90ED-4161EC5039DC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9D125B9E-26AD-41FD-81BE-002C868582E9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月 278">
                  <a:extLst>
                    <a:ext uri="{FF2B5EF4-FFF2-40B4-BE49-F238E27FC236}">
                      <a16:creationId xmlns:a16="http://schemas.microsoft.com/office/drawing/2014/main" id="{C63FA285-06BC-4C98-85BE-A488F9F85AEA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4" name="月 233">
                  <a:extLst>
                    <a:ext uri="{FF2B5EF4-FFF2-40B4-BE49-F238E27FC236}">
                      <a16:creationId xmlns:a16="http://schemas.microsoft.com/office/drawing/2014/main" id="{A36D66BB-8B7C-4782-911C-0462C07073D7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月 204">
                  <a:extLst>
                    <a:ext uri="{FF2B5EF4-FFF2-40B4-BE49-F238E27FC236}">
                      <a16:creationId xmlns:a16="http://schemas.microsoft.com/office/drawing/2014/main" id="{2DDB98C8-6937-4139-B85E-67AE43D53617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EA0E6208-2F80-4E50-8779-83920B72A971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AD0CE07-10B6-4A14-B221-94ACF8DF6950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233497BA-9DCD-4DA4-8CB5-768F7C1D7700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B0EE73C1-58E6-4418-B0A1-A7E5C6B38CEC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90DB292D-B0B0-491A-AD5B-AFBBF4BC375A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1516F335-38C3-42FE-A87F-A42A72663625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92E09AB9-7DD2-4EC3-A58E-64318624B9E1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782AF484-EFB8-4B60-9042-DD8838B534ED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E03EB4AF-7D77-492B-96CB-62ED9C03EBCB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A1758531-E7DF-4BCF-877D-2DB10764C38A}"/>
                </a:ext>
              </a:extLst>
            </p:cNvPr>
            <p:cNvGrpSpPr/>
            <p:nvPr/>
          </p:nvGrpSpPr>
          <p:grpSpPr>
            <a:xfrm>
              <a:off x="3870574" y="1745135"/>
              <a:ext cx="1400790" cy="649939"/>
              <a:chOff x="4935405" y="4391022"/>
              <a:chExt cx="2623475" cy="1194207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2514F09-1142-4CCB-8005-E97F5272418B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88EEADEB-4ED5-40F6-B0ED-24BB3F940147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217" name="月 216">
                  <a:extLst>
                    <a:ext uri="{FF2B5EF4-FFF2-40B4-BE49-F238E27FC236}">
                      <a16:creationId xmlns:a16="http://schemas.microsoft.com/office/drawing/2014/main" id="{DB727813-2B05-4863-A235-9413022CAB40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月 278">
                  <a:extLst>
                    <a:ext uri="{FF2B5EF4-FFF2-40B4-BE49-F238E27FC236}">
                      <a16:creationId xmlns:a16="http://schemas.microsoft.com/office/drawing/2014/main" id="{4222EC58-AC4B-4C47-98FE-349C32AF74F5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9" name="月 218">
                  <a:extLst>
                    <a:ext uri="{FF2B5EF4-FFF2-40B4-BE49-F238E27FC236}">
                      <a16:creationId xmlns:a16="http://schemas.microsoft.com/office/drawing/2014/main" id="{52F62F4E-67EA-444C-8BD7-4E850867385F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月 204">
                  <a:extLst>
                    <a:ext uri="{FF2B5EF4-FFF2-40B4-BE49-F238E27FC236}">
                      <a16:creationId xmlns:a16="http://schemas.microsoft.com/office/drawing/2014/main" id="{444D28F3-218D-4014-8B85-4AD532145C95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92EA7BD9-DC27-4BB1-B65C-18F0941687F5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55BFB7A7-53DF-4BCB-BF39-67B8483DBC13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11D787B7-09AD-4162-ACAE-3B5F8B06950C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170BFC61-CC0F-4FB7-8C72-0DAF25FF0FE5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11F9FB48-5820-4430-809A-7189ACE48102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D334F368-A8D0-4FC9-B0E3-2CC7F65DC86B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C1C4473E-9F01-4B62-A1C1-B3665E05079C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CFB2095E-80EF-46CA-9EFE-9D0D495D2E6E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月 212">
                <a:extLst>
                  <a:ext uri="{FF2B5EF4-FFF2-40B4-BE49-F238E27FC236}">
                    <a16:creationId xmlns:a16="http://schemas.microsoft.com/office/drawing/2014/main" id="{FFD1EAE8-5883-4431-9186-E3C562D387B8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96C26023-29D5-4BA3-9820-723DAA95FF20}"/>
                </a:ext>
              </a:extLst>
            </p:cNvPr>
            <p:cNvGrpSpPr/>
            <p:nvPr/>
          </p:nvGrpSpPr>
          <p:grpSpPr>
            <a:xfrm>
              <a:off x="5068898" y="2298399"/>
              <a:ext cx="927477" cy="430331"/>
              <a:chOff x="4935405" y="4391022"/>
              <a:chExt cx="2623475" cy="1194207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73BF2BA6-AB55-4F07-92CF-D2F62325C5F1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06DDBABF-12C4-4C25-9B35-E1C4C2D87639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202" name="月 201">
                  <a:extLst>
                    <a:ext uri="{FF2B5EF4-FFF2-40B4-BE49-F238E27FC236}">
                      <a16:creationId xmlns:a16="http://schemas.microsoft.com/office/drawing/2014/main" id="{754B5FA8-0034-470E-A8F7-2A1280FA6119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月 278">
                  <a:extLst>
                    <a:ext uri="{FF2B5EF4-FFF2-40B4-BE49-F238E27FC236}">
                      <a16:creationId xmlns:a16="http://schemas.microsoft.com/office/drawing/2014/main" id="{8D962F21-8E87-45D1-9EB0-280605D695DC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4" name="月 203">
                  <a:extLst>
                    <a:ext uri="{FF2B5EF4-FFF2-40B4-BE49-F238E27FC236}">
                      <a16:creationId xmlns:a16="http://schemas.microsoft.com/office/drawing/2014/main" id="{23B54866-669E-4AC9-B339-3DE50C79AE82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月 204">
                  <a:extLst>
                    <a:ext uri="{FF2B5EF4-FFF2-40B4-BE49-F238E27FC236}">
                      <a16:creationId xmlns:a16="http://schemas.microsoft.com/office/drawing/2014/main" id="{E5DF7204-C72A-4EAD-9F3E-31F50539823B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8FBCCF4-37D6-4D8C-A7D7-0EB2D8DDC052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D2FD2073-5BF6-40AD-9E96-B0BDB4CA34DC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A3355008-AF27-4D1A-B2E9-C05207FB649E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5C0069C8-0ECA-42B6-B947-93474697416E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DEBA67A8-6137-4FEF-939D-2CB4B3FA0677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004A5139-8C42-483E-A30E-17FC10DFDBF3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37A9EBB2-6878-47FB-AD4A-C6F7E35B8C30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A0B27C01-A24F-43A1-821C-C55E9071AFD3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8" name="月 197">
                <a:extLst>
                  <a:ext uri="{FF2B5EF4-FFF2-40B4-BE49-F238E27FC236}">
                    <a16:creationId xmlns:a16="http://schemas.microsoft.com/office/drawing/2014/main" id="{CB4A36FB-35B0-47DA-ADC6-3550E626A12B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58DF74FF-5BB7-4A0E-8363-E4644FA2C4B6}"/>
                </a:ext>
              </a:extLst>
            </p:cNvPr>
            <p:cNvGrpSpPr/>
            <p:nvPr/>
          </p:nvGrpSpPr>
          <p:grpSpPr>
            <a:xfrm>
              <a:off x="4254511" y="2704806"/>
              <a:ext cx="1088273" cy="504937"/>
              <a:chOff x="4935405" y="4391022"/>
              <a:chExt cx="2623475" cy="1194207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AF8D2716-4FBF-4C99-9EF4-83B43EB44CAD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51A0FE7F-6501-40DC-B166-1AC49B3D00BA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691F91E0-098B-4305-A488-D5D9B9CBFA6E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月 278">
                  <a:extLst>
                    <a:ext uri="{FF2B5EF4-FFF2-40B4-BE49-F238E27FC236}">
                      <a16:creationId xmlns:a16="http://schemas.microsoft.com/office/drawing/2014/main" id="{4D8BF467-3B02-4E8B-929F-2E7B35E10475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9" name="月 188">
                  <a:extLst>
                    <a:ext uri="{FF2B5EF4-FFF2-40B4-BE49-F238E27FC236}">
                      <a16:creationId xmlns:a16="http://schemas.microsoft.com/office/drawing/2014/main" id="{7C070FFE-55E8-40EA-AE35-DCE6FAD32B7C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月 204">
                  <a:extLst>
                    <a:ext uri="{FF2B5EF4-FFF2-40B4-BE49-F238E27FC236}">
                      <a16:creationId xmlns:a16="http://schemas.microsoft.com/office/drawing/2014/main" id="{E96D477C-B094-49E7-9E19-4CF6E1CDDDEC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60E465E4-26E8-4EC9-9EEB-311E37DC7409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51AA9F4D-710F-429E-BC6D-8F63CAABD937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DC8EDC3D-D29A-47C3-B541-63565A876124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EBAD93EA-1404-4832-A523-FCC64693E7B0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CB5CFE94-1593-49AC-A48D-B43C3F2E7B64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86C5CF1-E5C7-44DB-9226-EB9515132B58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8CEF0794-F585-4CF6-A903-42EAD6381735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3498A328-A8E1-4AC3-A227-3BB94B93B4EB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1542059D-E6B2-4B11-ABE7-C3C6301D8C97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pptxg65_ブリのイラスト</dc:title>
  <dc:subject>pptxg65_ブリのイラスト</dc:subject>
  <dc:creator>でじけろお</dc:creator>
  <cp:revision>1</cp:revision>
  <dcterms:created xsi:type="dcterms:W3CDTF">2018-05-20T00:31:01Z</dcterms:created>
  <dcterms:modified xsi:type="dcterms:W3CDTF">2021-02-28T07:47:46Z</dcterms:modified>
  <cp:version>1</cp:version>
</cp:coreProperties>
</file>