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6C0C63-3F01-4612-8E57-12C4F209BDAB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西洋梨／ラフランス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C873767-D9C9-4203-8938-386C01B63138}"/>
              </a:ext>
            </a:extLst>
          </p:cNvPr>
          <p:cNvGrpSpPr/>
          <p:nvPr/>
        </p:nvGrpSpPr>
        <p:grpSpPr>
          <a:xfrm>
            <a:off x="3819842" y="1114757"/>
            <a:ext cx="2339253" cy="2107539"/>
            <a:chOff x="3476444" y="1859220"/>
            <a:chExt cx="3218193" cy="289941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0C22480-E667-4B57-AA48-2BA396B25F34}"/>
                </a:ext>
              </a:extLst>
            </p:cNvPr>
            <p:cNvGrpSpPr/>
            <p:nvPr/>
          </p:nvGrpSpPr>
          <p:grpSpPr>
            <a:xfrm rot="814323">
              <a:off x="4114575" y="1859220"/>
              <a:ext cx="1743076" cy="2100264"/>
              <a:chOff x="914400" y="2667000"/>
              <a:chExt cx="1743076" cy="210026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B52E6C6E-0855-404B-A082-B8203A3B0EEF}"/>
                  </a:ext>
                </a:extLst>
              </p:cNvPr>
              <p:cNvGrpSpPr/>
              <p:nvPr/>
            </p:nvGrpSpPr>
            <p:grpSpPr>
              <a:xfrm>
                <a:off x="914400" y="2667000"/>
                <a:ext cx="1743076" cy="2100264"/>
                <a:chOff x="1724025" y="2667000"/>
                <a:chExt cx="1743076" cy="2100264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2CCB79EB-8E68-4A55-9FF9-2E8AF35C8FBB}"/>
                    </a:ext>
                  </a:extLst>
                </p:cNvPr>
                <p:cNvSpPr/>
                <p:nvPr/>
              </p:nvSpPr>
              <p:spPr>
                <a:xfrm rot="900000">
                  <a:off x="2552699" y="2667000"/>
                  <a:ext cx="157903" cy="357188"/>
                </a:xfrm>
                <a:custGeom>
                  <a:avLst/>
                  <a:gdLst>
                    <a:gd name="connsiteX0" fmla="*/ 52388 w 552453"/>
                    <a:gd name="connsiteY0" fmla="*/ 0 h 1249692"/>
                    <a:gd name="connsiteX1" fmla="*/ 323851 w 552453"/>
                    <a:gd name="connsiteY1" fmla="*/ 0 h 1249692"/>
                    <a:gd name="connsiteX2" fmla="*/ 376239 w 552453"/>
                    <a:gd name="connsiteY2" fmla="*/ 52388 h 1249692"/>
                    <a:gd name="connsiteX3" fmla="*/ 323851 w 552453"/>
                    <a:gd name="connsiteY3" fmla="*/ 104776 h 1249692"/>
                    <a:gd name="connsiteX4" fmla="*/ 322107 w 552453"/>
                    <a:gd name="connsiteY4" fmla="*/ 104776 h 1249692"/>
                    <a:gd name="connsiteX5" fmla="*/ 307145 w 552453"/>
                    <a:gd name="connsiteY5" fmla="*/ 339568 h 1249692"/>
                    <a:gd name="connsiteX6" fmla="*/ 552453 w 552453"/>
                    <a:gd name="connsiteY6" fmla="*/ 1249692 h 1249692"/>
                    <a:gd name="connsiteX7" fmla="*/ 20379 w 552453"/>
                    <a:gd name="connsiteY7" fmla="*/ 339568 h 1249692"/>
                    <a:gd name="connsiteX8" fmla="*/ 48293 w 552453"/>
                    <a:gd name="connsiteY8" fmla="*/ 103080 h 1249692"/>
                    <a:gd name="connsiteX9" fmla="*/ 15344 w 552453"/>
                    <a:gd name="connsiteY9" fmla="*/ 89432 h 1249692"/>
                    <a:gd name="connsiteX10" fmla="*/ 0 w 552453"/>
                    <a:gd name="connsiteY10" fmla="*/ 52388 h 1249692"/>
                    <a:gd name="connsiteX11" fmla="*/ 52388 w 552453"/>
                    <a:gd name="connsiteY11" fmla="*/ 0 h 1249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3" h="1249692">
                      <a:moveTo>
                        <a:pt x="52388" y="0"/>
                      </a:moveTo>
                      <a:lnTo>
                        <a:pt x="323851" y="0"/>
                      </a:lnTo>
                      <a:cubicBezTo>
                        <a:pt x="352784" y="0"/>
                        <a:pt x="376239" y="23455"/>
                        <a:pt x="376239" y="52388"/>
                      </a:cubicBezTo>
                      <a:cubicBezTo>
                        <a:pt x="376239" y="81321"/>
                        <a:pt x="352784" y="104776"/>
                        <a:pt x="323851" y="104776"/>
                      </a:cubicBezTo>
                      <a:lnTo>
                        <a:pt x="322107" y="104776"/>
                      </a:lnTo>
                      <a:lnTo>
                        <a:pt x="307145" y="339568"/>
                      </a:lnTo>
                      <a:cubicBezTo>
                        <a:pt x="307145" y="689717"/>
                        <a:pt x="396787" y="1022302"/>
                        <a:pt x="552453" y="1249692"/>
                      </a:cubicBezTo>
                      <a:cubicBezTo>
                        <a:pt x="258596" y="1249692"/>
                        <a:pt x="20379" y="842216"/>
                        <a:pt x="20379" y="339568"/>
                      </a:cubicBezTo>
                      <a:lnTo>
                        <a:pt x="48293" y="103080"/>
                      </a:lnTo>
                      <a:lnTo>
                        <a:pt x="15344" y="89432"/>
                      </a:lnTo>
                      <a:cubicBezTo>
                        <a:pt x="5864" y="79952"/>
                        <a:pt x="0" y="66855"/>
                        <a:pt x="0" y="52388"/>
                      </a:cubicBezTo>
                      <a:cubicBezTo>
                        <a:pt x="0" y="23455"/>
                        <a:pt x="23455" y="0"/>
                        <a:pt x="5238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B14B20B-1314-43E3-A8F8-6CB196F531B1}"/>
                    </a:ext>
                  </a:extLst>
                </p:cNvPr>
                <p:cNvSpPr/>
                <p:nvPr/>
              </p:nvSpPr>
              <p:spPr>
                <a:xfrm>
                  <a:off x="1724025" y="2882620"/>
                  <a:ext cx="1743076" cy="1884644"/>
                </a:xfrm>
                <a:custGeom>
                  <a:avLst/>
                  <a:gdLst>
                    <a:gd name="connsiteX0" fmla="*/ 752474 w 1743076"/>
                    <a:gd name="connsiteY0" fmla="*/ 0 h 1927377"/>
                    <a:gd name="connsiteX1" fmla="*/ 801472 w 1743076"/>
                    <a:gd name="connsiteY1" fmla="*/ 15280 h 1927377"/>
                    <a:gd name="connsiteX2" fmla="*/ 871538 w 1743076"/>
                    <a:gd name="connsiteY2" fmla="*/ 22375 h 1927377"/>
                    <a:gd name="connsiteX3" fmla="*/ 941604 w 1743076"/>
                    <a:gd name="connsiteY3" fmla="*/ 15280 h 1927377"/>
                    <a:gd name="connsiteX4" fmla="*/ 990601 w 1743076"/>
                    <a:gd name="connsiteY4" fmla="*/ 1 h 1927377"/>
                    <a:gd name="connsiteX5" fmla="*/ 1071225 w 1743076"/>
                    <a:gd name="connsiteY5" fmla="*/ 25171 h 1927377"/>
                    <a:gd name="connsiteX6" fmla="*/ 1490279 w 1743076"/>
                    <a:gd name="connsiteY6" fmla="*/ 539841 h 1927377"/>
                    <a:gd name="connsiteX7" fmla="*/ 1492812 w 1743076"/>
                    <a:gd name="connsiteY7" fmla="*/ 550894 h 1927377"/>
                    <a:gd name="connsiteX8" fmla="*/ 1594231 w 1743076"/>
                    <a:gd name="connsiteY8" fmla="*/ 665083 h 1927377"/>
                    <a:gd name="connsiteX9" fmla="*/ 1743076 w 1743076"/>
                    <a:gd name="connsiteY9" fmla="*/ 1117752 h 1927377"/>
                    <a:gd name="connsiteX10" fmla="*/ 871538 w 1743076"/>
                    <a:gd name="connsiteY10" fmla="*/ 1927377 h 1927377"/>
                    <a:gd name="connsiteX11" fmla="*/ 0 w 1743076"/>
                    <a:gd name="connsiteY11" fmla="*/ 1117752 h 1927377"/>
                    <a:gd name="connsiteX12" fmla="*/ 148845 w 1743076"/>
                    <a:gd name="connsiteY12" fmla="*/ 665083 h 1927377"/>
                    <a:gd name="connsiteX13" fmla="*/ 250261 w 1743076"/>
                    <a:gd name="connsiteY13" fmla="*/ 550897 h 1927377"/>
                    <a:gd name="connsiteX14" fmla="*/ 252795 w 1743076"/>
                    <a:gd name="connsiteY14" fmla="*/ 539841 h 1927377"/>
                    <a:gd name="connsiteX15" fmla="*/ 671850 w 1743076"/>
                    <a:gd name="connsiteY15" fmla="*/ 25171 h 1927377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38186 w 1743076"/>
                    <a:gd name="connsiteY0" fmla="*/ 7142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38186 w 1743076"/>
                    <a:gd name="connsiteY16" fmla="*/ 7142 h 1927376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81063 w 1743076"/>
                    <a:gd name="connsiteY2" fmla="*/ 31909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41361 w 1743076"/>
                    <a:gd name="connsiteY0" fmla="*/ 4659 h 1918543"/>
                    <a:gd name="connsiteX1" fmla="*/ 801472 w 1743076"/>
                    <a:gd name="connsiteY1" fmla="*/ 6446 h 1918543"/>
                    <a:gd name="connsiteX2" fmla="*/ 881063 w 1743076"/>
                    <a:gd name="connsiteY2" fmla="*/ 30210 h 1918543"/>
                    <a:gd name="connsiteX3" fmla="*/ 941604 w 1743076"/>
                    <a:gd name="connsiteY3" fmla="*/ 6446 h 1918543"/>
                    <a:gd name="connsiteX4" fmla="*/ 1004889 w 1743076"/>
                    <a:gd name="connsiteY4" fmla="*/ 692 h 1918543"/>
                    <a:gd name="connsiteX5" fmla="*/ 1071225 w 1743076"/>
                    <a:gd name="connsiteY5" fmla="*/ 16337 h 1918543"/>
                    <a:gd name="connsiteX6" fmla="*/ 1490279 w 1743076"/>
                    <a:gd name="connsiteY6" fmla="*/ 531007 h 1918543"/>
                    <a:gd name="connsiteX7" fmla="*/ 1492812 w 1743076"/>
                    <a:gd name="connsiteY7" fmla="*/ 542060 h 1918543"/>
                    <a:gd name="connsiteX8" fmla="*/ 1594231 w 1743076"/>
                    <a:gd name="connsiteY8" fmla="*/ 656249 h 1918543"/>
                    <a:gd name="connsiteX9" fmla="*/ 1743076 w 1743076"/>
                    <a:gd name="connsiteY9" fmla="*/ 1108918 h 1918543"/>
                    <a:gd name="connsiteX10" fmla="*/ 871538 w 1743076"/>
                    <a:gd name="connsiteY10" fmla="*/ 1918543 h 1918543"/>
                    <a:gd name="connsiteX11" fmla="*/ 0 w 1743076"/>
                    <a:gd name="connsiteY11" fmla="*/ 1108918 h 1918543"/>
                    <a:gd name="connsiteX12" fmla="*/ 148845 w 1743076"/>
                    <a:gd name="connsiteY12" fmla="*/ 656249 h 1918543"/>
                    <a:gd name="connsiteX13" fmla="*/ 250261 w 1743076"/>
                    <a:gd name="connsiteY13" fmla="*/ 542063 h 1918543"/>
                    <a:gd name="connsiteX14" fmla="*/ 252795 w 1743076"/>
                    <a:gd name="connsiteY14" fmla="*/ 531007 h 1918543"/>
                    <a:gd name="connsiteX15" fmla="*/ 671850 w 1743076"/>
                    <a:gd name="connsiteY15" fmla="*/ 16337 h 1918543"/>
                    <a:gd name="connsiteX16" fmla="*/ 741361 w 1743076"/>
                    <a:gd name="connsiteY16" fmla="*/ 4659 h 1918543"/>
                    <a:gd name="connsiteX0" fmla="*/ 741361 w 1743076"/>
                    <a:gd name="connsiteY0" fmla="*/ 3967 h 1917851"/>
                    <a:gd name="connsiteX1" fmla="*/ 801472 w 1743076"/>
                    <a:gd name="connsiteY1" fmla="*/ 5754 h 1917851"/>
                    <a:gd name="connsiteX2" fmla="*/ 881063 w 1743076"/>
                    <a:gd name="connsiteY2" fmla="*/ 29518 h 1917851"/>
                    <a:gd name="connsiteX3" fmla="*/ 1004889 w 1743076"/>
                    <a:gd name="connsiteY3" fmla="*/ 0 h 1917851"/>
                    <a:gd name="connsiteX4" fmla="*/ 1071225 w 1743076"/>
                    <a:gd name="connsiteY4" fmla="*/ 15645 h 1917851"/>
                    <a:gd name="connsiteX5" fmla="*/ 1490279 w 1743076"/>
                    <a:gd name="connsiteY5" fmla="*/ 530315 h 1917851"/>
                    <a:gd name="connsiteX6" fmla="*/ 1492812 w 1743076"/>
                    <a:gd name="connsiteY6" fmla="*/ 541368 h 1917851"/>
                    <a:gd name="connsiteX7" fmla="*/ 1594231 w 1743076"/>
                    <a:gd name="connsiteY7" fmla="*/ 655557 h 1917851"/>
                    <a:gd name="connsiteX8" fmla="*/ 1743076 w 1743076"/>
                    <a:gd name="connsiteY8" fmla="*/ 1108226 h 1917851"/>
                    <a:gd name="connsiteX9" fmla="*/ 871538 w 1743076"/>
                    <a:gd name="connsiteY9" fmla="*/ 1917851 h 1917851"/>
                    <a:gd name="connsiteX10" fmla="*/ 0 w 1743076"/>
                    <a:gd name="connsiteY10" fmla="*/ 1108226 h 1917851"/>
                    <a:gd name="connsiteX11" fmla="*/ 148845 w 1743076"/>
                    <a:gd name="connsiteY11" fmla="*/ 655557 h 1917851"/>
                    <a:gd name="connsiteX12" fmla="*/ 250261 w 1743076"/>
                    <a:gd name="connsiteY12" fmla="*/ 541371 h 1917851"/>
                    <a:gd name="connsiteX13" fmla="*/ 252795 w 1743076"/>
                    <a:gd name="connsiteY13" fmla="*/ 530315 h 1917851"/>
                    <a:gd name="connsiteX14" fmla="*/ 671850 w 1743076"/>
                    <a:gd name="connsiteY14" fmla="*/ 15645 h 1917851"/>
                    <a:gd name="connsiteX15" fmla="*/ 741361 w 1743076"/>
                    <a:gd name="connsiteY15" fmla="*/ 3967 h 1917851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1004889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995364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4 h 1917868"/>
                    <a:gd name="connsiteX1" fmla="*/ 801472 w 1743076"/>
                    <a:gd name="connsiteY1" fmla="*/ 5771 h 1917868"/>
                    <a:gd name="connsiteX2" fmla="*/ 881063 w 1743076"/>
                    <a:gd name="connsiteY2" fmla="*/ 29535 h 1917868"/>
                    <a:gd name="connsiteX3" fmla="*/ 995364 w 1743076"/>
                    <a:gd name="connsiteY3" fmla="*/ 17 h 1917868"/>
                    <a:gd name="connsiteX4" fmla="*/ 1071225 w 1743076"/>
                    <a:gd name="connsiteY4" fmla="*/ 15662 h 1917868"/>
                    <a:gd name="connsiteX5" fmla="*/ 1490279 w 1743076"/>
                    <a:gd name="connsiteY5" fmla="*/ 530332 h 1917868"/>
                    <a:gd name="connsiteX6" fmla="*/ 1492812 w 1743076"/>
                    <a:gd name="connsiteY6" fmla="*/ 541385 h 1917868"/>
                    <a:gd name="connsiteX7" fmla="*/ 1594231 w 1743076"/>
                    <a:gd name="connsiteY7" fmla="*/ 655574 h 1917868"/>
                    <a:gd name="connsiteX8" fmla="*/ 1743076 w 1743076"/>
                    <a:gd name="connsiteY8" fmla="*/ 1108243 h 1917868"/>
                    <a:gd name="connsiteX9" fmla="*/ 871538 w 1743076"/>
                    <a:gd name="connsiteY9" fmla="*/ 1917868 h 1917868"/>
                    <a:gd name="connsiteX10" fmla="*/ 0 w 1743076"/>
                    <a:gd name="connsiteY10" fmla="*/ 1108243 h 1917868"/>
                    <a:gd name="connsiteX11" fmla="*/ 148845 w 1743076"/>
                    <a:gd name="connsiteY11" fmla="*/ 655574 h 1917868"/>
                    <a:gd name="connsiteX12" fmla="*/ 250261 w 1743076"/>
                    <a:gd name="connsiteY12" fmla="*/ 541388 h 1917868"/>
                    <a:gd name="connsiteX13" fmla="*/ 252795 w 1743076"/>
                    <a:gd name="connsiteY13" fmla="*/ 530332 h 1917868"/>
                    <a:gd name="connsiteX14" fmla="*/ 671850 w 1743076"/>
                    <a:gd name="connsiteY14" fmla="*/ 15662 h 1917868"/>
                    <a:gd name="connsiteX15" fmla="*/ 741361 w 1743076"/>
                    <a:gd name="connsiteY15" fmla="*/ 3984 h 1917868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60411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60411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81076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3 h 1917868"/>
                    <a:gd name="connsiteX1" fmla="*/ 881063 w 1743076"/>
                    <a:gd name="connsiteY1" fmla="*/ 29535 h 1917868"/>
                    <a:gd name="connsiteX2" fmla="*/ 981076 w 1743076"/>
                    <a:gd name="connsiteY2" fmla="*/ 17 h 1917868"/>
                    <a:gd name="connsiteX3" fmla="*/ 1071225 w 1743076"/>
                    <a:gd name="connsiteY3" fmla="*/ 15662 h 1917868"/>
                    <a:gd name="connsiteX4" fmla="*/ 1490279 w 1743076"/>
                    <a:gd name="connsiteY4" fmla="*/ 530332 h 1917868"/>
                    <a:gd name="connsiteX5" fmla="*/ 1492812 w 1743076"/>
                    <a:gd name="connsiteY5" fmla="*/ 541385 h 1917868"/>
                    <a:gd name="connsiteX6" fmla="*/ 1594231 w 1743076"/>
                    <a:gd name="connsiteY6" fmla="*/ 655574 h 1917868"/>
                    <a:gd name="connsiteX7" fmla="*/ 1743076 w 1743076"/>
                    <a:gd name="connsiteY7" fmla="*/ 1108243 h 1917868"/>
                    <a:gd name="connsiteX8" fmla="*/ 871538 w 1743076"/>
                    <a:gd name="connsiteY8" fmla="*/ 1917868 h 1917868"/>
                    <a:gd name="connsiteX9" fmla="*/ 0 w 1743076"/>
                    <a:gd name="connsiteY9" fmla="*/ 1108243 h 1917868"/>
                    <a:gd name="connsiteX10" fmla="*/ 148845 w 1743076"/>
                    <a:gd name="connsiteY10" fmla="*/ 655574 h 1917868"/>
                    <a:gd name="connsiteX11" fmla="*/ 250261 w 1743076"/>
                    <a:gd name="connsiteY11" fmla="*/ 541388 h 1917868"/>
                    <a:gd name="connsiteX12" fmla="*/ 252795 w 1743076"/>
                    <a:gd name="connsiteY12" fmla="*/ 530332 h 1917868"/>
                    <a:gd name="connsiteX13" fmla="*/ 671850 w 1743076"/>
                    <a:gd name="connsiteY13" fmla="*/ 15662 h 1917868"/>
                    <a:gd name="connsiteX14" fmla="*/ 774699 w 1743076"/>
                    <a:gd name="connsiteY14" fmla="*/ 1603 h 1917868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0261 w 1743076"/>
                    <a:gd name="connsiteY11" fmla="*/ 541503 h 1917983"/>
                    <a:gd name="connsiteX12" fmla="*/ 252795 w 1743076"/>
                    <a:gd name="connsiteY12" fmla="*/ 530447 h 1917983"/>
                    <a:gd name="connsiteX13" fmla="*/ 671850 w 1743076"/>
                    <a:gd name="connsiteY13" fmla="*/ 15777 h 1917983"/>
                    <a:gd name="connsiteX14" fmla="*/ 774699 w 1743076"/>
                    <a:gd name="connsiteY14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2795 w 1743076"/>
                    <a:gd name="connsiteY11" fmla="*/ 530447 h 1917983"/>
                    <a:gd name="connsiteX12" fmla="*/ 671850 w 1743076"/>
                    <a:gd name="connsiteY12" fmla="*/ 15777 h 1917983"/>
                    <a:gd name="connsiteX13" fmla="*/ 774699 w 1743076"/>
                    <a:gd name="connsiteY13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594231 w 1743076"/>
                    <a:gd name="connsiteY5" fmla="*/ 655689 h 1917983"/>
                    <a:gd name="connsiteX6" fmla="*/ 1743076 w 1743076"/>
                    <a:gd name="connsiteY6" fmla="*/ 1108358 h 1917983"/>
                    <a:gd name="connsiteX7" fmla="*/ 871538 w 1743076"/>
                    <a:gd name="connsiteY7" fmla="*/ 1917983 h 1917983"/>
                    <a:gd name="connsiteX8" fmla="*/ 0 w 1743076"/>
                    <a:gd name="connsiteY8" fmla="*/ 1108358 h 1917983"/>
                    <a:gd name="connsiteX9" fmla="*/ 148845 w 1743076"/>
                    <a:gd name="connsiteY9" fmla="*/ 655689 h 1917983"/>
                    <a:gd name="connsiteX10" fmla="*/ 252795 w 1743076"/>
                    <a:gd name="connsiteY10" fmla="*/ 530447 h 1917983"/>
                    <a:gd name="connsiteX11" fmla="*/ 671850 w 1743076"/>
                    <a:gd name="connsiteY11" fmla="*/ 15777 h 1917983"/>
                    <a:gd name="connsiteX12" fmla="*/ 774699 w 1743076"/>
                    <a:gd name="connsiteY12" fmla="*/ 1718 h 1917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3076" h="1917983">
                      <a:moveTo>
                        <a:pt x="774699" y="1718"/>
                      </a:moveTo>
                      <a:cubicBezTo>
                        <a:pt x="809965" y="3236"/>
                        <a:pt x="834761" y="22770"/>
                        <a:pt x="883445" y="24887"/>
                      </a:cubicBezTo>
                      <a:cubicBezTo>
                        <a:pt x="932129" y="27004"/>
                        <a:pt x="949780" y="1650"/>
                        <a:pt x="981076" y="132"/>
                      </a:cubicBezTo>
                      <a:cubicBezTo>
                        <a:pt x="1012372" y="-1386"/>
                        <a:pt x="1049113" y="10562"/>
                        <a:pt x="1071225" y="15777"/>
                      </a:cubicBezTo>
                      <a:cubicBezTo>
                        <a:pt x="1260468" y="95510"/>
                        <a:pt x="1413823" y="285585"/>
                        <a:pt x="1490279" y="530447"/>
                      </a:cubicBezTo>
                      <a:lnTo>
                        <a:pt x="1594231" y="655689"/>
                      </a:lnTo>
                      <a:cubicBezTo>
                        <a:pt x="1688204" y="784906"/>
                        <a:pt x="1743076" y="940679"/>
                        <a:pt x="1743076" y="1108358"/>
                      </a:cubicBezTo>
                      <a:cubicBezTo>
                        <a:pt x="1743076" y="1555502"/>
                        <a:pt x="1352875" y="1917983"/>
                        <a:pt x="871538" y="1917983"/>
                      </a:cubicBezTo>
                      <a:cubicBezTo>
                        <a:pt x="390201" y="1917983"/>
                        <a:pt x="0" y="1555502"/>
                        <a:pt x="0" y="1108358"/>
                      </a:cubicBezTo>
                      <a:cubicBezTo>
                        <a:pt x="0" y="940679"/>
                        <a:pt x="54872" y="784906"/>
                        <a:pt x="148845" y="655689"/>
                      </a:cubicBezTo>
                      <a:lnTo>
                        <a:pt x="252795" y="530447"/>
                      </a:lnTo>
                      <a:cubicBezTo>
                        <a:pt x="329251" y="285585"/>
                        <a:pt x="482607" y="95510"/>
                        <a:pt x="671850" y="15777"/>
                      </a:cubicBezTo>
                      <a:cubicBezTo>
                        <a:pt x="698725" y="7387"/>
                        <a:pt x="739433" y="200"/>
                        <a:pt x="774699" y="17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CC33"/>
                    </a:gs>
                    <a:gs pos="30000">
                      <a:srgbClr val="FFFF0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624E595-AC20-4215-8460-7414B037F776}"/>
                  </a:ext>
                </a:extLst>
              </p:cNvPr>
              <p:cNvSpPr/>
              <p:nvPr/>
            </p:nvSpPr>
            <p:spPr>
              <a:xfrm>
                <a:off x="1396951" y="3802179"/>
                <a:ext cx="1260525" cy="965085"/>
              </a:xfrm>
              <a:custGeom>
                <a:avLst/>
                <a:gdLst>
                  <a:gd name="connsiteX0" fmla="*/ 1238269 w 1260525"/>
                  <a:gd name="connsiteY0" fmla="*/ 0 h 965085"/>
                  <a:gd name="connsiteX1" fmla="*/ 1250483 w 1260525"/>
                  <a:gd name="connsiteY1" fmla="*/ 48378 h 965085"/>
                  <a:gd name="connsiteX2" fmla="*/ 1260525 w 1260525"/>
                  <a:gd name="connsiteY2" fmla="*/ 169533 h 965085"/>
                  <a:gd name="connsiteX3" fmla="*/ 388987 w 1260525"/>
                  <a:gd name="connsiteY3" fmla="*/ 965085 h 965085"/>
                  <a:gd name="connsiteX4" fmla="*/ 49745 w 1260525"/>
                  <a:gd name="connsiteY4" fmla="*/ 902567 h 965085"/>
                  <a:gd name="connsiteX5" fmla="*/ 0 w 1260525"/>
                  <a:gd name="connsiteY5" fmla="*/ 877920 h 965085"/>
                  <a:gd name="connsiteX6" fmla="*/ 6304 w 1260525"/>
                  <a:gd name="connsiteY6" fmla="*/ 878798 h 965085"/>
                  <a:gd name="connsiteX7" fmla="*/ 121762 w 1260525"/>
                  <a:gd name="connsiteY7" fmla="*/ 884120 h 965085"/>
                  <a:gd name="connsiteX8" fmla="*/ 1228057 w 1260525"/>
                  <a:gd name="connsiteY8" fmla="*/ 61076 h 9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0525" h="965085">
                    <a:moveTo>
                      <a:pt x="1238269" y="0"/>
                    </a:moveTo>
                    <a:lnTo>
                      <a:pt x="1250483" y="48378"/>
                    </a:lnTo>
                    <a:cubicBezTo>
                      <a:pt x="1257096" y="87882"/>
                      <a:pt x="1260525" y="128342"/>
                      <a:pt x="1260525" y="169533"/>
                    </a:cubicBezTo>
                    <a:cubicBezTo>
                      <a:pt x="1260525" y="608905"/>
                      <a:pt x="870324" y="965085"/>
                      <a:pt x="388987" y="965085"/>
                    </a:cubicBezTo>
                    <a:cubicBezTo>
                      <a:pt x="268653" y="965085"/>
                      <a:pt x="154015" y="942824"/>
                      <a:pt x="49745" y="902567"/>
                    </a:cubicBezTo>
                    <a:lnTo>
                      <a:pt x="0" y="877920"/>
                    </a:lnTo>
                    <a:lnTo>
                      <a:pt x="6304" y="878798"/>
                    </a:lnTo>
                    <a:cubicBezTo>
                      <a:pt x="44265" y="882318"/>
                      <a:pt x="82783" y="884120"/>
                      <a:pt x="121762" y="884120"/>
                    </a:cubicBezTo>
                    <a:cubicBezTo>
                      <a:pt x="667465" y="884120"/>
                      <a:pt x="1122760" y="530787"/>
                      <a:pt x="1228057" y="6107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56E8C05-8C7A-4E53-AA69-3B9AD1600A8E}"/>
                  </a:ext>
                </a:extLst>
              </p:cNvPr>
              <p:cNvSpPr/>
              <p:nvPr/>
            </p:nvSpPr>
            <p:spPr>
              <a:xfrm>
                <a:off x="2070716" y="3055821"/>
                <a:ext cx="205494" cy="268948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5FB6DD2-1102-4865-B9D2-6EAD3E89286E}"/>
                  </a:ext>
                </a:extLst>
              </p:cNvPr>
              <p:cNvSpPr/>
              <p:nvPr/>
            </p:nvSpPr>
            <p:spPr>
              <a:xfrm>
                <a:off x="1037552" y="2988177"/>
                <a:ext cx="1496771" cy="1689827"/>
              </a:xfrm>
              <a:custGeom>
                <a:avLst/>
                <a:gdLst>
                  <a:gd name="connsiteX0" fmla="*/ 740796 w 1496771"/>
                  <a:gd name="connsiteY0" fmla="*/ 1647474 h 1689827"/>
                  <a:gd name="connsiteX1" fmla="*/ 761972 w 1496771"/>
                  <a:gd name="connsiteY1" fmla="*/ 1668650 h 1689827"/>
                  <a:gd name="connsiteX2" fmla="*/ 740796 w 1496771"/>
                  <a:gd name="connsiteY2" fmla="*/ 1689827 h 1689827"/>
                  <a:gd name="connsiteX3" fmla="*/ 719620 w 1496771"/>
                  <a:gd name="connsiteY3" fmla="*/ 1668650 h 1689827"/>
                  <a:gd name="connsiteX4" fmla="*/ 740796 w 1496771"/>
                  <a:gd name="connsiteY4" fmla="*/ 1647474 h 1689827"/>
                  <a:gd name="connsiteX5" fmla="*/ 1206663 w 1496771"/>
                  <a:gd name="connsiteY5" fmla="*/ 1643239 h 1689827"/>
                  <a:gd name="connsiteX6" fmla="*/ 1213974 w 1496771"/>
                  <a:gd name="connsiteY6" fmla="*/ 1646267 h 1689827"/>
                  <a:gd name="connsiteX7" fmla="*/ 1187590 w 1496771"/>
                  <a:gd name="connsiteY7" fmla="*/ 1659339 h 1689827"/>
                  <a:gd name="connsiteX8" fmla="*/ 1191689 w 1496771"/>
                  <a:gd name="connsiteY8" fmla="*/ 1649441 h 1689827"/>
                  <a:gd name="connsiteX9" fmla="*/ 1206663 w 1496771"/>
                  <a:gd name="connsiteY9" fmla="*/ 1643239 h 1689827"/>
                  <a:gd name="connsiteX10" fmla="*/ 165172 w 1496771"/>
                  <a:gd name="connsiteY10" fmla="*/ 1528890 h 1689827"/>
                  <a:gd name="connsiteX11" fmla="*/ 186348 w 1496771"/>
                  <a:gd name="connsiteY11" fmla="*/ 1550066 h 1689827"/>
                  <a:gd name="connsiteX12" fmla="*/ 165172 w 1496771"/>
                  <a:gd name="connsiteY12" fmla="*/ 1571243 h 1689827"/>
                  <a:gd name="connsiteX13" fmla="*/ 143996 w 1496771"/>
                  <a:gd name="connsiteY13" fmla="*/ 1550066 h 1689827"/>
                  <a:gd name="connsiteX14" fmla="*/ 165172 w 1496771"/>
                  <a:gd name="connsiteY14" fmla="*/ 1528890 h 1689827"/>
                  <a:gd name="connsiteX15" fmla="*/ 499392 w 1496771"/>
                  <a:gd name="connsiteY15" fmla="*/ 1507714 h 1689827"/>
                  <a:gd name="connsiteX16" fmla="*/ 520568 w 1496771"/>
                  <a:gd name="connsiteY16" fmla="*/ 1528890 h 1689827"/>
                  <a:gd name="connsiteX17" fmla="*/ 499392 w 1496771"/>
                  <a:gd name="connsiteY17" fmla="*/ 1550066 h 1689827"/>
                  <a:gd name="connsiteX18" fmla="*/ 478216 w 1496771"/>
                  <a:gd name="connsiteY18" fmla="*/ 1528890 h 1689827"/>
                  <a:gd name="connsiteX19" fmla="*/ 499392 w 1496771"/>
                  <a:gd name="connsiteY19" fmla="*/ 1507714 h 1689827"/>
                  <a:gd name="connsiteX20" fmla="*/ 965259 w 1496771"/>
                  <a:gd name="connsiteY20" fmla="*/ 1503479 h 1689827"/>
                  <a:gd name="connsiteX21" fmla="*/ 986435 w 1496771"/>
                  <a:gd name="connsiteY21" fmla="*/ 1524655 h 1689827"/>
                  <a:gd name="connsiteX22" fmla="*/ 965259 w 1496771"/>
                  <a:gd name="connsiteY22" fmla="*/ 1545831 h 1689827"/>
                  <a:gd name="connsiteX23" fmla="*/ 944083 w 1496771"/>
                  <a:gd name="connsiteY23" fmla="*/ 1524655 h 1689827"/>
                  <a:gd name="connsiteX24" fmla="*/ 965259 w 1496771"/>
                  <a:gd name="connsiteY24" fmla="*/ 1503479 h 1689827"/>
                  <a:gd name="connsiteX25" fmla="*/ 728448 w 1496771"/>
                  <a:gd name="connsiteY25" fmla="*/ 1376425 h 1689827"/>
                  <a:gd name="connsiteX26" fmla="*/ 749624 w 1496771"/>
                  <a:gd name="connsiteY26" fmla="*/ 1397601 h 1689827"/>
                  <a:gd name="connsiteX27" fmla="*/ 728448 w 1496771"/>
                  <a:gd name="connsiteY27" fmla="*/ 1418777 h 1689827"/>
                  <a:gd name="connsiteX28" fmla="*/ 707271 w 1496771"/>
                  <a:gd name="connsiteY28" fmla="*/ 1397601 h 1689827"/>
                  <a:gd name="connsiteX29" fmla="*/ 728448 w 1496771"/>
                  <a:gd name="connsiteY29" fmla="*/ 1376425 h 1689827"/>
                  <a:gd name="connsiteX30" fmla="*/ 1422655 w 1496771"/>
                  <a:gd name="connsiteY30" fmla="*/ 1359484 h 1689827"/>
                  <a:gd name="connsiteX31" fmla="*/ 1443832 w 1496771"/>
                  <a:gd name="connsiteY31" fmla="*/ 1380660 h 1689827"/>
                  <a:gd name="connsiteX32" fmla="*/ 1422655 w 1496771"/>
                  <a:gd name="connsiteY32" fmla="*/ 1401836 h 1689827"/>
                  <a:gd name="connsiteX33" fmla="*/ 1401479 w 1496771"/>
                  <a:gd name="connsiteY33" fmla="*/ 1380660 h 1689827"/>
                  <a:gd name="connsiteX34" fmla="*/ 1422655 w 1496771"/>
                  <a:gd name="connsiteY34" fmla="*/ 1359484 h 1689827"/>
                  <a:gd name="connsiteX35" fmla="*/ 279521 w 1496771"/>
                  <a:gd name="connsiteY35" fmla="*/ 1262076 h 1689827"/>
                  <a:gd name="connsiteX36" fmla="*/ 300698 w 1496771"/>
                  <a:gd name="connsiteY36" fmla="*/ 1283252 h 1689827"/>
                  <a:gd name="connsiteX37" fmla="*/ 279521 w 1496771"/>
                  <a:gd name="connsiteY37" fmla="*/ 1304428 h 1689827"/>
                  <a:gd name="connsiteX38" fmla="*/ 258345 w 1496771"/>
                  <a:gd name="connsiteY38" fmla="*/ 1283252 h 1689827"/>
                  <a:gd name="connsiteX39" fmla="*/ 279521 w 1496771"/>
                  <a:gd name="connsiteY39" fmla="*/ 1262076 h 1689827"/>
                  <a:gd name="connsiteX40" fmla="*/ 1181252 w 1496771"/>
                  <a:gd name="connsiteY40" fmla="*/ 1219724 h 1689827"/>
                  <a:gd name="connsiteX41" fmla="*/ 1202428 w 1496771"/>
                  <a:gd name="connsiteY41" fmla="*/ 1240900 h 1689827"/>
                  <a:gd name="connsiteX42" fmla="*/ 1181252 w 1496771"/>
                  <a:gd name="connsiteY42" fmla="*/ 1262076 h 1689827"/>
                  <a:gd name="connsiteX43" fmla="*/ 1160075 w 1496771"/>
                  <a:gd name="connsiteY43" fmla="*/ 1240900 h 1689827"/>
                  <a:gd name="connsiteX44" fmla="*/ 1181252 w 1496771"/>
                  <a:gd name="connsiteY44" fmla="*/ 1219724 h 1689827"/>
                  <a:gd name="connsiteX45" fmla="*/ 575982 w 1496771"/>
                  <a:gd name="connsiteY45" fmla="*/ 1181608 h 1689827"/>
                  <a:gd name="connsiteX46" fmla="*/ 597158 w 1496771"/>
                  <a:gd name="connsiteY46" fmla="*/ 1202784 h 1689827"/>
                  <a:gd name="connsiteX47" fmla="*/ 575982 w 1496771"/>
                  <a:gd name="connsiteY47" fmla="*/ 1223960 h 1689827"/>
                  <a:gd name="connsiteX48" fmla="*/ 554805 w 1496771"/>
                  <a:gd name="connsiteY48" fmla="*/ 1202784 h 1689827"/>
                  <a:gd name="connsiteX49" fmla="*/ 575982 w 1496771"/>
                  <a:gd name="connsiteY49" fmla="*/ 1181608 h 1689827"/>
                  <a:gd name="connsiteX50" fmla="*/ 882673 w 1496771"/>
                  <a:gd name="connsiteY50" fmla="*/ 1143491 h 1689827"/>
                  <a:gd name="connsiteX51" fmla="*/ 903849 w 1496771"/>
                  <a:gd name="connsiteY51" fmla="*/ 1164667 h 1689827"/>
                  <a:gd name="connsiteX52" fmla="*/ 882673 w 1496771"/>
                  <a:gd name="connsiteY52" fmla="*/ 1185844 h 1689827"/>
                  <a:gd name="connsiteX53" fmla="*/ 861497 w 1496771"/>
                  <a:gd name="connsiteY53" fmla="*/ 1164667 h 1689827"/>
                  <a:gd name="connsiteX54" fmla="*/ 882673 w 1496771"/>
                  <a:gd name="connsiteY54" fmla="*/ 1143491 h 1689827"/>
                  <a:gd name="connsiteX55" fmla="*/ 21177 w 1496771"/>
                  <a:gd name="connsiteY55" fmla="*/ 1041847 h 1689827"/>
                  <a:gd name="connsiteX56" fmla="*/ 42353 w 1496771"/>
                  <a:gd name="connsiteY56" fmla="*/ 1063024 h 1689827"/>
                  <a:gd name="connsiteX57" fmla="*/ 21177 w 1496771"/>
                  <a:gd name="connsiteY57" fmla="*/ 1084200 h 1689827"/>
                  <a:gd name="connsiteX58" fmla="*/ 0 w 1496771"/>
                  <a:gd name="connsiteY58" fmla="*/ 1063024 h 1689827"/>
                  <a:gd name="connsiteX59" fmla="*/ 21177 w 1496771"/>
                  <a:gd name="connsiteY59" fmla="*/ 1041847 h 1689827"/>
                  <a:gd name="connsiteX60" fmla="*/ 334221 w 1496771"/>
                  <a:gd name="connsiteY60" fmla="*/ 914793 h 1689827"/>
                  <a:gd name="connsiteX61" fmla="*/ 355398 w 1496771"/>
                  <a:gd name="connsiteY61" fmla="*/ 935969 h 1689827"/>
                  <a:gd name="connsiteX62" fmla="*/ 334221 w 1496771"/>
                  <a:gd name="connsiteY62" fmla="*/ 957145 h 1689827"/>
                  <a:gd name="connsiteX63" fmla="*/ 313045 w 1496771"/>
                  <a:gd name="connsiteY63" fmla="*/ 935969 h 1689827"/>
                  <a:gd name="connsiteX64" fmla="*/ 334221 w 1496771"/>
                  <a:gd name="connsiteY64" fmla="*/ 914793 h 1689827"/>
                  <a:gd name="connsiteX65" fmla="*/ 842439 w 1496771"/>
                  <a:gd name="connsiteY65" fmla="*/ 889382 h 1689827"/>
                  <a:gd name="connsiteX66" fmla="*/ 863616 w 1496771"/>
                  <a:gd name="connsiteY66" fmla="*/ 910558 h 1689827"/>
                  <a:gd name="connsiteX67" fmla="*/ 842439 w 1496771"/>
                  <a:gd name="connsiteY67" fmla="*/ 931734 h 1689827"/>
                  <a:gd name="connsiteX68" fmla="*/ 821263 w 1496771"/>
                  <a:gd name="connsiteY68" fmla="*/ 910558 h 1689827"/>
                  <a:gd name="connsiteX69" fmla="*/ 842439 w 1496771"/>
                  <a:gd name="connsiteY69" fmla="*/ 889382 h 1689827"/>
                  <a:gd name="connsiteX70" fmla="*/ 1431126 w 1496771"/>
                  <a:gd name="connsiteY70" fmla="*/ 885147 h 1689827"/>
                  <a:gd name="connsiteX71" fmla="*/ 1452302 w 1496771"/>
                  <a:gd name="connsiteY71" fmla="*/ 906323 h 1689827"/>
                  <a:gd name="connsiteX72" fmla="*/ 1431126 w 1496771"/>
                  <a:gd name="connsiteY72" fmla="*/ 927499 h 1689827"/>
                  <a:gd name="connsiteX73" fmla="*/ 1409950 w 1496771"/>
                  <a:gd name="connsiteY73" fmla="*/ 906323 h 1689827"/>
                  <a:gd name="connsiteX74" fmla="*/ 1431126 w 1496771"/>
                  <a:gd name="connsiteY74" fmla="*/ 885147 h 1689827"/>
                  <a:gd name="connsiteX75" fmla="*/ 601035 w 1496771"/>
                  <a:gd name="connsiteY75" fmla="*/ 749622 h 1689827"/>
                  <a:gd name="connsiteX76" fmla="*/ 622212 w 1496771"/>
                  <a:gd name="connsiteY76" fmla="*/ 770798 h 1689827"/>
                  <a:gd name="connsiteX77" fmla="*/ 601035 w 1496771"/>
                  <a:gd name="connsiteY77" fmla="*/ 791974 h 1689827"/>
                  <a:gd name="connsiteX78" fmla="*/ 579859 w 1496771"/>
                  <a:gd name="connsiteY78" fmla="*/ 770798 h 1689827"/>
                  <a:gd name="connsiteX79" fmla="*/ 601035 w 1496771"/>
                  <a:gd name="connsiteY79" fmla="*/ 749622 h 1689827"/>
                  <a:gd name="connsiteX80" fmla="*/ 143639 w 1496771"/>
                  <a:gd name="connsiteY80" fmla="*/ 715741 h 1689827"/>
                  <a:gd name="connsiteX81" fmla="*/ 164815 w 1496771"/>
                  <a:gd name="connsiteY81" fmla="*/ 736917 h 1689827"/>
                  <a:gd name="connsiteX82" fmla="*/ 143639 w 1496771"/>
                  <a:gd name="connsiteY82" fmla="*/ 758093 h 1689827"/>
                  <a:gd name="connsiteX83" fmla="*/ 122463 w 1496771"/>
                  <a:gd name="connsiteY83" fmla="*/ 736917 h 1689827"/>
                  <a:gd name="connsiteX84" fmla="*/ 143639 w 1496771"/>
                  <a:gd name="connsiteY84" fmla="*/ 715741 h 1689827"/>
                  <a:gd name="connsiteX85" fmla="*/ 1475595 w 1496771"/>
                  <a:gd name="connsiteY85" fmla="*/ 631038 h 1689827"/>
                  <a:gd name="connsiteX86" fmla="*/ 1496771 w 1496771"/>
                  <a:gd name="connsiteY86" fmla="*/ 652214 h 1689827"/>
                  <a:gd name="connsiteX87" fmla="*/ 1475595 w 1496771"/>
                  <a:gd name="connsiteY87" fmla="*/ 673390 h 1689827"/>
                  <a:gd name="connsiteX88" fmla="*/ 1454419 w 1496771"/>
                  <a:gd name="connsiteY88" fmla="*/ 652214 h 1689827"/>
                  <a:gd name="connsiteX89" fmla="*/ 1475595 w 1496771"/>
                  <a:gd name="connsiteY89" fmla="*/ 631038 h 1689827"/>
                  <a:gd name="connsiteX90" fmla="*/ 1253249 w 1496771"/>
                  <a:gd name="connsiteY90" fmla="*/ 631038 h 1689827"/>
                  <a:gd name="connsiteX91" fmla="*/ 1274425 w 1496771"/>
                  <a:gd name="connsiteY91" fmla="*/ 652214 h 1689827"/>
                  <a:gd name="connsiteX92" fmla="*/ 1253249 w 1496771"/>
                  <a:gd name="connsiteY92" fmla="*/ 673390 h 1689827"/>
                  <a:gd name="connsiteX93" fmla="*/ 1232072 w 1496771"/>
                  <a:gd name="connsiteY93" fmla="*/ 652214 h 1689827"/>
                  <a:gd name="connsiteX94" fmla="*/ 1253249 w 1496771"/>
                  <a:gd name="connsiteY94" fmla="*/ 631038 h 1689827"/>
                  <a:gd name="connsiteX95" fmla="*/ 402341 w 1496771"/>
                  <a:gd name="connsiteY95" fmla="*/ 614097 h 1689827"/>
                  <a:gd name="connsiteX96" fmla="*/ 423517 w 1496771"/>
                  <a:gd name="connsiteY96" fmla="*/ 635273 h 1689827"/>
                  <a:gd name="connsiteX97" fmla="*/ 402341 w 1496771"/>
                  <a:gd name="connsiteY97" fmla="*/ 656449 h 1689827"/>
                  <a:gd name="connsiteX98" fmla="*/ 381165 w 1496771"/>
                  <a:gd name="connsiteY98" fmla="*/ 635273 h 1689827"/>
                  <a:gd name="connsiteX99" fmla="*/ 402341 w 1496771"/>
                  <a:gd name="connsiteY99" fmla="*/ 614097 h 1689827"/>
                  <a:gd name="connsiteX100" fmla="*/ 922908 w 1496771"/>
                  <a:gd name="connsiteY100" fmla="*/ 514571 h 1689827"/>
                  <a:gd name="connsiteX101" fmla="*/ 944084 w 1496771"/>
                  <a:gd name="connsiteY101" fmla="*/ 535746 h 1689827"/>
                  <a:gd name="connsiteX102" fmla="*/ 922908 w 1496771"/>
                  <a:gd name="connsiteY102" fmla="*/ 556923 h 1689827"/>
                  <a:gd name="connsiteX103" fmla="*/ 901732 w 1496771"/>
                  <a:gd name="connsiteY103" fmla="*/ 535746 h 1689827"/>
                  <a:gd name="connsiteX104" fmla="*/ 922908 w 1496771"/>
                  <a:gd name="connsiteY104" fmla="*/ 514571 h 1689827"/>
                  <a:gd name="connsiteX105" fmla="*/ 630682 w 1496771"/>
                  <a:gd name="connsiteY105" fmla="*/ 444691 h 1689827"/>
                  <a:gd name="connsiteX106" fmla="*/ 651858 w 1496771"/>
                  <a:gd name="connsiteY106" fmla="*/ 465867 h 1689827"/>
                  <a:gd name="connsiteX107" fmla="*/ 630682 w 1496771"/>
                  <a:gd name="connsiteY107" fmla="*/ 487043 h 1689827"/>
                  <a:gd name="connsiteX108" fmla="*/ 609505 w 1496771"/>
                  <a:gd name="connsiteY108" fmla="*/ 465867 h 1689827"/>
                  <a:gd name="connsiteX109" fmla="*/ 630682 w 1496771"/>
                  <a:gd name="connsiteY109" fmla="*/ 444691 h 1689827"/>
                  <a:gd name="connsiteX110" fmla="*/ 279164 w 1496771"/>
                  <a:gd name="connsiteY110" fmla="*/ 393869 h 1689827"/>
                  <a:gd name="connsiteX111" fmla="*/ 300340 w 1496771"/>
                  <a:gd name="connsiteY111" fmla="*/ 415045 h 1689827"/>
                  <a:gd name="connsiteX112" fmla="*/ 279164 w 1496771"/>
                  <a:gd name="connsiteY112" fmla="*/ 436222 h 1689827"/>
                  <a:gd name="connsiteX113" fmla="*/ 257988 w 1496771"/>
                  <a:gd name="connsiteY113" fmla="*/ 415045 h 1689827"/>
                  <a:gd name="connsiteX114" fmla="*/ 279164 w 1496771"/>
                  <a:gd name="connsiteY114" fmla="*/ 393869 h 1689827"/>
                  <a:gd name="connsiteX115" fmla="*/ 1162194 w 1496771"/>
                  <a:gd name="connsiteY115" fmla="*/ 366340 h 1689827"/>
                  <a:gd name="connsiteX116" fmla="*/ 1183370 w 1496771"/>
                  <a:gd name="connsiteY116" fmla="*/ 387517 h 1689827"/>
                  <a:gd name="connsiteX117" fmla="*/ 1162194 w 1496771"/>
                  <a:gd name="connsiteY117" fmla="*/ 408693 h 1689827"/>
                  <a:gd name="connsiteX118" fmla="*/ 1141018 w 1496771"/>
                  <a:gd name="connsiteY118" fmla="*/ 387517 h 1689827"/>
                  <a:gd name="connsiteX119" fmla="*/ 1162194 w 1496771"/>
                  <a:gd name="connsiteY119" fmla="*/ 366340 h 1689827"/>
                  <a:gd name="connsiteX120" fmla="*/ 838204 w 1496771"/>
                  <a:gd name="connsiteY120" fmla="*/ 228698 h 1689827"/>
                  <a:gd name="connsiteX121" fmla="*/ 859380 w 1496771"/>
                  <a:gd name="connsiteY121" fmla="*/ 249874 h 1689827"/>
                  <a:gd name="connsiteX122" fmla="*/ 838204 w 1496771"/>
                  <a:gd name="connsiteY122" fmla="*/ 271051 h 1689827"/>
                  <a:gd name="connsiteX123" fmla="*/ 817028 w 1496771"/>
                  <a:gd name="connsiteY123" fmla="*/ 249874 h 1689827"/>
                  <a:gd name="connsiteX124" fmla="*/ 838204 w 1496771"/>
                  <a:gd name="connsiteY124" fmla="*/ 228698 h 1689827"/>
                  <a:gd name="connsiteX125" fmla="*/ 596800 w 1496771"/>
                  <a:gd name="connsiteY125" fmla="*/ 88938 h 1689827"/>
                  <a:gd name="connsiteX126" fmla="*/ 617976 w 1496771"/>
                  <a:gd name="connsiteY126" fmla="*/ 110114 h 1689827"/>
                  <a:gd name="connsiteX127" fmla="*/ 596800 w 1496771"/>
                  <a:gd name="connsiteY127" fmla="*/ 131290 h 1689827"/>
                  <a:gd name="connsiteX128" fmla="*/ 575624 w 1496771"/>
                  <a:gd name="connsiteY128" fmla="*/ 110114 h 1689827"/>
                  <a:gd name="connsiteX129" fmla="*/ 596800 w 1496771"/>
                  <a:gd name="connsiteY129" fmla="*/ 88938 h 1689827"/>
                  <a:gd name="connsiteX130" fmla="*/ 1033021 w 1496771"/>
                  <a:gd name="connsiteY130" fmla="*/ 0 h 1689827"/>
                  <a:gd name="connsiteX131" fmla="*/ 1054197 w 1496771"/>
                  <a:gd name="connsiteY131" fmla="*/ 21176 h 1689827"/>
                  <a:gd name="connsiteX132" fmla="*/ 1033021 w 1496771"/>
                  <a:gd name="connsiteY132" fmla="*/ 42353 h 1689827"/>
                  <a:gd name="connsiteX133" fmla="*/ 1011845 w 1496771"/>
                  <a:gd name="connsiteY133" fmla="*/ 21176 h 1689827"/>
                  <a:gd name="connsiteX134" fmla="*/ 1033021 w 1496771"/>
                  <a:gd name="connsiteY134" fmla="*/ 0 h 168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496771" h="1689827">
                    <a:moveTo>
                      <a:pt x="740796" y="1647474"/>
                    </a:moveTo>
                    <a:cubicBezTo>
                      <a:pt x="752492" y="1647474"/>
                      <a:pt x="761972" y="1656955"/>
                      <a:pt x="761972" y="1668650"/>
                    </a:cubicBezTo>
                    <a:cubicBezTo>
                      <a:pt x="761972" y="1680346"/>
                      <a:pt x="752492" y="1689827"/>
                      <a:pt x="740796" y="1689827"/>
                    </a:cubicBezTo>
                    <a:cubicBezTo>
                      <a:pt x="729101" y="1689827"/>
                      <a:pt x="719620" y="1680346"/>
                      <a:pt x="719620" y="1668650"/>
                    </a:cubicBezTo>
                    <a:cubicBezTo>
                      <a:pt x="719620" y="1656955"/>
                      <a:pt x="729101" y="1647474"/>
                      <a:pt x="740796" y="1647474"/>
                    </a:cubicBezTo>
                    <a:close/>
                    <a:moveTo>
                      <a:pt x="1206663" y="1643239"/>
                    </a:moveTo>
                    <a:lnTo>
                      <a:pt x="1213974" y="1646267"/>
                    </a:lnTo>
                    <a:lnTo>
                      <a:pt x="1187590" y="1659339"/>
                    </a:lnTo>
                    <a:lnTo>
                      <a:pt x="1191689" y="1649441"/>
                    </a:lnTo>
                    <a:cubicBezTo>
                      <a:pt x="1195521" y="1645609"/>
                      <a:pt x="1200815" y="1643239"/>
                      <a:pt x="1206663" y="1643239"/>
                    </a:cubicBezTo>
                    <a:close/>
                    <a:moveTo>
                      <a:pt x="165172" y="1528890"/>
                    </a:moveTo>
                    <a:cubicBezTo>
                      <a:pt x="176867" y="1528890"/>
                      <a:pt x="186348" y="1538371"/>
                      <a:pt x="186348" y="1550066"/>
                    </a:cubicBezTo>
                    <a:cubicBezTo>
                      <a:pt x="186348" y="1561762"/>
                      <a:pt x="176867" y="1571243"/>
                      <a:pt x="165172" y="1571243"/>
                    </a:cubicBezTo>
                    <a:cubicBezTo>
                      <a:pt x="153476" y="1571243"/>
                      <a:pt x="143996" y="1561762"/>
                      <a:pt x="143996" y="1550066"/>
                    </a:cubicBezTo>
                    <a:cubicBezTo>
                      <a:pt x="143996" y="1538371"/>
                      <a:pt x="153476" y="1528890"/>
                      <a:pt x="165172" y="1528890"/>
                    </a:cubicBezTo>
                    <a:close/>
                    <a:moveTo>
                      <a:pt x="499392" y="1507714"/>
                    </a:moveTo>
                    <a:cubicBezTo>
                      <a:pt x="511088" y="1507714"/>
                      <a:pt x="520568" y="1517195"/>
                      <a:pt x="520568" y="1528890"/>
                    </a:cubicBezTo>
                    <a:cubicBezTo>
                      <a:pt x="520568" y="1540586"/>
                      <a:pt x="511088" y="1550066"/>
                      <a:pt x="499392" y="1550066"/>
                    </a:cubicBezTo>
                    <a:cubicBezTo>
                      <a:pt x="487697" y="1550066"/>
                      <a:pt x="478216" y="1540586"/>
                      <a:pt x="478216" y="1528890"/>
                    </a:cubicBezTo>
                    <a:cubicBezTo>
                      <a:pt x="478216" y="1517195"/>
                      <a:pt x="487697" y="1507714"/>
                      <a:pt x="499392" y="1507714"/>
                    </a:cubicBezTo>
                    <a:close/>
                    <a:moveTo>
                      <a:pt x="965259" y="1503479"/>
                    </a:moveTo>
                    <a:cubicBezTo>
                      <a:pt x="976955" y="1503479"/>
                      <a:pt x="986435" y="1512959"/>
                      <a:pt x="986435" y="1524655"/>
                    </a:cubicBezTo>
                    <a:cubicBezTo>
                      <a:pt x="986435" y="1536350"/>
                      <a:pt x="976955" y="1545831"/>
                      <a:pt x="965259" y="1545831"/>
                    </a:cubicBezTo>
                    <a:cubicBezTo>
                      <a:pt x="953564" y="1545831"/>
                      <a:pt x="944083" y="1536350"/>
                      <a:pt x="944083" y="1524655"/>
                    </a:cubicBezTo>
                    <a:cubicBezTo>
                      <a:pt x="944083" y="1512959"/>
                      <a:pt x="953564" y="1503479"/>
                      <a:pt x="965259" y="1503479"/>
                    </a:cubicBezTo>
                    <a:close/>
                    <a:moveTo>
                      <a:pt x="728448" y="1376425"/>
                    </a:moveTo>
                    <a:cubicBezTo>
                      <a:pt x="740143" y="1376425"/>
                      <a:pt x="749624" y="1385905"/>
                      <a:pt x="749624" y="1397601"/>
                    </a:cubicBezTo>
                    <a:cubicBezTo>
                      <a:pt x="749624" y="1409296"/>
                      <a:pt x="740143" y="1418777"/>
                      <a:pt x="728448" y="1418777"/>
                    </a:cubicBezTo>
                    <a:cubicBezTo>
                      <a:pt x="716752" y="1418777"/>
                      <a:pt x="707271" y="1409296"/>
                      <a:pt x="707271" y="1397601"/>
                    </a:cubicBezTo>
                    <a:cubicBezTo>
                      <a:pt x="707271" y="1385905"/>
                      <a:pt x="716752" y="1376425"/>
                      <a:pt x="728448" y="1376425"/>
                    </a:cubicBezTo>
                    <a:close/>
                    <a:moveTo>
                      <a:pt x="1422655" y="1359484"/>
                    </a:moveTo>
                    <a:cubicBezTo>
                      <a:pt x="1434351" y="1359484"/>
                      <a:pt x="1443832" y="1368965"/>
                      <a:pt x="1443832" y="1380660"/>
                    </a:cubicBezTo>
                    <a:cubicBezTo>
                      <a:pt x="1443832" y="1392356"/>
                      <a:pt x="1434351" y="1401836"/>
                      <a:pt x="1422655" y="1401836"/>
                    </a:cubicBezTo>
                    <a:cubicBezTo>
                      <a:pt x="1410960" y="1401836"/>
                      <a:pt x="1401479" y="1392356"/>
                      <a:pt x="1401479" y="1380660"/>
                    </a:cubicBezTo>
                    <a:cubicBezTo>
                      <a:pt x="1401479" y="1368965"/>
                      <a:pt x="1410960" y="1359484"/>
                      <a:pt x="1422655" y="1359484"/>
                    </a:cubicBezTo>
                    <a:close/>
                    <a:moveTo>
                      <a:pt x="279521" y="1262076"/>
                    </a:moveTo>
                    <a:cubicBezTo>
                      <a:pt x="291217" y="1262076"/>
                      <a:pt x="300698" y="1271556"/>
                      <a:pt x="300698" y="1283252"/>
                    </a:cubicBezTo>
                    <a:cubicBezTo>
                      <a:pt x="300698" y="1294947"/>
                      <a:pt x="291217" y="1304428"/>
                      <a:pt x="279521" y="1304428"/>
                    </a:cubicBezTo>
                    <a:cubicBezTo>
                      <a:pt x="267826" y="1304428"/>
                      <a:pt x="258345" y="1294947"/>
                      <a:pt x="258345" y="1283252"/>
                    </a:cubicBezTo>
                    <a:cubicBezTo>
                      <a:pt x="258345" y="1271556"/>
                      <a:pt x="267826" y="1262076"/>
                      <a:pt x="279521" y="1262076"/>
                    </a:cubicBezTo>
                    <a:close/>
                    <a:moveTo>
                      <a:pt x="1181252" y="1219724"/>
                    </a:moveTo>
                    <a:cubicBezTo>
                      <a:pt x="1192947" y="1219724"/>
                      <a:pt x="1202428" y="1229204"/>
                      <a:pt x="1202428" y="1240900"/>
                    </a:cubicBezTo>
                    <a:cubicBezTo>
                      <a:pt x="1202428" y="1252595"/>
                      <a:pt x="1192947" y="1262076"/>
                      <a:pt x="1181252" y="1262076"/>
                    </a:cubicBezTo>
                    <a:cubicBezTo>
                      <a:pt x="1169556" y="1262076"/>
                      <a:pt x="1160075" y="1252595"/>
                      <a:pt x="1160075" y="1240900"/>
                    </a:cubicBezTo>
                    <a:cubicBezTo>
                      <a:pt x="1160075" y="1229204"/>
                      <a:pt x="1169556" y="1219724"/>
                      <a:pt x="1181252" y="1219724"/>
                    </a:cubicBezTo>
                    <a:close/>
                    <a:moveTo>
                      <a:pt x="575982" y="1181608"/>
                    </a:moveTo>
                    <a:cubicBezTo>
                      <a:pt x="587677" y="1181608"/>
                      <a:pt x="597158" y="1191088"/>
                      <a:pt x="597158" y="1202784"/>
                    </a:cubicBezTo>
                    <a:cubicBezTo>
                      <a:pt x="597158" y="1214479"/>
                      <a:pt x="587677" y="1223960"/>
                      <a:pt x="575982" y="1223960"/>
                    </a:cubicBezTo>
                    <a:cubicBezTo>
                      <a:pt x="564286" y="1223960"/>
                      <a:pt x="554805" y="1214479"/>
                      <a:pt x="554805" y="1202784"/>
                    </a:cubicBezTo>
                    <a:cubicBezTo>
                      <a:pt x="554805" y="1191088"/>
                      <a:pt x="564286" y="1181608"/>
                      <a:pt x="575982" y="1181608"/>
                    </a:cubicBezTo>
                    <a:close/>
                    <a:moveTo>
                      <a:pt x="882673" y="1143491"/>
                    </a:moveTo>
                    <a:cubicBezTo>
                      <a:pt x="894368" y="1143491"/>
                      <a:pt x="903849" y="1152972"/>
                      <a:pt x="903849" y="1164667"/>
                    </a:cubicBezTo>
                    <a:cubicBezTo>
                      <a:pt x="903849" y="1176363"/>
                      <a:pt x="894368" y="1185844"/>
                      <a:pt x="882673" y="1185844"/>
                    </a:cubicBezTo>
                    <a:cubicBezTo>
                      <a:pt x="870977" y="1185844"/>
                      <a:pt x="861497" y="1176363"/>
                      <a:pt x="861497" y="1164667"/>
                    </a:cubicBezTo>
                    <a:cubicBezTo>
                      <a:pt x="861497" y="1152972"/>
                      <a:pt x="870977" y="1143491"/>
                      <a:pt x="882673" y="1143491"/>
                    </a:cubicBezTo>
                    <a:close/>
                    <a:moveTo>
                      <a:pt x="21177" y="1041847"/>
                    </a:moveTo>
                    <a:cubicBezTo>
                      <a:pt x="32872" y="1041847"/>
                      <a:pt x="42353" y="1051328"/>
                      <a:pt x="42353" y="1063024"/>
                    </a:cubicBezTo>
                    <a:cubicBezTo>
                      <a:pt x="42353" y="1074719"/>
                      <a:pt x="32872" y="1084200"/>
                      <a:pt x="21177" y="1084200"/>
                    </a:cubicBezTo>
                    <a:cubicBezTo>
                      <a:pt x="9481" y="1084200"/>
                      <a:pt x="0" y="1074719"/>
                      <a:pt x="0" y="1063024"/>
                    </a:cubicBezTo>
                    <a:cubicBezTo>
                      <a:pt x="0" y="1051328"/>
                      <a:pt x="9481" y="1041847"/>
                      <a:pt x="21177" y="1041847"/>
                    </a:cubicBezTo>
                    <a:close/>
                    <a:moveTo>
                      <a:pt x="334221" y="914793"/>
                    </a:moveTo>
                    <a:cubicBezTo>
                      <a:pt x="345917" y="914793"/>
                      <a:pt x="355398" y="924274"/>
                      <a:pt x="355398" y="935969"/>
                    </a:cubicBezTo>
                    <a:cubicBezTo>
                      <a:pt x="355398" y="947665"/>
                      <a:pt x="345917" y="957145"/>
                      <a:pt x="334221" y="957145"/>
                    </a:cubicBezTo>
                    <a:cubicBezTo>
                      <a:pt x="322526" y="957145"/>
                      <a:pt x="313045" y="947665"/>
                      <a:pt x="313045" y="935969"/>
                    </a:cubicBezTo>
                    <a:cubicBezTo>
                      <a:pt x="313045" y="924274"/>
                      <a:pt x="322526" y="914793"/>
                      <a:pt x="334221" y="914793"/>
                    </a:cubicBezTo>
                    <a:close/>
                    <a:moveTo>
                      <a:pt x="842439" y="889382"/>
                    </a:moveTo>
                    <a:cubicBezTo>
                      <a:pt x="854135" y="889382"/>
                      <a:pt x="863616" y="898863"/>
                      <a:pt x="863616" y="910558"/>
                    </a:cubicBezTo>
                    <a:cubicBezTo>
                      <a:pt x="863616" y="922254"/>
                      <a:pt x="854135" y="931734"/>
                      <a:pt x="842439" y="931734"/>
                    </a:cubicBezTo>
                    <a:cubicBezTo>
                      <a:pt x="830744" y="931734"/>
                      <a:pt x="821263" y="922254"/>
                      <a:pt x="821263" y="910558"/>
                    </a:cubicBezTo>
                    <a:cubicBezTo>
                      <a:pt x="821263" y="898863"/>
                      <a:pt x="830744" y="889382"/>
                      <a:pt x="842439" y="889382"/>
                    </a:cubicBezTo>
                    <a:close/>
                    <a:moveTo>
                      <a:pt x="1431126" y="885147"/>
                    </a:moveTo>
                    <a:cubicBezTo>
                      <a:pt x="1442821" y="885147"/>
                      <a:pt x="1452302" y="894628"/>
                      <a:pt x="1452302" y="906323"/>
                    </a:cubicBezTo>
                    <a:cubicBezTo>
                      <a:pt x="1452302" y="918019"/>
                      <a:pt x="1442821" y="927499"/>
                      <a:pt x="1431126" y="927499"/>
                    </a:cubicBezTo>
                    <a:cubicBezTo>
                      <a:pt x="1419430" y="927499"/>
                      <a:pt x="1409950" y="918019"/>
                      <a:pt x="1409950" y="906323"/>
                    </a:cubicBezTo>
                    <a:cubicBezTo>
                      <a:pt x="1409950" y="894628"/>
                      <a:pt x="1419430" y="885147"/>
                      <a:pt x="1431126" y="885147"/>
                    </a:cubicBezTo>
                    <a:close/>
                    <a:moveTo>
                      <a:pt x="601035" y="749622"/>
                    </a:moveTo>
                    <a:cubicBezTo>
                      <a:pt x="612731" y="749622"/>
                      <a:pt x="622212" y="759102"/>
                      <a:pt x="622212" y="770798"/>
                    </a:cubicBezTo>
                    <a:cubicBezTo>
                      <a:pt x="622212" y="782493"/>
                      <a:pt x="612731" y="791974"/>
                      <a:pt x="601035" y="791974"/>
                    </a:cubicBezTo>
                    <a:cubicBezTo>
                      <a:pt x="589340" y="791974"/>
                      <a:pt x="579859" y="782493"/>
                      <a:pt x="579859" y="770798"/>
                    </a:cubicBezTo>
                    <a:cubicBezTo>
                      <a:pt x="579859" y="759102"/>
                      <a:pt x="589340" y="749622"/>
                      <a:pt x="601035" y="749622"/>
                    </a:cubicBezTo>
                    <a:close/>
                    <a:moveTo>
                      <a:pt x="143639" y="715741"/>
                    </a:moveTo>
                    <a:cubicBezTo>
                      <a:pt x="155335" y="715741"/>
                      <a:pt x="164815" y="725221"/>
                      <a:pt x="164815" y="736917"/>
                    </a:cubicBezTo>
                    <a:cubicBezTo>
                      <a:pt x="164815" y="748612"/>
                      <a:pt x="155335" y="758093"/>
                      <a:pt x="143639" y="758093"/>
                    </a:cubicBezTo>
                    <a:cubicBezTo>
                      <a:pt x="131944" y="758093"/>
                      <a:pt x="122463" y="748612"/>
                      <a:pt x="122463" y="736917"/>
                    </a:cubicBezTo>
                    <a:cubicBezTo>
                      <a:pt x="122463" y="725221"/>
                      <a:pt x="131944" y="715741"/>
                      <a:pt x="143639" y="715741"/>
                    </a:cubicBezTo>
                    <a:close/>
                    <a:moveTo>
                      <a:pt x="1475595" y="631038"/>
                    </a:moveTo>
                    <a:cubicBezTo>
                      <a:pt x="1487290" y="631038"/>
                      <a:pt x="1496771" y="640518"/>
                      <a:pt x="1496771" y="652214"/>
                    </a:cubicBezTo>
                    <a:cubicBezTo>
                      <a:pt x="1496771" y="663909"/>
                      <a:pt x="1487290" y="673390"/>
                      <a:pt x="1475595" y="673390"/>
                    </a:cubicBezTo>
                    <a:cubicBezTo>
                      <a:pt x="1463899" y="673390"/>
                      <a:pt x="1454419" y="663909"/>
                      <a:pt x="1454419" y="652214"/>
                    </a:cubicBezTo>
                    <a:cubicBezTo>
                      <a:pt x="1454419" y="640518"/>
                      <a:pt x="1463899" y="631038"/>
                      <a:pt x="1475595" y="631038"/>
                    </a:cubicBezTo>
                    <a:close/>
                    <a:moveTo>
                      <a:pt x="1253249" y="631038"/>
                    </a:moveTo>
                    <a:cubicBezTo>
                      <a:pt x="1264944" y="631038"/>
                      <a:pt x="1274425" y="640518"/>
                      <a:pt x="1274425" y="652214"/>
                    </a:cubicBezTo>
                    <a:cubicBezTo>
                      <a:pt x="1274425" y="663909"/>
                      <a:pt x="1264944" y="673390"/>
                      <a:pt x="1253249" y="673390"/>
                    </a:cubicBezTo>
                    <a:cubicBezTo>
                      <a:pt x="1241553" y="673390"/>
                      <a:pt x="1232072" y="663909"/>
                      <a:pt x="1232072" y="652214"/>
                    </a:cubicBezTo>
                    <a:cubicBezTo>
                      <a:pt x="1232072" y="640518"/>
                      <a:pt x="1241553" y="631038"/>
                      <a:pt x="1253249" y="631038"/>
                    </a:cubicBezTo>
                    <a:close/>
                    <a:moveTo>
                      <a:pt x="402341" y="614097"/>
                    </a:moveTo>
                    <a:cubicBezTo>
                      <a:pt x="414036" y="614097"/>
                      <a:pt x="423517" y="623578"/>
                      <a:pt x="423517" y="635273"/>
                    </a:cubicBezTo>
                    <a:cubicBezTo>
                      <a:pt x="423517" y="646969"/>
                      <a:pt x="414036" y="656449"/>
                      <a:pt x="402341" y="656449"/>
                    </a:cubicBezTo>
                    <a:cubicBezTo>
                      <a:pt x="390645" y="656449"/>
                      <a:pt x="381165" y="646969"/>
                      <a:pt x="381165" y="635273"/>
                    </a:cubicBezTo>
                    <a:cubicBezTo>
                      <a:pt x="381165" y="623578"/>
                      <a:pt x="390645" y="614097"/>
                      <a:pt x="402341" y="614097"/>
                    </a:cubicBezTo>
                    <a:close/>
                    <a:moveTo>
                      <a:pt x="922908" y="514571"/>
                    </a:moveTo>
                    <a:cubicBezTo>
                      <a:pt x="934603" y="514571"/>
                      <a:pt x="944084" y="524051"/>
                      <a:pt x="944084" y="535746"/>
                    </a:cubicBezTo>
                    <a:cubicBezTo>
                      <a:pt x="944084" y="547442"/>
                      <a:pt x="934603" y="556923"/>
                      <a:pt x="922908" y="556923"/>
                    </a:cubicBezTo>
                    <a:cubicBezTo>
                      <a:pt x="911212" y="556923"/>
                      <a:pt x="901732" y="547442"/>
                      <a:pt x="901732" y="535746"/>
                    </a:cubicBezTo>
                    <a:cubicBezTo>
                      <a:pt x="901732" y="524051"/>
                      <a:pt x="911212" y="514571"/>
                      <a:pt x="922908" y="514571"/>
                    </a:cubicBezTo>
                    <a:close/>
                    <a:moveTo>
                      <a:pt x="630682" y="444691"/>
                    </a:moveTo>
                    <a:cubicBezTo>
                      <a:pt x="642377" y="444691"/>
                      <a:pt x="651858" y="454172"/>
                      <a:pt x="651858" y="465867"/>
                    </a:cubicBezTo>
                    <a:cubicBezTo>
                      <a:pt x="651858" y="477563"/>
                      <a:pt x="642377" y="487043"/>
                      <a:pt x="630682" y="487043"/>
                    </a:cubicBezTo>
                    <a:cubicBezTo>
                      <a:pt x="618986" y="487043"/>
                      <a:pt x="609505" y="477563"/>
                      <a:pt x="609505" y="465867"/>
                    </a:cubicBezTo>
                    <a:cubicBezTo>
                      <a:pt x="609505" y="454172"/>
                      <a:pt x="618986" y="444691"/>
                      <a:pt x="630682" y="444691"/>
                    </a:cubicBezTo>
                    <a:close/>
                    <a:moveTo>
                      <a:pt x="279164" y="393869"/>
                    </a:moveTo>
                    <a:cubicBezTo>
                      <a:pt x="290859" y="393869"/>
                      <a:pt x="300340" y="403350"/>
                      <a:pt x="300340" y="415045"/>
                    </a:cubicBezTo>
                    <a:cubicBezTo>
                      <a:pt x="300340" y="426741"/>
                      <a:pt x="290859" y="436222"/>
                      <a:pt x="279164" y="436222"/>
                    </a:cubicBezTo>
                    <a:cubicBezTo>
                      <a:pt x="267469" y="436222"/>
                      <a:pt x="257988" y="426741"/>
                      <a:pt x="257988" y="415045"/>
                    </a:cubicBezTo>
                    <a:cubicBezTo>
                      <a:pt x="257988" y="403350"/>
                      <a:pt x="267469" y="393869"/>
                      <a:pt x="279164" y="393869"/>
                    </a:cubicBezTo>
                    <a:close/>
                    <a:moveTo>
                      <a:pt x="1162194" y="366340"/>
                    </a:moveTo>
                    <a:cubicBezTo>
                      <a:pt x="1173889" y="366340"/>
                      <a:pt x="1183370" y="375821"/>
                      <a:pt x="1183370" y="387517"/>
                    </a:cubicBezTo>
                    <a:cubicBezTo>
                      <a:pt x="1183370" y="399212"/>
                      <a:pt x="1173889" y="408693"/>
                      <a:pt x="1162194" y="408693"/>
                    </a:cubicBezTo>
                    <a:cubicBezTo>
                      <a:pt x="1150498" y="408693"/>
                      <a:pt x="1141018" y="399212"/>
                      <a:pt x="1141018" y="387517"/>
                    </a:cubicBezTo>
                    <a:cubicBezTo>
                      <a:pt x="1141018" y="375821"/>
                      <a:pt x="1150498" y="366340"/>
                      <a:pt x="1162194" y="366340"/>
                    </a:cubicBezTo>
                    <a:close/>
                    <a:moveTo>
                      <a:pt x="838204" y="228698"/>
                    </a:moveTo>
                    <a:cubicBezTo>
                      <a:pt x="849899" y="228698"/>
                      <a:pt x="859380" y="238179"/>
                      <a:pt x="859380" y="249874"/>
                    </a:cubicBezTo>
                    <a:cubicBezTo>
                      <a:pt x="859380" y="261570"/>
                      <a:pt x="849899" y="271051"/>
                      <a:pt x="838204" y="271051"/>
                    </a:cubicBezTo>
                    <a:cubicBezTo>
                      <a:pt x="826508" y="271051"/>
                      <a:pt x="817028" y="261570"/>
                      <a:pt x="817028" y="249874"/>
                    </a:cubicBezTo>
                    <a:cubicBezTo>
                      <a:pt x="817028" y="238179"/>
                      <a:pt x="826508" y="228698"/>
                      <a:pt x="838204" y="228698"/>
                    </a:cubicBezTo>
                    <a:close/>
                    <a:moveTo>
                      <a:pt x="596800" y="88938"/>
                    </a:moveTo>
                    <a:cubicBezTo>
                      <a:pt x="608495" y="88938"/>
                      <a:pt x="617976" y="98419"/>
                      <a:pt x="617976" y="110114"/>
                    </a:cubicBezTo>
                    <a:cubicBezTo>
                      <a:pt x="617976" y="121810"/>
                      <a:pt x="608495" y="131290"/>
                      <a:pt x="596800" y="131290"/>
                    </a:cubicBezTo>
                    <a:cubicBezTo>
                      <a:pt x="585105" y="131290"/>
                      <a:pt x="575624" y="121810"/>
                      <a:pt x="575624" y="110114"/>
                    </a:cubicBezTo>
                    <a:cubicBezTo>
                      <a:pt x="575624" y="98419"/>
                      <a:pt x="585105" y="88938"/>
                      <a:pt x="596800" y="88938"/>
                    </a:cubicBezTo>
                    <a:close/>
                    <a:moveTo>
                      <a:pt x="1033021" y="0"/>
                    </a:moveTo>
                    <a:cubicBezTo>
                      <a:pt x="1044716" y="0"/>
                      <a:pt x="1054197" y="9481"/>
                      <a:pt x="1054197" y="21176"/>
                    </a:cubicBezTo>
                    <a:cubicBezTo>
                      <a:pt x="1054197" y="32872"/>
                      <a:pt x="1044716" y="42353"/>
                      <a:pt x="1033021" y="42353"/>
                    </a:cubicBezTo>
                    <a:cubicBezTo>
                      <a:pt x="1021325" y="42353"/>
                      <a:pt x="1011845" y="32872"/>
                      <a:pt x="1011845" y="21176"/>
                    </a:cubicBezTo>
                    <a:cubicBezTo>
                      <a:pt x="1011845" y="9481"/>
                      <a:pt x="1021325" y="0"/>
                      <a:pt x="1033021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9DDD46E-3F88-41C5-9E84-37BB5757BFCF}"/>
                </a:ext>
              </a:extLst>
            </p:cNvPr>
            <p:cNvGrpSpPr/>
            <p:nvPr/>
          </p:nvGrpSpPr>
          <p:grpSpPr>
            <a:xfrm rot="810979">
              <a:off x="4951561" y="2658373"/>
              <a:ext cx="1743076" cy="2100264"/>
              <a:chOff x="914400" y="2667000"/>
              <a:chExt cx="1743076" cy="2100264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A1ED4857-68A4-44BA-9F16-A63113217151}"/>
                  </a:ext>
                </a:extLst>
              </p:cNvPr>
              <p:cNvGrpSpPr/>
              <p:nvPr/>
            </p:nvGrpSpPr>
            <p:grpSpPr>
              <a:xfrm>
                <a:off x="914400" y="2667000"/>
                <a:ext cx="1743076" cy="2100264"/>
                <a:chOff x="1724025" y="2667000"/>
                <a:chExt cx="1743076" cy="2100264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F012BBF1-90EA-4C17-BA1D-B5F8F6D3A8A0}"/>
                    </a:ext>
                  </a:extLst>
                </p:cNvPr>
                <p:cNvSpPr/>
                <p:nvPr/>
              </p:nvSpPr>
              <p:spPr>
                <a:xfrm rot="900000">
                  <a:off x="2552699" y="2667000"/>
                  <a:ext cx="157903" cy="357188"/>
                </a:xfrm>
                <a:custGeom>
                  <a:avLst/>
                  <a:gdLst>
                    <a:gd name="connsiteX0" fmla="*/ 52388 w 552453"/>
                    <a:gd name="connsiteY0" fmla="*/ 0 h 1249692"/>
                    <a:gd name="connsiteX1" fmla="*/ 323851 w 552453"/>
                    <a:gd name="connsiteY1" fmla="*/ 0 h 1249692"/>
                    <a:gd name="connsiteX2" fmla="*/ 376239 w 552453"/>
                    <a:gd name="connsiteY2" fmla="*/ 52388 h 1249692"/>
                    <a:gd name="connsiteX3" fmla="*/ 323851 w 552453"/>
                    <a:gd name="connsiteY3" fmla="*/ 104776 h 1249692"/>
                    <a:gd name="connsiteX4" fmla="*/ 322107 w 552453"/>
                    <a:gd name="connsiteY4" fmla="*/ 104776 h 1249692"/>
                    <a:gd name="connsiteX5" fmla="*/ 307145 w 552453"/>
                    <a:gd name="connsiteY5" fmla="*/ 339568 h 1249692"/>
                    <a:gd name="connsiteX6" fmla="*/ 552453 w 552453"/>
                    <a:gd name="connsiteY6" fmla="*/ 1249692 h 1249692"/>
                    <a:gd name="connsiteX7" fmla="*/ 20379 w 552453"/>
                    <a:gd name="connsiteY7" fmla="*/ 339568 h 1249692"/>
                    <a:gd name="connsiteX8" fmla="*/ 48293 w 552453"/>
                    <a:gd name="connsiteY8" fmla="*/ 103080 h 1249692"/>
                    <a:gd name="connsiteX9" fmla="*/ 15344 w 552453"/>
                    <a:gd name="connsiteY9" fmla="*/ 89432 h 1249692"/>
                    <a:gd name="connsiteX10" fmla="*/ 0 w 552453"/>
                    <a:gd name="connsiteY10" fmla="*/ 52388 h 1249692"/>
                    <a:gd name="connsiteX11" fmla="*/ 52388 w 552453"/>
                    <a:gd name="connsiteY11" fmla="*/ 0 h 1249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3" h="1249692">
                      <a:moveTo>
                        <a:pt x="52388" y="0"/>
                      </a:moveTo>
                      <a:lnTo>
                        <a:pt x="323851" y="0"/>
                      </a:lnTo>
                      <a:cubicBezTo>
                        <a:pt x="352784" y="0"/>
                        <a:pt x="376239" y="23455"/>
                        <a:pt x="376239" y="52388"/>
                      </a:cubicBezTo>
                      <a:cubicBezTo>
                        <a:pt x="376239" y="81321"/>
                        <a:pt x="352784" y="104776"/>
                        <a:pt x="323851" y="104776"/>
                      </a:cubicBezTo>
                      <a:lnTo>
                        <a:pt x="322107" y="104776"/>
                      </a:lnTo>
                      <a:lnTo>
                        <a:pt x="307145" y="339568"/>
                      </a:lnTo>
                      <a:cubicBezTo>
                        <a:pt x="307145" y="689717"/>
                        <a:pt x="396787" y="1022302"/>
                        <a:pt x="552453" y="1249692"/>
                      </a:cubicBezTo>
                      <a:cubicBezTo>
                        <a:pt x="258596" y="1249692"/>
                        <a:pt x="20379" y="842216"/>
                        <a:pt x="20379" y="339568"/>
                      </a:cubicBezTo>
                      <a:lnTo>
                        <a:pt x="48293" y="103080"/>
                      </a:lnTo>
                      <a:lnTo>
                        <a:pt x="15344" y="89432"/>
                      </a:lnTo>
                      <a:cubicBezTo>
                        <a:pt x="5864" y="79952"/>
                        <a:pt x="0" y="66855"/>
                        <a:pt x="0" y="52388"/>
                      </a:cubicBezTo>
                      <a:cubicBezTo>
                        <a:pt x="0" y="23455"/>
                        <a:pt x="23455" y="0"/>
                        <a:pt x="5238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A8792C8-B85B-4CBE-86A4-276542597CC1}"/>
                    </a:ext>
                  </a:extLst>
                </p:cNvPr>
                <p:cNvSpPr/>
                <p:nvPr/>
              </p:nvSpPr>
              <p:spPr>
                <a:xfrm>
                  <a:off x="1724025" y="2882620"/>
                  <a:ext cx="1743076" cy="1884644"/>
                </a:xfrm>
                <a:custGeom>
                  <a:avLst/>
                  <a:gdLst>
                    <a:gd name="connsiteX0" fmla="*/ 752474 w 1743076"/>
                    <a:gd name="connsiteY0" fmla="*/ 0 h 1927377"/>
                    <a:gd name="connsiteX1" fmla="*/ 801472 w 1743076"/>
                    <a:gd name="connsiteY1" fmla="*/ 15280 h 1927377"/>
                    <a:gd name="connsiteX2" fmla="*/ 871538 w 1743076"/>
                    <a:gd name="connsiteY2" fmla="*/ 22375 h 1927377"/>
                    <a:gd name="connsiteX3" fmla="*/ 941604 w 1743076"/>
                    <a:gd name="connsiteY3" fmla="*/ 15280 h 1927377"/>
                    <a:gd name="connsiteX4" fmla="*/ 990601 w 1743076"/>
                    <a:gd name="connsiteY4" fmla="*/ 1 h 1927377"/>
                    <a:gd name="connsiteX5" fmla="*/ 1071225 w 1743076"/>
                    <a:gd name="connsiteY5" fmla="*/ 25171 h 1927377"/>
                    <a:gd name="connsiteX6" fmla="*/ 1490279 w 1743076"/>
                    <a:gd name="connsiteY6" fmla="*/ 539841 h 1927377"/>
                    <a:gd name="connsiteX7" fmla="*/ 1492812 w 1743076"/>
                    <a:gd name="connsiteY7" fmla="*/ 550894 h 1927377"/>
                    <a:gd name="connsiteX8" fmla="*/ 1594231 w 1743076"/>
                    <a:gd name="connsiteY8" fmla="*/ 665083 h 1927377"/>
                    <a:gd name="connsiteX9" fmla="*/ 1743076 w 1743076"/>
                    <a:gd name="connsiteY9" fmla="*/ 1117752 h 1927377"/>
                    <a:gd name="connsiteX10" fmla="*/ 871538 w 1743076"/>
                    <a:gd name="connsiteY10" fmla="*/ 1927377 h 1927377"/>
                    <a:gd name="connsiteX11" fmla="*/ 0 w 1743076"/>
                    <a:gd name="connsiteY11" fmla="*/ 1117752 h 1927377"/>
                    <a:gd name="connsiteX12" fmla="*/ 148845 w 1743076"/>
                    <a:gd name="connsiteY12" fmla="*/ 665083 h 1927377"/>
                    <a:gd name="connsiteX13" fmla="*/ 250261 w 1743076"/>
                    <a:gd name="connsiteY13" fmla="*/ 550897 h 1927377"/>
                    <a:gd name="connsiteX14" fmla="*/ 252795 w 1743076"/>
                    <a:gd name="connsiteY14" fmla="*/ 539841 h 1927377"/>
                    <a:gd name="connsiteX15" fmla="*/ 671850 w 1743076"/>
                    <a:gd name="connsiteY15" fmla="*/ 25171 h 1927377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38186 w 1743076"/>
                    <a:gd name="connsiteY0" fmla="*/ 7142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38186 w 1743076"/>
                    <a:gd name="connsiteY16" fmla="*/ 7142 h 1927376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81063 w 1743076"/>
                    <a:gd name="connsiteY2" fmla="*/ 31909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41361 w 1743076"/>
                    <a:gd name="connsiteY0" fmla="*/ 4659 h 1918543"/>
                    <a:gd name="connsiteX1" fmla="*/ 801472 w 1743076"/>
                    <a:gd name="connsiteY1" fmla="*/ 6446 h 1918543"/>
                    <a:gd name="connsiteX2" fmla="*/ 881063 w 1743076"/>
                    <a:gd name="connsiteY2" fmla="*/ 30210 h 1918543"/>
                    <a:gd name="connsiteX3" fmla="*/ 941604 w 1743076"/>
                    <a:gd name="connsiteY3" fmla="*/ 6446 h 1918543"/>
                    <a:gd name="connsiteX4" fmla="*/ 1004889 w 1743076"/>
                    <a:gd name="connsiteY4" fmla="*/ 692 h 1918543"/>
                    <a:gd name="connsiteX5" fmla="*/ 1071225 w 1743076"/>
                    <a:gd name="connsiteY5" fmla="*/ 16337 h 1918543"/>
                    <a:gd name="connsiteX6" fmla="*/ 1490279 w 1743076"/>
                    <a:gd name="connsiteY6" fmla="*/ 531007 h 1918543"/>
                    <a:gd name="connsiteX7" fmla="*/ 1492812 w 1743076"/>
                    <a:gd name="connsiteY7" fmla="*/ 542060 h 1918543"/>
                    <a:gd name="connsiteX8" fmla="*/ 1594231 w 1743076"/>
                    <a:gd name="connsiteY8" fmla="*/ 656249 h 1918543"/>
                    <a:gd name="connsiteX9" fmla="*/ 1743076 w 1743076"/>
                    <a:gd name="connsiteY9" fmla="*/ 1108918 h 1918543"/>
                    <a:gd name="connsiteX10" fmla="*/ 871538 w 1743076"/>
                    <a:gd name="connsiteY10" fmla="*/ 1918543 h 1918543"/>
                    <a:gd name="connsiteX11" fmla="*/ 0 w 1743076"/>
                    <a:gd name="connsiteY11" fmla="*/ 1108918 h 1918543"/>
                    <a:gd name="connsiteX12" fmla="*/ 148845 w 1743076"/>
                    <a:gd name="connsiteY12" fmla="*/ 656249 h 1918543"/>
                    <a:gd name="connsiteX13" fmla="*/ 250261 w 1743076"/>
                    <a:gd name="connsiteY13" fmla="*/ 542063 h 1918543"/>
                    <a:gd name="connsiteX14" fmla="*/ 252795 w 1743076"/>
                    <a:gd name="connsiteY14" fmla="*/ 531007 h 1918543"/>
                    <a:gd name="connsiteX15" fmla="*/ 671850 w 1743076"/>
                    <a:gd name="connsiteY15" fmla="*/ 16337 h 1918543"/>
                    <a:gd name="connsiteX16" fmla="*/ 741361 w 1743076"/>
                    <a:gd name="connsiteY16" fmla="*/ 4659 h 1918543"/>
                    <a:gd name="connsiteX0" fmla="*/ 741361 w 1743076"/>
                    <a:gd name="connsiteY0" fmla="*/ 3967 h 1917851"/>
                    <a:gd name="connsiteX1" fmla="*/ 801472 w 1743076"/>
                    <a:gd name="connsiteY1" fmla="*/ 5754 h 1917851"/>
                    <a:gd name="connsiteX2" fmla="*/ 881063 w 1743076"/>
                    <a:gd name="connsiteY2" fmla="*/ 29518 h 1917851"/>
                    <a:gd name="connsiteX3" fmla="*/ 1004889 w 1743076"/>
                    <a:gd name="connsiteY3" fmla="*/ 0 h 1917851"/>
                    <a:gd name="connsiteX4" fmla="*/ 1071225 w 1743076"/>
                    <a:gd name="connsiteY4" fmla="*/ 15645 h 1917851"/>
                    <a:gd name="connsiteX5" fmla="*/ 1490279 w 1743076"/>
                    <a:gd name="connsiteY5" fmla="*/ 530315 h 1917851"/>
                    <a:gd name="connsiteX6" fmla="*/ 1492812 w 1743076"/>
                    <a:gd name="connsiteY6" fmla="*/ 541368 h 1917851"/>
                    <a:gd name="connsiteX7" fmla="*/ 1594231 w 1743076"/>
                    <a:gd name="connsiteY7" fmla="*/ 655557 h 1917851"/>
                    <a:gd name="connsiteX8" fmla="*/ 1743076 w 1743076"/>
                    <a:gd name="connsiteY8" fmla="*/ 1108226 h 1917851"/>
                    <a:gd name="connsiteX9" fmla="*/ 871538 w 1743076"/>
                    <a:gd name="connsiteY9" fmla="*/ 1917851 h 1917851"/>
                    <a:gd name="connsiteX10" fmla="*/ 0 w 1743076"/>
                    <a:gd name="connsiteY10" fmla="*/ 1108226 h 1917851"/>
                    <a:gd name="connsiteX11" fmla="*/ 148845 w 1743076"/>
                    <a:gd name="connsiteY11" fmla="*/ 655557 h 1917851"/>
                    <a:gd name="connsiteX12" fmla="*/ 250261 w 1743076"/>
                    <a:gd name="connsiteY12" fmla="*/ 541371 h 1917851"/>
                    <a:gd name="connsiteX13" fmla="*/ 252795 w 1743076"/>
                    <a:gd name="connsiteY13" fmla="*/ 530315 h 1917851"/>
                    <a:gd name="connsiteX14" fmla="*/ 671850 w 1743076"/>
                    <a:gd name="connsiteY14" fmla="*/ 15645 h 1917851"/>
                    <a:gd name="connsiteX15" fmla="*/ 741361 w 1743076"/>
                    <a:gd name="connsiteY15" fmla="*/ 3967 h 1917851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1004889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995364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4 h 1917868"/>
                    <a:gd name="connsiteX1" fmla="*/ 801472 w 1743076"/>
                    <a:gd name="connsiteY1" fmla="*/ 5771 h 1917868"/>
                    <a:gd name="connsiteX2" fmla="*/ 881063 w 1743076"/>
                    <a:gd name="connsiteY2" fmla="*/ 29535 h 1917868"/>
                    <a:gd name="connsiteX3" fmla="*/ 995364 w 1743076"/>
                    <a:gd name="connsiteY3" fmla="*/ 17 h 1917868"/>
                    <a:gd name="connsiteX4" fmla="*/ 1071225 w 1743076"/>
                    <a:gd name="connsiteY4" fmla="*/ 15662 h 1917868"/>
                    <a:gd name="connsiteX5" fmla="*/ 1490279 w 1743076"/>
                    <a:gd name="connsiteY5" fmla="*/ 530332 h 1917868"/>
                    <a:gd name="connsiteX6" fmla="*/ 1492812 w 1743076"/>
                    <a:gd name="connsiteY6" fmla="*/ 541385 h 1917868"/>
                    <a:gd name="connsiteX7" fmla="*/ 1594231 w 1743076"/>
                    <a:gd name="connsiteY7" fmla="*/ 655574 h 1917868"/>
                    <a:gd name="connsiteX8" fmla="*/ 1743076 w 1743076"/>
                    <a:gd name="connsiteY8" fmla="*/ 1108243 h 1917868"/>
                    <a:gd name="connsiteX9" fmla="*/ 871538 w 1743076"/>
                    <a:gd name="connsiteY9" fmla="*/ 1917868 h 1917868"/>
                    <a:gd name="connsiteX10" fmla="*/ 0 w 1743076"/>
                    <a:gd name="connsiteY10" fmla="*/ 1108243 h 1917868"/>
                    <a:gd name="connsiteX11" fmla="*/ 148845 w 1743076"/>
                    <a:gd name="connsiteY11" fmla="*/ 655574 h 1917868"/>
                    <a:gd name="connsiteX12" fmla="*/ 250261 w 1743076"/>
                    <a:gd name="connsiteY12" fmla="*/ 541388 h 1917868"/>
                    <a:gd name="connsiteX13" fmla="*/ 252795 w 1743076"/>
                    <a:gd name="connsiteY13" fmla="*/ 530332 h 1917868"/>
                    <a:gd name="connsiteX14" fmla="*/ 671850 w 1743076"/>
                    <a:gd name="connsiteY14" fmla="*/ 15662 h 1917868"/>
                    <a:gd name="connsiteX15" fmla="*/ 741361 w 1743076"/>
                    <a:gd name="connsiteY15" fmla="*/ 3984 h 1917868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60411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60411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81076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3 h 1917868"/>
                    <a:gd name="connsiteX1" fmla="*/ 881063 w 1743076"/>
                    <a:gd name="connsiteY1" fmla="*/ 29535 h 1917868"/>
                    <a:gd name="connsiteX2" fmla="*/ 981076 w 1743076"/>
                    <a:gd name="connsiteY2" fmla="*/ 17 h 1917868"/>
                    <a:gd name="connsiteX3" fmla="*/ 1071225 w 1743076"/>
                    <a:gd name="connsiteY3" fmla="*/ 15662 h 1917868"/>
                    <a:gd name="connsiteX4" fmla="*/ 1490279 w 1743076"/>
                    <a:gd name="connsiteY4" fmla="*/ 530332 h 1917868"/>
                    <a:gd name="connsiteX5" fmla="*/ 1492812 w 1743076"/>
                    <a:gd name="connsiteY5" fmla="*/ 541385 h 1917868"/>
                    <a:gd name="connsiteX6" fmla="*/ 1594231 w 1743076"/>
                    <a:gd name="connsiteY6" fmla="*/ 655574 h 1917868"/>
                    <a:gd name="connsiteX7" fmla="*/ 1743076 w 1743076"/>
                    <a:gd name="connsiteY7" fmla="*/ 1108243 h 1917868"/>
                    <a:gd name="connsiteX8" fmla="*/ 871538 w 1743076"/>
                    <a:gd name="connsiteY8" fmla="*/ 1917868 h 1917868"/>
                    <a:gd name="connsiteX9" fmla="*/ 0 w 1743076"/>
                    <a:gd name="connsiteY9" fmla="*/ 1108243 h 1917868"/>
                    <a:gd name="connsiteX10" fmla="*/ 148845 w 1743076"/>
                    <a:gd name="connsiteY10" fmla="*/ 655574 h 1917868"/>
                    <a:gd name="connsiteX11" fmla="*/ 250261 w 1743076"/>
                    <a:gd name="connsiteY11" fmla="*/ 541388 h 1917868"/>
                    <a:gd name="connsiteX12" fmla="*/ 252795 w 1743076"/>
                    <a:gd name="connsiteY12" fmla="*/ 530332 h 1917868"/>
                    <a:gd name="connsiteX13" fmla="*/ 671850 w 1743076"/>
                    <a:gd name="connsiteY13" fmla="*/ 15662 h 1917868"/>
                    <a:gd name="connsiteX14" fmla="*/ 774699 w 1743076"/>
                    <a:gd name="connsiteY14" fmla="*/ 1603 h 1917868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0261 w 1743076"/>
                    <a:gd name="connsiteY11" fmla="*/ 541503 h 1917983"/>
                    <a:gd name="connsiteX12" fmla="*/ 252795 w 1743076"/>
                    <a:gd name="connsiteY12" fmla="*/ 530447 h 1917983"/>
                    <a:gd name="connsiteX13" fmla="*/ 671850 w 1743076"/>
                    <a:gd name="connsiteY13" fmla="*/ 15777 h 1917983"/>
                    <a:gd name="connsiteX14" fmla="*/ 774699 w 1743076"/>
                    <a:gd name="connsiteY14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2795 w 1743076"/>
                    <a:gd name="connsiteY11" fmla="*/ 530447 h 1917983"/>
                    <a:gd name="connsiteX12" fmla="*/ 671850 w 1743076"/>
                    <a:gd name="connsiteY12" fmla="*/ 15777 h 1917983"/>
                    <a:gd name="connsiteX13" fmla="*/ 774699 w 1743076"/>
                    <a:gd name="connsiteY13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594231 w 1743076"/>
                    <a:gd name="connsiteY5" fmla="*/ 655689 h 1917983"/>
                    <a:gd name="connsiteX6" fmla="*/ 1743076 w 1743076"/>
                    <a:gd name="connsiteY6" fmla="*/ 1108358 h 1917983"/>
                    <a:gd name="connsiteX7" fmla="*/ 871538 w 1743076"/>
                    <a:gd name="connsiteY7" fmla="*/ 1917983 h 1917983"/>
                    <a:gd name="connsiteX8" fmla="*/ 0 w 1743076"/>
                    <a:gd name="connsiteY8" fmla="*/ 1108358 h 1917983"/>
                    <a:gd name="connsiteX9" fmla="*/ 148845 w 1743076"/>
                    <a:gd name="connsiteY9" fmla="*/ 655689 h 1917983"/>
                    <a:gd name="connsiteX10" fmla="*/ 252795 w 1743076"/>
                    <a:gd name="connsiteY10" fmla="*/ 530447 h 1917983"/>
                    <a:gd name="connsiteX11" fmla="*/ 671850 w 1743076"/>
                    <a:gd name="connsiteY11" fmla="*/ 15777 h 1917983"/>
                    <a:gd name="connsiteX12" fmla="*/ 774699 w 1743076"/>
                    <a:gd name="connsiteY12" fmla="*/ 1718 h 1917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3076" h="1917983">
                      <a:moveTo>
                        <a:pt x="774699" y="1718"/>
                      </a:moveTo>
                      <a:cubicBezTo>
                        <a:pt x="809965" y="3236"/>
                        <a:pt x="834761" y="22770"/>
                        <a:pt x="883445" y="24887"/>
                      </a:cubicBezTo>
                      <a:cubicBezTo>
                        <a:pt x="932129" y="27004"/>
                        <a:pt x="949780" y="1650"/>
                        <a:pt x="981076" y="132"/>
                      </a:cubicBezTo>
                      <a:cubicBezTo>
                        <a:pt x="1012372" y="-1386"/>
                        <a:pt x="1049113" y="10562"/>
                        <a:pt x="1071225" y="15777"/>
                      </a:cubicBezTo>
                      <a:cubicBezTo>
                        <a:pt x="1260468" y="95510"/>
                        <a:pt x="1413823" y="285585"/>
                        <a:pt x="1490279" y="530447"/>
                      </a:cubicBezTo>
                      <a:lnTo>
                        <a:pt x="1594231" y="655689"/>
                      </a:lnTo>
                      <a:cubicBezTo>
                        <a:pt x="1688204" y="784906"/>
                        <a:pt x="1743076" y="940679"/>
                        <a:pt x="1743076" y="1108358"/>
                      </a:cubicBezTo>
                      <a:cubicBezTo>
                        <a:pt x="1743076" y="1555502"/>
                        <a:pt x="1352875" y="1917983"/>
                        <a:pt x="871538" y="1917983"/>
                      </a:cubicBezTo>
                      <a:cubicBezTo>
                        <a:pt x="390201" y="1917983"/>
                        <a:pt x="0" y="1555502"/>
                        <a:pt x="0" y="1108358"/>
                      </a:cubicBezTo>
                      <a:cubicBezTo>
                        <a:pt x="0" y="940679"/>
                        <a:pt x="54872" y="784906"/>
                        <a:pt x="148845" y="655689"/>
                      </a:cubicBezTo>
                      <a:lnTo>
                        <a:pt x="252795" y="530447"/>
                      </a:lnTo>
                      <a:cubicBezTo>
                        <a:pt x="329251" y="285585"/>
                        <a:pt x="482607" y="95510"/>
                        <a:pt x="671850" y="15777"/>
                      </a:cubicBezTo>
                      <a:cubicBezTo>
                        <a:pt x="698725" y="7387"/>
                        <a:pt x="739433" y="200"/>
                        <a:pt x="774699" y="17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CC33"/>
                    </a:gs>
                    <a:gs pos="30000">
                      <a:srgbClr val="FFFF0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2E98622-769B-4D76-A92B-1C97516AE69B}"/>
                  </a:ext>
                </a:extLst>
              </p:cNvPr>
              <p:cNvSpPr/>
              <p:nvPr/>
            </p:nvSpPr>
            <p:spPr>
              <a:xfrm>
                <a:off x="1396951" y="3802179"/>
                <a:ext cx="1260525" cy="965085"/>
              </a:xfrm>
              <a:custGeom>
                <a:avLst/>
                <a:gdLst>
                  <a:gd name="connsiteX0" fmla="*/ 1238269 w 1260525"/>
                  <a:gd name="connsiteY0" fmla="*/ 0 h 965085"/>
                  <a:gd name="connsiteX1" fmla="*/ 1250483 w 1260525"/>
                  <a:gd name="connsiteY1" fmla="*/ 48378 h 965085"/>
                  <a:gd name="connsiteX2" fmla="*/ 1260525 w 1260525"/>
                  <a:gd name="connsiteY2" fmla="*/ 169533 h 965085"/>
                  <a:gd name="connsiteX3" fmla="*/ 388987 w 1260525"/>
                  <a:gd name="connsiteY3" fmla="*/ 965085 h 965085"/>
                  <a:gd name="connsiteX4" fmla="*/ 49745 w 1260525"/>
                  <a:gd name="connsiteY4" fmla="*/ 902567 h 965085"/>
                  <a:gd name="connsiteX5" fmla="*/ 0 w 1260525"/>
                  <a:gd name="connsiteY5" fmla="*/ 877920 h 965085"/>
                  <a:gd name="connsiteX6" fmla="*/ 6304 w 1260525"/>
                  <a:gd name="connsiteY6" fmla="*/ 878798 h 965085"/>
                  <a:gd name="connsiteX7" fmla="*/ 121762 w 1260525"/>
                  <a:gd name="connsiteY7" fmla="*/ 884120 h 965085"/>
                  <a:gd name="connsiteX8" fmla="*/ 1228057 w 1260525"/>
                  <a:gd name="connsiteY8" fmla="*/ 61076 h 9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0525" h="965085">
                    <a:moveTo>
                      <a:pt x="1238269" y="0"/>
                    </a:moveTo>
                    <a:lnTo>
                      <a:pt x="1250483" y="48378"/>
                    </a:lnTo>
                    <a:cubicBezTo>
                      <a:pt x="1257096" y="87882"/>
                      <a:pt x="1260525" y="128342"/>
                      <a:pt x="1260525" y="169533"/>
                    </a:cubicBezTo>
                    <a:cubicBezTo>
                      <a:pt x="1260525" y="608905"/>
                      <a:pt x="870324" y="965085"/>
                      <a:pt x="388987" y="965085"/>
                    </a:cubicBezTo>
                    <a:cubicBezTo>
                      <a:pt x="268653" y="965085"/>
                      <a:pt x="154015" y="942824"/>
                      <a:pt x="49745" y="902567"/>
                    </a:cubicBezTo>
                    <a:lnTo>
                      <a:pt x="0" y="877920"/>
                    </a:lnTo>
                    <a:lnTo>
                      <a:pt x="6304" y="878798"/>
                    </a:lnTo>
                    <a:cubicBezTo>
                      <a:pt x="44265" y="882318"/>
                      <a:pt x="82783" y="884120"/>
                      <a:pt x="121762" y="884120"/>
                    </a:cubicBezTo>
                    <a:cubicBezTo>
                      <a:pt x="667465" y="884120"/>
                      <a:pt x="1122760" y="530787"/>
                      <a:pt x="1228057" y="6107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8CA72F0-89DD-4D4F-A70E-A3555EB763D0}"/>
                  </a:ext>
                </a:extLst>
              </p:cNvPr>
              <p:cNvSpPr/>
              <p:nvPr/>
            </p:nvSpPr>
            <p:spPr>
              <a:xfrm>
                <a:off x="2070716" y="3055821"/>
                <a:ext cx="205494" cy="268948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B16EE17-65D7-4246-B47A-CAE1C170AB09}"/>
                  </a:ext>
                </a:extLst>
              </p:cNvPr>
              <p:cNvSpPr/>
              <p:nvPr/>
            </p:nvSpPr>
            <p:spPr>
              <a:xfrm>
                <a:off x="1037552" y="2988177"/>
                <a:ext cx="1496771" cy="1689827"/>
              </a:xfrm>
              <a:custGeom>
                <a:avLst/>
                <a:gdLst>
                  <a:gd name="connsiteX0" fmla="*/ 740796 w 1496771"/>
                  <a:gd name="connsiteY0" fmla="*/ 1647474 h 1689827"/>
                  <a:gd name="connsiteX1" fmla="*/ 761972 w 1496771"/>
                  <a:gd name="connsiteY1" fmla="*/ 1668650 h 1689827"/>
                  <a:gd name="connsiteX2" fmla="*/ 740796 w 1496771"/>
                  <a:gd name="connsiteY2" fmla="*/ 1689827 h 1689827"/>
                  <a:gd name="connsiteX3" fmla="*/ 719620 w 1496771"/>
                  <a:gd name="connsiteY3" fmla="*/ 1668650 h 1689827"/>
                  <a:gd name="connsiteX4" fmla="*/ 740796 w 1496771"/>
                  <a:gd name="connsiteY4" fmla="*/ 1647474 h 1689827"/>
                  <a:gd name="connsiteX5" fmla="*/ 1206663 w 1496771"/>
                  <a:gd name="connsiteY5" fmla="*/ 1643239 h 1689827"/>
                  <a:gd name="connsiteX6" fmla="*/ 1213974 w 1496771"/>
                  <a:gd name="connsiteY6" fmla="*/ 1646267 h 1689827"/>
                  <a:gd name="connsiteX7" fmla="*/ 1187590 w 1496771"/>
                  <a:gd name="connsiteY7" fmla="*/ 1659339 h 1689827"/>
                  <a:gd name="connsiteX8" fmla="*/ 1191689 w 1496771"/>
                  <a:gd name="connsiteY8" fmla="*/ 1649441 h 1689827"/>
                  <a:gd name="connsiteX9" fmla="*/ 1206663 w 1496771"/>
                  <a:gd name="connsiteY9" fmla="*/ 1643239 h 1689827"/>
                  <a:gd name="connsiteX10" fmla="*/ 165172 w 1496771"/>
                  <a:gd name="connsiteY10" fmla="*/ 1528890 h 1689827"/>
                  <a:gd name="connsiteX11" fmla="*/ 186348 w 1496771"/>
                  <a:gd name="connsiteY11" fmla="*/ 1550066 h 1689827"/>
                  <a:gd name="connsiteX12" fmla="*/ 165172 w 1496771"/>
                  <a:gd name="connsiteY12" fmla="*/ 1571243 h 1689827"/>
                  <a:gd name="connsiteX13" fmla="*/ 143996 w 1496771"/>
                  <a:gd name="connsiteY13" fmla="*/ 1550066 h 1689827"/>
                  <a:gd name="connsiteX14" fmla="*/ 165172 w 1496771"/>
                  <a:gd name="connsiteY14" fmla="*/ 1528890 h 1689827"/>
                  <a:gd name="connsiteX15" fmla="*/ 499392 w 1496771"/>
                  <a:gd name="connsiteY15" fmla="*/ 1507714 h 1689827"/>
                  <a:gd name="connsiteX16" fmla="*/ 520568 w 1496771"/>
                  <a:gd name="connsiteY16" fmla="*/ 1528890 h 1689827"/>
                  <a:gd name="connsiteX17" fmla="*/ 499392 w 1496771"/>
                  <a:gd name="connsiteY17" fmla="*/ 1550066 h 1689827"/>
                  <a:gd name="connsiteX18" fmla="*/ 478216 w 1496771"/>
                  <a:gd name="connsiteY18" fmla="*/ 1528890 h 1689827"/>
                  <a:gd name="connsiteX19" fmla="*/ 499392 w 1496771"/>
                  <a:gd name="connsiteY19" fmla="*/ 1507714 h 1689827"/>
                  <a:gd name="connsiteX20" fmla="*/ 965259 w 1496771"/>
                  <a:gd name="connsiteY20" fmla="*/ 1503479 h 1689827"/>
                  <a:gd name="connsiteX21" fmla="*/ 986435 w 1496771"/>
                  <a:gd name="connsiteY21" fmla="*/ 1524655 h 1689827"/>
                  <a:gd name="connsiteX22" fmla="*/ 965259 w 1496771"/>
                  <a:gd name="connsiteY22" fmla="*/ 1545831 h 1689827"/>
                  <a:gd name="connsiteX23" fmla="*/ 944083 w 1496771"/>
                  <a:gd name="connsiteY23" fmla="*/ 1524655 h 1689827"/>
                  <a:gd name="connsiteX24" fmla="*/ 965259 w 1496771"/>
                  <a:gd name="connsiteY24" fmla="*/ 1503479 h 1689827"/>
                  <a:gd name="connsiteX25" fmla="*/ 728448 w 1496771"/>
                  <a:gd name="connsiteY25" fmla="*/ 1376425 h 1689827"/>
                  <a:gd name="connsiteX26" fmla="*/ 749624 w 1496771"/>
                  <a:gd name="connsiteY26" fmla="*/ 1397601 h 1689827"/>
                  <a:gd name="connsiteX27" fmla="*/ 728448 w 1496771"/>
                  <a:gd name="connsiteY27" fmla="*/ 1418777 h 1689827"/>
                  <a:gd name="connsiteX28" fmla="*/ 707271 w 1496771"/>
                  <a:gd name="connsiteY28" fmla="*/ 1397601 h 1689827"/>
                  <a:gd name="connsiteX29" fmla="*/ 728448 w 1496771"/>
                  <a:gd name="connsiteY29" fmla="*/ 1376425 h 1689827"/>
                  <a:gd name="connsiteX30" fmla="*/ 1422655 w 1496771"/>
                  <a:gd name="connsiteY30" fmla="*/ 1359484 h 1689827"/>
                  <a:gd name="connsiteX31" fmla="*/ 1443832 w 1496771"/>
                  <a:gd name="connsiteY31" fmla="*/ 1380660 h 1689827"/>
                  <a:gd name="connsiteX32" fmla="*/ 1422655 w 1496771"/>
                  <a:gd name="connsiteY32" fmla="*/ 1401836 h 1689827"/>
                  <a:gd name="connsiteX33" fmla="*/ 1401479 w 1496771"/>
                  <a:gd name="connsiteY33" fmla="*/ 1380660 h 1689827"/>
                  <a:gd name="connsiteX34" fmla="*/ 1422655 w 1496771"/>
                  <a:gd name="connsiteY34" fmla="*/ 1359484 h 1689827"/>
                  <a:gd name="connsiteX35" fmla="*/ 279521 w 1496771"/>
                  <a:gd name="connsiteY35" fmla="*/ 1262076 h 1689827"/>
                  <a:gd name="connsiteX36" fmla="*/ 300698 w 1496771"/>
                  <a:gd name="connsiteY36" fmla="*/ 1283252 h 1689827"/>
                  <a:gd name="connsiteX37" fmla="*/ 279521 w 1496771"/>
                  <a:gd name="connsiteY37" fmla="*/ 1304428 h 1689827"/>
                  <a:gd name="connsiteX38" fmla="*/ 258345 w 1496771"/>
                  <a:gd name="connsiteY38" fmla="*/ 1283252 h 1689827"/>
                  <a:gd name="connsiteX39" fmla="*/ 279521 w 1496771"/>
                  <a:gd name="connsiteY39" fmla="*/ 1262076 h 1689827"/>
                  <a:gd name="connsiteX40" fmla="*/ 1181252 w 1496771"/>
                  <a:gd name="connsiteY40" fmla="*/ 1219724 h 1689827"/>
                  <a:gd name="connsiteX41" fmla="*/ 1202428 w 1496771"/>
                  <a:gd name="connsiteY41" fmla="*/ 1240900 h 1689827"/>
                  <a:gd name="connsiteX42" fmla="*/ 1181252 w 1496771"/>
                  <a:gd name="connsiteY42" fmla="*/ 1262076 h 1689827"/>
                  <a:gd name="connsiteX43" fmla="*/ 1160075 w 1496771"/>
                  <a:gd name="connsiteY43" fmla="*/ 1240900 h 1689827"/>
                  <a:gd name="connsiteX44" fmla="*/ 1181252 w 1496771"/>
                  <a:gd name="connsiteY44" fmla="*/ 1219724 h 1689827"/>
                  <a:gd name="connsiteX45" fmla="*/ 575982 w 1496771"/>
                  <a:gd name="connsiteY45" fmla="*/ 1181608 h 1689827"/>
                  <a:gd name="connsiteX46" fmla="*/ 597158 w 1496771"/>
                  <a:gd name="connsiteY46" fmla="*/ 1202784 h 1689827"/>
                  <a:gd name="connsiteX47" fmla="*/ 575982 w 1496771"/>
                  <a:gd name="connsiteY47" fmla="*/ 1223960 h 1689827"/>
                  <a:gd name="connsiteX48" fmla="*/ 554805 w 1496771"/>
                  <a:gd name="connsiteY48" fmla="*/ 1202784 h 1689827"/>
                  <a:gd name="connsiteX49" fmla="*/ 575982 w 1496771"/>
                  <a:gd name="connsiteY49" fmla="*/ 1181608 h 1689827"/>
                  <a:gd name="connsiteX50" fmla="*/ 882673 w 1496771"/>
                  <a:gd name="connsiteY50" fmla="*/ 1143491 h 1689827"/>
                  <a:gd name="connsiteX51" fmla="*/ 903849 w 1496771"/>
                  <a:gd name="connsiteY51" fmla="*/ 1164667 h 1689827"/>
                  <a:gd name="connsiteX52" fmla="*/ 882673 w 1496771"/>
                  <a:gd name="connsiteY52" fmla="*/ 1185844 h 1689827"/>
                  <a:gd name="connsiteX53" fmla="*/ 861497 w 1496771"/>
                  <a:gd name="connsiteY53" fmla="*/ 1164667 h 1689827"/>
                  <a:gd name="connsiteX54" fmla="*/ 882673 w 1496771"/>
                  <a:gd name="connsiteY54" fmla="*/ 1143491 h 1689827"/>
                  <a:gd name="connsiteX55" fmla="*/ 21177 w 1496771"/>
                  <a:gd name="connsiteY55" fmla="*/ 1041847 h 1689827"/>
                  <a:gd name="connsiteX56" fmla="*/ 42353 w 1496771"/>
                  <a:gd name="connsiteY56" fmla="*/ 1063024 h 1689827"/>
                  <a:gd name="connsiteX57" fmla="*/ 21177 w 1496771"/>
                  <a:gd name="connsiteY57" fmla="*/ 1084200 h 1689827"/>
                  <a:gd name="connsiteX58" fmla="*/ 0 w 1496771"/>
                  <a:gd name="connsiteY58" fmla="*/ 1063024 h 1689827"/>
                  <a:gd name="connsiteX59" fmla="*/ 21177 w 1496771"/>
                  <a:gd name="connsiteY59" fmla="*/ 1041847 h 1689827"/>
                  <a:gd name="connsiteX60" fmla="*/ 334221 w 1496771"/>
                  <a:gd name="connsiteY60" fmla="*/ 914793 h 1689827"/>
                  <a:gd name="connsiteX61" fmla="*/ 355398 w 1496771"/>
                  <a:gd name="connsiteY61" fmla="*/ 935969 h 1689827"/>
                  <a:gd name="connsiteX62" fmla="*/ 334221 w 1496771"/>
                  <a:gd name="connsiteY62" fmla="*/ 957145 h 1689827"/>
                  <a:gd name="connsiteX63" fmla="*/ 313045 w 1496771"/>
                  <a:gd name="connsiteY63" fmla="*/ 935969 h 1689827"/>
                  <a:gd name="connsiteX64" fmla="*/ 334221 w 1496771"/>
                  <a:gd name="connsiteY64" fmla="*/ 914793 h 1689827"/>
                  <a:gd name="connsiteX65" fmla="*/ 842439 w 1496771"/>
                  <a:gd name="connsiteY65" fmla="*/ 889382 h 1689827"/>
                  <a:gd name="connsiteX66" fmla="*/ 863616 w 1496771"/>
                  <a:gd name="connsiteY66" fmla="*/ 910558 h 1689827"/>
                  <a:gd name="connsiteX67" fmla="*/ 842439 w 1496771"/>
                  <a:gd name="connsiteY67" fmla="*/ 931734 h 1689827"/>
                  <a:gd name="connsiteX68" fmla="*/ 821263 w 1496771"/>
                  <a:gd name="connsiteY68" fmla="*/ 910558 h 1689827"/>
                  <a:gd name="connsiteX69" fmla="*/ 842439 w 1496771"/>
                  <a:gd name="connsiteY69" fmla="*/ 889382 h 1689827"/>
                  <a:gd name="connsiteX70" fmla="*/ 1431126 w 1496771"/>
                  <a:gd name="connsiteY70" fmla="*/ 885147 h 1689827"/>
                  <a:gd name="connsiteX71" fmla="*/ 1452302 w 1496771"/>
                  <a:gd name="connsiteY71" fmla="*/ 906323 h 1689827"/>
                  <a:gd name="connsiteX72" fmla="*/ 1431126 w 1496771"/>
                  <a:gd name="connsiteY72" fmla="*/ 927499 h 1689827"/>
                  <a:gd name="connsiteX73" fmla="*/ 1409950 w 1496771"/>
                  <a:gd name="connsiteY73" fmla="*/ 906323 h 1689827"/>
                  <a:gd name="connsiteX74" fmla="*/ 1431126 w 1496771"/>
                  <a:gd name="connsiteY74" fmla="*/ 885147 h 1689827"/>
                  <a:gd name="connsiteX75" fmla="*/ 601035 w 1496771"/>
                  <a:gd name="connsiteY75" fmla="*/ 749622 h 1689827"/>
                  <a:gd name="connsiteX76" fmla="*/ 622212 w 1496771"/>
                  <a:gd name="connsiteY76" fmla="*/ 770798 h 1689827"/>
                  <a:gd name="connsiteX77" fmla="*/ 601035 w 1496771"/>
                  <a:gd name="connsiteY77" fmla="*/ 791974 h 1689827"/>
                  <a:gd name="connsiteX78" fmla="*/ 579859 w 1496771"/>
                  <a:gd name="connsiteY78" fmla="*/ 770798 h 1689827"/>
                  <a:gd name="connsiteX79" fmla="*/ 601035 w 1496771"/>
                  <a:gd name="connsiteY79" fmla="*/ 749622 h 1689827"/>
                  <a:gd name="connsiteX80" fmla="*/ 143639 w 1496771"/>
                  <a:gd name="connsiteY80" fmla="*/ 715741 h 1689827"/>
                  <a:gd name="connsiteX81" fmla="*/ 164815 w 1496771"/>
                  <a:gd name="connsiteY81" fmla="*/ 736917 h 1689827"/>
                  <a:gd name="connsiteX82" fmla="*/ 143639 w 1496771"/>
                  <a:gd name="connsiteY82" fmla="*/ 758093 h 1689827"/>
                  <a:gd name="connsiteX83" fmla="*/ 122463 w 1496771"/>
                  <a:gd name="connsiteY83" fmla="*/ 736917 h 1689827"/>
                  <a:gd name="connsiteX84" fmla="*/ 143639 w 1496771"/>
                  <a:gd name="connsiteY84" fmla="*/ 715741 h 1689827"/>
                  <a:gd name="connsiteX85" fmla="*/ 1475595 w 1496771"/>
                  <a:gd name="connsiteY85" fmla="*/ 631038 h 1689827"/>
                  <a:gd name="connsiteX86" fmla="*/ 1496771 w 1496771"/>
                  <a:gd name="connsiteY86" fmla="*/ 652214 h 1689827"/>
                  <a:gd name="connsiteX87" fmla="*/ 1475595 w 1496771"/>
                  <a:gd name="connsiteY87" fmla="*/ 673390 h 1689827"/>
                  <a:gd name="connsiteX88" fmla="*/ 1454419 w 1496771"/>
                  <a:gd name="connsiteY88" fmla="*/ 652214 h 1689827"/>
                  <a:gd name="connsiteX89" fmla="*/ 1475595 w 1496771"/>
                  <a:gd name="connsiteY89" fmla="*/ 631038 h 1689827"/>
                  <a:gd name="connsiteX90" fmla="*/ 1253249 w 1496771"/>
                  <a:gd name="connsiteY90" fmla="*/ 631038 h 1689827"/>
                  <a:gd name="connsiteX91" fmla="*/ 1274425 w 1496771"/>
                  <a:gd name="connsiteY91" fmla="*/ 652214 h 1689827"/>
                  <a:gd name="connsiteX92" fmla="*/ 1253249 w 1496771"/>
                  <a:gd name="connsiteY92" fmla="*/ 673390 h 1689827"/>
                  <a:gd name="connsiteX93" fmla="*/ 1232072 w 1496771"/>
                  <a:gd name="connsiteY93" fmla="*/ 652214 h 1689827"/>
                  <a:gd name="connsiteX94" fmla="*/ 1253249 w 1496771"/>
                  <a:gd name="connsiteY94" fmla="*/ 631038 h 1689827"/>
                  <a:gd name="connsiteX95" fmla="*/ 402341 w 1496771"/>
                  <a:gd name="connsiteY95" fmla="*/ 614097 h 1689827"/>
                  <a:gd name="connsiteX96" fmla="*/ 423517 w 1496771"/>
                  <a:gd name="connsiteY96" fmla="*/ 635273 h 1689827"/>
                  <a:gd name="connsiteX97" fmla="*/ 402341 w 1496771"/>
                  <a:gd name="connsiteY97" fmla="*/ 656449 h 1689827"/>
                  <a:gd name="connsiteX98" fmla="*/ 381165 w 1496771"/>
                  <a:gd name="connsiteY98" fmla="*/ 635273 h 1689827"/>
                  <a:gd name="connsiteX99" fmla="*/ 402341 w 1496771"/>
                  <a:gd name="connsiteY99" fmla="*/ 614097 h 1689827"/>
                  <a:gd name="connsiteX100" fmla="*/ 922908 w 1496771"/>
                  <a:gd name="connsiteY100" fmla="*/ 514571 h 1689827"/>
                  <a:gd name="connsiteX101" fmla="*/ 944084 w 1496771"/>
                  <a:gd name="connsiteY101" fmla="*/ 535746 h 1689827"/>
                  <a:gd name="connsiteX102" fmla="*/ 922908 w 1496771"/>
                  <a:gd name="connsiteY102" fmla="*/ 556923 h 1689827"/>
                  <a:gd name="connsiteX103" fmla="*/ 901732 w 1496771"/>
                  <a:gd name="connsiteY103" fmla="*/ 535746 h 1689827"/>
                  <a:gd name="connsiteX104" fmla="*/ 922908 w 1496771"/>
                  <a:gd name="connsiteY104" fmla="*/ 514571 h 1689827"/>
                  <a:gd name="connsiteX105" fmla="*/ 630682 w 1496771"/>
                  <a:gd name="connsiteY105" fmla="*/ 444691 h 1689827"/>
                  <a:gd name="connsiteX106" fmla="*/ 651858 w 1496771"/>
                  <a:gd name="connsiteY106" fmla="*/ 465867 h 1689827"/>
                  <a:gd name="connsiteX107" fmla="*/ 630682 w 1496771"/>
                  <a:gd name="connsiteY107" fmla="*/ 487043 h 1689827"/>
                  <a:gd name="connsiteX108" fmla="*/ 609505 w 1496771"/>
                  <a:gd name="connsiteY108" fmla="*/ 465867 h 1689827"/>
                  <a:gd name="connsiteX109" fmla="*/ 630682 w 1496771"/>
                  <a:gd name="connsiteY109" fmla="*/ 444691 h 1689827"/>
                  <a:gd name="connsiteX110" fmla="*/ 279164 w 1496771"/>
                  <a:gd name="connsiteY110" fmla="*/ 393869 h 1689827"/>
                  <a:gd name="connsiteX111" fmla="*/ 300340 w 1496771"/>
                  <a:gd name="connsiteY111" fmla="*/ 415045 h 1689827"/>
                  <a:gd name="connsiteX112" fmla="*/ 279164 w 1496771"/>
                  <a:gd name="connsiteY112" fmla="*/ 436222 h 1689827"/>
                  <a:gd name="connsiteX113" fmla="*/ 257988 w 1496771"/>
                  <a:gd name="connsiteY113" fmla="*/ 415045 h 1689827"/>
                  <a:gd name="connsiteX114" fmla="*/ 279164 w 1496771"/>
                  <a:gd name="connsiteY114" fmla="*/ 393869 h 1689827"/>
                  <a:gd name="connsiteX115" fmla="*/ 1162194 w 1496771"/>
                  <a:gd name="connsiteY115" fmla="*/ 366340 h 1689827"/>
                  <a:gd name="connsiteX116" fmla="*/ 1183370 w 1496771"/>
                  <a:gd name="connsiteY116" fmla="*/ 387517 h 1689827"/>
                  <a:gd name="connsiteX117" fmla="*/ 1162194 w 1496771"/>
                  <a:gd name="connsiteY117" fmla="*/ 408693 h 1689827"/>
                  <a:gd name="connsiteX118" fmla="*/ 1141018 w 1496771"/>
                  <a:gd name="connsiteY118" fmla="*/ 387517 h 1689827"/>
                  <a:gd name="connsiteX119" fmla="*/ 1162194 w 1496771"/>
                  <a:gd name="connsiteY119" fmla="*/ 366340 h 1689827"/>
                  <a:gd name="connsiteX120" fmla="*/ 838204 w 1496771"/>
                  <a:gd name="connsiteY120" fmla="*/ 228698 h 1689827"/>
                  <a:gd name="connsiteX121" fmla="*/ 859380 w 1496771"/>
                  <a:gd name="connsiteY121" fmla="*/ 249874 h 1689827"/>
                  <a:gd name="connsiteX122" fmla="*/ 838204 w 1496771"/>
                  <a:gd name="connsiteY122" fmla="*/ 271051 h 1689827"/>
                  <a:gd name="connsiteX123" fmla="*/ 817028 w 1496771"/>
                  <a:gd name="connsiteY123" fmla="*/ 249874 h 1689827"/>
                  <a:gd name="connsiteX124" fmla="*/ 838204 w 1496771"/>
                  <a:gd name="connsiteY124" fmla="*/ 228698 h 1689827"/>
                  <a:gd name="connsiteX125" fmla="*/ 596800 w 1496771"/>
                  <a:gd name="connsiteY125" fmla="*/ 88938 h 1689827"/>
                  <a:gd name="connsiteX126" fmla="*/ 617976 w 1496771"/>
                  <a:gd name="connsiteY126" fmla="*/ 110114 h 1689827"/>
                  <a:gd name="connsiteX127" fmla="*/ 596800 w 1496771"/>
                  <a:gd name="connsiteY127" fmla="*/ 131290 h 1689827"/>
                  <a:gd name="connsiteX128" fmla="*/ 575624 w 1496771"/>
                  <a:gd name="connsiteY128" fmla="*/ 110114 h 1689827"/>
                  <a:gd name="connsiteX129" fmla="*/ 596800 w 1496771"/>
                  <a:gd name="connsiteY129" fmla="*/ 88938 h 1689827"/>
                  <a:gd name="connsiteX130" fmla="*/ 1033021 w 1496771"/>
                  <a:gd name="connsiteY130" fmla="*/ 0 h 1689827"/>
                  <a:gd name="connsiteX131" fmla="*/ 1054197 w 1496771"/>
                  <a:gd name="connsiteY131" fmla="*/ 21176 h 1689827"/>
                  <a:gd name="connsiteX132" fmla="*/ 1033021 w 1496771"/>
                  <a:gd name="connsiteY132" fmla="*/ 42353 h 1689827"/>
                  <a:gd name="connsiteX133" fmla="*/ 1011845 w 1496771"/>
                  <a:gd name="connsiteY133" fmla="*/ 21176 h 1689827"/>
                  <a:gd name="connsiteX134" fmla="*/ 1033021 w 1496771"/>
                  <a:gd name="connsiteY134" fmla="*/ 0 h 168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496771" h="1689827">
                    <a:moveTo>
                      <a:pt x="740796" y="1647474"/>
                    </a:moveTo>
                    <a:cubicBezTo>
                      <a:pt x="752492" y="1647474"/>
                      <a:pt x="761972" y="1656955"/>
                      <a:pt x="761972" y="1668650"/>
                    </a:cubicBezTo>
                    <a:cubicBezTo>
                      <a:pt x="761972" y="1680346"/>
                      <a:pt x="752492" y="1689827"/>
                      <a:pt x="740796" y="1689827"/>
                    </a:cubicBezTo>
                    <a:cubicBezTo>
                      <a:pt x="729101" y="1689827"/>
                      <a:pt x="719620" y="1680346"/>
                      <a:pt x="719620" y="1668650"/>
                    </a:cubicBezTo>
                    <a:cubicBezTo>
                      <a:pt x="719620" y="1656955"/>
                      <a:pt x="729101" y="1647474"/>
                      <a:pt x="740796" y="1647474"/>
                    </a:cubicBezTo>
                    <a:close/>
                    <a:moveTo>
                      <a:pt x="1206663" y="1643239"/>
                    </a:moveTo>
                    <a:lnTo>
                      <a:pt x="1213974" y="1646267"/>
                    </a:lnTo>
                    <a:lnTo>
                      <a:pt x="1187590" y="1659339"/>
                    </a:lnTo>
                    <a:lnTo>
                      <a:pt x="1191689" y="1649441"/>
                    </a:lnTo>
                    <a:cubicBezTo>
                      <a:pt x="1195521" y="1645609"/>
                      <a:pt x="1200815" y="1643239"/>
                      <a:pt x="1206663" y="1643239"/>
                    </a:cubicBezTo>
                    <a:close/>
                    <a:moveTo>
                      <a:pt x="165172" y="1528890"/>
                    </a:moveTo>
                    <a:cubicBezTo>
                      <a:pt x="176867" y="1528890"/>
                      <a:pt x="186348" y="1538371"/>
                      <a:pt x="186348" y="1550066"/>
                    </a:cubicBezTo>
                    <a:cubicBezTo>
                      <a:pt x="186348" y="1561762"/>
                      <a:pt x="176867" y="1571243"/>
                      <a:pt x="165172" y="1571243"/>
                    </a:cubicBezTo>
                    <a:cubicBezTo>
                      <a:pt x="153476" y="1571243"/>
                      <a:pt x="143996" y="1561762"/>
                      <a:pt x="143996" y="1550066"/>
                    </a:cubicBezTo>
                    <a:cubicBezTo>
                      <a:pt x="143996" y="1538371"/>
                      <a:pt x="153476" y="1528890"/>
                      <a:pt x="165172" y="1528890"/>
                    </a:cubicBezTo>
                    <a:close/>
                    <a:moveTo>
                      <a:pt x="499392" y="1507714"/>
                    </a:moveTo>
                    <a:cubicBezTo>
                      <a:pt x="511088" y="1507714"/>
                      <a:pt x="520568" y="1517195"/>
                      <a:pt x="520568" y="1528890"/>
                    </a:cubicBezTo>
                    <a:cubicBezTo>
                      <a:pt x="520568" y="1540586"/>
                      <a:pt x="511088" y="1550066"/>
                      <a:pt x="499392" y="1550066"/>
                    </a:cubicBezTo>
                    <a:cubicBezTo>
                      <a:pt x="487697" y="1550066"/>
                      <a:pt x="478216" y="1540586"/>
                      <a:pt x="478216" y="1528890"/>
                    </a:cubicBezTo>
                    <a:cubicBezTo>
                      <a:pt x="478216" y="1517195"/>
                      <a:pt x="487697" y="1507714"/>
                      <a:pt x="499392" y="1507714"/>
                    </a:cubicBezTo>
                    <a:close/>
                    <a:moveTo>
                      <a:pt x="965259" y="1503479"/>
                    </a:moveTo>
                    <a:cubicBezTo>
                      <a:pt x="976955" y="1503479"/>
                      <a:pt x="986435" y="1512959"/>
                      <a:pt x="986435" y="1524655"/>
                    </a:cubicBezTo>
                    <a:cubicBezTo>
                      <a:pt x="986435" y="1536350"/>
                      <a:pt x="976955" y="1545831"/>
                      <a:pt x="965259" y="1545831"/>
                    </a:cubicBezTo>
                    <a:cubicBezTo>
                      <a:pt x="953564" y="1545831"/>
                      <a:pt x="944083" y="1536350"/>
                      <a:pt x="944083" y="1524655"/>
                    </a:cubicBezTo>
                    <a:cubicBezTo>
                      <a:pt x="944083" y="1512959"/>
                      <a:pt x="953564" y="1503479"/>
                      <a:pt x="965259" y="1503479"/>
                    </a:cubicBezTo>
                    <a:close/>
                    <a:moveTo>
                      <a:pt x="728448" y="1376425"/>
                    </a:moveTo>
                    <a:cubicBezTo>
                      <a:pt x="740143" y="1376425"/>
                      <a:pt x="749624" y="1385905"/>
                      <a:pt x="749624" y="1397601"/>
                    </a:cubicBezTo>
                    <a:cubicBezTo>
                      <a:pt x="749624" y="1409296"/>
                      <a:pt x="740143" y="1418777"/>
                      <a:pt x="728448" y="1418777"/>
                    </a:cubicBezTo>
                    <a:cubicBezTo>
                      <a:pt x="716752" y="1418777"/>
                      <a:pt x="707271" y="1409296"/>
                      <a:pt x="707271" y="1397601"/>
                    </a:cubicBezTo>
                    <a:cubicBezTo>
                      <a:pt x="707271" y="1385905"/>
                      <a:pt x="716752" y="1376425"/>
                      <a:pt x="728448" y="1376425"/>
                    </a:cubicBezTo>
                    <a:close/>
                    <a:moveTo>
                      <a:pt x="1422655" y="1359484"/>
                    </a:moveTo>
                    <a:cubicBezTo>
                      <a:pt x="1434351" y="1359484"/>
                      <a:pt x="1443832" y="1368965"/>
                      <a:pt x="1443832" y="1380660"/>
                    </a:cubicBezTo>
                    <a:cubicBezTo>
                      <a:pt x="1443832" y="1392356"/>
                      <a:pt x="1434351" y="1401836"/>
                      <a:pt x="1422655" y="1401836"/>
                    </a:cubicBezTo>
                    <a:cubicBezTo>
                      <a:pt x="1410960" y="1401836"/>
                      <a:pt x="1401479" y="1392356"/>
                      <a:pt x="1401479" y="1380660"/>
                    </a:cubicBezTo>
                    <a:cubicBezTo>
                      <a:pt x="1401479" y="1368965"/>
                      <a:pt x="1410960" y="1359484"/>
                      <a:pt x="1422655" y="1359484"/>
                    </a:cubicBezTo>
                    <a:close/>
                    <a:moveTo>
                      <a:pt x="279521" y="1262076"/>
                    </a:moveTo>
                    <a:cubicBezTo>
                      <a:pt x="291217" y="1262076"/>
                      <a:pt x="300698" y="1271556"/>
                      <a:pt x="300698" y="1283252"/>
                    </a:cubicBezTo>
                    <a:cubicBezTo>
                      <a:pt x="300698" y="1294947"/>
                      <a:pt x="291217" y="1304428"/>
                      <a:pt x="279521" y="1304428"/>
                    </a:cubicBezTo>
                    <a:cubicBezTo>
                      <a:pt x="267826" y="1304428"/>
                      <a:pt x="258345" y="1294947"/>
                      <a:pt x="258345" y="1283252"/>
                    </a:cubicBezTo>
                    <a:cubicBezTo>
                      <a:pt x="258345" y="1271556"/>
                      <a:pt x="267826" y="1262076"/>
                      <a:pt x="279521" y="1262076"/>
                    </a:cubicBezTo>
                    <a:close/>
                    <a:moveTo>
                      <a:pt x="1181252" y="1219724"/>
                    </a:moveTo>
                    <a:cubicBezTo>
                      <a:pt x="1192947" y="1219724"/>
                      <a:pt x="1202428" y="1229204"/>
                      <a:pt x="1202428" y="1240900"/>
                    </a:cubicBezTo>
                    <a:cubicBezTo>
                      <a:pt x="1202428" y="1252595"/>
                      <a:pt x="1192947" y="1262076"/>
                      <a:pt x="1181252" y="1262076"/>
                    </a:cubicBezTo>
                    <a:cubicBezTo>
                      <a:pt x="1169556" y="1262076"/>
                      <a:pt x="1160075" y="1252595"/>
                      <a:pt x="1160075" y="1240900"/>
                    </a:cubicBezTo>
                    <a:cubicBezTo>
                      <a:pt x="1160075" y="1229204"/>
                      <a:pt x="1169556" y="1219724"/>
                      <a:pt x="1181252" y="1219724"/>
                    </a:cubicBezTo>
                    <a:close/>
                    <a:moveTo>
                      <a:pt x="575982" y="1181608"/>
                    </a:moveTo>
                    <a:cubicBezTo>
                      <a:pt x="587677" y="1181608"/>
                      <a:pt x="597158" y="1191088"/>
                      <a:pt x="597158" y="1202784"/>
                    </a:cubicBezTo>
                    <a:cubicBezTo>
                      <a:pt x="597158" y="1214479"/>
                      <a:pt x="587677" y="1223960"/>
                      <a:pt x="575982" y="1223960"/>
                    </a:cubicBezTo>
                    <a:cubicBezTo>
                      <a:pt x="564286" y="1223960"/>
                      <a:pt x="554805" y="1214479"/>
                      <a:pt x="554805" y="1202784"/>
                    </a:cubicBezTo>
                    <a:cubicBezTo>
                      <a:pt x="554805" y="1191088"/>
                      <a:pt x="564286" y="1181608"/>
                      <a:pt x="575982" y="1181608"/>
                    </a:cubicBezTo>
                    <a:close/>
                    <a:moveTo>
                      <a:pt x="882673" y="1143491"/>
                    </a:moveTo>
                    <a:cubicBezTo>
                      <a:pt x="894368" y="1143491"/>
                      <a:pt x="903849" y="1152972"/>
                      <a:pt x="903849" y="1164667"/>
                    </a:cubicBezTo>
                    <a:cubicBezTo>
                      <a:pt x="903849" y="1176363"/>
                      <a:pt x="894368" y="1185844"/>
                      <a:pt x="882673" y="1185844"/>
                    </a:cubicBezTo>
                    <a:cubicBezTo>
                      <a:pt x="870977" y="1185844"/>
                      <a:pt x="861497" y="1176363"/>
                      <a:pt x="861497" y="1164667"/>
                    </a:cubicBezTo>
                    <a:cubicBezTo>
                      <a:pt x="861497" y="1152972"/>
                      <a:pt x="870977" y="1143491"/>
                      <a:pt x="882673" y="1143491"/>
                    </a:cubicBezTo>
                    <a:close/>
                    <a:moveTo>
                      <a:pt x="21177" y="1041847"/>
                    </a:moveTo>
                    <a:cubicBezTo>
                      <a:pt x="32872" y="1041847"/>
                      <a:pt x="42353" y="1051328"/>
                      <a:pt x="42353" y="1063024"/>
                    </a:cubicBezTo>
                    <a:cubicBezTo>
                      <a:pt x="42353" y="1074719"/>
                      <a:pt x="32872" y="1084200"/>
                      <a:pt x="21177" y="1084200"/>
                    </a:cubicBezTo>
                    <a:cubicBezTo>
                      <a:pt x="9481" y="1084200"/>
                      <a:pt x="0" y="1074719"/>
                      <a:pt x="0" y="1063024"/>
                    </a:cubicBezTo>
                    <a:cubicBezTo>
                      <a:pt x="0" y="1051328"/>
                      <a:pt x="9481" y="1041847"/>
                      <a:pt x="21177" y="1041847"/>
                    </a:cubicBezTo>
                    <a:close/>
                    <a:moveTo>
                      <a:pt x="334221" y="914793"/>
                    </a:moveTo>
                    <a:cubicBezTo>
                      <a:pt x="345917" y="914793"/>
                      <a:pt x="355398" y="924274"/>
                      <a:pt x="355398" y="935969"/>
                    </a:cubicBezTo>
                    <a:cubicBezTo>
                      <a:pt x="355398" y="947665"/>
                      <a:pt x="345917" y="957145"/>
                      <a:pt x="334221" y="957145"/>
                    </a:cubicBezTo>
                    <a:cubicBezTo>
                      <a:pt x="322526" y="957145"/>
                      <a:pt x="313045" y="947665"/>
                      <a:pt x="313045" y="935969"/>
                    </a:cubicBezTo>
                    <a:cubicBezTo>
                      <a:pt x="313045" y="924274"/>
                      <a:pt x="322526" y="914793"/>
                      <a:pt x="334221" y="914793"/>
                    </a:cubicBezTo>
                    <a:close/>
                    <a:moveTo>
                      <a:pt x="842439" y="889382"/>
                    </a:moveTo>
                    <a:cubicBezTo>
                      <a:pt x="854135" y="889382"/>
                      <a:pt x="863616" y="898863"/>
                      <a:pt x="863616" y="910558"/>
                    </a:cubicBezTo>
                    <a:cubicBezTo>
                      <a:pt x="863616" y="922254"/>
                      <a:pt x="854135" y="931734"/>
                      <a:pt x="842439" y="931734"/>
                    </a:cubicBezTo>
                    <a:cubicBezTo>
                      <a:pt x="830744" y="931734"/>
                      <a:pt x="821263" y="922254"/>
                      <a:pt x="821263" y="910558"/>
                    </a:cubicBezTo>
                    <a:cubicBezTo>
                      <a:pt x="821263" y="898863"/>
                      <a:pt x="830744" y="889382"/>
                      <a:pt x="842439" y="889382"/>
                    </a:cubicBezTo>
                    <a:close/>
                    <a:moveTo>
                      <a:pt x="1431126" y="885147"/>
                    </a:moveTo>
                    <a:cubicBezTo>
                      <a:pt x="1442821" y="885147"/>
                      <a:pt x="1452302" y="894628"/>
                      <a:pt x="1452302" y="906323"/>
                    </a:cubicBezTo>
                    <a:cubicBezTo>
                      <a:pt x="1452302" y="918019"/>
                      <a:pt x="1442821" y="927499"/>
                      <a:pt x="1431126" y="927499"/>
                    </a:cubicBezTo>
                    <a:cubicBezTo>
                      <a:pt x="1419430" y="927499"/>
                      <a:pt x="1409950" y="918019"/>
                      <a:pt x="1409950" y="906323"/>
                    </a:cubicBezTo>
                    <a:cubicBezTo>
                      <a:pt x="1409950" y="894628"/>
                      <a:pt x="1419430" y="885147"/>
                      <a:pt x="1431126" y="885147"/>
                    </a:cubicBezTo>
                    <a:close/>
                    <a:moveTo>
                      <a:pt x="601035" y="749622"/>
                    </a:moveTo>
                    <a:cubicBezTo>
                      <a:pt x="612731" y="749622"/>
                      <a:pt x="622212" y="759102"/>
                      <a:pt x="622212" y="770798"/>
                    </a:cubicBezTo>
                    <a:cubicBezTo>
                      <a:pt x="622212" y="782493"/>
                      <a:pt x="612731" y="791974"/>
                      <a:pt x="601035" y="791974"/>
                    </a:cubicBezTo>
                    <a:cubicBezTo>
                      <a:pt x="589340" y="791974"/>
                      <a:pt x="579859" y="782493"/>
                      <a:pt x="579859" y="770798"/>
                    </a:cubicBezTo>
                    <a:cubicBezTo>
                      <a:pt x="579859" y="759102"/>
                      <a:pt x="589340" y="749622"/>
                      <a:pt x="601035" y="749622"/>
                    </a:cubicBezTo>
                    <a:close/>
                    <a:moveTo>
                      <a:pt x="143639" y="715741"/>
                    </a:moveTo>
                    <a:cubicBezTo>
                      <a:pt x="155335" y="715741"/>
                      <a:pt x="164815" y="725221"/>
                      <a:pt x="164815" y="736917"/>
                    </a:cubicBezTo>
                    <a:cubicBezTo>
                      <a:pt x="164815" y="748612"/>
                      <a:pt x="155335" y="758093"/>
                      <a:pt x="143639" y="758093"/>
                    </a:cubicBezTo>
                    <a:cubicBezTo>
                      <a:pt x="131944" y="758093"/>
                      <a:pt x="122463" y="748612"/>
                      <a:pt x="122463" y="736917"/>
                    </a:cubicBezTo>
                    <a:cubicBezTo>
                      <a:pt x="122463" y="725221"/>
                      <a:pt x="131944" y="715741"/>
                      <a:pt x="143639" y="715741"/>
                    </a:cubicBezTo>
                    <a:close/>
                    <a:moveTo>
                      <a:pt x="1475595" y="631038"/>
                    </a:moveTo>
                    <a:cubicBezTo>
                      <a:pt x="1487290" y="631038"/>
                      <a:pt x="1496771" y="640518"/>
                      <a:pt x="1496771" y="652214"/>
                    </a:cubicBezTo>
                    <a:cubicBezTo>
                      <a:pt x="1496771" y="663909"/>
                      <a:pt x="1487290" y="673390"/>
                      <a:pt x="1475595" y="673390"/>
                    </a:cubicBezTo>
                    <a:cubicBezTo>
                      <a:pt x="1463899" y="673390"/>
                      <a:pt x="1454419" y="663909"/>
                      <a:pt x="1454419" y="652214"/>
                    </a:cubicBezTo>
                    <a:cubicBezTo>
                      <a:pt x="1454419" y="640518"/>
                      <a:pt x="1463899" y="631038"/>
                      <a:pt x="1475595" y="631038"/>
                    </a:cubicBezTo>
                    <a:close/>
                    <a:moveTo>
                      <a:pt x="1253249" y="631038"/>
                    </a:moveTo>
                    <a:cubicBezTo>
                      <a:pt x="1264944" y="631038"/>
                      <a:pt x="1274425" y="640518"/>
                      <a:pt x="1274425" y="652214"/>
                    </a:cubicBezTo>
                    <a:cubicBezTo>
                      <a:pt x="1274425" y="663909"/>
                      <a:pt x="1264944" y="673390"/>
                      <a:pt x="1253249" y="673390"/>
                    </a:cubicBezTo>
                    <a:cubicBezTo>
                      <a:pt x="1241553" y="673390"/>
                      <a:pt x="1232072" y="663909"/>
                      <a:pt x="1232072" y="652214"/>
                    </a:cubicBezTo>
                    <a:cubicBezTo>
                      <a:pt x="1232072" y="640518"/>
                      <a:pt x="1241553" y="631038"/>
                      <a:pt x="1253249" y="631038"/>
                    </a:cubicBezTo>
                    <a:close/>
                    <a:moveTo>
                      <a:pt x="402341" y="614097"/>
                    </a:moveTo>
                    <a:cubicBezTo>
                      <a:pt x="414036" y="614097"/>
                      <a:pt x="423517" y="623578"/>
                      <a:pt x="423517" y="635273"/>
                    </a:cubicBezTo>
                    <a:cubicBezTo>
                      <a:pt x="423517" y="646969"/>
                      <a:pt x="414036" y="656449"/>
                      <a:pt x="402341" y="656449"/>
                    </a:cubicBezTo>
                    <a:cubicBezTo>
                      <a:pt x="390645" y="656449"/>
                      <a:pt x="381165" y="646969"/>
                      <a:pt x="381165" y="635273"/>
                    </a:cubicBezTo>
                    <a:cubicBezTo>
                      <a:pt x="381165" y="623578"/>
                      <a:pt x="390645" y="614097"/>
                      <a:pt x="402341" y="614097"/>
                    </a:cubicBezTo>
                    <a:close/>
                    <a:moveTo>
                      <a:pt x="922908" y="514571"/>
                    </a:moveTo>
                    <a:cubicBezTo>
                      <a:pt x="934603" y="514571"/>
                      <a:pt x="944084" y="524051"/>
                      <a:pt x="944084" y="535746"/>
                    </a:cubicBezTo>
                    <a:cubicBezTo>
                      <a:pt x="944084" y="547442"/>
                      <a:pt x="934603" y="556923"/>
                      <a:pt x="922908" y="556923"/>
                    </a:cubicBezTo>
                    <a:cubicBezTo>
                      <a:pt x="911212" y="556923"/>
                      <a:pt x="901732" y="547442"/>
                      <a:pt x="901732" y="535746"/>
                    </a:cubicBezTo>
                    <a:cubicBezTo>
                      <a:pt x="901732" y="524051"/>
                      <a:pt x="911212" y="514571"/>
                      <a:pt x="922908" y="514571"/>
                    </a:cubicBezTo>
                    <a:close/>
                    <a:moveTo>
                      <a:pt x="630682" y="444691"/>
                    </a:moveTo>
                    <a:cubicBezTo>
                      <a:pt x="642377" y="444691"/>
                      <a:pt x="651858" y="454172"/>
                      <a:pt x="651858" y="465867"/>
                    </a:cubicBezTo>
                    <a:cubicBezTo>
                      <a:pt x="651858" y="477563"/>
                      <a:pt x="642377" y="487043"/>
                      <a:pt x="630682" y="487043"/>
                    </a:cubicBezTo>
                    <a:cubicBezTo>
                      <a:pt x="618986" y="487043"/>
                      <a:pt x="609505" y="477563"/>
                      <a:pt x="609505" y="465867"/>
                    </a:cubicBezTo>
                    <a:cubicBezTo>
                      <a:pt x="609505" y="454172"/>
                      <a:pt x="618986" y="444691"/>
                      <a:pt x="630682" y="444691"/>
                    </a:cubicBezTo>
                    <a:close/>
                    <a:moveTo>
                      <a:pt x="279164" y="393869"/>
                    </a:moveTo>
                    <a:cubicBezTo>
                      <a:pt x="290859" y="393869"/>
                      <a:pt x="300340" y="403350"/>
                      <a:pt x="300340" y="415045"/>
                    </a:cubicBezTo>
                    <a:cubicBezTo>
                      <a:pt x="300340" y="426741"/>
                      <a:pt x="290859" y="436222"/>
                      <a:pt x="279164" y="436222"/>
                    </a:cubicBezTo>
                    <a:cubicBezTo>
                      <a:pt x="267469" y="436222"/>
                      <a:pt x="257988" y="426741"/>
                      <a:pt x="257988" y="415045"/>
                    </a:cubicBezTo>
                    <a:cubicBezTo>
                      <a:pt x="257988" y="403350"/>
                      <a:pt x="267469" y="393869"/>
                      <a:pt x="279164" y="393869"/>
                    </a:cubicBezTo>
                    <a:close/>
                    <a:moveTo>
                      <a:pt x="1162194" y="366340"/>
                    </a:moveTo>
                    <a:cubicBezTo>
                      <a:pt x="1173889" y="366340"/>
                      <a:pt x="1183370" y="375821"/>
                      <a:pt x="1183370" y="387517"/>
                    </a:cubicBezTo>
                    <a:cubicBezTo>
                      <a:pt x="1183370" y="399212"/>
                      <a:pt x="1173889" y="408693"/>
                      <a:pt x="1162194" y="408693"/>
                    </a:cubicBezTo>
                    <a:cubicBezTo>
                      <a:pt x="1150498" y="408693"/>
                      <a:pt x="1141018" y="399212"/>
                      <a:pt x="1141018" y="387517"/>
                    </a:cubicBezTo>
                    <a:cubicBezTo>
                      <a:pt x="1141018" y="375821"/>
                      <a:pt x="1150498" y="366340"/>
                      <a:pt x="1162194" y="366340"/>
                    </a:cubicBezTo>
                    <a:close/>
                    <a:moveTo>
                      <a:pt x="838204" y="228698"/>
                    </a:moveTo>
                    <a:cubicBezTo>
                      <a:pt x="849899" y="228698"/>
                      <a:pt x="859380" y="238179"/>
                      <a:pt x="859380" y="249874"/>
                    </a:cubicBezTo>
                    <a:cubicBezTo>
                      <a:pt x="859380" y="261570"/>
                      <a:pt x="849899" y="271051"/>
                      <a:pt x="838204" y="271051"/>
                    </a:cubicBezTo>
                    <a:cubicBezTo>
                      <a:pt x="826508" y="271051"/>
                      <a:pt x="817028" y="261570"/>
                      <a:pt x="817028" y="249874"/>
                    </a:cubicBezTo>
                    <a:cubicBezTo>
                      <a:pt x="817028" y="238179"/>
                      <a:pt x="826508" y="228698"/>
                      <a:pt x="838204" y="228698"/>
                    </a:cubicBezTo>
                    <a:close/>
                    <a:moveTo>
                      <a:pt x="596800" y="88938"/>
                    </a:moveTo>
                    <a:cubicBezTo>
                      <a:pt x="608495" y="88938"/>
                      <a:pt x="617976" y="98419"/>
                      <a:pt x="617976" y="110114"/>
                    </a:cubicBezTo>
                    <a:cubicBezTo>
                      <a:pt x="617976" y="121810"/>
                      <a:pt x="608495" y="131290"/>
                      <a:pt x="596800" y="131290"/>
                    </a:cubicBezTo>
                    <a:cubicBezTo>
                      <a:pt x="585105" y="131290"/>
                      <a:pt x="575624" y="121810"/>
                      <a:pt x="575624" y="110114"/>
                    </a:cubicBezTo>
                    <a:cubicBezTo>
                      <a:pt x="575624" y="98419"/>
                      <a:pt x="585105" y="88938"/>
                      <a:pt x="596800" y="88938"/>
                    </a:cubicBezTo>
                    <a:close/>
                    <a:moveTo>
                      <a:pt x="1033021" y="0"/>
                    </a:moveTo>
                    <a:cubicBezTo>
                      <a:pt x="1044716" y="0"/>
                      <a:pt x="1054197" y="9481"/>
                      <a:pt x="1054197" y="21176"/>
                    </a:cubicBezTo>
                    <a:cubicBezTo>
                      <a:pt x="1054197" y="32872"/>
                      <a:pt x="1044716" y="42353"/>
                      <a:pt x="1033021" y="42353"/>
                    </a:cubicBezTo>
                    <a:cubicBezTo>
                      <a:pt x="1021325" y="42353"/>
                      <a:pt x="1011845" y="32872"/>
                      <a:pt x="1011845" y="21176"/>
                    </a:cubicBezTo>
                    <a:cubicBezTo>
                      <a:pt x="1011845" y="9481"/>
                      <a:pt x="1021325" y="0"/>
                      <a:pt x="1033021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BEDE867-2B37-4AD9-82CB-ABEC1C7CEA20}"/>
                </a:ext>
              </a:extLst>
            </p:cNvPr>
            <p:cNvGrpSpPr/>
            <p:nvPr/>
          </p:nvGrpSpPr>
          <p:grpSpPr>
            <a:xfrm rot="339292">
              <a:off x="3476444" y="2658373"/>
              <a:ext cx="1743076" cy="2100264"/>
              <a:chOff x="914400" y="2667000"/>
              <a:chExt cx="1743076" cy="2100264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2176433E-7CB1-4DA4-9FA6-B833EED8E6E1}"/>
                  </a:ext>
                </a:extLst>
              </p:cNvPr>
              <p:cNvGrpSpPr/>
              <p:nvPr/>
            </p:nvGrpSpPr>
            <p:grpSpPr>
              <a:xfrm>
                <a:off x="914400" y="2667000"/>
                <a:ext cx="1743076" cy="2100264"/>
                <a:chOff x="1724025" y="2667000"/>
                <a:chExt cx="1743076" cy="2100264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29E5955F-0F3B-4AD0-A0A8-3C6BC827562D}"/>
                    </a:ext>
                  </a:extLst>
                </p:cNvPr>
                <p:cNvSpPr/>
                <p:nvPr/>
              </p:nvSpPr>
              <p:spPr>
                <a:xfrm rot="900000">
                  <a:off x="2552699" y="2667000"/>
                  <a:ext cx="157903" cy="357188"/>
                </a:xfrm>
                <a:custGeom>
                  <a:avLst/>
                  <a:gdLst>
                    <a:gd name="connsiteX0" fmla="*/ 52388 w 552453"/>
                    <a:gd name="connsiteY0" fmla="*/ 0 h 1249692"/>
                    <a:gd name="connsiteX1" fmla="*/ 323851 w 552453"/>
                    <a:gd name="connsiteY1" fmla="*/ 0 h 1249692"/>
                    <a:gd name="connsiteX2" fmla="*/ 376239 w 552453"/>
                    <a:gd name="connsiteY2" fmla="*/ 52388 h 1249692"/>
                    <a:gd name="connsiteX3" fmla="*/ 323851 w 552453"/>
                    <a:gd name="connsiteY3" fmla="*/ 104776 h 1249692"/>
                    <a:gd name="connsiteX4" fmla="*/ 322107 w 552453"/>
                    <a:gd name="connsiteY4" fmla="*/ 104776 h 1249692"/>
                    <a:gd name="connsiteX5" fmla="*/ 307145 w 552453"/>
                    <a:gd name="connsiteY5" fmla="*/ 339568 h 1249692"/>
                    <a:gd name="connsiteX6" fmla="*/ 552453 w 552453"/>
                    <a:gd name="connsiteY6" fmla="*/ 1249692 h 1249692"/>
                    <a:gd name="connsiteX7" fmla="*/ 20379 w 552453"/>
                    <a:gd name="connsiteY7" fmla="*/ 339568 h 1249692"/>
                    <a:gd name="connsiteX8" fmla="*/ 48293 w 552453"/>
                    <a:gd name="connsiteY8" fmla="*/ 103080 h 1249692"/>
                    <a:gd name="connsiteX9" fmla="*/ 15344 w 552453"/>
                    <a:gd name="connsiteY9" fmla="*/ 89432 h 1249692"/>
                    <a:gd name="connsiteX10" fmla="*/ 0 w 552453"/>
                    <a:gd name="connsiteY10" fmla="*/ 52388 h 1249692"/>
                    <a:gd name="connsiteX11" fmla="*/ 52388 w 552453"/>
                    <a:gd name="connsiteY11" fmla="*/ 0 h 1249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3" h="1249692">
                      <a:moveTo>
                        <a:pt x="52388" y="0"/>
                      </a:moveTo>
                      <a:lnTo>
                        <a:pt x="323851" y="0"/>
                      </a:lnTo>
                      <a:cubicBezTo>
                        <a:pt x="352784" y="0"/>
                        <a:pt x="376239" y="23455"/>
                        <a:pt x="376239" y="52388"/>
                      </a:cubicBezTo>
                      <a:cubicBezTo>
                        <a:pt x="376239" y="81321"/>
                        <a:pt x="352784" y="104776"/>
                        <a:pt x="323851" y="104776"/>
                      </a:cubicBezTo>
                      <a:lnTo>
                        <a:pt x="322107" y="104776"/>
                      </a:lnTo>
                      <a:lnTo>
                        <a:pt x="307145" y="339568"/>
                      </a:lnTo>
                      <a:cubicBezTo>
                        <a:pt x="307145" y="689717"/>
                        <a:pt x="396787" y="1022302"/>
                        <a:pt x="552453" y="1249692"/>
                      </a:cubicBezTo>
                      <a:cubicBezTo>
                        <a:pt x="258596" y="1249692"/>
                        <a:pt x="20379" y="842216"/>
                        <a:pt x="20379" y="339568"/>
                      </a:cubicBezTo>
                      <a:lnTo>
                        <a:pt x="48293" y="103080"/>
                      </a:lnTo>
                      <a:lnTo>
                        <a:pt x="15344" y="89432"/>
                      </a:lnTo>
                      <a:cubicBezTo>
                        <a:pt x="5864" y="79952"/>
                        <a:pt x="0" y="66855"/>
                        <a:pt x="0" y="52388"/>
                      </a:cubicBezTo>
                      <a:cubicBezTo>
                        <a:pt x="0" y="23455"/>
                        <a:pt x="23455" y="0"/>
                        <a:pt x="52388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BB45A122-343B-4DFB-BDA1-3347FF313EAA}"/>
                    </a:ext>
                  </a:extLst>
                </p:cNvPr>
                <p:cNvSpPr/>
                <p:nvPr/>
              </p:nvSpPr>
              <p:spPr>
                <a:xfrm>
                  <a:off x="1724025" y="2882620"/>
                  <a:ext cx="1743076" cy="1884644"/>
                </a:xfrm>
                <a:custGeom>
                  <a:avLst/>
                  <a:gdLst>
                    <a:gd name="connsiteX0" fmla="*/ 752474 w 1743076"/>
                    <a:gd name="connsiteY0" fmla="*/ 0 h 1927377"/>
                    <a:gd name="connsiteX1" fmla="*/ 801472 w 1743076"/>
                    <a:gd name="connsiteY1" fmla="*/ 15280 h 1927377"/>
                    <a:gd name="connsiteX2" fmla="*/ 871538 w 1743076"/>
                    <a:gd name="connsiteY2" fmla="*/ 22375 h 1927377"/>
                    <a:gd name="connsiteX3" fmla="*/ 941604 w 1743076"/>
                    <a:gd name="connsiteY3" fmla="*/ 15280 h 1927377"/>
                    <a:gd name="connsiteX4" fmla="*/ 990601 w 1743076"/>
                    <a:gd name="connsiteY4" fmla="*/ 1 h 1927377"/>
                    <a:gd name="connsiteX5" fmla="*/ 1071225 w 1743076"/>
                    <a:gd name="connsiteY5" fmla="*/ 25171 h 1927377"/>
                    <a:gd name="connsiteX6" fmla="*/ 1490279 w 1743076"/>
                    <a:gd name="connsiteY6" fmla="*/ 539841 h 1927377"/>
                    <a:gd name="connsiteX7" fmla="*/ 1492812 w 1743076"/>
                    <a:gd name="connsiteY7" fmla="*/ 550894 h 1927377"/>
                    <a:gd name="connsiteX8" fmla="*/ 1594231 w 1743076"/>
                    <a:gd name="connsiteY8" fmla="*/ 665083 h 1927377"/>
                    <a:gd name="connsiteX9" fmla="*/ 1743076 w 1743076"/>
                    <a:gd name="connsiteY9" fmla="*/ 1117752 h 1927377"/>
                    <a:gd name="connsiteX10" fmla="*/ 871538 w 1743076"/>
                    <a:gd name="connsiteY10" fmla="*/ 1927377 h 1927377"/>
                    <a:gd name="connsiteX11" fmla="*/ 0 w 1743076"/>
                    <a:gd name="connsiteY11" fmla="*/ 1117752 h 1927377"/>
                    <a:gd name="connsiteX12" fmla="*/ 148845 w 1743076"/>
                    <a:gd name="connsiteY12" fmla="*/ 665083 h 1927377"/>
                    <a:gd name="connsiteX13" fmla="*/ 250261 w 1743076"/>
                    <a:gd name="connsiteY13" fmla="*/ 550897 h 1927377"/>
                    <a:gd name="connsiteX14" fmla="*/ 252795 w 1743076"/>
                    <a:gd name="connsiteY14" fmla="*/ 539841 h 1927377"/>
                    <a:gd name="connsiteX15" fmla="*/ 671850 w 1743076"/>
                    <a:gd name="connsiteY15" fmla="*/ 25171 h 1927377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38186 w 1743076"/>
                    <a:gd name="connsiteY0" fmla="*/ 7142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38186 w 1743076"/>
                    <a:gd name="connsiteY16" fmla="*/ 7142 h 1927376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81063 w 1743076"/>
                    <a:gd name="connsiteY2" fmla="*/ 31909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41361 w 1743076"/>
                    <a:gd name="connsiteY0" fmla="*/ 4659 h 1918543"/>
                    <a:gd name="connsiteX1" fmla="*/ 801472 w 1743076"/>
                    <a:gd name="connsiteY1" fmla="*/ 6446 h 1918543"/>
                    <a:gd name="connsiteX2" fmla="*/ 881063 w 1743076"/>
                    <a:gd name="connsiteY2" fmla="*/ 30210 h 1918543"/>
                    <a:gd name="connsiteX3" fmla="*/ 941604 w 1743076"/>
                    <a:gd name="connsiteY3" fmla="*/ 6446 h 1918543"/>
                    <a:gd name="connsiteX4" fmla="*/ 1004889 w 1743076"/>
                    <a:gd name="connsiteY4" fmla="*/ 692 h 1918543"/>
                    <a:gd name="connsiteX5" fmla="*/ 1071225 w 1743076"/>
                    <a:gd name="connsiteY5" fmla="*/ 16337 h 1918543"/>
                    <a:gd name="connsiteX6" fmla="*/ 1490279 w 1743076"/>
                    <a:gd name="connsiteY6" fmla="*/ 531007 h 1918543"/>
                    <a:gd name="connsiteX7" fmla="*/ 1492812 w 1743076"/>
                    <a:gd name="connsiteY7" fmla="*/ 542060 h 1918543"/>
                    <a:gd name="connsiteX8" fmla="*/ 1594231 w 1743076"/>
                    <a:gd name="connsiteY8" fmla="*/ 656249 h 1918543"/>
                    <a:gd name="connsiteX9" fmla="*/ 1743076 w 1743076"/>
                    <a:gd name="connsiteY9" fmla="*/ 1108918 h 1918543"/>
                    <a:gd name="connsiteX10" fmla="*/ 871538 w 1743076"/>
                    <a:gd name="connsiteY10" fmla="*/ 1918543 h 1918543"/>
                    <a:gd name="connsiteX11" fmla="*/ 0 w 1743076"/>
                    <a:gd name="connsiteY11" fmla="*/ 1108918 h 1918543"/>
                    <a:gd name="connsiteX12" fmla="*/ 148845 w 1743076"/>
                    <a:gd name="connsiteY12" fmla="*/ 656249 h 1918543"/>
                    <a:gd name="connsiteX13" fmla="*/ 250261 w 1743076"/>
                    <a:gd name="connsiteY13" fmla="*/ 542063 h 1918543"/>
                    <a:gd name="connsiteX14" fmla="*/ 252795 w 1743076"/>
                    <a:gd name="connsiteY14" fmla="*/ 531007 h 1918543"/>
                    <a:gd name="connsiteX15" fmla="*/ 671850 w 1743076"/>
                    <a:gd name="connsiteY15" fmla="*/ 16337 h 1918543"/>
                    <a:gd name="connsiteX16" fmla="*/ 741361 w 1743076"/>
                    <a:gd name="connsiteY16" fmla="*/ 4659 h 1918543"/>
                    <a:gd name="connsiteX0" fmla="*/ 741361 w 1743076"/>
                    <a:gd name="connsiteY0" fmla="*/ 3967 h 1917851"/>
                    <a:gd name="connsiteX1" fmla="*/ 801472 w 1743076"/>
                    <a:gd name="connsiteY1" fmla="*/ 5754 h 1917851"/>
                    <a:gd name="connsiteX2" fmla="*/ 881063 w 1743076"/>
                    <a:gd name="connsiteY2" fmla="*/ 29518 h 1917851"/>
                    <a:gd name="connsiteX3" fmla="*/ 1004889 w 1743076"/>
                    <a:gd name="connsiteY3" fmla="*/ 0 h 1917851"/>
                    <a:gd name="connsiteX4" fmla="*/ 1071225 w 1743076"/>
                    <a:gd name="connsiteY4" fmla="*/ 15645 h 1917851"/>
                    <a:gd name="connsiteX5" fmla="*/ 1490279 w 1743076"/>
                    <a:gd name="connsiteY5" fmla="*/ 530315 h 1917851"/>
                    <a:gd name="connsiteX6" fmla="*/ 1492812 w 1743076"/>
                    <a:gd name="connsiteY6" fmla="*/ 541368 h 1917851"/>
                    <a:gd name="connsiteX7" fmla="*/ 1594231 w 1743076"/>
                    <a:gd name="connsiteY7" fmla="*/ 655557 h 1917851"/>
                    <a:gd name="connsiteX8" fmla="*/ 1743076 w 1743076"/>
                    <a:gd name="connsiteY8" fmla="*/ 1108226 h 1917851"/>
                    <a:gd name="connsiteX9" fmla="*/ 871538 w 1743076"/>
                    <a:gd name="connsiteY9" fmla="*/ 1917851 h 1917851"/>
                    <a:gd name="connsiteX10" fmla="*/ 0 w 1743076"/>
                    <a:gd name="connsiteY10" fmla="*/ 1108226 h 1917851"/>
                    <a:gd name="connsiteX11" fmla="*/ 148845 w 1743076"/>
                    <a:gd name="connsiteY11" fmla="*/ 655557 h 1917851"/>
                    <a:gd name="connsiteX12" fmla="*/ 250261 w 1743076"/>
                    <a:gd name="connsiteY12" fmla="*/ 541371 h 1917851"/>
                    <a:gd name="connsiteX13" fmla="*/ 252795 w 1743076"/>
                    <a:gd name="connsiteY13" fmla="*/ 530315 h 1917851"/>
                    <a:gd name="connsiteX14" fmla="*/ 671850 w 1743076"/>
                    <a:gd name="connsiteY14" fmla="*/ 15645 h 1917851"/>
                    <a:gd name="connsiteX15" fmla="*/ 741361 w 1743076"/>
                    <a:gd name="connsiteY15" fmla="*/ 3967 h 1917851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1004889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995364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4 h 1917868"/>
                    <a:gd name="connsiteX1" fmla="*/ 801472 w 1743076"/>
                    <a:gd name="connsiteY1" fmla="*/ 5771 h 1917868"/>
                    <a:gd name="connsiteX2" fmla="*/ 881063 w 1743076"/>
                    <a:gd name="connsiteY2" fmla="*/ 29535 h 1917868"/>
                    <a:gd name="connsiteX3" fmla="*/ 995364 w 1743076"/>
                    <a:gd name="connsiteY3" fmla="*/ 17 h 1917868"/>
                    <a:gd name="connsiteX4" fmla="*/ 1071225 w 1743076"/>
                    <a:gd name="connsiteY4" fmla="*/ 15662 h 1917868"/>
                    <a:gd name="connsiteX5" fmla="*/ 1490279 w 1743076"/>
                    <a:gd name="connsiteY5" fmla="*/ 530332 h 1917868"/>
                    <a:gd name="connsiteX6" fmla="*/ 1492812 w 1743076"/>
                    <a:gd name="connsiteY6" fmla="*/ 541385 h 1917868"/>
                    <a:gd name="connsiteX7" fmla="*/ 1594231 w 1743076"/>
                    <a:gd name="connsiteY7" fmla="*/ 655574 h 1917868"/>
                    <a:gd name="connsiteX8" fmla="*/ 1743076 w 1743076"/>
                    <a:gd name="connsiteY8" fmla="*/ 1108243 h 1917868"/>
                    <a:gd name="connsiteX9" fmla="*/ 871538 w 1743076"/>
                    <a:gd name="connsiteY9" fmla="*/ 1917868 h 1917868"/>
                    <a:gd name="connsiteX10" fmla="*/ 0 w 1743076"/>
                    <a:gd name="connsiteY10" fmla="*/ 1108243 h 1917868"/>
                    <a:gd name="connsiteX11" fmla="*/ 148845 w 1743076"/>
                    <a:gd name="connsiteY11" fmla="*/ 655574 h 1917868"/>
                    <a:gd name="connsiteX12" fmla="*/ 250261 w 1743076"/>
                    <a:gd name="connsiteY12" fmla="*/ 541388 h 1917868"/>
                    <a:gd name="connsiteX13" fmla="*/ 252795 w 1743076"/>
                    <a:gd name="connsiteY13" fmla="*/ 530332 h 1917868"/>
                    <a:gd name="connsiteX14" fmla="*/ 671850 w 1743076"/>
                    <a:gd name="connsiteY14" fmla="*/ 15662 h 1917868"/>
                    <a:gd name="connsiteX15" fmla="*/ 741361 w 1743076"/>
                    <a:gd name="connsiteY15" fmla="*/ 3984 h 1917868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60411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60411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81076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3 h 1917868"/>
                    <a:gd name="connsiteX1" fmla="*/ 881063 w 1743076"/>
                    <a:gd name="connsiteY1" fmla="*/ 29535 h 1917868"/>
                    <a:gd name="connsiteX2" fmla="*/ 981076 w 1743076"/>
                    <a:gd name="connsiteY2" fmla="*/ 17 h 1917868"/>
                    <a:gd name="connsiteX3" fmla="*/ 1071225 w 1743076"/>
                    <a:gd name="connsiteY3" fmla="*/ 15662 h 1917868"/>
                    <a:gd name="connsiteX4" fmla="*/ 1490279 w 1743076"/>
                    <a:gd name="connsiteY4" fmla="*/ 530332 h 1917868"/>
                    <a:gd name="connsiteX5" fmla="*/ 1492812 w 1743076"/>
                    <a:gd name="connsiteY5" fmla="*/ 541385 h 1917868"/>
                    <a:gd name="connsiteX6" fmla="*/ 1594231 w 1743076"/>
                    <a:gd name="connsiteY6" fmla="*/ 655574 h 1917868"/>
                    <a:gd name="connsiteX7" fmla="*/ 1743076 w 1743076"/>
                    <a:gd name="connsiteY7" fmla="*/ 1108243 h 1917868"/>
                    <a:gd name="connsiteX8" fmla="*/ 871538 w 1743076"/>
                    <a:gd name="connsiteY8" fmla="*/ 1917868 h 1917868"/>
                    <a:gd name="connsiteX9" fmla="*/ 0 w 1743076"/>
                    <a:gd name="connsiteY9" fmla="*/ 1108243 h 1917868"/>
                    <a:gd name="connsiteX10" fmla="*/ 148845 w 1743076"/>
                    <a:gd name="connsiteY10" fmla="*/ 655574 h 1917868"/>
                    <a:gd name="connsiteX11" fmla="*/ 250261 w 1743076"/>
                    <a:gd name="connsiteY11" fmla="*/ 541388 h 1917868"/>
                    <a:gd name="connsiteX12" fmla="*/ 252795 w 1743076"/>
                    <a:gd name="connsiteY12" fmla="*/ 530332 h 1917868"/>
                    <a:gd name="connsiteX13" fmla="*/ 671850 w 1743076"/>
                    <a:gd name="connsiteY13" fmla="*/ 15662 h 1917868"/>
                    <a:gd name="connsiteX14" fmla="*/ 774699 w 1743076"/>
                    <a:gd name="connsiteY14" fmla="*/ 1603 h 1917868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0261 w 1743076"/>
                    <a:gd name="connsiteY11" fmla="*/ 541503 h 1917983"/>
                    <a:gd name="connsiteX12" fmla="*/ 252795 w 1743076"/>
                    <a:gd name="connsiteY12" fmla="*/ 530447 h 1917983"/>
                    <a:gd name="connsiteX13" fmla="*/ 671850 w 1743076"/>
                    <a:gd name="connsiteY13" fmla="*/ 15777 h 1917983"/>
                    <a:gd name="connsiteX14" fmla="*/ 774699 w 1743076"/>
                    <a:gd name="connsiteY14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2795 w 1743076"/>
                    <a:gd name="connsiteY11" fmla="*/ 530447 h 1917983"/>
                    <a:gd name="connsiteX12" fmla="*/ 671850 w 1743076"/>
                    <a:gd name="connsiteY12" fmla="*/ 15777 h 1917983"/>
                    <a:gd name="connsiteX13" fmla="*/ 774699 w 1743076"/>
                    <a:gd name="connsiteY13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594231 w 1743076"/>
                    <a:gd name="connsiteY5" fmla="*/ 655689 h 1917983"/>
                    <a:gd name="connsiteX6" fmla="*/ 1743076 w 1743076"/>
                    <a:gd name="connsiteY6" fmla="*/ 1108358 h 1917983"/>
                    <a:gd name="connsiteX7" fmla="*/ 871538 w 1743076"/>
                    <a:gd name="connsiteY7" fmla="*/ 1917983 h 1917983"/>
                    <a:gd name="connsiteX8" fmla="*/ 0 w 1743076"/>
                    <a:gd name="connsiteY8" fmla="*/ 1108358 h 1917983"/>
                    <a:gd name="connsiteX9" fmla="*/ 148845 w 1743076"/>
                    <a:gd name="connsiteY9" fmla="*/ 655689 h 1917983"/>
                    <a:gd name="connsiteX10" fmla="*/ 252795 w 1743076"/>
                    <a:gd name="connsiteY10" fmla="*/ 530447 h 1917983"/>
                    <a:gd name="connsiteX11" fmla="*/ 671850 w 1743076"/>
                    <a:gd name="connsiteY11" fmla="*/ 15777 h 1917983"/>
                    <a:gd name="connsiteX12" fmla="*/ 774699 w 1743076"/>
                    <a:gd name="connsiteY12" fmla="*/ 1718 h 1917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3076" h="1917983">
                      <a:moveTo>
                        <a:pt x="774699" y="1718"/>
                      </a:moveTo>
                      <a:cubicBezTo>
                        <a:pt x="809965" y="3236"/>
                        <a:pt x="834761" y="22770"/>
                        <a:pt x="883445" y="24887"/>
                      </a:cubicBezTo>
                      <a:cubicBezTo>
                        <a:pt x="932129" y="27004"/>
                        <a:pt x="949780" y="1650"/>
                        <a:pt x="981076" y="132"/>
                      </a:cubicBezTo>
                      <a:cubicBezTo>
                        <a:pt x="1012372" y="-1386"/>
                        <a:pt x="1049113" y="10562"/>
                        <a:pt x="1071225" y="15777"/>
                      </a:cubicBezTo>
                      <a:cubicBezTo>
                        <a:pt x="1260468" y="95510"/>
                        <a:pt x="1413823" y="285585"/>
                        <a:pt x="1490279" y="530447"/>
                      </a:cubicBezTo>
                      <a:lnTo>
                        <a:pt x="1594231" y="655689"/>
                      </a:lnTo>
                      <a:cubicBezTo>
                        <a:pt x="1688204" y="784906"/>
                        <a:pt x="1743076" y="940679"/>
                        <a:pt x="1743076" y="1108358"/>
                      </a:cubicBezTo>
                      <a:cubicBezTo>
                        <a:pt x="1743076" y="1555502"/>
                        <a:pt x="1352875" y="1917983"/>
                        <a:pt x="871538" y="1917983"/>
                      </a:cubicBezTo>
                      <a:cubicBezTo>
                        <a:pt x="390201" y="1917983"/>
                        <a:pt x="0" y="1555502"/>
                        <a:pt x="0" y="1108358"/>
                      </a:cubicBezTo>
                      <a:cubicBezTo>
                        <a:pt x="0" y="940679"/>
                        <a:pt x="54872" y="784906"/>
                        <a:pt x="148845" y="655689"/>
                      </a:cubicBezTo>
                      <a:lnTo>
                        <a:pt x="252795" y="530447"/>
                      </a:lnTo>
                      <a:cubicBezTo>
                        <a:pt x="329251" y="285585"/>
                        <a:pt x="482607" y="95510"/>
                        <a:pt x="671850" y="15777"/>
                      </a:cubicBezTo>
                      <a:cubicBezTo>
                        <a:pt x="698725" y="7387"/>
                        <a:pt x="739433" y="200"/>
                        <a:pt x="774699" y="17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CC33"/>
                    </a:gs>
                    <a:gs pos="30000">
                      <a:srgbClr val="FFFF00"/>
                    </a:gs>
                  </a:gsLst>
                  <a:lin ang="27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1805B26-13ED-473E-BE4B-232B9F182D6A}"/>
                  </a:ext>
                </a:extLst>
              </p:cNvPr>
              <p:cNvSpPr/>
              <p:nvPr/>
            </p:nvSpPr>
            <p:spPr>
              <a:xfrm>
                <a:off x="1396951" y="3802179"/>
                <a:ext cx="1260525" cy="965085"/>
              </a:xfrm>
              <a:custGeom>
                <a:avLst/>
                <a:gdLst>
                  <a:gd name="connsiteX0" fmla="*/ 1238269 w 1260525"/>
                  <a:gd name="connsiteY0" fmla="*/ 0 h 965085"/>
                  <a:gd name="connsiteX1" fmla="*/ 1250483 w 1260525"/>
                  <a:gd name="connsiteY1" fmla="*/ 48378 h 965085"/>
                  <a:gd name="connsiteX2" fmla="*/ 1260525 w 1260525"/>
                  <a:gd name="connsiteY2" fmla="*/ 169533 h 965085"/>
                  <a:gd name="connsiteX3" fmla="*/ 388987 w 1260525"/>
                  <a:gd name="connsiteY3" fmla="*/ 965085 h 965085"/>
                  <a:gd name="connsiteX4" fmla="*/ 49745 w 1260525"/>
                  <a:gd name="connsiteY4" fmla="*/ 902567 h 965085"/>
                  <a:gd name="connsiteX5" fmla="*/ 0 w 1260525"/>
                  <a:gd name="connsiteY5" fmla="*/ 877920 h 965085"/>
                  <a:gd name="connsiteX6" fmla="*/ 6304 w 1260525"/>
                  <a:gd name="connsiteY6" fmla="*/ 878798 h 965085"/>
                  <a:gd name="connsiteX7" fmla="*/ 121762 w 1260525"/>
                  <a:gd name="connsiteY7" fmla="*/ 884120 h 965085"/>
                  <a:gd name="connsiteX8" fmla="*/ 1228057 w 1260525"/>
                  <a:gd name="connsiteY8" fmla="*/ 61076 h 9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0525" h="965085">
                    <a:moveTo>
                      <a:pt x="1238269" y="0"/>
                    </a:moveTo>
                    <a:lnTo>
                      <a:pt x="1250483" y="48378"/>
                    </a:lnTo>
                    <a:cubicBezTo>
                      <a:pt x="1257096" y="87882"/>
                      <a:pt x="1260525" y="128342"/>
                      <a:pt x="1260525" y="169533"/>
                    </a:cubicBezTo>
                    <a:cubicBezTo>
                      <a:pt x="1260525" y="608905"/>
                      <a:pt x="870324" y="965085"/>
                      <a:pt x="388987" y="965085"/>
                    </a:cubicBezTo>
                    <a:cubicBezTo>
                      <a:pt x="268653" y="965085"/>
                      <a:pt x="154015" y="942824"/>
                      <a:pt x="49745" y="902567"/>
                    </a:cubicBezTo>
                    <a:lnTo>
                      <a:pt x="0" y="877920"/>
                    </a:lnTo>
                    <a:lnTo>
                      <a:pt x="6304" y="878798"/>
                    </a:lnTo>
                    <a:cubicBezTo>
                      <a:pt x="44265" y="882318"/>
                      <a:pt x="82783" y="884120"/>
                      <a:pt x="121762" y="884120"/>
                    </a:cubicBezTo>
                    <a:cubicBezTo>
                      <a:pt x="667465" y="884120"/>
                      <a:pt x="1122760" y="530787"/>
                      <a:pt x="1228057" y="6107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D42A35D-C0B4-4CAB-A526-8181FF457DAB}"/>
                  </a:ext>
                </a:extLst>
              </p:cNvPr>
              <p:cNvSpPr/>
              <p:nvPr/>
            </p:nvSpPr>
            <p:spPr>
              <a:xfrm>
                <a:off x="2070716" y="3055821"/>
                <a:ext cx="205494" cy="268948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B091608-8850-4D78-AF58-C52F75B90931}"/>
                  </a:ext>
                </a:extLst>
              </p:cNvPr>
              <p:cNvSpPr/>
              <p:nvPr/>
            </p:nvSpPr>
            <p:spPr>
              <a:xfrm>
                <a:off x="1037552" y="2988177"/>
                <a:ext cx="1496771" cy="1689827"/>
              </a:xfrm>
              <a:custGeom>
                <a:avLst/>
                <a:gdLst>
                  <a:gd name="connsiteX0" fmla="*/ 740796 w 1496771"/>
                  <a:gd name="connsiteY0" fmla="*/ 1647474 h 1689827"/>
                  <a:gd name="connsiteX1" fmla="*/ 761972 w 1496771"/>
                  <a:gd name="connsiteY1" fmla="*/ 1668650 h 1689827"/>
                  <a:gd name="connsiteX2" fmla="*/ 740796 w 1496771"/>
                  <a:gd name="connsiteY2" fmla="*/ 1689827 h 1689827"/>
                  <a:gd name="connsiteX3" fmla="*/ 719620 w 1496771"/>
                  <a:gd name="connsiteY3" fmla="*/ 1668650 h 1689827"/>
                  <a:gd name="connsiteX4" fmla="*/ 740796 w 1496771"/>
                  <a:gd name="connsiteY4" fmla="*/ 1647474 h 1689827"/>
                  <a:gd name="connsiteX5" fmla="*/ 1206663 w 1496771"/>
                  <a:gd name="connsiteY5" fmla="*/ 1643239 h 1689827"/>
                  <a:gd name="connsiteX6" fmla="*/ 1213974 w 1496771"/>
                  <a:gd name="connsiteY6" fmla="*/ 1646267 h 1689827"/>
                  <a:gd name="connsiteX7" fmla="*/ 1187590 w 1496771"/>
                  <a:gd name="connsiteY7" fmla="*/ 1659339 h 1689827"/>
                  <a:gd name="connsiteX8" fmla="*/ 1191689 w 1496771"/>
                  <a:gd name="connsiteY8" fmla="*/ 1649441 h 1689827"/>
                  <a:gd name="connsiteX9" fmla="*/ 1206663 w 1496771"/>
                  <a:gd name="connsiteY9" fmla="*/ 1643239 h 1689827"/>
                  <a:gd name="connsiteX10" fmla="*/ 165172 w 1496771"/>
                  <a:gd name="connsiteY10" fmla="*/ 1528890 h 1689827"/>
                  <a:gd name="connsiteX11" fmla="*/ 186348 w 1496771"/>
                  <a:gd name="connsiteY11" fmla="*/ 1550066 h 1689827"/>
                  <a:gd name="connsiteX12" fmla="*/ 165172 w 1496771"/>
                  <a:gd name="connsiteY12" fmla="*/ 1571243 h 1689827"/>
                  <a:gd name="connsiteX13" fmla="*/ 143996 w 1496771"/>
                  <a:gd name="connsiteY13" fmla="*/ 1550066 h 1689827"/>
                  <a:gd name="connsiteX14" fmla="*/ 165172 w 1496771"/>
                  <a:gd name="connsiteY14" fmla="*/ 1528890 h 1689827"/>
                  <a:gd name="connsiteX15" fmla="*/ 499392 w 1496771"/>
                  <a:gd name="connsiteY15" fmla="*/ 1507714 h 1689827"/>
                  <a:gd name="connsiteX16" fmla="*/ 520568 w 1496771"/>
                  <a:gd name="connsiteY16" fmla="*/ 1528890 h 1689827"/>
                  <a:gd name="connsiteX17" fmla="*/ 499392 w 1496771"/>
                  <a:gd name="connsiteY17" fmla="*/ 1550066 h 1689827"/>
                  <a:gd name="connsiteX18" fmla="*/ 478216 w 1496771"/>
                  <a:gd name="connsiteY18" fmla="*/ 1528890 h 1689827"/>
                  <a:gd name="connsiteX19" fmla="*/ 499392 w 1496771"/>
                  <a:gd name="connsiteY19" fmla="*/ 1507714 h 1689827"/>
                  <a:gd name="connsiteX20" fmla="*/ 965259 w 1496771"/>
                  <a:gd name="connsiteY20" fmla="*/ 1503479 h 1689827"/>
                  <a:gd name="connsiteX21" fmla="*/ 986435 w 1496771"/>
                  <a:gd name="connsiteY21" fmla="*/ 1524655 h 1689827"/>
                  <a:gd name="connsiteX22" fmla="*/ 965259 w 1496771"/>
                  <a:gd name="connsiteY22" fmla="*/ 1545831 h 1689827"/>
                  <a:gd name="connsiteX23" fmla="*/ 944083 w 1496771"/>
                  <a:gd name="connsiteY23" fmla="*/ 1524655 h 1689827"/>
                  <a:gd name="connsiteX24" fmla="*/ 965259 w 1496771"/>
                  <a:gd name="connsiteY24" fmla="*/ 1503479 h 1689827"/>
                  <a:gd name="connsiteX25" fmla="*/ 728448 w 1496771"/>
                  <a:gd name="connsiteY25" fmla="*/ 1376425 h 1689827"/>
                  <a:gd name="connsiteX26" fmla="*/ 749624 w 1496771"/>
                  <a:gd name="connsiteY26" fmla="*/ 1397601 h 1689827"/>
                  <a:gd name="connsiteX27" fmla="*/ 728448 w 1496771"/>
                  <a:gd name="connsiteY27" fmla="*/ 1418777 h 1689827"/>
                  <a:gd name="connsiteX28" fmla="*/ 707271 w 1496771"/>
                  <a:gd name="connsiteY28" fmla="*/ 1397601 h 1689827"/>
                  <a:gd name="connsiteX29" fmla="*/ 728448 w 1496771"/>
                  <a:gd name="connsiteY29" fmla="*/ 1376425 h 1689827"/>
                  <a:gd name="connsiteX30" fmla="*/ 1422655 w 1496771"/>
                  <a:gd name="connsiteY30" fmla="*/ 1359484 h 1689827"/>
                  <a:gd name="connsiteX31" fmla="*/ 1443832 w 1496771"/>
                  <a:gd name="connsiteY31" fmla="*/ 1380660 h 1689827"/>
                  <a:gd name="connsiteX32" fmla="*/ 1422655 w 1496771"/>
                  <a:gd name="connsiteY32" fmla="*/ 1401836 h 1689827"/>
                  <a:gd name="connsiteX33" fmla="*/ 1401479 w 1496771"/>
                  <a:gd name="connsiteY33" fmla="*/ 1380660 h 1689827"/>
                  <a:gd name="connsiteX34" fmla="*/ 1422655 w 1496771"/>
                  <a:gd name="connsiteY34" fmla="*/ 1359484 h 1689827"/>
                  <a:gd name="connsiteX35" fmla="*/ 279521 w 1496771"/>
                  <a:gd name="connsiteY35" fmla="*/ 1262076 h 1689827"/>
                  <a:gd name="connsiteX36" fmla="*/ 300698 w 1496771"/>
                  <a:gd name="connsiteY36" fmla="*/ 1283252 h 1689827"/>
                  <a:gd name="connsiteX37" fmla="*/ 279521 w 1496771"/>
                  <a:gd name="connsiteY37" fmla="*/ 1304428 h 1689827"/>
                  <a:gd name="connsiteX38" fmla="*/ 258345 w 1496771"/>
                  <a:gd name="connsiteY38" fmla="*/ 1283252 h 1689827"/>
                  <a:gd name="connsiteX39" fmla="*/ 279521 w 1496771"/>
                  <a:gd name="connsiteY39" fmla="*/ 1262076 h 1689827"/>
                  <a:gd name="connsiteX40" fmla="*/ 1181252 w 1496771"/>
                  <a:gd name="connsiteY40" fmla="*/ 1219724 h 1689827"/>
                  <a:gd name="connsiteX41" fmla="*/ 1202428 w 1496771"/>
                  <a:gd name="connsiteY41" fmla="*/ 1240900 h 1689827"/>
                  <a:gd name="connsiteX42" fmla="*/ 1181252 w 1496771"/>
                  <a:gd name="connsiteY42" fmla="*/ 1262076 h 1689827"/>
                  <a:gd name="connsiteX43" fmla="*/ 1160075 w 1496771"/>
                  <a:gd name="connsiteY43" fmla="*/ 1240900 h 1689827"/>
                  <a:gd name="connsiteX44" fmla="*/ 1181252 w 1496771"/>
                  <a:gd name="connsiteY44" fmla="*/ 1219724 h 1689827"/>
                  <a:gd name="connsiteX45" fmla="*/ 575982 w 1496771"/>
                  <a:gd name="connsiteY45" fmla="*/ 1181608 h 1689827"/>
                  <a:gd name="connsiteX46" fmla="*/ 597158 w 1496771"/>
                  <a:gd name="connsiteY46" fmla="*/ 1202784 h 1689827"/>
                  <a:gd name="connsiteX47" fmla="*/ 575982 w 1496771"/>
                  <a:gd name="connsiteY47" fmla="*/ 1223960 h 1689827"/>
                  <a:gd name="connsiteX48" fmla="*/ 554805 w 1496771"/>
                  <a:gd name="connsiteY48" fmla="*/ 1202784 h 1689827"/>
                  <a:gd name="connsiteX49" fmla="*/ 575982 w 1496771"/>
                  <a:gd name="connsiteY49" fmla="*/ 1181608 h 1689827"/>
                  <a:gd name="connsiteX50" fmla="*/ 882673 w 1496771"/>
                  <a:gd name="connsiteY50" fmla="*/ 1143491 h 1689827"/>
                  <a:gd name="connsiteX51" fmla="*/ 903849 w 1496771"/>
                  <a:gd name="connsiteY51" fmla="*/ 1164667 h 1689827"/>
                  <a:gd name="connsiteX52" fmla="*/ 882673 w 1496771"/>
                  <a:gd name="connsiteY52" fmla="*/ 1185844 h 1689827"/>
                  <a:gd name="connsiteX53" fmla="*/ 861497 w 1496771"/>
                  <a:gd name="connsiteY53" fmla="*/ 1164667 h 1689827"/>
                  <a:gd name="connsiteX54" fmla="*/ 882673 w 1496771"/>
                  <a:gd name="connsiteY54" fmla="*/ 1143491 h 1689827"/>
                  <a:gd name="connsiteX55" fmla="*/ 21177 w 1496771"/>
                  <a:gd name="connsiteY55" fmla="*/ 1041847 h 1689827"/>
                  <a:gd name="connsiteX56" fmla="*/ 42353 w 1496771"/>
                  <a:gd name="connsiteY56" fmla="*/ 1063024 h 1689827"/>
                  <a:gd name="connsiteX57" fmla="*/ 21177 w 1496771"/>
                  <a:gd name="connsiteY57" fmla="*/ 1084200 h 1689827"/>
                  <a:gd name="connsiteX58" fmla="*/ 0 w 1496771"/>
                  <a:gd name="connsiteY58" fmla="*/ 1063024 h 1689827"/>
                  <a:gd name="connsiteX59" fmla="*/ 21177 w 1496771"/>
                  <a:gd name="connsiteY59" fmla="*/ 1041847 h 1689827"/>
                  <a:gd name="connsiteX60" fmla="*/ 334221 w 1496771"/>
                  <a:gd name="connsiteY60" fmla="*/ 914793 h 1689827"/>
                  <a:gd name="connsiteX61" fmla="*/ 355398 w 1496771"/>
                  <a:gd name="connsiteY61" fmla="*/ 935969 h 1689827"/>
                  <a:gd name="connsiteX62" fmla="*/ 334221 w 1496771"/>
                  <a:gd name="connsiteY62" fmla="*/ 957145 h 1689827"/>
                  <a:gd name="connsiteX63" fmla="*/ 313045 w 1496771"/>
                  <a:gd name="connsiteY63" fmla="*/ 935969 h 1689827"/>
                  <a:gd name="connsiteX64" fmla="*/ 334221 w 1496771"/>
                  <a:gd name="connsiteY64" fmla="*/ 914793 h 1689827"/>
                  <a:gd name="connsiteX65" fmla="*/ 842439 w 1496771"/>
                  <a:gd name="connsiteY65" fmla="*/ 889382 h 1689827"/>
                  <a:gd name="connsiteX66" fmla="*/ 863616 w 1496771"/>
                  <a:gd name="connsiteY66" fmla="*/ 910558 h 1689827"/>
                  <a:gd name="connsiteX67" fmla="*/ 842439 w 1496771"/>
                  <a:gd name="connsiteY67" fmla="*/ 931734 h 1689827"/>
                  <a:gd name="connsiteX68" fmla="*/ 821263 w 1496771"/>
                  <a:gd name="connsiteY68" fmla="*/ 910558 h 1689827"/>
                  <a:gd name="connsiteX69" fmla="*/ 842439 w 1496771"/>
                  <a:gd name="connsiteY69" fmla="*/ 889382 h 1689827"/>
                  <a:gd name="connsiteX70" fmla="*/ 1431126 w 1496771"/>
                  <a:gd name="connsiteY70" fmla="*/ 885147 h 1689827"/>
                  <a:gd name="connsiteX71" fmla="*/ 1452302 w 1496771"/>
                  <a:gd name="connsiteY71" fmla="*/ 906323 h 1689827"/>
                  <a:gd name="connsiteX72" fmla="*/ 1431126 w 1496771"/>
                  <a:gd name="connsiteY72" fmla="*/ 927499 h 1689827"/>
                  <a:gd name="connsiteX73" fmla="*/ 1409950 w 1496771"/>
                  <a:gd name="connsiteY73" fmla="*/ 906323 h 1689827"/>
                  <a:gd name="connsiteX74" fmla="*/ 1431126 w 1496771"/>
                  <a:gd name="connsiteY74" fmla="*/ 885147 h 1689827"/>
                  <a:gd name="connsiteX75" fmla="*/ 601035 w 1496771"/>
                  <a:gd name="connsiteY75" fmla="*/ 749622 h 1689827"/>
                  <a:gd name="connsiteX76" fmla="*/ 622212 w 1496771"/>
                  <a:gd name="connsiteY76" fmla="*/ 770798 h 1689827"/>
                  <a:gd name="connsiteX77" fmla="*/ 601035 w 1496771"/>
                  <a:gd name="connsiteY77" fmla="*/ 791974 h 1689827"/>
                  <a:gd name="connsiteX78" fmla="*/ 579859 w 1496771"/>
                  <a:gd name="connsiteY78" fmla="*/ 770798 h 1689827"/>
                  <a:gd name="connsiteX79" fmla="*/ 601035 w 1496771"/>
                  <a:gd name="connsiteY79" fmla="*/ 749622 h 1689827"/>
                  <a:gd name="connsiteX80" fmla="*/ 143639 w 1496771"/>
                  <a:gd name="connsiteY80" fmla="*/ 715741 h 1689827"/>
                  <a:gd name="connsiteX81" fmla="*/ 164815 w 1496771"/>
                  <a:gd name="connsiteY81" fmla="*/ 736917 h 1689827"/>
                  <a:gd name="connsiteX82" fmla="*/ 143639 w 1496771"/>
                  <a:gd name="connsiteY82" fmla="*/ 758093 h 1689827"/>
                  <a:gd name="connsiteX83" fmla="*/ 122463 w 1496771"/>
                  <a:gd name="connsiteY83" fmla="*/ 736917 h 1689827"/>
                  <a:gd name="connsiteX84" fmla="*/ 143639 w 1496771"/>
                  <a:gd name="connsiteY84" fmla="*/ 715741 h 1689827"/>
                  <a:gd name="connsiteX85" fmla="*/ 1475595 w 1496771"/>
                  <a:gd name="connsiteY85" fmla="*/ 631038 h 1689827"/>
                  <a:gd name="connsiteX86" fmla="*/ 1496771 w 1496771"/>
                  <a:gd name="connsiteY86" fmla="*/ 652214 h 1689827"/>
                  <a:gd name="connsiteX87" fmla="*/ 1475595 w 1496771"/>
                  <a:gd name="connsiteY87" fmla="*/ 673390 h 1689827"/>
                  <a:gd name="connsiteX88" fmla="*/ 1454419 w 1496771"/>
                  <a:gd name="connsiteY88" fmla="*/ 652214 h 1689827"/>
                  <a:gd name="connsiteX89" fmla="*/ 1475595 w 1496771"/>
                  <a:gd name="connsiteY89" fmla="*/ 631038 h 1689827"/>
                  <a:gd name="connsiteX90" fmla="*/ 1253249 w 1496771"/>
                  <a:gd name="connsiteY90" fmla="*/ 631038 h 1689827"/>
                  <a:gd name="connsiteX91" fmla="*/ 1274425 w 1496771"/>
                  <a:gd name="connsiteY91" fmla="*/ 652214 h 1689827"/>
                  <a:gd name="connsiteX92" fmla="*/ 1253249 w 1496771"/>
                  <a:gd name="connsiteY92" fmla="*/ 673390 h 1689827"/>
                  <a:gd name="connsiteX93" fmla="*/ 1232072 w 1496771"/>
                  <a:gd name="connsiteY93" fmla="*/ 652214 h 1689827"/>
                  <a:gd name="connsiteX94" fmla="*/ 1253249 w 1496771"/>
                  <a:gd name="connsiteY94" fmla="*/ 631038 h 1689827"/>
                  <a:gd name="connsiteX95" fmla="*/ 402341 w 1496771"/>
                  <a:gd name="connsiteY95" fmla="*/ 614097 h 1689827"/>
                  <a:gd name="connsiteX96" fmla="*/ 423517 w 1496771"/>
                  <a:gd name="connsiteY96" fmla="*/ 635273 h 1689827"/>
                  <a:gd name="connsiteX97" fmla="*/ 402341 w 1496771"/>
                  <a:gd name="connsiteY97" fmla="*/ 656449 h 1689827"/>
                  <a:gd name="connsiteX98" fmla="*/ 381165 w 1496771"/>
                  <a:gd name="connsiteY98" fmla="*/ 635273 h 1689827"/>
                  <a:gd name="connsiteX99" fmla="*/ 402341 w 1496771"/>
                  <a:gd name="connsiteY99" fmla="*/ 614097 h 1689827"/>
                  <a:gd name="connsiteX100" fmla="*/ 922908 w 1496771"/>
                  <a:gd name="connsiteY100" fmla="*/ 514571 h 1689827"/>
                  <a:gd name="connsiteX101" fmla="*/ 944084 w 1496771"/>
                  <a:gd name="connsiteY101" fmla="*/ 535746 h 1689827"/>
                  <a:gd name="connsiteX102" fmla="*/ 922908 w 1496771"/>
                  <a:gd name="connsiteY102" fmla="*/ 556923 h 1689827"/>
                  <a:gd name="connsiteX103" fmla="*/ 901732 w 1496771"/>
                  <a:gd name="connsiteY103" fmla="*/ 535746 h 1689827"/>
                  <a:gd name="connsiteX104" fmla="*/ 922908 w 1496771"/>
                  <a:gd name="connsiteY104" fmla="*/ 514571 h 1689827"/>
                  <a:gd name="connsiteX105" fmla="*/ 630682 w 1496771"/>
                  <a:gd name="connsiteY105" fmla="*/ 444691 h 1689827"/>
                  <a:gd name="connsiteX106" fmla="*/ 651858 w 1496771"/>
                  <a:gd name="connsiteY106" fmla="*/ 465867 h 1689827"/>
                  <a:gd name="connsiteX107" fmla="*/ 630682 w 1496771"/>
                  <a:gd name="connsiteY107" fmla="*/ 487043 h 1689827"/>
                  <a:gd name="connsiteX108" fmla="*/ 609505 w 1496771"/>
                  <a:gd name="connsiteY108" fmla="*/ 465867 h 1689827"/>
                  <a:gd name="connsiteX109" fmla="*/ 630682 w 1496771"/>
                  <a:gd name="connsiteY109" fmla="*/ 444691 h 1689827"/>
                  <a:gd name="connsiteX110" fmla="*/ 279164 w 1496771"/>
                  <a:gd name="connsiteY110" fmla="*/ 393869 h 1689827"/>
                  <a:gd name="connsiteX111" fmla="*/ 300340 w 1496771"/>
                  <a:gd name="connsiteY111" fmla="*/ 415045 h 1689827"/>
                  <a:gd name="connsiteX112" fmla="*/ 279164 w 1496771"/>
                  <a:gd name="connsiteY112" fmla="*/ 436222 h 1689827"/>
                  <a:gd name="connsiteX113" fmla="*/ 257988 w 1496771"/>
                  <a:gd name="connsiteY113" fmla="*/ 415045 h 1689827"/>
                  <a:gd name="connsiteX114" fmla="*/ 279164 w 1496771"/>
                  <a:gd name="connsiteY114" fmla="*/ 393869 h 1689827"/>
                  <a:gd name="connsiteX115" fmla="*/ 1162194 w 1496771"/>
                  <a:gd name="connsiteY115" fmla="*/ 366340 h 1689827"/>
                  <a:gd name="connsiteX116" fmla="*/ 1183370 w 1496771"/>
                  <a:gd name="connsiteY116" fmla="*/ 387517 h 1689827"/>
                  <a:gd name="connsiteX117" fmla="*/ 1162194 w 1496771"/>
                  <a:gd name="connsiteY117" fmla="*/ 408693 h 1689827"/>
                  <a:gd name="connsiteX118" fmla="*/ 1141018 w 1496771"/>
                  <a:gd name="connsiteY118" fmla="*/ 387517 h 1689827"/>
                  <a:gd name="connsiteX119" fmla="*/ 1162194 w 1496771"/>
                  <a:gd name="connsiteY119" fmla="*/ 366340 h 1689827"/>
                  <a:gd name="connsiteX120" fmla="*/ 838204 w 1496771"/>
                  <a:gd name="connsiteY120" fmla="*/ 228698 h 1689827"/>
                  <a:gd name="connsiteX121" fmla="*/ 859380 w 1496771"/>
                  <a:gd name="connsiteY121" fmla="*/ 249874 h 1689827"/>
                  <a:gd name="connsiteX122" fmla="*/ 838204 w 1496771"/>
                  <a:gd name="connsiteY122" fmla="*/ 271051 h 1689827"/>
                  <a:gd name="connsiteX123" fmla="*/ 817028 w 1496771"/>
                  <a:gd name="connsiteY123" fmla="*/ 249874 h 1689827"/>
                  <a:gd name="connsiteX124" fmla="*/ 838204 w 1496771"/>
                  <a:gd name="connsiteY124" fmla="*/ 228698 h 1689827"/>
                  <a:gd name="connsiteX125" fmla="*/ 596800 w 1496771"/>
                  <a:gd name="connsiteY125" fmla="*/ 88938 h 1689827"/>
                  <a:gd name="connsiteX126" fmla="*/ 617976 w 1496771"/>
                  <a:gd name="connsiteY126" fmla="*/ 110114 h 1689827"/>
                  <a:gd name="connsiteX127" fmla="*/ 596800 w 1496771"/>
                  <a:gd name="connsiteY127" fmla="*/ 131290 h 1689827"/>
                  <a:gd name="connsiteX128" fmla="*/ 575624 w 1496771"/>
                  <a:gd name="connsiteY128" fmla="*/ 110114 h 1689827"/>
                  <a:gd name="connsiteX129" fmla="*/ 596800 w 1496771"/>
                  <a:gd name="connsiteY129" fmla="*/ 88938 h 1689827"/>
                  <a:gd name="connsiteX130" fmla="*/ 1033021 w 1496771"/>
                  <a:gd name="connsiteY130" fmla="*/ 0 h 1689827"/>
                  <a:gd name="connsiteX131" fmla="*/ 1054197 w 1496771"/>
                  <a:gd name="connsiteY131" fmla="*/ 21176 h 1689827"/>
                  <a:gd name="connsiteX132" fmla="*/ 1033021 w 1496771"/>
                  <a:gd name="connsiteY132" fmla="*/ 42353 h 1689827"/>
                  <a:gd name="connsiteX133" fmla="*/ 1011845 w 1496771"/>
                  <a:gd name="connsiteY133" fmla="*/ 21176 h 1689827"/>
                  <a:gd name="connsiteX134" fmla="*/ 1033021 w 1496771"/>
                  <a:gd name="connsiteY134" fmla="*/ 0 h 168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496771" h="1689827">
                    <a:moveTo>
                      <a:pt x="740796" y="1647474"/>
                    </a:moveTo>
                    <a:cubicBezTo>
                      <a:pt x="752492" y="1647474"/>
                      <a:pt x="761972" y="1656955"/>
                      <a:pt x="761972" y="1668650"/>
                    </a:cubicBezTo>
                    <a:cubicBezTo>
                      <a:pt x="761972" y="1680346"/>
                      <a:pt x="752492" y="1689827"/>
                      <a:pt x="740796" y="1689827"/>
                    </a:cubicBezTo>
                    <a:cubicBezTo>
                      <a:pt x="729101" y="1689827"/>
                      <a:pt x="719620" y="1680346"/>
                      <a:pt x="719620" y="1668650"/>
                    </a:cubicBezTo>
                    <a:cubicBezTo>
                      <a:pt x="719620" y="1656955"/>
                      <a:pt x="729101" y="1647474"/>
                      <a:pt x="740796" y="1647474"/>
                    </a:cubicBezTo>
                    <a:close/>
                    <a:moveTo>
                      <a:pt x="1206663" y="1643239"/>
                    </a:moveTo>
                    <a:lnTo>
                      <a:pt x="1213974" y="1646267"/>
                    </a:lnTo>
                    <a:lnTo>
                      <a:pt x="1187590" y="1659339"/>
                    </a:lnTo>
                    <a:lnTo>
                      <a:pt x="1191689" y="1649441"/>
                    </a:lnTo>
                    <a:cubicBezTo>
                      <a:pt x="1195521" y="1645609"/>
                      <a:pt x="1200815" y="1643239"/>
                      <a:pt x="1206663" y="1643239"/>
                    </a:cubicBezTo>
                    <a:close/>
                    <a:moveTo>
                      <a:pt x="165172" y="1528890"/>
                    </a:moveTo>
                    <a:cubicBezTo>
                      <a:pt x="176867" y="1528890"/>
                      <a:pt x="186348" y="1538371"/>
                      <a:pt x="186348" y="1550066"/>
                    </a:cubicBezTo>
                    <a:cubicBezTo>
                      <a:pt x="186348" y="1561762"/>
                      <a:pt x="176867" y="1571243"/>
                      <a:pt x="165172" y="1571243"/>
                    </a:cubicBezTo>
                    <a:cubicBezTo>
                      <a:pt x="153476" y="1571243"/>
                      <a:pt x="143996" y="1561762"/>
                      <a:pt x="143996" y="1550066"/>
                    </a:cubicBezTo>
                    <a:cubicBezTo>
                      <a:pt x="143996" y="1538371"/>
                      <a:pt x="153476" y="1528890"/>
                      <a:pt x="165172" y="1528890"/>
                    </a:cubicBezTo>
                    <a:close/>
                    <a:moveTo>
                      <a:pt x="499392" y="1507714"/>
                    </a:moveTo>
                    <a:cubicBezTo>
                      <a:pt x="511088" y="1507714"/>
                      <a:pt x="520568" y="1517195"/>
                      <a:pt x="520568" y="1528890"/>
                    </a:cubicBezTo>
                    <a:cubicBezTo>
                      <a:pt x="520568" y="1540586"/>
                      <a:pt x="511088" y="1550066"/>
                      <a:pt x="499392" y="1550066"/>
                    </a:cubicBezTo>
                    <a:cubicBezTo>
                      <a:pt x="487697" y="1550066"/>
                      <a:pt x="478216" y="1540586"/>
                      <a:pt x="478216" y="1528890"/>
                    </a:cubicBezTo>
                    <a:cubicBezTo>
                      <a:pt x="478216" y="1517195"/>
                      <a:pt x="487697" y="1507714"/>
                      <a:pt x="499392" y="1507714"/>
                    </a:cubicBezTo>
                    <a:close/>
                    <a:moveTo>
                      <a:pt x="965259" y="1503479"/>
                    </a:moveTo>
                    <a:cubicBezTo>
                      <a:pt x="976955" y="1503479"/>
                      <a:pt x="986435" y="1512959"/>
                      <a:pt x="986435" y="1524655"/>
                    </a:cubicBezTo>
                    <a:cubicBezTo>
                      <a:pt x="986435" y="1536350"/>
                      <a:pt x="976955" y="1545831"/>
                      <a:pt x="965259" y="1545831"/>
                    </a:cubicBezTo>
                    <a:cubicBezTo>
                      <a:pt x="953564" y="1545831"/>
                      <a:pt x="944083" y="1536350"/>
                      <a:pt x="944083" y="1524655"/>
                    </a:cubicBezTo>
                    <a:cubicBezTo>
                      <a:pt x="944083" y="1512959"/>
                      <a:pt x="953564" y="1503479"/>
                      <a:pt x="965259" y="1503479"/>
                    </a:cubicBezTo>
                    <a:close/>
                    <a:moveTo>
                      <a:pt x="728448" y="1376425"/>
                    </a:moveTo>
                    <a:cubicBezTo>
                      <a:pt x="740143" y="1376425"/>
                      <a:pt x="749624" y="1385905"/>
                      <a:pt x="749624" y="1397601"/>
                    </a:cubicBezTo>
                    <a:cubicBezTo>
                      <a:pt x="749624" y="1409296"/>
                      <a:pt x="740143" y="1418777"/>
                      <a:pt x="728448" y="1418777"/>
                    </a:cubicBezTo>
                    <a:cubicBezTo>
                      <a:pt x="716752" y="1418777"/>
                      <a:pt x="707271" y="1409296"/>
                      <a:pt x="707271" y="1397601"/>
                    </a:cubicBezTo>
                    <a:cubicBezTo>
                      <a:pt x="707271" y="1385905"/>
                      <a:pt x="716752" y="1376425"/>
                      <a:pt x="728448" y="1376425"/>
                    </a:cubicBezTo>
                    <a:close/>
                    <a:moveTo>
                      <a:pt x="1422655" y="1359484"/>
                    </a:moveTo>
                    <a:cubicBezTo>
                      <a:pt x="1434351" y="1359484"/>
                      <a:pt x="1443832" y="1368965"/>
                      <a:pt x="1443832" y="1380660"/>
                    </a:cubicBezTo>
                    <a:cubicBezTo>
                      <a:pt x="1443832" y="1392356"/>
                      <a:pt x="1434351" y="1401836"/>
                      <a:pt x="1422655" y="1401836"/>
                    </a:cubicBezTo>
                    <a:cubicBezTo>
                      <a:pt x="1410960" y="1401836"/>
                      <a:pt x="1401479" y="1392356"/>
                      <a:pt x="1401479" y="1380660"/>
                    </a:cubicBezTo>
                    <a:cubicBezTo>
                      <a:pt x="1401479" y="1368965"/>
                      <a:pt x="1410960" y="1359484"/>
                      <a:pt x="1422655" y="1359484"/>
                    </a:cubicBezTo>
                    <a:close/>
                    <a:moveTo>
                      <a:pt x="279521" y="1262076"/>
                    </a:moveTo>
                    <a:cubicBezTo>
                      <a:pt x="291217" y="1262076"/>
                      <a:pt x="300698" y="1271556"/>
                      <a:pt x="300698" y="1283252"/>
                    </a:cubicBezTo>
                    <a:cubicBezTo>
                      <a:pt x="300698" y="1294947"/>
                      <a:pt x="291217" y="1304428"/>
                      <a:pt x="279521" y="1304428"/>
                    </a:cubicBezTo>
                    <a:cubicBezTo>
                      <a:pt x="267826" y="1304428"/>
                      <a:pt x="258345" y="1294947"/>
                      <a:pt x="258345" y="1283252"/>
                    </a:cubicBezTo>
                    <a:cubicBezTo>
                      <a:pt x="258345" y="1271556"/>
                      <a:pt x="267826" y="1262076"/>
                      <a:pt x="279521" y="1262076"/>
                    </a:cubicBezTo>
                    <a:close/>
                    <a:moveTo>
                      <a:pt x="1181252" y="1219724"/>
                    </a:moveTo>
                    <a:cubicBezTo>
                      <a:pt x="1192947" y="1219724"/>
                      <a:pt x="1202428" y="1229204"/>
                      <a:pt x="1202428" y="1240900"/>
                    </a:cubicBezTo>
                    <a:cubicBezTo>
                      <a:pt x="1202428" y="1252595"/>
                      <a:pt x="1192947" y="1262076"/>
                      <a:pt x="1181252" y="1262076"/>
                    </a:cubicBezTo>
                    <a:cubicBezTo>
                      <a:pt x="1169556" y="1262076"/>
                      <a:pt x="1160075" y="1252595"/>
                      <a:pt x="1160075" y="1240900"/>
                    </a:cubicBezTo>
                    <a:cubicBezTo>
                      <a:pt x="1160075" y="1229204"/>
                      <a:pt x="1169556" y="1219724"/>
                      <a:pt x="1181252" y="1219724"/>
                    </a:cubicBezTo>
                    <a:close/>
                    <a:moveTo>
                      <a:pt x="575982" y="1181608"/>
                    </a:moveTo>
                    <a:cubicBezTo>
                      <a:pt x="587677" y="1181608"/>
                      <a:pt x="597158" y="1191088"/>
                      <a:pt x="597158" y="1202784"/>
                    </a:cubicBezTo>
                    <a:cubicBezTo>
                      <a:pt x="597158" y="1214479"/>
                      <a:pt x="587677" y="1223960"/>
                      <a:pt x="575982" y="1223960"/>
                    </a:cubicBezTo>
                    <a:cubicBezTo>
                      <a:pt x="564286" y="1223960"/>
                      <a:pt x="554805" y="1214479"/>
                      <a:pt x="554805" y="1202784"/>
                    </a:cubicBezTo>
                    <a:cubicBezTo>
                      <a:pt x="554805" y="1191088"/>
                      <a:pt x="564286" y="1181608"/>
                      <a:pt x="575982" y="1181608"/>
                    </a:cubicBezTo>
                    <a:close/>
                    <a:moveTo>
                      <a:pt x="882673" y="1143491"/>
                    </a:moveTo>
                    <a:cubicBezTo>
                      <a:pt x="894368" y="1143491"/>
                      <a:pt x="903849" y="1152972"/>
                      <a:pt x="903849" y="1164667"/>
                    </a:cubicBezTo>
                    <a:cubicBezTo>
                      <a:pt x="903849" y="1176363"/>
                      <a:pt x="894368" y="1185844"/>
                      <a:pt x="882673" y="1185844"/>
                    </a:cubicBezTo>
                    <a:cubicBezTo>
                      <a:pt x="870977" y="1185844"/>
                      <a:pt x="861497" y="1176363"/>
                      <a:pt x="861497" y="1164667"/>
                    </a:cubicBezTo>
                    <a:cubicBezTo>
                      <a:pt x="861497" y="1152972"/>
                      <a:pt x="870977" y="1143491"/>
                      <a:pt x="882673" y="1143491"/>
                    </a:cubicBezTo>
                    <a:close/>
                    <a:moveTo>
                      <a:pt x="21177" y="1041847"/>
                    </a:moveTo>
                    <a:cubicBezTo>
                      <a:pt x="32872" y="1041847"/>
                      <a:pt x="42353" y="1051328"/>
                      <a:pt x="42353" y="1063024"/>
                    </a:cubicBezTo>
                    <a:cubicBezTo>
                      <a:pt x="42353" y="1074719"/>
                      <a:pt x="32872" y="1084200"/>
                      <a:pt x="21177" y="1084200"/>
                    </a:cubicBezTo>
                    <a:cubicBezTo>
                      <a:pt x="9481" y="1084200"/>
                      <a:pt x="0" y="1074719"/>
                      <a:pt x="0" y="1063024"/>
                    </a:cubicBezTo>
                    <a:cubicBezTo>
                      <a:pt x="0" y="1051328"/>
                      <a:pt x="9481" y="1041847"/>
                      <a:pt x="21177" y="1041847"/>
                    </a:cubicBezTo>
                    <a:close/>
                    <a:moveTo>
                      <a:pt x="334221" y="914793"/>
                    </a:moveTo>
                    <a:cubicBezTo>
                      <a:pt x="345917" y="914793"/>
                      <a:pt x="355398" y="924274"/>
                      <a:pt x="355398" y="935969"/>
                    </a:cubicBezTo>
                    <a:cubicBezTo>
                      <a:pt x="355398" y="947665"/>
                      <a:pt x="345917" y="957145"/>
                      <a:pt x="334221" y="957145"/>
                    </a:cubicBezTo>
                    <a:cubicBezTo>
                      <a:pt x="322526" y="957145"/>
                      <a:pt x="313045" y="947665"/>
                      <a:pt x="313045" y="935969"/>
                    </a:cubicBezTo>
                    <a:cubicBezTo>
                      <a:pt x="313045" y="924274"/>
                      <a:pt x="322526" y="914793"/>
                      <a:pt x="334221" y="914793"/>
                    </a:cubicBezTo>
                    <a:close/>
                    <a:moveTo>
                      <a:pt x="842439" y="889382"/>
                    </a:moveTo>
                    <a:cubicBezTo>
                      <a:pt x="854135" y="889382"/>
                      <a:pt x="863616" y="898863"/>
                      <a:pt x="863616" y="910558"/>
                    </a:cubicBezTo>
                    <a:cubicBezTo>
                      <a:pt x="863616" y="922254"/>
                      <a:pt x="854135" y="931734"/>
                      <a:pt x="842439" y="931734"/>
                    </a:cubicBezTo>
                    <a:cubicBezTo>
                      <a:pt x="830744" y="931734"/>
                      <a:pt x="821263" y="922254"/>
                      <a:pt x="821263" y="910558"/>
                    </a:cubicBezTo>
                    <a:cubicBezTo>
                      <a:pt x="821263" y="898863"/>
                      <a:pt x="830744" y="889382"/>
                      <a:pt x="842439" y="889382"/>
                    </a:cubicBezTo>
                    <a:close/>
                    <a:moveTo>
                      <a:pt x="1431126" y="885147"/>
                    </a:moveTo>
                    <a:cubicBezTo>
                      <a:pt x="1442821" y="885147"/>
                      <a:pt x="1452302" y="894628"/>
                      <a:pt x="1452302" y="906323"/>
                    </a:cubicBezTo>
                    <a:cubicBezTo>
                      <a:pt x="1452302" y="918019"/>
                      <a:pt x="1442821" y="927499"/>
                      <a:pt x="1431126" y="927499"/>
                    </a:cubicBezTo>
                    <a:cubicBezTo>
                      <a:pt x="1419430" y="927499"/>
                      <a:pt x="1409950" y="918019"/>
                      <a:pt x="1409950" y="906323"/>
                    </a:cubicBezTo>
                    <a:cubicBezTo>
                      <a:pt x="1409950" y="894628"/>
                      <a:pt x="1419430" y="885147"/>
                      <a:pt x="1431126" y="885147"/>
                    </a:cubicBezTo>
                    <a:close/>
                    <a:moveTo>
                      <a:pt x="601035" y="749622"/>
                    </a:moveTo>
                    <a:cubicBezTo>
                      <a:pt x="612731" y="749622"/>
                      <a:pt x="622212" y="759102"/>
                      <a:pt x="622212" y="770798"/>
                    </a:cubicBezTo>
                    <a:cubicBezTo>
                      <a:pt x="622212" y="782493"/>
                      <a:pt x="612731" y="791974"/>
                      <a:pt x="601035" y="791974"/>
                    </a:cubicBezTo>
                    <a:cubicBezTo>
                      <a:pt x="589340" y="791974"/>
                      <a:pt x="579859" y="782493"/>
                      <a:pt x="579859" y="770798"/>
                    </a:cubicBezTo>
                    <a:cubicBezTo>
                      <a:pt x="579859" y="759102"/>
                      <a:pt x="589340" y="749622"/>
                      <a:pt x="601035" y="749622"/>
                    </a:cubicBezTo>
                    <a:close/>
                    <a:moveTo>
                      <a:pt x="143639" y="715741"/>
                    </a:moveTo>
                    <a:cubicBezTo>
                      <a:pt x="155335" y="715741"/>
                      <a:pt x="164815" y="725221"/>
                      <a:pt x="164815" y="736917"/>
                    </a:cubicBezTo>
                    <a:cubicBezTo>
                      <a:pt x="164815" y="748612"/>
                      <a:pt x="155335" y="758093"/>
                      <a:pt x="143639" y="758093"/>
                    </a:cubicBezTo>
                    <a:cubicBezTo>
                      <a:pt x="131944" y="758093"/>
                      <a:pt x="122463" y="748612"/>
                      <a:pt x="122463" y="736917"/>
                    </a:cubicBezTo>
                    <a:cubicBezTo>
                      <a:pt x="122463" y="725221"/>
                      <a:pt x="131944" y="715741"/>
                      <a:pt x="143639" y="715741"/>
                    </a:cubicBezTo>
                    <a:close/>
                    <a:moveTo>
                      <a:pt x="1475595" y="631038"/>
                    </a:moveTo>
                    <a:cubicBezTo>
                      <a:pt x="1487290" y="631038"/>
                      <a:pt x="1496771" y="640518"/>
                      <a:pt x="1496771" y="652214"/>
                    </a:cubicBezTo>
                    <a:cubicBezTo>
                      <a:pt x="1496771" y="663909"/>
                      <a:pt x="1487290" y="673390"/>
                      <a:pt x="1475595" y="673390"/>
                    </a:cubicBezTo>
                    <a:cubicBezTo>
                      <a:pt x="1463899" y="673390"/>
                      <a:pt x="1454419" y="663909"/>
                      <a:pt x="1454419" y="652214"/>
                    </a:cubicBezTo>
                    <a:cubicBezTo>
                      <a:pt x="1454419" y="640518"/>
                      <a:pt x="1463899" y="631038"/>
                      <a:pt x="1475595" y="631038"/>
                    </a:cubicBezTo>
                    <a:close/>
                    <a:moveTo>
                      <a:pt x="1253249" y="631038"/>
                    </a:moveTo>
                    <a:cubicBezTo>
                      <a:pt x="1264944" y="631038"/>
                      <a:pt x="1274425" y="640518"/>
                      <a:pt x="1274425" y="652214"/>
                    </a:cubicBezTo>
                    <a:cubicBezTo>
                      <a:pt x="1274425" y="663909"/>
                      <a:pt x="1264944" y="673390"/>
                      <a:pt x="1253249" y="673390"/>
                    </a:cubicBezTo>
                    <a:cubicBezTo>
                      <a:pt x="1241553" y="673390"/>
                      <a:pt x="1232072" y="663909"/>
                      <a:pt x="1232072" y="652214"/>
                    </a:cubicBezTo>
                    <a:cubicBezTo>
                      <a:pt x="1232072" y="640518"/>
                      <a:pt x="1241553" y="631038"/>
                      <a:pt x="1253249" y="631038"/>
                    </a:cubicBezTo>
                    <a:close/>
                    <a:moveTo>
                      <a:pt x="402341" y="614097"/>
                    </a:moveTo>
                    <a:cubicBezTo>
                      <a:pt x="414036" y="614097"/>
                      <a:pt x="423517" y="623578"/>
                      <a:pt x="423517" y="635273"/>
                    </a:cubicBezTo>
                    <a:cubicBezTo>
                      <a:pt x="423517" y="646969"/>
                      <a:pt x="414036" y="656449"/>
                      <a:pt x="402341" y="656449"/>
                    </a:cubicBezTo>
                    <a:cubicBezTo>
                      <a:pt x="390645" y="656449"/>
                      <a:pt x="381165" y="646969"/>
                      <a:pt x="381165" y="635273"/>
                    </a:cubicBezTo>
                    <a:cubicBezTo>
                      <a:pt x="381165" y="623578"/>
                      <a:pt x="390645" y="614097"/>
                      <a:pt x="402341" y="614097"/>
                    </a:cubicBezTo>
                    <a:close/>
                    <a:moveTo>
                      <a:pt x="922908" y="514571"/>
                    </a:moveTo>
                    <a:cubicBezTo>
                      <a:pt x="934603" y="514571"/>
                      <a:pt x="944084" y="524051"/>
                      <a:pt x="944084" y="535746"/>
                    </a:cubicBezTo>
                    <a:cubicBezTo>
                      <a:pt x="944084" y="547442"/>
                      <a:pt x="934603" y="556923"/>
                      <a:pt x="922908" y="556923"/>
                    </a:cubicBezTo>
                    <a:cubicBezTo>
                      <a:pt x="911212" y="556923"/>
                      <a:pt x="901732" y="547442"/>
                      <a:pt x="901732" y="535746"/>
                    </a:cubicBezTo>
                    <a:cubicBezTo>
                      <a:pt x="901732" y="524051"/>
                      <a:pt x="911212" y="514571"/>
                      <a:pt x="922908" y="514571"/>
                    </a:cubicBezTo>
                    <a:close/>
                    <a:moveTo>
                      <a:pt x="630682" y="444691"/>
                    </a:moveTo>
                    <a:cubicBezTo>
                      <a:pt x="642377" y="444691"/>
                      <a:pt x="651858" y="454172"/>
                      <a:pt x="651858" y="465867"/>
                    </a:cubicBezTo>
                    <a:cubicBezTo>
                      <a:pt x="651858" y="477563"/>
                      <a:pt x="642377" y="487043"/>
                      <a:pt x="630682" y="487043"/>
                    </a:cubicBezTo>
                    <a:cubicBezTo>
                      <a:pt x="618986" y="487043"/>
                      <a:pt x="609505" y="477563"/>
                      <a:pt x="609505" y="465867"/>
                    </a:cubicBezTo>
                    <a:cubicBezTo>
                      <a:pt x="609505" y="454172"/>
                      <a:pt x="618986" y="444691"/>
                      <a:pt x="630682" y="444691"/>
                    </a:cubicBezTo>
                    <a:close/>
                    <a:moveTo>
                      <a:pt x="279164" y="393869"/>
                    </a:moveTo>
                    <a:cubicBezTo>
                      <a:pt x="290859" y="393869"/>
                      <a:pt x="300340" y="403350"/>
                      <a:pt x="300340" y="415045"/>
                    </a:cubicBezTo>
                    <a:cubicBezTo>
                      <a:pt x="300340" y="426741"/>
                      <a:pt x="290859" y="436222"/>
                      <a:pt x="279164" y="436222"/>
                    </a:cubicBezTo>
                    <a:cubicBezTo>
                      <a:pt x="267469" y="436222"/>
                      <a:pt x="257988" y="426741"/>
                      <a:pt x="257988" y="415045"/>
                    </a:cubicBezTo>
                    <a:cubicBezTo>
                      <a:pt x="257988" y="403350"/>
                      <a:pt x="267469" y="393869"/>
                      <a:pt x="279164" y="393869"/>
                    </a:cubicBezTo>
                    <a:close/>
                    <a:moveTo>
                      <a:pt x="1162194" y="366340"/>
                    </a:moveTo>
                    <a:cubicBezTo>
                      <a:pt x="1173889" y="366340"/>
                      <a:pt x="1183370" y="375821"/>
                      <a:pt x="1183370" y="387517"/>
                    </a:cubicBezTo>
                    <a:cubicBezTo>
                      <a:pt x="1183370" y="399212"/>
                      <a:pt x="1173889" y="408693"/>
                      <a:pt x="1162194" y="408693"/>
                    </a:cubicBezTo>
                    <a:cubicBezTo>
                      <a:pt x="1150498" y="408693"/>
                      <a:pt x="1141018" y="399212"/>
                      <a:pt x="1141018" y="387517"/>
                    </a:cubicBezTo>
                    <a:cubicBezTo>
                      <a:pt x="1141018" y="375821"/>
                      <a:pt x="1150498" y="366340"/>
                      <a:pt x="1162194" y="366340"/>
                    </a:cubicBezTo>
                    <a:close/>
                    <a:moveTo>
                      <a:pt x="838204" y="228698"/>
                    </a:moveTo>
                    <a:cubicBezTo>
                      <a:pt x="849899" y="228698"/>
                      <a:pt x="859380" y="238179"/>
                      <a:pt x="859380" y="249874"/>
                    </a:cubicBezTo>
                    <a:cubicBezTo>
                      <a:pt x="859380" y="261570"/>
                      <a:pt x="849899" y="271051"/>
                      <a:pt x="838204" y="271051"/>
                    </a:cubicBezTo>
                    <a:cubicBezTo>
                      <a:pt x="826508" y="271051"/>
                      <a:pt x="817028" y="261570"/>
                      <a:pt x="817028" y="249874"/>
                    </a:cubicBezTo>
                    <a:cubicBezTo>
                      <a:pt x="817028" y="238179"/>
                      <a:pt x="826508" y="228698"/>
                      <a:pt x="838204" y="228698"/>
                    </a:cubicBezTo>
                    <a:close/>
                    <a:moveTo>
                      <a:pt x="596800" y="88938"/>
                    </a:moveTo>
                    <a:cubicBezTo>
                      <a:pt x="608495" y="88938"/>
                      <a:pt x="617976" y="98419"/>
                      <a:pt x="617976" y="110114"/>
                    </a:cubicBezTo>
                    <a:cubicBezTo>
                      <a:pt x="617976" y="121810"/>
                      <a:pt x="608495" y="131290"/>
                      <a:pt x="596800" y="131290"/>
                    </a:cubicBezTo>
                    <a:cubicBezTo>
                      <a:pt x="585105" y="131290"/>
                      <a:pt x="575624" y="121810"/>
                      <a:pt x="575624" y="110114"/>
                    </a:cubicBezTo>
                    <a:cubicBezTo>
                      <a:pt x="575624" y="98419"/>
                      <a:pt x="585105" y="88938"/>
                      <a:pt x="596800" y="88938"/>
                    </a:cubicBezTo>
                    <a:close/>
                    <a:moveTo>
                      <a:pt x="1033021" y="0"/>
                    </a:moveTo>
                    <a:cubicBezTo>
                      <a:pt x="1044716" y="0"/>
                      <a:pt x="1054197" y="9481"/>
                      <a:pt x="1054197" y="21176"/>
                    </a:cubicBezTo>
                    <a:cubicBezTo>
                      <a:pt x="1054197" y="32872"/>
                      <a:pt x="1044716" y="42353"/>
                      <a:pt x="1033021" y="42353"/>
                    </a:cubicBezTo>
                    <a:cubicBezTo>
                      <a:pt x="1021325" y="42353"/>
                      <a:pt x="1011845" y="32872"/>
                      <a:pt x="1011845" y="21176"/>
                    </a:cubicBezTo>
                    <a:cubicBezTo>
                      <a:pt x="1011845" y="9481"/>
                      <a:pt x="1021325" y="0"/>
                      <a:pt x="1033021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D8D3F54-FCCB-4954-9CC3-B0E117C28C48}"/>
              </a:ext>
            </a:extLst>
          </p:cNvPr>
          <p:cNvGrpSpPr/>
          <p:nvPr/>
        </p:nvGrpSpPr>
        <p:grpSpPr>
          <a:xfrm>
            <a:off x="6605083" y="1101422"/>
            <a:ext cx="2605086" cy="2064727"/>
            <a:chOff x="6605083" y="1101422"/>
            <a:chExt cx="2605086" cy="2064727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0D7489F-D1E0-4729-AE87-11E081C8A6FE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19715927-56DD-4F11-AAEA-20A878A4BB3D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8254CD4-1F1D-4FE8-9EA6-921A95756DBF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6C6CED49-007F-45C6-9844-1B28D419C41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361D3A0-25ED-4DAD-982B-9034EEDCE97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B232C7A-719E-4561-A55C-B45D7133C0BE}"/>
                </a:ext>
              </a:extLst>
            </p:cNvPr>
            <p:cNvGrpSpPr/>
            <p:nvPr/>
          </p:nvGrpSpPr>
          <p:grpSpPr>
            <a:xfrm>
              <a:off x="6950926" y="1101422"/>
              <a:ext cx="1961723" cy="1767405"/>
              <a:chOff x="3476444" y="1859220"/>
              <a:chExt cx="3218193" cy="2899417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CE144711-03F1-4912-AA9A-341A0B8CE524}"/>
                  </a:ext>
                </a:extLst>
              </p:cNvPr>
              <p:cNvGrpSpPr/>
              <p:nvPr/>
            </p:nvGrpSpPr>
            <p:grpSpPr>
              <a:xfrm rot="814323">
                <a:off x="4114575" y="1859220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6950EDDD-D604-4FC6-AAA6-7104513EDF26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B9583F27-FE10-4780-97FB-78ECF732F7A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46D21DAA-8B19-42E1-B8C0-3D411A2758C3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24C87487-0EED-47E8-A98E-E7250DC4EC49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A78C1A16-8581-4E7C-AF20-0E845984E428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B577610-9DD5-4D04-AAAD-D894E69E491E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41D27D8-50C1-4849-8E60-8B175BC28373}"/>
                  </a:ext>
                </a:extLst>
              </p:cNvPr>
              <p:cNvGrpSpPr/>
              <p:nvPr/>
            </p:nvGrpSpPr>
            <p:grpSpPr>
              <a:xfrm rot="810979">
                <a:off x="4951561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4732ED10-DEB4-4D20-BCDC-AEB651DBAD01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47D2E356-A074-410E-82DC-974AF3A88AC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21640B01-8D3A-440F-B758-BF59DE19EB96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E2E6FE6-8175-488C-962B-17BC143B3C84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40E0246B-DBC4-4E58-9D50-BBA8812F22D8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98B6A8C-B56A-4FEE-A478-AD831FB81292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96256614-3506-44C5-8651-4AD9B75C5EB9}"/>
                  </a:ext>
                </a:extLst>
              </p:cNvPr>
              <p:cNvGrpSpPr/>
              <p:nvPr/>
            </p:nvGrpSpPr>
            <p:grpSpPr>
              <a:xfrm rot="339292">
                <a:off x="3476444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05400AC3-8A85-4D9E-AA3E-FD3A608208E6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CD843302-0A61-4D5B-BBE1-49323EFEF53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1E4F47C0-F71E-4B05-9157-9F3929E25808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DE75B089-6A58-4B03-8324-A4D14AB437BE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53E6AEFC-2E50-4EC0-9509-D58D0B0C47F6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4BF6FF6-3FC5-44F4-9525-AA827E18C27F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3C2A983-F1C7-4B00-948C-9EF1F402D9D9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B77E20C-FC1F-4966-8213-BCB116EFCE8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479B9D1-D078-45F7-8540-D61D446DD24C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89A9FFCD-D44A-4969-BA7B-0AFCC41585A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E324F5FC-B30F-4D4D-9850-E5D8FB395058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C4C9250E-C90A-4730-BBCE-9B417051B69A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B02181D6-EB9A-475B-BA4D-E9EDF05CFBA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92C01680-BA70-4A20-B673-415BADB12AE6}"/>
              </a:ext>
            </a:extLst>
          </p:cNvPr>
          <p:cNvGrpSpPr/>
          <p:nvPr/>
        </p:nvGrpSpPr>
        <p:grpSpPr>
          <a:xfrm>
            <a:off x="995417" y="1094100"/>
            <a:ext cx="1930122" cy="2325639"/>
            <a:chOff x="914400" y="2667000"/>
            <a:chExt cx="1743076" cy="2100264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21C3A4D7-B264-43F5-BFBA-87D88BFB2298}"/>
                </a:ext>
              </a:extLst>
            </p:cNvPr>
            <p:cNvGrpSpPr/>
            <p:nvPr/>
          </p:nvGrpSpPr>
          <p:grpSpPr>
            <a:xfrm>
              <a:off x="914400" y="2667000"/>
              <a:ext cx="1743076" cy="2100264"/>
              <a:chOff x="1724025" y="2667000"/>
              <a:chExt cx="1743076" cy="2100264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7C85407-8FB1-4EC4-87E9-E82BE9A52E88}"/>
                  </a:ext>
                </a:extLst>
              </p:cNvPr>
              <p:cNvSpPr/>
              <p:nvPr/>
            </p:nvSpPr>
            <p:spPr>
              <a:xfrm rot="900000">
                <a:off x="2552699" y="2667000"/>
                <a:ext cx="157903" cy="357188"/>
              </a:xfrm>
              <a:custGeom>
                <a:avLst/>
                <a:gdLst>
                  <a:gd name="connsiteX0" fmla="*/ 52388 w 552453"/>
                  <a:gd name="connsiteY0" fmla="*/ 0 h 1249692"/>
                  <a:gd name="connsiteX1" fmla="*/ 323851 w 552453"/>
                  <a:gd name="connsiteY1" fmla="*/ 0 h 1249692"/>
                  <a:gd name="connsiteX2" fmla="*/ 376239 w 552453"/>
                  <a:gd name="connsiteY2" fmla="*/ 52388 h 1249692"/>
                  <a:gd name="connsiteX3" fmla="*/ 323851 w 552453"/>
                  <a:gd name="connsiteY3" fmla="*/ 104776 h 1249692"/>
                  <a:gd name="connsiteX4" fmla="*/ 322107 w 552453"/>
                  <a:gd name="connsiteY4" fmla="*/ 104776 h 1249692"/>
                  <a:gd name="connsiteX5" fmla="*/ 307145 w 552453"/>
                  <a:gd name="connsiteY5" fmla="*/ 339568 h 1249692"/>
                  <a:gd name="connsiteX6" fmla="*/ 552453 w 552453"/>
                  <a:gd name="connsiteY6" fmla="*/ 1249692 h 1249692"/>
                  <a:gd name="connsiteX7" fmla="*/ 20379 w 552453"/>
                  <a:gd name="connsiteY7" fmla="*/ 339568 h 1249692"/>
                  <a:gd name="connsiteX8" fmla="*/ 48293 w 552453"/>
                  <a:gd name="connsiteY8" fmla="*/ 103080 h 1249692"/>
                  <a:gd name="connsiteX9" fmla="*/ 15344 w 552453"/>
                  <a:gd name="connsiteY9" fmla="*/ 89432 h 1249692"/>
                  <a:gd name="connsiteX10" fmla="*/ 0 w 552453"/>
                  <a:gd name="connsiteY10" fmla="*/ 52388 h 1249692"/>
                  <a:gd name="connsiteX11" fmla="*/ 52388 w 552453"/>
                  <a:gd name="connsiteY11" fmla="*/ 0 h 124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2453" h="1249692">
                    <a:moveTo>
                      <a:pt x="52388" y="0"/>
                    </a:moveTo>
                    <a:lnTo>
                      <a:pt x="323851" y="0"/>
                    </a:lnTo>
                    <a:cubicBezTo>
                      <a:pt x="352784" y="0"/>
                      <a:pt x="376239" y="23455"/>
                      <a:pt x="376239" y="52388"/>
                    </a:cubicBezTo>
                    <a:cubicBezTo>
                      <a:pt x="376239" y="81321"/>
                      <a:pt x="352784" y="104776"/>
                      <a:pt x="323851" y="104776"/>
                    </a:cubicBezTo>
                    <a:lnTo>
                      <a:pt x="322107" y="104776"/>
                    </a:lnTo>
                    <a:lnTo>
                      <a:pt x="307145" y="339568"/>
                    </a:lnTo>
                    <a:cubicBezTo>
                      <a:pt x="307145" y="689717"/>
                      <a:pt x="396787" y="1022302"/>
                      <a:pt x="552453" y="1249692"/>
                    </a:cubicBezTo>
                    <a:cubicBezTo>
                      <a:pt x="258596" y="1249692"/>
                      <a:pt x="20379" y="842216"/>
                      <a:pt x="20379" y="339568"/>
                    </a:cubicBezTo>
                    <a:lnTo>
                      <a:pt x="48293" y="103080"/>
                    </a:lnTo>
                    <a:lnTo>
                      <a:pt x="15344" y="89432"/>
                    </a:lnTo>
                    <a:cubicBezTo>
                      <a:pt x="5864" y="79952"/>
                      <a:pt x="0" y="66855"/>
                      <a:pt x="0" y="52388"/>
                    </a:cubicBezTo>
                    <a:cubicBezTo>
                      <a:pt x="0" y="23455"/>
                      <a:pt x="23455" y="0"/>
                      <a:pt x="5238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1BF24B4-9241-4E07-BC9D-B4B325F5718A}"/>
                  </a:ext>
                </a:extLst>
              </p:cNvPr>
              <p:cNvSpPr/>
              <p:nvPr/>
            </p:nvSpPr>
            <p:spPr>
              <a:xfrm>
                <a:off x="1724025" y="2882620"/>
                <a:ext cx="1743076" cy="1884644"/>
              </a:xfrm>
              <a:custGeom>
                <a:avLst/>
                <a:gdLst>
                  <a:gd name="connsiteX0" fmla="*/ 752474 w 1743076"/>
                  <a:gd name="connsiteY0" fmla="*/ 0 h 1927377"/>
                  <a:gd name="connsiteX1" fmla="*/ 801472 w 1743076"/>
                  <a:gd name="connsiteY1" fmla="*/ 15280 h 1927377"/>
                  <a:gd name="connsiteX2" fmla="*/ 871538 w 1743076"/>
                  <a:gd name="connsiteY2" fmla="*/ 22375 h 1927377"/>
                  <a:gd name="connsiteX3" fmla="*/ 941604 w 1743076"/>
                  <a:gd name="connsiteY3" fmla="*/ 15280 h 1927377"/>
                  <a:gd name="connsiteX4" fmla="*/ 990601 w 1743076"/>
                  <a:gd name="connsiteY4" fmla="*/ 1 h 1927377"/>
                  <a:gd name="connsiteX5" fmla="*/ 1071225 w 1743076"/>
                  <a:gd name="connsiteY5" fmla="*/ 25171 h 1927377"/>
                  <a:gd name="connsiteX6" fmla="*/ 1490279 w 1743076"/>
                  <a:gd name="connsiteY6" fmla="*/ 539841 h 1927377"/>
                  <a:gd name="connsiteX7" fmla="*/ 1492812 w 1743076"/>
                  <a:gd name="connsiteY7" fmla="*/ 550894 h 1927377"/>
                  <a:gd name="connsiteX8" fmla="*/ 1594231 w 1743076"/>
                  <a:gd name="connsiteY8" fmla="*/ 665083 h 1927377"/>
                  <a:gd name="connsiteX9" fmla="*/ 1743076 w 1743076"/>
                  <a:gd name="connsiteY9" fmla="*/ 1117752 h 1927377"/>
                  <a:gd name="connsiteX10" fmla="*/ 871538 w 1743076"/>
                  <a:gd name="connsiteY10" fmla="*/ 1927377 h 1927377"/>
                  <a:gd name="connsiteX11" fmla="*/ 0 w 1743076"/>
                  <a:gd name="connsiteY11" fmla="*/ 1117752 h 1927377"/>
                  <a:gd name="connsiteX12" fmla="*/ 148845 w 1743076"/>
                  <a:gd name="connsiteY12" fmla="*/ 665083 h 1927377"/>
                  <a:gd name="connsiteX13" fmla="*/ 250261 w 1743076"/>
                  <a:gd name="connsiteY13" fmla="*/ 550897 h 1927377"/>
                  <a:gd name="connsiteX14" fmla="*/ 252795 w 1743076"/>
                  <a:gd name="connsiteY14" fmla="*/ 539841 h 1927377"/>
                  <a:gd name="connsiteX15" fmla="*/ 671850 w 1743076"/>
                  <a:gd name="connsiteY15" fmla="*/ 25171 h 1927377"/>
                  <a:gd name="connsiteX0" fmla="*/ 745330 w 1743076"/>
                  <a:gd name="connsiteY0" fmla="*/ 4761 h 1927376"/>
                  <a:gd name="connsiteX1" fmla="*/ 801472 w 1743076"/>
                  <a:gd name="connsiteY1" fmla="*/ 15279 h 1927376"/>
                  <a:gd name="connsiteX2" fmla="*/ 871538 w 1743076"/>
                  <a:gd name="connsiteY2" fmla="*/ 22374 h 1927376"/>
                  <a:gd name="connsiteX3" fmla="*/ 941604 w 1743076"/>
                  <a:gd name="connsiteY3" fmla="*/ 15279 h 1927376"/>
                  <a:gd name="connsiteX4" fmla="*/ 990601 w 1743076"/>
                  <a:gd name="connsiteY4" fmla="*/ 0 h 1927376"/>
                  <a:gd name="connsiteX5" fmla="*/ 1071225 w 1743076"/>
                  <a:gd name="connsiteY5" fmla="*/ 25170 h 1927376"/>
                  <a:gd name="connsiteX6" fmla="*/ 1490279 w 1743076"/>
                  <a:gd name="connsiteY6" fmla="*/ 539840 h 1927376"/>
                  <a:gd name="connsiteX7" fmla="*/ 1492812 w 1743076"/>
                  <a:gd name="connsiteY7" fmla="*/ 550893 h 1927376"/>
                  <a:gd name="connsiteX8" fmla="*/ 1594231 w 1743076"/>
                  <a:gd name="connsiteY8" fmla="*/ 665082 h 1927376"/>
                  <a:gd name="connsiteX9" fmla="*/ 1743076 w 1743076"/>
                  <a:gd name="connsiteY9" fmla="*/ 1117751 h 1927376"/>
                  <a:gd name="connsiteX10" fmla="*/ 871538 w 1743076"/>
                  <a:gd name="connsiteY10" fmla="*/ 1927376 h 1927376"/>
                  <a:gd name="connsiteX11" fmla="*/ 0 w 1743076"/>
                  <a:gd name="connsiteY11" fmla="*/ 1117751 h 1927376"/>
                  <a:gd name="connsiteX12" fmla="*/ 148845 w 1743076"/>
                  <a:gd name="connsiteY12" fmla="*/ 665082 h 1927376"/>
                  <a:gd name="connsiteX13" fmla="*/ 250261 w 1743076"/>
                  <a:gd name="connsiteY13" fmla="*/ 550896 h 1927376"/>
                  <a:gd name="connsiteX14" fmla="*/ 252795 w 1743076"/>
                  <a:gd name="connsiteY14" fmla="*/ 539840 h 1927376"/>
                  <a:gd name="connsiteX15" fmla="*/ 671850 w 1743076"/>
                  <a:gd name="connsiteY15" fmla="*/ 25170 h 1927376"/>
                  <a:gd name="connsiteX16" fmla="*/ 745330 w 1743076"/>
                  <a:gd name="connsiteY16" fmla="*/ 4761 h 1927376"/>
                  <a:gd name="connsiteX0" fmla="*/ 745330 w 1743076"/>
                  <a:gd name="connsiteY0" fmla="*/ 4761 h 1927376"/>
                  <a:gd name="connsiteX1" fmla="*/ 801472 w 1743076"/>
                  <a:gd name="connsiteY1" fmla="*/ 15279 h 1927376"/>
                  <a:gd name="connsiteX2" fmla="*/ 871538 w 1743076"/>
                  <a:gd name="connsiteY2" fmla="*/ 22374 h 1927376"/>
                  <a:gd name="connsiteX3" fmla="*/ 941604 w 1743076"/>
                  <a:gd name="connsiteY3" fmla="*/ 15279 h 1927376"/>
                  <a:gd name="connsiteX4" fmla="*/ 990601 w 1743076"/>
                  <a:gd name="connsiteY4" fmla="*/ 0 h 1927376"/>
                  <a:gd name="connsiteX5" fmla="*/ 1071225 w 1743076"/>
                  <a:gd name="connsiteY5" fmla="*/ 25170 h 1927376"/>
                  <a:gd name="connsiteX6" fmla="*/ 1490279 w 1743076"/>
                  <a:gd name="connsiteY6" fmla="*/ 539840 h 1927376"/>
                  <a:gd name="connsiteX7" fmla="*/ 1492812 w 1743076"/>
                  <a:gd name="connsiteY7" fmla="*/ 550893 h 1927376"/>
                  <a:gd name="connsiteX8" fmla="*/ 1594231 w 1743076"/>
                  <a:gd name="connsiteY8" fmla="*/ 665082 h 1927376"/>
                  <a:gd name="connsiteX9" fmla="*/ 1743076 w 1743076"/>
                  <a:gd name="connsiteY9" fmla="*/ 1117751 h 1927376"/>
                  <a:gd name="connsiteX10" fmla="*/ 871538 w 1743076"/>
                  <a:gd name="connsiteY10" fmla="*/ 1927376 h 1927376"/>
                  <a:gd name="connsiteX11" fmla="*/ 0 w 1743076"/>
                  <a:gd name="connsiteY11" fmla="*/ 1117751 h 1927376"/>
                  <a:gd name="connsiteX12" fmla="*/ 148845 w 1743076"/>
                  <a:gd name="connsiteY12" fmla="*/ 665082 h 1927376"/>
                  <a:gd name="connsiteX13" fmla="*/ 250261 w 1743076"/>
                  <a:gd name="connsiteY13" fmla="*/ 550896 h 1927376"/>
                  <a:gd name="connsiteX14" fmla="*/ 252795 w 1743076"/>
                  <a:gd name="connsiteY14" fmla="*/ 539840 h 1927376"/>
                  <a:gd name="connsiteX15" fmla="*/ 671850 w 1743076"/>
                  <a:gd name="connsiteY15" fmla="*/ 25170 h 1927376"/>
                  <a:gd name="connsiteX16" fmla="*/ 745330 w 1743076"/>
                  <a:gd name="connsiteY16" fmla="*/ 4761 h 1927376"/>
                  <a:gd name="connsiteX0" fmla="*/ 738186 w 1743076"/>
                  <a:gd name="connsiteY0" fmla="*/ 7142 h 1927376"/>
                  <a:gd name="connsiteX1" fmla="*/ 801472 w 1743076"/>
                  <a:gd name="connsiteY1" fmla="*/ 15279 h 1927376"/>
                  <a:gd name="connsiteX2" fmla="*/ 871538 w 1743076"/>
                  <a:gd name="connsiteY2" fmla="*/ 22374 h 1927376"/>
                  <a:gd name="connsiteX3" fmla="*/ 941604 w 1743076"/>
                  <a:gd name="connsiteY3" fmla="*/ 15279 h 1927376"/>
                  <a:gd name="connsiteX4" fmla="*/ 990601 w 1743076"/>
                  <a:gd name="connsiteY4" fmla="*/ 0 h 1927376"/>
                  <a:gd name="connsiteX5" fmla="*/ 1071225 w 1743076"/>
                  <a:gd name="connsiteY5" fmla="*/ 25170 h 1927376"/>
                  <a:gd name="connsiteX6" fmla="*/ 1490279 w 1743076"/>
                  <a:gd name="connsiteY6" fmla="*/ 539840 h 1927376"/>
                  <a:gd name="connsiteX7" fmla="*/ 1492812 w 1743076"/>
                  <a:gd name="connsiteY7" fmla="*/ 550893 h 1927376"/>
                  <a:gd name="connsiteX8" fmla="*/ 1594231 w 1743076"/>
                  <a:gd name="connsiteY8" fmla="*/ 665082 h 1927376"/>
                  <a:gd name="connsiteX9" fmla="*/ 1743076 w 1743076"/>
                  <a:gd name="connsiteY9" fmla="*/ 1117751 h 1927376"/>
                  <a:gd name="connsiteX10" fmla="*/ 871538 w 1743076"/>
                  <a:gd name="connsiteY10" fmla="*/ 1927376 h 1927376"/>
                  <a:gd name="connsiteX11" fmla="*/ 0 w 1743076"/>
                  <a:gd name="connsiteY11" fmla="*/ 1117751 h 1927376"/>
                  <a:gd name="connsiteX12" fmla="*/ 148845 w 1743076"/>
                  <a:gd name="connsiteY12" fmla="*/ 665082 h 1927376"/>
                  <a:gd name="connsiteX13" fmla="*/ 250261 w 1743076"/>
                  <a:gd name="connsiteY13" fmla="*/ 550896 h 1927376"/>
                  <a:gd name="connsiteX14" fmla="*/ 252795 w 1743076"/>
                  <a:gd name="connsiteY14" fmla="*/ 539840 h 1927376"/>
                  <a:gd name="connsiteX15" fmla="*/ 671850 w 1743076"/>
                  <a:gd name="connsiteY15" fmla="*/ 25170 h 1927376"/>
                  <a:gd name="connsiteX16" fmla="*/ 738186 w 1743076"/>
                  <a:gd name="connsiteY16" fmla="*/ 7142 h 1927376"/>
                  <a:gd name="connsiteX0" fmla="*/ 738186 w 1743076"/>
                  <a:gd name="connsiteY0" fmla="*/ 8 h 1920242"/>
                  <a:gd name="connsiteX1" fmla="*/ 801472 w 1743076"/>
                  <a:gd name="connsiteY1" fmla="*/ 8145 h 1920242"/>
                  <a:gd name="connsiteX2" fmla="*/ 871538 w 1743076"/>
                  <a:gd name="connsiteY2" fmla="*/ 15240 h 1920242"/>
                  <a:gd name="connsiteX3" fmla="*/ 941604 w 1743076"/>
                  <a:gd name="connsiteY3" fmla="*/ 8145 h 1920242"/>
                  <a:gd name="connsiteX4" fmla="*/ 1004889 w 1743076"/>
                  <a:gd name="connsiteY4" fmla="*/ 2391 h 1920242"/>
                  <a:gd name="connsiteX5" fmla="*/ 1071225 w 1743076"/>
                  <a:gd name="connsiteY5" fmla="*/ 18036 h 1920242"/>
                  <a:gd name="connsiteX6" fmla="*/ 1490279 w 1743076"/>
                  <a:gd name="connsiteY6" fmla="*/ 532706 h 1920242"/>
                  <a:gd name="connsiteX7" fmla="*/ 1492812 w 1743076"/>
                  <a:gd name="connsiteY7" fmla="*/ 543759 h 1920242"/>
                  <a:gd name="connsiteX8" fmla="*/ 1594231 w 1743076"/>
                  <a:gd name="connsiteY8" fmla="*/ 657948 h 1920242"/>
                  <a:gd name="connsiteX9" fmla="*/ 1743076 w 1743076"/>
                  <a:gd name="connsiteY9" fmla="*/ 1110617 h 1920242"/>
                  <a:gd name="connsiteX10" fmla="*/ 871538 w 1743076"/>
                  <a:gd name="connsiteY10" fmla="*/ 1920242 h 1920242"/>
                  <a:gd name="connsiteX11" fmla="*/ 0 w 1743076"/>
                  <a:gd name="connsiteY11" fmla="*/ 1110617 h 1920242"/>
                  <a:gd name="connsiteX12" fmla="*/ 148845 w 1743076"/>
                  <a:gd name="connsiteY12" fmla="*/ 657948 h 1920242"/>
                  <a:gd name="connsiteX13" fmla="*/ 250261 w 1743076"/>
                  <a:gd name="connsiteY13" fmla="*/ 543762 h 1920242"/>
                  <a:gd name="connsiteX14" fmla="*/ 252795 w 1743076"/>
                  <a:gd name="connsiteY14" fmla="*/ 532706 h 1920242"/>
                  <a:gd name="connsiteX15" fmla="*/ 671850 w 1743076"/>
                  <a:gd name="connsiteY15" fmla="*/ 18036 h 1920242"/>
                  <a:gd name="connsiteX16" fmla="*/ 738186 w 1743076"/>
                  <a:gd name="connsiteY16" fmla="*/ 8 h 1920242"/>
                  <a:gd name="connsiteX0" fmla="*/ 738186 w 1743076"/>
                  <a:gd name="connsiteY0" fmla="*/ 8 h 1920242"/>
                  <a:gd name="connsiteX1" fmla="*/ 801472 w 1743076"/>
                  <a:gd name="connsiteY1" fmla="*/ 8145 h 1920242"/>
                  <a:gd name="connsiteX2" fmla="*/ 871538 w 1743076"/>
                  <a:gd name="connsiteY2" fmla="*/ 15240 h 1920242"/>
                  <a:gd name="connsiteX3" fmla="*/ 941604 w 1743076"/>
                  <a:gd name="connsiteY3" fmla="*/ 8145 h 1920242"/>
                  <a:gd name="connsiteX4" fmla="*/ 1004889 w 1743076"/>
                  <a:gd name="connsiteY4" fmla="*/ 2391 h 1920242"/>
                  <a:gd name="connsiteX5" fmla="*/ 1071225 w 1743076"/>
                  <a:gd name="connsiteY5" fmla="*/ 18036 h 1920242"/>
                  <a:gd name="connsiteX6" fmla="*/ 1490279 w 1743076"/>
                  <a:gd name="connsiteY6" fmla="*/ 532706 h 1920242"/>
                  <a:gd name="connsiteX7" fmla="*/ 1492812 w 1743076"/>
                  <a:gd name="connsiteY7" fmla="*/ 543759 h 1920242"/>
                  <a:gd name="connsiteX8" fmla="*/ 1594231 w 1743076"/>
                  <a:gd name="connsiteY8" fmla="*/ 657948 h 1920242"/>
                  <a:gd name="connsiteX9" fmla="*/ 1743076 w 1743076"/>
                  <a:gd name="connsiteY9" fmla="*/ 1110617 h 1920242"/>
                  <a:gd name="connsiteX10" fmla="*/ 871538 w 1743076"/>
                  <a:gd name="connsiteY10" fmla="*/ 1920242 h 1920242"/>
                  <a:gd name="connsiteX11" fmla="*/ 0 w 1743076"/>
                  <a:gd name="connsiteY11" fmla="*/ 1110617 h 1920242"/>
                  <a:gd name="connsiteX12" fmla="*/ 148845 w 1743076"/>
                  <a:gd name="connsiteY12" fmla="*/ 657948 h 1920242"/>
                  <a:gd name="connsiteX13" fmla="*/ 250261 w 1743076"/>
                  <a:gd name="connsiteY13" fmla="*/ 543762 h 1920242"/>
                  <a:gd name="connsiteX14" fmla="*/ 252795 w 1743076"/>
                  <a:gd name="connsiteY14" fmla="*/ 532706 h 1920242"/>
                  <a:gd name="connsiteX15" fmla="*/ 671850 w 1743076"/>
                  <a:gd name="connsiteY15" fmla="*/ 18036 h 1920242"/>
                  <a:gd name="connsiteX16" fmla="*/ 738186 w 1743076"/>
                  <a:gd name="connsiteY16" fmla="*/ 8 h 1920242"/>
                  <a:gd name="connsiteX0" fmla="*/ 738186 w 1743076"/>
                  <a:gd name="connsiteY0" fmla="*/ 8 h 1920242"/>
                  <a:gd name="connsiteX1" fmla="*/ 801472 w 1743076"/>
                  <a:gd name="connsiteY1" fmla="*/ 8145 h 1920242"/>
                  <a:gd name="connsiteX2" fmla="*/ 881063 w 1743076"/>
                  <a:gd name="connsiteY2" fmla="*/ 31909 h 1920242"/>
                  <a:gd name="connsiteX3" fmla="*/ 941604 w 1743076"/>
                  <a:gd name="connsiteY3" fmla="*/ 8145 h 1920242"/>
                  <a:gd name="connsiteX4" fmla="*/ 1004889 w 1743076"/>
                  <a:gd name="connsiteY4" fmla="*/ 2391 h 1920242"/>
                  <a:gd name="connsiteX5" fmla="*/ 1071225 w 1743076"/>
                  <a:gd name="connsiteY5" fmla="*/ 18036 h 1920242"/>
                  <a:gd name="connsiteX6" fmla="*/ 1490279 w 1743076"/>
                  <a:gd name="connsiteY6" fmla="*/ 532706 h 1920242"/>
                  <a:gd name="connsiteX7" fmla="*/ 1492812 w 1743076"/>
                  <a:gd name="connsiteY7" fmla="*/ 543759 h 1920242"/>
                  <a:gd name="connsiteX8" fmla="*/ 1594231 w 1743076"/>
                  <a:gd name="connsiteY8" fmla="*/ 657948 h 1920242"/>
                  <a:gd name="connsiteX9" fmla="*/ 1743076 w 1743076"/>
                  <a:gd name="connsiteY9" fmla="*/ 1110617 h 1920242"/>
                  <a:gd name="connsiteX10" fmla="*/ 871538 w 1743076"/>
                  <a:gd name="connsiteY10" fmla="*/ 1920242 h 1920242"/>
                  <a:gd name="connsiteX11" fmla="*/ 0 w 1743076"/>
                  <a:gd name="connsiteY11" fmla="*/ 1110617 h 1920242"/>
                  <a:gd name="connsiteX12" fmla="*/ 148845 w 1743076"/>
                  <a:gd name="connsiteY12" fmla="*/ 657948 h 1920242"/>
                  <a:gd name="connsiteX13" fmla="*/ 250261 w 1743076"/>
                  <a:gd name="connsiteY13" fmla="*/ 543762 h 1920242"/>
                  <a:gd name="connsiteX14" fmla="*/ 252795 w 1743076"/>
                  <a:gd name="connsiteY14" fmla="*/ 532706 h 1920242"/>
                  <a:gd name="connsiteX15" fmla="*/ 671850 w 1743076"/>
                  <a:gd name="connsiteY15" fmla="*/ 18036 h 1920242"/>
                  <a:gd name="connsiteX16" fmla="*/ 738186 w 1743076"/>
                  <a:gd name="connsiteY16" fmla="*/ 8 h 1920242"/>
                  <a:gd name="connsiteX0" fmla="*/ 741361 w 1743076"/>
                  <a:gd name="connsiteY0" fmla="*/ 4659 h 1918543"/>
                  <a:gd name="connsiteX1" fmla="*/ 801472 w 1743076"/>
                  <a:gd name="connsiteY1" fmla="*/ 6446 h 1918543"/>
                  <a:gd name="connsiteX2" fmla="*/ 881063 w 1743076"/>
                  <a:gd name="connsiteY2" fmla="*/ 30210 h 1918543"/>
                  <a:gd name="connsiteX3" fmla="*/ 941604 w 1743076"/>
                  <a:gd name="connsiteY3" fmla="*/ 6446 h 1918543"/>
                  <a:gd name="connsiteX4" fmla="*/ 1004889 w 1743076"/>
                  <a:gd name="connsiteY4" fmla="*/ 692 h 1918543"/>
                  <a:gd name="connsiteX5" fmla="*/ 1071225 w 1743076"/>
                  <a:gd name="connsiteY5" fmla="*/ 16337 h 1918543"/>
                  <a:gd name="connsiteX6" fmla="*/ 1490279 w 1743076"/>
                  <a:gd name="connsiteY6" fmla="*/ 531007 h 1918543"/>
                  <a:gd name="connsiteX7" fmla="*/ 1492812 w 1743076"/>
                  <a:gd name="connsiteY7" fmla="*/ 542060 h 1918543"/>
                  <a:gd name="connsiteX8" fmla="*/ 1594231 w 1743076"/>
                  <a:gd name="connsiteY8" fmla="*/ 656249 h 1918543"/>
                  <a:gd name="connsiteX9" fmla="*/ 1743076 w 1743076"/>
                  <a:gd name="connsiteY9" fmla="*/ 1108918 h 1918543"/>
                  <a:gd name="connsiteX10" fmla="*/ 871538 w 1743076"/>
                  <a:gd name="connsiteY10" fmla="*/ 1918543 h 1918543"/>
                  <a:gd name="connsiteX11" fmla="*/ 0 w 1743076"/>
                  <a:gd name="connsiteY11" fmla="*/ 1108918 h 1918543"/>
                  <a:gd name="connsiteX12" fmla="*/ 148845 w 1743076"/>
                  <a:gd name="connsiteY12" fmla="*/ 656249 h 1918543"/>
                  <a:gd name="connsiteX13" fmla="*/ 250261 w 1743076"/>
                  <a:gd name="connsiteY13" fmla="*/ 542063 h 1918543"/>
                  <a:gd name="connsiteX14" fmla="*/ 252795 w 1743076"/>
                  <a:gd name="connsiteY14" fmla="*/ 531007 h 1918543"/>
                  <a:gd name="connsiteX15" fmla="*/ 671850 w 1743076"/>
                  <a:gd name="connsiteY15" fmla="*/ 16337 h 1918543"/>
                  <a:gd name="connsiteX16" fmla="*/ 741361 w 1743076"/>
                  <a:gd name="connsiteY16" fmla="*/ 4659 h 1918543"/>
                  <a:gd name="connsiteX0" fmla="*/ 741361 w 1743076"/>
                  <a:gd name="connsiteY0" fmla="*/ 3967 h 1917851"/>
                  <a:gd name="connsiteX1" fmla="*/ 801472 w 1743076"/>
                  <a:gd name="connsiteY1" fmla="*/ 5754 h 1917851"/>
                  <a:gd name="connsiteX2" fmla="*/ 881063 w 1743076"/>
                  <a:gd name="connsiteY2" fmla="*/ 29518 h 1917851"/>
                  <a:gd name="connsiteX3" fmla="*/ 1004889 w 1743076"/>
                  <a:gd name="connsiteY3" fmla="*/ 0 h 1917851"/>
                  <a:gd name="connsiteX4" fmla="*/ 1071225 w 1743076"/>
                  <a:gd name="connsiteY4" fmla="*/ 15645 h 1917851"/>
                  <a:gd name="connsiteX5" fmla="*/ 1490279 w 1743076"/>
                  <a:gd name="connsiteY5" fmla="*/ 530315 h 1917851"/>
                  <a:gd name="connsiteX6" fmla="*/ 1492812 w 1743076"/>
                  <a:gd name="connsiteY6" fmla="*/ 541368 h 1917851"/>
                  <a:gd name="connsiteX7" fmla="*/ 1594231 w 1743076"/>
                  <a:gd name="connsiteY7" fmla="*/ 655557 h 1917851"/>
                  <a:gd name="connsiteX8" fmla="*/ 1743076 w 1743076"/>
                  <a:gd name="connsiteY8" fmla="*/ 1108226 h 1917851"/>
                  <a:gd name="connsiteX9" fmla="*/ 871538 w 1743076"/>
                  <a:gd name="connsiteY9" fmla="*/ 1917851 h 1917851"/>
                  <a:gd name="connsiteX10" fmla="*/ 0 w 1743076"/>
                  <a:gd name="connsiteY10" fmla="*/ 1108226 h 1917851"/>
                  <a:gd name="connsiteX11" fmla="*/ 148845 w 1743076"/>
                  <a:gd name="connsiteY11" fmla="*/ 655557 h 1917851"/>
                  <a:gd name="connsiteX12" fmla="*/ 250261 w 1743076"/>
                  <a:gd name="connsiteY12" fmla="*/ 541371 h 1917851"/>
                  <a:gd name="connsiteX13" fmla="*/ 252795 w 1743076"/>
                  <a:gd name="connsiteY13" fmla="*/ 530315 h 1917851"/>
                  <a:gd name="connsiteX14" fmla="*/ 671850 w 1743076"/>
                  <a:gd name="connsiteY14" fmla="*/ 15645 h 1917851"/>
                  <a:gd name="connsiteX15" fmla="*/ 741361 w 1743076"/>
                  <a:gd name="connsiteY15" fmla="*/ 3967 h 1917851"/>
                  <a:gd name="connsiteX0" fmla="*/ 741361 w 1743076"/>
                  <a:gd name="connsiteY0" fmla="*/ 3985 h 1917869"/>
                  <a:gd name="connsiteX1" fmla="*/ 801472 w 1743076"/>
                  <a:gd name="connsiteY1" fmla="*/ 5772 h 1917869"/>
                  <a:gd name="connsiteX2" fmla="*/ 881063 w 1743076"/>
                  <a:gd name="connsiteY2" fmla="*/ 29536 h 1917869"/>
                  <a:gd name="connsiteX3" fmla="*/ 1004889 w 1743076"/>
                  <a:gd name="connsiteY3" fmla="*/ 18 h 1917869"/>
                  <a:gd name="connsiteX4" fmla="*/ 1071225 w 1743076"/>
                  <a:gd name="connsiteY4" fmla="*/ 15663 h 1917869"/>
                  <a:gd name="connsiteX5" fmla="*/ 1490279 w 1743076"/>
                  <a:gd name="connsiteY5" fmla="*/ 530333 h 1917869"/>
                  <a:gd name="connsiteX6" fmla="*/ 1492812 w 1743076"/>
                  <a:gd name="connsiteY6" fmla="*/ 541386 h 1917869"/>
                  <a:gd name="connsiteX7" fmla="*/ 1594231 w 1743076"/>
                  <a:gd name="connsiteY7" fmla="*/ 655575 h 1917869"/>
                  <a:gd name="connsiteX8" fmla="*/ 1743076 w 1743076"/>
                  <a:gd name="connsiteY8" fmla="*/ 1108244 h 1917869"/>
                  <a:gd name="connsiteX9" fmla="*/ 871538 w 1743076"/>
                  <a:gd name="connsiteY9" fmla="*/ 1917869 h 1917869"/>
                  <a:gd name="connsiteX10" fmla="*/ 0 w 1743076"/>
                  <a:gd name="connsiteY10" fmla="*/ 1108244 h 1917869"/>
                  <a:gd name="connsiteX11" fmla="*/ 148845 w 1743076"/>
                  <a:gd name="connsiteY11" fmla="*/ 655575 h 1917869"/>
                  <a:gd name="connsiteX12" fmla="*/ 250261 w 1743076"/>
                  <a:gd name="connsiteY12" fmla="*/ 541389 h 1917869"/>
                  <a:gd name="connsiteX13" fmla="*/ 252795 w 1743076"/>
                  <a:gd name="connsiteY13" fmla="*/ 530333 h 1917869"/>
                  <a:gd name="connsiteX14" fmla="*/ 671850 w 1743076"/>
                  <a:gd name="connsiteY14" fmla="*/ 15663 h 1917869"/>
                  <a:gd name="connsiteX15" fmla="*/ 741361 w 1743076"/>
                  <a:gd name="connsiteY15" fmla="*/ 3985 h 1917869"/>
                  <a:gd name="connsiteX0" fmla="*/ 741361 w 1743076"/>
                  <a:gd name="connsiteY0" fmla="*/ 3985 h 1917869"/>
                  <a:gd name="connsiteX1" fmla="*/ 801472 w 1743076"/>
                  <a:gd name="connsiteY1" fmla="*/ 5772 h 1917869"/>
                  <a:gd name="connsiteX2" fmla="*/ 881063 w 1743076"/>
                  <a:gd name="connsiteY2" fmla="*/ 29536 h 1917869"/>
                  <a:gd name="connsiteX3" fmla="*/ 995364 w 1743076"/>
                  <a:gd name="connsiteY3" fmla="*/ 18 h 1917869"/>
                  <a:gd name="connsiteX4" fmla="*/ 1071225 w 1743076"/>
                  <a:gd name="connsiteY4" fmla="*/ 15663 h 1917869"/>
                  <a:gd name="connsiteX5" fmla="*/ 1490279 w 1743076"/>
                  <a:gd name="connsiteY5" fmla="*/ 530333 h 1917869"/>
                  <a:gd name="connsiteX6" fmla="*/ 1492812 w 1743076"/>
                  <a:gd name="connsiteY6" fmla="*/ 541386 h 1917869"/>
                  <a:gd name="connsiteX7" fmla="*/ 1594231 w 1743076"/>
                  <a:gd name="connsiteY7" fmla="*/ 655575 h 1917869"/>
                  <a:gd name="connsiteX8" fmla="*/ 1743076 w 1743076"/>
                  <a:gd name="connsiteY8" fmla="*/ 1108244 h 1917869"/>
                  <a:gd name="connsiteX9" fmla="*/ 871538 w 1743076"/>
                  <a:gd name="connsiteY9" fmla="*/ 1917869 h 1917869"/>
                  <a:gd name="connsiteX10" fmla="*/ 0 w 1743076"/>
                  <a:gd name="connsiteY10" fmla="*/ 1108244 h 1917869"/>
                  <a:gd name="connsiteX11" fmla="*/ 148845 w 1743076"/>
                  <a:gd name="connsiteY11" fmla="*/ 655575 h 1917869"/>
                  <a:gd name="connsiteX12" fmla="*/ 250261 w 1743076"/>
                  <a:gd name="connsiteY12" fmla="*/ 541389 h 1917869"/>
                  <a:gd name="connsiteX13" fmla="*/ 252795 w 1743076"/>
                  <a:gd name="connsiteY13" fmla="*/ 530333 h 1917869"/>
                  <a:gd name="connsiteX14" fmla="*/ 671850 w 1743076"/>
                  <a:gd name="connsiteY14" fmla="*/ 15663 h 1917869"/>
                  <a:gd name="connsiteX15" fmla="*/ 741361 w 1743076"/>
                  <a:gd name="connsiteY15" fmla="*/ 3985 h 1917869"/>
                  <a:gd name="connsiteX0" fmla="*/ 741361 w 1743076"/>
                  <a:gd name="connsiteY0" fmla="*/ 3984 h 1917868"/>
                  <a:gd name="connsiteX1" fmla="*/ 801472 w 1743076"/>
                  <a:gd name="connsiteY1" fmla="*/ 5771 h 1917868"/>
                  <a:gd name="connsiteX2" fmla="*/ 881063 w 1743076"/>
                  <a:gd name="connsiteY2" fmla="*/ 29535 h 1917868"/>
                  <a:gd name="connsiteX3" fmla="*/ 995364 w 1743076"/>
                  <a:gd name="connsiteY3" fmla="*/ 17 h 1917868"/>
                  <a:gd name="connsiteX4" fmla="*/ 1071225 w 1743076"/>
                  <a:gd name="connsiteY4" fmla="*/ 15662 h 1917868"/>
                  <a:gd name="connsiteX5" fmla="*/ 1490279 w 1743076"/>
                  <a:gd name="connsiteY5" fmla="*/ 530332 h 1917868"/>
                  <a:gd name="connsiteX6" fmla="*/ 1492812 w 1743076"/>
                  <a:gd name="connsiteY6" fmla="*/ 541385 h 1917868"/>
                  <a:gd name="connsiteX7" fmla="*/ 1594231 w 1743076"/>
                  <a:gd name="connsiteY7" fmla="*/ 655574 h 1917868"/>
                  <a:gd name="connsiteX8" fmla="*/ 1743076 w 1743076"/>
                  <a:gd name="connsiteY8" fmla="*/ 1108243 h 1917868"/>
                  <a:gd name="connsiteX9" fmla="*/ 871538 w 1743076"/>
                  <a:gd name="connsiteY9" fmla="*/ 1917868 h 1917868"/>
                  <a:gd name="connsiteX10" fmla="*/ 0 w 1743076"/>
                  <a:gd name="connsiteY10" fmla="*/ 1108243 h 1917868"/>
                  <a:gd name="connsiteX11" fmla="*/ 148845 w 1743076"/>
                  <a:gd name="connsiteY11" fmla="*/ 655574 h 1917868"/>
                  <a:gd name="connsiteX12" fmla="*/ 250261 w 1743076"/>
                  <a:gd name="connsiteY12" fmla="*/ 541388 h 1917868"/>
                  <a:gd name="connsiteX13" fmla="*/ 252795 w 1743076"/>
                  <a:gd name="connsiteY13" fmla="*/ 530332 h 1917868"/>
                  <a:gd name="connsiteX14" fmla="*/ 671850 w 1743076"/>
                  <a:gd name="connsiteY14" fmla="*/ 15662 h 1917868"/>
                  <a:gd name="connsiteX15" fmla="*/ 741361 w 1743076"/>
                  <a:gd name="connsiteY15" fmla="*/ 3984 h 1917868"/>
                  <a:gd name="connsiteX0" fmla="*/ 741361 w 1743076"/>
                  <a:gd name="connsiteY0" fmla="*/ 3985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41361 w 1743076"/>
                  <a:gd name="connsiteY14" fmla="*/ 3985 h 1917869"/>
                  <a:gd name="connsiteX0" fmla="*/ 741361 w 1743076"/>
                  <a:gd name="connsiteY0" fmla="*/ 3985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41361 w 1743076"/>
                  <a:gd name="connsiteY14" fmla="*/ 3985 h 1917869"/>
                  <a:gd name="connsiteX0" fmla="*/ 760411 w 1743076"/>
                  <a:gd name="connsiteY0" fmla="*/ 1604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60411 w 1743076"/>
                  <a:gd name="connsiteY14" fmla="*/ 1604 h 1917869"/>
                  <a:gd name="connsiteX0" fmla="*/ 774699 w 1743076"/>
                  <a:gd name="connsiteY0" fmla="*/ 1604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74699 w 1743076"/>
                  <a:gd name="connsiteY14" fmla="*/ 1604 h 1917869"/>
                  <a:gd name="connsiteX0" fmla="*/ 774699 w 1743076"/>
                  <a:gd name="connsiteY0" fmla="*/ 1604 h 1917869"/>
                  <a:gd name="connsiteX1" fmla="*/ 881063 w 1743076"/>
                  <a:gd name="connsiteY1" fmla="*/ 29536 h 1917869"/>
                  <a:gd name="connsiteX2" fmla="*/ 981076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74699 w 1743076"/>
                  <a:gd name="connsiteY14" fmla="*/ 1604 h 1917869"/>
                  <a:gd name="connsiteX0" fmla="*/ 774699 w 1743076"/>
                  <a:gd name="connsiteY0" fmla="*/ 1603 h 1917868"/>
                  <a:gd name="connsiteX1" fmla="*/ 881063 w 1743076"/>
                  <a:gd name="connsiteY1" fmla="*/ 29535 h 1917868"/>
                  <a:gd name="connsiteX2" fmla="*/ 981076 w 1743076"/>
                  <a:gd name="connsiteY2" fmla="*/ 17 h 1917868"/>
                  <a:gd name="connsiteX3" fmla="*/ 1071225 w 1743076"/>
                  <a:gd name="connsiteY3" fmla="*/ 15662 h 1917868"/>
                  <a:gd name="connsiteX4" fmla="*/ 1490279 w 1743076"/>
                  <a:gd name="connsiteY4" fmla="*/ 530332 h 1917868"/>
                  <a:gd name="connsiteX5" fmla="*/ 1492812 w 1743076"/>
                  <a:gd name="connsiteY5" fmla="*/ 541385 h 1917868"/>
                  <a:gd name="connsiteX6" fmla="*/ 1594231 w 1743076"/>
                  <a:gd name="connsiteY6" fmla="*/ 655574 h 1917868"/>
                  <a:gd name="connsiteX7" fmla="*/ 1743076 w 1743076"/>
                  <a:gd name="connsiteY7" fmla="*/ 1108243 h 1917868"/>
                  <a:gd name="connsiteX8" fmla="*/ 871538 w 1743076"/>
                  <a:gd name="connsiteY8" fmla="*/ 1917868 h 1917868"/>
                  <a:gd name="connsiteX9" fmla="*/ 0 w 1743076"/>
                  <a:gd name="connsiteY9" fmla="*/ 1108243 h 1917868"/>
                  <a:gd name="connsiteX10" fmla="*/ 148845 w 1743076"/>
                  <a:gd name="connsiteY10" fmla="*/ 655574 h 1917868"/>
                  <a:gd name="connsiteX11" fmla="*/ 250261 w 1743076"/>
                  <a:gd name="connsiteY11" fmla="*/ 541388 h 1917868"/>
                  <a:gd name="connsiteX12" fmla="*/ 252795 w 1743076"/>
                  <a:gd name="connsiteY12" fmla="*/ 530332 h 1917868"/>
                  <a:gd name="connsiteX13" fmla="*/ 671850 w 1743076"/>
                  <a:gd name="connsiteY13" fmla="*/ 15662 h 1917868"/>
                  <a:gd name="connsiteX14" fmla="*/ 774699 w 1743076"/>
                  <a:gd name="connsiteY14" fmla="*/ 1603 h 1917868"/>
                  <a:gd name="connsiteX0" fmla="*/ 774699 w 1743076"/>
                  <a:gd name="connsiteY0" fmla="*/ 1718 h 1917983"/>
                  <a:gd name="connsiteX1" fmla="*/ 883445 w 1743076"/>
                  <a:gd name="connsiteY1" fmla="*/ 24887 h 1917983"/>
                  <a:gd name="connsiteX2" fmla="*/ 981076 w 1743076"/>
                  <a:gd name="connsiteY2" fmla="*/ 132 h 1917983"/>
                  <a:gd name="connsiteX3" fmla="*/ 1071225 w 1743076"/>
                  <a:gd name="connsiteY3" fmla="*/ 15777 h 1917983"/>
                  <a:gd name="connsiteX4" fmla="*/ 1490279 w 1743076"/>
                  <a:gd name="connsiteY4" fmla="*/ 530447 h 1917983"/>
                  <a:gd name="connsiteX5" fmla="*/ 1492812 w 1743076"/>
                  <a:gd name="connsiteY5" fmla="*/ 541500 h 1917983"/>
                  <a:gd name="connsiteX6" fmla="*/ 1594231 w 1743076"/>
                  <a:gd name="connsiteY6" fmla="*/ 655689 h 1917983"/>
                  <a:gd name="connsiteX7" fmla="*/ 1743076 w 1743076"/>
                  <a:gd name="connsiteY7" fmla="*/ 1108358 h 1917983"/>
                  <a:gd name="connsiteX8" fmla="*/ 871538 w 1743076"/>
                  <a:gd name="connsiteY8" fmla="*/ 1917983 h 1917983"/>
                  <a:gd name="connsiteX9" fmla="*/ 0 w 1743076"/>
                  <a:gd name="connsiteY9" fmla="*/ 1108358 h 1917983"/>
                  <a:gd name="connsiteX10" fmla="*/ 148845 w 1743076"/>
                  <a:gd name="connsiteY10" fmla="*/ 655689 h 1917983"/>
                  <a:gd name="connsiteX11" fmla="*/ 250261 w 1743076"/>
                  <a:gd name="connsiteY11" fmla="*/ 541503 h 1917983"/>
                  <a:gd name="connsiteX12" fmla="*/ 252795 w 1743076"/>
                  <a:gd name="connsiteY12" fmla="*/ 530447 h 1917983"/>
                  <a:gd name="connsiteX13" fmla="*/ 671850 w 1743076"/>
                  <a:gd name="connsiteY13" fmla="*/ 15777 h 1917983"/>
                  <a:gd name="connsiteX14" fmla="*/ 774699 w 1743076"/>
                  <a:gd name="connsiteY14" fmla="*/ 1718 h 1917983"/>
                  <a:gd name="connsiteX0" fmla="*/ 774699 w 1743076"/>
                  <a:gd name="connsiteY0" fmla="*/ 1718 h 1917983"/>
                  <a:gd name="connsiteX1" fmla="*/ 883445 w 1743076"/>
                  <a:gd name="connsiteY1" fmla="*/ 24887 h 1917983"/>
                  <a:gd name="connsiteX2" fmla="*/ 981076 w 1743076"/>
                  <a:gd name="connsiteY2" fmla="*/ 132 h 1917983"/>
                  <a:gd name="connsiteX3" fmla="*/ 1071225 w 1743076"/>
                  <a:gd name="connsiteY3" fmla="*/ 15777 h 1917983"/>
                  <a:gd name="connsiteX4" fmla="*/ 1490279 w 1743076"/>
                  <a:gd name="connsiteY4" fmla="*/ 530447 h 1917983"/>
                  <a:gd name="connsiteX5" fmla="*/ 1492812 w 1743076"/>
                  <a:gd name="connsiteY5" fmla="*/ 541500 h 1917983"/>
                  <a:gd name="connsiteX6" fmla="*/ 1594231 w 1743076"/>
                  <a:gd name="connsiteY6" fmla="*/ 655689 h 1917983"/>
                  <a:gd name="connsiteX7" fmla="*/ 1743076 w 1743076"/>
                  <a:gd name="connsiteY7" fmla="*/ 1108358 h 1917983"/>
                  <a:gd name="connsiteX8" fmla="*/ 871538 w 1743076"/>
                  <a:gd name="connsiteY8" fmla="*/ 1917983 h 1917983"/>
                  <a:gd name="connsiteX9" fmla="*/ 0 w 1743076"/>
                  <a:gd name="connsiteY9" fmla="*/ 1108358 h 1917983"/>
                  <a:gd name="connsiteX10" fmla="*/ 148845 w 1743076"/>
                  <a:gd name="connsiteY10" fmla="*/ 655689 h 1917983"/>
                  <a:gd name="connsiteX11" fmla="*/ 252795 w 1743076"/>
                  <a:gd name="connsiteY11" fmla="*/ 530447 h 1917983"/>
                  <a:gd name="connsiteX12" fmla="*/ 671850 w 1743076"/>
                  <a:gd name="connsiteY12" fmla="*/ 15777 h 1917983"/>
                  <a:gd name="connsiteX13" fmla="*/ 774699 w 1743076"/>
                  <a:gd name="connsiteY13" fmla="*/ 1718 h 1917983"/>
                  <a:gd name="connsiteX0" fmla="*/ 774699 w 1743076"/>
                  <a:gd name="connsiteY0" fmla="*/ 1718 h 1917983"/>
                  <a:gd name="connsiteX1" fmla="*/ 883445 w 1743076"/>
                  <a:gd name="connsiteY1" fmla="*/ 24887 h 1917983"/>
                  <a:gd name="connsiteX2" fmla="*/ 981076 w 1743076"/>
                  <a:gd name="connsiteY2" fmla="*/ 132 h 1917983"/>
                  <a:gd name="connsiteX3" fmla="*/ 1071225 w 1743076"/>
                  <a:gd name="connsiteY3" fmla="*/ 15777 h 1917983"/>
                  <a:gd name="connsiteX4" fmla="*/ 1490279 w 1743076"/>
                  <a:gd name="connsiteY4" fmla="*/ 530447 h 1917983"/>
                  <a:gd name="connsiteX5" fmla="*/ 1594231 w 1743076"/>
                  <a:gd name="connsiteY5" fmla="*/ 655689 h 1917983"/>
                  <a:gd name="connsiteX6" fmla="*/ 1743076 w 1743076"/>
                  <a:gd name="connsiteY6" fmla="*/ 1108358 h 1917983"/>
                  <a:gd name="connsiteX7" fmla="*/ 871538 w 1743076"/>
                  <a:gd name="connsiteY7" fmla="*/ 1917983 h 1917983"/>
                  <a:gd name="connsiteX8" fmla="*/ 0 w 1743076"/>
                  <a:gd name="connsiteY8" fmla="*/ 1108358 h 1917983"/>
                  <a:gd name="connsiteX9" fmla="*/ 148845 w 1743076"/>
                  <a:gd name="connsiteY9" fmla="*/ 655689 h 1917983"/>
                  <a:gd name="connsiteX10" fmla="*/ 252795 w 1743076"/>
                  <a:gd name="connsiteY10" fmla="*/ 530447 h 1917983"/>
                  <a:gd name="connsiteX11" fmla="*/ 671850 w 1743076"/>
                  <a:gd name="connsiteY11" fmla="*/ 15777 h 1917983"/>
                  <a:gd name="connsiteX12" fmla="*/ 774699 w 1743076"/>
                  <a:gd name="connsiteY12" fmla="*/ 1718 h 1917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43076" h="1917983">
                    <a:moveTo>
                      <a:pt x="774699" y="1718"/>
                    </a:moveTo>
                    <a:cubicBezTo>
                      <a:pt x="809965" y="3236"/>
                      <a:pt x="834761" y="22770"/>
                      <a:pt x="883445" y="24887"/>
                    </a:cubicBezTo>
                    <a:cubicBezTo>
                      <a:pt x="932129" y="27004"/>
                      <a:pt x="949780" y="1650"/>
                      <a:pt x="981076" y="132"/>
                    </a:cubicBezTo>
                    <a:cubicBezTo>
                      <a:pt x="1012372" y="-1386"/>
                      <a:pt x="1049113" y="10562"/>
                      <a:pt x="1071225" y="15777"/>
                    </a:cubicBezTo>
                    <a:cubicBezTo>
                      <a:pt x="1260468" y="95510"/>
                      <a:pt x="1413823" y="285585"/>
                      <a:pt x="1490279" y="530447"/>
                    </a:cubicBezTo>
                    <a:lnTo>
                      <a:pt x="1594231" y="655689"/>
                    </a:lnTo>
                    <a:cubicBezTo>
                      <a:pt x="1688204" y="784906"/>
                      <a:pt x="1743076" y="940679"/>
                      <a:pt x="1743076" y="1108358"/>
                    </a:cubicBezTo>
                    <a:cubicBezTo>
                      <a:pt x="1743076" y="1555502"/>
                      <a:pt x="1352875" y="1917983"/>
                      <a:pt x="871538" y="1917983"/>
                    </a:cubicBezTo>
                    <a:cubicBezTo>
                      <a:pt x="390201" y="1917983"/>
                      <a:pt x="0" y="1555502"/>
                      <a:pt x="0" y="1108358"/>
                    </a:cubicBezTo>
                    <a:cubicBezTo>
                      <a:pt x="0" y="940679"/>
                      <a:pt x="54872" y="784906"/>
                      <a:pt x="148845" y="655689"/>
                    </a:cubicBezTo>
                    <a:lnTo>
                      <a:pt x="252795" y="530447"/>
                    </a:lnTo>
                    <a:cubicBezTo>
                      <a:pt x="329251" y="285585"/>
                      <a:pt x="482607" y="95510"/>
                      <a:pt x="671850" y="15777"/>
                    </a:cubicBezTo>
                    <a:cubicBezTo>
                      <a:pt x="698725" y="7387"/>
                      <a:pt x="739433" y="200"/>
                      <a:pt x="774699" y="17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33CC33"/>
                  </a:gs>
                  <a:gs pos="30000">
                    <a:srgbClr val="FFFF00"/>
                  </a:gs>
                </a:gsLst>
                <a:lin ang="27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B332543-F9DE-4610-9B45-788006442801}"/>
                </a:ext>
              </a:extLst>
            </p:cNvPr>
            <p:cNvSpPr/>
            <p:nvPr/>
          </p:nvSpPr>
          <p:spPr>
            <a:xfrm>
              <a:off x="1396951" y="3802179"/>
              <a:ext cx="1260525" cy="965085"/>
            </a:xfrm>
            <a:custGeom>
              <a:avLst/>
              <a:gdLst>
                <a:gd name="connsiteX0" fmla="*/ 1238269 w 1260525"/>
                <a:gd name="connsiteY0" fmla="*/ 0 h 965085"/>
                <a:gd name="connsiteX1" fmla="*/ 1250483 w 1260525"/>
                <a:gd name="connsiteY1" fmla="*/ 48378 h 965085"/>
                <a:gd name="connsiteX2" fmla="*/ 1260525 w 1260525"/>
                <a:gd name="connsiteY2" fmla="*/ 169533 h 965085"/>
                <a:gd name="connsiteX3" fmla="*/ 388987 w 1260525"/>
                <a:gd name="connsiteY3" fmla="*/ 965085 h 965085"/>
                <a:gd name="connsiteX4" fmla="*/ 49745 w 1260525"/>
                <a:gd name="connsiteY4" fmla="*/ 902567 h 965085"/>
                <a:gd name="connsiteX5" fmla="*/ 0 w 1260525"/>
                <a:gd name="connsiteY5" fmla="*/ 877920 h 965085"/>
                <a:gd name="connsiteX6" fmla="*/ 6304 w 1260525"/>
                <a:gd name="connsiteY6" fmla="*/ 878798 h 965085"/>
                <a:gd name="connsiteX7" fmla="*/ 121762 w 1260525"/>
                <a:gd name="connsiteY7" fmla="*/ 884120 h 965085"/>
                <a:gd name="connsiteX8" fmla="*/ 1228057 w 1260525"/>
                <a:gd name="connsiteY8" fmla="*/ 61076 h 96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0525" h="965085">
                  <a:moveTo>
                    <a:pt x="1238269" y="0"/>
                  </a:moveTo>
                  <a:lnTo>
                    <a:pt x="1250483" y="48378"/>
                  </a:lnTo>
                  <a:cubicBezTo>
                    <a:pt x="1257096" y="87882"/>
                    <a:pt x="1260525" y="128342"/>
                    <a:pt x="1260525" y="169533"/>
                  </a:cubicBezTo>
                  <a:cubicBezTo>
                    <a:pt x="1260525" y="608905"/>
                    <a:pt x="870324" y="965085"/>
                    <a:pt x="388987" y="965085"/>
                  </a:cubicBezTo>
                  <a:cubicBezTo>
                    <a:pt x="268653" y="965085"/>
                    <a:pt x="154015" y="942824"/>
                    <a:pt x="49745" y="902567"/>
                  </a:cubicBezTo>
                  <a:lnTo>
                    <a:pt x="0" y="877920"/>
                  </a:lnTo>
                  <a:lnTo>
                    <a:pt x="6304" y="878798"/>
                  </a:lnTo>
                  <a:cubicBezTo>
                    <a:pt x="44265" y="882318"/>
                    <a:pt x="82783" y="884120"/>
                    <a:pt x="121762" y="884120"/>
                  </a:cubicBezTo>
                  <a:cubicBezTo>
                    <a:pt x="667465" y="884120"/>
                    <a:pt x="1122760" y="530787"/>
                    <a:pt x="1228057" y="61076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AE7166E-B071-445D-A84D-864CCF8E5A60}"/>
                </a:ext>
              </a:extLst>
            </p:cNvPr>
            <p:cNvSpPr/>
            <p:nvPr/>
          </p:nvSpPr>
          <p:spPr>
            <a:xfrm>
              <a:off x="2070716" y="3055821"/>
              <a:ext cx="205494" cy="268948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5494A9E-2359-4B0C-A594-6C3B066DCC1B}"/>
                </a:ext>
              </a:extLst>
            </p:cNvPr>
            <p:cNvSpPr/>
            <p:nvPr/>
          </p:nvSpPr>
          <p:spPr>
            <a:xfrm>
              <a:off x="1037552" y="2988177"/>
              <a:ext cx="1496771" cy="1689827"/>
            </a:xfrm>
            <a:custGeom>
              <a:avLst/>
              <a:gdLst>
                <a:gd name="connsiteX0" fmla="*/ 740796 w 1496771"/>
                <a:gd name="connsiteY0" fmla="*/ 1647474 h 1689827"/>
                <a:gd name="connsiteX1" fmla="*/ 761972 w 1496771"/>
                <a:gd name="connsiteY1" fmla="*/ 1668650 h 1689827"/>
                <a:gd name="connsiteX2" fmla="*/ 740796 w 1496771"/>
                <a:gd name="connsiteY2" fmla="*/ 1689827 h 1689827"/>
                <a:gd name="connsiteX3" fmla="*/ 719620 w 1496771"/>
                <a:gd name="connsiteY3" fmla="*/ 1668650 h 1689827"/>
                <a:gd name="connsiteX4" fmla="*/ 740796 w 1496771"/>
                <a:gd name="connsiteY4" fmla="*/ 1647474 h 1689827"/>
                <a:gd name="connsiteX5" fmla="*/ 1206663 w 1496771"/>
                <a:gd name="connsiteY5" fmla="*/ 1643239 h 1689827"/>
                <a:gd name="connsiteX6" fmla="*/ 1213974 w 1496771"/>
                <a:gd name="connsiteY6" fmla="*/ 1646267 h 1689827"/>
                <a:gd name="connsiteX7" fmla="*/ 1187590 w 1496771"/>
                <a:gd name="connsiteY7" fmla="*/ 1659339 h 1689827"/>
                <a:gd name="connsiteX8" fmla="*/ 1191689 w 1496771"/>
                <a:gd name="connsiteY8" fmla="*/ 1649441 h 1689827"/>
                <a:gd name="connsiteX9" fmla="*/ 1206663 w 1496771"/>
                <a:gd name="connsiteY9" fmla="*/ 1643239 h 1689827"/>
                <a:gd name="connsiteX10" fmla="*/ 165172 w 1496771"/>
                <a:gd name="connsiteY10" fmla="*/ 1528890 h 1689827"/>
                <a:gd name="connsiteX11" fmla="*/ 186348 w 1496771"/>
                <a:gd name="connsiteY11" fmla="*/ 1550066 h 1689827"/>
                <a:gd name="connsiteX12" fmla="*/ 165172 w 1496771"/>
                <a:gd name="connsiteY12" fmla="*/ 1571243 h 1689827"/>
                <a:gd name="connsiteX13" fmla="*/ 143996 w 1496771"/>
                <a:gd name="connsiteY13" fmla="*/ 1550066 h 1689827"/>
                <a:gd name="connsiteX14" fmla="*/ 165172 w 1496771"/>
                <a:gd name="connsiteY14" fmla="*/ 1528890 h 1689827"/>
                <a:gd name="connsiteX15" fmla="*/ 499392 w 1496771"/>
                <a:gd name="connsiteY15" fmla="*/ 1507714 h 1689827"/>
                <a:gd name="connsiteX16" fmla="*/ 520568 w 1496771"/>
                <a:gd name="connsiteY16" fmla="*/ 1528890 h 1689827"/>
                <a:gd name="connsiteX17" fmla="*/ 499392 w 1496771"/>
                <a:gd name="connsiteY17" fmla="*/ 1550066 h 1689827"/>
                <a:gd name="connsiteX18" fmla="*/ 478216 w 1496771"/>
                <a:gd name="connsiteY18" fmla="*/ 1528890 h 1689827"/>
                <a:gd name="connsiteX19" fmla="*/ 499392 w 1496771"/>
                <a:gd name="connsiteY19" fmla="*/ 1507714 h 1689827"/>
                <a:gd name="connsiteX20" fmla="*/ 965259 w 1496771"/>
                <a:gd name="connsiteY20" fmla="*/ 1503479 h 1689827"/>
                <a:gd name="connsiteX21" fmla="*/ 986435 w 1496771"/>
                <a:gd name="connsiteY21" fmla="*/ 1524655 h 1689827"/>
                <a:gd name="connsiteX22" fmla="*/ 965259 w 1496771"/>
                <a:gd name="connsiteY22" fmla="*/ 1545831 h 1689827"/>
                <a:gd name="connsiteX23" fmla="*/ 944083 w 1496771"/>
                <a:gd name="connsiteY23" fmla="*/ 1524655 h 1689827"/>
                <a:gd name="connsiteX24" fmla="*/ 965259 w 1496771"/>
                <a:gd name="connsiteY24" fmla="*/ 1503479 h 1689827"/>
                <a:gd name="connsiteX25" fmla="*/ 728448 w 1496771"/>
                <a:gd name="connsiteY25" fmla="*/ 1376425 h 1689827"/>
                <a:gd name="connsiteX26" fmla="*/ 749624 w 1496771"/>
                <a:gd name="connsiteY26" fmla="*/ 1397601 h 1689827"/>
                <a:gd name="connsiteX27" fmla="*/ 728448 w 1496771"/>
                <a:gd name="connsiteY27" fmla="*/ 1418777 h 1689827"/>
                <a:gd name="connsiteX28" fmla="*/ 707271 w 1496771"/>
                <a:gd name="connsiteY28" fmla="*/ 1397601 h 1689827"/>
                <a:gd name="connsiteX29" fmla="*/ 728448 w 1496771"/>
                <a:gd name="connsiteY29" fmla="*/ 1376425 h 1689827"/>
                <a:gd name="connsiteX30" fmla="*/ 1422655 w 1496771"/>
                <a:gd name="connsiteY30" fmla="*/ 1359484 h 1689827"/>
                <a:gd name="connsiteX31" fmla="*/ 1443832 w 1496771"/>
                <a:gd name="connsiteY31" fmla="*/ 1380660 h 1689827"/>
                <a:gd name="connsiteX32" fmla="*/ 1422655 w 1496771"/>
                <a:gd name="connsiteY32" fmla="*/ 1401836 h 1689827"/>
                <a:gd name="connsiteX33" fmla="*/ 1401479 w 1496771"/>
                <a:gd name="connsiteY33" fmla="*/ 1380660 h 1689827"/>
                <a:gd name="connsiteX34" fmla="*/ 1422655 w 1496771"/>
                <a:gd name="connsiteY34" fmla="*/ 1359484 h 1689827"/>
                <a:gd name="connsiteX35" fmla="*/ 279521 w 1496771"/>
                <a:gd name="connsiteY35" fmla="*/ 1262076 h 1689827"/>
                <a:gd name="connsiteX36" fmla="*/ 300698 w 1496771"/>
                <a:gd name="connsiteY36" fmla="*/ 1283252 h 1689827"/>
                <a:gd name="connsiteX37" fmla="*/ 279521 w 1496771"/>
                <a:gd name="connsiteY37" fmla="*/ 1304428 h 1689827"/>
                <a:gd name="connsiteX38" fmla="*/ 258345 w 1496771"/>
                <a:gd name="connsiteY38" fmla="*/ 1283252 h 1689827"/>
                <a:gd name="connsiteX39" fmla="*/ 279521 w 1496771"/>
                <a:gd name="connsiteY39" fmla="*/ 1262076 h 1689827"/>
                <a:gd name="connsiteX40" fmla="*/ 1181252 w 1496771"/>
                <a:gd name="connsiteY40" fmla="*/ 1219724 h 1689827"/>
                <a:gd name="connsiteX41" fmla="*/ 1202428 w 1496771"/>
                <a:gd name="connsiteY41" fmla="*/ 1240900 h 1689827"/>
                <a:gd name="connsiteX42" fmla="*/ 1181252 w 1496771"/>
                <a:gd name="connsiteY42" fmla="*/ 1262076 h 1689827"/>
                <a:gd name="connsiteX43" fmla="*/ 1160075 w 1496771"/>
                <a:gd name="connsiteY43" fmla="*/ 1240900 h 1689827"/>
                <a:gd name="connsiteX44" fmla="*/ 1181252 w 1496771"/>
                <a:gd name="connsiteY44" fmla="*/ 1219724 h 1689827"/>
                <a:gd name="connsiteX45" fmla="*/ 575982 w 1496771"/>
                <a:gd name="connsiteY45" fmla="*/ 1181608 h 1689827"/>
                <a:gd name="connsiteX46" fmla="*/ 597158 w 1496771"/>
                <a:gd name="connsiteY46" fmla="*/ 1202784 h 1689827"/>
                <a:gd name="connsiteX47" fmla="*/ 575982 w 1496771"/>
                <a:gd name="connsiteY47" fmla="*/ 1223960 h 1689827"/>
                <a:gd name="connsiteX48" fmla="*/ 554805 w 1496771"/>
                <a:gd name="connsiteY48" fmla="*/ 1202784 h 1689827"/>
                <a:gd name="connsiteX49" fmla="*/ 575982 w 1496771"/>
                <a:gd name="connsiteY49" fmla="*/ 1181608 h 1689827"/>
                <a:gd name="connsiteX50" fmla="*/ 882673 w 1496771"/>
                <a:gd name="connsiteY50" fmla="*/ 1143491 h 1689827"/>
                <a:gd name="connsiteX51" fmla="*/ 903849 w 1496771"/>
                <a:gd name="connsiteY51" fmla="*/ 1164667 h 1689827"/>
                <a:gd name="connsiteX52" fmla="*/ 882673 w 1496771"/>
                <a:gd name="connsiteY52" fmla="*/ 1185844 h 1689827"/>
                <a:gd name="connsiteX53" fmla="*/ 861497 w 1496771"/>
                <a:gd name="connsiteY53" fmla="*/ 1164667 h 1689827"/>
                <a:gd name="connsiteX54" fmla="*/ 882673 w 1496771"/>
                <a:gd name="connsiteY54" fmla="*/ 1143491 h 1689827"/>
                <a:gd name="connsiteX55" fmla="*/ 21177 w 1496771"/>
                <a:gd name="connsiteY55" fmla="*/ 1041847 h 1689827"/>
                <a:gd name="connsiteX56" fmla="*/ 42353 w 1496771"/>
                <a:gd name="connsiteY56" fmla="*/ 1063024 h 1689827"/>
                <a:gd name="connsiteX57" fmla="*/ 21177 w 1496771"/>
                <a:gd name="connsiteY57" fmla="*/ 1084200 h 1689827"/>
                <a:gd name="connsiteX58" fmla="*/ 0 w 1496771"/>
                <a:gd name="connsiteY58" fmla="*/ 1063024 h 1689827"/>
                <a:gd name="connsiteX59" fmla="*/ 21177 w 1496771"/>
                <a:gd name="connsiteY59" fmla="*/ 1041847 h 1689827"/>
                <a:gd name="connsiteX60" fmla="*/ 334221 w 1496771"/>
                <a:gd name="connsiteY60" fmla="*/ 914793 h 1689827"/>
                <a:gd name="connsiteX61" fmla="*/ 355398 w 1496771"/>
                <a:gd name="connsiteY61" fmla="*/ 935969 h 1689827"/>
                <a:gd name="connsiteX62" fmla="*/ 334221 w 1496771"/>
                <a:gd name="connsiteY62" fmla="*/ 957145 h 1689827"/>
                <a:gd name="connsiteX63" fmla="*/ 313045 w 1496771"/>
                <a:gd name="connsiteY63" fmla="*/ 935969 h 1689827"/>
                <a:gd name="connsiteX64" fmla="*/ 334221 w 1496771"/>
                <a:gd name="connsiteY64" fmla="*/ 914793 h 1689827"/>
                <a:gd name="connsiteX65" fmla="*/ 842439 w 1496771"/>
                <a:gd name="connsiteY65" fmla="*/ 889382 h 1689827"/>
                <a:gd name="connsiteX66" fmla="*/ 863616 w 1496771"/>
                <a:gd name="connsiteY66" fmla="*/ 910558 h 1689827"/>
                <a:gd name="connsiteX67" fmla="*/ 842439 w 1496771"/>
                <a:gd name="connsiteY67" fmla="*/ 931734 h 1689827"/>
                <a:gd name="connsiteX68" fmla="*/ 821263 w 1496771"/>
                <a:gd name="connsiteY68" fmla="*/ 910558 h 1689827"/>
                <a:gd name="connsiteX69" fmla="*/ 842439 w 1496771"/>
                <a:gd name="connsiteY69" fmla="*/ 889382 h 1689827"/>
                <a:gd name="connsiteX70" fmla="*/ 1431126 w 1496771"/>
                <a:gd name="connsiteY70" fmla="*/ 885147 h 1689827"/>
                <a:gd name="connsiteX71" fmla="*/ 1452302 w 1496771"/>
                <a:gd name="connsiteY71" fmla="*/ 906323 h 1689827"/>
                <a:gd name="connsiteX72" fmla="*/ 1431126 w 1496771"/>
                <a:gd name="connsiteY72" fmla="*/ 927499 h 1689827"/>
                <a:gd name="connsiteX73" fmla="*/ 1409950 w 1496771"/>
                <a:gd name="connsiteY73" fmla="*/ 906323 h 1689827"/>
                <a:gd name="connsiteX74" fmla="*/ 1431126 w 1496771"/>
                <a:gd name="connsiteY74" fmla="*/ 885147 h 1689827"/>
                <a:gd name="connsiteX75" fmla="*/ 601035 w 1496771"/>
                <a:gd name="connsiteY75" fmla="*/ 749622 h 1689827"/>
                <a:gd name="connsiteX76" fmla="*/ 622212 w 1496771"/>
                <a:gd name="connsiteY76" fmla="*/ 770798 h 1689827"/>
                <a:gd name="connsiteX77" fmla="*/ 601035 w 1496771"/>
                <a:gd name="connsiteY77" fmla="*/ 791974 h 1689827"/>
                <a:gd name="connsiteX78" fmla="*/ 579859 w 1496771"/>
                <a:gd name="connsiteY78" fmla="*/ 770798 h 1689827"/>
                <a:gd name="connsiteX79" fmla="*/ 601035 w 1496771"/>
                <a:gd name="connsiteY79" fmla="*/ 749622 h 1689827"/>
                <a:gd name="connsiteX80" fmla="*/ 143639 w 1496771"/>
                <a:gd name="connsiteY80" fmla="*/ 715741 h 1689827"/>
                <a:gd name="connsiteX81" fmla="*/ 164815 w 1496771"/>
                <a:gd name="connsiteY81" fmla="*/ 736917 h 1689827"/>
                <a:gd name="connsiteX82" fmla="*/ 143639 w 1496771"/>
                <a:gd name="connsiteY82" fmla="*/ 758093 h 1689827"/>
                <a:gd name="connsiteX83" fmla="*/ 122463 w 1496771"/>
                <a:gd name="connsiteY83" fmla="*/ 736917 h 1689827"/>
                <a:gd name="connsiteX84" fmla="*/ 143639 w 1496771"/>
                <a:gd name="connsiteY84" fmla="*/ 715741 h 1689827"/>
                <a:gd name="connsiteX85" fmla="*/ 1475595 w 1496771"/>
                <a:gd name="connsiteY85" fmla="*/ 631038 h 1689827"/>
                <a:gd name="connsiteX86" fmla="*/ 1496771 w 1496771"/>
                <a:gd name="connsiteY86" fmla="*/ 652214 h 1689827"/>
                <a:gd name="connsiteX87" fmla="*/ 1475595 w 1496771"/>
                <a:gd name="connsiteY87" fmla="*/ 673390 h 1689827"/>
                <a:gd name="connsiteX88" fmla="*/ 1454419 w 1496771"/>
                <a:gd name="connsiteY88" fmla="*/ 652214 h 1689827"/>
                <a:gd name="connsiteX89" fmla="*/ 1475595 w 1496771"/>
                <a:gd name="connsiteY89" fmla="*/ 631038 h 1689827"/>
                <a:gd name="connsiteX90" fmla="*/ 1253249 w 1496771"/>
                <a:gd name="connsiteY90" fmla="*/ 631038 h 1689827"/>
                <a:gd name="connsiteX91" fmla="*/ 1274425 w 1496771"/>
                <a:gd name="connsiteY91" fmla="*/ 652214 h 1689827"/>
                <a:gd name="connsiteX92" fmla="*/ 1253249 w 1496771"/>
                <a:gd name="connsiteY92" fmla="*/ 673390 h 1689827"/>
                <a:gd name="connsiteX93" fmla="*/ 1232072 w 1496771"/>
                <a:gd name="connsiteY93" fmla="*/ 652214 h 1689827"/>
                <a:gd name="connsiteX94" fmla="*/ 1253249 w 1496771"/>
                <a:gd name="connsiteY94" fmla="*/ 631038 h 1689827"/>
                <a:gd name="connsiteX95" fmla="*/ 402341 w 1496771"/>
                <a:gd name="connsiteY95" fmla="*/ 614097 h 1689827"/>
                <a:gd name="connsiteX96" fmla="*/ 423517 w 1496771"/>
                <a:gd name="connsiteY96" fmla="*/ 635273 h 1689827"/>
                <a:gd name="connsiteX97" fmla="*/ 402341 w 1496771"/>
                <a:gd name="connsiteY97" fmla="*/ 656449 h 1689827"/>
                <a:gd name="connsiteX98" fmla="*/ 381165 w 1496771"/>
                <a:gd name="connsiteY98" fmla="*/ 635273 h 1689827"/>
                <a:gd name="connsiteX99" fmla="*/ 402341 w 1496771"/>
                <a:gd name="connsiteY99" fmla="*/ 614097 h 1689827"/>
                <a:gd name="connsiteX100" fmla="*/ 922908 w 1496771"/>
                <a:gd name="connsiteY100" fmla="*/ 514571 h 1689827"/>
                <a:gd name="connsiteX101" fmla="*/ 944084 w 1496771"/>
                <a:gd name="connsiteY101" fmla="*/ 535746 h 1689827"/>
                <a:gd name="connsiteX102" fmla="*/ 922908 w 1496771"/>
                <a:gd name="connsiteY102" fmla="*/ 556923 h 1689827"/>
                <a:gd name="connsiteX103" fmla="*/ 901732 w 1496771"/>
                <a:gd name="connsiteY103" fmla="*/ 535746 h 1689827"/>
                <a:gd name="connsiteX104" fmla="*/ 922908 w 1496771"/>
                <a:gd name="connsiteY104" fmla="*/ 514571 h 1689827"/>
                <a:gd name="connsiteX105" fmla="*/ 630682 w 1496771"/>
                <a:gd name="connsiteY105" fmla="*/ 444691 h 1689827"/>
                <a:gd name="connsiteX106" fmla="*/ 651858 w 1496771"/>
                <a:gd name="connsiteY106" fmla="*/ 465867 h 1689827"/>
                <a:gd name="connsiteX107" fmla="*/ 630682 w 1496771"/>
                <a:gd name="connsiteY107" fmla="*/ 487043 h 1689827"/>
                <a:gd name="connsiteX108" fmla="*/ 609505 w 1496771"/>
                <a:gd name="connsiteY108" fmla="*/ 465867 h 1689827"/>
                <a:gd name="connsiteX109" fmla="*/ 630682 w 1496771"/>
                <a:gd name="connsiteY109" fmla="*/ 444691 h 1689827"/>
                <a:gd name="connsiteX110" fmla="*/ 279164 w 1496771"/>
                <a:gd name="connsiteY110" fmla="*/ 393869 h 1689827"/>
                <a:gd name="connsiteX111" fmla="*/ 300340 w 1496771"/>
                <a:gd name="connsiteY111" fmla="*/ 415045 h 1689827"/>
                <a:gd name="connsiteX112" fmla="*/ 279164 w 1496771"/>
                <a:gd name="connsiteY112" fmla="*/ 436222 h 1689827"/>
                <a:gd name="connsiteX113" fmla="*/ 257988 w 1496771"/>
                <a:gd name="connsiteY113" fmla="*/ 415045 h 1689827"/>
                <a:gd name="connsiteX114" fmla="*/ 279164 w 1496771"/>
                <a:gd name="connsiteY114" fmla="*/ 393869 h 1689827"/>
                <a:gd name="connsiteX115" fmla="*/ 1162194 w 1496771"/>
                <a:gd name="connsiteY115" fmla="*/ 366340 h 1689827"/>
                <a:gd name="connsiteX116" fmla="*/ 1183370 w 1496771"/>
                <a:gd name="connsiteY116" fmla="*/ 387517 h 1689827"/>
                <a:gd name="connsiteX117" fmla="*/ 1162194 w 1496771"/>
                <a:gd name="connsiteY117" fmla="*/ 408693 h 1689827"/>
                <a:gd name="connsiteX118" fmla="*/ 1141018 w 1496771"/>
                <a:gd name="connsiteY118" fmla="*/ 387517 h 1689827"/>
                <a:gd name="connsiteX119" fmla="*/ 1162194 w 1496771"/>
                <a:gd name="connsiteY119" fmla="*/ 366340 h 1689827"/>
                <a:gd name="connsiteX120" fmla="*/ 838204 w 1496771"/>
                <a:gd name="connsiteY120" fmla="*/ 228698 h 1689827"/>
                <a:gd name="connsiteX121" fmla="*/ 859380 w 1496771"/>
                <a:gd name="connsiteY121" fmla="*/ 249874 h 1689827"/>
                <a:gd name="connsiteX122" fmla="*/ 838204 w 1496771"/>
                <a:gd name="connsiteY122" fmla="*/ 271051 h 1689827"/>
                <a:gd name="connsiteX123" fmla="*/ 817028 w 1496771"/>
                <a:gd name="connsiteY123" fmla="*/ 249874 h 1689827"/>
                <a:gd name="connsiteX124" fmla="*/ 838204 w 1496771"/>
                <a:gd name="connsiteY124" fmla="*/ 228698 h 1689827"/>
                <a:gd name="connsiteX125" fmla="*/ 596800 w 1496771"/>
                <a:gd name="connsiteY125" fmla="*/ 88938 h 1689827"/>
                <a:gd name="connsiteX126" fmla="*/ 617976 w 1496771"/>
                <a:gd name="connsiteY126" fmla="*/ 110114 h 1689827"/>
                <a:gd name="connsiteX127" fmla="*/ 596800 w 1496771"/>
                <a:gd name="connsiteY127" fmla="*/ 131290 h 1689827"/>
                <a:gd name="connsiteX128" fmla="*/ 575624 w 1496771"/>
                <a:gd name="connsiteY128" fmla="*/ 110114 h 1689827"/>
                <a:gd name="connsiteX129" fmla="*/ 596800 w 1496771"/>
                <a:gd name="connsiteY129" fmla="*/ 88938 h 1689827"/>
                <a:gd name="connsiteX130" fmla="*/ 1033021 w 1496771"/>
                <a:gd name="connsiteY130" fmla="*/ 0 h 1689827"/>
                <a:gd name="connsiteX131" fmla="*/ 1054197 w 1496771"/>
                <a:gd name="connsiteY131" fmla="*/ 21176 h 1689827"/>
                <a:gd name="connsiteX132" fmla="*/ 1033021 w 1496771"/>
                <a:gd name="connsiteY132" fmla="*/ 42353 h 1689827"/>
                <a:gd name="connsiteX133" fmla="*/ 1011845 w 1496771"/>
                <a:gd name="connsiteY133" fmla="*/ 21176 h 1689827"/>
                <a:gd name="connsiteX134" fmla="*/ 1033021 w 1496771"/>
                <a:gd name="connsiteY134" fmla="*/ 0 h 1689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1496771" h="1689827">
                  <a:moveTo>
                    <a:pt x="740796" y="1647474"/>
                  </a:moveTo>
                  <a:cubicBezTo>
                    <a:pt x="752492" y="1647474"/>
                    <a:pt x="761972" y="1656955"/>
                    <a:pt x="761972" y="1668650"/>
                  </a:cubicBezTo>
                  <a:cubicBezTo>
                    <a:pt x="761972" y="1680346"/>
                    <a:pt x="752492" y="1689827"/>
                    <a:pt x="740796" y="1689827"/>
                  </a:cubicBezTo>
                  <a:cubicBezTo>
                    <a:pt x="729101" y="1689827"/>
                    <a:pt x="719620" y="1680346"/>
                    <a:pt x="719620" y="1668650"/>
                  </a:cubicBezTo>
                  <a:cubicBezTo>
                    <a:pt x="719620" y="1656955"/>
                    <a:pt x="729101" y="1647474"/>
                    <a:pt x="740796" y="1647474"/>
                  </a:cubicBezTo>
                  <a:close/>
                  <a:moveTo>
                    <a:pt x="1206663" y="1643239"/>
                  </a:moveTo>
                  <a:lnTo>
                    <a:pt x="1213974" y="1646267"/>
                  </a:lnTo>
                  <a:lnTo>
                    <a:pt x="1187590" y="1659339"/>
                  </a:lnTo>
                  <a:lnTo>
                    <a:pt x="1191689" y="1649441"/>
                  </a:lnTo>
                  <a:cubicBezTo>
                    <a:pt x="1195521" y="1645609"/>
                    <a:pt x="1200815" y="1643239"/>
                    <a:pt x="1206663" y="1643239"/>
                  </a:cubicBezTo>
                  <a:close/>
                  <a:moveTo>
                    <a:pt x="165172" y="1528890"/>
                  </a:moveTo>
                  <a:cubicBezTo>
                    <a:pt x="176867" y="1528890"/>
                    <a:pt x="186348" y="1538371"/>
                    <a:pt x="186348" y="1550066"/>
                  </a:cubicBezTo>
                  <a:cubicBezTo>
                    <a:pt x="186348" y="1561762"/>
                    <a:pt x="176867" y="1571243"/>
                    <a:pt x="165172" y="1571243"/>
                  </a:cubicBezTo>
                  <a:cubicBezTo>
                    <a:pt x="153476" y="1571243"/>
                    <a:pt x="143996" y="1561762"/>
                    <a:pt x="143996" y="1550066"/>
                  </a:cubicBezTo>
                  <a:cubicBezTo>
                    <a:pt x="143996" y="1538371"/>
                    <a:pt x="153476" y="1528890"/>
                    <a:pt x="165172" y="1528890"/>
                  </a:cubicBezTo>
                  <a:close/>
                  <a:moveTo>
                    <a:pt x="499392" y="1507714"/>
                  </a:moveTo>
                  <a:cubicBezTo>
                    <a:pt x="511088" y="1507714"/>
                    <a:pt x="520568" y="1517195"/>
                    <a:pt x="520568" y="1528890"/>
                  </a:cubicBezTo>
                  <a:cubicBezTo>
                    <a:pt x="520568" y="1540586"/>
                    <a:pt x="511088" y="1550066"/>
                    <a:pt x="499392" y="1550066"/>
                  </a:cubicBezTo>
                  <a:cubicBezTo>
                    <a:pt x="487697" y="1550066"/>
                    <a:pt x="478216" y="1540586"/>
                    <a:pt x="478216" y="1528890"/>
                  </a:cubicBezTo>
                  <a:cubicBezTo>
                    <a:pt x="478216" y="1517195"/>
                    <a:pt x="487697" y="1507714"/>
                    <a:pt x="499392" y="1507714"/>
                  </a:cubicBezTo>
                  <a:close/>
                  <a:moveTo>
                    <a:pt x="965259" y="1503479"/>
                  </a:moveTo>
                  <a:cubicBezTo>
                    <a:pt x="976955" y="1503479"/>
                    <a:pt x="986435" y="1512959"/>
                    <a:pt x="986435" y="1524655"/>
                  </a:cubicBezTo>
                  <a:cubicBezTo>
                    <a:pt x="986435" y="1536350"/>
                    <a:pt x="976955" y="1545831"/>
                    <a:pt x="965259" y="1545831"/>
                  </a:cubicBezTo>
                  <a:cubicBezTo>
                    <a:pt x="953564" y="1545831"/>
                    <a:pt x="944083" y="1536350"/>
                    <a:pt x="944083" y="1524655"/>
                  </a:cubicBezTo>
                  <a:cubicBezTo>
                    <a:pt x="944083" y="1512959"/>
                    <a:pt x="953564" y="1503479"/>
                    <a:pt x="965259" y="1503479"/>
                  </a:cubicBezTo>
                  <a:close/>
                  <a:moveTo>
                    <a:pt x="728448" y="1376425"/>
                  </a:moveTo>
                  <a:cubicBezTo>
                    <a:pt x="740143" y="1376425"/>
                    <a:pt x="749624" y="1385905"/>
                    <a:pt x="749624" y="1397601"/>
                  </a:cubicBezTo>
                  <a:cubicBezTo>
                    <a:pt x="749624" y="1409296"/>
                    <a:pt x="740143" y="1418777"/>
                    <a:pt x="728448" y="1418777"/>
                  </a:cubicBezTo>
                  <a:cubicBezTo>
                    <a:pt x="716752" y="1418777"/>
                    <a:pt x="707271" y="1409296"/>
                    <a:pt x="707271" y="1397601"/>
                  </a:cubicBezTo>
                  <a:cubicBezTo>
                    <a:pt x="707271" y="1385905"/>
                    <a:pt x="716752" y="1376425"/>
                    <a:pt x="728448" y="1376425"/>
                  </a:cubicBezTo>
                  <a:close/>
                  <a:moveTo>
                    <a:pt x="1422655" y="1359484"/>
                  </a:moveTo>
                  <a:cubicBezTo>
                    <a:pt x="1434351" y="1359484"/>
                    <a:pt x="1443832" y="1368965"/>
                    <a:pt x="1443832" y="1380660"/>
                  </a:cubicBezTo>
                  <a:cubicBezTo>
                    <a:pt x="1443832" y="1392356"/>
                    <a:pt x="1434351" y="1401836"/>
                    <a:pt x="1422655" y="1401836"/>
                  </a:cubicBezTo>
                  <a:cubicBezTo>
                    <a:pt x="1410960" y="1401836"/>
                    <a:pt x="1401479" y="1392356"/>
                    <a:pt x="1401479" y="1380660"/>
                  </a:cubicBezTo>
                  <a:cubicBezTo>
                    <a:pt x="1401479" y="1368965"/>
                    <a:pt x="1410960" y="1359484"/>
                    <a:pt x="1422655" y="1359484"/>
                  </a:cubicBezTo>
                  <a:close/>
                  <a:moveTo>
                    <a:pt x="279521" y="1262076"/>
                  </a:moveTo>
                  <a:cubicBezTo>
                    <a:pt x="291217" y="1262076"/>
                    <a:pt x="300698" y="1271556"/>
                    <a:pt x="300698" y="1283252"/>
                  </a:cubicBezTo>
                  <a:cubicBezTo>
                    <a:pt x="300698" y="1294947"/>
                    <a:pt x="291217" y="1304428"/>
                    <a:pt x="279521" y="1304428"/>
                  </a:cubicBezTo>
                  <a:cubicBezTo>
                    <a:pt x="267826" y="1304428"/>
                    <a:pt x="258345" y="1294947"/>
                    <a:pt x="258345" y="1283252"/>
                  </a:cubicBezTo>
                  <a:cubicBezTo>
                    <a:pt x="258345" y="1271556"/>
                    <a:pt x="267826" y="1262076"/>
                    <a:pt x="279521" y="1262076"/>
                  </a:cubicBezTo>
                  <a:close/>
                  <a:moveTo>
                    <a:pt x="1181252" y="1219724"/>
                  </a:moveTo>
                  <a:cubicBezTo>
                    <a:pt x="1192947" y="1219724"/>
                    <a:pt x="1202428" y="1229204"/>
                    <a:pt x="1202428" y="1240900"/>
                  </a:cubicBezTo>
                  <a:cubicBezTo>
                    <a:pt x="1202428" y="1252595"/>
                    <a:pt x="1192947" y="1262076"/>
                    <a:pt x="1181252" y="1262076"/>
                  </a:cubicBezTo>
                  <a:cubicBezTo>
                    <a:pt x="1169556" y="1262076"/>
                    <a:pt x="1160075" y="1252595"/>
                    <a:pt x="1160075" y="1240900"/>
                  </a:cubicBezTo>
                  <a:cubicBezTo>
                    <a:pt x="1160075" y="1229204"/>
                    <a:pt x="1169556" y="1219724"/>
                    <a:pt x="1181252" y="1219724"/>
                  </a:cubicBezTo>
                  <a:close/>
                  <a:moveTo>
                    <a:pt x="575982" y="1181608"/>
                  </a:moveTo>
                  <a:cubicBezTo>
                    <a:pt x="587677" y="1181608"/>
                    <a:pt x="597158" y="1191088"/>
                    <a:pt x="597158" y="1202784"/>
                  </a:cubicBezTo>
                  <a:cubicBezTo>
                    <a:pt x="597158" y="1214479"/>
                    <a:pt x="587677" y="1223960"/>
                    <a:pt x="575982" y="1223960"/>
                  </a:cubicBezTo>
                  <a:cubicBezTo>
                    <a:pt x="564286" y="1223960"/>
                    <a:pt x="554805" y="1214479"/>
                    <a:pt x="554805" y="1202784"/>
                  </a:cubicBezTo>
                  <a:cubicBezTo>
                    <a:pt x="554805" y="1191088"/>
                    <a:pt x="564286" y="1181608"/>
                    <a:pt x="575982" y="1181608"/>
                  </a:cubicBezTo>
                  <a:close/>
                  <a:moveTo>
                    <a:pt x="882673" y="1143491"/>
                  </a:moveTo>
                  <a:cubicBezTo>
                    <a:pt x="894368" y="1143491"/>
                    <a:pt x="903849" y="1152972"/>
                    <a:pt x="903849" y="1164667"/>
                  </a:cubicBezTo>
                  <a:cubicBezTo>
                    <a:pt x="903849" y="1176363"/>
                    <a:pt x="894368" y="1185844"/>
                    <a:pt x="882673" y="1185844"/>
                  </a:cubicBezTo>
                  <a:cubicBezTo>
                    <a:pt x="870977" y="1185844"/>
                    <a:pt x="861497" y="1176363"/>
                    <a:pt x="861497" y="1164667"/>
                  </a:cubicBezTo>
                  <a:cubicBezTo>
                    <a:pt x="861497" y="1152972"/>
                    <a:pt x="870977" y="1143491"/>
                    <a:pt x="882673" y="1143491"/>
                  </a:cubicBezTo>
                  <a:close/>
                  <a:moveTo>
                    <a:pt x="21177" y="1041847"/>
                  </a:moveTo>
                  <a:cubicBezTo>
                    <a:pt x="32872" y="1041847"/>
                    <a:pt x="42353" y="1051328"/>
                    <a:pt x="42353" y="1063024"/>
                  </a:cubicBezTo>
                  <a:cubicBezTo>
                    <a:pt x="42353" y="1074719"/>
                    <a:pt x="32872" y="1084200"/>
                    <a:pt x="21177" y="1084200"/>
                  </a:cubicBezTo>
                  <a:cubicBezTo>
                    <a:pt x="9481" y="1084200"/>
                    <a:pt x="0" y="1074719"/>
                    <a:pt x="0" y="1063024"/>
                  </a:cubicBezTo>
                  <a:cubicBezTo>
                    <a:pt x="0" y="1051328"/>
                    <a:pt x="9481" y="1041847"/>
                    <a:pt x="21177" y="1041847"/>
                  </a:cubicBezTo>
                  <a:close/>
                  <a:moveTo>
                    <a:pt x="334221" y="914793"/>
                  </a:moveTo>
                  <a:cubicBezTo>
                    <a:pt x="345917" y="914793"/>
                    <a:pt x="355398" y="924274"/>
                    <a:pt x="355398" y="935969"/>
                  </a:cubicBezTo>
                  <a:cubicBezTo>
                    <a:pt x="355398" y="947665"/>
                    <a:pt x="345917" y="957145"/>
                    <a:pt x="334221" y="957145"/>
                  </a:cubicBezTo>
                  <a:cubicBezTo>
                    <a:pt x="322526" y="957145"/>
                    <a:pt x="313045" y="947665"/>
                    <a:pt x="313045" y="935969"/>
                  </a:cubicBezTo>
                  <a:cubicBezTo>
                    <a:pt x="313045" y="924274"/>
                    <a:pt x="322526" y="914793"/>
                    <a:pt x="334221" y="914793"/>
                  </a:cubicBezTo>
                  <a:close/>
                  <a:moveTo>
                    <a:pt x="842439" y="889382"/>
                  </a:moveTo>
                  <a:cubicBezTo>
                    <a:pt x="854135" y="889382"/>
                    <a:pt x="863616" y="898863"/>
                    <a:pt x="863616" y="910558"/>
                  </a:cubicBezTo>
                  <a:cubicBezTo>
                    <a:pt x="863616" y="922254"/>
                    <a:pt x="854135" y="931734"/>
                    <a:pt x="842439" y="931734"/>
                  </a:cubicBezTo>
                  <a:cubicBezTo>
                    <a:pt x="830744" y="931734"/>
                    <a:pt x="821263" y="922254"/>
                    <a:pt x="821263" y="910558"/>
                  </a:cubicBezTo>
                  <a:cubicBezTo>
                    <a:pt x="821263" y="898863"/>
                    <a:pt x="830744" y="889382"/>
                    <a:pt x="842439" y="889382"/>
                  </a:cubicBezTo>
                  <a:close/>
                  <a:moveTo>
                    <a:pt x="1431126" y="885147"/>
                  </a:moveTo>
                  <a:cubicBezTo>
                    <a:pt x="1442821" y="885147"/>
                    <a:pt x="1452302" y="894628"/>
                    <a:pt x="1452302" y="906323"/>
                  </a:cubicBezTo>
                  <a:cubicBezTo>
                    <a:pt x="1452302" y="918019"/>
                    <a:pt x="1442821" y="927499"/>
                    <a:pt x="1431126" y="927499"/>
                  </a:cubicBezTo>
                  <a:cubicBezTo>
                    <a:pt x="1419430" y="927499"/>
                    <a:pt x="1409950" y="918019"/>
                    <a:pt x="1409950" y="906323"/>
                  </a:cubicBezTo>
                  <a:cubicBezTo>
                    <a:pt x="1409950" y="894628"/>
                    <a:pt x="1419430" y="885147"/>
                    <a:pt x="1431126" y="885147"/>
                  </a:cubicBezTo>
                  <a:close/>
                  <a:moveTo>
                    <a:pt x="601035" y="749622"/>
                  </a:moveTo>
                  <a:cubicBezTo>
                    <a:pt x="612731" y="749622"/>
                    <a:pt x="622212" y="759102"/>
                    <a:pt x="622212" y="770798"/>
                  </a:cubicBezTo>
                  <a:cubicBezTo>
                    <a:pt x="622212" y="782493"/>
                    <a:pt x="612731" y="791974"/>
                    <a:pt x="601035" y="791974"/>
                  </a:cubicBezTo>
                  <a:cubicBezTo>
                    <a:pt x="589340" y="791974"/>
                    <a:pt x="579859" y="782493"/>
                    <a:pt x="579859" y="770798"/>
                  </a:cubicBezTo>
                  <a:cubicBezTo>
                    <a:pt x="579859" y="759102"/>
                    <a:pt x="589340" y="749622"/>
                    <a:pt x="601035" y="749622"/>
                  </a:cubicBezTo>
                  <a:close/>
                  <a:moveTo>
                    <a:pt x="143639" y="715741"/>
                  </a:moveTo>
                  <a:cubicBezTo>
                    <a:pt x="155335" y="715741"/>
                    <a:pt x="164815" y="725221"/>
                    <a:pt x="164815" y="736917"/>
                  </a:cubicBezTo>
                  <a:cubicBezTo>
                    <a:pt x="164815" y="748612"/>
                    <a:pt x="155335" y="758093"/>
                    <a:pt x="143639" y="758093"/>
                  </a:cubicBezTo>
                  <a:cubicBezTo>
                    <a:pt x="131944" y="758093"/>
                    <a:pt x="122463" y="748612"/>
                    <a:pt x="122463" y="736917"/>
                  </a:cubicBezTo>
                  <a:cubicBezTo>
                    <a:pt x="122463" y="725221"/>
                    <a:pt x="131944" y="715741"/>
                    <a:pt x="143639" y="715741"/>
                  </a:cubicBezTo>
                  <a:close/>
                  <a:moveTo>
                    <a:pt x="1475595" y="631038"/>
                  </a:moveTo>
                  <a:cubicBezTo>
                    <a:pt x="1487290" y="631038"/>
                    <a:pt x="1496771" y="640518"/>
                    <a:pt x="1496771" y="652214"/>
                  </a:cubicBezTo>
                  <a:cubicBezTo>
                    <a:pt x="1496771" y="663909"/>
                    <a:pt x="1487290" y="673390"/>
                    <a:pt x="1475595" y="673390"/>
                  </a:cubicBezTo>
                  <a:cubicBezTo>
                    <a:pt x="1463899" y="673390"/>
                    <a:pt x="1454419" y="663909"/>
                    <a:pt x="1454419" y="652214"/>
                  </a:cubicBezTo>
                  <a:cubicBezTo>
                    <a:pt x="1454419" y="640518"/>
                    <a:pt x="1463899" y="631038"/>
                    <a:pt x="1475595" y="631038"/>
                  </a:cubicBezTo>
                  <a:close/>
                  <a:moveTo>
                    <a:pt x="1253249" y="631038"/>
                  </a:moveTo>
                  <a:cubicBezTo>
                    <a:pt x="1264944" y="631038"/>
                    <a:pt x="1274425" y="640518"/>
                    <a:pt x="1274425" y="652214"/>
                  </a:cubicBezTo>
                  <a:cubicBezTo>
                    <a:pt x="1274425" y="663909"/>
                    <a:pt x="1264944" y="673390"/>
                    <a:pt x="1253249" y="673390"/>
                  </a:cubicBezTo>
                  <a:cubicBezTo>
                    <a:pt x="1241553" y="673390"/>
                    <a:pt x="1232072" y="663909"/>
                    <a:pt x="1232072" y="652214"/>
                  </a:cubicBezTo>
                  <a:cubicBezTo>
                    <a:pt x="1232072" y="640518"/>
                    <a:pt x="1241553" y="631038"/>
                    <a:pt x="1253249" y="631038"/>
                  </a:cubicBezTo>
                  <a:close/>
                  <a:moveTo>
                    <a:pt x="402341" y="614097"/>
                  </a:moveTo>
                  <a:cubicBezTo>
                    <a:pt x="414036" y="614097"/>
                    <a:pt x="423517" y="623578"/>
                    <a:pt x="423517" y="635273"/>
                  </a:cubicBezTo>
                  <a:cubicBezTo>
                    <a:pt x="423517" y="646969"/>
                    <a:pt x="414036" y="656449"/>
                    <a:pt x="402341" y="656449"/>
                  </a:cubicBezTo>
                  <a:cubicBezTo>
                    <a:pt x="390645" y="656449"/>
                    <a:pt x="381165" y="646969"/>
                    <a:pt x="381165" y="635273"/>
                  </a:cubicBezTo>
                  <a:cubicBezTo>
                    <a:pt x="381165" y="623578"/>
                    <a:pt x="390645" y="614097"/>
                    <a:pt x="402341" y="614097"/>
                  </a:cubicBezTo>
                  <a:close/>
                  <a:moveTo>
                    <a:pt x="922908" y="514571"/>
                  </a:moveTo>
                  <a:cubicBezTo>
                    <a:pt x="934603" y="514571"/>
                    <a:pt x="944084" y="524051"/>
                    <a:pt x="944084" y="535746"/>
                  </a:cubicBezTo>
                  <a:cubicBezTo>
                    <a:pt x="944084" y="547442"/>
                    <a:pt x="934603" y="556923"/>
                    <a:pt x="922908" y="556923"/>
                  </a:cubicBezTo>
                  <a:cubicBezTo>
                    <a:pt x="911212" y="556923"/>
                    <a:pt x="901732" y="547442"/>
                    <a:pt x="901732" y="535746"/>
                  </a:cubicBezTo>
                  <a:cubicBezTo>
                    <a:pt x="901732" y="524051"/>
                    <a:pt x="911212" y="514571"/>
                    <a:pt x="922908" y="514571"/>
                  </a:cubicBezTo>
                  <a:close/>
                  <a:moveTo>
                    <a:pt x="630682" y="444691"/>
                  </a:moveTo>
                  <a:cubicBezTo>
                    <a:pt x="642377" y="444691"/>
                    <a:pt x="651858" y="454172"/>
                    <a:pt x="651858" y="465867"/>
                  </a:cubicBezTo>
                  <a:cubicBezTo>
                    <a:pt x="651858" y="477563"/>
                    <a:pt x="642377" y="487043"/>
                    <a:pt x="630682" y="487043"/>
                  </a:cubicBezTo>
                  <a:cubicBezTo>
                    <a:pt x="618986" y="487043"/>
                    <a:pt x="609505" y="477563"/>
                    <a:pt x="609505" y="465867"/>
                  </a:cubicBezTo>
                  <a:cubicBezTo>
                    <a:pt x="609505" y="454172"/>
                    <a:pt x="618986" y="444691"/>
                    <a:pt x="630682" y="444691"/>
                  </a:cubicBezTo>
                  <a:close/>
                  <a:moveTo>
                    <a:pt x="279164" y="393869"/>
                  </a:moveTo>
                  <a:cubicBezTo>
                    <a:pt x="290859" y="393869"/>
                    <a:pt x="300340" y="403350"/>
                    <a:pt x="300340" y="415045"/>
                  </a:cubicBezTo>
                  <a:cubicBezTo>
                    <a:pt x="300340" y="426741"/>
                    <a:pt x="290859" y="436222"/>
                    <a:pt x="279164" y="436222"/>
                  </a:cubicBezTo>
                  <a:cubicBezTo>
                    <a:pt x="267469" y="436222"/>
                    <a:pt x="257988" y="426741"/>
                    <a:pt x="257988" y="415045"/>
                  </a:cubicBezTo>
                  <a:cubicBezTo>
                    <a:pt x="257988" y="403350"/>
                    <a:pt x="267469" y="393869"/>
                    <a:pt x="279164" y="393869"/>
                  </a:cubicBezTo>
                  <a:close/>
                  <a:moveTo>
                    <a:pt x="1162194" y="366340"/>
                  </a:moveTo>
                  <a:cubicBezTo>
                    <a:pt x="1173889" y="366340"/>
                    <a:pt x="1183370" y="375821"/>
                    <a:pt x="1183370" y="387517"/>
                  </a:cubicBezTo>
                  <a:cubicBezTo>
                    <a:pt x="1183370" y="399212"/>
                    <a:pt x="1173889" y="408693"/>
                    <a:pt x="1162194" y="408693"/>
                  </a:cubicBezTo>
                  <a:cubicBezTo>
                    <a:pt x="1150498" y="408693"/>
                    <a:pt x="1141018" y="399212"/>
                    <a:pt x="1141018" y="387517"/>
                  </a:cubicBezTo>
                  <a:cubicBezTo>
                    <a:pt x="1141018" y="375821"/>
                    <a:pt x="1150498" y="366340"/>
                    <a:pt x="1162194" y="366340"/>
                  </a:cubicBezTo>
                  <a:close/>
                  <a:moveTo>
                    <a:pt x="838204" y="228698"/>
                  </a:moveTo>
                  <a:cubicBezTo>
                    <a:pt x="849899" y="228698"/>
                    <a:pt x="859380" y="238179"/>
                    <a:pt x="859380" y="249874"/>
                  </a:cubicBezTo>
                  <a:cubicBezTo>
                    <a:pt x="859380" y="261570"/>
                    <a:pt x="849899" y="271051"/>
                    <a:pt x="838204" y="271051"/>
                  </a:cubicBezTo>
                  <a:cubicBezTo>
                    <a:pt x="826508" y="271051"/>
                    <a:pt x="817028" y="261570"/>
                    <a:pt x="817028" y="249874"/>
                  </a:cubicBezTo>
                  <a:cubicBezTo>
                    <a:pt x="817028" y="238179"/>
                    <a:pt x="826508" y="228698"/>
                    <a:pt x="838204" y="228698"/>
                  </a:cubicBezTo>
                  <a:close/>
                  <a:moveTo>
                    <a:pt x="596800" y="88938"/>
                  </a:moveTo>
                  <a:cubicBezTo>
                    <a:pt x="608495" y="88938"/>
                    <a:pt x="617976" y="98419"/>
                    <a:pt x="617976" y="110114"/>
                  </a:cubicBezTo>
                  <a:cubicBezTo>
                    <a:pt x="617976" y="121810"/>
                    <a:pt x="608495" y="131290"/>
                    <a:pt x="596800" y="131290"/>
                  </a:cubicBezTo>
                  <a:cubicBezTo>
                    <a:pt x="585105" y="131290"/>
                    <a:pt x="575624" y="121810"/>
                    <a:pt x="575624" y="110114"/>
                  </a:cubicBezTo>
                  <a:cubicBezTo>
                    <a:pt x="575624" y="98419"/>
                    <a:pt x="585105" y="88938"/>
                    <a:pt x="596800" y="88938"/>
                  </a:cubicBezTo>
                  <a:close/>
                  <a:moveTo>
                    <a:pt x="1033021" y="0"/>
                  </a:moveTo>
                  <a:cubicBezTo>
                    <a:pt x="1044716" y="0"/>
                    <a:pt x="1054197" y="9481"/>
                    <a:pt x="1054197" y="21176"/>
                  </a:cubicBezTo>
                  <a:cubicBezTo>
                    <a:pt x="1054197" y="32872"/>
                    <a:pt x="1044716" y="42353"/>
                    <a:pt x="1033021" y="42353"/>
                  </a:cubicBezTo>
                  <a:cubicBezTo>
                    <a:pt x="1021325" y="42353"/>
                    <a:pt x="1011845" y="32872"/>
                    <a:pt x="1011845" y="21176"/>
                  </a:cubicBezTo>
                  <a:cubicBezTo>
                    <a:pt x="1011845" y="9481"/>
                    <a:pt x="1021325" y="0"/>
                    <a:pt x="103302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BD1D4948-75A0-4444-84EB-D9386B7690E6}"/>
              </a:ext>
            </a:extLst>
          </p:cNvPr>
          <p:cNvGrpSpPr/>
          <p:nvPr/>
        </p:nvGrpSpPr>
        <p:grpSpPr>
          <a:xfrm>
            <a:off x="3819842" y="3972257"/>
            <a:ext cx="2339253" cy="2107539"/>
            <a:chOff x="3476444" y="1859220"/>
            <a:chExt cx="3218193" cy="2899417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C7649EF-4B1B-4E60-822F-C3DA9D8B3FB9}"/>
                </a:ext>
              </a:extLst>
            </p:cNvPr>
            <p:cNvGrpSpPr/>
            <p:nvPr/>
          </p:nvGrpSpPr>
          <p:grpSpPr>
            <a:xfrm rot="814323">
              <a:off x="4114575" y="1859220"/>
              <a:ext cx="1743076" cy="2100264"/>
              <a:chOff x="914400" y="2667000"/>
              <a:chExt cx="1743076" cy="2100264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940789F7-C951-44AC-8188-41CCFD39ADCA}"/>
                  </a:ext>
                </a:extLst>
              </p:cNvPr>
              <p:cNvGrpSpPr/>
              <p:nvPr/>
            </p:nvGrpSpPr>
            <p:grpSpPr>
              <a:xfrm>
                <a:off x="914400" y="2667000"/>
                <a:ext cx="1743076" cy="2100264"/>
                <a:chOff x="1724025" y="2667000"/>
                <a:chExt cx="1743076" cy="2100264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D1A634D7-D85B-4E72-AE9F-120C0DAFD25A}"/>
                    </a:ext>
                  </a:extLst>
                </p:cNvPr>
                <p:cNvSpPr/>
                <p:nvPr/>
              </p:nvSpPr>
              <p:spPr>
                <a:xfrm rot="900000">
                  <a:off x="2552699" y="2667000"/>
                  <a:ext cx="157903" cy="357188"/>
                </a:xfrm>
                <a:custGeom>
                  <a:avLst/>
                  <a:gdLst>
                    <a:gd name="connsiteX0" fmla="*/ 52388 w 552453"/>
                    <a:gd name="connsiteY0" fmla="*/ 0 h 1249692"/>
                    <a:gd name="connsiteX1" fmla="*/ 323851 w 552453"/>
                    <a:gd name="connsiteY1" fmla="*/ 0 h 1249692"/>
                    <a:gd name="connsiteX2" fmla="*/ 376239 w 552453"/>
                    <a:gd name="connsiteY2" fmla="*/ 52388 h 1249692"/>
                    <a:gd name="connsiteX3" fmla="*/ 323851 w 552453"/>
                    <a:gd name="connsiteY3" fmla="*/ 104776 h 1249692"/>
                    <a:gd name="connsiteX4" fmla="*/ 322107 w 552453"/>
                    <a:gd name="connsiteY4" fmla="*/ 104776 h 1249692"/>
                    <a:gd name="connsiteX5" fmla="*/ 307145 w 552453"/>
                    <a:gd name="connsiteY5" fmla="*/ 339568 h 1249692"/>
                    <a:gd name="connsiteX6" fmla="*/ 552453 w 552453"/>
                    <a:gd name="connsiteY6" fmla="*/ 1249692 h 1249692"/>
                    <a:gd name="connsiteX7" fmla="*/ 20379 w 552453"/>
                    <a:gd name="connsiteY7" fmla="*/ 339568 h 1249692"/>
                    <a:gd name="connsiteX8" fmla="*/ 48293 w 552453"/>
                    <a:gd name="connsiteY8" fmla="*/ 103080 h 1249692"/>
                    <a:gd name="connsiteX9" fmla="*/ 15344 w 552453"/>
                    <a:gd name="connsiteY9" fmla="*/ 89432 h 1249692"/>
                    <a:gd name="connsiteX10" fmla="*/ 0 w 552453"/>
                    <a:gd name="connsiteY10" fmla="*/ 52388 h 1249692"/>
                    <a:gd name="connsiteX11" fmla="*/ 52388 w 552453"/>
                    <a:gd name="connsiteY11" fmla="*/ 0 h 1249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3" h="1249692">
                      <a:moveTo>
                        <a:pt x="52388" y="0"/>
                      </a:moveTo>
                      <a:lnTo>
                        <a:pt x="323851" y="0"/>
                      </a:lnTo>
                      <a:cubicBezTo>
                        <a:pt x="352784" y="0"/>
                        <a:pt x="376239" y="23455"/>
                        <a:pt x="376239" y="52388"/>
                      </a:cubicBezTo>
                      <a:cubicBezTo>
                        <a:pt x="376239" y="81321"/>
                        <a:pt x="352784" y="104776"/>
                        <a:pt x="323851" y="104776"/>
                      </a:cubicBezTo>
                      <a:lnTo>
                        <a:pt x="322107" y="104776"/>
                      </a:lnTo>
                      <a:lnTo>
                        <a:pt x="307145" y="339568"/>
                      </a:lnTo>
                      <a:cubicBezTo>
                        <a:pt x="307145" y="689717"/>
                        <a:pt x="396787" y="1022302"/>
                        <a:pt x="552453" y="1249692"/>
                      </a:cubicBezTo>
                      <a:cubicBezTo>
                        <a:pt x="258596" y="1249692"/>
                        <a:pt x="20379" y="842216"/>
                        <a:pt x="20379" y="339568"/>
                      </a:cubicBezTo>
                      <a:lnTo>
                        <a:pt x="48293" y="103080"/>
                      </a:lnTo>
                      <a:lnTo>
                        <a:pt x="15344" y="89432"/>
                      </a:lnTo>
                      <a:cubicBezTo>
                        <a:pt x="5864" y="79952"/>
                        <a:pt x="0" y="66855"/>
                        <a:pt x="0" y="52388"/>
                      </a:cubicBezTo>
                      <a:cubicBezTo>
                        <a:pt x="0" y="23455"/>
                        <a:pt x="23455" y="0"/>
                        <a:pt x="5238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0F3ADF5-1686-4178-B75A-A651CE55BBD2}"/>
                    </a:ext>
                  </a:extLst>
                </p:cNvPr>
                <p:cNvSpPr/>
                <p:nvPr/>
              </p:nvSpPr>
              <p:spPr>
                <a:xfrm>
                  <a:off x="1724025" y="2882620"/>
                  <a:ext cx="1743076" cy="1884644"/>
                </a:xfrm>
                <a:custGeom>
                  <a:avLst/>
                  <a:gdLst>
                    <a:gd name="connsiteX0" fmla="*/ 752474 w 1743076"/>
                    <a:gd name="connsiteY0" fmla="*/ 0 h 1927377"/>
                    <a:gd name="connsiteX1" fmla="*/ 801472 w 1743076"/>
                    <a:gd name="connsiteY1" fmla="*/ 15280 h 1927377"/>
                    <a:gd name="connsiteX2" fmla="*/ 871538 w 1743076"/>
                    <a:gd name="connsiteY2" fmla="*/ 22375 h 1927377"/>
                    <a:gd name="connsiteX3" fmla="*/ 941604 w 1743076"/>
                    <a:gd name="connsiteY3" fmla="*/ 15280 h 1927377"/>
                    <a:gd name="connsiteX4" fmla="*/ 990601 w 1743076"/>
                    <a:gd name="connsiteY4" fmla="*/ 1 h 1927377"/>
                    <a:gd name="connsiteX5" fmla="*/ 1071225 w 1743076"/>
                    <a:gd name="connsiteY5" fmla="*/ 25171 h 1927377"/>
                    <a:gd name="connsiteX6" fmla="*/ 1490279 w 1743076"/>
                    <a:gd name="connsiteY6" fmla="*/ 539841 h 1927377"/>
                    <a:gd name="connsiteX7" fmla="*/ 1492812 w 1743076"/>
                    <a:gd name="connsiteY7" fmla="*/ 550894 h 1927377"/>
                    <a:gd name="connsiteX8" fmla="*/ 1594231 w 1743076"/>
                    <a:gd name="connsiteY8" fmla="*/ 665083 h 1927377"/>
                    <a:gd name="connsiteX9" fmla="*/ 1743076 w 1743076"/>
                    <a:gd name="connsiteY9" fmla="*/ 1117752 h 1927377"/>
                    <a:gd name="connsiteX10" fmla="*/ 871538 w 1743076"/>
                    <a:gd name="connsiteY10" fmla="*/ 1927377 h 1927377"/>
                    <a:gd name="connsiteX11" fmla="*/ 0 w 1743076"/>
                    <a:gd name="connsiteY11" fmla="*/ 1117752 h 1927377"/>
                    <a:gd name="connsiteX12" fmla="*/ 148845 w 1743076"/>
                    <a:gd name="connsiteY12" fmla="*/ 665083 h 1927377"/>
                    <a:gd name="connsiteX13" fmla="*/ 250261 w 1743076"/>
                    <a:gd name="connsiteY13" fmla="*/ 550897 h 1927377"/>
                    <a:gd name="connsiteX14" fmla="*/ 252795 w 1743076"/>
                    <a:gd name="connsiteY14" fmla="*/ 539841 h 1927377"/>
                    <a:gd name="connsiteX15" fmla="*/ 671850 w 1743076"/>
                    <a:gd name="connsiteY15" fmla="*/ 25171 h 1927377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38186 w 1743076"/>
                    <a:gd name="connsiteY0" fmla="*/ 7142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38186 w 1743076"/>
                    <a:gd name="connsiteY16" fmla="*/ 7142 h 1927376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81063 w 1743076"/>
                    <a:gd name="connsiteY2" fmla="*/ 31909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41361 w 1743076"/>
                    <a:gd name="connsiteY0" fmla="*/ 4659 h 1918543"/>
                    <a:gd name="connsiteX1" fmla="*/ 801472 w 1743076"/>
                    <a:gd name="connsiteY1" fmla="*/ 6446 h 1918543"/>
                    <a:gd name="connsiteX2" fmla="*/ 881063 w 1743076"/>
                    <a:gd name="connsiteY2" fmla="*/ 30210 h 1918543"/>
                    <a:gd name="connsiteX3" fmla="*/ 941604 w 1743076"/>
                    <a:gd name="connsiteY3" fmla="*/ 6446 h 1918543"/>
                    <a:gd name="connsiteX4" fmla="*/ 1004889 w 1743076"/>
                    <a:gd name="connsiteY4" fmla="*/ 692 h 1918543"/>
                    <a:gd name="connsiteX5" fmla="*/ 1071225 w 1743076"/>
                    <a:gd name="connsiteY5" fmla="*/ 16337 h 1918543"/>
                    <a:gd name="connsiteX6" fmla="*/ 1490279 w 1743076"/>
                    <a:gd name="connsiteY6" fmla="*/ 531007 h 1918543"/>
                    <a:gd name="connsiteX7" fmla="*/ 1492812 w 1743076"/>
                    <a:gd name="connsiteY7" fmla="*/ 542060 h 1918543"/>
                    <a:gd name="connsiteX8" fmla="*/ 1594231 w 1743076"/>
                    <a:gd name="connsiteY8" fmla="*/ 656249 h 1918543"/>
                    <a:gd name="connsiteX9" fmla="*/ 1743076 w 1743076"/>
                    <a:gd name="connsiteY9" fmla="*/ 1108918 h 1918543"/>
                    <a:gd name="connsiteX10" fmla="*/ 871538 w 1743076"/>
                    <a:gd name="connsiteY10" fmla="*/ 1918543 h 1918543"/>
                    <a:gd name="connsiteX11" fmla="*/ 0 w 1743076"/>
                    <a:gd name="connsiteY11" fmla="*/ 1108918 h 1918543"/>
                    <a:gd name="connsiteX12" fmla="*/ 148845 w 1743076"/>
                    <a:gd name="connsiteY12" fmla="*/ 656249 h 1918543"/>
                    <a:gd name="connsiteX13" fmla="*/ 250261 w 1743076"/>
                    <a:gd name="connsiteY13" fmla="*/ 542063 h 1918543"/>
                    <a:gd name="connsiteX14" fmla="*/ 252795 w 1743076"/>
                    <a:gd name="connsiteY14" fmla="*/ 531007 h 1918543"/>
                    <a:gd name="connsiteX15" fmla="*/ 671850 w 1743076"/>
                    <a:gd name="connsiteY15" fmla="*/ 16337 h 1918543"/>
                    <a:gd name="connsiteX16" fmla="*/ 741361 w 1743076"/>
                    <a:gd name="connsiteY16" fmla="*/ 4659 h 1918543"/>
                    <a:gd name="connsiteX0" fmla="*/ 741361 w 1743076"/>
                    <a:gd name="connsiteY0" fmla="*/ 3967 h 1917851"/>
                    <a:gd name="connsiteX1" fmla="*/ 801472 w 1743076"/>
                    <a:gd name="connsiteY1" fmla="*/ 5754 h 1917851"/>
                    <a:gd name="connsiteX2" fmla="*/ 881063 w 1743076"/>
                    <a:gd name="connsiteY2" fmla="*/ 29518 h 1917851"/>
                    <a:gd name="connsiteX3" fmla="*/ 1004889 w 1743076"/>
                    <a:gd name="connsiteY3" fmla="*/ 0 h 1917851"/>
                    <a:gd name="connsiteX4" fmla="*/ 1071225 w 1743076"/>
                    <a:gd name="connsiteY4" fmla="*/ 15645 h 1917851"/>
                    <a:gd name="connsiteX5" fmla="*/ 1490279 w 1743076"/>
                    <a:gd name="connsiteY5" fmla="*/ 530315 h 1917851"/>
                    <a:gd name="connsiteX6" fmla="*/ 1492812 w 1743076"/>
                    <a:gd name="connsiteY6" fmla="*/ 541368 h 1917851"/>
                    <a:gd name="connsiteX7" fmla="*/ 1594231 w 1743076"/>
                    <a:gd name="connsiteY7" fmla="*/ 655557 h 1917851"/>
                    <a:gd name="connsiteX8" fmla="*/ 1743076 w 1743076"/>
                    <a:gd name="connsiteY8" fmla="*/ 1108226 h 1917851"/>
                    <a:gd name="connsiteX9" fmla="*/ 871538 w 1743076"/>
                    <a:gd name="connsiteY9" fmla="*/ 1917851 h 1917851"/>
                    <a:gd name="connsiteX10" fmla="*/ 0 w 1743076"/>
                    <a:gd name="connsiteY10" fmla="*/ 1108226 h 1917851"/>
                    <a:gd name="connsiteX11" fmla="*/ 148845 w 1743076"/>
                    <a:gd name="connsiteY11" fmla="*/ 655557 h 1917851"/>
                    <a:gd name="connsiteX12" fmla="*/ 250261 w 1743076"/>
                    <a:gd name="connsiteY12" fmla="*/ 541371 h 1917851"/>
                    <a:gd name="connsiteX13" fmla="*/ 252795 w 1743076"/>
                    <a:gd name="connsiteY13" fmla="*/ 530315 h 1917851"/>
                    <a:gd name="connsiteX14" fmla="*/ 671850 w 1743076"/>
                    <a:gd name="connsiteY14" fmla="*/ 15645 h 1917851"/>
                    <a:gd name="connsiteX15" fmla="*/ 741361 w 1743076"/>
                    <a:gd name="connsiteY15" fmla="*/ 3967 h 1917851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1004889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995364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4 h 1917868"/>
                    <a:gd name="connsiteX1" fmla="*/ 801472 w 1743076"/>
                    <a:gd name="connsiteY1" fmla="*/ 5771 h 1917868"/>
                    <a:gd name="connsiteX2" fmla="*/ 881063 w 1743076"/>
                    <a:gd name="connsiteY2" fmla="*/ 29535 h 1917868"/>
                    <a:gd name="connsiteX3" fmla="*/ 995364 w 1743076"/>
                    <a:gd name="connsiteY3" fmla="*/ 17 h 1917868"/>
                    <a:gd name="connsiteX4" fmla="*/ 1071225 w 1743076"/>
                    <a:gd name="connsiteY4" fmla="*/ 15662 h 1917868"/>
                    <a:gd name="connsiteX5" fmla="*/ 1490279 w 1743076"/>
                    <a:gd name="connsiteY5" fmla="*/ 530332 h 1917868"/>
                    <a:gd name="connsiteX6" fmla="*/ 1492812 w 1743076"/>
                    <a:gd name="connsiteY6" fmla="*/ 541385 h 1917868"/>
                    <a:gd name="connsiteX7" fmla="*/ 1594231 w 1743076"/>
                    <a:gd name="connsiteY7" fmla="*/ 655574 h 1917868"/>
                    <a:gd name="connsiteX8" fmla="*/ 1743076 w 1743076"/>
                    <a:gd name="connsiteY8" fmla="*/ 1108243 h 1917868"/>
                    <a:gd name="connsiteX9" fmla="*/ 871538 w 1743076"/>
                    <a:gd name="connsiteY9" fmla="*/ 1917868 h 1917868"/>
                    <a:gd name="connsiteX10" fmla="*/ 0 w 1743076"/>
                    <a:gd name="connsiteY10" fmla="*/ 1108243 h 1917868"/>
                    <a:gd name="connsiteX11" fmla="*/ 148845 w 1743076"/>
                    <a:gd name="connsiteY11" fmla="*/ 655574 h 1917868"/>
                    <a:gd name="connsiteX12" fmla="*/ 250261 w 1743076"/>
                    <a:gd name="connsiteY12" fmla="*/ 541388 h 1917868"/>
                    <a:gd name="connsiteX13" fmla="*/ 252795 w 1743076"/>
                    <a:gd name="connsiteY13" fmla="*/ 530332 h 1917868"/>
                    <a:gd name="connsiteX14" fmla="*/ 671850 w 1743076"/>
                    <a:gd name="connsiteY14" fmla="*/ 15662 h 1917868"/>
                    <a:gd name="connsiteX15" fmla="*/ 741361 w 1743076"/>
                    <a:gd name="connsiteY15" fmla="*/ 3984 h 1917868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60411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60411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81076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3 h 1917868"/>
                    <a:gd name="connsiteX1" fmla="*/ 881063 w 1743076"/>
                    <a:gd name="connsiteY1" fmla="*/ 29535 h 1917868"/>
                    <a:gd name="connsiteX2" fmla="*/ 981076 w 1743076"/>
                    <a:gd name="connsiteY2" fmla="*/ 17 h 1917868"/>
                    <a:gd name="connsiteX3" fmla="*/ 1071225 w 1743076"/>
                    <a:gd name="connsiteY3" fmla="*/ 15662 h 1917868"/>
                    <a:gd name="connsiteX4" fmla="*/ 1490279 w 1743076"/>
                    <a:gd name="connsiteY4" fmla="*/ 530332 h 1917868"/>
                    <a:gd name="connsiteX5" fmla="*/ 1492812 w 1743076"/>
                    <a:gd name="connsiteY5" fmla="*/ 541385 h 1917868"/>
                    <a:gd name="connsiteX6" fmla="*/ 1594231 w 1743076"/>
                    <a:gd name="connsiteY6" fmla="*/ 655574 h 1917868"/>
                    <a:gd name="connsiteX7" fmla="*/ 1743076 w 1743076"/>
                    <a:gd name="connsiteY7" fmla="*/ 1108243 h 1917868"/>
                    <a:gd name="connsiteX8" fmla="*/ 871538 w 1743076"/>
                    <a:gd name="connsiteY8" fmla="*/ 1917868 h 1917868"/>
                    <a:gd name="connsiteX9" fmla="*/ 0 w 1743076"/>
                    <a:gd name="connsiteY9" fmla="*/ 1108243 h 1917868"/>
                    <a:gd name="connsiteX10" fmla="*/ 148845 w 1743076"/>
                    <a:gd name="connsiteY10" fmla="*/ 655574 h 1917868"/>
                    <a:gd name="connsiteX11" fmla="*/ 250261 w 1743076"/>
                    <a:gd name="connsiteY11" fmla="*/ 541388 h 1917868"/>
                    <a:gd name="connsiteX12" fmla="*/ 252795 w 1743076"/>
                    <a:gd name="connsiteY12" fmla="*/ 530332 h 1917868"/>
                    <a:gd name="connsiteX13" fmla="*/ 671850 w 1743076"/>
                    <a:gd name="connsiteY13" fmla="*/ 15662 h 1917868"/>
                    <a:gd name="connsiteX14" fmla="*/ 774699 w 1743076"/>
                    <a:gd name="connsiteY14" fmla="*/ 1603 h 1917868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0261 w 1743076"/>
                    <a:gd name="connsiteY11" fmla="*/ 541503 h 1917983"/>
                    <a:gd name="connsiteX12" fmla="*/ 252795 w 1743076"/>
                    <a:gd name="connsiteY12" fmla="*/ 530447 h 1917983"/>
                    <a:gd name="connsiteX13" fmla="*/ 671850 w 1743076"/>
                    <a:gd name="connsiteY13" fmla="*/ 15777 h 1917983"/>
                    <a:gd name="connsiteX14" fmla="*/ 774699 w 1743076"/>
                    <a:gd name="connsiteY14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2795 w 1743076"/>
                    <a:gd name="connsiteY11" fmla="*/ 530447 h 1917983"/>
                    <a:gd name="connsiteX12" fmla="*/ 671850 w 1743076"/>
                    <a:gd name="connsiteY12" fmla="*/ 15777 h 1917983"/>
                    <a:gd name="connsiteX13" fmla="*/ 774699 w 1743076"/>
                    <a:gd name="connsiteY13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594231 w 1743076"/>
                    <a:gd name="connsiteY5" fmla="*/ 655689 h 1917983"/>
                    <a:gd name="connsiteX6" fmla="*/ 1743076 w 1743076"/>
                    <a:gd name="connsiteY6" fmla="*/ 1108358 h 1917983"/>
                    <a:gd name="connsiteX7" fmla="*/ 871538 w 1743076"/>
                    <a:gd name="connsiteY7" fmla="*/ 1917983 h 1917983"/>
                    <a:gd name="connsiteX8" fmla="*/ 0 w 1743076"/>
                    <a:gd name="connsiteY8" fmla="*/ 1108358 h 1917983"/>
                    <a:gd name="connsiteX9" fmla="*/ 148845 w 1743076"/>
                    <a:gd name="connsiteY9" fmla="*/ 655689 h 1917983"/>
                    <a:gd name="connsiteX10" fmla="*/ 252795 w 1743076"/>
                    <a:gd name="connsiteY10" fmla="*/ 530447 h 1917983"/>
                    <a:gd name="connsiteX11" fmla="*/ 671850 w 1743076"/>
                    <a:gd name="connsiteY11" fmla="*/ 15777 h 1917983"/>
                    <a:gd name="connsiteX12" fmla="*/ 774699 w 1743076"/>
                    <a:gd name="connsiteY12" fmla="*/ 1718 h 1917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3076" h="1917983">
                      <a:moveTo>
                        <a:pt x="774699" y="1718"/>
                      </a:moveTo>
                      <a:cubicBezTo>
                        <a:pt x="809965" y="3236"/>
                        <a:pt x="834761" y="22770"/>
                        <a:pt x="883445" y="24887"/>
                      </a:cubicBezTo>
                      <a:cubicBezTo>
                        <a:pt x="932129" y="27004"/>
                        <a:pt x="949780" y="1650"/>
                        <a:pt x="981076" y="132"/>
                      </a:cubicBezTo>
                      <a:cubicBezTo>
                        <a:pt x="1012372" y="-1386"/>
                        <a:pt x="1049113" y="10562"/>
                        <a:pt x="1071225" y="15777"/>
                      </a:cubicBezTo>
                      <a:cubicBezTo>
                        <a:pt x="1260468" y="95510"/>
                        <a:pt x="1413823" y="285585"/>
                        <a:pt x="1490279" y="530447"/>
                      </a:cubicBezTo>
                      <a:lnTo>
                        <a:pt x="1594231" y="655689"/>
                      </a:lnTo>
                      <a:cubicBezTo>
                        <a:pt x="1688204" y="784906"/>
                        <a:pt x="1743076" y="940679"/>
                        <a:pt x="1743076" y="1108358"/>
                      </a:cubicBezTo>
                      <a:cubicBezTo>
                        <a:pt x="1743076" y="1555502"/>
                        <a:pt x="1352875" y="1917983"/>
                        <a:pt x="871538" y="1917983"/>
                      </a:cubicBezTo>
                      <a:cubicBezTo>
                        <a:pt x="390201" y="1917983"/>
                        <a:pt x="0" y="1555502"/>
                        <a:pt x="0" y="1108358"/>
                      </a:cubicBezTo>
                      <a:cubicBezTo>
                        <a:pt x="0" y="940679"/>
                        <a:pt x="54872" y="784906"/>
                        <a:pt x="148845" y="655689"/>
                      </a:cubicBezTo>
                      <a:lnTo>
                        <a:pt x="252795" y="530447"/>
                      </a:lnTo>
                      <a:cubicBezTo>
                        <a:pt x="329251" y="285585"/>
                        <a:pt x="482607" y="95510"/>
                        <a:pt x="671850" y="15777"/>
                      </a:cubicBezTo>
                      <a:cubicBezTo>
                        <a:pt x="698725" y="7387"/>
                        <a:pt x="739433" y="200"/>
                        <a:pt x="774699" y="17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CC33"/>
                    </a:gs>
                    <a:gs pos="30000">
                      <a:srgbClr val="FFFF00"/>
                    </a:gs>
                  </a:gsLst>
                  <a:lin ang="27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02CEB54-B524-48A3-8ED7-A90F000DE3F9}"/>
                  </a:ext>
                </a:extLst>
              </p:cNvPr>
              <p:cNvSpPr/>
              <p:nvPr/>
            </p:nvSpPr>
            <p:spPr>
              <a:xfrm>
                <a:off x="1396951" y="3802179"/>
                <a:ext cx="1260525" cy="965085"/>
              </a:xfrm>
              <a:custGeom>
                <a:avLst/>
                <a:gdLst>
                  <a:gd name="connsiteX0" fmla="*/ 1238269 w 1260525"/>
                  <a:gd name="connsiteY0" fmla="*/ 0 h 965085"/>
                  <a:gd name="connsiteX1" fmla="*/ 1250483 w 1260525"/>
                  <a:gd name="connsiteY1" fmla="*/ 48378 h 965085"/>
                  <a:gd name="connsiteX2" fmla="*/ 1260525 w 1260525"/>
                  <a:gd name="connsiteY2" fmla="*/ 169533 h 965085"/>
                  <a:gd name="connsiteX3" fmla="*/ 388987 w 1260525"/>
                  <a:gd name="connsiteY3" fmla="*/ 965085 h 965085"/>
                  <a:gd name="connsiteX4" fmla="*/ 49745 w 1260525"/>
                  <a:gd name="connsiteY4" fmla="*/ 902567 h 965085"/>
                  <a:gd name="connsiteX5" fmla="*/ 0 w 1260525"/>
                  <a:gd name="connsiteY5" fmla="*/ 877920 h 965085"/>
                  <a:gd name="connsiteX6" fmla="*/ 6304 w 1260525"/>
                  <a:gd name="connsiteY6" fmla="*/ 878798 h 965085"/>
                  <a:gd name="connsiteX7" fmla="*/ 121762 w 1260525"/>
                  <a:gd name="connsiteY7" fmla="*/ 884120 h 965085"/>
                  <a:gd name="connsiteX8" fmla="*/ 1228057 w 1260525"/>
                  <a:gd name="connsiteY8" fmla="*/ 61076 h 9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0525" h="965085">
                    <a:moveTo>
                      <a:pt x="1238269" y="0"/>
                    </a:moveTo>
                    <a:lnTo>
                      <a:pt x="1250483" y="48378"/>
                    </a:lnTo>
                    <a:cubicBezTo>
                      <a:pt x="1257096" y="87882"/>
                      <a:pt x="1260525" y="128342"/>
                      <a:pt x="1260525" y="169533"/>
                    </a:cubicBezTo>
                    <a:cubicBezTo>
                      <a:pt x="1260525" y="608905"/>
                      <a:pt x="870324" y="965085"/>
                      <a:pt x="388987" y="965085"/>
                    </a:cubicBezTo>
                    <a:cubicBezTo>
                      <a:pt x="268653" y="965085"/>
                      <a:pt x="154015" y="942824"/>
                      <a:pt x="49745" y="902567"/>
                    </a:cubicBezTo>
                    <a:lnTo>
                      <a:pt x="0" y="877920"/>
                    </a:lnTo>
                    <a:lnTo>
                      <a:pt x="6304" y="878798"/>
                    </a:lnTo>
                    <a:cubicBezTo>
                      <a:pt x="44265" y="882318"/>
                      <a:pt x="82783" y="884120"/>
                      <a:pt x="121762" y="884120"/>
                    </a:cubicBezTo>
                    <a:cubicBezTo>
                      <a:pt x="667465" y="884120"/>
                      <a:pt x="1122760" y="530787"/>
                      <a:pt x="1228057" y="6107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99829AA-F0B8-4281-A707-895ED773E014}"/>
                  </a:ext>
                </a:extLst>
              </p:cNvPr>
              <p:cNvSpPr/>
              <p:nvPr/>
            </p:nvSpPr>
            <p:spPr>
              <a:xfrm>
                <a:off x="2070716" y="3055821"/>
                <a:ext cx="205494" cy="268948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CCD99A9-3625-40BA-8ED1-FA166305FFA5}"/>
                  </a:ext>
                </a:extLst>
              </p:cNvPr>
              <p:cNvSpPr/>
              <p:nvPr/>
            </p:nvSpPr>
            <p:spPr>
              <a:xfrm>
                <a:off x="1037552" y="2988177"/>
                <a:ext cx="1496771" cy="1689827"/>
              </a:xfrm>
              <a:custGeom>
                <a:avLst/>
                <a:gdLst>
                  <a:gd name="connsiteX0" fmla="*/ 740796 w 1496771"/>
                  <a:gd name="connsiteY0" fmla="*/ 1647474 h 1689827"/>
                  <a:gd name="connsiteX1" fmla="*/ 761972 w 1496771"/>
                  <a:gd name="connsiteY1" fmla="*/ 1668650 h 1689827"/>
                  <a:gd name="connsiteX2" fmla="*/ 740796 w 1496771"/>
                  <a:gd name="connsiteY2" fmla="*/ 1689827 h 1689827"/>
                  <a:gd name="connsiteX3" fmla="*/ 719620 w 1496771"/>
                  <a:gd name="connsiteY3" fmla="*/ 1668650 h 1689827"/>
                  <a:gd name="connsiteX4" fmla="*/ 740796 w 1496771"/>
                  <a:gd name="connsiteY4" fmla="*/ 1647474 h 1689827"/>
                  <a:gd name="connsiteX5" fmla="*/ 1206663 w 1496771"/>
                  <a:gd name="connsiteY5" fmla="*/ 1643239 h 1689827"/>
                  <a:gd name="connsiteX6" fmla="*/ 1213974 w 1496771"/>
                  <a:gd name="connsiteY6" fmla="*/ 1646267 h 1689827"/>
                  <a:gd name="connsiteX7" fmla="*/ 1187590 w 1496771"/>
                  <a:gd name="connsiteY7" fmla="*/ 1659339 h 1689827"/>
                  <a:gd name="connsiteX8" fmla="*/ 1191689 w 1496771"/>
                  <a:gd name="connsiteY8" fmla="*/ 1649441 h 1689827"/>
                  <a:gd name="connsiteX9" fmla="*/ 1206663 w 1496771"/>
                  <a:gd name="connsiteY9" fmla="*/ 1643239 h 1689827"/>
                  <a:gd name="connsiteX10" fmla="*/ 165172 w 1496771"/>
                  <a:gd name="connsiteY10" fmla="*/ 1528890 h 1689827"/>
                  <a:gd name="connsiteX11" fmla="*/ 186348 w 1496771"/>
                  <a:gd name="connsiteY11" fmla="*/ 1550066 h 1689827"/>
                  <a:gd name="connsiteX12" fmla="*/ 165172 w 1496771"/>
                  <a:gd name="connsiteY12" fmla="*/ 1571243 h 1689827"/>
                  <a:gd name="connsiteX13" fmla="*/ 143996 w 1496771"/>
                  <a:gd name="connsiteY13" fmla="*/ 1550066 h 1689827"/>
                  <a:gd name="connsiteX14" fmla="*/ 165172 w 1496771"/>
                  <a:gd name="connsiteY14" fmla="*/ 1528890 h 1689827"/>
                  <a:gd name="connsiteX15" fmla="*/ 499392 w 1496771"/>
                  <a:gd name="connsiteY15" fmla="*/ 1507714 h 1689827"/>
                  <a:gd name="connsiteX16" fmla="*/ 520568 w 1496771"/>
                  <a:gd name="connsiteY16" fmla="*/ 1528890 h 1689827"/>
                  <a:gd name="connsiteX17" fmla="*/ 499392 w 1496771"/>
                  <a:gd name="connsiteY17" fmla="*/ 1550066 h 1689827"/>
                  <a:gd name="connsiteX18" fmla="*/ 478216 w 1496771"/>
                  <a:gd name="connsiteY18" fmla="*/ 1528890 h 1689827"/>
                  <a:gd name="connsiteX19" fmla="*/ 499392 w 1496771"/>
                  <a:gd name="connsiteY19" fmla="*/ 1507714 h 1689827"/>
                  <a:gd name="connsiteX20" fmla="*/ 965259 w 1496771"/>
                  <a:gd name="connsiteY20" fmla="*/ 1503479 h 1689827"/>
                  <a:gd name="connsiteX21" fmla="*/ 986435 w 1496771"/>
                  <a:gd name="connsiteY21" fmla="*/ 1524655 h 1689827"/>
                  <a:gd name="connsiteX22" fmla="*/ 965259 w 1496771"/>
                  <a:gd name="connsiteY22" fmla="*/ 1545831 h 1689827"/>
                  <a:gd name="connsiteX23" fmla="*/ 944083 w 1496771"/>
                  <a:gd name="connsiteY23" fmla="*/ 1524655 h 1689827"/>
                  <a:gd name="connsiteX24" fmla="*/ 965259 w 1496771"/>
                  <a:gd name="connsiteY24" fmla="*/ 1503479 h 1689827"/>
                  <a:gd name="connsiteX25" fmla="*/ 728448 w 1496771"/>
                  <a:gd name="connsiteY25" fmla="*/ 1376425 h 1689827"/>
                  <a:gd name="connsiteX26" fmla="*/ 749624 w 1496771"/>
                  <a:gd name="connsiteY26" fmla="*/ 1397601 h 1689827"/>
                  <a:gd name="connsiteX27" fmla="*/ 728448 w 1496771"/>
                  <a:gd name="connsiteY27" fmla="*/ 1418777 h 1689827"/>
                  <a:gd name="connsiteX28" fmla="*/ 707271 w 1496771"/>
                  <a:gd name="connsiteY28" fmla="*/ 1397601 h 1689827"/>
                  <a:gd name="connsiteX29" fmla="*/ 728448 w 1496771"/>
                  <a:gd name="connsiteY29" fmla="*/ 1376425 h 1689827"/>
                  <a:gd name="connsiteX30" fmla="*/ 1422655 w 1496771"/>
                  <a:gd name="connsiteY30" fmla="*/ 1359484 h 1689827"/>
                  <a:gd name="connsiteX31" fmla="*/ 1443832 w 1496771"/>
                  <a:gd name="connsiteY31" fmla="*/ 1380660 h 1689827"/>
                  <a:gd name="connsiteX32" fmla="*/ 1422655 w 1496771"/>
                  <a:gd name="connsiteY32" fmla="*/ 1401836 h 1689827"/>
                  <a:gd name="connsiteX33" fmla="*/ 1401479 w 1496771"/>
                  <a:gd name="connsiteY33" fmla="*/ 1380660 h 1689827"/>
                  <a:gd name="connsiteX34" fmla="*/ 1422655 w 1496771"/>
                  <a:gd name="connsiteY34" fmla="*/ 1359484 h 1689827"/>
                  <a:gd name="connsiteX35" fmla="*/ 279521 w 1496771"/>
                  <a:gd name="connsiteY35" fmla="*/ 1262076 h 1689827"/>
                  <a:gd name="connsiteX36" fmla="*/ 300698 w 1496771"/>
                  <a:gd name="connsiteY36" fmla="*/ 1283252 h 1689827"/>
                  <a:gd name="connsiteX37" fmla="*/ 279521 w 1496771"/>
                  <a:gd name="connsiteY37" fmla="*/ 1304428 h 1689827"/>
                  <a:gd name="connsiteX38" fmla="*/ 258345 w 1496771"/>
                  <a:gd name="connsiteY38" fmla="*/ 1283252 h 1689827"/>
                  <a:gd name="connsiteX39" fmla="*/ 279521 w 1496771"/>
                  <a:gd name="connsiteY39" fmla="*/ 1262076 h 1689827"/>
                  <a:gd name="connsiteX40" fmla="*/ 1181252 w 1496771"/>
                  <a:gd name="connsiteY40" fmla="*/ 1219724 h 1689827"/>
                  <a:gd name="connsiteX41" fmla="*/ 1202428 w 1496771"/>
                  <a:gd name="connsiteY41" fmla="*/ 1240900 h 1689827"/>
                  <a:gd name="connsiteX42" fmla="*/ 1181252 w 1496771"/>
                  <a:gd name="connsiteY42" fmla="*/ 1262076 h 1689827"/>
                  <a:gd name="connsiteX43" fmla="*/ 1160075 w 1496771"/>
                  <a:gd name="connsiteY43" fmla="*/ 1240900 h 1689827"/>
                  <a:gd name="connsiteX44" fmla="*/ 1181252 w 1496771"/>
                  <a:gd name="connsiteY44" fmla="*/ 1219724 h 1689827"/>
                  <a:gd name="connsiteX45" fmla="*/ 575982 w 1496771"/>
                  <a:gd name="connsiteY45" fmla="*/ 1181608 h 1689827"/>
                  <a:gd name="connsiteX46" fmla="*/ 597158 w 1496771"/>
                  <a:gd name="connsiteY46" fmla="*/ 1202784 h 1689827"/>
                  <a:gd name="connsiteX47" fmla="*/ 575982 w 1496771"/>
                  <a:gd name="connsiteY47" fmla="*/ 1223960 h 1689827"/>
                  <a:gd name="connsiteX48" fmla="*/ 554805 w 1496771"/>
                  <a:gd name="connsiteY48" fmla="*/ 1202784 h 1689827"/>
                  <a:gd name="connsiteX49" fmla="*/ 575982 w 1496771"/>
                  <a:gd name="connsiteY49" fmla="*/ 1181608 h 1689827"/>
                  <a:gd name="connsiteX50" fmla="*/ 882673 w 1496771"/>
                  <a:gd name="connsiteY50" fmla="*/ 1143491 h 1689827"/>
                  <a:gd name="connsiteX51" fmla="*/ 903849 w 1496771"/>
                  <a:gd name="connsiteY51" fmla="*/ 1164667 h 1689827"/>
                  <a:gd name="connsiteX52" fmla="*/ 882673 w 1496771"/>
                  <a:gd name="connsiteY52" fmla="*/ 1185844 h 1689827"/>
                  <a:gd name="connsiteX53" fmla="*/ 861497 w 1496771"/>
                  <a:gd name="connsiteY53" fmla="*/ 1164667 h 1689827"/>
                  <a:gd name="connsiteX54" fmla="*/ 882673 w 1496771"/>
                  <a:gd name="connsiteY54" fmla="*/ 1143491 h 1689827"/>
                  <a:gd name="connsiteX55" fmla="*/ 21177 w 1496771"/>
                  <a:gd name="connsiteY55" fmla="*/ 1041847 h 1689827"/>
                  <a:gd name="connsiteX56" fmla="*/ 42353 w 1496771"/>
                  <a:gd name="connsiteY56" fmla="*/ 1063024 h 1689827"/>
                  <a:gd name="connsiteX57" fmla="*/ 21177 w 1496771"/>
                  <a:gd name="connsiteY57" fmla="*/ 1084200 h 1689827"/>
                  <a:gd name="connsiteX58" fmla="*/ 0 w 1496771"/>
                  <a:gd name="connsiteY58" fmla="*/ 1063024 h 1689827"/>
                  <a:gd name="connsiteX59" fmla="*/ 21177 w 1496771"/>
                  <a:gd name="connsiteY59" fmla="*/ 1041847 h 1689827"/>
                  <a:gd name="connsiteX60" fmla="*/ 334221 w 1496771"/>
                  <a:gd name="connsiteY60" fmla="*/ 914793 h 1689827"/>
                  <a:gd name="connsiteX61" fmla="*/ 355398 w 1496771"/>
                  <a:gd name="connsiteY61" fmla="*/ 935969 h 1689827"/>
                  <a:gd name="connsiteX62" fmla="*/ 334221 w 1496771"/>
                  <a:gd name="connsiteY62" fmla="*/ 957145 h 1689827"/>
                  <a:gd name="connsiteX63" fmla="*/ 313045 w 1496771"/>
                  <a:gd name="connsiteY63" fmla="*/ 935969 h 1689827"/>
                  <a:gd name="connsiteX64" fmla="*/ 334221 w 1496771"/>
                  <a:gd name="connsiteY64" fmla="*/ 914793 h 1689827"/>
                  <a:gd name="connsiteX65" fmla="*/ 842439 w 1496771"/>
                  <a:gd name="connsiteY65" fmla="*/ 889382 h 1689827"/>
                  <a:gd name="connsiteX66" fmla="*/ 863616 w 1496771"/>
                  <a:gd name="connsiteY66" fmla="*/ 910558 h 1689827"/>
                  <a:gd name="connsiteX67" fmla="*/ 842439 w 1496771"/>
                  <a:gd name="connsiteY67" fmla="*/ 931734 h 1689827"/>
                  <a:gd name="connsiteX68" fmla="*/ 821263 w 1496771"/>
                  <a:gd name="connsiteY68" fmla="*/ 910558 h 1689827"/>
                  <a:gd name="connsiteX69" fmla="*/ 842439 w 1496771"/>
                  <a:gd name="connsiteY69" fmla="*/ 889382 h 1689827"/>
                  <a:gd name="connsiteX70" fmla="*/ 1431126 w 1496771"/>
                  <a:gd name="connsiteY70" fmla="*/ 885147 h 1689827"/>
                  <a:gd name="connsiteX71" fmla="*/ 1452302 w 1496771"/>
                  <a:gd name="connsiteY71" fmla="*/ 906323 h 1689827"/>
                  <a:gd name="connsiteX72" fmla="*/ 1431126 w 1496771"/>
                  <a:gd name="connsiteY72" fmla="*/ 927499 h 1689827"/>
                  <a:gd name="connsiteX73" fmla="*/ 1409950 w 1496771"/>
                  <a:gd name="connsiteY73" fmla="*/ 906323 h 1689827"/>
                  <a:gd name="connsiteX74" fmla="*/ 1431126 w 1496771"/>
                  <a:gd name="connsiteY74" fmla="*/ 885147 h 1689827"/>
                  <a:gd name="connsiteX75" fmla="*/ 601035 w 1496771"/>
                  <a:gd name="connsiteY75" fmla="*/ 749622 h 1689827"/>
                  <a:gd name="connsiteX76" fmla="*/ 622212 w 1496771"/>
                  <a:gd name="connsiteY76" fmla="*/ 770798 h 1689827"/>
                  <a:gd name="connsiteX77" fmla="*/ 601035 w 1496771"/>
                  <a:gd name="connsiteY77" fmla="*/ 791974 h 1689827"/>
                  <a:gd name="connsiteX78" fmla="*/ 579859 w 1496771"/>
                  <a:gd name="connsiteY78" fmla="*/ 770798 h 1689827"/>
                  <a:gd name="connsiteX79" fmla="*/ 601035 w 1496771"/>
                  <a:gd name="connsiteY79" fmla="*/ 749622 h 1689827"/>
                  <a:gd name="connsiteX80" fmla="*/ 143639 w 1496771"/>
                  <a:gd name="connsiteY80" fmla="*/ 715741 h 1689827"/>
                  <a:gd name="connsiteX81" fmla="*/ 164815 w 1496771"/>
                  <a:gd name="connsiteY81" fmla="*/ 736917 h 1689827"/>
                  <a:gd name="connsiteX82" fmla="*/ 143639 w 1496771"/>
                  <a:gd name="connsiteY82" fmla="*/ 758093 h 1689827"/>
                  <a:gd name="connsiteX83" fmla="*/ 122463 w 1496771"/>
                  <a:gd name="connsiteY83" fmla="*/ 736917 h 1689827"/>
                  <a:gd name="connsiteX84" fmla="*/ 143639 w 1496771"/>
                  <a:gd name="connsiteY84" fmla="*/ 715741 h 1689827"/>
                  <a:gd name="connsiteX85" fmla="*/ 1475595 w 1496771"/>
                  <a:gd name="connsiteY85" fmla="*/ 631038 h 1689827"/>
                  <a:gd name="connsiteX86" fmla="*/ 1496771 w 1496771"/>
                  <a:gd name="connsiteY86" fmla="*/ 652214 h 1689827"/>
                  <a:gd name="connsiteX87" fmla="*/ 1475595 w 1496771"/>
                  <a:gd name="connsiteY87" fmla="*/ 673390 h 1689827"/>
                  <a:gd name="connsiteX88" fmla="*/ 1454419 w 1496771"/>
                  <a:gd name="connsiteY88" fmla="*/ 652214 h 1689827"/>
                  <a:gd name="connsiteX89" fmla="*/ 1475595 w 1496771"/>
                  <a:gd name="connsiteY89" fmla="*/ 631038 h 1689827"/>
                  <a:gd name="connsiteX90" fmla="*/ 1253249 w 1496771"/>
                  <a:gd name="connsiteY90" fmla="*/ 631038 h 1689827"/>
                  <a:gd name="connsiteX91" fmla="*/ 1274425 w 1496771"/>
                  <a:gd name="connsiteY91" fmla="*/ 652214 h 1689827"/>
                  <a:gd name="connsiteX92" fmla="*/ 1253249 w 1496771"/>
                  <a:gd name="connsiteY92" fmla="*/ 673390 h 1689827"/>
                  <a:gd name="connsiteX93" fmla="*/ 1232072 w 1496771"/>
                  <a:gd name="connsiteY93" fmla="*/ 652214 h 1689827"/>
                  <a:gd name="connsiteX94" fmla="*/ 1253249 w 1496771"/>
                  <a:gd name="connsiteY94" fmla="*/ 631038 h 1689827"/>
                  <a:gd name="connsiteX95" fmla="*/ 402341 w 1496771"/>
                  <a:gd name="connsiteY95" fmla="*/ 614097 h 1689827"/>
                  <a:gd name="connsiteX96" fmla="*/ 423517 w 1496771"/>
                  <a:gd name="connsiteY96" fmla="*/ 635273 h 1689827"/>
                  <a:gd name="connsiteX97" fmla="*/ 402341 w 1496771"/>
                  <a:gd name="connsiteY97" fmla="*/ 656449 h 1689827"/>
                  <a:gd name="connsiteX98" fmla="*/ 381165 w 1496771"/>
                  <a:gd name="connsiteY98" fmla="*/ 635273 h 1689827"/>
                  <a:gd name="connsiteX99" fmla="*/ 402341 w 1496771"/>
                  <a:gd name="connsiteY99" fmla="*/ 614097 h 1689827"/>
                  <a:gd name="connsiteX100" fmla="*/ 922908 w 1496771"/>
                  <a:gd name="connsiteY100" fmla="*/ 514571 h 1689827"/>
                  <a:gd name="connsiteX101" fmla="*/ 944084 w 1496771"/>
                  <a:gd name="connsiteY101" fmla="*/ 535746 h 1689827"/>
                  <a:gd name="connsiteX102" fmla="*/ 922908 w 1496771"/>
                  <a:gd name="connsiteY102" fmla="*/ 556923 h 1689827"/>
                  <a:gd name="connsiteX103" fmla="*/ 901732 w 1496771"/>
                  <a:gd name="connsiteY103" fmla="*/ 535746 h 1689827"/>
                  <a:gd name="connsiteX104" fmla="*/ 922908 w 1496771"/>
                  <a:gd name="connsiteY104" fmla="*/ 514571 h 1689827"/>
                  <a:gd name="connsiteX105" fmla="*/ 630682 w 1496771"/>
                  <a:gd name="connsiteY105" fmla="*/ 444691 h 1689827"/>
                  <a:gd name="connsiteX106" fmla="*/ 651858 w 1496771"/>
                  <a:gd name="connsiteY106" fmla="*/ 465867 h 1689827"/>
                  <a:gd name="connsiteX107" fmla="*/ 630682 w 1496771"/>
                  <a:gd name="connsiteY107" fmla="*/ 487043 h 1689827"/>
                  <a:gd name="connsiteX108" fmla="*/ 609505 w 1496771"/>
                  <a:gd name="connsiteY108" fmla="*/ 465867 h 1689827"/>
                  <a:gd name="connsiteX109" fmla="*/ 630682 w 1496771"/>
                  <a:gd name="connsiteY109" fmla="*/ 444691 h 1689827"/>
                  <a:gd name="connsiteX110" fmla="*/ 279164 w 1496771"/>
                  <a:gd name="connsiteY110" fmla="*/ 393869 h 1689827"/>
                  <a:gd name="connsiteX111" fmla="*/ 300340 w 1496771"/>
                  <a:gd name="connsiteY111" fmla="*/ 415045 h 1689827"/>
                  <a:gd name="connsiteX112" fmla="*/ 279164 w 1496771"/>
                  <a:gd name="connsiteY112" fmla="*/ 436222 h 1689827"/>
                  <a:gd name="connsiteX113" fmla="*/ 257988 w 1496771"/>
                  <a:gd name="connsiteY113" fmla="*/ 415045 h 1689827"/>
                  <a:gd name="connsiteX114" fmla="*/ 279164 w 1496771"/>
                  <a:gd name="connsiteY114" fmla="*/ 393869 h 1689827"/>
                  <a:gd name="connsiteX115" fmla="*/ 1162194 w 1496771"/>
                  <a:gd name="connsiteY115" fmla="*/ 366340 h 1689827"/>
                  <a:gd name="connsiteX116" fmla="*/ 1183370 w 1496771"/>
                  <a:gd name="connsiteY116" fmla="*/ 387517 h 1689827"/>
                  <a:gd name="connsiteX117" fmla="*/ 1162194 w 1496771"/>
                  <a:gd name="connsiteY117" fmla="*/ 408693 h 1689827"/>
                  <a:gd name="connsiteX118" fmla="*/ 1141018 w 1496771"/>
                  <a:gd name="connsiteY118" fmla="*/ 387517 h 1689827"/>
                  <a:gd name="connsiteX119" fmla="*/ 1162194 w 1496771"/>
                  <a:gd name="connsiteY119" fmla="*/ 366340 h 1689827"/>
                  <a:gd name="connsiteX120" fmla="*/ 838204 w 1496771"/>
                  <a:gd name="connsiteY120" fmla="*/ 228698 h 1689827"/>
                  <a:gd name="connsiteX121" fmla="*/ 859380 w 1496771"/>
                  <a:gd name="connsiteY121" fmla="*/ 249874 h 1689827"/>
                  <a:gd name="connsiteX122" fmla="*/ 838204 w 1496771"/>
                  <a:gd name="connsiteY122" fmla="*/ 271051 h 1689827"/>
                  <a:gd name="connsiteX123" fmla="*/ 817028 w 1496771"/>
                  <a:gd name="connsiteY123" fmla="*/ 249874 h 1689827"/>
                  <a:gd name="connsiteX124" fmla="*/ 838204 w 1496771"/>
                  <a:gd name="connsiteY124" fmla="*/ 228698 h 1689827"/>
                  <a:gd name="connsiteX125" fmla="*/ 596800 w 1496771"/>
                  <a:gd name="connsiteY125" fmla="*/ 88938 h 1689827"/>
                  <a:gd name="connsiteX126" fmla="*/ 617976 w 1496771"/>
                  <a:gd name="connsiteY126" fmla="*/ 110114 h 1689827"/>
                  <a:gd name="connsiteX127" fmla="*/ 596800 w 1496771"/>
                  <a:gd name="connsiteY127" fmla="*/ 131290 h 1689827"/>
                  <a:gd name="connsiteX128" fmla="*/ 575624 w 1496771"/>
                  <a:gd name="connsiteY128" fmla="*/ 110114 h 1689827"/>
                  <a:gd name="connsiteX129" fmla="*/ 596800 w 1496771"/>
                  <a:gd name="connsiteY129" fmla="*/ 88938 h 1689827"/>
                  <a:gd name="connsiteX130" fmla="*/ 1033021 w 1496771"/>
                  <a:gd name="connsiteY130" fmla="*/ 0 h 1689827"/>
                  <a:gd name="connsiteX131" fmla="*/ 1054197 w 1496771"/>
                  <a:gd name="connsiteY131" fmla="*/ 21176 h 1689827"/>
                  <a:gd name="connsiteX132" fmla="*/ 1033021 w 1496771"/>
                  <a:gd name="connsiteY132" fmla="*/ 42353 h 1689827"/>
                  <a:gd name="connsiteX133" fmla="*/ 1011845 w 1496771"/>
                  <a:gd name="connsiteY133" fmla="*/ 21176 h 1689827"/>
                  <a:gd name="connsiteX134" fmla="*/ 1033021 w 1496771"/>
                  <a:gd name="connsiteY134" fmla="*/ 0 h 168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496771" h="1689827">
                    <a:moveTo>
                      <a:pt x="740796" y="1647474"/>
                    </a:moveTo>
                    <a:cubicBezTo>
                      <a:pt x="752492" y="1647474"/>
                      <a:pt x="761972" y="1656955"/>
                      <a:pt x="761972" y="1668650"/>
                    </a:cubicBezTo>
                    <a:cubicBezTo>
                      <a:pt x="761972" y="1680346"/>
                      <a:pt x="752492" y="1689827"/>
                      <a:pt x="740796" y="1689827"/>
                    </a:cubicBezTo>
                    <a:cubicBezTo>
                      <a:pt x="729101" y="1689827"/>
                      <a:pt x="719620" y="1680346"/>
                      <a:pt x="719620" y="1668650"/>
                    </a:cubicBezTo>
                    <a:cubicBezTo>
                      <a:pt x="719620" y="1656955"/>
                      <a:pt x="729101" y="1647474"/>
                      <a:pt x="740796" y="1647474"/>
                    </a:cubicBezTo>
                    <a:close/>
                    <a:moveTo>
                      <a:pt x="1206663" y="1643239"/>
                    </a:moveTo>
                    <a:lnTo>
                      <a:pt x="1213974" y="1646267"/>
                    </a:lnTo>
                    <a:lnTo>
                      <a:pt x="1187590" y="1659339"/>
                    </a:lnTo>
                    <a:lnTo>
                      <a:pt x="1191689" y="1649441"/>
                    </a:lnTo>
                    <a:cubicBezTo>
                      <a:pt x="1195521" y="1645609"/>
                      <a:pt x="1200815" y="1643239"/>
                      <a:pt x="1206663" y="1643239"/>
                    </a:cubicBezTo>
                    <a:close/>
                    <a:moveTo>
                      <a:pt x="165172" y="1528890"/>
                    </a:moveTo>
                    <a:cubicBezTo>
                      <a:pt x="176867" y="1528890"/>
                      <a:pt x="186348" y="1538371"/>
                      <a:pt x="186348" y="1550066"/>
                    </a:cubicBezTo>
                    <a:cubicBezTo>
                      <a:pt x="186348" y="1561762"/>
                      <a:pt x="176867" y="1571243"/>
                      <a:pt x="165172" y="1571243"/>
                    </a:cubicBezTo>
                    <a:cubicBezTo>
                      <a:pt x="153476" y="1571243"/>
                      <a:pt x="143996" y="1561762"/>
                      <a:pt x="143996" y="1550066"/>
                    </a:cubicBezTo>
                    <a:cubicBezTo>
                      <a:pt x="143996" y="1538371"/>
                      <a:pt x="153476" y="1528890"/>
                      <a:pt x="165172" y="1528890"/>
                    </a:cubicBezTo>
                    <a:close/>
                    <a:moveTo>
                      <a:pt x="499392" y="1507714"/>
                    </a:moveTo>
                    <a:cubicBezTo>
                      <a:pt x="511088" y="1507714"/>
                      <a:pt x="520568" y="1517195"/>
                      <a:pt x="520568" y="1528890"/>
                    </a:cubicBezTo>
                    <a:cubicBezTo>
                      <a:pt x="520568" y="1540586"/>
                      <a:pt x="511088" y="1550066"/>
                      <a:pt x="499392" y="1550066"/>
                    </a:cubicBezTo>
                    <a:cubicBezTo>
                      <a:pt x="487697" y="1550066"/>
                      <a:pt x="478216" y="1540586"/>
                      <a:pt x="478216" y="1528890"/>
                    </a:cubicBezTo>
                    <a:cubicBezTo>
                      <a:pt x="478216" y="1517195"/>
                      <a:pt x="487697" y="1507714"/>
                      <a:pt x="499392" y="1507714"/>
                    </a:cubicBezTo>
                    <a:close/>
                    <a:moveTo>
                      <a:pt x="965259" y="1503479"/>
                    </a:moveTo>
                    <a:cubicBezTo>
                      <a:pt x="976955" y="1503479"/>
                      <a:pt x="986435" y="1512959"/>
                      <a:pt x="986435" y="1524655"/>
                    </a:cubicBezTo>
                    <a:cubicBezTo>
                      <a:pt x="986435" y="1536350"/>
                      <a:pt x="976955" y="1545831"/>
                      <a:pt x="965259" y="1545831"/>
                    </a:cubicBezTo>
                    <a:cubicBezTo>
                      <a:pt x="953564" y="1545831"/>
                      <a:pt x="944083" y="1536350"/>
                      <a:pt x="944083" y="1524655"/>
                    </a:cubicBezTo>
                    <a:cubicBezTo>
                      <a:pt x="944083" y="1512959"/>
                      <a:pt x="953564" y="1503479"/>
                      <a:pt x="965259" y="1503479"/>
                    </a:cubicBezTo>
                    <a:close/>
                    <a:moveTo>
                      <a:pt x="728448" y="1376425"/>
                    </a:moveTo>
                    <a:cubicBezTo>
                      <a:pt x="740143" y="1376425"/>
                      <a:pt x="749624" y="1385905"/>
                      <a:pt x="749624" y="1397601"/>
                    </a:cubicBezTo>
                    <a:cubicBezTo>
                      <a:pt x="749624" y="1409296"/>
                      <a:pt x="740143" y="1418777"/>
                      <a:pt x="728448" y="1418777"/>
                    </a:cubicBezTo>
                    <a:cubicBezTo>
                      <a:pt x="716752" y="1418777"/>
                      <a:pt x="707271" y="1409296"/>
                      <a:pt x="707271" y="1397601"/>
                    </a:cubicBezTo>
                    <a:cubicBezTo>
                      <a:pt x="707271" y="1385905"/>
                      <a:pt x="716752" y="1376425"/>
                      <a:pt x="728448" y="1376425"/>
                    </a:cubicBezTo>
                    <a:close/>
                    <a:moveTo>
                      <a:pt x="1422655" y="1359484"/>
                    </a:moveTo>
                    <a:cubicBezTo>
                      <a:pt x="1434351" y="1359484"/>
                      <a:pt x="1443832" y="1368965"/>
                      <a:pt x="1443832" y="1380660"/>
                    </a:cubicBezTo>
                    <a:cubicBezTo>
                      <a:pt x="1443832" y="1392356"/>
                      <a:pt x="1434351" y="1401836"/>
                      <a:pt x="1422655" y="1401836"/>
                    </a:cubicBezTo>
                    <a:cubicBezTo>
                      <a:pt x="1410960" y="1401836"/>
                      <a:pt x="1401479" y="1392356"/>
                      <a:pt x="1401479" y="1380660"/>
                    </a:cubicBezTo>
                    <a:cubicBezTo>
                      <a:pt x="1401479" y="1368965"/>
                      <a:pt x="1410960" y="1359484"/>
                      <a:pt x="1422655" y="1359484"/>
                    </a:cubicBezTo>
                    <a:close/>
                    <a:moveTo>
                      <a:pt x="279521" y="1262076"/>
                    </a:moveTo>
                    <a:cubicBezTo>
                      <a:pt x="291217" y="1262076"/>
                      <a:pt x="300698" y="1271556"/>
                      <a:pt x="300698" y="1283252"/>
                    </a:cubicBezTo>
                    <a:cubicBezTo>
                      <a:pt x="300698" y="1294947"/>
                      <a:pt x="291217" y="1304428"/>
                      <a:pt x="279521" y="1304428"/>
                    </a:cubicBezTo>
                    <a:cubicBezTo>
                      <a:pt x="267826" y="1304428"/>
                      <a:pt x="258345" y="1294947"/>
                      <a:pt x="258345" y="1283252"/>
                    </a:cubicBezTo>
                    <a:cubicBezTo>
                      <a:pt x="258345" y="1271556"/>
                      <a:pt x="267826" y="1262076"/>
                      <a:pt x="279521" y="1262076"/>
                    </a:cubicBezTo>
                    <a:close/>
                    <a:moveTo>
                      <a:pt x="1181252" y="1219724"/>
                    </a:moveTo>
                    <a:cubicBezTo>
                      <a:pt x="1192947" y="1219724"/>
                      <a:pt x="1202428" y="1229204"/>
                      <a:pt x="1202428" y="1240900"/>
                    </a:cubicBezTo>
                    <a:cubicBezTo>
                      <a:pt x="1202428" y="1252595"/>
                      <a:pt x="1192947" y="1262076"/>
                      <a:pt x="1181252" y="1262076"/>
                    </a:cubicBezTo>
                    <a:cubicBezTo>
                      <a:pt x="1169556" y="1262076"/>
                      <a:pt x="1160075" y="1252595"/>
                      <a:pt x="1160075" y="1240900"/>
                    </a:cubicBezTo>
                    <a:cubicBezTo>
                      <a:pt x="1160075" y="1229204"/>
                      <a:pt x="1169556" y="1219724"/>
                      <a:pt x="1181252" y="1219724"/>
                    </a:cubicBezTo>
                    <a:close/>
                    <a:moveTo>
                      <a:pt x="575982" y="1181608"/>
                    </a:moveTo>
                    <a:cubicBezTo>
                      <a:pt x="587677" y="1181608"/>
                      <a:pt x="597158" y="1191088"/>
                      <a:pt x="597158" y="1202784"/>
                    </a:cubicBezTo>
                    <a:cubicBezTo>
                      <a:pt x="597158" y="1214479"/>
                      <a:pt x="587677" y="1223960"/>
                      <a:pt x="575982" y="1223960"/>
                    </a:cubicBezTo>
                    <a:cubicBezTo>
                      <a:pt x="564286" y="1223960"/>
                      <a:pt x="554805" y="1214479"/>
                      <a:pt x="554805" y="1202784"/>
                    </a:cubicBezTo>
                    <a:cubicBezTo>
                      <a:pt x="554805" y="1191088"/>
                      <a:pt x="564286" y="1181608"/>
                      <a:pt x="575982" y="1181608"/>
                    </a:cubicBezTo>
                    <a:close/>
                    <a:moveTo>
                      <a:pt x="882673" y="1143491"/>
                    </a:moveTo>
                    <a:cubicBezTo>
                      <a:pt x="894368" y="1143491"/>
                      <a:pt x="903849" y="1152972"/>
                      <a:pt x="903849" y="1164667"/>
                    </a:cubicBezTo>
                    <a:cubicBezTo>
                      <a:pt x="903849" y="1176363"/>
                      <a:pt x="894368" y="1185844"/>
                      <a:pt x="882673" y="1185844"/>
                    </a:cubicBezTo>
                    <a:cubicBezTo>
                      <a:pt x="870977" y="1185844"/>
                      <a:pt x="861497" y="1176363"/>
                      <a:pt x="861497" y="1164667"/>
                    </a:cubicBezTo>
                    <a:cubicBezTo>
                      <a:pt x="861497" y="1152972"/>
                      <a:pt x="870977" y="1143491"/>
                      <a:pt x="882673" y="1143491"/>
                    </a:cubicBezTo>
                    <a:close/>
                    <a:moveTo>
                      <a:pt x="21177" y="1041847"/>
                    </a:moveTo>
                    <a:cubicBezTo>
                      <a:pt x="32872" y="1041847"/>
                      <a:pt x="42353" y="1051328"/>
                      <a:pt x="42353" y="1063024"/>
                    </a:cubicBezTo>
                    <a:cubicBezTo>
                      <a:pt x="42353" y="1074719"/>
                      <a:pt x="32872" y="1084200"/>
                      <a:pt x="21177" y="1084200"/>
                    </a:cubicBezTo>
                    <a:cubicBezTo>
                      <a:pt x="9481" y="1084200"/>
                      <a:pt x="0" y="1074719"/>
                      <a:pt x="0" y="1063024"/>
                    </a:cubicBezTo>
                    <a:cubicBezTo>
                      <a:pt x="0" y="1051328"/>
                      <a:pt x="9481" y="1041847"/>
                      <a:pt x="21177" y="1041847"/>
                    </a:cubicBezTo>
                    <a:close/>
                    <a:moveTo>
                      <a:pt x="334221" y="914793"/>
                    </a:moveTo>
                    <a:cubicBezTo>
                      <a:pt x="345917" y="914793"/>
                      <a:pt x="355398" y="924274"/>
                      <a:pt x="355398" y="935969"/>
                    </a:cubicBezTo>
                    <a:cubicBezTo>
                      <a:pt x="355398" y="947665"/>
                      <a:pt x="345917" y="957145"/>
                      <a:pt x="334221" y="957145"/>
                    </a:cubicBezTo>
                    <a:cubicBezTo>
                      <a:pt x="322526" y="957145"/>
                      <a:pt x="313045" y="947665"/>
                      <a:pt x="313045" y="935969"/>
                    </a:cubicBezTo>
                    <a:cubicBezTo>
                      <a:pt x="313045" y="924274"/>
                      <a:pt x="322526" y="914793"/>
                      <a:pt x="334221" y="914793"/>
                    </a:cubicBezTo>
                    <a:close/>
                    <a:moveTo>
                      <a:pt x="842439" y="889382"/>
                    </a:moveTo>
                    <a:cubicBezTo>
                      <a:pt x="854135" y="889382"/>
                      <a:pt x="863616" y="898863"/>
                      <a:pt x="863616" y="910558"/>
                    </a:cubicBezTo>
                    <a:cubicBezTo>
                      <a:pt x="863616" y="922254"/>
                      <a:pt x="854135" y="931734"/>
                      <a:pt x="842439" y="931734"/>
                    </a:cubicBezTo>
                    <a:cubicBezTo>
                      <a:pt x="830744" y="931734"/>
                      <a:pt x="821263" y="922254"/>
                      <a:pt x="821263" y="910558"/>
                    </a:cubicBezTo>
                    <a:cubicBezTo>
                      <a:pt x="821263" y="898863"/>
                      <a:pt x="830744" y="889382"/>
                      <a:pt x="842439" y="889382"/>
                    </a:cubicBezTo>
                    <a:close/>
                    <a:moveTo>
                      <a:pt x="1431126" y="885147"/>
                    </a:moveTo>
                    <a:cubicBezTo>
                      <a:pt x="1442821" y="885147"/>
                      <a:pt x="1452302" y="894628"/>
                      <a:pt x="1452302" y="906323"/>
                    </a:cubicBezTo>
                    <a:cubicBezTo>
                      <a:pt x="1452302" y="918019"/>
                      <a:pt x="1442821" y="927499"/>
                      <a:pt x="1431126" y="927499"/>
                    </a:cubicBezTo>
                    <a:cubicBezTo>
                      <a:pt x="1419430" y="927499"/>
                      <a:pt x="1409950" y="918019"/>
                      <a:pt x="1409950" y="906323"/>
                    </a:cubicBezTo>
                    <a:cubicBezTo>
                      <a:pt x="1409950" y="894628"/>
                      <a:pt x="1419430" y="885147"/>
                      <a:pt x="1431126" y="885147"/>
                    </a:cubicBezTo>
                    <a:close/>
                    <a:moveTo>
                      <a:pt x="601035" y="749622"/>
                    </a:moveTo>
                    <a:cubicBezTo>
                      <a:pt x="612731" y="749622"/>
                      <a:pt x="622212" y="759102"/>
                      <a:pt x="622212" y="770798"/>
                    </a:cubicBezTo>
                    <a:cubicBezTo>
                      <a:pt x="622212" y="782493"/>
                      <a:pt x="612731" y="791974"/>
                      <a:pt x="601035" y="791974"/>
                    </a:cubicBezTo>
                    <a:cubicBezTo>
                      <a:pt x="589340" y="791974"/>
                      <a:pt x="579859" y="782493"/>
                      <a:pt x="579859" y="770798"/>
                    </a:cubicBezTo>
                    <a:cubicBezTo>
                      <a:pt x="579859" y="759102"/>
                      <a:pt x="589340" y="749622"/>
                      <a:pt x="601035" y="749622"/>
                    </a:cubicBezTo>
                    <a:close/>
                    <a:moveTo>
                      <a:pt x="143639" y="715741"/>
                    </a:moveTo>
                    <a:cubicBezTo>
                      <a:pt x="155335" y="715741"/>
                      <a:pt x="164815" y="725221"/>
                      <a:pt x="164815" y="736917"/>
                    </a:cubicBezTo>
                    <a:cubicBezTo>
                      <a:pt x="164815" y="748612"/>
                      <a:pt x="155335" y="758093"/>
                      <a:pt x="143639" y="758093"/>
                    </a:cubicBezTo>
                    <a:cubicBezTo>
                      <a:pt x="131944" y="758093"/>
                      <a:pt x="122463" y="748612"/>
                      <a:pt x="122463" y="736917"/>
                    </a:cubicBezTo>
                    <a:cubicBezTo>
                      <a:pt x="122463" y="725221"/>
                      <a:pt x="131944" y="715741"/>
                      <a:pt x="143639" y="715741"/>
                    </a:cubicBezTo>
                    <a:close/>
                    <a:moveTo>
                      <a:pt x="1475595" y="631038"/>
                    </a:moveTo>
                    <a:cubicBezTo>
                      <a:pt x="1487290" y="631038"/>
                      <a:pt x="1496771" y="640518"/>
                      <a:pt x="1496771" y="652214"/>
                    </a:cubicBezTo>
                    <a:cubicBezTo>
                      <a:pt x="1496771" y="663909"/>
                      <a:pt x="1487290" y="673390"/>
                      <a:pt x="1475595" y="673390"/>
                    </a:cubicBezTo>
                    <a:cubicBezTo>
                      <a:pt x="1463899" y="673390"/>
                      <a:pt x="1454419" y="663909"/>
                      <a:pt x="1454419" y="652214"/>
                    </a:cubicBezTo>
                    <a:cubicBezTo>
                      <a:pt x="1454419" y="640518"/>
                      <a:pt x="1463899" y="631038"/>
                      <a:pt x="1475595" y="631038"/>
                    </a:cubicBezTo>
                    <a:close/>
                    <a:moveTo>
                      <a:pt x="1253249" y="631038"/>
                    </a:moveTo>
                    <a:cubicBezTo>
                      <a:pt x="1264944" y="631038"/>
                      <a:pt x="1274425" y="640518"/>
                      <a:pt x="1274425" y="652214"/>
                    </a:cubicBezTo>
                    <a:cubicBezTo>
                      <a:pt x="1274425" y="663909"/>
                      <a:pt x="1264944" y="673390"/>
                      <a:pt x="1253249" y="673390"/>
                    </a:cubicBezTo>
                    <a:cubicBezTo>
                      <a:pt x="1241553" y="673390"/>
                      <a:pt x="1232072" y="663909"/>
                      <a:pt x="1232072" y="652214"/>
                    </a:cubicBezTo>
                    <a:cubicBezTo>
                      <a:pt x="1232072" y="640518"/>
                      <a:pt x="1241553" y="631038"/>
                      <a:pt x="1253249" y="631038"/>
                    </a:cubicBezTo>
                    <a:close/>
                    <a:moveTo>
                      <a:pt x="402341" y="614097"/>
                    </a:moveTo>
                    <a:cubicBezTo>
                      <a:pt x="414036" y="614097"/>
                      <a:pt x="423517" y="623578"/>
                      <a:pt x="423517" y="635273"/>
                    </a:cubicBezTo>
                    <a:cubicBezTo>
                      <a:pt x="423517" y="646969"/>
                      <a:pt x="414036" y="656449"/>
                      <a:pt x="402341" y="656449"/>
                    </a:cubicBezTo>
                    <a:cubicBezTo>
                      <a:pt x="390645" y="656449"/>
                      <a:pt x="381165" y="646969"/>
                      <a:pt x="381165" y="635273"/>
                    </a:cubicBezTo>
                    <a:cubicBezTo>
                      <a:pt x="381165" y="623578"/>
                      <a:pt x="390645" y="614097"/>
                      <a:pt x="402341" y="614097"/>
                    </a:cubicBezTo>
                    <a:close/>
                    <a:moveTo>
                      <a:pt x="922908" y="514571"/>
                    </a:moveTo>
                    <a:cubicBezTo>
                      <a:pt x="934603" y="514571"/>
                      <a:pt x="944084" y="524051"/>
                      <a:pt x="944084" y="535746"/>
                    </a:cubicBezTo>
                    <a:cubicBezTo>
                      <a:pt x="944084" y="547442"/>
                      <a:pt x="934603" y="556923"/>
                      <a:pt x="922908" y="556923"/>
                    </a:cubicBezTo>
                    <a:cubicBezTo>
                      <a:pt x="911212" y="556923"/>
                      <a:pt x="901732" y="547442"/>
                      <a:pt x="901732" y="535746"/>
                    </a:cubicBezTo>
                    <a:cubicBezTo>
                      <a:pt x="901732" y="524051"/>
                      <a:pt x="911212" y="514571"/>
                      <a:pt x="922908" y="514571"/>
                    </a:cubicBezTo>
                    <a:close/>
                    <a:moveTo>
                      <a:pt x="630682" y="444691"/>
                    </a:moveTo>
                    <a:cubicBezTo>
                      <a:pt x="642377" y="444691"/>
                      <a:pt x="651858" y="454172"/>
                      <a:pt x="651858" y="465867"/>
                    </a:cubicBezTo>
                    <a:cubicBezTo>
                      <a:pt x="651858" y="477563"/>
                      <a:pt x="642377" y="487043"/>
                      <a:pt x="630682" y="487043"/>
                    </a:cubicBezTo>
                    <a:cubicBezTo>
                      <a:pt x="618986" y="487043"/>
                      <a:pt x="609505" y="477563"/>
                      <a:pt x="609505" y="465867"/>
                    </a:cubicBezTo>
                    <a:cubicBezTo>
                      <a:pt x="609505" y="454172"/>
                      <a:pt x="618986" y="444691"/>
                      <a:pt x="630682" y="444691"/>
                    </a:cubicBezTo>
                    <a:close/>
                    <a:moveTo>
                      <a:pt x="279164" y="393869"/>
                    </a:moveTo>
                    <a:cubicBezTo>
                      <a:pt x="290859" y="393869"/>
                      <a:pt x="300340" y="403350"/>
                      <a:pt x="300340" y="415045"/>
                    </a:cubicBezTo>
                    <a:cubicBezTo>
                      <a:pt x="300340" y="426741"/>
                      <a:pt x="290859" y="436222"/>
                      <a:pt x="279164" y="436222"/>
                    </a:cubicBezTo>
                    <a:cubicBezTo>
                      <a:pt x="267469" y="436222"/>
                      <a:pt x="257988" y="426741"/>
                      <a:pt x="257988" y="415045"/>
                    </a:cubicBezTo>
                    <a:cubicBezTo>
                      <a:pt x="257988" y="403350"/>
                      <a:pt x="267469" y="393869"/>
                      <a:pt x="279164" y="393869"/>
                    </a:cubicBezTo>
                    <a:close/>
                    <a:moveTo>
                      <a:pt x="1162194" y="366340"/>
                    </a:moveTo>
                    <a:cubicBezTo>
                      <a:pt x="1173889" y="366340"/>
                      <a:pt x="1183370" y="375821"/>
                      <a:pt x="1183370" y="387517"/>
                    </a:cubicBezTo>
                    <a:cubicBezTo>
                      <a:pt x="1183370" y="399212"/>
                      <a:pt x="1173889" y="408693"/>
                      <a:pt x="1162194" y="408693"/>
                    </a:cubicBezTo>
                    <a:cubicBezTo>
                      <a:pt x="1150498" y="408693"/>
                      <a:pt x="1141018" y="399212"/>
                      <a:pt x="1141018" y="387517"/>
                    </a:cubicBezTo>
                    <a:cubicBezTo>
                      <a:pt x="1141018" y="375821"/>
                      <a:pt x="1150498" y="366340"/>
                      <a:pt x="1162194" y="366340"/>
                    </a:cubicBezTo>
                    <a:close/>
                    <a:moveTo>
                      <a:pt x="838204" y="228698"/>
                    </a:moveTo>
                    <a:cubicBezTo>
                      <a:pt x="849899" y="228698"/>
                      <a:pt x="859380" y="238179"/>
                      <a:pt x="859380" y="249874"/>
                    </a:cubicBezTo>
                    <a:cubicBezTo>
                      <a:pt x="859380" y="261570"/>
                      <a:pt x="849899" y="271051"/>
                      <a:pt x="838204" y="271051"/>
                    </a:cubicBezTo>
                    <a:cubicBezTo>
                      <a:pt x="826508" y="271051"/>
                      <a:pt x="817028" y="261570"/>
                      <a:pt x="817028" y="249874"/>
                    </a:cubicBezTo>
                    <a:cubicBezTo>
                      <a:pt x="817028" y="238179"/>
                      <a:pt x="826508" y="228698"/>
                      <a:pt x="838204" y="228698"/>
                    </a:cubicBezTo>
                    <a:close/>
                    <a:moveTo>
                      <a:pt x="596800" y="88938"/>
                    </a:moveTo>
                    <a:cubicBezTo>
                      <a:pt x="608495" y="88938"/>
                      <a:pt x="617976" y="98419"/>
                      <a:pt x="617976" y="110114"/>
                    </a:cubicBezTo>
                    <a:cubicBezTo>
                      <a:pt x="617976" y="121810"/>
                      <a:pt x="608495" y="131290"/>
                      <a:pt x="596800" y="131290"/>
                    </a:cubicBezTo>
                    <a:cubicBezTo>
                      <a:pt x="585105" y="131290"/>
                      <a:pt x="575624" y="121810"/>
                      <a:pt x="575624" y="110114"/>
                    </a:cubicBezTo>
                    <a:cubicBezTo>
                      <a:pt x="575624" y="98419"/>
                      <a:pt x="585105" y="88938"/>
                      <a:pt x="596800" y="88938"/>
                    </a:cubicBezTo>
                    <a:close/>
                    <a:moveTo>
                      <a:pt x="1033021" y="0"/>
                    </a:moveTo>
                    <a:cubicBezTo>
                      <a:pt x="1044716" y="0"/>
                      <a:pt x="1054197" y="9481"/>
                      <a:pt x="1054197" y="21176"/>
                    </a:cubicBezTo>
                    <a:cubicBezTo>
                      <a:pt x="1054197" y="32872"/>
                      <a:pt x="1044716" y="42353"/>
                      <a:pt x="1033021" y="42353"/>
                    </a:cubicBezTo>
                    <a:cubicBezTo>
                      <a:pt x="1021325" y="42353"/>
                      <a:pt x="1011845" y="32872"/>
                      <a:pt x="1011845" y="21176"/>
                    </a:cubicBezTo>
                    <a:cubicBezTo>
                      <a:pt x="1011845" y="9481"/>
                      <a:pt x="1021325" y="0"/>
                      <a:pt x="1033021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5908BBB4-DFA4-4392-96EB-F4515722C248}"/>
                </a:ext>
              </a:extLst>
            </p:cNvPr>
            <p:cNvGrpSpPr/>
            <p:nvPr/>
          </p:nvGrpSpPr>
          <p:grpSpPr>
            <a:xfrm rot="810979">
              <a:off x="4951561" y="2658373"/>
              <a:ext cx="1743076" cy="2100264"/>
              <a:chOff x="914400" y="2667000"/>
              <a:chExt cx="1743076" cy="2100264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F3E379B5-2622-41C2-8F44-94BC1184E529}"/>
                  </a:ext>
                </a:extLst>
              </p:cNvPr>
              <p:cNvGrpSpPr/>
              <p:nvPr/>
            </p:nvGrpSpPr>
            <p:grpSpPr>
              <a:xfrm>
                <a:off x="914400" y="2667000"/>
                <a:ext cx="1743076" cy="2100264"/>
                <a:chOff x="1724025" y="2667000"/>
                <a:chExt cx="1743076" cy="2100264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B05C439-BD65-462A-8775-19391321B2B1}"/>
                    </a:ext>
                  </a:extLst>
                </p:cNvPr>
                <p:cNvSpPr/>
                <p:nvPr/>
              </p:nvSpPr>
              <p:spPr>
                <a:xfrm rot="900000">
                  <a:off x="2552699" y="2667000"/>
                  <a:ext cx="157903" cy="357188"/>
                </a:xfrm>
                <a:custGeom>
                  <a:avLst/>
                  <a:gdLst>
                    <a:gd name="connsiteX0" fmla="*/ 52388 w 552453"/>
                    <a:gd name="connsiteY0" fmla="*/ 0 h 1249692"/>
                    <a:gd name="connsiteX1" fmla="*/ 323851 w 552453"/>
                    <a:gd name="connsiteY1" fmla="*/ 0 h 1249692"/>
                    <a:gd name="connsiteX2" fmla="*/ 376239 w 552453"/>
                    <a:gd name="connsiteY2" fmla="*/ 52388 h 1249692"/>
                    <a:gd name="connsiteX3" fmla="*/ 323851 w 552453"/>
                    <a:gd name="connsiteY3" fmla="*/ 104776 h 1249692"/>
                    <a:gd name="connsiteX4" fmla="*/ 322107 w 552453"/>
                    <a:gd name="connsiteY4" fmla="*/ 104776 h 1249692"/>
                    <a:gd name="connsiteX5" fmla="*/ 307145 w 552453"/>
                    <a:gd name="connsiteY5" fmla="*/ 339568 h 1249692"/>
                    <a:gd name="connsiteX6" fmla="*/ 552453 w 552453"/>
                    <a:gd name="connsiteY6" fmla="*/ 1249692 h 1249692"/>
                    <a:gd name="connsiteX7" fmla="*/ 20379 w 552453"/>
                    <a:gd name="connsiteY7" fmla="*/ 339568 h 1249692"/>
                    <a:gd name="connsiteX8" fmla="*/ 48293 w 552453"/>
                    <a:gd name="connsiteY8" fmla="*/ 103080 h 1249692"/>
                    <a:gd name="connsiteX9" fmla="*/ 15344 w 552453"/>
                    <a:gd name="connsiteY9" fmla="*/ 89432 h 1249692"/>
                    <a:gd name="connsiteX10" fmla="*/ 0 w 552453"/>
                    <a:gd name="connsiteY10" fmla="*/ 52388 h 1249692"/>
                    <a:gd name="connsiteX11" fmla="*/ 52388 w 552453"/>
                    <a:gd name="connsiteY11" fmla="*/ 0 h 1249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3" h="1249692">
                      <a:moveTo>
                        <a:pt x="52388" y="0"/>
                      </a:moveTo>
                      <a:lnTo>
                        <a:pt x="323851" y="0"/>
                      </a:lnTo>
                      <a:cubicBezTo>
                        <a:pt x="352784" y="0"/>
                        <a:pt x="376239" y="23455"/>
                        <a:pt x="376239" y="52388"/>
                      </a:cubicBezTo>
                      <a:cubicBezTo>
                        <a:pt x="376239" y="81321"/>
                        <a:pt x="352784" y="104776"/>
                        <a:pt x="323851" y="104776"/>
                      </a:cubicBezTo>
                      <a:lnTo>
                        <a:pt x="322107" y="104776"/>
                      </a:lnTo>
                      <a:lnTo>
                        <a:pt x="307145" y="339568"/>
                      </a:lnTo>
                      <a:cubicBezTo>
                        <a:pt x="307145" y="689717"/>
                        <a:pt x="396787" y="1022302"/>
                        <a:pt x="552453" y="1249692"/>
                      </a:cubicBezTo>
                      <a:cubicBezTo>
                        <a:pt x="258596" y="1249692"/>
                        <a:pt x="20379" y="842216"/>
                        <a:pt x="20379" y="339568"/>
                      </a:cubicBezTo>
                      <a:lnTo>
                        <a:pt x="48293" y="103080"/>
                      </a:lnTo>
                      <a:lnTo>
                        <a:pt x="15344" y="89432"/>
                      </a:lnTo>
                      <a:cubicBezTo>
                        <a:pt x="5864" y="79952"/>
                        <a:pt x="0" y="66855"/>
                        <a:pt x="0" y="52388"/>
                      </a:cubicBezTo>
                      <a:cubicBezTo>
                        <a:pt x="0" y="23455"/>
                        <a:pt x="23455" y="0"/>
                        <a:pt x="5238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CD4B6E2-3385-4F77-8B5B-72EF6AF52BF7}"/>
                    </a:ext>
                  </a:extLst>
                </p:cNvPr>
                <p:cNvSpPr/>
                <p:nvPr/>
              </p:nvSpPr>
              <p:spPr>
                <a:xfrm>
                  <a:off x="1724025" y="2882620"/>
                  <a:ext cx="1743076" cy="1884644"/>
                </a:xfrm>
                <a:custGeom>
                  <a:avLst/>
                  <a:gdLst>
                    <a:gd name="connsiteX0" fmla="*/ 752474 w 1743076"/>
                    <a:gd name="connsiteY0" fmla="*/ 0 h 1927377"/>
                    <a:gd name="connsiteX1" fmla="*/ 801472 w 1743076"/>
                    <a:gd name="connsiteY1" fmla="*/ 15280 h 1927377"/>
                    <a:gd name="connsiteX2" fmla="*/ 871538 w 1743076"/>
                    <a:gd name="connsiteY2" fmla="*/ 22375 h 1927377"/>
                    <a:gd name="connsiteX3" fmla="*/ 941604 w 1743076"/>
                    <a:gd name="connsiteY3" fmla="*/ 15280 h 1927377"/>
                    <a:gd name="connsiteX4" fmla="*/ 990601 w 1743076"/>
                    <a:gd name="connsiteY4" fmla="*/ 1 h 1927377"/>
                    <a:gd name="connsiteX5" fmla="*/ 1071225 w 1743076"/>
                    <a:gd name="connsiteY5" fmla="*/ 25171 h 1927377"/>
                    <a:gd name="connsiteX6" fmla="*/ 1490279 w 1743076"/>
                    <a:gd name="connsiteY6" fmla="*/ 539841 h 1927377"/>
                    <a:gd name="connsiteX7" fmla="*/ 1492812 w 1743076"/>
                    <a:gd name="connsiteY7" fmla="*/ 550894 h 1927377"/>
                    <a:gd name="connsiteX8" fmla="*/ 1594231 w 1743076"/>
                    <a:gd name="connsiteY8" fmla="*/ 665083 h 1927377"/>
                    <a:gd name="connsiteX9" fmla="*/ 1743076 w 1743076"/>
                    <a:gd name="connsiteY9" fmla="*/ 1117752 h 1927377"/>
                    <a:gd name="connsiteX10" fmla="*/ 871538 w 1743076"/>
                    <a:gd name="connsiteY10" fmla="*/ 1927377 h 1927377"/>
                    <a:gd name="connsiteX11" fmla="*/ 0 w 1743076"/>
                    <a:gd name="connsiteY11" fmla="*/ 1117752 h 1927377"/>
                    <a:gd name="connsiteX12" fmla="*/ 148845 w 1743076"/>
                    <a:gd name="connsiteY12" fmla="*/ 665083 h 1927377"/>
                    <a:gd name="connsiteX13" fmla="*/ 250261 w 1743076"/>
                    <a:gd name="connsiteY13" fmla="*/ 550897 h 1927377"/>
                    <a:gd name="connsiteX14" fmla="*/ 252795 w 1743076"/>
                    <a:gd name="connsiteY14" fmla="*/ 539841 h 1927377"/>
                    <a:gd name="connsiteX15" fmla="*/ 671850 w 1743076"/>
                    <a:gd name="connsiteY15" fmla="*/ 25171 h 1927377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38186 w 1743076"/>
                    <a:gd name="connsiteY0" fmla="*/ 7142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38186 w 1743076"/>
                    <a:gd name="connsiteY16" fmla="*/ 7142 h 1927376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81063 w 1743076"/>
                    <a:gd name="connsiteY2" fmla="*/ 31909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41361 w 1743076"/>
                    <a:gd name="connsiteY0" fmla="*/ 4659 h 1918543"/>
                    <a:gd name="connsiteX1" fmla="*/ 801472 w 1743076"/>
                    <a:gd name="connsiteY1" fmla="*/ 6446 h 1918543"/>
                    <a:gd name="connsiteX2" fmla="*/ 881063 w 1743076"/>
                    <a:gd name="connsiteY2" fmla="*/ 30210 h 1918543"/>
                    <a:gd name="connsiteX3" fmla="*/ 941604 w 1743076"/>
                    <a:gd name="connsiteY3" fmla="*/ 6446 h 1918543"/>
                    <a:gd name="connsiteX4" fmla="*/ 1004889 w 1743076"/>
                    <a:gd name="connsiteY4" fmla="*/ 692 h 1918543"/>
                    <a:gd name="connsiteX5" fmla="*/ 1071225 w 1743076"/>
                    <a:gd name="connsiteY5" fmla="*/ 16337 h 1918543"/>
                    <a:gd name="connsiteX6" fmla="*/ 1490279 w 1743076"/>
                    <a:gd name="connsiteY6" fmla="*/ 531007 h 1918543"/>
                    <a:gd name="connsiteX7" fmla="*/ 1492812 w 1743076"/>
                    <a:gd name="connsiteY7" fmla="*/ 542060 h 1918543"/>
                    <a:gd name="connsiteX8" fmla="*/ 1594231 w 1743076"/>
                    <a:gd name="connsiteY8" fmla="*/ 656249 h 1918543"/>
                    <a:gd name="connsiteX9" fmla="*/ 1743076 w 1743076"/>
                    <a:gd name="connsiteY9" fmla="*/ 1108918 h 1918543"/>
                    <a:gd name="connsiteX10" fmla="*/ 871538 w 1743076"/>
                    <a:gd name="connsiteY10" fmla="*/ 1918543 h 1918543"/>
                    <a:gd name="connsiteX11" fmla="*/ 0 w 1743076"/>
                    <a:gd name="connsiteY11" fmla="*/ 1108918 h 1918543"/>
                    <a:gd name="connsiteX12" fmla="*/ 148845 w 1743076"/>
                    <a:gd name="connsiteY12" fmla="*/ 656249 h 1918543"/>
                    <a:gd name="connsiteX13" fmla="*/ 250261 w 1743076"/>
                    <a:gd name="connsiteY13" fmla="*/ 542063 h 1918543"/>
                    <a:gd name="connsiteX14" fmla="*/ 252795 w 1743076"/>
                    <a:gd name="connsiteY14" fmla="*/ 531007 h 1918543"/>
                    <a:gd name="connsiteX15" fmla="*/ 671850 w 1743076"/>
                    <a:gd name="connsiteY15" fmla="*/ 16337 h 1918543"/>
                    <a:gd name="connsiteX16" fmla="*/ 741361 w 1743076"/>
                    <a:gd name="connsiteY16" fmla="*/ 4659 h 1918543"/>
                    <a:gd name="connsiteX0" fmla="*/ 741361 w 1743076"/>
                    <a:gd name="connsiteY0" fmla="*/ 3967 h 1917851"/>
                    <a:gd name="connsiteX1" fmla="*/ 801472 w 1743076"/>
                    <a:gd name="connsiteY1" fmla="*/ 5754 h 1917851"/>
                    <a:gd name="connsiteX2" fmla="*/ 881063 w 1743076"/>
                    <a:gd name="connsiteY2" fmla="*/ 29518 h 1917851"/>
                    <a:gd name="connsiteX3" fmla="*/ 1004889 w 1743076"/>
                    <a:gd name="connsiteY3" fmla="*/ 0 h 1917851"/>
                    <a:gd name="connsiteX4" fmla="*/ 1071225 w 1743076"/>
                    <a:gd name="connsiteY4" fmla="*/ 15645 h 1917851"/>
                    <a:gd name="connsiteX5" fmla="*/ 1490279 w 1743076"/>
                    <a:gd name="connsiteY5" fmla="*/ 530315 h 1917851"/>
                    <a:gd name="connsiteX6" fmla="*/ 1492812 w 1743076"/>
                    <a:gd name="connsiteY6" fmla="*/ 541368 h 1917851"/>
                    <a:gd name="connsiteX7" fmla="*/ 1594231 w 1743076"/>
                    <a:gd name="connsiteY7" fmla="*/ 655557 h 1917851"/>
                    <a:gd name="connsiteX8" fmla="*/ 1743076 w 1743076"/>
                    <a:gd name="connsiteY8" fmla="*/ 1108226 h 1917851"/>
                    <a:gd name="connsiteX9" fmla="*/ 871538 w 1743076"/>
                    <a:gd name="connsiteY9" fmla="*/ 1917851 h 1917851"/>
                    <a:gd name="connsiteX10" fmla="*/ 0 w 1743076"/>
                    <a:gd name="connsiteY10" fmla="*/ 1108226 h 1917851"/>
                    <a:gd name="connsiteX11" fmla="*/ 148845 w 1743076"/>
                    <a:gd name="connsiteY11" fmla="*/ 655557 h 1917851"/>
                    <a:gd name="connsiteX12" fmla="*/ 250261 w 1743076"/>
                    <a:gd name="connsiteY12" fmla="*/ 541371 h 1917851"/>
                    <a:gd name="connsiteX13" fmla="*/ 252795 w 1743076"/>
                    <a:gd name="connsiteY13" fmla="*/ 530315 h 1917851"/>
                    <a:gd name="connsiteX14" fmla="*/ 671850 w 1743076"/>
                    <a:gd name="connsiteY14" fmla="*/ 15645 h 1917851"/>
                    <a:gd name="connsiteX15" fmla="*/ 741361 w 1743076"/>
                    <a:gd name="connsiteY15" fmla="*/ 3967 h 1917851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1004889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995364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4 h 1917868"/>
                    <a:gd name="connsiteX1" fmla="*/ 801472 w 1743076"/>
                    <a:gd name="connsiteY1" fmla="*/ 5771 h 1917868"/>
                    <a:gd name="connsiteX2" fmla="*/ 881063 w 1743076"/>
                    <a:gd name="connsiteY2" fmla="*/ 29535 h 1917868"/>
                    <a:gd name="connsiteX3" fmla="*/ 995364 w 1743076"/>
                    <a:gd name="connsiteY3" fmla="*/ 17 h 1917868"/>
                    <a:gd name="connsiteX4" fmla="*/ 1071225 w 1743076"/>
                    <a:gd name="connsiteY4" fmla="*/ 15662 h 1917868"/>
                    <a:gd name="connsiteX5" fmla="*/ 1490279 w 1743076"/>
                    <a:gd name="connsiteY5" fmla="*/ 530332 h 1917868"/>
                    <a:gd name="connsiteX6" fmla="*/ 1492812 w 1743076"/>
                    <a:gd name="connsiteY6" fmla="*/ 541385 h 1917868"/>
                    <a:gd name="connsiteX7" fmla="*/ 1594231 w 1743076"/>
                    <a:gd name="connsiteY7" fmla="*/ 655574 h 1917868"/>
                    <a:gd name="connsiteX8" fmla="*/ 1743076 w 1743076"/>
                    <a:gd name="connsiteY8" fmla="*/ 1108243 h 1917868"/>
                    <a:gd name="connsiteX9" fmla="*/ 871538 w 1743076"/>
                    <a:gd name="connsiteY9" fmla="*/ 1917868 h 1917868"/>
                    <a:gd name="connsiteX10" fmla="*/ 0 w 1743076"/>
                    <a:gd name="connsiteY10" fmla="*/ 1108243 h 1917868"/>
                    <a:gd name="connsiteX11" fmla="*/ 148845 w 1743076"/>
                    <a:gd name="connsiteY11" fmla="*/ 655574 h 1917868"/>
                    <a:gd name="connsiteX12" fmla="*/ 250261 w 1743076"/>
                    <a:gd name="connsiteY12" fmla="*/ 541388 h 1917868"/>
                    <a:gd name="connsiteX13" fmla="*/ 252795 w 1743076"/>
                    <a:gd name="connsiteY13" fmla="*/ 530332 h 1917868"/>
                    <a:gd name="connsiteX14" fmla="*/ 671850 w 1743076"/>
                    <a:gd name="connsiteY14" fmla="*/ 15662 h 1917868"/>
                    <a:gd name="connsiteX15" fmla="*/ 741361 w 1743076"/>
                    <a:gd name="connsiteY15" fmla="*/ 3984 h 1917868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60411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60411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81076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3 h 1917868"/>
                    <a:gd name="connsiteX1" fmla="*/ 881063 w 1743076"/>
                    <a:gd name="connsiteY1" fmla="*/ 29535 h 1917868"/>
                    <a:gd name="connsiteX2" fmla="*/ 981076 w 1743076"/>
                    <a:gd name="connsiteY2" fmla="*/ 17 h 1917868"/>
                    <a:gd name="connsiteX3" fmla="*/ 1071225 w 1743076"/>
                    <a:gd name="connsiteY3" fmla="*/ 15662 h 1917868"/>
                    <a:gd name="connsiteX4" fmla="*/ 1490279 w 1743076"/>
                    <a:gd name="connsiteY4" fmla="*/ 530332 h 1917868"/>
                    <a:gd name="connsiteX5" fmla="*/ 1492812 w 1743076"/>
                    <a:gd name="connsiteY5" fmla="*/ 541385 h 1917868"/>
                    <a:gd name="connsiteX6" fmla="*/ 1594231 w 1743076"/>
                    <a:gd name="connsiteY6" fmla="*/ 655574 h 1917868"/>
                    <a:gd name="connsiteX7" fmla="*/ 1743076 w 1743076"/>
                    <a:gd name="connsiteY7" fmla="*/ 1108243 h 1917868"/>
                    <a:gd name="connsiteX8" fmla="*/ 871538 w 1743076"/>
                    <a:gd name="connsiteY8" fmla="*/ 1917868 h 1917868"/>
                    <a:gd name="connsiteX9" fmla="*/ 0 w 1743076"/>
                    <a:gd name="connsiteY9" fmla="*/ 1108243 h 1917868"/>
                    <a:gd name="connsiteX10" fmla="*/ 148845 w 1743076"/>
                    <a:gd name="connsiteY10" fmla="*/ 655574 h 1917868"/>
                    <a:gd name="connsiteX11" fmla="*/ 250261 w 1743076"/>
                    <a:gd name="connsiteY11" fmla="*/ 541388 h 1917868"/>
                    <a:gd name="connsiteX12" fmla="*/ 252795 w 1743076"/>
                    <a:gd name="connsiteY12" fmla="*/ 530332 h 1917868"/>
                    <a:gd name="connsiteX13" fmla="*/ 671850 w 1743076"/>
                    <a:gd name="connsiteY13" fmla="*/ 15662 h 1917868"/>
                    <a:gd name="connsiteX14" fmla="*/ 774699 w 1743076"/>
                    <a:gd name="connsiteY14" fmla="*/ 1603 h 1917868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0261 w 1743076"/>
                    <a:gd name="connsiteY11" fmla="*/ 541503 h 1917983"/>
                    <a:gd name="connsiteX12" fmla="*/ 252795 w 1743076"/>
                    <a:gd name="connsiteY12" fmla="*/ 530447 h 1917983"/>
                    <a:gd name="connsiteX13" fmla="*/ 671850 w 1743076"/>
                    <a:gd name="connsiteY13" fmla="*/ 15777 h 1917983"/>
                    <a:gd name="connsiteX14" fmla="*/ 774699 w 1743076"/>
                    <a:gd name="connsiteY14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2795 w 1743076"/>
                    <a:gd name="connsiteY11" fmla="*/ 530447 h 1917983"/>
                    <a:gd name="connsiteX12" fmla="*/ 671850 w 1743076"/>
                    <a:gd name="connsiteY12" fmla="*/ 15777 h 1917983"/>
                    <a:gd name="connsiteX13" fmla="*/ 774699 w 1743076"/>
                    <a:gd name="connsiteY13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594231 w 1743076"/>
                    <a:gd name="connsiteY5" fmla="*/ 655689 h 1917983"/>
                    <a:gd name="connsiteX6" fmla="*/ 1743076 w 1743076"/>
                    <a:gd name="connsiteY6" fmla="*/ 1108358 h 1917983"/>
                    <a:gd name="connsiteX7" fmla="*/ 871538 w 1743076"/>
                    <a:gd name="connsiteY7" fmla="*/ 1917983 h 1917983"/>
                    <a:gd name="connsiteX8" fmla="*/ 0 w 1743076"/>
                    <a:gd name="connsiteY8" fmla="*/ 1108358 h 1917983"/>
                    <a:gd name="connsiteX9" fmla="*/ 148845 w 1743076"/>
                    <a:gd name="connsiteY9" fmla="*/ 655689 h 1917983"/>
                    <a:gd name="connsiteX10" fmla="*/ 252795 w 1743076"/>
                    <a:gd name="connsiteY10" fmla="*/ 530447 h 1917983"/>
                    <a:gd name="connsiteX11" fmla="*/ 671850 w 1743076"/>
                    <a:gd name="connsiteY11" fmla="*/ 15777 h 1917983"/>
                    <a:gd name="connsiteX12" fmla="*/ 774699 w 1743076"/>
                    <a:gd name="connsiteY12" fmla="*/ 1718 h 1917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3076" h="1917983">
                      <a:moveTo>
                        <a:pt x="774699" y="1718"/>
                      </a:moveTo>
                      <a:cubicBezTo>
                        <a:pt x="809965" y="3236"/>
                        <a:pt x="834761" y="22770"/>
                        <a:pt x="883445" y="24887"/>
                      </a:cubicBezTo>
                      <a:cubicBezTo>
                        <a:pt x="932129" y="27004"/>
                        <a:pt x="949780" y="1650"/>
                        <a:pt x="981076" y="132"/>
                      </a:cubicBezTo>
                      <a:cubicBezTo>
                        <a:pt x="1012372" y="-1386"/>
                        <a:pt x="1049113" y="10562"/>
                        <a:pt x="1071225" y="15777"/>
                      </a:cubicBezTo>
                      <a:cubicBezTo>
                        <a:pt x="1260468" y="95510"/>
                        <a:pt x="1413823" y="285585"/>
                        <a:pt x="1490279" y="530447"/>
                      </a:cubicBezTo>
                      <a:lnTo>
                        <a:pt x="1594231" y="655689"/>
                      </a:lnTo>
                      <a:cubicBezTo>
                        <a:pt x="1688204" y="784906"/>
                        <a:pt x="1743076" y="940679"/>
                        <a:pt x="1743076" y="1108358"/>
                      </a:cubicBezTo>
                      <a:cubicBezTo>
                        <a:pt x="1743076" y="1555502"/>
                        <a:pt x="1352875" y="1917983"/>
                        <a:pt x="871538" y="1917983"/>
                      </a:cubicBezTo>
                      <a:cubicBezTo>
                        <a:pt x="390201" y="1917983"/>
                        <a:pt x="0" y="1555502"/>
                        <a:pt x="0" y="1108358"/>
                      </a:cubicBezTo>
                      <a:cubicBezTo>
                        <a:pt x="0" y="940679"/>
                        <a:pt x="54872" y="784906"/>
                        <a:pt x="148845" y="655689"/>
                      </a:cubicBezTo>
                      <a:lnTo>
                        <a:pt x="252795" y="530447"/>
                      </a:lnTo>
                      <a:cubicBezTo>
                        <a:pt x="329251" y="285585"/>
                        <a:pt x="482607" y="95510"/>
                        <a:pt x="671850" y="15777"/>
                      </a:cubicBezTo>
                      <a:cubicBezTo>
                        <a:pt x="698725" y="7387"/>
                        <a:pt x="739433" y="200"/>
                        <a:pt x="774699" y="17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CC33"/>
                    </a:gs>
                    <a:gs pos="30000">
                      <a:srgbClr val="FFFF00"/>
                    </a:gs>
                  </a:gsLst>
                  <a:lin ang="27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177DF2E-9AD6-46A7-9AED-DDC0F804D776}"/>
                  </a:ext>
                </a:extLst>
              </p:cNvPr>
              <p:cNvSpPr/>
              <p:nvPr/>
            </p:nvSpPr>
            <p:spPr>
              <a:xfrm>
                <a:off x="1396951" y="3802179"/>
                <a:ext cx="1260525" cy="965085"/>
              </a:xfrm>
              <a:custGeom>
                <a:avLst/>
                <a:gdLst>
                  <a:gd name="connsiteX0" fmla="*/ 1238269 w 1260525"/>
                  <a:gd name="connsiteY0" fmla="*/ 0 h 965085"/>
                  <a:gd name="connsiteX1" fmla="*/ 1250483 w 1260525"/>
                  <a:gd name="connsiteY1" fmla="*/ 48378 h 965085"/>
                  <a:gd name="connsiteX2" fmla="*/ 1260525 w 1260525"/>
                  <a:gd name="connsiteY2" fmla="*/ 169533 h 965085"/>
                  <a:gd name="connsiteX3" fmla="*/ 388987 w 1260525"/>
                  <a:gd name="connsiteY3" fmla="*/ 965085 h 965085"/>
                  <a:gd name="connsiteX4" fmla="*/ 49745 w 1260525"/>
                  <a:gd name="connsiteY4" fmla="*/ 902567 h 965085"/>
                  <a:gd name="connsiteX5" fmla="*/ 0 w 1260525"/>
                  <a:gd name="connsiteY5" fmla="*/ 877920 h 965085"/>
                  <a:gd name="connsiteX6" fmla="*/ 6304 w 1260525"/>
                  <a:gd name="connsiteY6" fmla="*/ 878798 h 965085"/>
                  <a:gd name="connsiteX7" fmla="*/ 121762 w 1260525"/>
                  <a:gd name="connsiteY7" fmla="*/ 884120 h 965085"/>
                  <a:gd name="connsiteX8" fmla="*/ 1228057 w 1260525"/>
                  <a:gd name="connsiteY8" fmla="*/ 61076 h 9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0525" h="965085">
                    <a:moveTo>
                      <a:pt x="1238269" y="0"/>
                    </a:moveTo>
                    <a:lnTo>
                      <a:pt x="1250483" y="48378"/>
                    </a:lnTo>
                    <a:cubicBezTo>
                      <a:pt x="1257096" y="87882"/>
                      <a:pt x="1260525" y="128342"/>
                      <a:pt x="1260525" y="169533"/>
                    </a:cubicBezTo>
                    <a:cubicBezTo>
                      <a:pt x="1260525" y="608905"/>
                      <a:pt x="870324" y="965085"/>
                      <a:pt x="388987" y="965085"/>
                    </a:cubicBezTo>
                    <a:cubicBezTo>
                      <a:pt x="268653" y="965085"/>
                      <a:pt x="154015" y="942824"/>
                      <a:pt x="49745" y="902567"/>
                    </a:cubicBezTo>
                    <a:lnTo>
                      <a:pt x="0" y="877920"/>
                    </a:lnTo>
                    <a:lnTo>
                      <a:pt x="6304" y="878798"/>
                    </a:lnTo>
                    <a:cubicBezTo>
                      <a:pt x="44265" y="882318"/>
                      <a:pt x="82783" y="884120"/>
                      <a:pt x="121762" y="884120"/>
                    </a:cubicBezTo>
                    <a:cubicBezTo>
                      <a:pt x="667465" y="884120"/>
                      <a:pt x="1122760" y="530787"/>
                      <a:pt x="1228057" y="6107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01F37DC-F662-40C3-8B3F-451A25BC438E}"/>
                  </a:ext>
                </a:extLst>
              </p:cNvPr>
              <p:cNvSpPr/>
              <p:nvPr/>
            </p:nvSpPr>
            <p:spPr>
              <a:xfrm>
                <a:off x="2070716" y="3055821"/>
                <a:ext cx="205494" cy="268948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970E4E5-4E00-4FE0-9B56-F9D53ECCD9E4}"/>
                  </a:ext>
                </a:extLst>
              </p:cNvPr>
              <p:cNvSpPr/>
              <p:nvPr/>
            </p:nvSpPr>
            <p:spPr>
              <a:xfrm>
                <a:off x="1037552" y="2988177"/>
                <a:ext cx="1496771" cy="1689827"/>
              </a:xfrm>
              <a:custGeom>
                <a:avLst/>
                <a:gdLst>
                  <a:gd name="connsiteX0" fmla="*/ 740796 w 1496771"/>
                  <a:gd name="connsiteY0" fmla="*/ 1647474 h 1689827"/>
                  <a:gd name="connsiteX1" fmla="*/ 761972 w 1496771"/>
                  <a:gd name="connsiteY1" fmla="*/ 1668650 h 1689827"/>
                  <a:gd name="connsiteX2" fmla="*/ 740796 w 1496771"/>
                  <a:gd name="connsiteY2" fmla="*/ 1689827 h 1689827"/>
                  <a:gd name="connsiteX3" fmla="*/ 719620 w 1496771"/>
                  <a:gd name="connsiteY3" fmla="*/ 1668650 h 1689827"/>
                  <a:gd name="connsiteX4" fmla="*/ 740796 w 1496771"/>
                  <a:gd name="connsiteY4" fmla="*/ 1647474 h 1689827"/>
                  <a:gd name="connsiteX5" fmla="*/ 1206663 w 1496771"/>
                  <a:gd name="connsiteY5" fmla="*/ 1643239 h 1689827"/>
                  <a:gd name="connsiteX6" fmla="*/ 1213974 w 1496771"/>
                  <a:gd name="connsiteY6" fmla="*/ 1646267 h 1689827"/>
                  <a:gd name="connsiteX7" fmla="*/ 1187590 w 1496771"/>
                  <a:gd name="connsiteY7" fmla="*/ 1659339 h 1689827"/>
                  <a:gd name="connsiteX8" fmla="*/ 1191689 w 1496771"/>
                  <a:gd name="connsiteY8" fmla="*/ 1649441 h 1689827"/>
                  <a:gd name="connsiteX9" fmla="*/ 1206663 w 1496771"/>
                  <a:gd name="connsiteY9" fmla="*/ 1643239 h 1689827"/>
                  <a:gd name="connsiteX10" fmla="*/ 165172 w 1496771"/>
                  <a:gd name="connsiteY10" fmla="*/ 1528890 h 1689827"/>
                  <a:gd name="connsiteX11" fmla="*/ 186348 w 1496771"/>
                  <a:gd name="connsiteY11" fmla="*/ 1550066 h 1689827"/>
                  <a:gd name="connsiteX12" fmla="*/ 165172 w 1496771"/>
                  <a:gd name="connsiteY12" fmla="*/ 1571243 h 1689827"/>
                  <a:gd name="connsiteX13" fmla="*/ 143996 w 1496771"/>
                  <a:gd name="connsiteY13" fmla="*/ 1550066 h 1689827"/>
                  <a:gd name="connsiteX14" fmla="*/ 165172 w 1496771"/>
                  <a:gd name="connsiteY14" fmla="*/ 1528890 h 1689827"/>
                  <a:gd name="connsiteX15" fmla="*/ 499392 w 1496771"/>
                  <a:gd name="connsiteY15" fmla="*/ 1507714 h 1689827"/>
                  <a:gd name="connsiteX16" fmla="*/ 520568 w 1496771"/>
                  <a:gd name="connsiteY16" fmla="*/ 1528890 h 1689827"/>
                  <a:gd name="connsiteX17" fmla="*/ 499392 w 1496771"/>
                  <a:gd name="connsiteY17" fmla="*/ 1550066 h 1689827"/>
                  <a:gd name="connsiteX18" fmla="*/ 478216 w 1496771"/>
                  <a:gd name="connsiteY18" fmla="*/ 1528890 h 1689827"/>
                  <a:gd name="connsiteX19" fmla="*/ 499392 w 1496771"/>
                  <a:gd name="connsiteY19" fmla="*/ 1507714 h 1689827"/>
                  <a:gd name="connsiteX20" fmla="*/ 965259 w 1496771"/>
                  <a:gd name="connsiteY20" fmla="*/ 1503479 h 1689827"/>
                  <a:gd name="connsiteX21" fmla="*/ 986435 w 1496771"/>
                  <a:gd name="connsiteY21" fmla="*/ 1524655 h 1689827"/>
                  <a:gd name="connsiteX22" fmla="*/ 965259 w 1496771"/>
                  <a:gd name="connsiteY22" fmla="*/ 1545831 h 1689827"/>
                  <a:gd name="connsiteX23" fmla="*/ 944083 w 1496771"/>
                  <a:gd name="connsiteY23" fmla="*/ 1524655 h 1689827"/>
                  <a:gd name="connsiteX24" fmla="*/ 965259 w 1496771"/>
                  <a:gd name="connsiteY24" fmla="*/ 1503479 h 1689827"/>
                  <a:gd name="connsiteX25" fmla="*/ 728448 w 1496771"/>
                  <a:gd name="connsiteY25" fmla="*/ 1376425 h 1689827"/>
                  <a:gd name="connsiteX26" fmla="*/ 749624 w 1496771"/>
                  <a:gd name="connsiteY26" fmla="*/ 1397601 h 1689827"/>
                  <a:gd name="connsiteX27" fmla="*/ 728448 w 1496771"/>
                  <a:gd name="connsiteY27" fmla="*/ 1418777 h 1689827"/>
                  <a:gd name="connsiteX28" fmla="*/ 707271 w 1496771"/>
                  <a:gd name="connsiteY28" fmla="*/ 1397601 h 1689827"/>
                  <a:gd name="connsiteX29" fmla="*/ 728448 w 1496771"/>
                  <a:gd name="connsiteY29" fmla="*/ 1376425 h 1689827"/>
                  <a:gd name="connsiteX30" fmla="*/ 1422655 w 1496771"/>
                  <a:gd name="connsiteY30" fmla="*/ 1359484 h 1689827"/>
                  <a:gd name="connsiteX31" fmla="*/ 1443832 w 1496771"/>
                  <a:gd name="connsiteY31" fmla="*/ 1380660 h 1689827"/>
                  <a:gd name="connsiteX32" fmla="*/ 1422655 w 1496771"/>
                  <a:gd name="connsiteY32" fmla="*/ 1401836 h 1689827"/>
                  <a:gd name="connsiteX33" fmla="*/ 1401479 w 1496771"/>
                  <a:gd name="connsiteY33" fmla="*/ 1380660 h 1689827"/>
                  <a:gd name="connsiteX34" fmla="*/ 1422655 w 1496771"/>
                  <a:gd name="connsiteY34" fmla="*/ 1359484 h 1689827"/>
                  <a:gd name="connsiteX35" fmla="*/ 279521 w 1496771"/>
                  <a:gd name="connsiteY35" fmla="*/ 1262076 h 1689827"/>
                  <a:gd name="connsiteX36" fmla="*/ 300698 w 1496771"/>
                  <a:gd name="connsiteY36" fmla="*/ 1283252 h 1689827"/>
                  <a:gd name="connsiteX37" fmla="*/ 279521 w 1496771"/>
                  <a:gd name="connsiteY37" fmla="*/ 1304428 h 1689827"/>
                  <a:gd name="connsiteX38" fmla="*/ 258345 w 1496771"/>
                  <a:gd name="connsiteY38" fmla="*/ 1283252 h 1689827"/>
                  <a:gd name="connsiteX39" fmla="*/ 279521 w 1496771"/>
                  <a:gd name="connsiteY39" fmla="*/ 1262076 h 1689827"/>
                  <a:gd name="connsiteX40" fmla="*/ 1181252 w 1496771"/>
                  <a:gd name="connsiteY40" fmla="*/ 1219724 h 1689827"/>
                  <a:gd name="connsiteX41" fmla="*/ 1202428 w 1496771"/>
                  <a:gd name="connsiteY41" fmla="*/ 1240900 h 1689827"/>
                  <a:gd name="connsiteX42" fmla="*/ 1181252 w 1496771"/>
                  <a:gd name="connsiteY42" fmla="*/ 1262076 h 1689827"/>
                  <a:gd name="connsiteX43" fmla="*/ 1160075 w 1496771"/>
                  <a:gd name="connsiteY43" fmla="*/ 1240900 h 1689827"/>
                  <a:gd name="connsiteX44" fmla="*/ 1181252 w 1496771"/>
                  <a:gd name="connsiteY44" fmla="*/ 1219724 h 1689827"/>
                  <a:gd name="connsiteX45" fmla="*/ 575982 w 1496771"/>
                  <a:gd name="connsiteY45" fmla="*/ 1181608 h 1689827"/>
                  <a:gd name="connsiteX46" fmla="*/ 597158 w 1496771"/>
                  <a:gd name="connsiteY46" fmla="*/ 1202784 h 1689827"/>
                  <a:gd name="connsiteX47" fmla="*/ 575982 w 1496771"/>
                  <a:gd name="connsiteY47" fmla="*/ 1223960 h 1689827"/>
                  <a:gd name="connsiteX48" fmla="*/ 554805 w 1496771"/>
                  <a:gd name="connsiteY48" fmla="*/ 1202784 h 1689827"/>
                  <a:gd name="connsiteX49" fmla="*/ 575982 w 1496771"/>
                  <a:gd name="connsiteY49" fmla="*/ 1181608 h 1689827"/>
                  <a:gd name="connsiteX50" fmla="*/ 882673 w 1496771"/>
                  <a:gd name="connsiteY50" fmla="*/ 1143491 h 1689827"/>
                  <a:gd name="connsiteX51" fmla="*/ 903849 w 1496771"/>
                  <a:gd name="connsiteY51" fmla="*/ 1164667 h 1689827"/>
                  <a:gd name="connsiteX52" fmla="*/ 882673 w 1496771"/>
                  <a:gd name="connsiteY52" fmla="*/ 1185844 h 1689827"/>
                  <a:gd name="connsiteX53" fmla="*/ 861497 w 1496771"/>
                  <a:gd name="connsiteY53" fmla="*/ 1164667 h 1689827"/>
                  <a:gd name="connsiteX54" fmla="*/ 882673 w 1496771"/>
                  <a:gd name="connsiteY54" fmla="*/ 1143491 h 1689827"/>
                  <a:gd name="connsiteX55" fmla="*/ 21177 w 1496771"/>
                  <a:gd name="connsiteY55" fmla="*/ 1041847 h 1689827"/>
                  <a:gd name="connsiteX56" fmla="*/ 42353 w 1496771"/>
                  <a:gd name="connsiteY56" fmla="*/ 1063024 h 1689827"/>
                  <a:gd name="connsiteX57" fmla="*/ 21177 w 1496771"/>
                  <a:gd name="connsiteY57" fmla="*/ 1084200 h 1689827"/>
                  <a:gd name="connsiteX58" fmla="*/ 0 w 1496771"/>
                  <a:gd name="connsiteY58" fmla="*/ 1063024 h 1689827"/>
                  <a:gd name="connsiteX59" fmla="*/ 21177 w 1496771"/>
                  <a:gd name="connsiteY59" fmla="*/ 1041847 h 1689827"/>
                  <a:gd name="connsiteX60" fmla="*/ 334221 w 1496771"/>
                  <a:gd name="connsiteY60" fmla="*/ 914793 h 1689827"/>
                  <a:gd name="connsiteX61" fmla="*/ 355398 w 1496771"/>
                  <a:gd name="connsiteY61" fmla="*/ 935969 h 1689827"/>
                  <a:gd name="connsiteX62" fmla="*/ 334221 w 1496771"/>
                  <a:gd name="connsiteY62" fmla="*/ 957145 h 1689827"/>
                  <a:gd name="connsiteX63" fmla="*/ 313045 w 1496771"/>
                  <a:gd name="connsiteY63" fmla="*/ 935969 h 1689827"/>
                  <a:gd name="connsiteX64" fmla="*/ 334221 w 1496771"/>
                  <a:gd name="connsiteY64" fmla="*/ 914793 h 1689827"/>
                  <a:gd name="connsiteX65" fmla="*/ 842439 w 1496771"/>
                  <a:gd name="connsiteY65" fmla="*/ 889382 h 1689827"/>
                  <a:gd name="connsiteX66" fmla="*/ 863616 w 1496771"/>
                  <a:gd name="connsiteY66" fmla="*/ 910558 h 1689827"/>
                  <a:gd name="connsiteX67" fmla="*/ 842439 w 1496771"/>
                  <a:gd name="connsiteY67" fmla="*/ 931734 h 1689827"/>
                  <a:gd name="connsiteX68" fmla="*/ 821263 w 1496771"/>
                  <a:gd name="connsiteY68" fmla="*/ 910558 h 1689827"/>
                  <a:gd name="connsiteX69" fmla="*/ 842439 w 1496771"/>
                  <a:gd name="connsiteY69" fmla="*/ 889382 h 1689827"/>
                  <a:gd name="connsiteX70" fmla="*/ 1431126 w 1496771"/>
                  <a:gd name="connsiteY70" fmla="*/ 885147 h 1689827"/>
                  <a:gd name="connsiteX71" fmla="*/ 1452302 w 1496771"/>
                  <a:gd name="connsiteY71" fmla="*/ 906323 h 1689827"/>
                  <a:gd name="connsiteX72" fmla="*/ 1431126 w 1496771"/>
                  <a:gd name="connsiteY72" fmla="*/ 927499 h 1689827"/>
                  <a:gd name="connsiteX73" fmla="*/ 1409950 w 1496771"/>
                  <a:gd name="connsiteY73" fmla="*/ 906323 h 1689827"/>
                  <a:gd name="connsiteX74" fmla="*/ 1431126 w 1496771"/>
                  <a:gd name="connsiteY74" fmla="*/ 885147 h 1689827"/>
                  <a:gd name="connsiteX75" fmla="*/ 601035 w 1496771"/>
                  <a:gd name="connsiteY75" fmla="*/ 749622 h 1689827"/>
                  <a:gd name="connsiteX76" fmla="*/ 622212 w 1496771"/>
                  <a:gd name="connsiteY76" fmla="*/ 770798 h 1689827"/>
                  <a:gd name="connsiteX77" fmla="*/ 601035 w 1496771"/>
                  <a:gd name="connsiteY77" fmla="*/ 791974 h 1689827"/>
                  <a:gd name="connsiteX78" fmla="*/ 579859 w 1496771"/>
                  <a:gd name="connsiteY78" fmla="*/ 770798 h 1689827"/>
                  <a:gd name="connsiteX79" fmla="*/ 601035 w 1496771"/>
                  <a:gd name="connsiteY79" fmla="*/ 749622 h 1689827"/>
                  <a:gd name="connsiteX80" fmla="*/ 143639 w 1496771"/>
                  <a:gd name="connsiteY80" fmla="*/ 715741 h 1689827"/>
                  <a:gd name="connsiteX81" fmla="*/ 164815 w 1496771"/>
                  <a:gd name="connsiteY81" fmla="*/ 736917 h 1689827"/>
                  <a:gd name="connsiteX82" fmla="*/ 143639 w 1496771"/>
                  <a:gd name="connsiteY82" fmla="*/ 758093 h 1689827"/>
                  <a:gd name="connsiteX83" fmla="*/ 122463 w 1496771"/>
                  <a:gd name="connsiteY83" fmla="*/ 736917 h 1689827"/>
                  <a:gd name="connsiteX84" fmla="*/ 143639 w 1496771"/>
                  <a:gd name="connsiteY84" fmla="*/ 715741 h 1689827"/>
                  <a:gd name="connsiteX85" fmla="*/ 1475595 w 1496771"/>
                  <a:gd name="connsiteY85" fmla="*/ 631038 h 1689827"/>
                  <a:gd name="connsiteX86" fmla="*/ 1496771 w 1496771"/>
                  <a:gd name="connsiteY86" fmla="*/ 652214 h 1689827"/>
                  <a:gd name="connsiteX87" fmla="*/ 1475595 w 1496771"/>
                  <a:gd name="connsiteY87" fmla="*/ 673390 h 1689827"/>
                  <a:gd name="connsiteX88" fmla="*/ 1454419 w 1496771"/>
                  <a:gd name="connsiteY88" fmla="*/ 652214 h 1689827"/>
                  <a:gd name="connsiteX89" fmla="*/ 1475595 w 1496771"/>
                  <a:gd name="connsiteY89" fmla="*/ 631038 h 1689827"/>
                  <a:gd name="connsiteX90" fmla="*/ 1253249 w 1496771"/>
                  <a:gd name="connsiteY90" fmla="*/ 631038 h 1689827"/>
                  <a:gd name="connsiteX91" fmla="*/ 1274425 w 1496771"/>
                  <a:gd name="connsiteY91" fmla="*/ 652214 h 1689827"/>
                  <a:gd name="connsiteX92" fmla="*/ 1253249 w 1496771"/>
                  <a:gd name="connsiteY92" fmla="*/ 673390 h 1689827"/>
                  <a:gd name="connsiteX93" fmla="*/ 1232072 w 1496771"/>
                  <a:gd name="connsiteY93" fmla="*/ 652214 h 1689827"/>
                  <a:gd name="connsiteX94" fmla="*/ 1253249 w 1496771"/>
                  <a:gd name="connsiteY94" fmla="*/ 631038 h 1689827"/>
                  <a:gd name="connsiteX95" fmla="*/ 402341 w 1496771"/>
                  <a:gd name="connsiteY95" fmla="*/ 614097 h 1689827"/>
                  <a:gd name="connsiteX96" fmla="*/ 423517 w 1496771"/>
                  <a:gd name="connsiteY96" fmla="*/ 635273 h 1689827"/>
                  <a:gd name="connsiteX97" fmla="*/ 402341 w 1496771"/>
                  <a:gd name="connsiteY97" fmla="*/ 656449 h 1689827"/>
                  <a:gd name="connsiteX98" fmla="*/ 381165 w 1496771"/>
                  <a:gd name="connsiteY98" fmla="*/ 635273 h 1689827"/>
                  <a:gd name="connsiteX99" fmla="*/ 402341 w 1496771"/>
                  <a:gd name="connsiteY99" fmla="*/ 614097 h 1689827"/>
                  <a:gd name="connsiteX100" fmla="*/ 922908 w 1496771"/>
                  <a:gd name="connsiteY100" fmla="*/ 514571 h 1689827"/>
                  <a:gd name="connsiteX101" fmla="*/ 944084 w 1496771"/>
                  <a:gd name="connsiteY101" fmla="*/ 535746 h 1689827"/>
                  <a:gd name="connsiteX102" fmla="*/ 922908 w 1496771"/>
                  <a:gd name="connsiteY102" fmla="*/ 556923 h 1689827"/>
                  <a:gd name="connsiteX103" fmla="*/ 901732 w 1496771"/>
                  <a:gd name="connsiteY103" fmla="*/ 535746 h 1689827"/>
                  <a:gd name="connsiteX104" fmla="*/ 922908 w 1496771"/>
                  <a:gd name="connsiteY104" fmla="*/ 514571 h 1689827"/>
                  <a:gd name="connsiteX105" fmla="*/ 630682 w 1496771"/>
                  <a:gd name="connsiteY105" fmla="*/ 444691 h 1689827"/>
                  <a:gd name="connsiteX106" fmla="*/ 651858 w 1496771"/>
                  <a:gd name="connsiteY106" fmla="*/ 465867 h 1689827"/>
                  <a:gd name="connsiteX107" fmla="*/ 630682 w 1496771"/>
                  <a:gd name="connsiteY107" fmla="*/ 487043 h 1689827"/>
                  <a:gd name="connsiteX108" fmla="*/ 609505 w 1496771"/>
                  <a:gd name="connsiteY108" fmla="*/ 465867 h 1689827"/>
                  <a:gd name="connsiteX109" fmla="*/ 630682 w 1496771"/>
                  <a:gd name="connsiteY109" fmla="*/ 444691 h 1689827"/>
                  <a:gd name="connsiteX110" fmla="*/ 279164 w 1496771"/>
                  <a:gd name="connsiteY110" fmla="*/ 393869 h 1689827"/>
                  <a:gd name="connsiteX111" fmla="*/ 300340 w 1496771"/>
                  <a:gd name="connsiteY111" fmla="*/ 415045 h 1689827"/>
                  <a:gd name="connsiteX112" fmla="*/ 279164 w 1496771"/>
                  <a:gd name="connsiteY112" fmla="*/ 436222 h 1689827"/>
                  <a:gd name="connsiteX113" fmla="*/ 257988 w 1496771"/>
                  <a:gd name="connsiteY113" fmla="*/ 415045 h 1689827"/>
                  <a:gd name="connsiteX114" fmla="*/ 279164 w 1496771"/>
                  <a:gd name="connsiteY114" fmla="*/ 393869 h 1689827"/>
                  <a:gd name="connsiteX115" fmla="*/ 1162194 w 1496771"/>
                  <a:gd name="connsiteY115" fmla="*/ 366340 h 1689827"/>
                  <a:gd name="connsiteX116" fmla="*/ 1183370 w 1496771"/>
                  <a:gd name="connsiteY116" fmla="*/ 387517 h 1689827"/>
                  <a:gd name="connsiteX117" fmla="*/ 1162194 w 1496771"/>
                  <a:gd name="connsiteY117" fmla="*/ 408693 h 1689827"/>
                  <a:gd name="connsiteX118" fmla="*/ 1141018 w 1496771"/>
                  <a:gd name="connsiteY118" fmla="*/ 387517 h 1689827"/>
                  <a:gd name="connsiteX119" fmla="*/ 1162194 w 1496771"/>
                  <a:gd name="connsiteY119" fmla="*/ 366340 h 1689827"/>
                  <a:gd name="connsiteX120" fmla="*/ 838204 w 1496771"/>
                  <a:gd name="connsiteY120" fmla="*/ 228698 h 1689827"/>
                  <a:gd name="connsiteX121" fmla="*/ 859380 w 1496771"/>
                  <a:gd name="connsiteY121" fmla="*/ 249874 h 1689827"/>
                  <a:gd name="connsiteX122" fmla="*/ 838204 w 1496771"/>
                  <a:gd name="connsiteY122" fmla="*/ 271051 h 1689827"/>
                  <a:gd name="connsiteX123" fmla="*/ 817028 w 1496771"/>
                  <a:gd name="connsiteY123" fmla="*/ 249874 h 1689827"/>
                  <a:gd name="connsiteX124" fmla="*/ 838204 w 1496771"/>
                  <a:gd name="connsiteY124" fmla="*/ 228698 h 1689827"/>
                  <a:gd name="connsiteX125" fmla="*/ 596800 w 1496771"/>
                  <a:gd name="connsiteY125" fmla="*/ 88938 h 1689827"/>
                  <a:gd name="connsiteX126" fmla="*/ 617976 w 1496771"/>
                  <a:gd name="connsiteY126" fmla="*/ 110114 h 1689827"/>
                  <a:gd name="connsiteX127" fmla="*/ 596800 w 1496771"/>
                  <a:gd name="connsiteY127" fmla="*/ 131290 h 1689827"/>
                  <a:gd name="connsiteX128" fmla="*/ 575624 w 1496771"/>
                  <a:gd name="connsiteY128" fmla="*/ 110114 h 1689827"/>
                  <a:gd name="connsiteX129" fmla="*/ 596800 w 1496771"/>
                  <a:gd name="connsiteY129" fmla="*/ 88938 h 1689827"/>
                  <a:gd name="connsiteX130" fmla="*/ 1033021 w 1496771"/>
                  <a:gd name="connsiteY130" fmla="*/ 0 h 1689827"/>
                  <a:gd name="connsiteX131" fmla="*/ 1054197 w 1496771"/>
                  <a:gd name="connsiteY131" fmla="*/ 21176 h 1689827"/>
                  <a:gd name="connsiteX132" fmla="*/ 1033021 w 1496771"/>
                  <a:gd name="connsiteY132" fmla="*/ 42353 h 1689827"/>
                  <a:gd name="connsiteX133" fmla="*/ 1011845 w 1496771"/>
                  <a:gd name="connsiteY133" fmla="*/ 21176 h 1689827"/>
                  <a:gd name="connsiteX134" fmla="*/ 1033021 w 1496771"/>
                  <a:gd name="connsiteY134" fmla="*/ 0 h 168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496771" h="1689827">
                    <a:moveTo>
                      <a:pt x="740796" y="1647474"/>
                    </a:moveTo>
                    <a:cubicBezTo>
                      <a:pt x="752492" y="1647474"/>
                      <a:pt x="761972" y="1656955"/>
                      <a:pt x="761972" y="1668650"/>
                    </a:cubicBezTo>
                    <a:cubicBezTo>
                      <a:pt x="761972" y="1680346"/>
                      <a:pt x="752492" y="1689827"/>
                      <a:pt x="740796" y="1689827"/>
                    </a:cubicBezTo>
                    <a:cubicBezTo>
                      <a:pt x="729101" y="1689827"/>
                      <a:pt x="719620" y="1680346"/>
                      <a:pt x="719620" y="1668650"/>
                    </a:cubicBezTo>
                    <a:cubicBezTo>
                      <a:pt x="719620" y="1656955"/>
                      <a:pt x="729101" y="1647474"/>
                      <a:pt x="740796" y="1647474"/>
                    </a:cubicBezTo>
                    <a:close/>
                    <a:moveTo>
                      <a:pt x="1206663" y="1643239"/>
                    </a:moveTo>
                    <a:lnTo>
                      <a:pt x="1213974" y="1646267"/>
                    </a:lnTo>
                    <a:lnTo>
                      <a:pt x="1187590" y="1659339"/>
                    </a:lnTo>
                    <a:lnTo>
                      <a:pt x="1191689" y="1649441"/>
                    </a:lnTo>
                    <a:cubicBezTo>
                      <a:pt x="1195521" y="1645609"/>
                      <a:pt x="1200815" y="1643239"/>
                      <a:pt x="1206663" y="1643239"/>
                    </a:cubicBezTo>
                    <a:close/>
                    <a:moveTo>
                      <a:pt x="165172" y="1528890"/>
                    </a:moveTo>
                    <a:cubicBezTo>
                      <a:pt x="176867" y="1528890"/>
                      <a:pt x="186348" y="1538371"/>
                      <a:pt x="186348" y="1550066"/>
                    </a:cubicBezTo>
                    <a:cubicBezTo>
                      <a:pt x="186348" y="1561762"/>
                      <a:pt x="176867" y="1571243"/>
                      <a:pt x="165172" y="1571243"/>
                    </a:cubicBezTo>
                    <a:cubicBezTo>
                      <a:pt x="153476" y="1571243"/>
                      <a:pt x="143996" y="1561762"/>
                      <a:pt x="143996" y="1550066"/>
                    </a:cubicBezTo>
                    <a:cubicBezTo>
                      <a:pt x="143996" y="1538371"/>
                      <a:pt x="153476" y="1528890"/>
                      <a:pt x="165172" y="1528890"/>
                    </a:cubicBezTo>
                    <a:close/>
                    <a:moveTo>
                      <a:pt x="499392" y="1507714"/>
                    </a:moveTo>
                    <a:cubicBezTo>
                      <a:pt x="511088" y="1507714"/>
                      <a:pt x="520568" y="1517195"/>
                      <a:pt x="520568" y="1528890"/>
                    </a:cubicBezTo>
                    <a:cubicBezTo>
                      <a:pt x="520568" y="1540586"/>
                      <a:pt x="511088" y="1550066"/>
                      <a:pt x="499392" y="1550066"/>
                    </a:cubicBezTo>
                    <a:cubicBezTo>
                      <a:pt x="487697" y="1550066"/>
                      <a:pt x="478216" y="1540586"/>
                      <a:pt x="478216" y="1528890"/>
                    </a:cubicBezTo>
                    <a:cubicBezTo>
                      <a:pt x="478216" y="1517195"/>
                      <a:pt x="487697" y="1507714"/>
                      <a:pt x="499392" y="1507714"/>
                    </a:cubicBezTo>
                    <a:close/>
                    <a:moveTo>
                      <a:pt x="965259" y="1503479"/>
                    </a:moveTo>
                    <a:cubicBezTo>
                      <a:pt x="976955" y="1503479"/>
                      <a:pt x="986435" y="1512959"/>
                      <a:pt x="986435" y="1524655"/>
                    </a:cubicBezTo>
                    <a:cubicBezTo>
                      <a:pt x="986435" y="1536350"/>
                      <a:pt x="976955" y="1545831"/>
                      <a:pt x="965259" y="1545831"/>
                    </a:cubicBezTo>
                    <a:cubicBezTo>
                      <a:pt x="953564" y="1545831"/>
                      <a:pt x="944083" y="1536350"/>
                      <a:pt x="944083" y="1524655"/>
                    </a:cubicBezTo>
                    <a:cubicBezTo>
                      <a:pt x="944083" y="1512959"/>
                      <a:pt x="953564" y="1503479"/>
                      <a:pt x="965259" y="1503479"/>
                    </a:cubicBezTo>
                    <a:close/>
                    <a:moveTo>
                      <a:pt x="728448" y="1376425"/>
                    </a:moveTo>
                    <a:cubicBezTo>
                      <a:pt x="740143" y="1376425"/>
                      <a:pt x="749624" y="1385905"/>
                      <a:pt x="749624" y="1397601"/>
                    </a:cubicBezTo>
                    <a:cubicBezTo>
                      <a:pt x="749624" y="1409296"/>
                      <a:pt x="740143" y="1418777"/>
                      <a:pt x="728448" y="1418777"/>
                    </a:cubicBezTo>
                    <a:cubicBezTo>
                      <a:pt x="716752" y="1418777"/>
                      <a:pt x="707271" y="1409296"/>
                      <a:pt x="707271" y="1397601"/>
                    </a:cubicBezTo>
                    <a:cubicBezTo>
                      <a:pt x="707271" y="1385905"/>
                      <a:pt x="716752" y="1376425"/>
                      <a:pt x="728448" y="1376425"/>
                    </a:cubicBezTo>
                    <a:close/>
                    <a:moveTo>
                      <a:pt x="1422655" y="1359484"/>
                    </a:moveTo>
                    <a:cubicBezTo>
                      <a:pt x="1434351" y="1359484"/>
                      <a:pt x="1443832" y="1368965"/>
                      <a:pt x="1443832" y="1380660"/>
                    </a:cubicBezTo>
                    <a:cubicBezTo>
                      <a:pt x="1443832" y="1392356"/>
                      <a:pt x="1434351" y="1401836"/>
                      <a:pt x="1422655" y="1401836"/>
                    </a:cubicBezTo>
                    <a:cubicBezTo>
                      <a:pt x="1410960" y="1401836"/>
                      <a:pt x="1401479" y="1392356"/>
                      <a:pt x="1401479" y="1380660"/>
                    </a:cubicBezTo>
                    <a:cubicBezTo>
                      <a:pt x="1401479" y="1368965"/>
                      <a:pt x="1410960" y="1359484"/>
                      <a:pt x="1422655" y="1359484"/>
                    </a:cubicBezTo>
                    <a:close/>
                    <a:moveTo>
                      <a:pt x="279521" y="1262076"/>
                    </a:moveTo>
                    <a:cubicBezTo>
                      <a:pt x="291217" y="1262076"/>
                      <a:pt x="300698" y="1271556"/>
                      <a:pt x="300698" y="1283252"/>
                    </a:cubicBezTo>
                    <a:cubicBezTo>
                      <a:pt x="300698" y="1294947"/>
                      <a:pt x="291217" y="1304428"/>
                      <a:pt x="279521" y="1304428"/>
                    </a:cubicBezTo>
                    <a:cubicBezTo>
                      <a:pt x="267826" y="1304428"/>
                      <a:pt x="258345" y="1294947"/>
                      <a:pt x="258345" y="1283252"/>
                    </a:cubicBezTo>
                    <a:cubicBezTo>
                      <a:pt x="258345" y="1271556"/>
                      <a:pt x="267826" y="1262076"/>
                      <a:pt x="279521" y="1262076"/>
                    </a:cubicBezTo>
                    <a:close/>
                    <a:moveTo>
                      <a:pt x="1181252" y="1219724"/>
                    </a:moveTo>
                    <a:cubicBezTo>
                      <a:pt x="1192947" y="1219724"/>
                      <a:pt x="1202428" y="1229204"/>
                      <a:pt x="1202428" y="1240900"/>
                    </a:cubicBezTo>
                    <a:cubicBezTo>
                      <a:pt x="1202428" y="1252595"/>
                      <a:pt x="1192947" y="1262076"/>
                      <a:pt x="1181252" y="1262076"/>
                    </a:cubicBezTo>
                    <a:cubicBezTo>
                      <a:pt x="1169556" y="1262076"/>
                      <a:pt x="1160075" y="1252595"/>
                      <a:pt x="1160075" y="1240900"/>
                    </a:cubicBezTo>
                    <a:cubicBezTo>
                      <a:pt x="1160075" y="1229204"/>
                      <a:pt x="1169556" y="1219724"/>
                      <a:pt x="1181252" y="1219724"/>
                    </a:cubicBezTo>
                    <a:close/>
                    <a:moveTo>
                      <a:pt x="575982" y="1181608"/>
                    </a:moveTo>
                    <a:cubicBezTo>
                      <a:pt x="587677" y="1181608"/>
                      <a:pt x="597158" y="1191088"/>
                      <a:pt x="597158" y="1202784"/>
                    </a:cubicBezTo>
                    <a:cubicBezTo>
                      <a:pt x="597158" y="1214479"/>
                      <a:pt x="587677" y="1223960"/>
                      <a:pt x="575982" y="1223960"/>
                    </a:cubicBezTo>
                    <a:cubicBezTo>
                      <a:pt x="564286" y="1223960"/>
                      <a:pt x="554805" y="1214479"/>
                      <a:pt x="554805" y="1202784"/>
                    </a:cubicBezTo>
                    <a:cubicBezTo>
                      <a:pt x="554805" y="1191088"/>
                      <a:pt x="564286" y="1181608"/>
                      <a:pt x="575982" y="1181608"/>
                    </a:cubicBezTo>
                    <a:close/>
                    <a:moveTo>
                      <a:pt x="882673" y="1143491"/>
                    </a:moveTo>
                    <a:cubicBezTo>
                      <a:pt x="894368" y="1143491"/>
                      <a:pt x="903849" y="1152972"/>
                      <a:pt x="903849" y="1164667"/>
                    </a:cubicBezTo>
                    <a:cubicBezTo>
                      <a:pt x="903849" y="1176363"/>
                      <a:pt x="894368" y="1185844"/>
                      <a:pt x="882673" y="1185844"/>
                    </a:cubicBezTo>
                    <a:cubicBezTo>
                      <a:pt x="870977" y="1185844"/>
                      <a:pt x="861497" y="1176363"/>
                      <a:pt x="861497" y="1164667"/>
                    </a:cubicBezTo>
                    <a:cubicBezTo>
                      <a:pt x="861497" y="1152972"/>
                      <a:pt x="870977" y="1143491"/>
                      <a:pt x="882673" y="1143491"/>
                    </a:cubicBezTo>
                    <a:close/>
                    <a:moveTo>
                      <a:pt x="21177" y="1041847"/>
                    </a:moveTo>
                    <a:cubicBezTo>
                      <a:pt x="32872" y="1041847"/>
                      <a:pt x="42353" y="1051328"/>
                      <a:pt x="42353" y="1063024"/>
                    </a:cubicBezTo>
                    <a:cubicBezTo>
                      <a:pt x="42353" y="1074719"/>
                      <a:pt x="32872" y="1084200"/>
                      <a:pt x="21177" y="1084200"/>
                    </a:cubicBezTo>
                    <a:cubicBezTo>
                      <a:pt x="9481" y="1084200"/>
                      <a:pt x="0" y="1074719"/>
                      <a:pt x="0" y="1063024"/>
                    </a:cubicBezTo>
                    <a:cubicBezTo>
                      <a:pt x="0" y="1051328"/>
                      <a:pt x="9481" y="1041847"/>
                      <a:pt x="21177" y="1041847"/>
                    </a:cubicBezTo>
                    <a:close/>
                    <a:moveTo>
                      <a:pt x="334221" y="914793"/>
                    </a:moveTo>
                    <a:cubicBezTo>
                      <a:pt x="345917" y="914793"/>
                      <a:pt x="355398" y="924274"/>
                      <a:pt x="355398" y="935969"/>
                    </a:cubicBezTo>
                    <a:cubicBezTo>
                      <a:pt x="355398" y="947665"/>
                      <a:pt x="345917" y="957145"/>
                      <a:pt x="334221" y="957145"/>
                    </a:cubicBezTo>
                    <a:cubicBezTo>
                      <a:pt x="322526" y="957145"/>
                      <a:pt x="313045" y="947665"/>
                      <a:pt x="313045" y="935969"/>
                    </a:cubicBezTo>
                    <a:cubicBezTo>
                      <a:pt x="313045" y="924274"/>
                      <a:pt x="322526" y="914793"/>
                      <a:pt x="334221" y="914793"/>
                    </a:cubicBezTo>
                    <a:close/>
                    <a:moveTo>
                      <a:pt x="842439" y="889382"/>
                    </a:moveTo>
                    <a:cubicBezTo>
                      <a:pt x="854135" y="889382"/>
                      <a:pt x="863616" y="898863"/>
                      <a:pt x="863616" y="910558"/>
                    </a:cubicBezTo>
                    <a:cubicBezTo>
                      <a:pt x="863616" y="922254"/>
                      <a:pt x="854135" y="931734"/>
                      <a:pt x="842439" y="931734"/>
                    </a:cubicBezTo>
                    <a:cubicBezTo>
                      <a:pt x="830744" y="931734"/>
                      <a:pt x="821263" y="922254"/>
                      <a:pt x="821263" y="910558"/>
                    </a:cubicBezTo>
                    <a:cubicBezTo>
                      <a:pt x="821263" y="898863"/>
                      <a:pt x="830744" y="889382"/>
                      <a:pt x="842439" y="889382"/>
                    </a:cubicBezTo>
                    <a:close/>
                    <a:moveTo>
                      <a:pt x="1431126" y="885147"/>
                    </a:moveTo>
                    <a:cubicBezTo>
                      <a:pt x="1442821" y="885147"/>
                      <a:pt x="1452302" y="894628"/>
                      <a:pt x="1452302" y="906323"/>
                    </a:cubicBezTo>
                    <a:cubicBezTo>
                      <a:pt x="1452302" y="918019"/>
                      <a:pt x="1442821" y="927499"/>
                      <a:pt x="1431126" y="927499"/>
                    </a:cubicBezTo>
                    <a:cubicBezTo>
                      <a:pt x="1419430" y="927499"/>
                      <a:pt x="1409950" y="918019"/>
                      <a:pt x="1409950" y="906323"/>
                    </a:cubicBezTo>
                    <a:cubicBezTo>
                      <a:pt x="1409950" y="894628"/>
                      <a:pt x="1419430" y="885147"/>
                      <a:pt x="1431126" y="885147"/>
                    </a:cubicBezTo>
                    <a:close/>
                    <a:moveTo>
                      <a:pt x="601035" y="749622"/>
                    </a:moveTo>
                    <a:cubicBezTo>
                      <a:pt x="612731" y="749622"/>
                      <a:pt x="622212" y="759102"/>
                      <a:pt x="622212" y="770798"/>
                    </a:cubicBezTo>
                    <a:cubicBezTo>
                      <a:pt x="622212" y="782493"/>
                      <a:pt x="612731" y="791974"/>
                      <a:pt x="601035" y="791974"/>
                    </a:cubicBezTo>
                    <a:cubicBezTo>
                      <a:pt x="589340" y="791974"/>
                      <a:pt x="579859" y="782493"/>
                      <a:pt x="579859" y="770798"/>
                    </a:cubicBezTo>
                    <a:cubicBezTo>
                      <a:pt x="579859" y="759102"/>
                      <a:pt x="589340" y="749622"/>
                      <a:pt x="601035" y="749622"/>
                    </a:cubicBezTo>
                    <a:close/>
                    <a:moveTo>
                      <a:pt x="143639" y="715741"/>
                    </a:moveTo>
                    <a:cubicBezTo>
                      <a:pt x="155335" y="715741"/>
                      <a:pt x="164815" y="725221"/>
                      <a:pt x="164815" y="736917"/>
                    </a:cubicBezTo>
                    <a:cubicBezTo>
                      <a:pt x="164815" y="748612"/>
                      <a:pt x="155335" y="758093"/>
                      <a:pt x="143639" y="758093"/>
                    </a:cubicBezTo>
                    <a:cubicBezTo>
                      <a:pt x="131944" y="758093"/>
                      <a:pt x="122463" y="748612"/>
                      <a:pt x="122463" y="736917"/>
                    </a:cubicBezTo>
                    <a:cubicBezTo>
                      <a:pt x="122463" y="725221"/>
                      <a:pt x="131944" y="715741"/>
                      <a:pt x="143639" y="715741"/>
                    </a:cubicBezTo>
                    <a:close/>
                    <a:moveTo>
                      <a:pt x="1475595" y="631038"/>
                    </a:moveTo>
                    <a:cubicBezTo>
                      <a:pt x="1487290" y="631038"/>
                      <a:pt x="1496771" y="640518"/>
                      <a:pt x="1496771" y="652214"/>
                    </a:cubicBezTo>
                    <a:cubicBezTo>
                      <a:pt x="1496771" y="663909"/>
                      <a:pt x="1487290" y="673390"/>
                      <a:pt x="1475595" y="673390"/>
                    </a:cubicBezTo>
                    <a:cubicBezTo>
                      <a:pt x="1463899" y="673390"/>
                      <a:pt x="1454419" y="663909"/>
                      <a:pt x="1454419" y="652214"/>
                    </a:cubicBezTo>
                    <a:cubicBezTo>
                      <a:pt x="1454419" y="640518"/>
                      <a:pt x="1463899" y="631038"/>
                      <a:pt x="1475595" y="631038"/>
                    </a:cubicBezTo>
                    <a:close/>
                    <a:moveTo>
                      <a:pt x="1253249" y="631038"/>
                    </a:moveTo>
                    <a:cubicBezTo>
                      <a:pt x="1264944" y="631038"/>
                      <a:pt x="1274425" y="640518"/>
                      <a:pt x="1274425" y="652214"/>
                    </a:cubicBezTo>
                    <a:cubicBezTo>
                      <a:pt x="1274425" y="663909"/>
                      <a:pt x="1264944" y="673390"/>
                      <a:pt x="1253249" y="673390"/>
                    </a:cubicBezTo>
                    <a:cubicBezTo>
                      <a:pt x="1241553" y="673390"/>
                      <a:pt x="1232072" y="663909"/>
                      <a:pt x="1232072" y="652214"/>
                    </a:cubicBezTo>
                    <a:cubicBezTo>
                      <a:pt x="1232072" y="640518"/>
                      <a:pt x="1241553" y="631038"/>
                      <a:pt x="1253249" y="631038"/>
                    </a:cubicBezTo>
                    <a:close/>
                    <a:moveTo>
                      <a:pt x="402341" y="614097"/>
                    </a:moveTo>
                    <a:cubicBezTo>
                      <a:pt x="414036" y="614097"/>
                      <a:pt x="423517" y="623578"/>
                      <a:pt x="423517" y="635273"/>
                    </a:cubicBezTo>
                    <a:cubicBezTo>
                      <a:pt x="423517" y="646969"/>
                      <a:pt x="414036" y="656449"/>
                      <a:pt x="402341" y="656449"/>
                    </a:cubicBezTo>
                    <a:cubicBezTo>
                      <a:pt x="390645" y="656449"/>
                      <a:pt x="381165" y="646969"/>
                      <a:pt x="381165" y="635273"/>
                    </a:cubicBezTo>
                    <a:cubicBezTo>
                      <a:pt x="381165" y="623578"/>
                      <a:pt x="390645" y="614097"/>
                      <a:pt x="402341" y="614097"/>
                    </a:cubicBezTo>
                    <a:close/>
                    <a:moveTo>
                      <a:pt x="922908" y="514571"/>
                    </a:moveTo>
                    <a:cubicBezTo>
                      <a:pt x="934603" y="514571"/>
                      <a:pt x="944084" y="524051"/>
                      <a:pt x="944084" y="535746"/>
                    </a:cubicBezTo>
                    <a:cubicBezTo>
                      <a:pt x="944084" y="547442"/>
                      <a:pt x="934603" y="556923"/>
                      <a:pt x="922908" y="556923"/>
                    </a:cubicBezTo>
                    <a:cubicBezTo>
                      <a:pt x="911212" y="556923"/>
                      <a:pt x="901732" y="547442"/>
                      <a:pt x="901732" y="535746"/>
                    </a:cubicBezTo>
                    <a:cubicBezTo>
                      <a:pt x="901732" y="524051"/>
                      <a:pt x="911212" y="514571"/>
                      <a:pt x="922908" y="514571"/>
                    </a:cubicBezTo>
                    <a:close/>
                    <a:moveTo>
                      <a:pt x="630682" y="444691"/>
                    </a:moveTo>
                    <a:cubicBezTo>
                      <a:pt x="642377" y="444691"/>
                      <a:pt x="651858" y="454172"/>
                      <a:pt x="651858" y="465867"/>
                    </a:cubicBezTo>
                    <a:cubicBezTo>
                      <a:pt x="651858" y="477563"/>
                      <a:pt x="642377" y="487043"/>
                      <a:pt x="630682" y="487043"/>
                    </a:cubicBezTo>
                    <a:cubicBezTo>
                      <a:pt x="618986" y="487043"/>
                      <a:pt x="609505" y="477563"/>
                      <a:pt x="609505" y="465867"/>
                    </a:cubicBezTo>
                    <a:cubicBezTo>
                      <a:pt x="609505" y="454172"/>
                      <a:pt x="618986" y="444691"/>
                      <a:pt x="630682" y="444691"/>
                    </a:cubicBezTo>
                    <a:close/>
                    <a:moveTo>
                      <a:pt x="279164" y="393869"/>
                    </a:moveTo>
                    <a:cubicBezTo>
                      <a:pt x="290859" y="393869"/>
                      <a:pt x="300340" y="403350"/>
                      <a:pt x="300340" y="415045"/>
                    </a:cubicBezTo>
                    <a:cubicBezTo>
                      <a:pt x="300340" y="426741"/>
                      <a:pt x="290859" y="436222"/>
                      <a:pt x="279164" y="436222"/>
                    </a:cubicBezTo>
                    <a:cubicBezTo>
                      <a:pt x="267469" y="436222"/>
                      <a:pt x="257988" y="426741"/>
                      <a:pt x="257988" y="415045"/>
                    </a:cubicBezTo>
                    <a:cubicBezTo>
                      <a:pt x="257988" y="403350"/>
                      <a:pt x="267469" y="393869"/>
                      <a:pt x="279164" y="393869"/>
                    </a:cubicBezTo>
                    <a:close/>
                    <a:moveTo>
                      <a:pt x="1162194" y="366340"/>
                    </a:moveTo>
                    <a:cubicBezTo>
                      <a:pt x="1173889" y="366340"/>
                      <a:pt x="1183370" y="375821"/>
                      <a:pt x="1183370" y="387517"/>
                    </a:cubicBezTo>
                    <a:cubicBezTo>
                      <a:pt x="1183370" y="399212"/>
                      <a:pt x="1173889" y="408693"/>
                      <a:pt x="1162194" y="408693"/>
                    </a:cubicBezTo>
                    <a:cubicBezTo>
                      <a:pt x="1150498" y="408693"/>
                      <a:pt x="1141018" y="399212"/>
                      <a:pt x="1141018" y="387517"/>
                    </a:cubicBezTo>
                    <a:cubicBezTo>
                      <a:pt x="1141018" y="375821"/>
                      <a:pt x="1150498" y="366340"/>
                      <a:pt x="1162194" y="366340"/>
                    </a:cubicBezTo>
                    <a:close/>
                    <a:moveTo>
                      <a:pt x="838204" y="228698"/>
                    </a:moveTo>
                    <a:cubicBezTo>
                      <a:pt x="849899" y="228698"/>
                      <a:pt x="859380" y="238179"/>
                      <a:pt x="859380" y="249874"/>
                    </a:cubicBezTo>
                    <a:cubicBezTo>
                      <a:pt x="859380" y="261570"/>
                      <a:pt x="849899" y="271051"/>
                      <a:pt x="838204" y="271051"/>
                    </a:cubicBezTo>
                    <a:cubicBezTo>
                      <a:pt x="826508" y="271051"/>
                      <a:pt x="817028" y="261570"/>
                      <a:pt x="817028" y="249874"/>
                    </a:cubicBezTo>
                    <a:cubicBezTo>
                      <a:pt x="817028" y="238179"/>
                      <a:pt x="826508" y="228698"/>
                      <a:pt x="838204" y="228698"/>
                    </a:cubicBezTo>
                    <a:close/>
                    <a:moveTo>
                      <a:pt x="596800" y="88938"/>
                    </a:moveTo>
                    <a:cubicBezTo>
                      <a:pt x="608495" y="88938"/>
                      <a:pt x="617976" y="98419"/>
                      <a:pt x="617976" y="110114"/>
                    </a:cubicBezTo>
                    <a:cubicBezTo>
                      <a:pt x="617976" y="121810"/>
                      <a:pt x="608495" y="131290"/>
                      <a:pt x="596800" y="131290"/>
                    </a:cubicBezTo>
                    <a:cubicBezTo>
                      <a:pt x="585105" y="131290"/>
                      <a:pt x="575624" y="121810"/>
                      <a:pt x="575624" y="110114"/>
                    </a:cubicBezTo>
                    <a:cubicBezTo>
                      <a:pt x="575624" y="98419"/>
                      <a:pt x="585105" y="88938"/>
                      <a:pt x="596800" y="88938"/>
                    </a:cubicBezTo>
                    <a:close/>
                    <a:moveTo>
                      <a:pt x="1033021" y="0"/>
                    </a:moveTo>
                    <a:cubicBezTo>
                      <a:pt x="1044716" y="0"/>
                      <a:pt x="1054197" y="9481"/>
                      <a:pt x="1054197" y="21176"/>
                    </a:cubicBezTo>
                    <a:cubicBezTo>
                      <a:pt x="1054197" y="32872"/>
                      <a:pt x="1044716" y="42353"/>
                      <a:pt x="1033021" y="42353"/>
                    </a:cubicBezTo>
                    <a:cubicBezTo>
                      <a:pt x="1021325" y="42353"/>
                      <a:pt x="1011845" y="32872"/>
                      <a:pt x="1011845" y="21176"/>
                    </a:cubicBezTo>
                    <a:cubicBezTo>
                      <a:pt x="1011845" y="9481"/>
                      <a:pt x="1021325" y="0"/>
                      <a:pt x="1033021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08BED3BD-B372-43F0-8532-01AE131570DB}"/>
                </a:ext>
              </a:extLst>
            </p:cNvPr>
            <p:cNvGrpSpPr/>
            <p:nvPr/>
          </p:nvGrpSpPr>
          <p:grpSpPr>
            <a:xfrm rot="339292">
              <a:off x="3476444" y="2658373"/>
              <a:ext cx="1743076" cy="2100264"/>
              <a:chOff x="914400" y="2667000"/>
              <a:chExt cx="1743076" cy="2100264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BF32F994-4F35-4277-9006-B3D232EA90B4}"/>
                  </a:ext>
                </a:extLst>
              </p:cNvPr>
              <p:cNvGrpSpPr/>
              <p:nvPr/>
            </p:nvGrpSpPr>
            <p:grpSpPr>
              <a:xfrm>
                <a:off x="914400" y="2667000"/>
                <a:ext cx="1743076" cy="2100264"/>
                <a:chOff x="1724025" y="2667000"/>
                <a:chExt cx="1743076" cy="2100264"/>
              </a:xfrm>
              <a:solidFill>
                <a:schemeClr val="accent2">
                  <a:lumMod val="50000"/>
                </a:schemeClr>
              </a:solidFill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7C0185B-770D-457F-B033-CB2DCE7A0CDB}"/>
                    </a:ext>
                  </a:extLst>
                </p:cNvPr>
                <p:cNvSpPr/>
                <p:nvPr/>
              </p:nvSpPr>
              <p:spPr>
                <a:xfrm rot="900000">
                  <a:off x="2552699" y="2667000"/>
                  <a:ext cx="157903" cy="357188"/>
                </a:xfrm>
                <a:custGeom>
                  <a:avLst/>
                  <a:gdLst>
                    <a:gd name="connsiteX0" fmla="*/ 52388 w 552453"/>
                    <a:gd name="connsiteY0" fmla="*/ 0 h 1249692"/>
                    <a:gd name="connsiteX1" fmla="*/ 323851 w 552453"/>
                    <a:gd name="connsiteY1" fmla="*/ 0 h 1249692"/>
                    <a:gd name="connsiteX2" fmla="*/ 376239 w 552453"/>
                    <a:gd name="connsiteY2" fmla="*/ 52388 h 1249692"/>
                    <a:gd name="connsiteX3" fmla="*/ 323851 w 552453"/>
                    <a:gd name="connsiteY3" fmla="*/ 104776 h 1249692"/>
                    <a:gd name="connsiteX4" fmla="*/ 322107 w 552453"/>
                    <a:gd name="connsiteY4" fmla="*/ 104776 h 1249692"/>
                    <a:gd name="connsiteX5" fmla="*/ 307145 w 552453"/>
                    <a:gd name="connsiteY5" fmla="*/ 339568 h 1249692"/>
                    <a:gd name="connsiteX6" fmla="*/ 552453 w 552453"/>
                    <a:gd name="connsiteY6" fmla="*/ 1249692 h 1249692"/>
                    <a:gd name="connsiteX7" fmla="*/ 20379 w 552453"/>
                    <a:gd name="connsiteY7" fmla="*/ 339568 h 1249692"/>
                    <a:gd name="connsiteX8" fmla="*/ 48293 w 552453"/>
                    <a:gd name="connsiteY8" fmla="*/ 103080 h 1249692"/>
                    <a:gd name="connsiteX9" fmla="*/ 15344 w 552453"/>
                    <a:gd name="connsiteY9" fmla="*/ 89432 h 1249692"/>
                    <a:gd name="connsiteX10" fmla="*/ 0 w 552453"/>
                    <a:gd name="connsiteY10" fmla="*/ 52388 h 1249692"/>
                    <a:gd name="connsiteX11" fmla="*/ 52388 w 552453"/>
                    <a:gd name="connsiteY11" fmla="*/ 0 h 1249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3" h="1249692">
                      <a:moveTo>
                        <a:pt x="52388" y="0"/>
                      </a:moveTo>
                      <a:lnTo>
                        <a:pt x="323851" y="0"/>
                      </a:lnTo>
                      <a:cubicBezTo>
                        <a:pt x="352784" y="0"/>
                        <a:pt x="376239" y="23455"/>
                        <a:pt x="376239" y="52388"/>
                      </a:cubicBezTo>
                      <a:cubicBezTo>
                        <a:pt x="376239" y="81321"/>
                        <a:pt x="352784" y="104776"/>
                        <a:pt x="323851" y="104776"/>
                      </a:cubicBezTo>
                      <a:lnTo>
                        <a:pt x="322107" y="104776"/>
                      </a:lnTo>
                      <a:lnTo>
                        <a:pt x="307145" y="339568"/>
                      </a:lnTo>
                      <a:cubicBezTo>
                        <a:pt x="307145" y="689717"/>
                        <a:pt x="396787" y="1022302"/>
                        <a:pt x="552453" y="1249692"/>
                      </a:cubicBezTo>
                      <a:cubicBezTo>
                        <a:pt x="258596" y="1249692"/>
                        <a:pt x="20379" y="842216"/>
                        <a:pt x="20379" y="339568"/>
                      </a:cubicBezTo>
                      <a:lnTo>
                        <a:pt x="48293" y="103080"/>
                      </a:lnTo>
                      <a:lnTo>
                        <a:pt x="15344" y="89432"/>
                      </a:lnTo>
                      <a:cubicBezTo>
                        <a:pt x="5864" y="79952"/>
                        <a:pt x="0" y="66855"/>
                        <a:pt x="0" y="52388"/>
                      </a:cubicBezTo>
                      <a:cubicBezTo>
                        <a:pt x="0" y="23455"/>
                        <a:pt x="23455" y="0"/>
                        <a:pt x="52388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A33FAC39-0276-419E-8985-5D836D061B77}"/>
                    </a:ext>
                  </a:extLst>
                </p:cNvPr>
                <p:cNvSpPr/>
                <p:nvPr/>
              </p:nvSpPr>
              <p:spPr>
                <a:xfrm>
                  <a:off x="1724025" y="2882620"/>
                  <a:ext cx="1743076" cy="1884644"/>
                </a:xfrm>
                <a:custGeom>
                  <a:avLst/>
                  <a:gdLst>
                    <a:gd name="connsiteX0" fmla="*/ 752474 w 1743076"/>
                    <a:gd name="connsiteY0" fmla="*/ 0 h 1927377"/>
                    <a:gd name="connsiteX1" fmla="*/ 801472 w 1743076"/>
                    <a:gd name="connsiteY1" fmla="*/ 15280 h 1927377"/>
                    <a:gd name="connsiteX2" fmla="*/ 871538 w 1743076"/>
                    <a:gd name="connsiteY2" fmla="*/ 22375 h 1927377"/>
                    <a:gd name="connsiteX3" fmla="*/ 941604 w 1743076"/>
                    <a:gd name="connsiteY3" fmla="*/ 15280 h 1927377"/>
                    <a:gd name="connsiteX4" fmla="*/ 990601 w 1743076"/>
                    <a:gd name="connsiteY4" fmla="*/ 1 h 1927377"/>
                    <a:gd name="connsiteX5" fmla="*/ 1071225 w 1743076"/>
                    <a:gd name="connsiteY5" fmla="*/ 25171 h 1927377"/>
                    <a:gd name="connsiteX6" fmla="*/ 1490279 w 1743076"/>
                    <a:gd name="connsiteY6" fmla="*/ 539841 h 1927377"/>
                    <a:gd name="connsiteX7" fmla="*/ 1492812 w 1743076"/>
                    <a:gd name="connsiteY7" fmla="*/ 550894 h 1927377"/>
                    <a:gd name="connsiteX8" fmla="*/ 1594231 w 1743076"/>
                    <a:gd name="connsiteY8" fmla="*/ 665083 h 1927377"/>
                    <a:gd name="connsiteX9" fmla="*/ 1743076 w 1743076"/>
                    <a:gd name="connsiteY9" fmla="*/ 1117752 h 1927377"/>
                    <a:gd name="connsiteX10" fmla="*/ 871538 w 1743076"/>
                    <a:gd name="connsiteY10" fmla="*/ 1927377 h 1927377"/>
                    <a:gd name="connsiteX11" fmla="*/ 0 w 1743076"/>
                    <a:gd name="connsiteY11" fmla="*/ 1117752 h 1927377"/>
                    <a:gd name="connsiteX12" fmla="*/ 148845 w 1743076"/>
                    <a:gd name="connsiteY12" fmla="*/ 665083 h 1927377"/>
                    <a:gd name="connsiteX13" fmla="*/ 250261 w 1743076"/>
                    <a:gd name="connsiteY13" fmla="*/ 550897 h 1927377"/>
                    <a:gd name="connsiteX14" fmla="*/ 252795 w 1743076"/>
                    <a:gd name="connsiteY14" fmla="*/ 539841 h 1927377"/>
                    <a:gd name="connsiteX15" fmla="*/ 671850 w 1743076"/>
                    <a:gd name="connsiteY15" fmla="*/ 25171 h 1927377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45330 w 1743076"/>
                    <a:gd name="connsiteY0" fmla="*/ 4761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45330 w 1743076"/>
                    <a:gd name="connsiteY16" fmla="*/ 4761 h 1927376"/>
                    <a:gd name="connsiteX0" fmla="*/ 738186 w 1743076"/>
                    <a:gd name="connsiteY0" fmla="*/ 7142 h 1927376"/>
                    <a:gd name="connsiteX1" fmla="*/ 801472 w 1743076"/>
                    <a:gd name="connsiteY1" fmla="*/ 15279 h 1927376"/>
                    <a:gd name="connsiteX2" fmla="*/ 871538 w 1743076"/>
                    <a:gd name="connsiteY2" fmla="*/ 22374 h 1927376"/>
                    <a:gd name="connsiteX3" fmla="*/ 941604 w 1743076"/>
                    <a:gd name="connsiteY3" fmla="*/ 15279 h 1927376"/>
                    <a:gd name="connsiteX4" fmla="*/ 990601 w 1743076"/>
                    <a:gd name="connsiteY4" fmla="*/ 0 h 1927376"/>
                    <a:gd name="connsiteX5" fmla="*/ 1071225 w 1743076"/>
                    <a:gd name="connsiteY5" fmla="*/ 25170 h 1927376"/>
                    <a:gd name="connsiteX6" fmla="*/ 1490279 w 1743076"/>
                    <a:gd name="connsiteY6" fmla="*/ 539840 h 1927376"/>
                    <a:gd name="connsiteX7" fmla="*/ 1492812 w 1743076"/>
                    <a:gd name="connsiteY7" fmla="*/ 550893 h 1927376"/>
                    <a:gd name="connsiteX8" fmla="*/ 1594231 w 1743076"/>
                    <a:gd name="connsiteY8" fmla="*/ 665082 h 1927376"/>
                    <a:gd name="connsiteX9" fmla="*/ 1743076 w 1743076"/>
                    <a:gd name="connsiteY9" fmla="*/ 1117751 h 1927376"/>
                    <a:gd name="connsiteX10" fmla="*/ 871538 w 1743076"/>
                    <a:gd name="connsiteY10" fmla="*/ 1927376 h 1927376"/>
                    <a:gd name="connsiteX11" fmla="*/ 0 w 1743076"/>
                    <a:gd name="connsiteY11" fmla="*/ 1117751 h 1927376"/>
                    <a:gd name="connsiteX12" fmla="*/ 148845 w 1743076"/>
                    <a:gd name="connsiteY12" fmla="*/ 665082 h 1927376"/>
                    <a:gd name="connsiteX13" fmla="*/ 250261 w 1743076"/>
                    <a:gd name="connsiteY13" fmla="*/ 550896 h 1927376"/>
                    <a:gd name="connsiteX14" fmla="*/ 252795 w 1743076"/>
                    <a:gd name="connsiteY14" fmla="*/ 539840 h 1927376"/>
                    <a:gd name="connsiteX15" fmla="*/ 671850 w 1743076"/>
                    <a:gd name="connsiteY15" fmla="*/ 25170 h 1927376"/>
                    <a:gd name="connsiteX16" fmla="*/ 738186 w 1743076"/>
                    <a:gd name="connsiteY16" fmla="*/ 7142 h 1927376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71538 w 1743076"/>
                    <a:gd name="connsiteY2" fmla="*/ 15240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38186 w 1743076"/>
                    <a:gd name="connsiteY0" fmla="*/ 8 h 1920242"/>
                    <a:gd name="connsiteX1" fmla="*/ 801472 w 1743076"/>
                    <a:gd name="connsiteY1" fmla="*/ 8145 h 1920242"/>
                    <a:gd name="connsiteX2" fmla="*/ 881063 w 1743076"/>
                    <a:gd name="connsiteY2" fmla="*/ 31909 h 1920242"/>
                    <a:gd name="connsiteX3" fmla="*/ 941604 w 1743076"/>
                    <a:gd name="connsiteY3" fmla="*/ 8145 h 1920242"/>
                    <a:gd name="connsiteX4" fmla="*/ 1004889 w 1743076"/>
                    <a:gd name="connsiteY4" fmla="*/ 2391 h 1920242"/>
                    <a:gd name="connsiteX5" fmla="*/ 1071225 w 1743076"/>
                    <a:gd name="connsiteY5" fmla="*/ 18036 h 1920242"/>
                    <a:gd name="connsiteX6" fmla="*/ 1490279 w 1743076"/>
                    <a:gd name="connsiteY6" fmla="*/ 532706 h 1920242"/>
                    <a:gd name="connsiteX7" fmla="*/ 1492812 w 1743076"/>
                    <a:gd name="connsiteY7" fmla="*/ 543759 h 1920242"/>
                    <a:gd name="connsiteX8" fmla="*/ 1594231 w 1743076"/>
                    <a:gd name="connsiteY8" fmla="*/ 657948 h 1920242"/>
                    <a:gd name="connsiteX9" fmla="*/ 1743076 w 1743076"/>
                    <a:gd name="connsiteY9" fmla="*/ 1110617 h 1920242"/>
                    <a:gd name="connsiteX10" fmla="*/ 871538 w 1743076"/>
                    <a:gd name="connsiteY10" fmla="*/ 1920242 h 1920242"/>
                    <a:gd name="connsiteX11" fmla="*/ 0 w 1743076"/>
                    <a:gd name="connsiteY11" fmla="*/ 1110617 h 1920242"/>
                    <a:gd name="connsiteX12" fmla="*/ 148845 w 1743076"/>
                    <a:gd name="connsiteY12" fmla="*/ 657948 h 1920242"/>
                    <a:gd name="connsiteX13" fmla="*/ 250261 w 1743076"/>
                    <a:gd name="connsiteY13" fmla="*/ 543762 h 1920242"/>
                    <a:gd name="connsiteX14" fmla="*/ 252795 w 1743076"/>
                    <a:gd name="connsiteY14" fmla="*/ 532706 h 1920242"/>
                    <a:gd name="connsiteX15" fmla="*/ 671850 w 1743076"/>
                    <a:gd name="connsiteY15" fmla="*/ 18036 h 1920242"/>
                    <a:gd name="connsiteX16" fmla="*/ 738186 w 1743076"/>
                    <a:gd name="connsiteY16" fmla="*/ 8 h 1920242"/>
                    <a:gd name="connsiteX0" fmla="*/ 741361 w 1743076"/>
                    <a:gd name="connsiteY0" fmla="*/ 4659 h 1918543"/>
                    <a:gd name="connsiteX1" fmla="*/ 801472 w 1743076"/>
                    <a:gd name="connsiteY1" fmla="*/ 6446 h 1918543"/>
                    <a:gd name="connsiteX2" fmla="*/ 881063 w 1743076"/>
                    <a:gd name="connsiteY2" fmla="*/ 30210 h 1918543"/>
                    <a:gd name="connsiteX3" fmla="*/ 941604 w 1743076"/>
                    <a:gd name="connsiteY3" fmla="*/ 6446 h 1918543"/>
                    <a:gd name="connsiteX4" fmla="*/ 1004889 w 1743076"/>
                    <a:gd name="connsiteY4" fmla="*/ 692 h 1918543"/>
                    <a:gd name="connsiteX5" fmla="*/ 1071225 w 1743076"/>
                    <a:gd name="connsiteY5" fmla="*/ 16337 h 1918543"/>
                    <a:gd name="connsiteX6" fmla="*/ 1490279 w 1743076"/>
                    <a:gd name="connsiteY6" fmla="*/ 531007 h 1918543"/>
                    <a:gd name="connsiteX7" fmla="*/ 1492812 w 1743076"/>
                    <a:gd name="connsiteY7" fmla="*/ 542060 h 1918543"/>
                    <a:gd name="connsiteX8" fmla="*/ 1594231 w 1743076"/>
                    <a:gd name="connsiteY8" fmla="*/ 656249 h 1918543"/>
                    <a:gd name="connsiteX9" fmla="*/ 1743076 w 1743076"/>
                    <a:gd name="connsiteY9" fmla="*/ 1108918 h 1918543"/>
                    <a:gd name="connsiteX10" fmla="*/ 871538 w 1743076"/>
                    <a:gd name="connsiteY10" fmla="*/ 1918543 h 1918543"/>
                    <a:gd name="connsiteX11" fmla="*/ 0 w 1743076"/>
                    <a:gd name="connsiteY11" fmla="*/ 1108918 h 1918543"/>
                    <a:gd name="connsiteX12" fmla="*/ 148845 w 1743076"/>
                    <a:gd name="connsiteY12" fmla="*/ 656249 h 1918543"/>
                    <a:gd name="connsiteX13" fmla="*/ 250261 w 1743076"/>
                    <a:gd name="connsiteY13" fmla="*/ 542063 h 1918543"/>
                    <a:gd name="connsiteX14" fmla="*/ 252795 w 1743076"/>
                    <a:gd name="connsiteY14" fmla="*/ 531007 h 1918543"/>
                    <a:gd name="connsiteX15" fmla="*/ 671850 w 1743076"/>
                    <a:gd name="connsiteY15" fmla="*/ 16337 h 1918543"/>
                    <a:gd name="connsiteX16" fmla="*/ 741361 w 1743076"/>
                    <a:gd name="connsiteY16" fmla="*/ 4659 h 1918543"/>
                    <a:gd name="connsiteX0" fmla="*/ 741361 w 1743076"/>
                    <a:gd name="connsiteY0" fmla="*/ 3967 h 1917851"/>
                    <a:gd name="connsiteX1" fmla="*/ 801472 w 1743076"/>
                    <a:gd name="connsiteY1" fmla="*/ 5754 h 1917851"/>
                    <a:gd name="connsiteX2" fmla="*/ 881063 w 1743076"/>
                    <a:gd name="connsiteY2" fmla="*/ 29518 h 1917851"/>
                    <a:gd name="connsiteX3" fmla="*/ 1004889 w 1743076"/>
                    <a:gd name="connsiteY3" fmla="*/ 0 h 1917851"/>
                    <a:gd name="connsiteX4" fmla="*/ 1071225 w 1743076"/>
                    <a:gd name="connsiteY4" fmla="*/ 15645 h 1917851"/>
                    <a:gd name="connsiteX5" fmla="*/ 1490279 w 1743076"/>
                    <a:gd name="connsiteY5" fmla="*/ 530315 h 1917851"/>
                    <a:gd name="connsiteX6" fmla="*/ 1492812 w 1743076"/>
                    <a:gd name="connsiteY6" fmla="*/ 541368 h 1917851"/>
                    <a:gd name="connsiteX7" fmla="*/ 1594231 w 1743076"/>
                    <a:gd name="connsiteY7" fmla="*/ 655557 h 1917851"/>
                    <a:gd name="connsiteX8" fmla="*/ 1743076 w 1743076"/>
                    <a:gd name="connsiteY8" fmla="*/ 1108226 h 1917851"/>
                    <a:gd name="connsiteX9" fmla="*/ 871538 w 1743076"/>
                    <a:gd name="connsiteY9" fmla="*/ 1917851 h 1917851"/>
                    <a:gd name="connsiteX10" fmla="*/ 0 w 1743076"/>
                    <a:gd name="connsiteY10" fmla="*/ 1108226 h 1917851"/>
                    <a:gd name="connsiteX11" fmla="*/ 148845 w 1743076"/>
                    <a:gd name="connsiteY11" fmla="*/ 655557 h 1917851"/>
                    <a:gd name="connsiteX12" fmla="*/ 250261 w 1743076"/>
                    <a:gd name="connsiteY12" fmla="*/ 541371 h 1917851"/>
                    <a:gd name="connsiteX13" fmla="*/ 252795 w 1743076"/>
                    <a:gd name="connsiteY13" fmla="*/ 530315 h 1917851"/>
                    <a:gd name="connsiteX14" fmla="*/ 671850 w 1743076"/>
                    <a:gd name="connsiteY14" fmla="*/ 15645 h 1917851"/>
                    <a:gd name="connsiteX15" fmla="*/ 741361 w 1743076"/>
                    <a:gd name="connsiteY15" fmla="*/ 3967 h 1917851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1004889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5 h 1917869"/>
                    <a:gd name="connsiteX1" fmla="*/ 801472 w 1743076"/>
                    <a:gd name="connsiteY1" fmla="*/ 5772 h 1917869"/>
                    <a:gd name="connsiteX2" fmla="*/ 881063 w 1743076"/>
                    <a:gd name="connsiteY2" fmla="*/ 29536 h 1917869"/>
                    <a:gd name="connsiteX3" fmla="*/ 995364 w 1743076"/>
                    <a:gd name="connsiteY3" fmla="*/ 18 h 1917869"/>
                    <a:gd name="connsiteX4" fmla="*/ 1071225 w 1743076"/>
                    <a:gd name="connsiteY4" fmla="*/ 15663 h 1917869"/>
                    <a:gd name="connsiteX5" fmla="*/ 1490279 w 1743076"/>
                    <a:gd name="connsiteY5" fmla="*/ 530333 h 1917869"/>
                    <a:gd name="connsiteX6" fmla="*/ 1492812 w 1743076"/>
                    <a:gd name="connsiteY6" fmla="*/ 541386 h 1917869"/>
                    <a:gd name="connsiteX7" fmla="*/ 1594231 w 1743076"/>
                    <a:gd name="connsiteY7" fmla="*/ 655575 h 1917869"/>
                    <a:gd name="connsiteX8" fmla="*/ 1743076 w 1743076"/>
                    <a:gd name="connsiteY8" fmla="*/ 1108244 h 1917869"/>
                    <a:gd name="connsiteX9" fmla="*/ 871538 w 1743076"/>
                    <a:gd name="connsiteY9" fmla="*/ 1917869 h 1917869"/>
                    <a:gd name="connsiteX10" fmla="*/ 0 w 1743076"/>
                    <a:gd name="connsiteY10" fmla="*/ 1108244 h 1917869"/>
                    <a:gd name="connsiteX11" fmla="*/ 148845 w 1743076"/>
                    <a:gd name="connsiteY11" fmla="*/ 655575 h 1917869"/>
                    <a:gd name="connsiteX12" fmla="*/ 250261 w 1743076"/>
                    <a:gd name="connsiteY12" fmla="*/ 541389 h 1917869"/>
                    <a:gd name="connsiteX13" fmla="*/ 252795 w 1743076"/>
                    <a:gd name="connsiteY13" fmla="*/ 530333 h 1917869"/>
                    <a:gd name="connsiteX14" fmla="*/ 671850 w 1743076"/>
                    <a:gd name="connsiteY14" fmla="*/ 15663 h 1917869"/>
                    <a:gd name="connsiteX15" fmla="*/ 741361 w 1743076"/>
                    <a:gd name="connsiteY15" fmla="*/ 3985 h 1917869"/>
                    <a:gd name="connsiteX0" fmla="*/ 741361 w 1743076"/>
                    <a:gd name="connsiteY0" fmla="*/ 3984 h 1917868"/>
                    <a:gd name="connsiteX1" fmla="*/ 801472 w 1743076"/>
                    <a:gd name="connsiteY1" fmla="*/ 5771 h 1917868"/>
                    <a:gd name="connsiteX2" fmla="*/ 881063 w 1743076"/>
                    <a:gd name="connsiteY2" fmla="*/ 29535 h 1917868"/>
                    <a:gd name="connsiteX3" fmla="*/ 995364 w 1743076"/>
                    <a:gd name="connsiteY3" fmla="*/ 17 h 1917868"/>
                    <a:gd name="connsiteX4" fmla="*/ 1071225 w 1743076"/>
                    <a:gd name="connsiteY4" fmla="*/ 15662 h 1917868"/>
                    <a:gd name="connsiteX5" fmla="*/ 1490279 w 1743076"/>
                    <a:gd name="connsiteY5" fmla="*/ 530332 h 1917868"/>
                    <a:gd name="connsiteX6" fmla="*/ 1492812 w 1743076"/>
                    <a:gd name="connsiteY6" fmla="*/ 541385 h 1917868"/>
                    <a:gd name="connsiteX7" fmla="*/ 1594231 w 1743076"/>
                    <a:gd name="connsiteY7" fmla="*/ 655574 h 1917868"/>
                    <a:gd name="connsiteX8" fmla="*/ 1743076 w 1743076"/>
                    <a:gd name="connsiteY8" fmla="*/ 1108243 h 1917868"/>
                    <a:gd name="connsiteX9" fmla="*/ 871538 w 1743076"/>
                    <a:gd name="connsiteY9" fmla="*/ 1917868 h 1917868"/>
                    <a:gd name="connsiteX10" fmla="*/ 0 w 1743076"/>
                    <a:gd name="connsiteY10" fmla="*/ 1108243 h 1917868"/>
                    <a:gd name="connsiteX11" fmla="*/ 148845 w 1743076"/>
                    <a:gd name="connsiteY11" fmla="*/ 655574 h 1917868"/>
                    <a:gd name="connsiteX12" fmla="*/ 250261 w 1743076"/>
                    <a:gd name="connsiteY12" fmla="*/ 541388 h 1917868"/>
                    <a:gd name="connsiteX13" fmla="*/ 252795 w 1743076"/>
                    <a:gd name="connsiteY13" fmla="*/ 530332 h 1917868"/>
                    <a:gd name="connsiteX14" fmla="*/ 671850 w 1743076"/>
                    <a:gd name="connsiteY14" fmla="*/ 15662 h 1917868"/>
                    <a:gd name="connsiteX15" fmla="*/ 741361 w 1743076"/>
                    <a:gd name="connsiteY15" fmla="*/ 3984 h 1917868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41361 w 1743076"/>
                    <a:gd name="connsiteY0" fmla="*/ 3985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41361 w 1743076"/>
                    <a:gd name="connsiteY14" fmla="*/ 3985 h 1917869"/>
                    <a:gd name="connsiteX0" fmla="*/ 760411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60411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95364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4 h 1917869"/>
                    <a:gd name="connsiteX1" fmla="*/ 881063 w 1743076"/>
                    <a:gd name="connsiteY1" fmla="*/ 29536 h 1917869"/>
                    <a:gd name="connsiteX2" fmla="*/ 981076 w 1743076"/>
                    <a:gd name="connsiteY2" fmla="*/ 18 h 1917869"/>
                    <a:gd name="connsiteX3" fmla="*/ 1071225 w 1743076"/>
                    <a:gd name="connsiteY3" fmla="*/ 15663 h 1917869"/>
                    <a:gd name="connsiteX4" fmla="*/ 1490279 w 1743076"/>
                    <a:gd name="connsiteY4" fmla="*/ 530333 h 1917869"/>
                    <a:gd name="connsiteX5" fmla="*/ 1492812 w 1743076"/>
                    <a:gd name="connsiteY5" fmla="*/ 541386 h 1917869"/>
                    <a:gd name="connsiteX6" fmla="*/ 1594231 w 1743076"/>
                    <a:gd name="connsiteY6" fmla="*/ 655575 h 1917869"/>
                    <a:gd name="connsiteX7" fmla="*/ 1743076 w 1743076"/>
                    <a:gd name="connsiteY7" fmla="*/ 1108244 h 1917869"/>
                    <a:gd name="connsiteX8" fmla="*/ 871538 w 1743076"/>
                    <a:gd name="connsiteY8" fmla="*/ 1917869 h 1917869"/>
                    <a:gd name="connsiteX9" fmla="*/ 0 w 1743076"/>
                    <a:gd name="connsiteY9" fmla="*/ 1108244 h 1917869"/>
                    <a:gd name="connsiteX10" fmla="*/ 148845 w 1743076"/>
                    <a:gd name="connsiteY10" fmla="*/ 655575 h 1917869"/>
                    <a:gd name="connsiteX11" fmla="*/ 250261 w 1743076"/>
                    <a:gd name="connsiteY11" fmla="*/ 541389 h 1917869"/>
                    <a:gd name="connsiteX12" fmla="*/ 252795 w 1743076"/>
                    <a:gd name="connsiteY12" fmla="*/ 530333 h 1917869"/>
                    <a:gd name="connsiteX13" fmla="*/ 671850 w 1743076"/>
                    <a:gd name="connsiteY13" fmla="*/ 15663 h 1917869"/>
                    <a:gd name="connsiteX14" fmla="*/ 774699 w 1743076"/>
                    <a:gd name="connsiteY14" fmla="*/ 1604 h 1917869"/>
                    <a:gd name="connsiteX0" fmla="*/ 774699 w 1743076"/>
                    <a:gd name="connsiteY0" fmla="*/ 1603 h 1917868"/>
                    <a:gd name="connsiteX1" fmla="*/ 881063 w 1743076"/>
                    <a:gd name="connsiteY1" fmla="*/ 29535 h 1917868"/>
                    <a:gd name="connsiteX2" fmla="*/ 981076 w 1743076"/>
                    <a:gd name="connsiteY2" fmla="*/ 17 h 1917868"/>
                    <a:gd name="connsiteX3" fmla="*/ 1071225 w 1743076"/>
                    <a:gd name="connsiteY3" fmla="*/ 15662 h 1917868"/>
                    <a:gd name="connsiteX4" fmla="*/ 1490279 w 1743076"/>
                    <a:gd name="connsiteY4" fmla="*/ 530332 h 1917868"/>
                    <a:gd name="connsiteX5" fmla="*/ 1492812 w 1743076"/>
                    <a:gd name="connsiteY5" fmla="*/ 541385 h 1917868"/>
                    <a:gd name="connsiteX6" fmla="*/ 1594231 w 1743076"/>
                    <a:gd name="connsiteY6" fmla="*/ 655574 h 1917868"/>
                    <a:gd name="connsiteX7" fmla="*/ 1743076 w 1743076"/>
                    <a:gd name="connsiteY7" fmla="*/ 1108243 h 1917868"/>
                    <a:gd name="connsiteX8" fmla="*/ 871538 w 1743076"/>
                    <a:gd name="connsiteY8" fmla="*/ 1917868 h 1917868"/>
                    <a:gd name="connsiteX9" fmla="*/ 0 w 1743076"/>
                    <a:gd name="connsiteY9" fmla="*/ 1108243 h 1917868"/>
                    <a:gd name="connsiteX10" fmla="*/ 148845 w 1743076"/>
                    <a:gd name="connsiteY10" fmla="*/ 655574 h 1917868"/>
                    <a:gd name="connsiteX11" fmla="*/ 250261 w 1743076"/>
                    <a:gd name="connsiteY11" fmla="*/ 541388 h 1917868"/>
                    <a:gd name="connsiteX12" fmla="*/ 252795 w 1743076"/>
                    <a:gd name="connsiteY12" fmla="*/ 530332 h 1917868"/>
                    <a:gd name="connsiteX13" fmla="*/ 671850 w 1743076"/>
                    <a:gd name="connsiteY13" fmla="*/ 15662 h 1917868"/>
                    <a:gd name="connsiteX14" fmla="*/ 774699 w 1743076"/>
                    <a:gd name="connsiteY14" fmla="*/ 1603 h 1917868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0261 w 1743076"/>
                    <a:gd name="connsiteY11" fmla="*/ 541503 h 1917983"/>
                    <a:gd name="connsiteX12" fmla="*/ 252795 w 1743076"/>
                    <a:gd name="connsiteY12" fmla="*/ 530447 h 1917983"/>
                    <a:gd name="connsiteX13" fmla="*/ 671850 w 1743076"/>
                    <a:gd name="connsiteY13" fmla="*/ 15777 h 1917983"/>
                    <a:gd name="connsiteX14" fmla="*/ 774699 w 1743076"/>
                    <a:gd name="connsiteY14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492812 w 1743076"/>
                    <a:gd name="connsiteY5" fmla="*/ 541500 h 1917983"/>
                    <a:gd name="connsiteX6" fmla="*/ 1594231 w 1743076"/>
                    <a:gd name="connsiteY6" fmla="*/ 655689 h 1917983"/>
                    <a:gd name="connsiteX7" fmla="*/ 1743076 w 1743076"/>
                    <a:gd name="connsiteY7" fmla="*/ 1108358 h 1917983"/>
                    <a:gd name="connsiteX8" fmla="*/ 871538 w 1743076"/>
                    <a:gd name="connsiteY8" fmla="*/ 1917983 h 1917983"/>
                    <a:gd name="connsiteX9" fmla="*/ 0 w 1743076"/>
                    <a:gd name="connsiteY9" fmla="*/ 1108358 h 1917983"/>
                    <a:gd name="connsiteX10" fmla="*/ 148845 w 1743076"/>
                    <a:gd name="connsiteY10" fmla="*/ 655689 h 1917983"/>
                    <a:gd name="connsiteX11" fmla="*/ 252795 w 1743076"/>
                    <a:gd name="connsiteY11" fmla="*/ 530447 h 1917983"/>
                    <a:gd name="connsiteX12" fmla="*/ 671850 w 1743076"/>
                    <a:gd name="connsiteY12" fmla="*/ 15777 h 1917983"/>
                    <a:gd name="connsiteX13" fmla="*/ 774699 w 1743076"/>
                    <a:gd name="connsiteY13" fmla="*/ 1718 h 1917983"/>
                    <a:gd name="connsiteX0" fmla="*/ 774699 w 1743076"/>
                    <a:gd name="connsiteY0" fmla="*/ 1718 h 1917983"/>
                    <a:gd name="connsiteX1" fmla="*/ 883445 w 1743076"/>
                    <a:gd name="connsiteY1" fmla="*/ 24887 h 1917983"/>
                    <a:gd name="connsiteX2" fmla="*/ 981076 w 1743076"/>
                    <a:gd name="connsiteY2" fmla="*/ 132 h 1917983"/>
                    <a:gd name="connsiteX3" fmla="*/ 1071225 w 1743076"/>
                    <a:gd name="connsiteY3" fmla="*/ 15777 h 1917983"/>
                    <a:gd name="connsiteX4" fmla="*/ 1490279 w 1743076"/>
                    <a:gd name="connsiteY4" fmla="*/ 530447 h 1917983"/>
                    <a:gd name="connsiteX5" fmla="*/ 1594231 w 1743076"/>
                    <a:gd name="connsiteY5" fmla="*/ 655689 h 1917983"/>
                    <a:gd name="connsiteX6" fmla="*/ 1743076 w 1743076"/>
                    <a:gd name="connsiteY6" fmla="*/ 1108358 h 1917983"/>
                    <a:gd name="connsiteX7" fmla="*/ 871538 w 1743076"/>
                    <a:gd name="connsiteY7" fmla="*/ 1917983 h 1917983"/>
                    <a:gd name="connsiteX8" fmla="*/ 0 w 1743076"/>
                    <a:gd name="connsiteY8" fmla="*/ 1108358 h 1917983"/>
                    <a:gd name="connsiteX9" fmla="*/ 148845 w 1743076"/>
                    <a:gd name="connsiteY9" fmla="*/ 655689 h 1917983"/>
                    <a:gd name="connsiteX10" fmla="*/ 252795 w 1743076"/>
                    <a:gd name="connsiteY10" fmla="*/ 530447 h 1917983"/>
                    <a:gd name="connsiteX11" fmla="*/ 671850 w 1743076"/>
                    <a:gd name="connsiteY11" fmla="*/ 15777 h 1917983"/>
                    <a:gd name="connsiteX12" fmla="*/ 774699 w 1743076"/>
                    <a:gd name="connsiteY12" fmla="*/ 1718 h 1917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43076" h="1917983">
                      <a:moveTo>
                        <a:pt x="774699" y="1718"/>
                      </a:moveTo>
                      <a:cubicBezTo>
                        <a:pt x="809965" y="3236"/>
                        <a:pt x="834761" y="22770"/>
                        <a:pt x="883445" y="24887"/>
                      </a:cubicBezTo>
                      <a:cubicBezTo>
                        <a:pt x="932129" y="27004"/>
                        <a:pt x="949780" y="1650"/>
                        <a:pt x="981076" y="132"/>
                      </a:cubicBezTo>
                      <a:cubicBezTo>
                        <a:pt x="1012372" y="-1386"/>
                        <a:pt x="1049113" y="10562"/>
                        <a:pt x="1071225" y="15777"/>
                      </a:cubicBezTo>
                      <a:cubicBezTo>
                        <a:pt x="1260468" y="95510"/>
                        <a:pt x="1413823" y="285585"/>
                        <a:pt x="1490279" y="530447"/>
                      </a:cubicBezTo>
                      <a:lnTo>
                        <a:pt x="1594231" y="655689"/>
                      </a:lnTo>
                      <a:cubicBezTo>
                        <a:pt x="1688204" y="784906"/>
                        <a:pt x="1743076" y="940679"/>
                        <a:pt x="1743076" y="1108358"/>
                      </a:cubicBezTo>
                      <a:cubicBezTo>
                        <a:pt x="1743076" y="1555502"/>
                        <a:pt x="1352875" y="1917983"/>
                        <a:pt x="871538" y="1917983"/>
                      </a:cubicBezTo>
                      <a:cubicBezTo>
                        <a:pt x="390201" y="1917983"/>
                        <a:pt x="0" y="1555502"/>
                        <a:pt x="0" y="1108358"/>
                      </a:cubicBezTo>
                      <a:cubicBezTo>
                        <a:pt x="0" y="940679"/>
                        <a:pt x="54872" y="784906"/>
                        <a:pt x="148845" y="655689"/>
                      </a:cubicBezTo>
                      <a:lnTo>
                        <a:pt x="252795" y="530447"/>
                      </a:lnTo>
                      <a:cubicBezTo>
                        <a:pt x="329251" y="285585"/>
                        <a:pt x="482607" y="95510"/>
                        <a:pt x="671850" y="15777"/>
                      </a:cubicBezTo>
                      <a:cubicBezTo>
                        <a:pt x="698725" y="7387"/>
                        <a:pt x="739433" y="200"/>
                        <a:pt x="774699" y="171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33CC33"/>
                    </a:gs>
                    <a:gs pos="30000">
                      <a:srgbClr val="FFFF00"/>
                    </a:gs>
                  </a:gsLst>
                  <a:lin ang="27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B6D8CB2-D3BE-475A-8DBB-CB2EB489BD64}"/>
                  </a:ext>
                </a:extLst>
              </p:cNvPr>
              <p:cNvSpPr/>
              <p:nvPr/>
            </p:nvSpPr>
            <p:spPr>
              <a:xfrm>
                <a:off x="1396951" y="3802179"/>
                <a:ext cx="1260525" cy="965085"/>
              </a:xfrm>
              <a:custGeom>
                <a:avLst/>
                <a:gdLst>
                  <a:gd name="connsiteX0" fmla="*/ 1238269 w 1260525"/>
                  <a:gd name="connsiteY0" fmla="*/ 0 h 965085"/>
                  <a:gd name="connsiteX1" fmla="*/ 1250483 w 1260525"/>
                  <a:gd name="connsiteY1" fmla="*/ 48378 h 965085"/>
                  <a:gd name="connsiteX2" fmla="*/ 1260525 w 1260525"/>
                  <a:gd name="connsiteY2" fmla="*/ 169533 h 965085"/>
                  <a:gd name="connsiteX3" fmla="*/ 388987 w 1260525"/>
                  <a:gd name="connsiteY3" fmla="*/ 965085 h 965085"/>
                  <a:gd name="connsiteX4" fmla="*/ 49745 w 1260525"/>
                  <a:gd name="connsiteY4" fmla="*/ 902567 h 965085"/>
                  <a:gd name="connsiteX5" fmla="*/ 0 w 1260525"/>
                  <a:gd name="connsiteY5" fmla="*/ 877920 h 965085"/>
                  <a:gd name="connsiteX6" fmla="*/ 6304 w 1260525"/>
                  <a:gd name="connsiteY6" fmla="*/ 878798 h 965085"/>
                  <a:gd name="connsiteX7" fmla="*/ 121762 w 1260525"/>
                  <a:gd name="connsiteY7" fmla="*/ 884120 h 965085"/>
                  <a:gd name="connsiteX8" fmla="*/ 1228057 w 1260525"/>
                  <a:gd name="connsiteY8" fmla="*/ 61076 h 965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60525" h="965085">
                    <a:moveTo>
                      <a:pt x="1238269" y="0"/>
                    </a:moveTo>
                    <a:lnTo>
                      <a:pt x="1250483" y="48378"/>
                    </a:lnTo>
                    <a:cubicBezTo>
                      <a:pt x="1257096" y="87882"/>
                      <a:pt x="1260525" y="128342"/>
                      <a:pt x="1260525" y="169533"/>
                    </a:cubicBezTo>
                    <a:cubicBezTo>
                      <a:pt x="1260525" y="608905"/>
                      <a:pt x="870324" y="965085"/>
                      <a:pt x="388987" y="965085"/>
                    </a:cubicBezTo>
                    <a:cubicBezTo>
                      <a:pt x="268653" y="965085"/>
                      <a:pt x="154015" y="942824"/>
                      <a:pt x="49745" y="902567"/>
                    </a:cubicBezTo>
                    <a:lnTo>
                      <a:pt x="0" y="877920"/>
                    </a:lnTo>
                    <a:lnTo>
                      <a:pt x="6304" y="878798"/>
                    </a:lnTo>
                    <a:cubicBezTo>
                      <a:pt x="44265" y="882318"/>
                      <a:pt x="82783" y="884120"/>
                      <a:pt x="121762" y="884120"/>
                    </a:cubicBezTo>
                    <a:cubicBezTo>
                      <a:pt x="667465" y="884120"/>
                      <a:pt x="1122760" y="530787"/>
                      <a:pt x="1228057" y="6107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E9FEC3F-2985-458A-84F4-12745521E873}"/>
                  </a:ext>
                </a:extLst>
              </p:cNvPr>
              <p:cNvSpPr/>
              <p:nvPr/>
            </p:nvSpPr>
            <p:spPr>
              <a:xfrm>
                <a:off x="2070716" y="3055821"/>
                <a:ext cx="205494" cy="268948"/>
              </a:xfrm>
              <a:custGeom>
                <a:avLst/>
                <a:gdLst>
                  <a:gd name="connsiteX0" fmla="*/ 92506 w 205494"/>
                  <a:gd name="connsiteY0" fmla="*/ 97977 h 268948"/>
                  <a:gd name="connsiteX1" fmla="*/ 92506 w 205494"/>
                  <a:gd name="connsiteY1" fmla="*/ 97978 h 268948"/>
                  <a:gd name="connsiteX2" fmla="*/ 92506 w 205494"/>
                  <a:gd name="connsiteY2" fmla="*/ 97978 h 268948"/>
                  <a:gd name="connsiteX3" fmla="*/ 123262 w 205494"/>
                  <a:gd name="connsiteY3" fmla="*/ 94440 h 268948"/>
                  <a:gd name="connsiteX4" fmla="*/ 147513 w 205494"/>
                  <a:gd name="connsiteY4" fmla="*/ 113686 h 268948"/>
                  <a:gd name="connsiteX5" fmla="*/ 200394 w 205494"/>
                  <a:gd name="connsiteY5" fmla="*/ 208842 h 268948"/>
                  <a:gd name="connsiteX6" fmla="*/ 184685 w 205494"/>
                  <a:gd name="connsiteY6" fmla="*/ 263849 h 268948"/>
                  <a:gd name="connsiteX7" fmla="*/ 184685 w 205494"/>
                  <a:gd name="connsiteY7" fmla="*/ 263848 h 268948"/>
                  <a:gd name="connsiteX8" fmla="*/ 129677 w 205494"/>
                  <a:gd name="connsiteY8" fmla="*/ 248140 h 268948"/>
                  <a:gd name="connsiteX9" fmla="*/ 76798 w 205494"/>
                  <a:gd name="connsiteY9" fmla="*/ 152985 h 268948"/>
                  <a:gd name="connsiteX10" fmla="*/ 73260 w 205494"/>
                  <a:gd name="connsiteY10" fmla="*/ 122228 h 268948"/>
                  <a:gd name="connsiteX11" fmla="*/ 92506 w 205494"/>
                  <a:gd name="connsiteY11" fmla="*/ 97978 h 268948"/>
                  <a:gd name="connsiteX12" fmla="*/ 38100 w 205494"/>
                  <a:gd name="connsiteY12" fmla="*/ 0 h 268948"/>
                  <a:gd name="connsiteX13" fmla="*/ 76200 w 205494"/>
                  <a:gd name="connsiteY13" fmla="*/ 38100 h 268948"/>
                  <a:gd name="connsiteX14" fmla="*/ 38100 w 205494"/>
                  <a:gd name="connsiteY14" fmla="*/ 76200 h 268948"/>
                  <a:gd name="connsiteX15" fmla="*/ 0 w 205494"/>
                  <a:gd name="connsiteY15" fmla="*/ 38100 h 268948"/>
                  <a:gd name="connsiteX16" fmla="*/ 38100 w 205494"/>
                  <a:gd name="connsiteY16" fmla="*/ 0 h 268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494" h="268948">
                    <a:moveTo>
                      <a:pt x="92506" y="97977"/>
                    </a:moveTo>
                    <a:lnTo>
                      <a:pt x="92506" y="97978"/>
                    </a:lnTo>
                    <a:lnTo>
                      <a:pt x="92506" y="97978"/>
                    </a:lnTo>
                    <a:close/>
                    <a:moveTo>
                      <a:pt x="123262" y="94440"/>
                    </a:moveTo>
                    <a:cubicBezTo>
                      <a:pt x="133217" y="97282"/>
                      <a:pt x="142087" y="103923"/>
                      <a:pt x="147513" y="113686"/>
                    </a:cubicBezTo>
                    <a:lnTo>
                      <a:pt x="200394" y="208842"/>
                    </a:lnTo>
                    <a:cubicBezTo>
                      <a:pt x="211246" y="228369"/>
                      <a:pt x="204213" y="252997"/>
                      <a:pt x="184685" y="263849"/>
                    </a:cubicBezTo>
                    <a:lnTo>
                      <a:pt x="184685" y="263848"/>
                    </a:lnTo>
                    <a:cubicBezTo>
                      <a:pt x="165158" y="274700"/>
                      <a:pt x="140529" y="267667"/>
                      <a:pt x="129677" y="248140"/>
                    </a:cubicBezTo>
                    <a:lnTo>
                      <a:pt x="76798" y="152985"/>
                    </a:lnTo>
                    <a:cubicBezTo>
                      <a:pt x="71372" y="143221"/>
                      <a:pt x="70417" y="132182"/>
                      <a:pt x="73260" y="122228"/>
                    </a:cubicBezTo>
                    <a:lnTo>
                      <a:pt x="92506" y="97978"/>
                    </a:lnTo>
                    <a:close/>
                    <a:moveTo>
                      <a:pt x="38100" y="0"/>
                    </a:moveTo>
                    <a:cubicBezTo>
                      <a:pt x="59142" y="0"/>
                      <a:pt x="76200" y="17058"/>
                      <a:pt x="76200" y="38100"/>
                    </a:cubicBez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183ECDE-8D25-4712-ACB7-A61DF3B6D852}"/>
                  </a:ext>
                </a:extLst>
              </p:cNvPr>
              <p:cNvSpPr/>
              <p:nvPr/>
            </p:nvSpPr>
            <p:spPr>
              <a:xfrm>
                <a:off x="1037552" y="2988177"/>
                <a:ext cx="1496771" cy="1689827"/>
              </a:xfrm>
              <a:custGeom>
                <a:avLst/>
                <a:gdLst>
                  <a:gd name="connsiteX0" fmla="*/ 740796 w 1496771"/>
                  <a:gd name="connsiteY0" fmla="*/ 1647474 h 1689827"/>
                  <a:gd name="connsiteX1" fmla="*/ 761972 w 1496771"/>
                  <a:gd name="connsiteY1" fmla="*/ 1668650 h 1689827"/>
                  <a:gd name="connsiteX2" fmla="*/ 740796 w 1496771"/>
                  <a:gd name="connsiteY2" fmla="*/ 1689827 h 1689827"/>
                  <a:gd name="connsiteX3" fmla="*/ 719620 w 1496771"/>
                  <a:gd name="connsiteY3" fmla="*/ 1668650 h 1689827"/>
                  <a:gd name="connsiteX4" fmla="*/ 740796 w 1496771"/>
                  <a:gd name="connsiteY4" fmla="*/ 1647474 h 1689827"/>
                  <a:gd name="connsiteX5" fmla="*/ 1206663 w 1496771"/>
                  <a:gd name="connsiteY5" fmla="*/ 1643239 h 1689827"/>
                  <a:gd name="connsiteX6" fmla="*/ 1213974 w 1496771"/>
                  <a:gd name="connsiteY6" fmla="*/ 1646267 h 1689827"/>
                  <a:gd name="connsiteX7" fmla="*/ 1187590 w 1496771"/>
                  <a:gd name="connsiteY7" fmla="*/ 1659339 h 1689827"/>
                  <a:gd name="connsiteX8" fmla="*/ 1191689 w 1496771"/>
                  <a:gd name="connsiteY8" fmla="*/ 1649441 h 1689827"/>
                  <a:gd name="connsiteX9" fmla="*/ 1206663 w 1496771"/>
                  <a:gd name="connsiteY9" fmla="*/ 1643239 h 1689827"/>
                  <a:gd name="connsiteX10" fmla="*/ 165172 w 1496771"/>
                  <a:gd name="connsiteY10" fmla="*/ 1528890 h 1689827"/>
                  <a:gd name="connsiteX11" fmla="*/ 186348 w 1496771"/>
                  <a:gd name="connsiteY11" fmla="*/ 1550066 h 1689827"/>
                  <a:gd name="connsiteX12" fmla="*/ 165172 w 1496771"/>
                  <a:gd name="connsiteY12" fmla="*/ 1571243 h 1689827"/>
                  <a:gd name="connsiteX13" fmla="*/ 143996 w 1496771"/>
                  <a:gd name="connsiteY13" fmla="*/ 1550066 h 1689827"/>
                  <a:gd name="connsiteX14" fmla="*/ 165172 w 1496771"/>
                  <a:gd name="connsiteY14" fmla="*/ 1528890 h 1689827"/>
                  <a:gd name="connsiteX15" fmla="*/ 499392 w 1496771"/>
                  <a:gd name="connsiteY15" fmla="*/ 1507714 h 1689827"/>
                  <a:gd name="connsiteX16" fmla="*/ 520568 w 1496771"/>
                  <a:gd name="connsiteY16" fmla="*/ 1528890 h 1689827"/>
                  <a:gd name="connsiteX17" fmla="*/ 499392 w 1496771"/>
                  <a:gd name="connsiteY17" fmla="*/ 1550066 h 1689827"/>
                  <a:gd name="connsiteX18" fmla="*/ 478216 w 1496771"/>
                  <a:gd name="connsiteY18" fmla="*/ 1528890 h 1689827"/>
                  <a:gd name="connsiteX19" fmla="*/ 499392 w 1496771"/>
                  <a:gd name="connsiteY19" fmla="*/ 1507714 h 1689827"/>
                  <a:gd name="connsiteX20" fmla="*/ 965259 w 1496771"/>
                  <a:gd name="connsiteY20" fmla="*/ 1503479 h 1689827"/>
                  <a:gd name="connsiteX21" fmla="*/ 986435 w 1496771"/>
                  <a:gd name="connsiteY21" fmla="*/ 1524655 h 1689827"/>
                  <a:gd name="connsiteX22" fmla="*/ 965259 w 1496771"/>
                  <a:gd name="connsiteY22" fmla="*/ 1545831 h 1689827"/>
                  <a:gd name="connsiteX23" fmla="*/ 944083 w 1496771"/>
                  <a:gd name="connsiteY23" fmla="*/ 1524655 h 1689827"/>
                  <a:gd name="connsiteX24" fmla="*/ 965259 w 1496771"/>
                  <a:gd name="connsiteY24" fmla="*/ 1503479 h 1689827"/>
                  <a:gd name="connsiteX25" fmla="*/ 728448 w 1496771"/>
                  <a:gd name="connsiteY25" fmla="*/ 1376425 h 1689827"/>
                  <a:gd name="connsiteX26" fmla="*/ 749624 w 1496771"/>
                  <a:gd name="connsiteY26" fmla="*/ 1397601 h 1689827"/>
                  <a:gd name="connsiteX27" fmla="*/ 728448 w 1496771"/>
                  <a:gd name="connsiteY27" fmla="*/ 1418777 h 1689827"/>
                  <a:gd name="connsiteX28" fmla="*/ 707271 w 1496771"/>
                  <a:gd name="connsiteY28" fmla="*/ 1397601 h 1689827"/>
                  <a:gd name="connsiteX29" fmla="*/ 728448 w 1496771"/>
                  <a:gd name="connsiteY29" fmla="*/ 1376425 h 1689827"/>
                  <a:gd name="connsiteX30" fmla="*/ 1422655 w 1496771"/>
                  <a:gd name="connsiteY30" fmla="*/ 1359484 h 1689827"/>
                  <a:gd name="connsiteX31" fmla="*/ 1443832 w 1496771"/>
                  <a:gd name="connsiteY31" fmla="*/ 1380660 h 1689827"/>
                  <a:gd name="connsiteX32" fmla="*/ 1422655 w 1496771"/>
                  <a:gd name="connsiteY32" fmla="*/ 1401836 h 1689827"/>
                  <a:gd name="connsiteX33" fmla="*/ 1401479 w 1496771"/>
                  <a:gd name="connsiteY33" fmla="*/ 1380660 h 1689827"/>
                  <a:gd name="connsiteX34" fmla="*/ 1422655 w 1496771"/>
                  <a:gd name="connsiteY34" fmla="*/ 1359484 h 1689827"/>
                  <a:gd name="connsiteX35" fmla="*/ 279521 w 1496771"/>
                  <a:gd name="connsiteY35" fmla="*/ 1262076 h 1689827"/>
                  <a:gd name="connsiteX36" fmla="*/ 300698 w 1496771"/>
                  <a:gd name="connsiteY36" fmla="*/ 1283252 h 1689827"/>
                  <a:gd name="connsiteX37" fmla="*/ 279521 w 1496771"/>
                  <a:gd name="connsiteY37" fmla="*/ 1304428 h 1689827"/>
                  <a:gd name="connsiteX38" fmla="*/ 258345 w 1496771"/>
                  <a:gd name="connsiteY38" fmla="*/ 1283252 h 1689827"/>
                  <a:gd name="connsiteX39" fmla="*/ 279521 w 1496771"/>
                  <a:gd name="connsiteY39" fmla="*/ 1262076 h 1689827"/>
                  <a:gd name="connsiteX40" fmla="*/ 1181252 w 1496771"/>
                  <a:gd name="connsiteY40" fmla="*/ 1219724 h 1689827"/>
                  <a:gd name="connsiteX41" fmla="*/ 1202428 w 1496771"/>
                  <a:gd name="connsiteY41" fmla="*/ 1240900 h 1689827"/>
                  <a:gd name="connsiteX42" fmla="*/ 1181252 w 1496771"/>
                  <a:gd name="connsiteY42" fmla="*/ 1262076 h 1689827"/>
                  <a:gd name="connsiteX43" fmla="*/ 1160075 w 1496771"/>
                  <a:gd name="connsiteY43" fmla="*/ 1240900 h 1689827"/>
                  <a:gd name="connsiteX44" fmla="*/ 1181252 w 1496771"/>
                  <a:gd name="connsiteY44" fmla="*/ 1219724 h 1689827"/>
                  <a:gd name="connsiteX45" fmla="*/ 575982 w 1496771"/>
                  <a:gd name="connsiteY45" fmla="*/ 1181608 h 1689827"/>
                  <a:gd name="connsiteX46" fmla="*/ 597158 w 1496771"/>
                  <a:gd name="connsiteY46" fmla="*/ 1202784 h 1689827"/>
                  <a:gd name="connsiteX47" fmla="*/ 575982 w 1496771"/>
                  <a:gd name="connsiteY47" fmla="*/ 1223960 h 1689827"/>
                  <a:gd name="connsiteX48" fmla="*/ 554805 w 1496771"/>
                  <a:gd name="connsiteY48" fmla="*/ 1202784 h 1689827"/>
                  <a:gd name="connsiteX49" fmla="*/ 575982 w 1496771"/>
                  <a:gd name="connsiteY49" fmla="*/ 1181608 h 1689827"/>
                  <a:gd name="connsiteX50" fmla="*/ 882673 w 1496771"/>
                  <a:gd name="connsiteY50" fmla="*/ 1143491 h 1689827"/>
                  <a:gd name="connsiteX51" fmla="*/ 903849 w 1496771"/>
                  <a:gd name="connsiteY51" fmla="*/ 1164667 h 1689827"/>
                  <a:gd name="connsiteX52" fmla="*/ 882673 w 1496771"/>
                  <a:gd name="connsiteY52" fmla="*/ 1185844 h 1689827"/>
                  <a:gd name="connsiteX53" fmla="*/ 861497 w 1496771"/>
                  <a:gd name="connsiteY53" fmla="*/ 1164667 h 1689827"/>
                  <a:gd name="connsiteX54" fmla="*/ 882673 w 1496771"/>
                  <a:gd name="connsiteY54" fmla="*/ 1143491 h 1689827"/>
                  <a:gd name="connsiteX55" fmla="*/ 21177 w 1496771"/>
                  <a:gd name="connsiteY55" fmla="*/ 1041847 h 1689827"/>
                  <a:gd name="connsiteX56" fmla="*/ 42353 w 1496771"/>
                  <a:gd name="connsiteY56" fmla="*/ 1063024 h 1689827"/>
                  <a:gd name="connsiteX57" fmla="*/ 21177 w 1496771"/>
                  <a:gd name="connsiteY57" fmla="*/ 1084200 h 1689827"/>
                  <a:gd name="connsiteX58" fmla="*/ 0 w 1496771"/>
                  <a:gd name="connsiteY58" fmla="*/ 1063024 h 1689827"/>
                  <a:gd name="connsiteX59" fmla="*/ 21177 w 1496771"/>
                  <a:gd name="connsiteY59" fmla="*/ 1041847 h 1689827"/>
                  <a:gd name="connsiteX60" fmla="*/ 334221 w 1496771"/>
                  <a:gd name="connsiteY60" fmla="*/ 914793 h 1689827"/>
                  <a:gd name="connsiteX61" fmla="*/ 355398 w 1496771"/>
                  <a:gd name="connsiteY61" fmla="*/ 935969 h 1689827"/>
                  <a:gd name="connsiteX62" fmla="*/ 334221 w 1496771"/>
                  <a:gd name="connsiteY62" fmla="*/ 957145 h 1689827"/>
                  <a:gd name="connsiteX63" fmla="*/ 313045 w 1496771"/>
                  <a:gd name="connsiteY63" fmla="*/ 935969 h 1689827"/>
                  <a:gd name="connsiteX64" fmla="*/ 334221 w 1496771"/>
                  <a:gd name="connsiteY64" fmla="*/ 914793 h 1689827"/>
                  <a:gd name="connsiteX65" fmla="*/ 842439 w 1496771"/>
                  <a:gd name="connsiteY65" fmla="*/ 889382 h 1689827"/>
                  <a:gd name="connsiteX66" fmla="*/ 863616 w 1496771"/>
                  <a:gd name="connsiteY66" fmla="*/ 910558 h 1689827"/>
                  <a:gd name="connsiteX67" fmla="*/ 842439 w 1496771"/>
                  <a:gd name="connsiteY67" fmla="*/ 931734 h 1689827"/>
                  <a:gd name="connsiteX68" fmla="*/ 821263 w 1496771"/>
                  <a:gd name="connsiteY68" fmla="*/ 910558 h 1689827"/>
                  <a:gd name="connsiteX69" fmla="*/ 842439 w 1496771"/>
                  <a:gd name="connsiteY69" fmla="*/ 889382 h 1689827"/>
                  <a:gd name="connsiteX70" fmla="*/ 1431126 w 1496771"/>
                  <a:gd name="connsiteY70" fmla="*/ 885147 h 1689827"/>
                  <a:gd name="connsiteX71" fmla="*/ 1452302 w 1496771"/>
                  <a:gd name="connsiteY71" fmla="*/ 906323 h 1689827"/>
                  <a:gd name="connsiteX72" fmla="*/ 1431126 w 1496771"/>
                  <a:gd name="connsiteY72" fmla="*/ 927499 h 1689827"/>
                  <a:gd name="connsiteX73" fmla="*/ 1409950 w 1496771"/>
                  <a:gd name="connsiteY73" fmla="*/ 906323 h 1689827"/>
                  <a:gd name="connsiteX74" fmla="*/ 1431126 w 1496771"/>
                  <a:gd name="connsiteY74" fmla="*/ 885147 h 1689827"/>
                  <a:gd name="connsiteX75" fmla="*/ 601035 w 1496771"/>
                  <a:gd name="connsiteY75" fmla="*/ 749622 h 1689827"/>
                  <a:gd name="connsiteX76" fmla="*/ 622212 w 1496771"/>
                  <a:gd name="connsiteY76" fmla="*/ 770798 h 1689827"/>
                  <a:gd name="connsiteX77" fmla="*/ 601035 w 1496771"/>
                  <a:gd name="connsiteY77" fmla="*/ 791974 h 1689827"/>
                  <a:gd name="connsiteX78" fmla="*/ 579859 w 1496771"/>
                  <a:gd name="connsiteY78" fmla="*/ 770798 h 1689827"/>
                  <a:gd name="connsiteX79" fmla="*/ 601035 w 1496771"/>
                  <a:gd name="connsiteY79" fmla="*/ 749622 h 1689827"/>
                  <a:gd name="connsiteX80" fmla="*/ 143639 w 1496771"/>
                  <a:gd name="connsiteY80" fmla="*/ 715741 h 1689827"/>
                  <a:gd name="connsiteX81" fmla="*/ 164815 w 1496771"/>
                  <a:gd name="connsiteY81" fmla="*/ 736917 h 1689827"/>
                  <a:gd name="connsiteX82" fmla="*/ 143639 w 1496771"/>
                  <a:gd name="connsiteY82" fmla="*/ 758093 h 1689827"/>
                  <a:gd name="connsiteX83" fmla="*/ 122463 w 1496771"/>
                  <a:gd name="connsiteY83" fmla="*/ 736917 h 1689827"/>
                  <a:gd name="connsiteX84" fmla="*/ 143639 w 1496771"/>
                  <a:gd name="connsiteY84" fmla="*/ 715741 h 1689827"/>
                  <a:gd name="connsiteX85" fmla="*/ 1475595 w 1496771"/>
                  <a:gd name="connsiteY85" fmla="*/ 631038 h 1689827"/>
                  <a:gd name="connsiteX86" fmla="*/ 1496771 w 1496771"/>
                  <a:gd name="connsiteY86" fmla="*/ 652214 h 1689827"/>
                  <a:gd name="connsiteX87" fmla="*/ 1475595 w 1496771"/>
                  <a:gd name="connsiteY87" fmla="*/ 673390 h 1689827"/>
                  <a:gd name="connsiteX88" fmla="*/ 1454419 w 1496771"/>
                  <a:gd name="connsiteY88" fmla="*/ 652214 h 1689827"/>
                  <a:gd name="connsiteX89" fmla="*/ 1475595 w 1496771"/>
                  <a:gd name="connsiteY89" fmla="*/ 631038 h 1689827"/>
                  <a:gd name="connsiteX90" fmla="*/ 1253249 w 1496771"/>
                  <a:gd name="connsiteY90" fmla="*/ 631038 h 1689827"/>
                  <a:gd name="connsiteX91" fmla="*/ 1274425 w 1496771"/>
                  <a:gd name="connsiteY91" fmla="*/ 652214 h 1689827"/>
                  <a:gd name="connsiteX92" fmla="*/ 1253249 w 1496771"/>
                  <a:gd name="connsiteY92" fmla="*/ 673390 h 1689827"/>
                  <a:gd name="connsiteX93" fmla="*/ 1232072 w 1496771"/>
                  <a:gd name="connsiteY93" fmla="*/ 652214 h 1689827"/>
                  <a:gd name="connsiteX94" fmla="*/ 1253249 w 1496771"/>
                  <a:gd name="connsiteY94" fmla="*/ 631038 h 1689827"/>
                  <a:gd name="connsiteX95" fmla="*/ 402341 w 1496771"/>
                  <a:gd name="connsiteY95" fmla="*/ 614097 h 1689827"/>
                  <a:gd name="connsiteX96" fmla="*/ 423517 w 1496771"/>
                  <a:gd name="connsiteY96" fmla="*/ 635273 h 1689827"/>
                  <a:gd name="connsiteX97" fmla="*/ 402341 w 1496771"/>
                  <a:gd name="connsiteY97" fmla="*/ 656449 h 1689827"/>
                  <a:gd name="connsiteX98" fmla="*/ 381165 w 1496771"/>
                  <a:gd name="connsiteY98" fmla="*/ 635273 h 1689827"/>
                  <a:gd name="connsiteX99" fmla="*/ 402341 w 1496771"/>
                  <a:gd name="connsiteY99" fmla="*/ 614097 h 1689827"/>
                  <a:gd name="connsiteX100" fmla="*/ 922908 w 1496771"/>
                  <a:gd name="connsiteY100" fmla="*/ 514571 h 1689827"/>
                  <a:gd name="connsiteX101" fmla="*/ 944084 w 1496771"/>
                  <a:gd name="connsiteY101" fmla="*/ 535746 h 1689827"/>
                  <a:gd name="connsiteX102" fmla="*/ 922908 w 1496771"/>
                  <a:gd name="connsiteY102" fmla="*/ 556923 h 1689827"/>
                  <a:gd name="connsiteX103" fmla="*/ 901732 w 1496771"/>
                  <a:gd name="connsiteY103" fmla="*/ 535746 h 1689827"/>
                  <a:gd name="connsiteX104" fmla="*/ 922908 w 1496771"/>
                  <a:gd name="connsiteY104" fmla="*/ 514571 h 1689827"/>
                  <a:gd name="connsiteX105" fmla="*/ 630682 w 1496771"/>
                  <a:gd name="connsiteY105" fmla="*/ 444691 h 1689827"/>
                  <a:gd name="connsiteX106" fmla="*/ 651858 w 1496771"/>
                  <a:gd name="connsiteY106" fmla="*/ 465867 h 1689827"/>
                  <a:gd name="connsiteX107" fmla="*/ 630682 w 1496771"/>
                  <a:gd name="connsiteY107" fmla="*/ 487043 h 1689827"/>
                  <a:gd name="connsiteX108" fmla="*/ 609505 w 1496771"/>
                  <a:gd name="connsiteY108" fmla="*/ 465867 h 1689827"/>
                  <a:gd name="connsiteX109" fmla="*/ 630682 w 1496771"/>
                  <a:gd name="connsiteY109" fmla="*/ 444691 h 1689827"/>
                  <a:gd name="connsiteX110" fmla="*/ 279164 w 1496771"/>
                  <a:gd name="connsiteY110" fmla="*/ 393869 h 1689827"/>
                  <a:gd name="connsiteX111" fmla="*/ 300340 w 1496771"/>
                  <a:gd name="connsiteY111" fmla="*/ 415045 h 1689827"/>
                  <a:gd name="connsiteX112" fmla="*/ 279164 w 1496771"/>
                  <a:gd name="connsiteY112" fmla="*/ 436222 h 1689827"/>
                  <a:gd name="connsiteX113" fmla="*/ 257988 w 1496771"/>
                  <a:gd name="connsiteY113" fmla="*/ 415045 h 1689827"/>
                  <a:gd name="connsiteX114" fmla="*/ 279164 w 1496771"/>
                  <a:gd name="connsiteY114" fmla="*/ 393869 h 1689827"/>
                  <a:gd name="connsiteX115" fmla="*/ 1162194 w 1496771"/>
                  <a:gd name="connsiteY115" fmla="*/ 366340 h 1689827"/>
                  <a:gd name="connsiteX116" fmla="*/ 1183370 w 1496771"/>
                  <a:gd name="connsiteY116" fmla="*/ 387517 h 1689827"/>
                  <a:gd name="connsiteX117" fmla="*/ 1162194 w 1496771"/>
                  <a:gd name="connsiteY117" fmla="*/ 408693 h 1689827"/>
                  <a:gd name="connsiteX118" fmla="*/ 1141018 w 1496771"/>
                  <a:gd name="connsiteY118" fmla="*/ 387517 h 1689827"/>
                  <a:gd name="connsiteX119" fmla="*/ 1162194 w 1496771"/>
                  <a:gd name="connsiteY119" fmla="*/ 366340 h 1689827"/>
                  <a:gd name="connsiteX120" fmla="*/ 838204 w 1496771"/>
                  <a:gd name="connsiteY120" fmla="*/ 228698 h 1689827"/>
                  <a:gd name="connsiteX121" fmla="*/ 859380 w 1496771"/>
                  <a:gd name="connsiteY121" fmla="*/ 249874 h 1689827"/>
                  <a:gd name="connsiteX122" fmla="*/ 838204 w 1496771"/>
                  <a:gd name="connsiteY122" fmla="*/ 271051 h 1689827"/>
                  <a:gd name="connsiteX123" fmla="*/ 817028 w 1496771"/>
                  <a:gd name="connsiteY123" fmla="*/ 249874 h 1689827"/>
                  <a:gd name="connsiteX124" fmla="*/ 838204 w 1496771"/>
                  <a:gd name="connsiteY124" fmla="*/ 228698 h 1689827"/>
                  <a:gd name="connsiteX125" fmla="*/ 596800 w 1496771"/>
                  <a:gd name="connsiteY125" fmla="*/ 88938 h 1689827"/>
                  <a:gd name="connsiteX126" fmla="*/ 617976 w 1496771"/>
                  <a:gd name="connsiteY126" fmla="*/ 110114 h 1689827"/>
                  <a:gd name="connsiteX127" fmla="*/ 596800 w 1496771"/>
                  <a:gd name="connsiteY127" fmla="*/ 131290 h 1689827"/>
                  <a:gd name="connsiteX128" fmla="*/ 575624 w 1496771"/>
                  <a:gd name="connsiteY128" fmla="*/ 110114 h 1689827"/>
                  <a:gd name="connsiteX129" fmla="*/ 596800 w 1496771"/>
                  <a:gd name="connsiteY129" fmla="*/ 88938 h 1689827"/>
                  <a:gd name="connsiteX130" fmla="*/ 1033021 w 1496771"/>
                  <a:gd name="connsiteY130" fmla="*/ 0 h 1689827"/>
                  <a:gd name="connsiteX131" fmla="*/ 1054197 w 1496771"/>
                  <a:gd name="connsiteY131" fmla="*/ 21176 h 1689827"/>
                  <a:gd name="connsiteX132" fmla="*/ 1033021 w 1496771"/>
                  <a:gd name="connsiteY132" fmla="*/ 42353 h 1689827"/>
                  <a:gd name="connsiteX133" fmla="*/ 1011845 w 1496771"/>
                  <a:gd name="connsiteY133" fmla="*/ 21176 h 1689827"/>
                  <a:gd name="connsiteX134" fmla="*/ 1033021 w 1496771"/>
                  <a:gd name="connsiteY134" fmla="*/ 0 h 168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1496771" h="1689827">
                    <a:moveTo>
                      <a:pt x="740796" y="1647474"/>
                    </a:moveTo>
                    <a:cubicBezTo>
                      <a:pt x="752492" y="1647474"/>
                      <a:pt x="761972" y="1656955"/>
                      <a:pt x="761972" y="1668650"/>
                    </a:cubicBezTo>
                    <a:cubicBezTo>
                      <a:pt x="761972" y="1680346"/>
                      <a:pt x="752492" y="1689827"/>
                      <a:pt x="740796" y="1689827"/>
                    </a:cubicBezTo>
                    <a:cubicBezTo>
                      <a:pt x="729101" y="1689827"/>
                      <a:pt x="719620" y="1680346"/>
                      <a:pt x="719620" y="1668650"/>
                    </a:cubicBezTo>
                    <a:cubicBezTo>
                      <a:pt x="719620" y="1656955"/>
                      <a:pt x="729101" y="1647474"/>
                      <a:pt x="740796" y="1647474"/>
                    </a:cubicBezTo>
                    <a:close/>
                    <a:moveTo>
                      <a:pt x="1206663" y="1643239"/>
                    </a:moveTo>
                    <a:lnTo>
                      <a:pt x="1213974" y="1646267"/>
                    </a:lnTo>
                    <a:lnTo>
                      <a:pt x="1187590" y="1659339"/>
                    </a:lnTo>
                    <a:lnTo>
                      <a:pt x="1191689" y="1649441"/>
                    </a:lnTo>
                    <a:cubicBezTo>
                      <a:pt x="1195521" y="1645609"/>
                      <a:pt x="1200815" y="1643239"/>
                      <a:pt x="1206663" y="1643239"/>
                    </a:cubicBezTo>
                    <a:close/>
                    <a:moveTo>
                      <a:pt x="165172" y="1528890"/>
                    </a:moveTo>
                    <a:cubicBezTo>
                      <a:pt x="176867" y="1528890"/>
                      <a:pt x="186348" y="1538371"/>
                      <a:pt x="186348" y="1550066"/>
                    </a:cubicBezTo>
                    <a:cubicBezTo>
                      <a:pt x="186348" y="1561762"/>
                      <a:pt x="176867" y="1571243"/>
                      <a:pt x="165172" y="1571243"/>
                    </a:cubicBezTo>
                    <a:cubicBezTo>
                      <a:pt x="153476" y="1571243"/>
                      <a:pt x="143996" y="1561762"/>
                      <a:pt x="143996" y="1550066"/>
                    </a:cubicBezTo>
                    <a:cubicBezTo>
                      <a:pt x="143996" y="1538371"/>
                      <a:pt x="153476" y="1528890"/>
                      <a:pt x="165172" y="1528890"/>
                    </a:cubicBezTo>
                    <a:close/>
                    <a:moveTo>
                      <a:pt x="499392" y="1507714"/>
                    </a:moveTo>
                    <a:cubicBezTo>
                      <a:pt x="511088" y="1507714"/>
                      <a:pt x="520568" y="1517195"/>
                      <a:pt x="520568" y="1528890"/>
                    </a:cubicBezTo>
                    <a:cubicBezTo>
                      <a:pt x="520568" y="1540586"/>
                      <a:pt x="511088" y="1550066"/>
                      <a:pt x="499392" y="1550066"/>
                    </a:cubicBezTo>
                    <a:cubicBezTo>
                      <a:pt x="487697" y="1550066"/>
                      <a:pt x="478216" y="1540586"/>
                      <a:pt x="478216" y="1528890"/>
                    </a:cubicBezTo>
                    <a:cubicBezTo>
                      <a:pt x="478216" y="1517195"/>
                      <a:pt x="487697" y="1507714"/>
                      <a:pt x="499392" y="1507714"/>
                    </a:cubicBezTo>
                    <a:close/>
                    <a:moveTo>
                      <a:pt x="965259" y="1503479"/>
                    </a:moveTo>
                    <a:cubicBezTo>
                      <a:pt x="976955" y="1503479"/>
                      <a:pt x="986435" y="1512959"/>
                      <a:pt x="986435" y="1524655"/>
                    </a:cubicBezTo>
                    <a:cubicBezTo>
                      <a:pt x="986435" y="1536350"/>
                      <a:pt x="976955" y="1545831"/>
                      <a:pt x="965259" y="1545831"/>
                    </a:cubicBezTo>
                    <a:cubicBezTo>
                      <a:pt x="953564" y="1545831"/>
                      <a:pt x="944083" y="1536350"/>
                      <a:pt x="944083" y="1524655"/>
                    </a:cubicBezTo>
                    <a:cubicBezTo>
                      <a:pt x="944083" y="1512959"/>
                      <a:pt x="953564" y="1503479"/>
                      <a:pt x="965259" y="1503479"/>
                    </a:cubicBezTo>
                    <a:close/>
                    <a:moveTo>
                      <a:pt x="728448" y="1376425"/>
                    </a:moveTo>
                    <a:cubicBezTo>
                      <a:pt x="740143" y="1376425"/>
                      <a:pt x="749624" y="1385905"/>
                      <a:pt x="749624" y="1397601"/>
                    </a:cubicBezTo>
                    <a:cubicBezTo>
                      <a:pt x="749624" y="1409296"/>
                      <a:pt x="740143" y="1418777"/>
                      <a:pt x="728448" y="1418777"/>
                    </a:cubicBezTo>
                    <a:cubicBezTo>
                      <a:pt x="716752" y="1418777"/>
                      <a:pt x="707271" y="1409296"/>
                      <a:pt x="707271" y="1397601"/>
                    </a:cubicBezTo>
                    <a:cubicBezTo>
                      <a:pt x="707271" y="1385905"/>
                      <a:pt x="716752" y="1376425"/>
                      <a:pt x="728448" y="1376425"/>
                    </a:cubicBezTo>
                    <a:close/>
                    <a:moveTo>
                      <a:pt x="1422655" y="1359484"/>
                    </a:moveTo>
                    <a:cubicBezTo>
                      <a:pt x="1434351" y="1359484"/>
                      <a:pt x="1443832" y="1368965"/>
                      <a:pt x="1443832" y="1380660"/>
                    </a:cubicBezTo>
                    <a:cubicBezTo>
                      <a:pt x="1443832" y="1392356"/>
                      <a:pt x="1434351" y="1401836"/>
                      <a:pt x="1422655" y="1401836"/>
                    </a:cubicBezTo>
                    <a:cubicBezTo>
                      <a:pt x="1410960" y="1401836"/>
                      <a:pt x="1401479" y="1392356"/>
                      <a:pt x="1401479" y="1380660"/>
                    </a:cubicBezTo>
                    <a:cubicBezTo>
                      <a:pt x="1401479" y="1368965"/>
                      <a:pt x="1410960" y="1359484"/>
                      <a:pt x="1422655" y="1359484"/>
                    </a:cubicBezTo>
                    <a:close/>
                    <a:moveTo>
                      <a:pt x="279521" y="1262076"/>
                    </a:moveTo>
                    <a:cubicBezTo>
                      <a:pt x="291217" y="1262076"/>
                      <a:pt x="300698" y="1271556"/>
                      <a:pt x="300698" y="1283252"/>
                    </a:cubicBezTo>
                    <a:cubicBezTo>
                      <a:pt x="300698" y="1294947"/>
                      <a:pt x="291217" y="1304428"/>
                      <a:pt x="279521" y="1304428"/>
                    </a:cubicBezTo>
                    <a:cubicBezTo>
                      <a:pt x="267826" y="1304428"/>
                      <a:pt x="258345" y="1294947"/>
                      <a:pt x="258345" y="1283252"/>
                    </a:cubicBezTo>
                    <a:cubicBezTo>
                      <a:pt x="258345" y="1271556"/>
                      <a:pt x="267826" y="1262076"/>
                      <a:pt x="279521" y="1262076"/>
                    </a:cubicBezTo>
                    <a:close/>
                    <a:moveTo>
                      <a:pt x="1181252" y="1219724"/>
                    </a:moveTo>
                    <a:cubicBezTo>
                      <a:pt x="1192947" y="1219724"/>
                      <a:pt x="1202428" y="1229204"/>
                      <a:pt x="1202428" y="1240900"/>
                    </a:cubicBezTo>
                    <a:cubicBezTo>
                      <a:pt x="1202428" y="1252595"/>
                      <a:pt x="1192947" y="1262076"/>
                      <a:pt x="1181252" y="1262076"/>
                    </a:cubicBezTo>
                    <a:cubicBezTo>
                      <a:pt x="1169556" y="1262076"/>
                      <a:pt x="1160075" y="1252595"/>
                      <a:pt x="1160075" y="1240900"/>
                    </a:cubicBezTo>
                    <a:cubicBezTo>
                      <a:pt x="1160075" y="1229204"/>
                      <a:pt x="1169556" y="1219724"/>
                      <a:pt x="1181252" y="1219724"/>
                    </a:cubicBezTo>
                    <a:close/>
                    <a:moveTo>
                      <a:pt x="575982" y="1181608"/>
                    </a:moveTo>
                    <a:cubicBezTo>
                      <a:pt x="587677" y="1181608"/>
                      <a:pt x="597158" y="1191088"/>
                      <a:pt x="597158" y="1202784"/>
                    </a:cubicBezTo>
                    <a:cubicBezTo>
                      <a:pt x="597158" y="1214479"/>
                      <a:pt x="587677" y="1223960"/>
                      <a:pt x="575982" y="1223960"/>
                    </a:cubicBezTo>
                    <a:cubicBezTo>
                      <a:pt x="564286" y="1223960"/>
                      <a:pt x="554805" y="1214479"/>
                      <a:pt x="554805" y="1202784"/>
                    </a:cubicBezTo>
                    <a:cubicBezTo>
                      <a:pt x="554805" y="1191088"/>
                      <a:pt x="564286" y="1181608"/>
                      <a:pt x="575982" y="1181608"/>
                    </a:cubicBezTo>
                    <a:close/>
                    <a:moveTo>
                      <a:pt x="882673" y="1143491"/>
                    </a:moveTo>
                    <a:cubicBezTo>
                      <a:pt x="894368" y="1143491"/>
                      <a:pt x="903849" y="1152972"/>
                      <a:pt x="903849" y="1164667"/>
                    </a:cubicBezTo>
                    <a:cubicBezTo>
                      <a:pt x="903849" y="1176363"/>
                      <a:pt x="894368" y="1185844"/>
                      <a:pt x="882673" y="1185844"/>
                    </a:cubicBezTo>
                    <a:cubicBezTo>
                      <a:pt x="870977" y="1185844"/>
                      <a:pt x="861497" y="1176363"/>
                      <a:pt x="861497" y="1164667"/>
                    </a:cubicBezTo>
                    <a:cubicBezTo>
                      <a:pt x="861497" y="1152972"/>
                      <a:pt x="870977" y="1143491"/>
                      <a:pt x="882673" y="1143491"/>
                    </a:cubicBezTo>
                    <a:close/>
                    <a:moveTo>
                      <a:pt x="21177" y="1041847"/>
                    </a:moveTo>
                    <a:cubicBezTo>
                      <a:pt x="32872" y="1041847"/>
                      <a:pt x="42353" y="1051328"/>
                      <a:pt x="42353" y="1063024"/>
                    </a:cubicBezTo>
                    <a:cubicBezTo>
                      <a:pt x="42353" y="1074719"/>
                      <a:pt x="32872" y="1084200"/>
                      <a:pt x="21177" y="1084200"/>
                    </a:cubicBezTo>
                    <a:cubicBezTo>
                      <a:pt x="9481" y="1084200"/>
                      <a:pt x="0" y="1074719"/>
                      <a:pt x="0" y="1063024"/>
                    </a:cubicBezTo>
                    <a:cubicBezTo>
                      <a:pt x="0" y="1051328"/>
                      <a:pt x="9481" y="1041847"/>
                      <a:pt x="21177" y="1041847"/>
                    </a:cubicBezTo>
                    <a:close/>
                    <a:moveTo>
                      <a:pt x="334221" y="914793"/>
                    </a:moveTo>
                    <a:cubicBezTo>
                      <a:pt x="345917" y="914793"/>
                      <a:pt x="355398" y="924274"/>
                      <a:pt x="355398" y="935969"/>
                    </a:cubicBezTo>
                    <a:cubicBezTo>
                      <a:pt x="355398" y="947665"/>
                      <a:pt x="345917" y="957145"/>
                      <a:pt x="334221" y="957145"/>
                    </a:cubicBezTo>
                    <a:cubicBezTo>
                      <a:pt x="322526" y="957145"/>
                      <a:pt x="313045" y="947665"/>
                      <a:pt x="313045" y="935969"/>
                    </a:cubicBezTo>
                    <a:cubicBezTo>
                      <a:pt x="313045" y="924274"/>
                      <a:pt x="322526" y="914793"/>
                      <a:pt x="334221" y="914793"/>
                    </a:cubicBezTo>
                    <a:close/>
                    <a:moveTo>
                      <a:pt x="842439" y="889382"/>
                    </a:moveTo>
                    <a:cubicBezTo>
                      <a:pt x="854135" y="889382"/>
                      <a:pt x="863616" y="898863"/>
                      <a:pt x="863616" y="910558"/>
                    </a:cubicBezTo>
                    <a:cubicBezTo>
                      <a:pt x="863616" y="922254"/>
                      <a:pt x="854135" y="931734"/>
                      <a:pt x="842439" y="931734"/>
                    </a:cubicBezTo>
                    <a:cubicBezTo>
                      <a:pt x="830744" y="931734"/>
                      <a:pt x="821263" y="922254"/>
                      <a:pt x="821263" y="910558"/>
                    </a:cubicBezTo>
                    <a:cubicBezTo>
                      <a:pt x="821263" y="898863"/>
                      <a:pt x="830744" y="889382"/>
                      <a:pt x="842439" y="889382"/>
                    </a:cubicBezTo>
                    <a:close/>
                    <a:moveTo>
                      <a:pt x="1431126" y="885147"/>
                    </a:moveTo>
                    <a:cubicBezTo>
                      <a:pt x="1442821" y="885147"/>
                      <a:pt x="1452302" y="894628"/>
                      <a:pt x="1452302" y="906323"/>
                    </a:cubicBezTo>
                    <a:cubicBezTo>
                      <a:pt x="1452302" y="918019"/>
                      <a:pt x="1442821" y="927499"/>
                      <a:pt x="1431126" y="927499"/>
                    </a:cubicBezTo>
                    <a:cubicBezTo>
                      <a:pt x="1419430" y="927499"/>
                      <a:pt x="1409950" y="918019"/>
                      <a:pt x="1409950" y="906323"/>
                    </a:cubicBezTo>
                    <a:cubicBezTo>
                      <a:pt x="1409950" y="894628"/>
                      <a:pt x="1419430" y="885147"/>
                      <a:pt x="1431126" y="885147"/>
                    </a:cubicBezTo>
                    <a:close/>
                    <a:moveTo>
                      <a:pt x="601035" y="749622"/>
                    </a:moveTo>
                    <a:cubicBezTo>
                      <a:pt x="612731" y="749622"/>
                      <a:pt x="622212" y="759102"/>
                      <a:pt x="622212" y="770798"/>
                    </a:cubicBezTo>
                    <a:cubicBezTo>
                      <a:pt x="622212" y="782493"/>
                      <a:pt x="612731" y="791974"/>
                      <a:pt x="601035" y="791974"/>
                    </a:cubicBezTo>
                    <a:cubicBezTo>
                      <a:pt x="589340" y="791974"/>
                      <a:pt x="579859" y="782493"/>
                      <a:pt x="579859" y="770798"/>
                    </a:cubicBezTo>
                    <a:cubicBezTo>
                      <a:pt x="579859" y="759102"/>
                      <a:pt x="589340" y="749622"/>
                      <a:pt x="601035" y="749622"/>
                    </a:cubicBezTo>
                    <a:close/>
                    <a:moveTo>
                      <a:pt x="143639" y="715741"/>
                    </a:moveTo>
                    <a:cubicBezTo>
                      <a:pt x="155335" y="715741"/>
                      <a:pt x="164815" y="725221"/>
                      <a:pt x="164815" y="736917"/>
                    </a:cubicBezTo>
                    <a:cubicBezTo>
                      <a:pt x="164815" y="748612"/>
                      <a:pt x="155335" y="758093"/>
                      <a:pt x="143639" y="758093"/>
                    </a:cubicBezTo>
                    <a:cubicBezTo>
                      <a:pt x="131944" y="758093"/>
                      <a:pt x="122463" y="748612"/>
                      <a:pt x="122463" y="736917"/>
                    </a:cubicBezTo>
                    <a:cubicBezTo>
                      <a:pt x="122463" y="725221"/>
                      <a:pt x="131944" y="715741"/>
                      <a:pt x="143639" y="715741"/>
                    </a:cubicBezTo>
                    <a:close/>
                    <a:moveTo>
                      <a:pt x="1475595" y="631038"/>
                    </a:moveTo>
                    <a:cubicBezTo>
                      <a:pt x="1487290" y="631038"/>
                      <a:pt x="1496771" y="640518"/>
                      <a:pt x="1496771" y="652214"/>
                    </a:cubicBezTo>
                    <a:cubicBezTo>
                      <a:pt x="1496771" y="663909"/>
                      <a:pt x="1487290" y="673390"/>
                      <a:pt x="1475595" y="673390"/>
                    </a:cubicBezTo>
                    <a:cubicBezTo>
                      <a:pt x="1463899" y="673390"/>
                      <a:pt x="1454419" y="663909"/>
                      <a:pt x="1454419" y="652214"/>
                    </a:cubicBezTo>
                    <a:cubicBezTo>
                      <a:pt x="1454419" y="640518"/>
                      <a:pt x="1463899" y="631038"/>
                      <a:pt x="1475595" y="631038"/>
                    </a:cubicBezTo>
                    <a:close/>
                    <a:moveTo>
                      <a:pt x="1253249" y="631038"/>
                    </a:moveTo>
                    <a:cubicBezTo>
                      <a:pt x="1264944" y="631038"/>
                      <a:pt x="1274425" y="640518"/>
                      <a:pt x="1274425" y="652214"/>
                    </a:cubicBezTo>
                    <a:cubicBezTo>
                      <a:pt x="1274425" y="663909"/>
                      <a:pt x="1264944" y="673390"/>
                      <a:pt x="1253249" y="673390"/>
                    </a:cubicBezTo>
                    <a:cubicBezTo>
                      <a:pt x="1241553" y="673390"/>
                      <a:pt x="1232072" y="663909"/>
                      <a:pt x="1232072" y="652214"/>
                    </a:cubicBezTo>
                    <a:cubicBezTo>
                      <a:pt x="1232072" y="640518"/>
                      <a:pt x="1241553" y="631038"/>
                      <a:pt x="1253249" y="631038"/>
                    </a:cubicBezTo>
                    <a:close/>
                    <a:moveTo>
                      <a:pt x="402341" y="614097"/>
                    </a:moveTo>
                    <a:cubicBezTo>
                      <a:pt x="414036" y="614097"/>
                      <a:pt x="423517" y="623578"/>
                      <a:pt x="423517" y="635273"/>
                    </a:cubicBezTo>
                    <a:cubicBezTo>
                      <a:pt x="423517" y="646969"/>
                      <a:pt x="414036" y="656449"/>
                      <a:pt x="402341" y="656449"/>
                    </a:cubicBezTo>
                    <a:cubicBezTo>
                      <a:pt x="390645" y="656449"/>
                      <a:pt x="381165" y="646969"/>
                      <a:pt x="381165" y="635273"/>
                    </a:cubicBezTo>
                    <a:cubicBezTo>
                      <a:pt x="381165" y="623578"/>
                      <a:pt x="390645" y="614097"/>
                      <a:pt x="402341" y="614097"/>
                    </a:cubicBezTo>
                    <a:close/>
                    <a:moveTo>
                      <a:pt x="922908" y="514571"/>
                    </a:moveTo>
                    <a:cubicBezTo>
                      <a:pt x="934603" y="514571"/>
                      <a:pt x="944084" y="524051"/>
                      <a:pt x="944084" y="535746"/>
                    </a:cubicBezTo>
                    <a:cubicBezTo>
                      <a:pt x="944084" y="547442"/>
                      <a:pt x="934603" y="556923"/>
                      <a:pt x="922908" y="556923"/>
                    </a:cubicBezTo>
                    <a:cubicBezTo>
                      <a:pt x="911212" y="556923"/>
                      <a:pt x="901732" y="547442"/>
                      <a:pt x="901732" y="535746"/>
                    </a:cubicBezTo>
                    <a:cubicBezTo>
                      <a:pt x="901732" y="524051"/>
                      <a:pt x="911212" y="514571"/>
                      <a:pt x="922908" y="514571"/>
                    </a:cubicBezTo>
                    <a:close/>
                    <a:moveTo>
                      <a:pt x="630682" y="444691"/>
                    </a:moveTo>
                    <a:cubicBezTo>
                      <a:pt x="642377" y="444691"/>
                      <a:pt x="651858" y="454172"/>
                      <a:pt x="651858" y="465867"/>
                    </a:cubicBezTo>
                    <a:cubicBezTo>
                      <a:pt x="651858" y="477563"/>
                      <a:pt x="642377" y="487043"/>
                      <a:pt x="630682" y="487043"/>
                    </a:cubicBezTo>
                    <a:cubicBezTo>
                      <a:pt x="618986" y="487043"/>
                      <a:pt x="609505" y="477563"/>
                      <a:pt x="609505" y="465867"/>
                    </a:cubicBezTo>
                    <a:cubicBezTo>
                      <a:pt x="609505" y="454172"/>
                      <a:pt x="618986" y="444691"/>
                      <a:pt x="630682" y="444691"/>
                    </a:cubicBezTo>
                    <a:close/>
                    <a:moveTo>
                      <a:pt x="279164" y="393869"/>
                    </a:moveTo>
                    <a:cubicBezTo>
                      <a:pt x="290859" y="393869"/>
                      <a:pt x="300340" y="403350"/>
                      <a:pt x="300340" y="415045"/>
                    </a:cubicBezTo>
                    <a:cubicBezTo>
                      <a:pt x="300340" y="426741"/>
                      <a:pt x="290859" y="436222"/>
                      <a:pt x="279164" y="436222"/>
                    </a:cubicBezTo>
                    <a:cubicBezTo>
                      <a:pt x="267469" y="436222"/>
                      <a:pt x="257988" y="426741"/>
                      <a:pt x="257988" y="415045"/>
                    </a:cubicBezTo>
                    <a:cubicBezTo>
                      <a:pt x="257988" y="403350"/>
                      <a:pt x="267469" y="393869"/>
                      <a:pt x="279164" y="393869"/>
                    </a:cubicBezTo>
                    <a:close/>
                    <a:moveTo>
                      <a:pt x="1162194" y="366340"/>
                    </a:moveTo>
                    <a:cubicBezTo>
                      <a:pt x="1173889" y="366340"/>
                      <a:pt x="1183370" y="375821"/>
                      <a:pt x="1183370" y="387517"/>
                    </a:cubicBezTo>
                    <a:cubicBezTo>
                      <a:pt x="1183370" y="399212"/>
                      <a:pt x="1173889" y="408693"/>
                      <a:pt x="1162194" y="408693"/>
                    </a:cubicBezTo>
                    <a:cubicBezTo>
                      <a:pt x="1150498" y="408693"/>
                      <a:pt x="1141018" y="399212"/>
                      <a:pt x="1141018" y="387517"/>
                    </a:cubicBezTo>
                    <a:cubicBezTo>
                      <a:pt x="1141018" y="375821"/>
                      <a:pt x="1150498" y="366340"/>
                      <a:pt x="1162194" y="366340"/>
                    </a:cubicBezTo>
                    <a:close/>
                    <a:moveTo>
                      <a:pt x="838204" y="228698"/>
                    </a:moveTo>
                    <a:cubicBezTo>
                      <a:pt x="849899" y="228698"/>
                      <a:pt x="859380" y="238179"/>
                      <a:pt x="859380" y="249874"/>
                    </a:cubicBezTo>
                    <a:cubicBezTo>
                      <a:pt x="859380" y="261570"/>
                      <a:pt x="849899" y="271051"/>
                      <a:pt x="838204" y="271051"/>
                    </a:cubicBezTo>
                    <a:cubicBezTo>
                      <a:pt x="826508" y="271051"/>
                      <a:pt x="817028" y="261570"/>
                      <a:pt x="817028" y="249874"/>
                    </a:cubicBezTo>
                    <a:cubicBezTo>
                      <a:pt x="817028" y="238179"/>
                      <a:pt x="826508" y="228698"/>
                      <a:pt x="838204" y="228698"/>
                    </a:cubicBezTo>
                    <a:close/>
                    <a:moveTo>
                      <a:pt x="596800" y="88938"/>
                    </a:moveTo>
                    <a:cubicBezTo>
                      <a:pt x="608495" y="88938"/>
                      <a:pt x="617976" y="98419"/>
                      <a:pt x="617976" y="110114"/>
                    </a:cubicBezTo>
                    <a:cubicBezTo>
                      <a:pt x="617976" y="121810"/>
                      <a:pt x="608495" y="131290"/>
                      <a:pt x="596800" y="131290"/>
                    </a:cubicBezTo>
                    <a:cubicBezTo>
                      <a:pt x="585105" y="131290"/>
                      <a:pt x="575624" y="121810"/>
                      <a:pt x="575624" y="110114"/>
                    </a:cubicBezTo>
                    <a:cubicBezTo>
                      <a:pt x="575624" y="98419"/>
                      <a:pt x="585105" y="88938"/>
                      <a:pt x="596800" y="88938"/>
                    </a:cubicBezTo>
                    <a:close/>
                    <a:moveTo>
                      <a:pt x="1033021" y="0"/>
                    </a:moveTo>
                    <a:cubicBezTo>
                      <a:pt x="1044716" y="0"/>
                      <a:pt x="1054197" y="9481"/>
                      <a:pt x="1054197" y="21176"/>
                    </a:cubicBezTo>
                    <a:cubicBezTo>
                      <a:pt x="1054197" y="32872"/>
                      <a:pt x="1044716" y="42353"/>
                      <a:pt x="1033021" y="42353"/>
                    </a:cubicBezTo>
                    <a:cubicBezTo>
                      <a:pt x="1021325" y="42353"/>
                      <a:pt x="1011845" y="32872"/>
                      <a:pt x="1011845" y="21176"/>
                    </a:cubicBezTo>
                    <a:cubicBezTo>
                      <a:pt x="1011845" y="9481"/>
                      <a:pt x="1021325" y="0"/>
                      <a:pt x="1033021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51264CE5-4B3E-4747-A3B8-0B7B9EE39A61}"/>
              </a:ext>
            </a:extLst>
          </p:cNvPr>
          <p:cNvGrpSpPr/>
          <p:nvPr/>
        </p:nvGrpSpPr>
        <p:grpSpPr>
          <a:xfrm>
            <a:off x="6605083" y="3958922"/>
            <a:ext cx="2605086" cy="2064727"/>
            <a:chOff x="6605083" y="1101422"/>
            <a:chExt cx="2605086" cy="2064727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482A294-5D16-4F9A-9887-2BDE0005C9F9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95980C63-B7AA-4CA5-9973-87BE8FD00EFE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5BE1762A-0592-4FAD-B200-17148A18130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C5530C8B-8A60-426B-9999-0CADE8C8AAB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762DA1E-BA16-48BC-BFF8-EE5501A9D23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0AE2C573-BD44-40BF-B853-C115942B86AF}"/>
                </a:ext>
              </a:extLst>
            </p:cNvPr>
            <p:cNvGrpSpPr/>
            <p:nvPr/>
          </p:nvGrpSpPr>
          <p:grpSpPr>
            <a:xfrm>
              <a:off x="6950926" y="1101422"/>
              <a:ext cx="1961723" cy="1767405"/>
              <a:chOff x="3476444" y="1859220"/>
              <a:chExt cx="3218193" cy="2899417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E2EB22F-BBB4-421D-ADEB-4C4D02E1FA30}"/>
                  </a:ext>
                </a:extLst>
              </p:cNvPr>
              <p:cNvGrpSpPr/>
              <p:nvPr/>
            </p:nvGrpSpPr>
            <p:grpSpPr>
              <a:xfrm rot="814323">
                <a:off x="4114575" y="1859220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67F0D0DA-2792-44F7-AFB2-FC634642571E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016A4893-4A7E-4B88-A31D-A742850C6F5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2776C1E9-1EAA-48EC-AC03-F63F4BBE106D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DE8E8EA8-1885-464C-AD7C-4300DDA85189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C0A25B7-34E5-4D2B-BC10-80C92639569B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A73BADC5-0D09-4C2C-883C-E4524080BD1E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D1DDAAF1-71E4-497A-9501-316017572025}"/>
                  </a:ext>
                </a:extLst>
              </p:cNvPr>
              <p:cNvGrpSpPr/>
              <p:nvPr/>
            </p:nvGrpSpPr>
            <p:grpSpPr>
              <a:xfrm rot="810979">
                <a:off x="4951561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FD7A1FAF-A8E9-4CE7-9361-E11196AA6E53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087CB87E-7FEB-4FCE-A316-EE502A294AA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DFD1C84C-2402-41B6-A23E-ACD7C006D4DB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27E6FC8C-3EB3-4B41-99A4-DEA29DA6A829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1964D1A0-F180-4933-BFC3-6A786BD9F1A3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7D9D47E0-447F-48D5-8D3D-B1C62B35663A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884A2F5C-4FA3-48E0-9D30-519D1B38663F}"/>
                  </a:ext>
                </a:extLst>
              </p:cNvPr>
              <p:cNvGrpSpPr/>
              <p:nvPr/>
            </p:nvGrpSpPr>
            <p:grpSpPr>
              <a:xfrm rot="339292">
                <a:off x="3476444" y="2658373"/>
                <a:ext cx="1743076" cy="2100264"/>
                <a:chOff x="914400" y="2667000"/>
                <a:chExt cx="1743076" cy="2100264"/>
              </a:xfrm>
            </p:grpSpPr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85DA1D4C-AA12-4CA6-9871-A9FA5807829C}"/>
                    </a:ext>
                  </a:extLst>
                </p:cNvPr>
                <p:cNvGrpSpPr/>
                <p:nvPr/>
              </p:nvGrpSpPr>
              <p:grpSpPr>
                <a:xfrm>
                  <a:off x="914400" y="2667000"/>
                  <a:ext cx="1743076" cy="2100264"/>
                  <a:chOff x="1724025" y="2667000"/>
                  <a:chExt cx="1743076" cy="2100264"/>
                </a:xfrm>
                <a:solidFill>
                  <a:schemeClr val="accent2">
                    <a:lumMod val="50000"/>
                  </a:schemeClr>
                </a:solidFill>
              </p:grpSpPr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3AF6C8A8-DCC9-4231-B0A1-CC8B331C9A1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552699" y="2667000"/>
                    <a:ext cx="157903" cy="357188"/>
                  </a:xfrm>
                  <a:custGeom>
                    <a:avLst/>
                    <a:gdLst>
                      <a:gd name="connsiteX0" fmla="*/ 52388 w 552453"/>
                      <a:gd name="connsiteY0" fmla="*/ 0 h 1249692"/>
                      <a:gd name="connsiteX1" fmla="*/ 323851 w 552453"/>
                      <a:gd name="connsiteY1" fmla="*/ 0 h 1249692"/>
                      <a:gd name="connsiteX2" fmla="*/ 376239 w 552453"/>
                      <a:gd name="connsiteY2" fmla="*/ 52388 h 1249692"/>
                      <a:gd name="connsiteX3" fmla="*/ 323851 w 552453"/>
                      <a:gd name="connsiteY3" fmla="*/ 104776 h 1249692"/>
                      <a:gd name="connsiteX4" fmla="*/ 322107 w 552453"/>
                      <a:gd name="connsiteY4" fmla="*/ 104776 h 1249692"/>
                      <a:gd name="connsiteX5" fmla="*/ 307145 w 552453"/>
                      <a:gd name="connsiteY5" fmla="*/ 339568 h 1249692"/>
                      <a:gd name="connsiteX6" fmla="*/ 552453 w 552453"/>
                      <a:gd name="connsiteY6" fmla="*/ 1249692 h 1249692"/>
                      <a:gd name="connsiteX7" fmla="*/ 20379 w 552453"/>
                      <a:gd name="connsiteY7" fmla="*/ 339568 h 1249692"/>
                      <a:gd name="connsiteX8" fmla="*/ 48293 w 552453"/>
                      <a:gd name="connsiteY8" fmla="*/ 103080 h 1249692"/>
                      <a:gd name="connsiteX9" fmla="*/ 15344 w 552453"/>
                      <a:gd name="connsiteY9" fmla="*/ 89432 h 1249692"/>
                      <a:gd name="connsiteX10" fmla="*/ 0 w 552453"/>
                      <a:gd name="connsiteY10" fmla="*/ 52388 h 1249692"/>
                      <a:gd name="connsiteX11" fmla="*/ 52388 w 552453"/>
                      <a:gd name="connsiteY11" fmla="*/ 0 h 1249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3" h="1249692">
                        <a:moveTo>
                          <a:pt x="52388" y="0"/>
                        </a:moveTo>
                        <a:lnTo>
                          <a:pt x="323851" y="0"/>
                        </a:lnTo>
                        <a:cubicBezTo>
                          <a:pt x="352784" y="0"/>
                          <a:pt x="376239" y="23455"/>
                          <a:pt x="376239" y="52388"/>
                        </a:cubicBezTo>
                        <a:cubicBezTo>
                          <a:pt x="376239" y="81321"/>
                          <a:pt x="352784" y="104776"/>
                          <a:pt x="323851" y="104776"/>
                        </a:cubicBezTo>
                        <a:lnTo>
                          <a:pt x="322107" y="104776"/>
                        </a:lnTo>
                        <a:lnTo>
                          <a:pt x="307145" y="339568"/>
                        </a:lnTo>
                        <a:cubicBezTo>
                          <a:pt x="307145" y="689717"/>
                          <a:pt x="396787" y="1022302"/>
                          <a:pt x="552453" y="1249692"/>
                        </a:cubicBezTo>
                        <a:cubicBezTo>
                          <a:pt x="258596" y="1249692"/>
                          <a:pt x="20379" y="842216"/>
                          <a:pt x="20379" y="339568"/>
                        </a:cubicBezTo>
                        <a:lnTo>
                          <a:pt x="48293" y="103080"/>
                        </a:lnTo>
                        <a:lnTo>
                          <a:pt x="15344" y="89432"/>
                        </a:lnTo>
                        <a:cubicBezTo>
                          <a:pt x="5864" y="79952"/>
                          <a:pt x="0" y="66855"/>
                          <a:pt x="0" y="52388"/>
                        </a:cubicBezTo>
                        <a:cubicBezTo>
                          <a:pt x="0" y="23455"/>
                          <a:pt x="23455" y="0"/>
                          <a:pt x="52388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93F36790-9E1C-4F26-987A-545E9C1BB4EA}"/>
                      </a:ext>
                    </a:extLst>
                  </p:cNvPr>
                  <p:cNvSpPr/>
                  <p:nvPr/>
                </p:nvSpPr>
                <p:spPr>
                  <a:xfrm>
                    <a:off x="1724025" y="2882620"/>
                    <a:ext cx="1743076" cy="1884644"/>
                  </a:xfrm>
                  <a:custGeom>
                    <a:avLst/>
                    <a:gdLst>
                      <a:gd name="connsiteX0" fmla="*/ 752474 w 1743076"/>
                      <a:gd name="connsiteY0" fmla="*/ 0 h 1927377"/>
                      <a:gd name="connsiteX1" fmla="*/ 801472 w 1743076"/>
                      <a:gd name="connsiteY1" fmla="*/ 15280 h 1927377"/>
                      <a:gd name="connsiteX2" fmla="*/ 871538 w 1743076"/>
                      <a:gd name="connsiteY2" fmla="*/ 22375 h 1927377"/>
                      <a:gd name="connsiteX3" fmla="*/ 941604 w 1743076"/>
                      <a:gd name="connsiteY3" fmla="*/ 15280 h 1927377"/>
                      <a:gd name="connsiteX4" fmla="*/ 990601 w 1743076"/>
                      <a:gd name="connsiteY4" fmla="*/ 1 h 1927377"/>
                      <a:gd name="connsiteX5" fmla="*/ 1071225 w 1743076"/>
                      <a:gd name="connsiteY5" fmla="*/ 25171 h 1927377"/>
                      <a:gd name="connsiteX6" fmla="*/ 1490279 w 1743076"/>
                      <a:gd name="connsiteY6" fmla="*/ 539841 h 1927377"/>
                      <a:gd name="connsiteX7" fmla="*/ 1492812 w 1743076"/>
                      <a:gd name="connsiteY7" fmla="*/ 550894 h 1927377"/>
                      <a:gd name="connsiteX8" fmla="*/ 1594231 w 1743076"/>
                      <a:gd name="connsiteY8" fmla="*/ 665083 h 1927377"/>
                      <a:gd name="connsiteX9" fmla="*/ 1743076 w 1743076"/>
                      <a:gd name="connsiteY9" fmla="*/ 1117752 h 1927377"/>
                      <a:gd name="connsiteX10" fmla="*/ 871538 w 1743076"/>
                      <a:gd name="connsiteY10" fmla="*/ 1927377 h 1927377"/>
                      <a:gd name="connsiteX11" fmla="*/ 0 w 1743076"/>
                      <a:gd name="connsiteY11" fmla="*/ 1117752 h 1927377"/>
                      <a:gd name="connsiteX12" fmla="*/ 148845 w 1743076"/>
                      <a:gd name="connsiteY12" fmla="*/ 665083 h 1927377"/>
                      <a:gd name="connsiteX13" fmla="*/ 250261 w 1743076"/>
                      <a:gd name="connsiteY13" fmla="*/ 550897 h 1927377"/>
                      <a:gd name="connsiteX14" fmla="*/ 252795 w 1743076"/>
                      <a:gd name="connsiteY14" fmla="*/ 539841 h 1927377"/>
                      <a:gd name="connsiteX15" fmla="*/ 671850 w 1743076"/>
                      <a:gd name="connsiteY15" fmla="*/ 25171 h 1927377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45330 w 1743076"/>
                      <a:gd name="connsiteY0" fmla="*/ 4761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45330 w 1743076"/>
                      <a:gd name="connsiteY16" fmla="*/ 4761 h 1927376"/>
                      <a:gd name="connsiteX0" fmla="*/ 738186 w 1743076"/>
                      <a:gd name="connsiteY0" fmla="*/ 7142 h 1927376"/>
                      <a:gd name="connsiteX1" fmla="*/ 801472 w 1743076"/>
                      <a:gd name="connsiteY1" fmla="*/ 15279 h 1927376"/>
                      <a:gd name="connsiteX2" fmla="*/ 871538 w 1743076"/>
                      <a:gd name="connsiteY2" fmla="*/ 22374 h 1927376"/>
                      <a:gd name="connsiteX3" fmla="*/ 941604 w 1743076"/>
                      <a:gd name="connsiteY3" fmla="*/ 15279 h 1927376"/>
                      <a:gd name="connsiteX4" fmla="*/ 990601 w 1743076"/>
                      <a:gd name="connsiteY4" fmla="*/ 0 h 1927376"/>
                      <a:gd name="connsiteX5" fmla="*/ 1071225 w 1743076"/>
                      <a:gd name="connsiteY5" fmla="*/ 25170 h 1927376"/>
                      <a:gd name="connsiteX6" fmla="*/ 1490279 w 1743076"/>
                      <a:gd name="connsiteY6" fmla="*/ 539840 h 1927376"/>
                      <a:gd name="connsiteX7" fmla="*/ 1492812 w 1743076"/>
                      <a:gd name="connsiteY7" fmla="*/ 550893 h 1927376"/>
                      <a:gd name="connsiteX8" fmla="*/ 1594231 w 1743076"/>
                      <a:gd name="connsiteY8" fmla="*/ 665082 h 1927376"/>
                      <a:gd name="connsiteX9" fmla="*/ 1743076 w 1743076"/>
                      <a:gd name="connsiteY9" fmla="*/ 1117751 h 1927376"/>
                      <a:gd name="connsiteX10" fmla="*/ 871538 w 1743076"/>
                      <a:gd name="connsiteY10" fmla="*/ 1927376 h 1927376"/>
                      <a:gd name="connsiteX11" fmla="*/ 0 w 1743076"/>
                      <a:gd name="connsiteY11" fmla="*/ 1117751 h 1927376"/>
                      <a:gd name="connsiteX12" fmla="*/ 148845 w 1743076"/>
                      <a:gd name="connsiteY12" fmla="*/ 665082 h 1927376"/>
                      <a:gd name="connsiteX13" fmla="*/ 250261 w 1743076"/>
                      <a:gd name="connsiteY13" fmla="*/ 550896 h 1927376"/>
                      <a:gd name="connsiteX14" fmla="*/ 252795 w 1743076"/>
                      <a:gd name="connsiteY14" fmla="*/ 539840 h 1927376"/>
                      <a:gd name="connsiteX15" fmla="*/ 671850 w 1743076"/>
                      <a:gd name="connsiteY15" fmla="*/ 25170 h 1927376"/>
                      <a:gd name="connsiteX16" fmla="*/ 738186 w 1743076"/>
                      <a:gd name="connsiteY16" fmla="*/ 7142 h 1927376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71538 w 1743076"/>
                      <a:gd name="connsiteY2" fmla="*/ 15240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38186 w 1743076"/>
                      <a:gd name="connsiteY0" fmla="*/ 8 h 1920242"/>
                      <a:gd name="connsiteX1" fmla="*/ 801472 w 1743076"/>
                      <a:gd name="connsiteY1" fmla="*/ 8145 h 1920242"/>
                      <a:gd name="connsiteX2" fmla="*/ 881063 w 1743076"/>
                      <a:gd name="connsiteY2" fmla="*/ 31909 h 1920242"/>
                      <a:gd name="connsiteX3" fmla="*/ 941604 w 1743076"/>
                      <a:gd name="connsiteY3" fmla="*/ 8145 h 1920242"/>
                      <a:gd name="connsiteX4" fmla="*/ 1004889 w 1743076"/>
                      <a:gd name="connsiteY4" fmla="*/ 2391 h 1920242"/>
                      <a:gd name="connsiteX5" fmla="*/ 1071225 w 1743076"/>
                      <a:gd name="connsiteY5" fmla="*/ 18036 h 1920242"/>
                      <a:gd name="connsiteX6" fmla="*/ 1490279 w 1743076"/>
                      <a:gd name="connsiteY6" fmla="*/ 532706 h 1920242"/>
                      <a:gd name="connsiteX7" fmla="*/ 1492812 w 1743076"/>
                      <a:gd name="connsiteY7" fmla="*/ 543759 h 1920242"/>
                      <a:gd name="connsiteX8" fmla="*/ 1594231 w 1743076"/>
                      <a:gd name="connsiteY8" fmla="*/ 657948 h 1920242"/>
                      <a:gd name="connsiteX9" fmla="*/ 1743076 w 1743076"/>
                      <a:gd name="connsiteY9" fmla="*/ 1110617 h 1920242"/>
                      <a:gd name="connsiteX10" fmla="*/ 871538 w 1743076"/>
                      <a:gd name="connsiteY10" fmla="*/ 1920242 h 1920242"/>
                      <a:gd name="connsiteX11" fmla="*/ 0 w 1743076"/>
                      <a:gd name="connsiteY11" fmla="*/ 1110617 h 1920242"/>
                      <a:gd name="connsiteX12" fmla="*/ 148845 w 1743076"/>
                      <a:gd name="connsiteY12" fmla="*/ 657948 h 1920242"/>
                      <a:gd name="connsiteX13" fmla="*/ 250261 w 1743076"/>
                      <a:gd name="connsiteY13" fmla="*/ 543762 h 1920242"/>
                      <a:gd name="connsiteX14" fmla="*/ 252795 w 1743076"/>
                      <a:gd name="connsiteY14" fmla="*/ 532706 h 1920242"/>
                      <a:gd name="connsiteX15" fmla="*/ 671850 w 1743076"/>
                      <a:gd name="connsiteY15" fmla="*/ 18036 h 1920242"/>
                      <a:gd name="connsiteX16" fmla="*/ 738186 w 1743076"/>
                      <a:gd name="connsiteY16" fmla="*/ 8 h 1920242"/>
                      <a:gd name="connsiteX0" fmla="*/ 741361 w 1743076"/>
                      <a:gd name="connsiteY0" fmla="*/ 4659 h 1918543"/>
                      <a:gd name="connsiteX1" fmla="*/ 801472 w 1743076"/>
                      <a:gd name="connsiteY1" fmla="*/ 6446 h 1918543"/>
                      <a:gd name="connsiteX2" fmla="*/ 881063 w 1743076"/>
                      <a:gd name="connsiteY2" fmla="*/ 30210 h 1918543"/>
                      <a:gd name="connsiteX3" fmla="*/ 941604 w 1743076"/>
                      <a:gd name="connsiteY3" fmla="*/ 6446 h 1918543"/>
                      <a:gd name="connsiteX4" fmla="*/ 1004889 w 1743076"/>
                      <a:gd name="connsiteY4" fmla="*/ 692 h 1918543"/>
                      <a:gd name="connsiteX5" fmla="*/ 1071225 w 1743076"/>
                      <a:gd name="connsiteY5" fmla="*/ 16337 h 1918543"/>
                      <a:gd name="connsiteX6" fmla="*/ 1490279 w 1743076"/>
                      <a:gd name="connsiteY6" fmla="*/ 531007 h 1918543"/>
                      <a:gd name="connsiteX7" fmla="*/ 1492812 w 1743076"/>
                      <a:gd name="connsiteY7" fmla="*/ 542060 h 1918543"/>
                      <a:gd name="connsiteX8" fmla="*/ 1594231 w 1743076"/>
                      <a:gd name="connsiteY8" fmla="*/ 656249 h 1918543"/>
                      <a:gd name="connsiteX9" fmla="*/ 1743076 w 1743076"/>
                      <a:gd name="connsiteY9" fmla="*/ 1108918 h 1918543"/>
                      <a:gd name="connsiteX10" fmla="*/ 871538 w 1743076"/>
                      <a:gd name="connsiteY10" fmla="*/ 1918543 h 1918543"/>
                      <a:gd name="connsiteX11" fmla="*/ 0 w 1743076"/>
                      <a:gd name="connsiteY11" fmla="*/ 1108918 h 1918543"/>
                      <a:gd name="connsiteX12" fmla="*/ 148845 w 1743076"/>
                      <a:gd name="connsiteY12" fmla="*/ 656249 h 1918543"/>
                      <a:gd name="connsiteX13" fmla="*/ 250261 w 1743076"/>
                      <a:gd name="connsiteY13" fmla="*/ 542063 h 1918543"/>
                      <a:gd name="connsiteX14" fmla="*/ 252795 w 1743076"/>
                      <a:gd name="connsiteY14" fmla="*/ 531007 h 1918543"/>
                      <a:gd name="connsiteX15" fmla="*/ 671850 w 1743076"/>
                      <a:gd name="connsiteY15" fmla="*/ 16337 h 1918543"/>
                      <a:gd name="connsiteX16" fmla="*/ 741361 w 1743076"/>
                      <a:gd name="connsiteY16" fmla="*/ 4659 h 1918543"/>
                      <a:gd name="connsiteX0" fmla="*/ 741361 w 1743076"/>
                      <a:gd name="connsiteY0" fmla="*/ 3967 h 1917851"/>
                      <a:gd name="connsiteX1" fmla="*/ 801472 w 1743076"/>
                      <a:gd name="connsiteY1" fmla="*/ 5754 h 1917851"/>
                      <a:gd name="connsiteX2" fmla="*/ 881063 w 1743076"/>
                      <a:gd name="connsiteY2" fmla="*/ 29518 h 1917851"/>
                      <a:gd name="connsiteX3" fmla="*/ 1004889 w 1743076"/>
                      <a:gd name="connsiteY3" fmla="*/ 0 h 1917851"/>
                      <a:gd name="connsiteX4" fmla="*/ 1071225 w 1743076"/>
                      <a:gd name="connsiteY4" fmla="*/ 15645 h 1917851"/>
                      <a:gd name="connsiteX5" fmla="*/ 1490279 w 1743076"/>
                      <a:gd name="connsiteY5" fmla="*/ 530315 h 1917851"/>
                      <a:gd name="connsiteX6" fmla="*/ 1492812 w 1743076"/>
                      <a:gd name="connsiteY6" fmla="*/ 541368 h 1917851"/>
                      <a:gd name="connsiteX7" fmla="*/ 1594231 w 1743076"/>
                      <a:gd name="connsiteY7" fmla="*/ 655557 h 1917851"/>
                      <a:gd name="connsiteX8" fmla="*/ 1743076 w 1743076"/>
                      <a:gd name="connsiteY8" fmla="*/ 1108226 h 1917851"/>
                      <a:gd name="connsiteX9" fmla="*/ 871538 w 1743076"/>
                      <a:gd name="connsiteY9" fmla="*/ 1917851 h 1917851"/>
                      <a:gd name="connsiteX10" fmla="*/ 0 w 1743076"/>
                      <a:gd name="connsiteY10" fmla="*/ 1108226 h 1917851"/>
                      <a:gd name="connsiteX11" fmla="*/ 148845 w 1743076"/>
                      <a:gd name="connsiteY11" fmla="*/ 655557 h 1917851"/>
                      <a:gd name="connsiteX12" fmla="*/ 250261 w 1743076"/>
                      <a:gd name="connsiteY12" fmla="*/ 541371 h 1917851"/>
                      <a:gd name="connsiteX13" fmla="*/ 252795 w 1743076"/>
                      <a:gd name="connsiteY13" fmla="*/ 530315 h 1917851"/>
                      <a:gd name="connsiteX14" fmla="*/ 671850 w 1743076"/>
                      <a:gd name="connsiteY14" fmla="*/ 15645 h 1917851"/>
                      <a:gd name="connsiteX15" fmla="*/ 741361 w 1743076"/>
                      <a:gd name="connsiteY15" fmla="*/ 3967 h 1917851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1004889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5 h 1917869"/>
                      <a:gd name="connsiteX1" fmla="*/ 801472 w 1743076"/>
                      <a:gd name="connsiteY1" fmla="*/ 5772 h 1917869"/>
                      <a:gd name="connsiteX2" fmla="*/ 881063 w 1743076"/>
                      <a:gd name="connsiteY2" fmla="*/ 29536 h 1917869"/>
                      <a:gd name="connsiteX3" fmla="*/ 995364 w 1743076"/>
                      <a:gd name="connsiteY3" fmla="*/ 18 h 1917869"/>
                      <a:gd name="connsiteX4" fmla="*/ 1071225 w 1743076"/>
                      <a:gd name="connsiteY4" fmla="*/ 15663 h 1917869"/>
                      <a:gd name="connsiteX5" fmla="*/ 1490279 w 1743076"/>
                      <a:gd name="connsiteY5" fmla="*/ 530333 h 1917869"/>
                      <a:gd name="connsiteX6" fmla="*/ 1492812 w 1743076"/>
                      <a:gd name="connsiteY6" fmla="*/ 541386 h 1917869"/>
                      <a:gd name="connsiteX7" fmla="*/ 1594231 w 1743076"/>
                      <a:gd name="connsiteY7" fmla="*/ 655575 h 1917869"/>
                      <a:gd name="connsiteX8" fmla="*/ 1743076 w 1743076"/>
                      <a:gd name="connsiteY8" fmla="*/ 1108244 h 1917869"/>
                      <a:gd name="connsiteX9" fmla="*/ 871538 w 1743076"/>
                      <a:gd name="connsiteY9" fmla="*/ 1917869 h 1917869"/>
                      <a:gd name="connsiteX10" fmla="*/ 0 w 1743076"/>
                      <a:gd name="connsiteY10" fmla="*/ 1108244 h 1917869"/>
                      <a:gd name="connsiteX11" fmla="*/ 148845 w 1743076"/>
                      <a:gd name="connsiteY11" fmla="*/ 655575 h 1917869"/>
                      <a:gd name="connsiteX12" fmla="*/ 250261 w 1743076"/>
                      <a:gd name="connsiteY12" fmla="*/ 541389 h 1917869"/>
                      <a:gd name="connsiteX13" fmla="*/ 252795 w 1743076"/>
                      <a:gd name="connsiteY13" fmla="*/ 530333 h 1917869"/>
                      <a:gd name="connsiteX14" fmla="*/ 671850 w 1743076"/>
                      <a:gd name="connsiteY14" fmla="*/ 15663 h 1917869"/>
                      <a:gd name="connsiteX15" fmla="*/ 741361 w 1743076"/>
                      <a:gd name="connsiteY15" fmla="*/ 3985 h 1917869"/>
                      <a:gd name="connsiteX0" fmla="*/ 741361 w 1743076"/>
                      <a:gd name="connsiteY0" fmla="*/ 3984 h 1917868"/>
                      <a:gd name="connsiteX1" fmla="*/ 801472 w 1743076"/>
                      <a:gd name="connsiteY1" fmla="*/ 5771 h 1917868"/>
                      <a:gd name="connsiteX2" fmla="*/ 881063 w 1743076"/>
                      <a:gd name="connsiteY2" fmla="*/ 29535 h 1917868"/>
                      <a:gd name="connsiteX3" fmla="*/ 995364 w 1743076"/>
                      <a:gd name="connsiteY3" fmla="*/ 17 h 1917868"/>
                      <a:gd name="connsiteX4" fmla="*/ 1071225 w 1743076"/>
                      <a:gd name="connsiteY4" fmla="*/ 15662 h 1917868"/>
                      <a:gd name="connsiteX5" fmla="*/ 1490279 w 1743076"/>
                      <a:gd name="connsiteY5" fmla="*/ 530332 h 1917868"/>
                      <a:gd name="connsiteX6" fmla="*/ 1492812 w 1743076"/>
                      <a:gd name="connsiteY6" fmla="*/ 541385 h 1917868"/>
                      <a:gd name="connsiteX7" fmla="*/ 1594231 w 1743076"/>
                      <a:gd name="connsiteY7" fmla="*/ 655574 h 1917868"/>
                      <a:gd name="connsiteX8" fmla="*/ 1743076 w 1743076"/>
                      <a:gd name="connsiteY8" fmla="*/ 1108243 h 1917868"/>
                      <a:gd name="connsiteX9" fmla="*/ 871538 w 1743076"/>
                      <a:gd name="connsiteY9" fmla="*/ 1917868 h 1917868"/>
                      <a:gd name="connsiteX10" fmla="*/ 0 w 1743076"/>
                      <a:gd name="connsiteY10" fmla="*/ 1108243 h 1917868"/>
                      <a:gd name="connsiteX11" fmla="*/ 148845 w 1743076"/>
                      <a:gd name="connsiteY11" fmla="*/ 655574 h 1917868"/>
                      <a:gd name="connsiteX12" fmla="*/ 250261 w 1743076"/>
                      <a:gd name="connsiteY12" fmla="*/ 541388 h 1917868"/>
                      <a:gd name="connsiteX13" fmla="*/ 252795 w 1743076"/>
                      <a:gd name="connsiteY13" fmla="*/ 530332 h 1917868"/>
                      <a:gd name="connsiteX14" fmla="*/ 671850 w 1743076"/>
                      <a:gd name="connsiteY14" fmla="*/ 15662 h 1917868"/>
                      <a:gd name="connsiteX15" fmla="*/ 741361 w 1743076"/>
                      <a:gd name="connsiteY15" fmla="*/ 3984 h 1917868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41361 w 1743076"/>
                      <a:gd name="connsiteY0" fmla="*/ 3985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41361 w 1743076"/>
                      <a:gd name="connsiteY14" fmla="*/ 3985 h 1917869"/>
                      <a:gd name="connsiteX0" fmla="*/ 760411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60411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95364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4 h 1917869"/>
                      <a:gd name="connsiteX1" fmla="*/ 881063 w 1743076"/>
                      <a:gd name="connsiteY1" fmla="*/ 29536 h 1917869"/>
                      <a:gd name="connsiteX2" fmla="*/ 981076 w 1743076"/>
                      <a:gd name="connsiteY2" fmla="*/ 18 h 1917869"/>
                      <a:gd name="connsiteX3" fmla="*/ 1071225 w 1743076"/>
                      <a:gd name="connsiteY3" fmla="*/ 15663 h 1917869"/>
                      <a:gd name="connsiteX4" fmla="*/ 1490279 w 1743076"/>
                      <a:gd name="connsiteY4" fmla="*/ 530333 h 1917869"/>
                      <a:gd name="connsiteX5" fmla="*/ 1492812 w 1743076"/>
                      <a:gd name="connsiteY5" fmla="*/ 541386 h 1917869"/>
                      <a:gd name="connsiteX6" fmla="*/ 1594231 w 1743076"/>
                      <a:gd name="connsiteY6" fmla="*/ 655575 h 1917869"/>
                      <a:gd name="connsiteX7" fmla="*/ 1743076 w 1743076"/>
                      <a:gd name="connsiteY7" fmla="*/ 1108244 h 1917869"/>
                      <a:gd name="connsiteX8" fmla="*/ 871538 w 1743076"/>
                      <a:gd name="connsiteY8" fmla="*/ 1917869 h 1917869"/>
                      <a:gd name="connsiteX9" fmla="*/ 0 w 1743076"/>
                      <a:gd name="connsiteY9" fmla="*/ 1108244 h 1917869"/>
                      <a:gd name="connsiteX10" fmla="*/ 148845 w 1743076"/>
                      <a:gd name="connsiteY10" fmla="*/ 655575 h 1917869"/>
                      <a:gd name="connsiteX11" fmla="*/ 250261 w 1743076"/>
                      <a:gd name="connsiteY11" fmla="*/ 541389 h 1917869"/>
                      <a:gd name="connsiteX12" fmla="*/ 252795 w 1743076"/>
                      <a:gd name="connsiteY12" fmla="*/ 530333 h 1917869"/>
                      <a:gd name="connsiteX13" fmla="*/ 671850 w 1743076"/>
                      <a:gd name="connsiteY13" fmla="*/ 15663 h 1917869"/>
                      <a:gd name="connsiteX14" fmla="*/ 774699 w 1743076"/>
                      <a:gd name="connsiteY14" fmla="*/ 1604 h 1917869"/>
                      <a:gd name="connsiteX0" fmla="*/ 774699 w 1743076"/>
                      <a:gd name="connsiteY0" fmla="*/ 1603 h 1917868"/>
                      <a:gd name="connsiteX1" fmla="*/ 881063 w 1743076"/>
                      <a:gd name="connsiteY1" fmla="*/ 29535 h 1917868"/>
                      <a:gd name="connsiteX2" fmla="*/ 981076 w 1743076"/>
                      <a:gd name="connsiteY2" fmla="*/ 17 h 1917868"/>
                      <a:gd name="connsiteX3" fmla="*/ 1071225 w 1743076"/>
                      <a:gd name="connsiteY3" fmla="*/ 15662 h 1917868"/>
                      <a:gd name="connsiteX4" fmla="*/ 1490279 w 1743076"/>
                      <a:gd name="connsiteY4" fmla="*/ 530332 h 1917868"/>
                      <a:gd name="connsiteX5" fmla="*/ 1492812 w 1743076"/>
                      <a:gd name="connsiteY5" fmla="*/ 541385 h 1917868"/>
                      <a:gd name="connsiteX6" fmla="*/ 1594231 w 1743076"/>
                      <a:gd name="connsiteY6" fmla="*/ 655574 h 1917868"/>
                      <a:gd name="connsiteX7" fmla="*/ 1743076 w 1743076"/>
                      <a:gd name="connsiteY7" fmla="*/ 1108243 h 1917868"/>
                      <a:gd name="connsiteX8" fmla="*/ 871538 w 1743076"/>
                      <a:gd name="connsiteY8" fmla="*/ 1917868 h 1917868"/>
                      <a:gd name="connsiteX9" fmla="*/ 0 w 1743076"/>
                      <a:gd name="connsiteY9" fmla="*/ 1108243 h 1917868"/>
                      <a:gd name="connsiteX10" fmla="*/ 148845 w 1743076"/>
                      <a:gd name="connsiteY10" fmla="*/ 655574 h 1917868"/>
                      <a:gd name="connsiteX11" fmla="*/ 250261 w 1743076"/>
                      <a:gd name="connsiteY11" fmla="*/ 541388 h 1917868"/>
                      <a:gd name="connsiteX12" fmla="*/ 252795 w 1743076"/>
                      <a:gd name="connsiteY12" fmla="*/ 530332 h 1917868"/>
                      <a:gd name="connsiteX13" fmla="*/ 671850 w 1743076"/>
                      <a:gd name="connsiteY13" fmla="*/ 15662 h 1917868"/>
                      <a:gd name="connsiteX14" fmla="*/ 774699 w 1743076"/>
                      <a:gd name="connsiteY14" fmla="*/ 1603 h 1917868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0261 w 1743076"/>
                      <a:gd name="connsiteY11" fmla="*/ 541503 h 1917983"/>
                      <a:gd name="connsiteX12" fmla="*/ 252795 w 1743076"/>
                      <a:gd name="connsiteY12" fmla="*/ 530447 h 1917983"/>
                      <a:gd name="connsiteX13" fmla="*/ 671850 w 1743076"/>
                      <a:gd name="connsiteY13" fmla="*/ 15777 h 1917983"/>
                      <a:gd name="connsiteX14" fmla="*/ 774699 w 1743076"/>
                      <a:gd name="connsiteY14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492812 w 1743076"/>
                      <a:gd name="connsiteY5" fmla="*/ 541500 h 1917983"/>
                      <a:gd name="connsiteX6" fmla="*/ 1594231 w 1743076"/>
                      <a:gd name="connsiteY6" fmla="*/ 655689 h 1917983"/>
                      <a:gd name="connsiteX7" fmla="*/ 1743076 w 1743076"/>
                      <a:gd name="connsiteY7" fmla="*/ 1108358 h 1917983"/>
                      <a:gd name="connsiteX8" fmla="*/ 871538 w 1743076"/>
                      <a:gd name="connsiteY8" fmla="*/ 1917983 h 1917983"/>
                      <a:gd name="connsiteX9" fmla="*/ 0 w 1743076"/>
                      <a:gd name="connsiteY9" fmla="*/ 1108358 h 1917983"/>
                      <a:gd name="connsiteX10" fmla="*/ 148845 w 1743076"/>
                      <a:gd name="connsiteY10" fmla="*/ 655689 h 1917983"/>
                      <a:gd name="connsiteX11" fmla="*/ 252795 w 1743076"/>
                      <a:gd name="connsiteY11" fmla="*/ 530447 h 1917983"/>
                      <a:gd name="connsiteX12" fmla="*/ 671850 w 1743076"/>
                      <a:gd name="connsiteY12" fmla="*/ 15777 h 1917983"/>
                      <a:gd name="connsiteX13" fmla="*/ 774699 w 1743076"/>
                      <a:gd name="connsiteY13" fmla="*/ 1718 h 1917983"/>
                      <a:gd name="connsiteX0" fmla="*/ 774699 w 1743076"/>
                      <a:gd name="connsiteY0" fmla="*/ 1718 h 1917983"/>
                      <a:gd name="connsiteX1" fmla="*/ 883445 w 1743076"/>
                      <a:gd name="connsiteY1" fmla="*/ 24887 h 1917983"/>
                      <a:gd name="connsiteX2" fmla="*/ 981076 w 1743076"/>
                      <a:gd name="connsiteY2" fmla="*/ 132 h 1917983"/>
                      <a:gd name="connsiteX3" fmla="*/ 1071225 w 1743076"/>
                      <a:gd name="connsiteY3" fmla="*/ 15777 h 1917983"/>
                      <a:gd name="connsiteX4" fmla="*/ 1490279 w 1743076"/>
                      <a:gd name="connsiteY4" fmla="*/ 530447 h 1917983"/>
                      <a:gd name="connsiteX5" fmla="*/ 1594231 w 1743076"/>
                      <a:gd name="connsiteY5" fmla="*/ 655689 h 1917983"/>
                      <a:gd name="connsiteX6" fmla="*/ 1743076 w 1743076"/>
                      <a:gd name="connsiteY6" fmla="*/ 1108358 h 1917983"/>
                      <a:gd name="connsiteX7" fmla="*/ 871538 w 1743076"/>
                      <a:gd name="connsiteY7" fmla="*/ 1917983 h 1917983"/>
                      <a:gd name="connsiteX8" fmla="*/ 0 w 1743076"/>
                      <a:gd name="connsiteY8" fmla="*/ 1108358 h 1917983"/>
                      <a:gd name="connsiteX9" fmla="*/ 148845 w 1743076"/>
                      <a:gd name="connsiteY9" fmla="*/ 655689 h 1917983"/>
                      <a:gd name="connsiteX10" fmla="*/ 252795 w 1743076"/>
                      <a:gd name="connsiteY10" fmla="*/ 530447 h 1917983"/>
                      <a:gd name="connsiteX11" fmla="*/ 671850 w 1743076"/>
                      <a:gd name="connsiteY11" fmla="*/ 15777 h 1917983"/>
                      <a:gd name="connsiteX12" fmla="*/ 774699 w 1743076"/>
                      <a:gd name="connsiteY12" fmla="*/ 1718 h 1917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43076" h="1917983">
                        <a:moveTo>
                          <a:pt x="774699" y="1718"/>
                        </a:moveTo>
                        <a:cubicBezTo>
                          <a:pt x="809965" y="3236"/>
                          <a:pt x="834761" y="22770"/>
                          <a:pt x="883445" y="24887"/>
                        </a:cubicBezTo>
                        <a:cubicBezTo>
                          <a:pt x="932129" y="27004"/>
                          <a:pt x="949780" y="1650"/>
                          <a:pt x="981076" y="132"/>
                        </a:cubicBezTo>
                        <a:cubicBezTo>
                          <a:pt x="1012372" y="-1386"/>
                          <a:pt x="1049113" y="10562"/>
                          <a:pt x="1071225" y="15777"/>
                        </a:cubicBezTo>
                        <a:cubicBezTo>
                          <a:pt x="1260468" y="95510"/>
                          <a:pt x="1413823" y="285585"/>
                          <a:pt x="1490279" y="530447"/>
                        </a:cubicBezTo>
                        <a:lnTo>
                          <a:pt x="1594231" y="655689"/>
                        </a:lnTo>
                        <a:cubicBezTo>
                          <a:pt x="1688204" y="784906"/>
                          <a:pt x="1743076" y="940679"/>
                          <a:pt x="1743076" y="1108358"/>
                        </a:cubicBezTo>
                        <a:cubicBezTo>
                          <a:pt x="1743076" y="1555502"/>
                          <a:pt x="1352875" y="1917983"/>
                          <a:pt x="871538" y="1917983"/>
                        </a:cubicBezTo>
                        <a:cubicBezTo>
                          <a:pt x="390201" y="1917983"/>
                          <a:pt x="0" y="1555502"/>
                          <a:pt x="0" y="1108358"/>
                        </a:cubicBezTo>
                        <a:cubicBezTo>
                          <a:pt x="0" y="940679"/>
                          <a:pt x="54872" y="784906"/>
                          <a:pt x="148845" y="655689"/>
                        </a:cubicBezTo>
                        <a:lnTo>
                          <a:pt x="252795" y="530447"/>
                        </a:lnTo>
                        <a:cubicBezTo>
                          <a:pt x="329251" y="285585"/>
                          <a:pt x="482607" y="95510"/>
                          <a:pt x="671850" y="15777"/>
                        </a:cubicBezTo>
                        <a:cubicBezTo>
                          <a:pt x="698725" y="7387"/>
                          <a:pt x="739433" y="200"/>
                          <a:pt x="774699" y="171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33CC33"/>
                      </a:gs>
                      <a:gs pos="30000">
                        <a:srgbClr val="FFFF00"/>
                      </a:gs>
                    </a:gsLst>
                    <a:lin ang="27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C99EB349-2FE0-41E9-A0ED-F522466BBC4D}"/>
                    </a:ext>
                  </a:extLst>
                </p:cNvPr>
                <p:cNvSpPr/>
                <p:nvPr/>
              </p:nvSpPr>
              <p:spPr>
                <a:xfrm>
                  <a:off x="1396951" y="3802179"/>
                  <a:ext cx="1260525" cy="965085"/>
                </a:xfrm>
                <a:custGeom>
                  <a:avLst/>
                  <a:gdLst>
                    <a:gd name="connsiteX0" fmla="*/ 1238269 w 1260525"/>
                    <a:gd name="connsiteY0" fmla="*/ 0 h 965085"/>
                    <a:gd name="connsiteX1" fmla="*/ 1250483 w 1260525"/>
                    <a:gd name="connsiteY1" fmla="*/ 48378 h 965085"/>
                    <a:gd name="connsiteX2" fmla="*/ 1260525 w 1260525"/>
                    <a:gd name="connsiteY2" fmla="*/ 169533 h 965085"/>
                    <a:gd name="connsiteX3" fmla="*/ 388987 w 1260525"/>
                    <a:gd name="connsiteY3" fmla="*/ 965085 h 965085"/>
                    <a:gd name="connsiteX4" fmla="*/ 49745 w 1260525"/>
                    <a:gd name="connsiteY4" fmla="*/ 902567 h 965085"/>
                    <a:gd name="connsiteX5" fmla="*/ 0 w 1260525"/>
                    <a:gd name="connsiteY5" fmla="*/ 877920 h 965085"/>
                    <a:gd name="connsiteX6" fmla="*/ 6304 w 1260525"/>
                    <a:gd name="connsiteY6" fmla="*/ 878798 h 965085"/>
                    <a:gd name="connsiteX7" fmla="*/ 121762 w 1260525"/>
                    <a:gd name="connsiteY7" fmla="*/ 884120 h 965085"/>
                    <a:gd name="connsiteX8" fmla="*/ 1228057 w 1260525"/>
                    <a:gd name="connsiteY8" fmla="*/ 61076 h 965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0525" h="965085">
                      <a:moveTo>
                        <a:pt x="1238269" y="0"/>
                      </a:moveTo>
                      <a:lnTo>
                        <a:pt x="1250483" y="48378"/>
                      </a:lnTo>
                      <a:cubicBezTo>
                        <a:pt x="1257096" y="87882"/>
                        <a:pt x="1260525" y="128342"/>
                        <a:pt x="1260525" y="169533"/>
                      </a:cubicBezTo>
                      <a:cubicBezTo>
                        <a:pt x="1260525" y="608905"/>
                        <a:pt x="870324" y="965085"/>
                        <a:pt x="388987" y="965085"/>
                      </a:cubicBezTo>
                      <a:cubicBezTo>
                        <a:pt x="268653" y="965085"/>
                        <a:pt x="154015" y="942824"/>
                        <a:pt x="49745" y="902567"/>
                      </a:cubicBezTo>
                      <a:lnTo>
                        <a:pt x="0" y="877920"/>
                      </a:lnTo>
                      <a:lnTo>
                        <a:pt x="6304" y="878798"/>
                      </a:lnTo>
                      <a:cubicBezTo>
                        <a:pt x="44265" y="882318"/>
                        <a:pt x="82783" y="884120"/>
                        <a:pt x="121762" y="884120"/>
                      </a:cubicBezTo>
                      <a:cubicBezTo>
                        <a:pt x="667465" y="884120"/>
                        <a:pt x="1122760" y="530787"/>
                        <a:pt x="1228057" y="6107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7BA8A7C3-1BDF-48A0-BECD-24349B452A23}"/>
                    </a:ext>
                  </a:extLst>
                </p:cNvPr>
                <p:cNvSpPr/>
                <p:nvPr/>
              </p:nvSpPr>
              <p:spPr>
                <a:xfrm>
                  <a:off x="2070716" y="3055821"/>
                  <a:ext cx="205494" cy="268948"/>
                </a:xfrm>
                <a:custGeom>
                  <a:avLst/>
                  <a:gdLst>
                    <a:gd name="connsiteX0" fmla="*/ 92506 w 205494"/>
                    <a:gd name="connsiteY0" fmla="*/ 97977 h 268948"/>
                    <a:gd name="connsiteX1" fmla="*/ 92506 w 205494"/>
                    <a:gd name="connsiteY1" fmla="*/ 97978 h 268948"/>
                    <a:gd name="connsiteX2" fmla="*/ 92506 w 205494"/>
                    <a:gd name="connsiteY2" fmla="*/ 97978 h 268948"/>
                    <a:gd name="connsiteX3" fmla="*/ 123262 w 205494"/>
                    <a:gd name="connsiteY3" fmla="*/ 94440 h 268948"/>
                    <a:gd name="connsiteX4" fmla="*/ 147513 w 205494"/>
                    <a:gd name="connsiteY4" fmla="*/ 113686 h 268948"/>
                    <a:gd name="connsiteX5" fmla="*/ 200394 w 205494"/>
                    <a:gd name="connsiteY5" fmla="*/ 208842 h 268948"/>
                    <a:gd name="connsiteX6" fmla="*/ 184685 w 205494"/>
                    <a:gd name="connsiteY6" fmla="*/ 263849 h 268948"/>
                    <a:gd name="connsiteX7" fmla="*/ 184685 w 205494"/>
                    <a:gd name="connsiteY7" fmla="*/ 263848 h 268948"/>
                    <a:gd name="connsiteX8" fmla="*/ 129677 w 205494"/>
                    <a:gd name="connsiteY8" fmla="*/ 248140 h 268948"/>
                    <a:gd name="connsiteX9" fmla="*/ 76798 w 205494"/>
                    <a:gd name="connsiteY9" fmla="*/ 152985 h 268948"/>
                    <a:gd name="connsiteX10" fmla="*/ 73260 w 205494"/>
                    <a:gd name="connsiteY10" fmla="*/ 122228 h 268948"/>
                    <a:gd name="connsiteX11" fmla="*/ 92506 w 205494"/>
                    <a:gd name="connsiteY11" fmla="*/ 97978 h 268948"/>
                    <a:gd name="connsiteX12" fmla="*/ 38100 w 205494"/>
                    <a:gd name="connsiteY12" fmla="*/ 0 h 268948"/>
                    <a:gd name="connsiteX13" fmla="*/ 76200 w 205494"/>
                    <a:gd name="connsiteY13" fmla="*/ 38100 h 268948"/>
                    <a:gd name="connsiteX14" fmla="*/ 38100 w 205494"/>
                    <a:gd name="connsiteY14" fmla="*/ 76200 h 268948"/>
                    <a:gd name="connsiteX15" fmla="*/ 0 w 205494"/>
                    <a:gd name="connsiteY15" fmla="*/ 38100 h 268948"/>
                    <a:gd name="connsiteX16" fmla="*/ 38100 w 205494"/>
                    <a:gd name="connsiteY16" fmla="*/ 0 h 268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5494" h="268948">
                      <a:moveTo>
                        <a:pt x="92506" y="97977"/>
                      </a:moveTo>
                      <a:lnTo>
                        <a:pt x="92506" y="97978"/>
                      </a:lnTo>
                      <a:lnTo>
                        <a:pt x="92506" y="97978"/>
                      </a:lnTo>
                      <a:close/>
                      <a:moveTo>
                        <a:pt x="123262" y="94440"/>
                      </a:moveTo>
                      <a:cubicBezTo>
                        <a:pt x="133217" y="97282"/>
                        <a:pt x="142087" y="103923"/>
                        <a:pt x="147513" y="113686"/>
                      </a:cubicBezTo>
                      <a:lnTo>
                        <a:pt x="200394" y="208842"/>
                      </a:lnTo>
                      <a:cubicBezTo>
                        <a:pt x="211246" y="228369"/>
                        <a:pt x="204213" y="252997"/>
                        <a:pt x="184685" y="263849"/>
                      </a:cubicBezTo>
                      <a:lnTo>
                        <a:pt x="184685" y="263848"/>
                      </a:lnTo>
                      <a:cubicBezTo>
                        <a:pt x="165158" y="274700"/>
                        <a:pt x="140529" y="267667"/>
                        <a:pt x="129677" y="248140"/>
                      </a:cubicBezTo>
                      <a:lnTo>
                        <a:pt x="76798" y="152985"/>
                      </a:lnTo>
                      <a:cubicBezTo>
                        <a:pt x="71372" y="143221"/>
                        <a:pt x="70417" y="132182"/>
                        <a:pt x="73260" y="122228"/>
                      </a:cubicBezTo>
                      <a:lnTo>
                        <a:pt x="92506" y="97978"/>
                      </a:lnTo>
                      <a:close/>
                      <a:moveTo>
                        <a:pt x="38100" y="0"/>
                      </a:moveTo>
                      <a:cubicBezTo>
                        <a:pt x="59142" y="0"/>
                        <a:pt x="76200" y="17058"/>
                        <a:pt x="76200" y="38100"/>
                      </a:cubicBezTo>
                      <a:cubicBezTo>
                        <a:pt x="76200" y="59142"/>
                        <a:pt x="59142" y="76200"/>
                        <a:pt x="38100" y="76200"/>
                      </a:cubicBezTo>
                      <a:cubicBezTo>
                        <a:pt x="17058" y="76200"/>
                        <a:pt x="0" y="59142"/>
                        <a:pt x="0" y="38100"/>
                      </a:cubicBezTo>
                      <a:cubicBezTo>
                        <a:pt x="0" y="17058"/>
                        <a:pt x="17058" y="0"/>
                        <a:pt x="3810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61DF0709-11EE-4E1E-82DB-AEE5D5961A49}"/>
                    </a:ext>
                  </a:extLst>
                </p:cNvPr>
                <p:cNvSpPr/>
                <p:nvPr/>
              </p:nvSpPr>
              <p:spPr>
                <a:xfrm>
                  <a:off x="1037552" y="2988177"/>
                  <a:ext cx="1496771" cy="1689827"/>
                </a:xfrm>
                <a:custGeom>
                  <a:avLst/>
                  <a:gdLst>
                    <a:gd name="connsiteX0" fmla="*/ 740796 w 1496771"/>
                    <a:gd name="connsiteY0" fmla="*/ 1647474 h 1689827"/>
                    <a:gd name="connsiteX1" fmla="*/ 761972 w 1496771"/>
                    <a:gd name="connsiteY1" fmla="*/ 1668650 h 1689827"/>
                    <a:gd name="connsiteX2" fmla="*/ 740796 w 1496771"/>
                    <a:gd name="connsiteY2" fmla="*/ 1689827 h 1689827"/>
                    <a:gd name="connsiteX3" fmla="*/ 719620 w 1496771"/>
                    <a:gd name="connsiteY3" fmla="*/ 1668650 h 1689827"/>
                    <a:gd name="connsiteX4" fmla="*/ 740796 w 1496771"/>
                    <a:gd name="connsiteY4" fmla="*/ 1647474 h 1689827"/>
                    <a:gd name="connsiteX5" fmla="*/ 1206663 w 1496771"/>
                    <a:gd name="connsiteY5" fmla="*/ 1643239 h 1689827"/>
                    <a:gd name="connsiteX6" fmla="*/ 1213974 w 1496771"/>
                    <a:gd name="connsiteY6" fmla="*/ 1646267 h 1689827"/>
                    <a:gd name="connsiteX7" fmla="*/ 1187590 w 1496771"/>
                    <a:gd name="connsiteY7" fmla="*/ 1659339 h 1689827"/>
                    <a:gd name="connsiteX8" fmla="*/ 1191689 w 1496771"/>
                    <a:gd name="connsiteY8" fmla="*/ 1649441 h 1689827"/>
                    <a:gd name="connsiteX9" fmla="*/ 1206663 w 1496771"/>
                    <a:gd name="connsiteY9" fmla="*/ 1643239 h 1689827"/>
                    <a:gd name="connsiteX10" fmla="*/ 165172 w 1496771"/>
                    <a:gd name="connsiteY10" fmla="*/ 1528890 h 1689827"/>
                    <a:gd name="connsiteX11" fmla="*/ 186348 w 1496771"/>
                    <a:gd name="connsiteY11" fmla="*/ 1550066 h 1689827"/>
                    <a:gd name="connsiteX12" fmla="*/ 165172 w 1496771"/>
                    <a:gd name="connsiteY12" fmla="*/ 1571243 h 1689827"/>
                    <a:gd name="connsiteX13" fmla="*/ 143996 w 1496771"/>
                    <a:gd name="connsiteY13" fmla="*/ 1550066 h 1689827"/>
                    <a:gd name="connsiteX14" fmla="*/ 165172 w 1496771"/>
                    <a:gd name="connsiteY14" fmla="*/ 1528890 h 1689827"/>
                    <a:gd name="connsiteX15" fmla="*/ 499392 w 1496771"/>
                    <a:gd name="connsiteY15" fmla="*/ 1507714 h 1689827"/>
                    <a:gd name="connsiteX16" fmla="*/ 520568 w 1496771"/>
                    <a:gd name="connsiteY16" fmla="*/ 1528890 h 1689827"/>
                    <a:gd name="connsiteX17" fmla="*/ 499392 w 1496771"/>
                    <a:gd name="connsiteY17" fmla="*/ 1550066 h 1689827"/>
                    <a:gd name="connsiteX18" fmla="*/ 478216 w 1496771"/>
                    <a:gd name="connsiteY18" fmla="*/ 1528890 h 1689827"/>
                    <a:gd name="connsiteX19" fmla="*/ 499392 w 1496771"/>
                    <a:gd name="connsiteY19" fmla="*/ 1507714 h 1689827"/>
                    <a:gd name="connsiteX20" fmla="*/ 965259 w 1496771"/>
                    <a:gd name="connsiteY20" fmla="*/ 1503479 h 1689827"/>
                    <a:gd name="connsiteX21" fmla="*/ 986435 w 1496771"/>
                    <a:gd name="connsiteY21" fmla="*/ 1524655 h 1689827"/>
                    <a:gd name="connsiteX22" fmla="*/ 965259 w 1496771"/>
                    <a:gd name="connsiteY22" fmla="*/ 1545831 h 1689827"/>
                    <a:gd name="connsiteX23" fmla="*/ 944083 w 1496771"/>
                    <a:gd name="connsiteY23" fmla="*/ 1524655 h 1689827"/>
                    <a:gd name="connsiteX24" fmla="*/ 965259 w 1496771"/>
                    <a:gd name="connsiteY24" fmla="*/ 1503479 h 1689827"/>
                    <a:gd name="connsiteX25" fmla="*/ 728448 w 1496771"/>
                    <a:gd name="connsiteY25" fmla="*/ 1376425 h 1689827"/>
                    <a:gd name="connsiteX26" fmla="*/ 749624 w 1496771"/>
                    <a:gd name="connsiteY26" fmla="*/ 1397601 h 1689827"/>
                    <a:gd name="connsiteX27" fmla="*/ 728448 w 1496771"/>
                    <a:gd name="connsiteY27" fmla="*/ 1418777 h 1689827"/>
                    <a:gd name="connsiteX28" fmla="*/ 707271 w 1496771"/>
                    <a:gd name="connsiteY28" fmla="*/ 1397601 h 1689827"/>
                    <a:gd name="connsiteX29" fmla="*/ 728448 w 1496771"/>
                    <a:gd name="connsiteY29" fmla="*/ 1376425 h 1689827"/>
                    <a:gd name="connsiteX30" fmla="*/ 1422655 w 1496771"/>
                    <a:gd name="connsiteY30" fmla="*/ 1359484 h 1689827"/>
                    <a:gd name="connsiteX31" fmla="*/ 1443832 w 1496771"/>
                    <a:gd name="connsiteY31" fmla="*/ 1380660 h 1689827"/>
                    <a:gd name="connsiteX32" fmla="*/ 1422655 w 1496771"/>
                    <a:gd name="connsiteY32" fmla="*/ 1401836 h 1689827"/>
                    <a:gd name="connsiteX33" fmla="*/ 1401479 w 1496771"/>
                    <a:gd name="connsiteY33" fmla="*/ 1380660 h 1689827"/>
                    <a:gd name="connsiteX34" fmla="*/ 1422655 w 1496771"/>
                    <a:gd name="connsiteY34" fmla="*/ 1359484 h 1689827"/>
                    <a:gd name="connsiteX35" fmla="*/ 279521 w 1496771"/>
                    <a:gd name="connsiteY35" fmla="*/ 1262076 h 1689827"/>
                    <a:gd name="connsiteX36" fmla="*/ 300698 w 1496771"/>
                    <a:gd name="connsiteY36" fmla="*/ 1283252 h 1689827"/>
                    <a:gd name="connsiteX37" fmla="*/ 279521 w 1496771"/>
                    <a:gd name="connsiteY37" fmla="*/ 1304428 h 1689827"/>
                    <a:gd name="connsiteX38" fmla="*/ 258345 w 1496771"/>
                    <a:gd name="connsiteY38" fmla="*/ 1283252 h 1689827"/>
                    <a:gd name="connsiteX39" fmla="*/ 279521 w 1496771"/>
                    <a:gd name="connsiteY39" fmla="*/ 1262076 h 1689827"/>
                    <a:gd name="connsiteX40" fmla="*/ 1181252 w 1496771"/>
                    <a:gd name="connsiteY40" fmla="*/ 1219724 h 1689827"/>
                    <a:gd name="connsiteX41" fmla="*/ 1202428 w 1496771"/>
                    <a:gd name="connsiteY41" fmla="*/ 1240900 h 1689827"/>
                    <a:gd name="connsiteX42" fmla="*/ 1181252 w 1496771"/>
                    <a:gd name="connsiteY42" fmla="*/ 1262076 h 1689827"/>
                    <a:gd name="connsiteX43" fmla="*/ 1160075 w 1496771"/>
                    <a:gd name="connsiteY43" fmla="*/ 1240900 h 1689827"/>
                    <a:gd name="connsiteX44" fmla="*/ 1181252 w 1496771"/>
                    <a:gd name="connsiteY44" fmla="*/ 1219724 h 1689827"/>
                    <a:gd name="connsiteX45" fmla="*/ 575982 w 1496771"/>
                    <a:gd name="connsiteY45" fmla="*/ 1181608 h 1689827"/>
                    <a:gd name="connsiteX46" fmla="*/ 597158 w 1496771"/>
                    <a:gd name="connsiteY46" fmla="*/ 1202784 h 1689827"/>
                    <a:gd name="connsiteX47" fmla="*/ 575982 w 1496771"/>
                    <a:gd name="connsiteY47" fmla="*/ 1223960 h 1689827"/>
                    <a:gd name="connsiteX48" fmla="*/ 554805 w 1496771"/>
                    <a:gd name="connsiteY48" fmla="*/ 1202784 h 1689827"/>
                    <a:gd name="connsiteX49" fmla="*/ 575982 w 1496771"/>
                    <a:gd name="connsiteY49" fmla="*/ 1181608 h 1689827"/>
                    <a:gd name="connsiteX50" fmla="*/ 882673 w 1496771"/>
                    <a:gd name="connsiteY50" fmla="*/ 1143491 h 1689827"/>
                    <a:gd name="connsiteX51" fmla="*/ 903849 w 1496771"/>
                    <a:gd name="connsiteY51" fmla="*/ 1164667 h 1689827"/>
                    <a:gd name="connsiteX52" fmla="*/ 882673 w 1496771"/>
                    <a:gd name="connsiteY52" fmla="*/ 1185844 h 1689827"/>
                    <a:gd name="connsiteX53" fmla="*/ 861497 w 1496771"/>
                    <a:gd name="connsiteY53" fmla="*/ 1164667 h 1689827"/>
                    <a:gd name="connsiteX54" fmla="*/ 882673 w 1496771"/>
                    <a:gd name="connsiteY54" fmla="*/ 1143491 h 1689827"/>
                    <a:gd name="connsiteX55" fmla="*/ 21177 w 1496771"/>
                    <a:gd name="connsiteY55" fmla="*/ 1041847 h 1689827"/>
                    <a:gd name="connsiteX56" fmla="*/ 42353 w 1496771"/>
                    <a:gd name="connsiteY56" fmla="*/ 1063024 h 1689827"/>
                    <a:gd name="connsiteX57" fmla="*/ 21177 w 1496771"/>
                    <a:gd name="connsiteY57" fmla="*/ 1084200 h 1689827"/>
                    <a:gd name="connsiteX58" fmla="*/ 0 w 1496771"/>
                    <a:gd name="connsiteY58" fmla="*/ 1063024 h 1689827"/>
                    <a:gd name="connsiteX59" fmla="*/ 21177 w 1496771"/>
                    <a:gd name="connsiteY59" fmla="*/ 1041847 h 1689827"/>
                    <a:gd name="connsiteX60" fmla="*/ 334221 w 1496771"/>
                    <a:gd name="connsiteY60" fmla="*/ 914793 h 1689827"/>
                    <a:gd name="connsiteX61" fmla="*/ 355398 w 1496771"/>
                    <a:gd name="connsiteY61" fmla="*/ 935969 h 1689827"/>
                    <a:gd name="connsiteX62" fmla="*/ 334221 w 1496771"/>
                    <a:gd name="connsiteY62" fmla="*/ 957145 h 1689827"/>
                    <a:gd name="connsiteX63" fmla="*/ 313045 w 1496771"/>
                    <a:gd name="connsiteY63" fmla="*/ 935969 h 1689827"/>
                    <a:gd name="connsiteX64" fmla="*/ 334221 w 1496771"/>
                    <a:gd name="connsiteY64" fmla="*/ 914793 h 1689827"/>
                    <a:gd name="connsiteX65" fmla="*/ 842439 w 1496771"/>
                    <a:gd name="connsiteY65" fmla="*/ 889382 h 1689827"/>
                    <a:gd name="connsiteX66" fmla="*/ 863616 w 1496771"/>
                    <a:gd name="connsiteY66" fmla="*/ 910558 h 1689827"/>
                    <a:gd name="connsiteX67" fmla="*/ 842439 w 1496771"/>
                    <a:gd name="connsiteY67" fmla="*/ 931734 h 1689827"/>
                    <a:gd name="connsiteX68" fmla="*/ 821263 w 1496771"/>
                    <a:gd name="connsiteY68" fmla="*/ 910558 h 1689827"/>
                    <a:gd name="connsiteX69" fmla="*/ 842439 w 1496771"/>
                    <a:gd name="connsiteY69" fmla="*/ 889382 h 1689827"/>
                    <a:gd name="connsiteX70" fmla="*/ 1431126 w 1496771"/>
                    <a:gd name="connsiteY70" fmla="*/ 885147 h 1689827"/>
                    <a:gd name="connsiteX71" fmla="*/ 1452302 w 1496771"/>
                    <a:gd name="connsiteY71" fmla="*/ 906323 h 1689827"/>
                    <a:gd name="connsiteX72" fmla="*/ 1431126 w 1496771"/>
                    <a:gd name="connsiteY72" fmla="*/ 927499 h 1689827"/>
                    <a:gd name="connsiteX73" fmla="*/ 1409950 w 1496771"/>
                    <a:gd name="connsiteY73" fmla="*/ 906323 h 1689827"/>
                    <a:gd name="connsiteX74" fmla="*/ 1431126 w 1496771"/>
                    <a:gd name="connsiteY74" fmla="*/ 885147 h 1689827"/>
                    <a:gd name="connsiteX75" fmla="*/ 601035 w 1496771"/>
                    <a:gd name="connsiteY75" fmla="*/ 749622 h 1689827"/>
                    <a:gd name="connsiteX76" fmla="*/ 622212 w 1496771"/>
                    <a:gd name="connsiteY76" fmla="*/ 770798 h 1689827"/>
                    <a:gd name="connsiteX77" fmla="*/ 601035 w 1496771"/>
                    <a:gd name="connsiteY77" fmla="*/ 791974 h 1689827"/>
                    <a:gd name="connsiteX78" fmla="*/ 579859 w 1496771"/>
                    <a:gd name="connsiteY78" fmla="*/ 770798 h 1689827"/>
                    <a:gd name="connsiteX79" fmla="*/ 601035 w 1496771"/>
                    <a:gd name="connsiteY79" fmla="*/ 749622 h 1689827"/>
                    <a:gd name="connsiteX80" fmla="*/ 143639 w 1496771"/>
                    <a:gd name="connsiteY80" fmla="*/ 715741 h 1689827"/>
                    <a:gd name="connsiteX81" fmla="*/ 164815 w 1496771"/>
                    <a:gd name="connsiteY81" fmla="*/ 736917 h 1689827"/>
                    <a:gd name="connsiteX82" fmla="*/ 143639 w 1496771"/>
                    <a:gd name="connsiteY82" fmla="*/ 758093 h 1689827"/>
                    <a:gd name="connsiteX83" fmla="*/ 122463 w 1496771"/>
                    <a:gd name="connsiteY83" fmla="*/ 736917 h 1689827"/>
                    <a:gd name="connsiteX84" fmla="*/ 143639 w 1496771"/>
                    <a:gd name="connsiteY84" fmla="*/ 715741 h 1689827"/>
                    <a:gd name="connsiteX85" fmla="*/ 1475595 w 1496771"/>
                    <a:gd name="connsiteY85" fmla="*/ 631038 h 1689827"/>
                    <a:gd name="connsiteX86" fmla="*/ 1496771 w 1496771"/>
                    <a:gd name="connsiteY86" fmla="*/ 652214 h 1689827"/>
                    <a:gd name="connsiteX87" fmla="*/ 1475595 w 1496771"/>
                    <a:gd name="connsiteY87" fmla="*/ 673390 h 1689827"/>
                    <a:gd name="connsiteX88" fmla="*/ 1454419 w 1496771"/>
                    <a:gd name="connsiteY88" fmla="*/ 652214 h 1689827"/>
                    <a:gd name="connsiteX89" fmla="*/ 1475595 w 1496771"/>
                    <a:gd name="connsiteY89" fmla="*/ 631038 h 1689827"/>
                    <a:gd name="connsiteX90" fmla="*/ 1253249 w 1496771"/>
                    <a:gd name="connsiteY90" fmla="*/ 631038 h 1689827"/>
                    <a:gd name="connsiteX91" fmla="*/ 1274425 w 1496771"/>
                    <a:gd name="connsiteY91" fmla="*/ 652214 h 1689827"/>
                    <a:gd name="connsiteX92" fmla="*/ 1253249 w 1496771"/>
                    <a:gd name="connsiteY92" fmla="*/ 673390 h 1689827"/>
                    <a:gd name="connsiteX93" fmla="*/ 1232072 w 1496771"/>
                    <a:gd name="connsiteY93" fmla="*/ 652214 h 1689827"/>
                    <a:gd name="connsiteX94" fmla="*/ 1253249 w 1496771"/>
                    <a:gd name="connsiteY94" fmla="*/ 631038 h 1689827"/>
                    <a:gd name="connsiteX95" fmla="*/ 402341 w 1496771"/>
                    <a:gd name="connsiteY95" fmla="*/ 614097 h 1689827"/>
                    <a:gd name="connsiteX96" fmla="*/ 423517 w 1496771"/>
                    <a:gd name="connsiteY96" fmla="*/ 635273 h 1689827"/>
                    <a:gd name="connsiteX97" fmla="*/ 402341 w 1496771"/>
                    <a:gd name="connsiteY97" fmla="*/ 656449 h 1689827"/>
                    <a:gd name="connsiteX98" fmla="*/ 381165 w 1496771"/>
                    <a:gd name="connsiteY98" fmla="*/ 635273 h 1689827"/>
                    <a:gd name="connsiteX99" fmla="*/ 402341 w 1496771"/>
                    <a:gd name="connsiteY99" fmla="*/ 614097 h 1689827"/>
                    <a:gd name="connsiteX100" fmla="*/ 922908 w 1496771"/>
                    <a:gd name="connsiteY100" fmla="*/ 514571 h 1689827"/>
                    <a:gd name="connsiteX101" fmla="*/ 944084 w 1496771"/>
                    <a:gd name="connsiteY101" fmla="*/ 535746 h 1689827"/>
                    <a:gd name="connsiteX102" fmla="*/ 922908 w 1496771"/>
                    <a:gd name="connsiteY102" fmla="*/ 556923 h 1689827"/>
                    <a:gd name="connsiteX103" fmla="*/ 901732 w 1496771"/>
                    <a:gd name="connsiteY103" fmla="*/ 535746 h 1689827"/>
                    <a:gd name="connsiteX104" fmla="*/ 922908 w 1496771"/>
                    <a:gd name="connsiteY104" fmla="*/ 514571 h 1689827"/>
                    <a:gd name="connsiteX105" fmla="*/ 630682 w 1496771"/>
                    <a:gd name="connsiteY105" fmla="*/ 444691 h 1689827"/>
                    <a:gd name="connsiteX106" fmla="*/ 651858 w 1496771"/>
                    <a:gd name="connsiteY106" fmla="*/ 465867 h 1689827"/>
                    <a:gd name="connsiteX107" fmla="*/ 630682 w 1496771"/>
                    <a:gd name="connsiteY107" fmla="*/ 487043 h 1689827"/>
                    <a:gd name="connsiteX108" fmla="*/ 609505 w 1496771"/>
                    <a:gd name="connsiteY108" fmla="*/ 465867 h 1689827"/>
                    <a:gd name="connsiteX109" fmla="*/ 630682 w 1496771"/>
                    <a:gd name="connsiteY109" fmla="*/ 444691 h 1689827"/>
                    <a:gd name="connsiteX110" fmla="*/ 279164 w 1496771"/>
                    <a:gd name="connsiteY110" fmla="*/ 393869 h 1689827"/>
                    <a:gd name="connsiteX111" fmla="*/ 300340 w 1496771"/>
                    <a:gd name="connsiteY111" fmla="*/ 415045 h 1689827"/>
                    <a:gd name="connsiteX112" fmla="*/ 279164 w 1496771"/>
                    <a:gd name="connsiteY112" fmla="*/ 436222 h 1689827"/>
                    <a:gd name="connsiteX113" fmla="*/ 257988 w 1496771"/>
                    <a:gd name="connsiteY113" fmla="*/ 415045 h 1689827"/>
                    <a:gd name="connsiteX114" fmla="*/ 279164 w 1496771"/>
                    <a:gd name="connsiteY114" fmla="*/ 393869 h 1689827"/>
                    <a:gd name="connsiteX115" fmla="*/ 1162194 w 1496771"/>
                    <a:gd name="connsiteY115" fmla="*/ 366340 h 1689827"/>
                    <a:gd name="connsiteX116" fmla="*/ 1183370 w 1496771"/>
                    <a:gd name="connsiteY116" fmla="*/ 387517 h 1689827"/>
                    <a:gd name="connsiteX117" fmla="*/ 1162194 w 1496771"/>
                    <a:gd name="connsiteY117" fmla="*/ 408693 h 1689827"/>
                    <a:gd name="connsiteX118" fmla="*/ 1141018 w 1496771"/>
                    <a:gd name="connsiteY118" fmla="*/ 387517 h 1689827"/>
                    <a:gd name="connsiteX119" fmla="*/ 1162194 w 1496771"/>
                    <a:gd name="connsiteY119" fmla="*/ 366340 h 1689827"/>
                    <a:gd name="connsiteX120" fmla="*/ 838204 w 1496771"/>
                    <a:gd name="connsiteY120" fmla="*/ 228698 h 1689827"/>
                    <a:gd name="connsiteX121" fmla="*/ 859380 w 1496771"/>
                    <a:gd name="connsiteY121" fmla="*/ 249874 h 1689827"/>
                    <a:gd name="connsiteX122" fmla="*/ 838204 w 1496771"/>
                    <a:gd name="connsiteY122" fmla="*/ 271051 h 1689827"/>
                    <a:gd name="connsiteX123" fmla="*/ 817028 w 1496771"/>
                    <a:gd name="connsiteY123" fmla="*/ 249874 h 1689827"/>
                    <a:gd name="connsiteX124" fmla="*/ 838204 w 1496771"/>
                    <a:gd name="connsiteY124" fmla="*/ 228698 h 1689827"/>
                    <a:gd name="connsiteX125" fmla="*/ 596800 w 1496771"/>
                    <a:gd name="connsiteY125" fmla="*/ 88938 h 1689827"/>
                    <a:gd name="connsiteX126" fmla="*/ 617976 w 1496771"/>
                    <a:gd name="connsiteY126" fmla="*/ 110114 h 1689827"/>
                    <a:gd name="connsiteX127" fmla="*/ 596800 w 1496771"/>
                    <a:gd name="connsiteY127" fmla="*/ 131290 h 1689827"/>
                    <a:gd name="connsiteX128" fmla="*/ 575624 w 1496771"/>
                    <a:gd name="connsiteY128" fmla="*/ 110114 h 1689827"/>
                    <a:gd name="connsiteX129" fmla="*/ 596800 w 1496771"/>
                    <a:gd name="connsiteY129" fmla="*/ 88938 h 1689827"/>
                    <a:gd name="connsiteX130" fmla="*/ 1033021 w 1496771"/>
                    <a:gd name="connsiteY130" fmla="*/ 0 h 1689827"/>
                    <a:gd name="connsiteX131" fmla="*/ 1054197 w 1496771"/>
                    <a:gd name="connsiteY131" fmla="*/ 21176 h 1689827"/>
                    <a:gd name="connsiteX132" fmla="*/ 1033021 w 1496771"/>
                    <a:gd name="connsiteY132" fmla="*/ 42353 h 1689827"/>
                    <a:gd name="connsiteX133" fmla="*/ 1011845 w 1496771"/>
                    <a:gd name="connsiteY133" fmla="*/ 21176 h 1689827"/>
                    <a:gd name="connsiteX134" fmla="*/ 1033021 w 1496771"/>
                    <a:gd name="connsiteY134" fmla="*/ 0 h 1689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</a:cxnLst>
                  <a:rect l="l" t="t" r="r" b="b"/>
                  <a:pathLst>
                    <a:path w="1496771" h="1689827">
                      <a:moveTo>
                        <a:pt x="740796" y="1647474"/>
                      </a:moveTo>
                      <a:cubicBezTo>
                        <a:pt x="752492" y="1647474"/>
                        <a:pt x="761972" y="1656955"/>
                        <a:pt x="761972" y="1668650"/>
                      </a:cubicBezTo>
                      <a:cubicBezTo>
                        <a:pt x="761972" y="1680346"/>
                        <a:pt x="752492" y="1689827"/>
                        <a:pt x="740796" y="1689827"/>
                      </a:cubicBezTo>
                      <a:cubicBezTo>
                        <a:pt x="729101" y="1689827"/>
                        <a:pt x="719620" y="1680346"/>
                        <a:pt x="719620" y="1668650"/>
                      </a:cubicBezTo>
                      <a:cubicBezTo>
                        <a:pt x="719620" y="1656955"/>
                        <a:pt x="729101" y="1647474"/>
                        <a:pt x="740796" y="1647474"/>
                      </a:cubicBezTo>
                      <a:close/>
                      <a:moveTo>
                        <a:pt x="1206663" y="1643239"/>
                      </a:moveTo>
                      <a:lnTo>
                        <a:pt x="1213974" y="1646267"/>
                      </a:lnTo>
                      <a:lnTo>
                        <a:pt x="1187590" y="1659339"/>
                      </a:lnTo>
                      <a:lnTo>
                        <a:pt x="1191689" y="1649441"/>
                      </a:lnTo>
                      <a:cubicBezTo>
                        <a:pt x="1195521" y="1645609"/>
                        <a:pt x="1200815" y="1643239"/>
                        <a:pt x="1206663" y="1643239"/>
                      </a:cubicBezTo>
                      <a:close/>
                      <a:moveTo>
                        <a:pt x="165172" y="1528890"/>
                      </a:moveTo>
                      <a:cubicBezTo>
                        <a:pt x="176867" y="1528890"/>
                        <a:pt x="186348" y="1538371"/>
                        <a:pt x="186348" y="1550066"/>
                      </a:cubicBezTo>
                      <a:cubicBezTo>
                        <a:pt x="186348" y="1561762"/>
                        <a:pt x="176867" y="1571243"/>
                        <a:pt x="165172" y="1571243"/>
                      </a:cubicBezTo>
                      <a:cubicBezTo>
                        <a:pt x="153476" y="1571243"/>
                        <a:pt x="143996" y="1561762"/>
                        <a:pt x="143996" y="1550066"/>
                      </a:cubicBezTo>
                      <a:cubicBezTo>
                        <a:pt x="143996" y="1538371"/>
                        <a:pt x="153476" y="1528890"/>
                        <a:pt x="165172" y="1528890"/>
                      </a:cubicBezTo>
                      <a:close/>
                      <a:moveTo>
                        <a:pt x="499392" y="1507714"/>
                      </a:moveTo>
                      <a:cubicBezTo>
                        <a:pt x="511088" y="1507714"/>
                        <a:pt x="520568" y="1517195"/>
                        <a:pt x="520568" y="1528890"/>
                      </a:cubicBezTo>
                      <a:cubicBezTo>
                        <a:pt x="520568" y="1540586"/>
                        <a:pt x="511088" y="1550066"/>
                        <a:pt x="499392" y="1550066"/>
                      </a:cubicBezTo>
                      <a:cubicBezTo>
                        <a:pt x="487697" y="1550066"/>
                        <a:pt x="478216" y="1540586"/>
                        <a:pt x="478216" y="1528890"/>
                      </a:cubicBezTo>
                      <a:cubicBezTo>
                        <a:pt x="478216" y="1517195"/>
                        <a:pt x="487697" y="1507714"/>
                        <a:pt x="499392" y="1507714"/>
                      </a:cubicBezTo>
                      <a:close/>
                      <a:moveTo>
                        <a:pt x="965259" y="1503479"/>
                      </a:moveTo>
                      <a:cubicBezTo>
                        <a:pt x="976955" y="1503479"/>
                        <a:pt x="986435" y="1512959"/>
                        <a:pt x="986435" y="1524655"/>
                      </a:cubicBezTo>
                      <a:cubicBezTo>
                        <a:pt x="986435" y="1536350"/>
                        <a:pt x="976955" y="1545831"/>
                        <a:pt x="965259" y="1545831"/>
                      </a:cubicBezTo>
                      <a:cubicBezTo>
                        <a:pt x="953564" y="1545831"/>
                        <a:pt x="944083" y="1536350"/>
                        <a:pt x="944083" y="1524655"/>
                      </a:cubicBezTo>
                      <a:cubicBezTo>
                        <a:pt x="944083" y="1512959"/>
                        <a:pt x="953564" y="1503479"/>
                        <a:pt x="965259" y="1503479"/>
                      </a:cubicBezTo>
                      <a:close/>
                      <a:moveTo>
                        <a:pt x="728448" y="1376425"/>
                      </a:moveTo>
                      <a:cubicBezTo>
                        <a:pt x="740143" y="1376425"/>
                        <a:pt x="749624" y="1385905"/>
                        <a:pt x="749624" y="1397601"/>
                      </a:cubicBezTo>
                      <a:cubicBezTo>
                        <a:pt x="749624" y="1409296"/>
                        <a:pt x="740143" y="1418777"/>
                        <a:pt x="728448" y="1418777"/>
                      </a:cubicBezTo>
                      <a:cubicBezTo>
                        <a:pt x="716752" y="1418777"/>
                        <a:pt x="707271" y="1409296"/>
                        <a:pt x="707271" y="1397601"/>
                      </a:cubicBezTo>
                      <a:cubicBezTo>
                        <a:pt x="707271" y="1385905"/>
                        <a:pt x="716752" y="1376425"/>
                        <a:pt x="728448" y="1376425"/>
                      </a:cubicBezTo>
                      <a:close/>
                      <a:moveTo>
                        <a:pt x="1422655" y="1359484"/>
                      </a:moveTo>
                      <a:cubicBezTo>
                        <a:pt x="1434351" y="1359484"/>
                        <a:pt x="1443832" y="1368965"/>
                        <a:pt x="1443832" y="1380660"/>
                      </a:cubicBezTo>
                      <a:cubicBezTo>
                        <a:pt x="1443832" y="1392356"/>
                        <a:pt x="1434351" y="1401836"/>
                        <a:pt x="1422655" y="1401836"/>
                      </a:cubicBezTo>
                      <a:cubicBezTo>
                        <a:pt x="1410960" y="1401836"/>
                        <a:pt x="1401479" y="1392356"/>
                        <a:pt x="1401479" y="1380660"/>
                      </a:cubicBezTo>
                      <a:cubicBezTo>
                        <a:pt x="1401479" y="1368965"/>
                        <a:pt x="1410960" y="1359484"/>
                        <a:pt x="1422655" y="1359484"/>
                      </a:cubicBezTo>
                      <a:close/>
                      <a:moveTo>
                        <a:pt x="279521" y="1262076"/>
                      </a:moveTo>
                      <a:cubicBezTo>
                        <a:pt x="291217" y="1262076"/>
                        <a:pt x="300698" y="1271556"/>
                        <a:pt x="300698" y="1283252"/>
                      </a:cubicBezTo>
                      <a:cubicBezTo>
                        <a:pt x="300698" y="1294947"/>
                        <a:pt x="291217" y="1304428"/>
                        <a:pt x="279521" y="1304428"/>
                      </a:cubicBezTo>
                      <a:cubicBezTo>
                        <a:pt x="267826" y="1304428"/>
                        <a:pt x="258345" y="1294947"/>
                        <a:pt x="258345" y="1283252"/>
                      </a:cubicBezTo>
                      <a:cubicBezTo>
                        <a:pt x="258345" y="1271556"/>
                        <a:pt x="267826" y="1262076"/>
                        <a:pt x="279521" y="1262076"/>
                      </a:cubicBezTo>
                      <a:close/>
                      <a:moveTo>
                        <a:pt x="1181252" y="1219724"/>
                      </a:moveTo>
                      <a:cubicBezTo>
                        <a:pt x="1192947" y="1219724"/>
                        <a:pt x="1202428" y="1229204"/>
                        <a:pt x="1202428" y="1240900"/>
                      </a:cubicBezTo>
                      <a:cubicBezTo>
                        <a:pt x="1202428" y="1252595"/>
                        <a:pt x="1192947" y="1262076"/>
                        <a:pt x="1181252" y="1262076"/>
                      </a:cubicBezTo>
                      <a:cubicBezTo>
                        <a:pt x="1169556" y="1262076"/>
                        <a:pt x="1160075" y="1252595"/>
                        <a:pt x="1160075" y="1240900"/>
                      </a:cubicBezTo>
                      <a:cubicBezTo>
                        <a:pt x="1160075" y="1229204"/>
                        <a:pt x="1169556" y="1219724"/>
                        <a:pt x="1181252" y="1219724"/>
                      </a:cubicBezTo>
                      <a:close/>
                      <a:moveTo>
                        <a:pt x="575982" y="1181608"/>
                      </a:moveTo>
                      <a:cubicBezTo>
                        <a:pt x="587677" y="1181608"/>
                        <a:pt x="597158" y="1191088"/>
                        <a:pt x="597158" y="1202784"/>
                      </a:cubicBezTo>
                      <a:cubicBezTo>
                        <a:pt x="597158" y="1214479"/>
                        <a:pt x="587677" y="1223960"/>
                        <a:pt x="575982" y="1223960"/>
                      </a:cubicBezTo>
                      <a:cubicBezTo>
                        <a:pt x="564286" y="1223960"/>
                        <a:pt x="554805" y="1214479"/>
                        <a:pt x="554805" y="1202784"/>
                      </a:cubicBezTo>
                      <a:cubicBezTo>
                        <a:pt x="554805" y="1191088"/>
                        <a:pt x="564286" y="1181608"/>
                        <a:pt x="575982" y="1181608"/>
                      </a:cubicBezTo>
                      <a:close/>
                      <a:moveTo>
                        <a:pt x="882673" y="1143491"/>
                      </a:moveTo>
                      <a:cubicBezTo>
                        <a:pt x="894368" y="1143491"/>
                        <a:pt x="903849" y="1152972"/>
                        <a:pt x="903849" y="1164667"/>
                      </a:cubicBezTo>
                      <a:cubicBezTo>
                        <a:pt x="903849" y="1176363"/>
                        <a:pt x="894368" y="1185844"/>
                        <a:pt x="882673" y="1185844"/>
                      </a:cubicBezTo>
                      <a:cubicBezTo>
                        <a:pt x="870977" y="1185844"/>
                        <a:pt x="861497" y="1176363"/>
                        <a:pt x="861497" y="1164667"/>
                      </a:cubicBezTo>
                      <a:cubicBezTo>
                        <a:pt x="861497" y="1152972"/>
                        <a:pt x="870977" y="1143491"/>
                        <a:pt x="882673" y="1143491"/>
                      </a:cubicBezTo>
                      <a:close/>
                      <a:moveTo>
                        <a:pt x="21177" y="1041847"/>
                      </a:moveTo>
                      <a:cubicBezTo>
                        <a:pt x="32872" y="1041847"/>
                        <a:pt x="42353" y="1051328"/>
                        <a:pt x="42353" y="1063024"/>
                      </a:cubicBezTo>
                      <a:cubicBezTo>
                        <a:pt x="42353" y="1074719"/>
                        <a:pt x="32872" y="1084200"/>
                        <a:pt x="21177" y="1084200"/>
                      </a:cubicBezTo>
                      <a:cubicBezTo>
                        <a:pt x="9481" y="1084200"/>
                        <a:pt x="0" y="1074719"/>
                        <a:pt x="0" y="1063024"/>
                      </a:cubicBezTo>
                      <a:cubicBezTo>
                        <a:pt x="0" y="1051328"/>
                        <a:pt x="9481" y="1041847"/>
                        <a:pt x="21177" y="1041847"/>
                      </a:cubicBezTo>
                      <a:close/>
                      <a:moveTo>
                        <a:pt x="334221" y="914793"/>
                      </a:moveTo>
                      <a:cubicBezTo>
                        <a:pt x="345917" y="914793"/>
                        <a:pt x="355398" y="924274"/>
                        <a:pt x="355398" y="935969"/>
                      </a:cubicBezTo>
                      <a:cubicBezTo>
                        <a:pt x="355398" y="947665"/>
                        <a:pt x="345917" y="957145"/>
                        <a:pt x="334221" y="957145"/>
                      </a:cubicBezTo>
                      <a:cubicBezTo>
                        <a:pt x="322526" y="957145"/>
                        <a:pt x="313045" y="947665"/>
                        <a:pt x="313045" y="935969"/>
                      </a:cubicBezTo>
                      <a:cubicBezTo>
                        <a:pt x="313045" y="924274"/>
                        <a:pt x="322526" y="914793"/>
                        <a:pt x="334221" y="914793"/>
                      </a:cubicBezTo>
                      <a:close/>
                      <a:moveTo>
                        <a:pt x="842439" y="889382"/>
                      </a:moveTo>
                      <a:cubicBezTo>
                        <a:pt x="854135" y="889382"/>
                        <a:pt x="863616" y="898863"/>
                        <a:pt x="863616" y="910558"/>
                      </a:cubicBezTo>
                      <a:cubicBezTo>
                        <a:pt x="863616" y="922254"/>
                        <a:pt x="854135" y="931734"/>
                        <a:pt x="842439" y="931734"/>
                      </a:cubicBezTo>
                      <a:cubicBezTo>
                        <a:pt x="830744" y="931734"/>
                        <a:pt x="821263" y="922254"/>
                        <a:pt x="821263" y="910558"/>
                      </a:cubicBezTo>
                      <a:cubicBezTo>
                        <a:pt x="821263" y="898863"/>
                        <a:pt x="830744" y="889382"/>
                        <a:pt x="842439" y="889382"/>
                      </a:cubicBezTo>
                      <a:close/>
                      <a:moveTo>
                        <a:pt x="1431126" y="885147"/>
                      </a:moveTo>
                      <a:cubicBezTo>
                        <a:pt x="1442821" y="885147"/>
                        <a:pt x="1452302" y="894628"/>
                        <a:pt x="1452302" y="906323"/>
                      </a:cubicBezTo>
                      <a:cubicBezTo>
                        <a:pt x="1452302" y="918019"/>
                        <a:pt x="1442821" y="927499"/>
                        <a:pt x="1431126" y="927499"/>
                      </a:cubicBezTo>
                      <a:cubicBezTo>
                        <a:pt x="1419430" y="927499"/>
                        <a:pt x="1409950" y="918019"/>
                        <a:pt x="1409950" y="906323"/>
                      </a:cubicBezTo>
                      <a:cubicBezTo>
                        <a:pt x="1409950" y="894628"/>
                        <a:pt x="1419430" y="885147"/>
                        <a:pt x="1431126" y="885147"/>
                      </a:cubicBezTo>
                      <a:close/>
                      <a:moveTo>
                        <a:pt x="601035" y="749622"/>
                      </a:moveTo>
                      <a:cubicBezTo>
                        <a:pt x="612731" y="749622"/>
                        <a:pt x="622212" y="759102"/>
                        <a:pt x="622212" y="770798"/>
                      </a:cubicBezTo>
                      <a:cubicBezTo>
                        <a:pt x="622212" y="782493"/>
                        <a:pt x="612731" y="791974"/>
                        <a:pt x="601035" y="791974"/>
                      </a:cubicBezTo>
                      <a:cubicBezTo>
                        <a:pt x="589340" y="791974"/>
                        <a:pt x="579859" y="782493"/>
                        <a:pt x="579859" y="770798"/>
                      </a:cubicBezTo>
                      <a:cubicBezTo>
                        <a:pt x="579859" y="759102"/>
                        <a:pt x="589340" y="749622"/>
                        <a:pt x="601035" y="749622"/>
                      </a:cubicBezTo>
                      <a:close/>
                      <a:moveTo>
                        <a:pt x="143639" y="715741"/>
                      </a:moveTo>
                      <a:cubicBezTo>
                        <a:pt x="155335" y="715741"/>
                        <a:pt x="164815" y="725221"/>
                        <a:pt x="164815" y="736917"/>
                      </a:cubicBezTo>
                      <a:cubicBezTo>
                        <a:pt x="164815" y="748612"/>
                        <a:pt x="155335" y="758093"/>
                        <a:pt x="143639" y="758093"/>
                      </a:cubicBezTo>
                      <a:cubicBezTo>
                        <a:pt x="131944" y="758093"/>
                        <a:pt x="122463" y="748612"/>
                        <a:pt x="122463" y="736917"/>
                      </a:cubicBezTo>
                      <a:cubicBezTo>
                        <a:pt x="122463" y="725221"/>
                        <a:pt x="131944" y="715741"/>
                        <a:pt x="143639" y="715741"/>
                      </a:cubicBezTo>
                      <a:close/>
                      <a:moveTo>
                        <a:pt x="1475595" y="631038"/>
                      </a:moveTo>
                      <a:cubicBezTo>
                        <a:pt x="1487290" y="631038"/>
                        <a:pt x="1496771" y="640518"/>
                        <a:pt x="1496771" y="652214"/>
                      </a:cubicBezTo>
                      <a:cubicBezTo>
                        <a:pt x="1496771" y="663909"/>
                        <a:pt x="1487290" y="673390"/>
                        <a:pt x="1475595" y="673390"/>
                      </a:cubicBezTo>
                      <a:cubicBezTo>
                        <a:pt x="1463899" y="673390"/>
                        <a:pt x="1454419" y="663909"/>
                        <a:pt x="1454419" y="652214"/>
                      </a:cubicBezTo>
                      <a:cubicBezTo>
                        <a:pt x="1454419" y="640518"/>
                        <a:pt x="1463899" y="631038"/>
                        <a:pt x="1475595" y="631038"/>
                      </a:cubicBezTo>
                      <a:close/>
                      <a:moveTo>
                        <a:pt x="1253249" y="631038"/>
                      </a:moveTo>
                      <a:cubicBezTo>
                        <a:pt x="1264944" y="631038"/>
                        <a:pt x="1274425" y="640518"/>
                        <a:pt x="1274425" y="652214"/>
                      </a:cubicBezTo>
                      <a:cubicBezTo>
                        <a:pt x="1274425" y="663909"/>
                        <a:pt x="1264944" y="673390"/>
                        <a:pt x="1253249" y="673390"/>
                      </a:cubicBezTo>
                      <a:cubicBezTo>
                        <a:pt x="1241553" y="673390"/>
                        <a:pt x="1232072" y="663909"/>
                        <a:pt x="1232072" y="652214"/>
                      </a:cubicBezTo>
                      <a:cubicBezTo>
                        <a:pt x="1232072" y="640518"/>
                        <a:pt x="1241553" y="631038"/>
                        <a:pt x="1253249" y="631038"/>
                      </a:cubicBezTo>
                      <a:close/>
                      <a:moveTo>
                        <a:pt x="402341" y="614097"/>
                      </a:moveTo>
                      <a:cubicBezTo>
                        <a:pt x="414036" y="614097"/>
                        <a:pt x="423517" y="623578"/>
                        <a:pt x="423517" y="635273"/>
                      </a:cubicBezTo>
                      <a:cubicBezTo>
                        <a:pt x="423517" y="646969"/>
                        <a:pt x="414036" y="656449"/>
                        <a:pt x="402341" y="656449"/>
                      </a:cubicBezTo>
                      <a:cubicBezTo>
                        <a:pt x="390645" y="656449"/>
                        <a:pt x="381165" y="646969"/>
                        <a:pt x="381165" y="635273"/>
                      </a:cubicBezTo>
                      <a:cubicBezTo>
                        <a:pt x="381165" y="623578"/>
                        <a:pt x="390645" y="614097"/>
                        <a:pt x="402341" y="614097"/>
                      </a:cubicBezTo>
                      <a:close/>
                      <a:moveTo>
                        <a:pt x="922908" y="514571"/>
                      </a:moveTo>
                      <a:cubicBezTo>
                        <a:pt x="934603" y="514571"/>
                        <a:pt x="944084" y="524051"/>
                        <a:pt x="944084" y="535746"/>
                      </a:cubicBezTo>
                      <a:cubicBezTo>
                        <a:pt x="944084" y="547442"/>
                        <a:pt x="934603" y="556923"/>
                        <a:pt x="922908" y="556923"/>
                      </a:cubicBezTo>
                      <a:cubicBezTo>
                        <a:pt x="911212" y="556923"/>
                        <a:pt x="901732" y="547442"/>
                        <a:pt x="901732" y="535746"/>
                      </a:cubicBezTo>
                      <a:cubicBezTo>
                        <a:pt x="901732" y="524051"/>
                        <a:pt x="911212" y="514571"/>
                        <a:pt x="922908" y="514571"/>
                      </a:cubicBezTo>
                      <a:close/>
                      <a:moveTo>
                        <a:pt x="630682" y="444691"/>
                      </a:moveTo>
                      <a:cubicBezTo>
                        <a:pt x="642377" y="444691"/>
                        <a:pt x="651858" y="454172"/>
                        <a:pt x="651858" y="465867"/>
                      </a:cubicBezTo>
                      <a:cubicBezTo>
                        <a:pt x="651858" y="477563"/>
                        <a:pt x="642377" y="487043"/>
                        <a:pt x="630682" y="487043"/>
                      </a:cubicBezTo>
                      <a:cubicBezTo>
                        <a:pt x="618986" y="487043"/>
                        <a:pt x="609505" y="477563"/>
                        <a:pt x="609505" y="465867"/>
                      </a:cubicBezTo>
                      <a:cubicBezTo>
                        <a:pt x="609505" y="454172"/>
                        <a:pt x="618986" y="444691"/>
                        <a:pt x="630682" y="444691"/>
                      </a:cubicBezTo>
                      <a:close/>
                      <a:moveTo>
                        <a:pt x="279164" y="393869"/>
                      </a:moveTo>
                      <a:cubicBezTo>
                        <a:pt x="290859" y="393869"/>
                        <a:pt x="300340" y="403350"/>
                        <a:pt x="300340" y="415045"/>
                      </a:cubicBezTo>
                      <a:cubicBezTo>
                        <a:pt x="300340" y="426741"/>
                        <a:pt x="290859" y="436222"/>
                        <a:pt x="279164" y="436222"/>
                      </a:cubicBezTo>
                      <a:cubicBezTo>
                        <a:pt x="267469" y="436222"/>
                        <a:pt x="257988" y="426741"/>
                        <a:pt x="257988" y="415045"/>
                      </a:cubicBezTo>
                      <a:cubicBezTo>
                        <a:pt x="257988" y="403350"/>
                        <a:pt x="267469" y="393869"/>
                        <a:pt x="279164" y="393869"/>
                      </a:cubicBezTo>
                      <a:close/>
                      <a:moveTo>
                        <a:pt x="1162194" y="366340"/>
                      </a:moveTo>
                      <a:cubicBezTo>
                        <a:pt x="1173889" y="366340"/>
                        <a:pt x="1183370" y="375821"/>
                        <a:pt x="1183370" y="387517"/>
                      </a:cubicBezTo>
                      <a:cubicBezTo>
                        <a:pt x="1183370" y="399212"/>
                        <a:pt x="1173889" y="408693"/>
                        <a:pt x="1162194" y="408693"/>
                      </a:cubicBezTo>
                      <a:cubicBezTo>
                        <a:pt x="1150498" y="408693"/>
                        <a:pt x="1141018" y="399212"/>
                        <a:pt x="1141018" y="387517"/>
                      </a:cubicBezTo>
                      <a:cubicBezTo>
                        <a:pt x="1141018" y="375821"/>
                        <a:pt x="1150498" y="366340"/>
                        <a:pt x="1162194" y="366340"/>
                      </a:cubicBezTo>
                      <a:close/>
                      <a:moveTo>
                        <a:pt x="838204" y="228698"/>
                      </a:moveTo>
                      <a:cubicBezTo>
                        <a:pt x="849899" y="228698"/>
                        <a:pt x="859380" y="238179"/>
                        <a:pt x="859380" y="249874"/>
                      </a:cubicBezTo>
                      <a:cubicBezTo>
                        <a:pt x="859380" y="261570"/>
                        <a:pt x="849899" y="271051"/>
                        <a:pt x="838204" y="271051"/>
                      </a:cubicBezTo>
                      <a:cubicBezTo>
                        <a:pt x="826508" y="271051"/>
                        <a:pt x="817028" y="261570"/>
                        <a:pt x="817028" y="249874"/>
                      </a:cubicBezTo>
                      <a:cubicBezTo>
                        <a:pt x="817028" y="238179"/>
                        <a:pt x="826508" y="228698"/>
                        <a:pt x="838204" y="228698"/>
                      </a:cubicBezTo>
                      <a:close/>
                      <a:moveTo>
                        <a:pt x="596800" y="88938"/>
                      </a:moveTo>
                      <a:cubicBezTo>
                        <a:pt x="608495" y="88938"/>
                        <a:pt x="617976" y="98419"/>
                        <a:pt x="617976" y="110114"/>
                      </a:cubicBezTo>
                      <a:cubicBezTo>
                        <a:pt x="617976" y="121810"/>
                        <a:pt x="608495" y="131290"/>
                        <a:pt x="596800" y="131290"/>
                      </a:cubicBezTo>
                      <a:cubicBezTo>
                        <a:pt x="585105" y="131290"/>
                        <a:pt x="575624" y="121810"/>
                        <a:pt x="575624" y="110114"/>
                      </a:cubicBezTo>
                      <a:cubicBezTo>
                        <a:pt x="575624" y="98419"/>
                        <a:pt x="585105" y="88938"/>
                        <a:pt x="596800" y="88938"/>
                      </a:cubicBezTo>
                      <a:close/>
                      <a:moveTo>
                        <a:pt x="1033021" y="0"/>
                      </a:moveTo>
                      <a:cubicBezTo>
                        <a:pt x="1044716" y="0"/>
                        <a:pt x="1054197" y="9481"/>
                        <a:pt x="1054197" y="21176"/>
                      </a:cubicBezTo>
                      <a:cubicBezTo>
                        <a:pt x="1054197" y="32872"/>
                        <a:pt x="1044716" y="42353"/>
                        <a:pt x="1033021" y="42353"/>
                      </a:cubicBezTo>
                      <a:cubicBezTo>
                        <a:pt x="1021325" y="42353"/>
                        <a:pt x="1011845" y="32872"/>
                        <a:pt x="1011845" y="21176"/>
                      </a:cubicBezTo>
                      <a:cubicBezTo>
                        <a:pt x="1011845" y="9481"/>
                        <a:pt x="1021325" y="0"/>
                        <a:pt x="1033021" y="0"/>
                      </a:cubicBezTo>
                      <a:close/>
                    </a:path>
                  </a:pathLst>
                </a:custGeom>
                <a:solidFill>
                  <a:schemeClr val="tx1">
                    <a:alpha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EFCED2A-56AA-4E0D-B1B5-7BFFFDA402BE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4731C0F1-B5BB-40CB-932E-1BE00D17A152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01BA66FC-1062-40E3-A014-E3DD4B68A9D5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6CE11C7C-54D4-4584-8922-792965F2793C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AC63F8A1-C25A-4EBF-A4EB-B3D53F58FB2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C88EEE7-3401-42C6-A74A-BAEE8484514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418DB780-975E-4DAA-8A50-9454BE03805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055E0C90-0D9A-4DC0-AE11-1C7ECA2F2D71}"/>
              </a:ext>
            </a:extLst>
          </p:cNvPr>
          <p:cNvGrpSpPr/>
          <p:nvPr/>
        </p:nvGrpSpPr>
        <p:grpSpPr>
          <a:xfrm>
            <a:off x="995417" y="3951600"/>
            <a:ext cx="1930122" cy="2325639"/>
            <a:chOff x="914400" y="2667000"/>
            <a:chExt cx="1743076" cy="2100264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FD917FC4-663D-454B-B13F-AAA364E1E572}"/>
                </a:ext>
              </a:extLst>
            </p:cNvPr>
            <p:cNvGrpSpPr/>
            <p:nvPr/>
          </p:nvGrpSpPr>
          <p:grpSpPr>
            <a:xfrm>
              <a:off x="914400" y="2667000"/>
              <a:ext cx="1743076" cy="2100264"/>
              <a:chOff x="1724025" y="2667000"/>
              <a:chExt cx="1743076" cy="2100264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6DBD8EE-D0C0-4657-A6B2-0152BA4F3CD6}"/>
                  </a:ext>
                </a:extLst>
              </p:cNvPr>
              <p:cNvSpPr/>
              <p:nvPr/>
            </p:nvSpPr>
            <p:spPr>
              <a:xfrm rot="900000">
                <a:off x="2552699" y="2667000"/>
                <a:ext cx="157903" cy="357188"/>
              </a:xfrm>
              <a:custGeom>
                <a:avLst/>
                <a:gdLst>
                  <a:gd name="connsiteX0" fmla="*/ 52388 w 552453"/>
                  <a:gd name="connsiteY0" fmla="*/ 0 h 1249692"/>
                  <a:gd name="connsiteX1" fmla="*/ 323851 w 552453"/>
                  <a:gd name="connsiteY1" fmla="*/ 0 h 1249692"/>
                  <a:gd name="connsiteX2" fmla="*/ 376239 w 552453"/>
                  <a:gd name="connsiteY2" fmla="*/ 52388 h 1249692"/>
                  <a:gd name="connsiteX3" fmla="*/ 323851 w 552453"/>
                  <a:gd name="connsiteY3" fmla="*/ 104776 h 1249692"/>
                  <a:gd name="connsiteX4" fmla="*/ 322107 w 552453"/>
                  <a:gd name="connsiteY4" fmla="*/ 104776 h 1249692"/>
                  <a:gd name="connsiteX5" fmla="*/ 307145 w 552453"/>
                  <a:gd name="connsiteY5" fmla="*/ 339568 h 1249692"/>
                  <a:gd name="connsiteX6" fmla="*/ 552453 w 552453"/>
                  <a:gd name="connsiteY6" fmla="*/ 1249692 h 1249692"/>
                  <a:gd name="connsiteX7" fmla="*/ 20379 w 552453"/>
                  <a:gd name="connsiteY7" fmla="*/ 339568 h 1249692"/>
                  <a:gd name="connsiteX8" fmla="*/ 48293 w 552453"/>
                  <a:gd name="connsiteY8" fmla="*/ 103080 h 1249692"/>
                  <a:gd name="connsiteX9" fmla="*/ 15344 w 552453"/>
                  <a:gd name="connsiteY9" fmla="*/ 89432 h 1249692"/>
                  <a:gd name="connsiteX10" fmla="*/ 0 w 552453"/>
                  <a:gd name="connsiteY10" fmla="*/ 52388 h 1249692"/>
                  <a:gd name="connsiteX11" fmla="*/ 52388 w 552453"/>
                  <a:gd name="connsiteY11" fmla="*/ 0 h 124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2453" h="1249692">
                    <a:moveTo>
                      <a:pt x="52388" y="0"/>
                    </a:moveTo>
                    <a:lnTo>
                      <a:pt x="323851" y="0"/>
                    </a:lnTo>
                    <a:cubicBezTo>
                      <a:pt x="352784" y="0"/>
                      <a:pt x="376239" y="23455"/>
                      <a:pt x="376239" y="52388"/>
                    </a:cubicBezTo>
                    <a:cubicBezTo>
                      <a:pt x="376239" y="81321"/>
                      <a:pt x="352784" y="104776"/>
                      <a:pt x="323851" y="104776"/>
                    </a:cubicBezTo>
                    <a:lnTo>
                      <a:pt x="322107" y="104776"/>
                    </a:lnTo>
                    <a:lnTo>
                      <a:pt x="307145" y="339568"/>
                    </a:lnTo>
                    <a:cubicBezTo>
                      <a:pt x="307145" y="689717"/>
                      <a:pt x="396787" y="1022302"/>
                      <a:pt x="552453" y="1249692"/>
                    </a:cubicBezTo>
                    <a:cubicBezTo>
                      <a:pt x="258596" y="1249692"/>
                      <a:pt x="20379" y="842216"/>
                      <a:pt x="20379" y="339568"/>
                    </a:cubicBezTo>
                    <a:lnTo>
                      <a:pt x="48293" y="103080"/>
                    </a:lnTo>
                    <a:lnTo>
                      <a:pt x="15344" y="89432"/>
                    </a:lnTo>
                    <a:cubicBezTo>
                      <a:pt x="5864" y="79952"/>
                      <a:pt x="0" y="66855"/>
                      <a:pt x="0" y="52388"/>
                    </a:cubicBezTo>
                    <a:cubicBezTo>
                      <a:pt x="0" y="23455"/>
                      <a:pt x="23455" y="0"/>
                      <a:pt x="52388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77087DD-9529-49F9-B462-BD2B9D162500}"/>
                  </a:ext>
                </a:extLst>
              </p:cNvPr>
              <p:cNvSpPr/>
              <p:nvPr/>
            </p:nvSpPr>
            <p:spPr>
              <a:xfrm>
                <a:off x="1724025" y="2882620"/>
                <a:ext cx="1743076" cy="1884644"/>
              </a:xfrm>
              <a:custGeom>
                <a:avLst/>
                <a:gdLst>
                  <a:gd name="connsiteX0" fmla="*/ 752474 w 1743076"/>
                  <a:gd name="connsiteY0" fmla="*/ 0 h 1927377"/>
                  <a:gd name="connsiteX1" fmla="*/ 801472 w 1743076"/>
                  <a:gd name="connsiteY1" fmla="*/ 15280 h 1927377"/>
                  <a:gd name="connsiteX2" fmla="*/ 871538 w 1743076"/>
                  <a:gd name="connsiteY2" fmla="*/ 22375 h 1927377"/>
                  <a:gd name="connsiteX3" fmla="*/ 941604 w 1743076"/>
                  <a:gd name="connsiteY3" fmla="*/ 15280 h 1927377"/>
                  <a:gd name="connsiteX4" fmla="*/ 990601 w 1743076"/>
                  <a:gd name="connsiteY4" fmla="*/ 1 h 1927377"/>
                  <a:gd name="connsiteX5" fmla="*/ 1071225 w 1743076"/>
                  <a:gd name="connsiteY5" fmla="*/ 25171 h 1927377"/>
                  <a:gd name="connsiteX6" fmla="*/ 1490279 w 1743076"/>
                  <a:gd name="connsiteY6" fmla="*/ 539841 h 1927377"/>
                  <a:gd name="connsiteX7" fmla="*/ 1492812 w 1743076"/>
                  <a:gd name="connsiteY7" fmla="*/ 550894 h 1927377"/>
                  <a:gd name="connsiteX8" fmla="*/ 1594231 w 1743076"/>
                  <a:gd name="connsiteY8" fmla="*/ 665083 h 1927377"/>
                  <a:gd name="connsiteX9" fmla="*/ 1743076 w 1743076"/>
                  <a:gd name="connsiteY9" fmla="*/ 1117752 h 1927377"/>
                  <a:gd name="connsiteX10" fmla="*/ 871538 w 1743076"/>
                  <a:gd name="connsiteY10" fmla="*/ 1927377 h 1927377"/>
                  <a:gd name="connsiteX11" fmla="*/ 0 w 1743076"/>
                  <a:gd name="connsiteY11" fmla="*/ 1117752 h 1927377"/>
                  <a:gd name="connsiteX12" fmla="*/ 148845 w 1743076"/>
                  <a:gd name="connsiteY12" fmla="*/ 665083 h 1927377"/>
                  <a:gd name="connsiteX13" fmla="*/ 250261 w 1743076"/>
                  <a:gd name="connsiteY13" fmla="*/ 550897 h 1927377"/>
                  <a:gd name="connsiteX14" fmla="*/ 252795 w 1743076"/>
                  <a:gd name="connsiteY14" fmla="*/ 539841 h 1927377"/>
                  <a:gd name="connsiteX15" fmla="*/ 671850 w 1743076"/>
                  <a:gd name="connsiteY15" fmla="*/ 25171 h 1927377"/>
                  <a:gd name="connsiteX0" fmla="*/ 745330 w 1743076"/>
                  <a:gd name="connsiteY0" fmla="*/ 4761 h 1927376"/>
                  <a:gd name="connsiteX1" fmla="*/ 801472 w 1743076"/>
                  <a:gd name="connsiteY1" fmla="*/ 15279 h 1927376"/>
                  <a:gd name="connsiteX2" fmla="*/ 871538 w 1743076"/>
                  <a:gd name="connsiteY2" fmla="*/ 22374 h 1927376"/>
                  <a:gd name="connsiteX3" fmla="*/ 941604 w 1743076"/>
                  <a:gd name="connsiteY3" fmla="*/ 15279 h 1927376"/>
                  <a:gd name="connsiteX4" fmla="*/ 990601 w 1743076"/>
                  <a:gd name="connsiteY4" fmla="*/ 0 h 1927376"/>
                  <a:gd name="connsiteX5" fmla="*/ 1071225 w 1743076"/>
                  <a:gd name="connsiteY5" fmla="*/ 25170 h 1927376"/>
                  <a:gd name="connsiteX6" fmla="*/ 1490279 w 1743076"/>
                  <a:gd name="connsiteY6" fmla="*/ 539840 h 1927376"/>
                  <a:gd name="connsiteX7" fmla="*/ 1492812 w 1743076"/>
                  <a:gd name="connsiteY7" fmla="*/ 550893 h 1927376"/>
                  <a:gd name="connsiteX8" fmla="*/ 1594231 w 1743076"/>
                  <a:gd name="connsiteY8" fmla="*/ 665082 h 1927376"/>
                  <a:gd name="connsiteX9" fmla="*/ 1743076 w 1743076"/>
                  <a:gd name="connsiteY9" fmla="*/ 1117751 h 1927376"/>
                  <a:gd name="connsiteX10" fmla="*/ 871538 w 1743076"/>
                  <a:gd name="connsiteY10" fmla="*/ 1927376 h 1927376"/>
                  <a:gd name="connsiteX11" fmla="*/ 0 w 1743076"/>
                  <a:gd name="connsiteY11" fmla="*/ 1117751 h 1927376"/>
                  <a:gd name="connsiteX12" fmla="*/ 148845 w 1743076"/>
                  <a:gd name="connsiteY12" fmla="*/ 665082 h 1927376"/>
                  <a:gd name="connsiteX13" fmla="*/ 250261 w 1743076"/>
                  <a:gd name="connsiteY13" fmla="*/ 550896 h 1927376"/>
                  <a:gd name="connsiteX14" fmla="*/ 252795 w 1743076"/>
                  <a:gd name="connsiteY14" fmla="*/ 539840 h 1927376"/>
                  <a:gd name="connsiteX15" fmla="*/ 671850 w 1743076"/>
                  <a:gd name="connsiteY15" fmla="*/ 25170 h 1927376"/>
                  <a:gd name="connsiteX16" fmla="*/ 745330 w 1743076"/>
                  <a:gd name="connsiteY16" fmla="*/ 4761 h 1927376"/>
                  <a:gd name="connsiteX0" fmla="*/ 745330 w 1743076"/>
                  <a:gd name="connsiteY0" fmla="*/ 4761 h 1927376"/>
                  <a:gd name="connsiteX1" fmla="*/ 801472 w 1743076"/>
                  <a:gd name="connsiteY1" fmla="*/ 15279 h 1927376"/>
                  <a:gd name="connsiteX2" fmla="*/ 871538 w 1743076"/>
                  <a:gd name="connsiteY2" fmla="*/ 22374 h 1927376"/>
                  <a:gd name="connsiteX3" fmla="*/ 941604 w 1743076"/>
                  <a:gd name="connsiteY3" fmla="*/ 15279 h 1927376"/>
                  <a:gd name="connsiteX4" fmla="*/ 990601 w 1743076"/>
                  <a:gd name="connsiteY4" fmla="*/ 0 h 1927376"/>
                  <a:gd name="connsiteX5" fmla="*/ 1071225 w 1743076"/>
                  <a:gd name="connsiteY5" fmla="*/ 25170 h 1927376"/>
                  <a:gd name="connsiteX6" fmla="*/ 1490279 w 1743076"/>
                  <a:gd name="connsiteY6" fmla="*/ 539840 h 1927376"/>
                  <a:gd name="connsiteX7" fmla="*/ 1492812 w 1743076"/>
                  <a:gd name="connsiteY7" fmla="*/ 550893 h 1927376"/>
                  <a:gd name="connsiteX8" fmla="*/ 1594231 w 1743076"/>
                  <a:gd name="connsiteY8" fmla="*/ 665082 h 1927376"/>
                  <a:gd name="connsiteX9" fmla="*/ 1743076 w 1743076"/>
                  <a:gd name="connsiteY9" fmla="*/ 1117751 h 1927376"/>
                  <a:gd name="connsiteX10" fmla="*/ 871538 w 1743076"/>
                  <a:gd name="connsiteY10" fmla="*/ 1927376 h 1927376"/>
                  <a:gd name="connsiteX11" fmla="*/ 0 w 1743076"/>
                  <a:gd name="connsiteY11" fmla="*/ 1117751 h 1927376"/>
                  <a:gd name="connsiteX12" fmla="*/ 148845 w 1743076"/>
                  <a:gd name="connsiteY12" fmla="*/ 665082 h 1927376"/>
                  <a:gd name="connsiteX13" fmla="*/ 250261 w 1743076"/>
                  <a:gd name="connsiteY13" fmla="*/ 550896 h 1927376"/>
                  <a:gd name="connsiteX14" fmla="*/ 252795 w 1743076"/>
                  <a:gd name="connsiteY14" fmla="*/ 539840 h 1927376"/>
                  <a:gd name="connsiteX15" fmla="*/ 671850 w 1743076"/>
                  <a:gd name="connsiteY15" fmla="*/ 25170 h 1927376"/>
                  <a:gd name="connsiteX16" fmla="*/ 745330 w 1743076"/>
                  <a:gd name="connsiteY16" fmla="*/ 4761 h 1927376"/>
                  <a:gd name="connsiteX0" fmla="*/ 738186 w 1743076"/>
                  <a:gd name="connsiteY0" fmla="*/ 7142 h 1927376"/>
                  <a:gd name="connsiteX1" fmla="*/ 801472 w 1743076"/>
                  <a:gd name="connsiteY1" fmla="*/ 15279 h 1927376"/>
                  <a:gd name="connsiteX2" fmla="*/ 871538 w 1743076"/>
                  <a:gd name="connsiteY2" fmla="*/ 22374 h 1927376"/>
                  <a:gd name="connsiteX3" fmla="*/ 941604 w 1743076"/>
                  <a:gd name="connsiteY3" fmla="*/ 15279 h 1927376"/>
                  <a:gd name="connsiteX4" fmla="*/ 990601 w 1743076"/>
                  <a:gd name="connsiteY4" fmla="*/ 0 h 1927376"/>
                  <a:gd name="connsiteX5" fmla="*/ 1071225 w 1743076"/>
                  <a:gd name="connsiteY5" fmla="*/ 25170 h 1927376"/>
                  <a:gd name="connsiteX6" fmla="*/ 1490279 w 1743076"/>
                  <a:gd name="connsiteY6" fmla="*/ 539840 h 1927376"/>
                  <a:gd name="connsiteX7" fmla="*/ 1492812 w 1743076"/>
                  <a:gd name="connsiteY7" fmla="*/ 550893 h 1927376"/>
                  <a:gd name="connsiteX8" fmla="*/ 1594231 w 1743076"/>
                  <a:gd name="connsiteY8" fmla="*/ 665082 h 1927376"/>
                  <a:gd name="connsiteX9" fmla="*/ 1743076 w 1743076"/>
                  <a:gd name="connsiteY9" fmla="*/ 1117751 h 1927376"/>
                  <a:gd name="connsiteX10" fmla="*/ 871538 w 1743076"/>
                  <a:gd name="connsiteY10" fmla="*/ 1927376 h 1927376"/>
                  <a:gd name="connsiteX11" fmla="*/ 0 w 1743076"/>
                  <a:gd name="connsiteY11" fmla="*/ 1117751 h 1927376"/>
                  <a:gd name="connsiteX12" fmla="*/ 148845 w 1743076"/>
                  <a:gd name="connsiteY12" fmla="*/ 665082 h 1927376"/>
                  <a:gd name="connsiteX13" fmla="*/ 250261 w 1743076"/>
                  <a:gd name="connsiteY13" fmla="*/ 550896 h 1927376"/>
                  <a:gd name="connsiteX14" fmla="*/ 252795 w 1743076"/>
                  <a:gd name="connsiteY14" fmla="*/ 539840 h 1927376"/>
                  <a:gd name="connsiteX15" fmla="*/ 671850 w 1743076"/>
                  <a:gd name="connsiteY15" fmla="*/ 25170 h 1927376"/>
                  <a:gd name="connsiteX16" fmla="*/ 738186 w 1743076"/>
                  <a:gd name="connsiteY16" fmla="*/ 7142 h 1927376"/>
                  <a:gd name="connsiteX0" fmla="*/ 738186 w 1743076"/>
                  <a:gd name="connsiteY0" fmla="*/ 8 h 1920242"/>
                  <a:gd name="connsiteX1" fmla="*/ 801472 w 1743076"/>
                  <a:gd name="connsiteY1" fmla="*/ 8145 h 1920242"/>
                  <a:gd name="connsiteX2" fmla="*/ 871538 w 1743076"/>
                  <a:gd name="connsiteY2" fmla="*/ 15240 h 1920242"/>
                  <a:gd name="connsiteX3" fmla="*/ 941604 w 1743076"/>
                  <a:gd name="connsiteY3" fmla="*/ 8145 h 1920242"/>
                  <a:gd name="connsiteX4" fmla="*/ 1004889 w 1743076"/>
                  <a:gd name="connsiteY4" fmla="*/ 2391 h 1920242"/>
                  <a:gd name="connsiteX5" fmla="*/ 1071225 w 1743076"/>
                  <a:gd name="connsiteY5" fmla="*/ 18036 h 1920242"/>
                  <a:gd name="connsiteX6" fmla="*/ 1490279 w 1743076"/>
                  <a:gd name="connsiteY6" fmla="*/ 532706 h 1920242"/>
                  <a:gd name="connsiteX7" fmla="*/ 1492812 w 1743076"/>
                  <a:gd name="connsiteY7" fmla="*/ 543759 h 1920242"/>
                  <a:gd name="connsiteX8" fmla="*/ 1594231 w 1743076"/>
                  <a:gd name="connsiteY8" fmla="*/ 657948 h 1920242"/>
                  <a:gd name="connsiteX9" fmla="*/ 1743076 w 1743076"/>
                  <a:gd name="connsiteY9" fmla="*/ 1110617 h 1920242"/>
                  <a:gd name="connsiteX10" fmla="*/ 871538 w 1743076"/>
                  <a:gd name="connsiteY10" fmla="*/ 1920242 h 1920242"/>
                  <a:gd name="connsiteX11" fmla="*/ 0 w 1743076"/>
                  <a:gd name="connsiteY11" fmla="*/ 1110617 h 1920242"/>
                  <a:gd name="connsiteX12" fmla="*/ 148845 w 1743076"/>
                  <a:gd name="connsiteY12" fmla="*/ 657948 h 1920242"/>
                  <a:gd name="connsiteX13" fmla="*/ 250261 w 1743076"/>
                  <a:gd name="connsiteY13" fmla="*/ 543762 h 1920242"/>
                  <a:gd name="connsiteX14" fmla="*/ 252795 w 1743076"/>
                  <a:gd name="connsiteY14" fmla="*/ 532706 h 1920242"/>
                  <a:gd name="connsiteX15" fmla="*/ 671850 w 1743076"/>
                  <a:gd name="connsiteY15" fmla="*/ 18036 h 1920242"/>
                  <a:gd name="connsiteX16" fmla="*/ 738186 w 1743076"/>
                  <a:gd name="connsiteY16" fmla="*/ 8 h 1920242"/>
                  <a:gd name="connsiteX0" fmla="*/ 738186 w 1743076"/>
                  <a:gd name="connsiteY0" fmla="*/ 8 h 1920242"/>
                  <a:gd name="connsiteX1" fmla="*/ 801472 w 1743076"/>
                  <a:gd name="connsiteY1" fmla="*/ 8145 h 1920242"/>
                  <a:gd name="connsiteX2" fmla="*/ 871538 w 1743076"/>
                  <a:gd name="connsiteY2" fmla="*/ 15240 h 1920242"/>
                  <a:gd name="connsiteX3" fmla="*/ 941604 w 1743076"/>
                  <a:gd name="connsiteY3" fmla="*/ 8145 h 1920242"/>
                  <a:gd name="connsiteX4" fmla="*/ 1004889 w 1743076"/>
                  <a:gd name="connsiteY4" fmla="*/ 2391 h 1920242"/>
                  <a:gd name="connsiteX5" fmla="*/ 1071225 w 1743076"/>
                  <a:gd name="connsiteY5" fmla="*/ 18036 h 1920242"/>
                  <a:gd name="connsiteX6" fmla="*/ 1490279 w 1743076"/>
                  <a:gd name="connsiteY6" fmla="*/ 532706 h 1920242"/>
                  <a:gd name="connsiteX7" fmla="*/ 1492812 w 1743076"/>
                  <a:gd name="connsiteY7" fmla="*/ 543759 h 1920242"/>
                  <a:gd name="connsiteX8" fmla="*/ 1594231 w 1743076"/>
                  <a:gd name="connsiteY8" fmla="*/ 657948 h 1920242"/>
                  <a:gd name="connsiteX9" fmla="*/ 1743076 w 1743076"/>
                  <a:gd name="connsiteY9" fmla="*/ 1110617 h 1920242"/>
                  <a:gd name="connsiteX10" fmla="*/ 871538 w 1743076"/>
                  <a:gd name="connsiteY10" fmla="*/ 1920242 h 1920242"/>
                  <a:gd name="connsiteX11" fmla="*/ 0 w 1743076"/>
                  <a:gd name="connsiteY11" fmla="*/ 1110617 h 1920242"/>
                  <a:gd name="connsiteX12" fmla="*/ 148845 w 1743076"/>
                  <a:gd name="connsiteY12" fmla="*/ 657948 h 1920242"/>
                  <a:gd name="connsiteX13" fmla="*/ 250261 w 1743076"/>
                  <a:gd name="connsiteY13" fmla="*/ 543762 h 1920242"/>
                  <a:gd name="connsiteX14" fmla="*/ 252795 w 1743076"/>
                  <a:gd name="connsiteY14" fmla="*/ 532706 h 1920242"/>
                  <a:gd name="connsiteX15" fmla="*/ 671850 w 1743076"/>
                  <a:gd name="connsiteY15" fmla="*/ 18036 h 1920242"/>
                  <a:gd name="connsiteX16" fmla="*/ 738186 w 1743076"/>
                  <a:gd name="connsiteY16" fmla="*/ 8 h 1920242"/>
                  <a:gd name="connsiteX0" fmla="*/ 738186 w 1743076"/>
                  <a:gd name="connsiteY0" fmla="*/ 8 h 1920242"/>
                  <a:gd name="connsiteX1" fmla="*/ 801472 w 1743076"/>
                  <a:gd name="connsiteY1" fmla="*/ 8145 h 1920242"/>
                  <a:gd name="connsiteX2" fmla="*/ 881063 w 1743076"/>
                  <a:gd name="connsiteY2" fmla="*/ 31909 h 1920242"/>
                  <a:gd name="connsiteX3" fmla="*/ 941604 w 1743076"/>
                  <a:gd name="connsiteY3" fmla="*/ 8145 h 1920242"/>
                  <a:gd name="connsiteX4" fmla="*/ 1004889 w 1743076"/>
                  <a:gd name="connsiteY4" fmla="*/ 2391 h 1920242"/>
                  <a:gd name="connsiteX5" fmla="*/ 1071225 w 1743076"/>
                  <a:gd name="connsiteY5" fmla="*/ 18036 h 1920242"/>
                  <a:gd name="connsiteX6" fmla="*/ 1490279 w 1743076"/>
                  <a:gd name="connsiteY6" fmla="*/ 532706 h 1920242"/>
                  <a:gd name="connsiteX7" fmla="*/ 1492812 w 1743076"/>
                  <a:gd name="connsiteY7" fmla="*/ 543759 h 1920242"/>
                  <a:gd name="connsiteX8" fmla="*/ 1594231 w 1743076"/>
                  <a:gd name="connsiteY8" fmla="*/ 657948 h 1920242"/>
                  <a:gd name="connsiteX9" fmla="*/ 1743076 w 1743076"/>
                  <a:gd name="connsiteY9" fmla="*/ 1110617 h 1920242"/>
                  <a:gd name="connsiteX10" fmla="*/ 871538 w 1743076"/>
                  <a:gd name="connsiteY10" fmla="*/ 1920242 h 1920242"/>
                  <a:gd name="connsiteX11" fmla="*/ 0 w 1743076"/>
                  <a:gd name="connsiteY11" fmla="*/ 1110617 h 1920242"/>
                  <a:gd name="connsiteX12" fmla="*/ 148845 w 1743076"/>
                  <a:gd name="connsiteY12" fmla="*/ 657948 h 1920242"/>
                  <a:gd name="connsiteX13" fmla="*/ 250261 w 1743076"/>
                  <a:gd name="connsiteY13" fmla="*/ 543762 h 1920242"/>
                  <a:gd name="connsiteX14" fmla="*/ 252795 w 1743076"/>
                  <a:gd name="connsiteY14" fmla="*/ 532706 h 1920242"/>
                  <a:gd name="connsiteX15" fmla="*/ 671850 w 1743076"/>
                  <a:gd name="connsiteY15" fmla="*/ 18036 h 1920242"/>
                  <a:gd name="connsiteX16" fmla="*/ 738186 w 1743076"/>
                  <a:gd name="connsiteY16" fmla="*/ 8 h 1920242"/>
                  <a:gd name="connsiteX0" fmla="*/ 741361 w 1743076"/>
                  <a:gd name="connsiteY0" fmla="*/ 4659 h 1918543"/>
                  <a:gd name="connsiteX1" fmla="*/ 801472 w 1743076"/>
                  <a:gd name="connsiteY1" fmla="*/ 6446 h 1918543"/>
                  <a:gd name="connsiteX2" fmla="*/ 881063 w 1743076"/>
                  <a:gd name="connsiteY2" fmla="*/ 30210 h 1918543"/>
                  <a:gd name="connsiteX3" fmla="*/ 941604 w 1743076"/>
                  <a:gd name="connsiteY3" fmla="*/ 6446 h 1918543"/>
                  <a:gd name="connsiteX4" fmla="*/ 1004889 w 1743076"/>
                  <a:gd name="connsiteY4" fmla="*/ 692 h 1918543"/>
                  <a:gd name="connsiteX5" fmla="*/ 1071225 w 1743076"/>
                  <a:gd name="connsiteY5" fmla="*/ 16337 h 1918543"/>
                  <a:gd name="connsiteX6" fmla="*/ 1490279 w 1743076"/>
                  <a:gd name="connsiteY6" fmla="*/ 531007 h 1918543"/>
                  <a:gd name="connsiteX7" fmla="*/ 1492812 w 1743076"/>
                  <a:gd name="connsiteY7" fmla="*/ 542060 h 1918543"/>
                  <a:gd name="connsiteX8" fmla="*/ 1594231 w 1743076"/>
                  <a:gd name="connsiteY8" fmla="*/ 656249 h 1918543"/>
                  <a:gd name="connsiteX9" fmla="*/ 1743076 w 1743076"/>
                  <a:gd name="connsiteY9" fmla="*/ 1108918 h 1918543"/>
                  <a:gd name="connsiteX10" fmla="*/ 871538 w 1743076"/>
                  <a:gd name="connsiteY10" fmla="*/ 1918543 h 1918543"/>
                  <a:gd name="connsiteX11" fmla="*/ 0 w 1743076"/>
                  <a:gd name="connsiteY11" fmla="*/ 1108918 h 1918543"/>
                  <a:gd name="connsiteX12" fmla="*/ 148845 w 1743076"/>
                  <a:gd name="connsiteY12" fmla="*/ 656249 h 1918543"/>
                  <a:gd name="connsiteX13" fmla="*/ 250261 w 1743076"/>
                  <a:gd name="connsiteY13" fmla="*/ 542063 h 1918543"/>
                  <a:gd name="connsiteX14" fmla="*/ 252795 w 1743076"/>
                  <a:gd name="connsiteY14" fmla="*/ 531007 h 1918543"/>
                  <a:gd name="connsiteX15" fmla="*/ 671850 w 1743076"/>
                  <a:gd name="connsiteY15" fmla="*/ 16337 h 1918543"/>
                  <a:gd name="connsiteX16" fmla="*/ 741361 w 1743076"/>
                  <a:gd name="connsiteY16" fmla="*/ 4659 h 1918543"/>
                  <a:gd name="connsiteX0" fmla="*/ 741361 w 1743076"/>
                  <a:gd name="connsiteY0" fmla="*/ 3967 h 1917851"/>
                  <a:gd name="connsiteX1" fmla="*/ 801472 w 1743076"/>
                  <a:gd name="connsiteY1" fmla="*/ 5754 h 1917851"/>
                  <a:gd name="connsiteX2" fmla="*/ 881063 w 1743076"/>
                  <a:gd name="connsiteY2" fmla="*/ 29518 h 1917851"/>
                  <a:gd name="connsiteX3" fmla="*/ 1004889 w 1743076"/>
                  <a:gd name="connsiteY3" fmla="*/ 0 h 1917851"/>
                  <a:gd name="connsiteX4" fmla="*/ 1071225 w 1743076"/>
                  <a:gd name="connsiteY4" fmla="*/ 15645 h 1917851"/>
                  <a:gd name="connsiteX5" fmla="*/ 1490279 w 1743076"/>
                  <a:gd name="connsiteY5" fmla="*/ 530315 h 1917851"/>
                  <a:gd name="connsiteX6" fmla="*/ 1492812 w 1743076"/>
                  <a:gd name="connsiteY6" fmla="*/ 541368 h 1917851"/>
                  <a:gd name="connsiteX7" fmla="*/ 1594231 w 1743076"/>
                  <a:gd name="connsiteY7" fmla="*/ 655557 h 1917851"/>
                  <a:gd name="connsiteX8" fmla="*/ 1743076 w 1743076"/>
                  <a:gd name="connsiteY8" fmla="*/ 1108226 h 1917851"/>
                  <a:gd name="connsiteX9" fmla="*/ 871538 w 1743076"/>
                  <a:gd name="connsiteY9" fmla="*/ 1917851 h 1917851"/>
                  <a:gd name="connsiteX10" fmla="*/ 0 w 1743076"/>
                  <a:gd name="connsiteY10" fmla="*/ 1108226 h 1917851"/>
                  <a:gd name="connsiteX11" fmla="*/ 148845 w 1743076"/>
                  <a:gd name="connsiteY11" fmla="*/ 655557 h 1917851"/>
                  <a:gd name="connsiteX12" fmla="*/ 250261 w 1743076"/>
                  <a:gd name="connsiteY12" fmla="*/ 541371 h 1917851"/>
                  <a:gd name="connsiteX13" fmla="*/ 252795 w 1743076"/>
                  <a:gd name="connsiteY13" fmla="*/ 530315 h 1917851"/>
                  <a:gd name="connsiteX14" fmla="*/ 671850 w 1743076"/>
                  <a:gd name="connsiteY14" fmla="*/ 15645 h 1917851"/>
                  <a:gd name="connsiteX15" fmla="*/ 741361 w 1743076"/>
                  <a:gd name="connsiteY15" fmla="*/ 3967 h 1917851"/>
                  <a:gd name="connsiteX0" fmla="*/ 741361 w 1743076"/>
                  <a:gd name="connsiteY0" fmla="*/ 3985 h 1917869"/>
                  <a:gd name="connsiteX1" fmla="*/ 801472 w 1743076"/>
                  <a:gd name="connsiteY1" fmla="*/ 5772 h 1917869"/>
                  <a:gd name="connsiteX2" fmla="*/ 881063 w 1743076"/>
                  <a:gd name="connsiteY2" fmla="*/ 29536 h 1917869"/>
                  <a:gd name="connsiteX3" fmla="*/ 1004889 w 1743076"/>
                  <a:gd name="connsiteY3" fmla="*/ 18 h 1917869"/>
                  <a:gd name="connsiteX4" fmla="*/ 1071225 w 1743076"/>
                  <a:gd name="connsiteY4" fmla="*/ 15663 h 1917869"/>
                  <a:gd name="connsiteX5" fmla="*/ 1490279 w 1743076"/>
                  <a:gd name="connsiteY5" fmla="*/ 530333 h 1917869"/>
                  <a:gd name="connsiteX6" fmla="*/ 1492812 w 1743076"/>
                  <a:gd name="connsiteY6" fmla="*/ 541386 h 1917869"/>
                  <a:gd name="connsiteX7" fmla="*/ 1594231 w 1743076"/>
                  <a:gd name="connsiteY7" fmla="*/ 655575 h 1917869"/>
                  <a:gd name="connsiteX8" fmla="*/ 1743076 w 1743076"/>
                  <a:gd name="connsiteY8" fmla="*/ 1108244 h 1917869"/>
                  <a:gd name="connsiteX9" fmla="*/ 871538 w 1743076"/>
                  <a:gd name="connsiteY9" fmla="*/ 1917869 h 1917869"/>
                  <a:gd name="connsiteX10" fmla="*/ 0 w 1743076"/>
                  <a:gd name="connsiteY10" fmla="*/ 1108244 h 1917869"/>
                  <a:gd name="connsiteX11" fmla="*/ 148845 w 1743076"/>
                  <a:gd name="connsiteY11" fmla="*/ 655575 h 1917869"/>
                  <a:gd name="connsiteX12" fmla="*/ 250261 w 1743076"/>
                  <a:gd name="connsiteY12" fmla="*/ 541389 h 1917869"/>
                  <a:gd name="connsiteX13" fmla="*/ 252795 w 1743076"/>
                  <a:gd name="connsiteY13" fmla="*/ 530333 h 1917869"/>
                  <a:gd name="connsiteX14" fmla="*/ 671850 w 1743076"/>
                  <a:gd name="connsiteY14" fmla="*/ 15663 h 1917869"/>
                  <a:gd name="connsiteX15" fmla="*/ 741361 w 1743076"/>
                  <a:gd name="connsiteY15" fmla="*/ 3985 h 1917869"/>
                  <a:gd name="connsiteX0" fmla="*/ 741361 w 1743076"/>
                  <a:gd name="connsiteY0" fmla="*/ 3985 h 1917869"/>
                  <a:gd name="connsiteX1" fmla="*/ 801472 w 1743076"/>
                  <a:gd name="connsiteY1" fmla="*/ 5772 h 1917869"/>
                  <a:gd name="connsiteX2" fmla="*/ 881063 w 1743076"/>
                  <a:gd name="connsiteY2" fmla="*/ 29536 h 1917869"/>
                  <a:gd name="connsiteX3" fmla="*/ 995364 w 1743076"/>
                  <a:gd name="connsiteY3" fmla="*/ 18 h 1917869"/>
                  <a:gd name="connsiteX4" fmla="*/ 1071225 w 1743076"/>
                  <a:gd name="connsiteY4" fmla="*/ 15663 h 1917869"/>
                  <a:gd name="connsiteX5" fmla="*/ 1490279 w 1743076"/>
                  <a:gd name="connsiteY5" fmla="*/ 530333 h 1917869"/>
                  <a:gd name="connsiteX6" fmla="*/ 1492812 w 1743076"/>
                  <a:gd name="connsiteY6" fmla="*/ 541386 h 1917869"/>
                  <a:gd name="connsiteX7" fmla="*/ 1594231 w 1743076"/>
                  <a:gd name="connsiteY7" fmla="*/ 655575 h 1917869"/>
                  <a:gd name="connsiteX8" fmla="*/ 1743076 w 1743076"/>
                  <a:gd name="connsiteY8" fmla="*/ 1108244 h 1917869"/>
                  <a:gd name="connsiteX9" fmla="*/ 871538 w 1743076"/>
                  <a:gd name="connsiteY9" fmla="*/ 1917869 h 1917869"/>
                  <a:gd name="connsiteX10" fmla="*/ 0 w 1743076"/>
                  <a:gd name="connsiteY10" fmla="*/ 1108244 h 1917869"/>
                  <a:gd name="connsiteX11" fmla="*/ 148845 w 1743076"/>
                  <a:gd name="connsiteY11" fmla="*/ 655575 h 1917869"/>
                  <a:gd name="connsiteX12" fmla="*/ 250261 w 1743076"/>
                  <a:gd name="connsiteY12" fmla="*/ 541389 h 1917869"/>
                  <a:gd name="connsiteX13" fmla="*/ 252795 w 1743076"/>
                  <a:gd name="connsiteY13" fmla="*/ 530333 h 1917869"/>
                  <a:gd name="connsiteX14" fmla="*/ 671850 w 1743076"/>
                  <a:gd name="connsiteY14" fmla="*/ 15663 h 1917869"/>
                  <a:gd name="connsiteX15" fmla="*/ 741361 w 1743076"/>
                  <a:gd name="connsiteY15" fmla="*/ 3985 h 1917869"/>
                  <a:gd name="connsiteX0" fmla="*/ 741361 w 1743076"/>
                  <a:gd name="connsiteY0" fmla="*/ 3984 h 1917868"/>
                  <a:gd name="connsiteX1" fmla="*/ 801472 w 1743076"/>
                  <a:gd name="connsiteY1" fmla="*/ 5771 h 1917868"/>
                  <a:gd name="connsiteX2" fmla="*/ 881063 w 1743076"/>
                  <a:gd name="connsiteY2" fmla="*/ 29535 h 1917868"/>
                  <a:gd name="connsiteX3" fmla="*/ 995364 w 1743076"/>
                  <a:gd name="connsiteY3" fmla="*/ 17 h 1917868"/>
                  <a:gd name="connsiteX4" fmla="*/ 1071225 w 1743076"/>
                  <a:gd name="connsiteY4" fmla="*/ 15662 h 1917868"/>
                  <a:gd name="connsiteX5" fmla="*/ 1490279 w 1743076"/>
                  <a:gd name="connsiteY5" fmla="*/ 530332 h 1917868"/>
                  <a:gd name="connsiteX6" fmla="*/ 1492812 w 1743076"/>
                  <a:gd name="connsiteY6" fmla="*/ 541385 h 1917868"/>
                  <a:gd name="connsiteX7" fmla="*/ 1594231 w 1743076"/>
                  <a:gd name="connsiteY7" fmla="*/ 655574 h 1917868"/>
                  <a:gd name="connsiteX8" fmla="*/ 1743076 w 1743076"/>
                  <a:gd name="connsiteY8" fmla="*/ 1108243 h 1917868"/>
                  <a:gd name="connsiteX9" fmla="*/ 871538 w 1743076"/>
                  <a:gd name="connsiteY9" fmla="*/ 1917868 h 1917868"/>
                  <a:gd name="connsiteX10" fmla="*/ 0 w 1743076"/>
                  <a:gd name="connsiteY10" fmla="*/ 1108243 h 1917868"/>
                  <a:gd name="connsiteX11" fmla="*/ 148845 w 1743076"/>
                  <a:gd name="connsiteY11" fmla="*/ 655574 h 1917868"/>
                  <a:gd name="connsiteX12" fmla="*/ 250261 w 1743076"/>
                  <a:gd name="connsiteY12" fmla="*/ 541388 h 1917868"/>
                  <a:gd name="connsiteX13" fmla="*/ 252795 w 1743076"/>
                  <a:gd name="connsiteY13" fmla="*/ 530332 h 1917868"/>
                  <a:gd name="connsiteX14" fmla="*/ 671850 w 1743076"/>
                  <a:gd name="connsiteY14" fmla="*/ 15662 h 1917868"/>
                  <a:gd name="connsiteX15" fmla="*/ 741361 w 1743076"/>
                  <a:gd name="connsiteY15" fmla="*/ 3984 h 1917868"/>
                  <a:gd name="connsiteX0" fmla="*/ 741361 w 1743076"/>
                  <a:gd name="connsiteY0" fmla="*/ 3985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41361 w 1743076"/>
                  <a:gd name="connsiteY14" fmla="*/ 3985 h 1917869"/>
                  <a:gd name="connsiteX0" fmla="*/ 741361 w 1743076"/>
                  <a:gd name="connsiteY0" fmla="*/ 3985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41361 w 1743076"/>
                  <a:gd name="connsiteY14" fmla="*/ 3985 h 1917869"/>
                  <a:gd name="connsiteX0" fmla="*/ 760411 w 1743076"/>
                  <a:gd name="connsiteY0" fmla="*/ 1604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60411 w 1743076"/>
                  <a:gd name="connsiteY14" fmla="*/ 1604 h 1917869"/>
                  <a:gd name="connsiteX0" fmla="*/ 774699 w 1743076"/>
                  <a:gd name="connsiteY0" fmla="*/ 1604 h 1917869"/>
                  <a:gd name="connsiteX1" fmla="*/ 881063 w 1743076"/>
                  <a:gd name="connsiteY1" fmla="*/ 29536 h 1917869"/>
                  <a:gd name="connsiteX2" fmla="*/ 995364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74699 w 1743076"/>
                  <a:gd name="connsiteY14" fmla="*/ 1604 h 1917869"/>
                  <a:gd name="connsiteX0" fmla="*/ 774699 w 1743076"/>
                  <a:gd name="connsiteY0" fmla="*/ 1604 h 1917869"/>
                  <a:gd name="connsiteX1" fmla="*/ 881063 w 1743076"/>
                  <a:gd name="connsiteY1" fmla="*/ 29536 h 1917869"/>
                  <a:gd name="connsiteX2" fmla="*/ 981076 w 1743076"/>
                  <a:gd name="connsiteY2" fmla="*/ 18 h 1917869"/>
                  <a:gd name="connsiteX3" fmla="*/ 1071225 w 1743076"/>
                  <a:gd name="connsiteY3" fmla="*/ 15663 h 1917869"/>
                  <a:gd name="connsiteX4" fmla="*/ 1490279 w 1743076"/>
                  <a:gd name="connsiteY4" fmla="*/ 530333 h 1917869"/>
                  <a:gd name="connsiteX5" fmla="*/ 1492812 w 1743076"/>
                  <a:gd name="connsiteY5" fmla="*/ 541386 h 1917869"/>
                  <a:gd name="connsiteX6" fmla="*/ 1594231 w 1743076"/>
                  <a:gd name="connsiteY6" fmla="*/ 655575 h 1917869"/>
                  <a:gd name="connsiteX7" fmla="*/ 1743076 w 1743076"/>
                  <a:gd name="connsiteY7" fmla="*/ 1108244 h 1917869"/>
                  <a:gd name="connsiteX8" fmla="*/ 871538 w 1743076"/>
                  <a:gd name="connsiteY8" fmla="*/ 1917869 h 1917869"/>
                  <a:gd name="connsiteX9" fmla="*/ 0 w 1743076"/>
                  <a:gd name="connsiteY9" fmla="*/ 1108244 h 1917869"/>
                  <a:gd name="connsiteX10" fmla="*/ 148845 w 1743076"/>
                  <a:gd name="connsiteY10" fmla="*/ 655575 h 1917869"/>
                  <a:gd name="connsiteX11" fmla="*/ 250261 w 1743076"/>
                  <a:gd name="connsiteY11" fmla="*/ 541389 h 1917869"/>
                  <a:gd name="connsiteX12" fmla="*/ 252795 w 1743076"/>
                  <a:gd name="connsiteY12" fmla="*/ 530333 h 1917869"/>
                  <a:gd name="connsiteX13" fmla="*/ 671850 w 1743076"/>
                  <a:gd name="connsiteY13" fmla="*/ 15663 h 1917869"/>
                  <a:gd name="connsiteX14" fmla="*/ 774699 w 1743076"/>
                  <a:gd name="connsiteY14" fmla="*/ 1604 h 1917869"/>
                  <a:gd name="connsiteX0" fmla="*/ 774699 w 1743076"/>
                  <a:gd name="connsiteY0" fmla="*/ 1603 h 1917868"/>
                  <a:gd name="connsiteX1" fmla="*/ 881063 w 1743076"/>
                  <a:gd name="connsiteY1" fmla="*/ 29535 h 1917868"/>
                  <a:gd name="connsiteX2" fmla="*/ 981076 w 1743076"/>
                  <a:gd name="connsiteY2" fmla="*/ 17 h 1917868"/>
                  <a:gd name="connsiteX3" fmla="*/ 1071225 w 1743076"/>
                  <a:gd name="connsiteY3" fmla="*/ 15662 h 1917868"/>
                  <a:gd name="connsiteX4" fmla="*/ 1490279 w 1743076"/>
                  <a:gd name="connsiteY4" fmla="*/ 530332 h 1917868"/>
                  <a:gd name="connsiteX5" fmla="*/ 1492812 w 1743076"/>
                  <a:gd name="connsiteY5" fmla="*/ 541385 h 1917868"/>
                  <a:gd name="connsiteX6" fmla="*/ 1594231 w 1743076"/>
                  <a:gd name="connsiteY6" fmla="*/ 655574 h 1917868"/>
                  <a:gd name="connsiteX7" fmla="*/ 1743076 w 1743076"/>
                  <a:gd name="connsiteY7" fmla="*/ 1108243 h 1917868"/>
                  <a:gd name="connsiteX8" fmla="*/ 871538 w 1743076"/>
                  <a:gd name="connsiteY8" fmla="*/ 1917868 h 1917868"/>
                  <a:gd name="connsiteX9" fmla="*/ 0 w 1743076"/>
                  <a:gd name="connsiteY9" fmla="*/ 1108243 h 1917868"/>
                  <a:gd name="connsiteX10" fmla="*/ 148845 w 1743076"/>
                  <a:gd name="connsiteY10" fmla="*/ 655574 h 1917868"/>
                  <a:gd name="connsiteX11" fmla="*/ 250261 w 1743076"/>
                  <a:gd name="connsiteY11" fmla="*/ 541388 h 1917868"/>
                  <a:gd name="connsiteX12" fmla="*/ 252795 w 1743076"/>
                  <a:gd name="connsiteY12" fmla="*/ 530332 h 1917868"/>
                  <a:gd name="connsiteX13" fmla="*/ 671850 w 1743076"/>
                  <a:gd name="connsiteY13" fmla="*/ 15662 h 1917868"/>
                  <a:gd name="connsiteX14" fmla="*/ 774699 w 1743076"/>
                  <a:gd name="connsiteY14" fmla="*/ 1603 h 1917868"/>
                  <a:gd name="connsiteX0" fmla="*/ 774699 w 1743076"/>
                  <a:gd name="connsiteY0" fmla="*/ 1718 h 1917983"/>
                  <a:gd name="connsiteX1" fmla="*/ 883445 w 1743076"/>
                  <a:gd name="connsiteY1" fmla="*/ 24887 h 1917983"/>
                  <a:gd name="connsiteX2" fmla="*/ 981076 w 1743076"/>
                  <a:gd name="connsiteY2" fmla="*/ 132 h 1917983"/>
                  <a:gd name="connsiteX3" fmla="*/ 1071225 w 1743076"/>
                  <a:gd name="connsiteY3" fmla="*/ 15777 h 1917983"/>
                  <a:gd name="connsiteX4" fmla="*/ 1490279 w 1743076"/>
                  <a:gd name="connsiteY4" fmla="*/ 530447 h 1917983"/>
                  <a:gd name="connsiteX5" fmla="*/ 1492812 w 1743076"/>
                  <a:gd name="connsiteY5" fmla="*/ 541500 h 1917983"/>
                  <a:gd name="connsiteX6" fmla="*/ 1594231 w 1743076"/>
                  <a:gd name="connsiteY6" fmla="*/ 655689 h 1917983"/>
                  <a:gd name="connsiteX7" fmla="*/ 1743076 w 1743076"/>
                  <a:gd name="connsiteY7" fmla="*/ 1108358 h 1917983"/>
                  <a:gd name="connsiteX8" fmla="*/ 871538 w 1743076"/>
                  <a:gd name="connsiteY8" fmla="*/ 1917983 h 1917983"/>
                  <a:gd name="connsiteX9" fmla="*/ 0 w 1743076"/>
                  <a:gd name="connsiteY9" fmla="*/ 1108358 h 1917983"/>
                  <a:gd name="connsiteX10" fmla="*/ 148845 w 1743076"/>
                  <a:gd name="connsiteY10" fmla="*/ 655689 h 1917983"/>
                  <a:gd name="connsiteX11" fmla="*/ 250261 w 1743076"/>
                  <a:gd name="connsiteY11" fmla="*/ 541503 h 1917983"/>
                  <a:gd name="connsiteX12" fmla="*/ 252795 w 1743076"/>
                  <a:gd name="connsiteY12" fmla="*/ 530447 h 1917983"/>
                  <a:gd name="connsiteX13" fmla="*/ 671850 w 1743076"/>
                  <a:gd name="connsiteY13" fmla="*/ 15777 h 1917983"/>
                  <a:gd name="connsiteX14" fmla="*/ 774699 w 1743076"/>
                  <a:gd name="connsiteY14" fmla="*/ 1718 h 1917983"/>
                  <a:gd name="connsiteX0" fmla="*/ 774699 w 1743076"/>
                  <a:gd name="connsiteY0" fmla="*/ 1718 h 1917983"/>
                  <a:gd name="connsiteX1" fmla="*/ 883445 w 1743076"/>
                  <a:gd name="connsiteY1" fmla="*/ 24887 h 1917983"/>
                  <a:gd name="connsiteX2" fmla="*/ 981076 w 1743076"/>
                  <a:gd name="connsiteY2" fmla="*/ 132 h 1917983"/>
                  <a:gd name="connsiteX3" fmla="*/ 1071225 w 1743076"/>
                  <a:gd name="connsiteY3" fmla="*/ 15777 h 1917983"/>
                  <a:gd name="connsiteX4" fmla="*/ 1490279 w 1743076"/>
                  <a:gd name="connsiteY4" fmla="*/ 530447 h 1917983"/>
                  <a:gd name="connsiteX5" fmla="*/ 1492812 w 1743076"/>
                  <a:gd name="connsiteY5" fmla="*/ 541500 h 1917983"/>
                  <a:gd name="connsiteX6" fmla="*/ 1594231 w 1743076"/>
                  <a:gd name="connsiteY6" fmla="*/ 655689 h 1917983"/>
                  <a:gd name="connsiteX7" fmla="*/ 1743076 w 1743076"/>
                  <a:gd name="connsiteY7" fmla="*/ 1108358 h 1917983"/>
                  <a:gd name="connsiteX8" fmla="*/ 871538 w 1743076"/>
                  <a:gd name="connsiteY8" fmla="*/ 1917983 h 1917983"/>
                  <a:gd name="connsiteX9" fmla="*/ 0 w 1743076"/>
                  <a:gd name="connsiteY9" fmla="*/ 1108358 h 1917983"/>
                  <a:gd name="connsiteX10" fmla="*/ 148845 w 1743076"/>
                  <a:gd name="connsiteY10" fmla="*/ 655689 h 1917983"/>
                  <a:gd name="connsiteX11" fmla="*/ 252795 w 1743076"/>
                  <a:gd name="connsiteY11" fmla="*/ 530447 h 1917983"/>
                  <a:gd name="connsiteX12" fmla="*/ 671850 w 1743076"/>
                  <a:gd name="connsiteY12" fmla="*/ 15777 h 1917983"/>
                  <a:gd name="connsiteX13" fmla="*/ 774699 w 1743076"/>
                  <a:gd name="connsiteY13" fmla="*/ 1718 h 1917983"/>
                  <a:gd name="connsiteX0" fmla="*/ 774699 w 1743076"/>
                  <a:gd name="connsiteY0" fmla="*/ 1718 h 1917983"/>
                  <a:gd name="connsiteX1" fmla="*/ 883445 w 1743076"/>
                  <a:gd name="connsiteY1" fmla="*/ 24887 h 1917983"/>
                  <a:gd name="connsiteX2" fmla="*/ 981076 w 1743076"/>
                  <a:gd name="connsiteY2" fmla="*/ 132 h 1917983"/>
                  <a:gd name="connsiteX3" fmla="*/ 1071225 w 1743076"/>
                  <a:gd name="connsiteY3" fmla="*/ 15777 h 1917983"/>
                  <a:gd name="connsiteX4" fmla="*/ 1490279 w 1743076"/>
                  <a:gd name="connsiteY4" fmla="*/ 530447 h 1917983"/>
                  <a:gd name="connsiteX5" fmla="*/ 1594231 w 1743076"/>
                  <a:gd name="connsiteY5" fmla="*/ 655689 h 1917983"/>
                  <a:gd name="connsiteX6" fmla="*/ 1743076 w 1743076"/>
                  <a:gd name="connsiteY6" fmla="*/ 1108358 h 1917983"/>
                  <a:gd name="connsiteX7" fmla="*/ 871538 w 1743076"/>
                  <a:gd name="connsiteY7" fmla="*/ 1917983 h 1917983"/>
                  <a:gd name="connsiteX8" fmla="*/ 0 w 1743076"/>
                  <a:gd name="connsiteY8" fmla="*/ 1108358 h 1917983"/>
                  <a:gd name="connsiteX9" fmla="*/ 148845 w 1743076"/>
                  <a:gd name="connsiteY9" fmla="*/ 655689 h 1917983"/>
                  <a:gd name="connsiteX10" fmla="*/ 252795 w 1743076"/>
                  <a:gd name="connsiteY10" fmla="*/ 530447 h 1917983"/>
                  <a:gd name="connsiteX11" fmla="*/ 671850 w 1743076"/>
                  <a:gd name="connsiteY11" fmla="*/ 15777 h 1917983"/>
                  <a:gd name="connsiteX12" fmla="*/ 774699 w 1743076"/>
                  <a:gd name="connsiteY12" fmla="*/ 1718 h 1917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43076" h="1917983">
                    <a:moveTo>
                      <a:pt x="774699" y="1718"/>
                    </a:moveTo>
                    <a:cubicBezTo>
                      <a:pt x="809965" y="3236"/>
                      <a:pt x="834761" y="22770"/>
                      <a:pt x="883445" y="24887"/>
                    </a:cubicBezTo>
                    <a:cubicBezTo>
                      <a:pt x="932129" y="27004"/>
                      <a:pt x="949780" y="1650"/>
                      <a:pt x="981076" y="132"/>
                    </a:cubicBezTo>
                    <a:cubicBezTo>
                      <a:pt x="1012372" y="-1386"/>
                      <a:pt x="1049113" y="10562"/>
                      <a:pt x="1071225" y="15777"/>
                    </a:cubicBezTo>
                    <a:cubicBezTo>
                      <a:pt x="1260468" y="95510"/>
                      <a:pt x="1413823" y="285585"/>
                      <a:pt x="1490279" y="530447"/>
                    </a:cubicBezTo>
                    <a:lnTo>
                      <a:pt x="1594231" y="655689"/>
                    </a:lnTo>
                    <a:cubicBezTo>
                      <a:pt x="1688204" y="784906"/>
                      <a:pt x="1743076" y="940679"/>
                      <a:pt x="1743076" y="1108358"/>
                    </a:cubicBezTo>
                    <a:cubicBezTo>
                      <a:pt x="1743076" y="1555502"/>
                      <a:pt x="1352875" y="1917983"/>
                      <a:pt x="871538" y="1917983"/>
                    </a:cubicBezTo>
                    <a:cubicBezTo>
                      <a:pt x="390201" y="1917983"/>
                      <a:pt x="0" y="1555502"/>
                      <a:pt x="0" y="1108358"/>
                    </a:cubicBezTo>
                    <a:cubicBezTo>
                      <a:pt x="0" y="940679"/>
                      <a:pt x="54872" y="784906"/>
                      <a:pt x="148845" y="655689"/>
                    </a:cubicBezTo>
                    <a:lnTo>
                      <a:pt x="252795" y="530447"/>
                    </a:lnTo>
                    <a:cubicBezTo>
                      <a:pt x="329251" y="285585"/>
                      <a:pt x="482607" y="95510"/>
                      <a:pt x="671850" y="15777"/>
                    </a:cubicBezTo>
                    <a:cubicBezTo>
                      <a:pt x="698725" y="7387"/>
                      <a:pt x="739433" y="200"/>
                      <a:pt x="774699" y="1718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33CC33"/>
                  </a:gs>
                  <a:gs pos="30000">
                    <a:srgbClr val="FFFF00"/>
                  </a:gs>
                </a:gsLst>
                <a:lin ang="27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D252A2AE-C61B-4E0C-A3EE-0F3389A41D3D}"/>
                </a:ext>
              </a:extLst>
            </p:cNvPr>
            <p:cNvSpPr/>
            <p:nvPr/>
          </p:nvSpPr>
          <p:spPr>
            <a:xfrm>
              <a:off x="1396951" y="3802179"/>
              <a:ext cx="1260525" cy="965085"/>
            </a:xfrm>
            <a:custGeom>
              <a:avLst/>
              <a:gdLst>
                <a:gd name="connsiteX0" fmla="*/ 1238269 w 1260525"/>
                <a:gd name="connsiteY0" fmla="*/ 0 h 965085"/>
                <a:gd name="connsiteX1" fmla="*/ 1250483 w 1260525"/>
                <a:gd name="connsiteY1" fmla="*/ 48378 h 965085"/>
                <a:gd name="connsiteX2" fmla="*/ 1260525 w 1260525"/>
                <a:gd name="connsiteY2" fmla="*/ 169533 h 965085"/>
                <a:gd name="connsiteX3" fmla="*/ 388987 w 1260525"/>
                <a:gd name="connsiteY3" fmla="*/ 965085 h 965085"/>
                <a:gd name="connsiteX4" fmla="*/ 49745 w 1260525"/>
                <a:gd name="connsiteY4" fmla="*/ 902567 h 965085"/>
                <a:gd name="connsiteX5" fmla="*/ 0 w 1260525"/>
                <a:gd name="connsiteY5" fmla="*/ 877920 h 965085"/>
                <a:gd name="connsiteX6" fmla="*/ 6304 w 1260525"/>
                <a:gd name="connsiteY6" fmla="*/ 878798 h 965085"/>
                <a:gd name="connsiteX7" fmla="*/ 121762 w 1260525"/>
                <a:gd name="connsiteY7" fmla="*/ 884120 h 965085"/>
                <a:gd name="connsiteX8" fmla="*/ 1228057 w 1260525"/>
                <a:gd name="connsiteY8" fmla="*/ 61076 h 96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0525" h="965085">
                  <a:moveTo>
                    <a:pt x="1238269" y="0"/>
                  </a:moveTo>
                  <a:lnTo>
                    <a:pt x="1250483" y="48378"/>
                  </a:lnTo>
                  <a:cubicBezTo>
                    <a:pt x="1257096" y="87882"/>
                    <a:pt x="1260525" y="128342"/>
                    <a:pt x="1260525" y="169533"/>
                  </a:cubicBezTo>
                  <a:cubicBezTo>
                    <a:pt x="1260525" y="608905"/>
                    <a:pt x="870324" y="965085"/>
                    <a:pt x="388987" y="965085"/>
                  </a:cubicBezTo>
                  <a:cubicBezTo>
                    <a:pt x="268653" y="965085"/>
                    <a:pt x="154015" y="942824"/>
                    <a:pt x="49745" y="902567"/>
                  </a:cubicBezTo>
                  <a:lnTo>
                    <a:pt x="0" y="877920"/>
                  </a:lnTo>
                  <a:lnTo>
                    <a:pt x="6304" y="878798"/>
                  </a:lnTo>
                  <a:cubicBezTo>
                    <a:pt x="44265" y="882318"/>
                    <a:pt x="82783" y="884120"/>
                    <a:pt x="121762" y="884120"/>
                  </a:cubicBezTo>
                  <a:cubicBezTo>
                    <a:pt x="667465" y="884120"/>
                    <a:pt x="1122760" y="530787"/>
                    <a:pt x="1228057" y="61076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81A1CBB-9615-4447-9BF9-0AB580A723FD}"/>
                </a:ext>
              </a:extLst>
            </p:cNvPr>
            <p:cNvSpPr/>
            <p:nvPr/>
          </p:nvSpPr>
          <p:spPr>
            <a:xfrm>
              <a:off x="2070716" y="3055821"/>
              <a:ext cx="205494" cy="268948"/>
            </a:xfrm>
            <a:custGeom>
              <a:avLst/>
              <a:gdLst>
                <a:gd name="connsiteX0" fmla="*/ 92506 w 205494"/>
                <a:gd name="connsiteY0" fmla="*/ 97977 h 268948"/>
                <a:gd name="connsiteX1" fmla="*/ 92506 w 205494"/>
                <a:gd name="connsiteY1" fmla="*/ 97978 h 268948"/>
                <a:gd name="connsiteX2" fmla="*/ 92506 w 205494"/>
                <a:gd name="connsiteY2" fmla="*/ 97978 h 268948"/>
                <a:gd name="connsiteX3" fmla="*/ 123262 w 205494"/>
                <a:gd name="connsiteY3" fmla="*/ 94440 h 268948"/>
                <a:gd name="connsiteX4" fmla="*/ 147513 w 205494"/>
                <a:gd name="connsiteY4" fmla="*/ 113686 h 268948"/>
                <a:gd name="connsiteX5" fmla="*/ 200394 w 205494"/>
                <a:gd name="connsiteY5" fmla="*/ 208842 h 268948"/>
                <a:gd name="connsiteX6" fmla="*/ 184685 w 205494"/>
                <a:gd name="connsiteY6" fmla="*/ 263849 h 268948"/>
                <a:gd name="connsiteX7" fmla="*/ 184685 w 205494"/>
                <a:gd name="connsiteY7" fmla="*/ 263848 h 268948"/>
                <a:gd name="connsiteX8" fmla="*/ 129677 w 205494"/>
                <a:gd name="connsiteY8" fmla="*/ 248140 h 268948"/>
                <a:gd name="connsiteX9" fmla="*/ 76798 w 205494"/>
                <a:gd name="connsiteY9" fmla="*/ 152985 h 268948"/>
                <a:gd name="connsiteX10" fmla="*/ 73260 w 205494"/>
                <a:gd name="connsiteY10" fmla="*/ 122228 h 268948"/>
                <a:gd name="connsiteX11" fmla="*/ 92506 w 205494"/>
                <a:gd name="connsiteY11" fmla="*/ 97978 h 268948"/>
                <a:gd name="connsiteX12" fmla="*/ 38100 w 205494"/>
                <a:gd name="connsiteY12" fmla="*/ 0 h 268948"/>
                <a:gd name="connsiteX13" fmla="*/ 76200 w 205494"/>
                <a:gd name="connsiteY13" fmla="*/ 38100 h 268948"/>
                <a:gd name="connsiteX14" fmla="*/ 38100 w 205494"/>
                <a:gd name="connsiteY14" fmla="*/ 76200 h 268948"/>
                <a:gd name="connsiteX15" fmla="*/ 0 w 205494"/>
                <a:gd name="connsiteY15" fmla="*/ 38100 h 268948"/>
                <a:gd name="connsiteX16" fmla="*/ 38100 w 205494"/>
                <a:gd name="connsiteY16" fmla="*/ 0 h 26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494" h="268948">
                  <a:moveTo>
                    <a:pt x="92506" y="97977"/>
                  </a:moveTo>
                  <a:lnTo>
                    <a:pt x="92506" y="97978"/>
                  </a:lnTo>
                  <a:lnTo>
                    <a:pt x="92506" y="97978"/>
                  </a:lnTo>
                  <a:close/>
                  <a:moveTo>
                    <a:pt x="123262" y="94440"/>
                  </a:moveTo>
                  <a:cubicBezTo>
                    <a:pt x="133217" y="97282"/>
                    <a:pt x="142087" y="103923"/>
                    <a:pt x="147513" y="113686"/>
                  </a:cubicBezTo>
                  <a:lnTo>
                    <a:pt x="200394" y="208842"/>
                  </a:lnTo>
                  <a:cubicBezTo>
                    <a:pt x="211246" y="228369"/>
                    <a:pt x="204213" y="252997"/>
                    <a:pt x="184685" y="263849"/>
                  </a:cubicBezTo>
                  <a:lnTo>
                    <a:pt x="184685" y="263848"/>
                  </a:lnTo>
                  <a:cubicBezTo>
                    <a:pt x="165158" y="274700"/>
                    <a:pt x="140529" y="267667"/>
                    <a:pt x="129677" y="248140"/>
                  </a:cubicBezTo>
                  <a:lnTo>
                    <a:pt x="76798" y="152985"/>
                  </a:lnTo>
                  <a:cubicBezTo>
                    <a:pt x="71372" y="143221"/>
                    <a:pt x="70417" y="132182"/>
                    <a:pt x="73260" y="122228"/>
                  </a:cubicBezTo>
                  <a:lnTo>
                    <a:pt x="92506" y="97978"/>
                  </a:lnTo>
                  <a:close/>
                  <a:moveTo>
                    <a:pt x="38100" y="0"/>
                  </a:moveTo>
                  <a:cubicBezTo>
                    <a:pt x="59142" y="0"/>
                    <a:pt x="76200" y="17058"/>
                    <a:pt x="76200" y="38100"/>
                  </a:cubicBezTo>
                  <a:cubicBezTo>
                    <a:pt x="76200" y="59142"/>
                    <a:pt x="59142" y="76200"/>
                    <a:pt x="38100" y="76200"/>
                  </a:cubicBezTo>
                  <a:cubicBezTo>
                    <a:pt x="17058" y="76200"/>
                    <a:pt x="0" y="59142"/>
                    <a:pt x="0" y="38100"/>
                  </a:cubicBezTo>
                  <a:cubicBezTo>
                    <a:pt x="0" y="17058"/>
                    <a:pt x="17058" y="0"/>
                    <a:pt x="381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736699A5-97C1-4EE9-A5F9-FC2CEB26FC05}"/>
                </a:ext>
              </a:extLst>
            </p:cNvPr>
            <p:cNvSpPr/>
            <p:nvPr/>
          </p:nvSpPr>
          <p:spPr>
            <a:xfrm>
              <a:off x="1037552" y="2988177"/>
              <a:ext cx="1496771" cy="1689827"/>
            </a:xfrm>
            <a:custGeom>
              <a:avLst/>
              <a:gdLst>
                <a:gd name="connsiteX0" fmla="*/ 740796 w 1496771"/>
                <a:gd name="connsiteY0" fmla="*/ 1647474 h 1689827"/>
                <a:gd name="connsiteX1" fmla="*/ 761972 w 1496771"/>
                <a:gd name="connsiteY1" fmla="*/ 1668650 h 1689827"/>
                <a:gd name="connsiteX2" fmla="*/ 740796 w 1496771"/>
                <a:gd name="connsiteY2" fmla="*/ 1689827 h 1689827"/>
                <a:gd name="connsiteX3" fmla="*/ 719620 w 1496771"/>
                <a:gd name="connsiteY3" fmla="*/ 1668650 h 1689827"/>
                <a:gd name="connsiteX4" fmla="*/ 740796 w 1496771"/>
                <a:gd name="connsiteY4" fmla="*/ 1647474 h 1689827"/>
                <a:gd name="connsiteX5" fmla="*/ 1206663 w 1496771"/>
                <a:gd name="connsiteY5" fmla="*/ 1643239 h 1689827"/>
                <a:gd name="connsiteX6" fmla="*/ 1213974 w 1496771"/>
                <a:gd name="connsiteY6" fmla="*/ 1646267 h 1689827"/>
                <a:gd name="connsiteX7" fmla="*/ 1187590 w 1496771"/>
                <a:gd name="connsiteY7" fmla="*/ 1659339 h 1689827"/>
                <a:gd name="connsiteX8" fmla="*/ 1191689 w 1496771"/>
                <a:gd name="connsiteY8" fmla="*/ 1649441 h 1689827"/>
                <a:gd name="connsiteX9" fmla="*/ 1206663 w 1496771"/>
                <a:gd name="connsiteY9" fmla="*/ 1643239 h 1689827"/>
                <a:gd name="connsiteX10" fmla="*/ 165172 w 1496771"/>
                <a:gd name="connsiteY10" fmla="*/ 1528890 h 1689827"/>
                <a:gd name="connsiteX11" fmla="*/ 186348 w 1496771"/>
                <a:gd name="connsiteY11" fmla="*/ 1550066 h 1689827"/>
                <a:gd name="connsiteX12" fmla="*/ 165172 w 1496771"/>
                <a:gd name="connsiteY12" fmla="*/ 1571243 h 1689827"/>
                <a:gd name="connsiteX13" fmla="*/ 143996 w 1496771"/>
                <a:gd name="connsiteY13" fmla="*/ 1550066 h 1689827"/>
                <a:gd name="connsiteX14" fmla="*/ 165172 w 1496771"/>
                <a:gd name="connsiteY14" fmla="*/ 1528890 h 1689827"/>
                <a:gd name="connsiteX15" fmla="*/ 499392 w 1496771"/>
                <a:gd name="connsiteY15" fmla="*/ 1507714 h 1689827"/>
                <a:gd name="connsiteX16" fmla="*/ 520568 w 1496771"/>
                <a:gd name="connsiteY16" fmla="*/ 1528890 h 1689827"/>
                <a:gd name="connsiteX17" fmla="*/ 499392 w 1496771"/>
                <a:gd name="connsiteY17" fmla="*/ 1550066 h 1689827"/>
                <a:gd name="connsiteX18" fmla="*/ 478216 w 1496771"/>
                <a:gd name="connsiteY18" fmla="*/ 1528890 h 1689827"/>
                <a:gd name="connsiteX19" fmla="*/ 499392 w 1496771"/>
                <a:gd name="connsiteY19" fmla="*/ 1507714 h 1689827"/>
                <a:gd name="connsiteX20" fmla="*/ 965259 w 1496771"/>
                <a:gd name="connsiteY20" fmla="*/ 1503479 h 1689827"/>
                <a:gd name="connsiteX21" fmla="*/ 986435 w 1496771"/>
                <a:gd name="connsiteY21" fmla="*/ 1524655 h 1689827"/>
                <a:gd name="connsiteX22" fmla="*/ 965259 w 1496771"/>
                <a:gd name="connsiteY22" fmla="*/ 1545831 h 1689827"/>
                <a:gd name="connsiteX23" fmla="*/ 944083 w 1496771"/>
                <a:gd name="connsiteY23" fmla="*/ 1524655 h 1689827"/>
                <a:gd name="connsiteX24" fmla="*/ 965259 w 1496771"/>
                <a:gd name="connsiteY24" fmla="*/ 1503479 h 1689827"/>
                <a:gd name="connsiteX25" fmla="*/ 728448 w 1496771"/>
                <a:gd name="connsiteY25" fmla="*/ 1376425 h 1689827"/>
                <a:gd name="connsiteX26" fmla="*/ 749624 w 1496771"/>
                <a:gd name="connsiteY26" fmla="*/ 1397601 h 1689827"/>
                <a:gd name="connsiteX27" fmla="*/ 728448 w 1496771"/>
                <a:gd name="connsiteY27" fmla="*/ 1418777 h 1689827"/>
                <a:gd name="connsiteX28" fmla="*/ 707271 w 1496771"/>
                <a:gd name="connsiteY28" fmla="*/ 1397601 h 1689827"/>
                <a:gd name="connsiteX29" fmla="*/ 728448 w 1496771"/>
                <a:gd name="connsiteY29" fmla="*/ 1376425 h 1689827"/>
                <a:gd name="connsiteX30" fmla="*/ 1422655 w 1496771"/>
                <a:gd name="connsiteY30" fmla="*/ 1359484 h 1689827"/>
                <a:gd name="connsiteX31" fmla="*/ 1443832 w 1496771"/>
                <a:gd name="connsiteY31" fmla="*/ 1380660 h 1689827"/>
                <a:gd name="connsiteX32" fmla="*/ 1422655 w 1496771"/>
                <a:gd name="connsiteY32" fmla="*/ 1401836 h 1689827"/>
                <a:gd name="connsiteX33" fmla="*/ 1401479 w 1496771"/>
                <a:gd name="connsiteY33" fmla="*/ 1380660 h 1689827"/>
                <a:gd name="connsiteX34" fmla="*/ 1422655 w 1496771"/>
                <a:gd name="connsiteY34" fmla="*/ 1359484 h 1689827"/>
                <a:gd name="connsiteX35" fmla="*/ 279521 w 1496771"/>
                <a:gd name="connsiteY35" fmla="*/ 1262076 h 1689827"/>
                <a:gd name="connsiteX36" fmla="*/ 300698 w 1496771"/>
                <a:gd name="connsiteY36" fmla="*/ 1283252 h 1689827"/>
                <a:gd name="connsiteX37" fmla="*/ 279521 w 1496771"/>
                <a:gd name="connsiteY37" fmla="*/ 1304428 h 1689827"/>
                <a:gd name="connsiteX38" fmla="*/ 258345 w 1496771"/>
                <a:gd name="connsiteY38" fmla="*/ 1283252 h 1689827"/>
                <a:gd name="connsiteX39" fmla="*/ 279521 w 1496771"/>
                <a:gd name="connsiteY39" fmla="*/ 1262076 h 1689827"/>
                <a:gd name="connsiteX40" fmla="*/ 1181252 w 1496771"/>
                <a:gd name="connsiteY40" fmla="*/ 1219724 h 1689827"/>
                <a:gd name="connsiteX41" fmla="*/ 1202428 w 1496771"/>
                <a:gd name="connsiteY41" fmla="*/ 1240900 h 1689827"/>
                <a:gd name="connsiteX42" fmla="*/ 1181252 w 1496771"/>
                <a:gd name="connsiteY42" fmla="*/ 1262076 h 1689827"/>
                <a:gd name="connsiteX43" fmla="*/ 1160075 w 1496771"/>
                <a:gd name="connsiteY43" fmla="*/ 1240900 h 1689827"/>
                <a:gd name="connsiteX44" fmla="*/ 1181252 w 1496771"/>
                <a:gd name="connsiteY44" fmla="*/ 1219724 h 1689827"/>
                <a:gd name="connsiteX45" fmla="*/ 575982 w 1496771"/>
                <a:gd name="connsiteY45" fmla="*/ 1181608 h 1689827"/>
                <a:gd name="connsiteX46" fmla="*/ 597158 w 1496771"/>
                <a:gd name="connsiteY46" fmla="*/ 1202784 h 1689827"/>
                <a:gd name="connsiteX47" fmla="*/ 575982 w 1496771"/>
                <a:gd name="connsiteY47" fmla="*/ 1223960 h 1689827"/>
                <a:gd name="connsiteX48" fmla="*/ 554805 w 1496771"/>
                <a:gd name="connsiteY48" fmla="*/ 1202784 h 1689827"/>
                <a:gd name="connsiteX49" fmla="*/ 575982 w 1496771"/>
                <a:gd name="connsiteY49" fmla="*/ 1181608 h 1689827"/>
                <a:gd name="connsiteX50" fmla="*/ 882673 w 1496771"/>
                <a:gd name="connsiteY50" fmla="*/ 1143491 h 1689827"/>
                <a:gd name="connsiteX51" fmla="*/ 903849 w 1496771"/>
                <a:gd name="connsiteY51" fmla="*/ 1164667 h 1689827"/>
                <a:gd name="connsiteX52" fmla="*/ 882673 w 1496771"/>
                <a:gd name="connsiteY52" fmla="*/ 1185844 h 1689827"/>
                <a:gd name="connsiteX53" fmla="*/ 861497 w 1496771"/>
                <a:gd name="connsiteY53" fmla="*/ 1164667 h 1689827"/>
                <a:gd name="connsiteX54" fmla="*/ 882673 w 1496771"/>
                <a:gd name="connsiteY54" fmla="*/ 1143491 h 1689827"/>
                <a:gd name="connsiteX55" fmla="*/ 21177 w 1496771"/>
                <a:gd name="connsiteY55" fmla="*/ 1041847 h 1689827"/>
                <a:gd name="connsiteX56" fmla="*/ 42353 w 1496771"/>
                <a:gd name="connsiteY56" fmla="*/ 1063024 h 1689827"/>
                <a:gd name="connsiteX57" fmla="*/ 21177 w 1496771"/>
                <a:gd name="connsiteY57" fmla="*/ 1084200 h 1689827"/>
                <a:gd name="connsiteX58" fmla="*/ 0 w 1496771"/>
                <a:gd name="connsiteY58" fmla="*/ 1063024 h 1689827"/>
                <a:gd name="connsiteX59" fmla="*/ 21177 w 1496771"/>
                <a:gd name="connsiteY59" fmla="*/ 1041847 h 1689827"/>
                <a:gd name="connsiteX60" fmla="*/ 334221 w 1496771"/>
                <a:gd name="connsiteY60" fmla="*/ 914793 h 1689827"/>
                <a:gd name="connsiteX61" fmla="*/ 355398 w 1496771"/>
                <a:gd name="connsiteY61" fmla="*/ 935969 h 1689827"/>
                <a:gd name="connsiteX62" fmla="*/ 334221 w 1496771"/>
                <a:gd name="connsiteY62" fmla="*/ 957145 h 1689827"/>
                <a:gd name="connsiteX63" fmla="*/ 313045 w 1496771"/>
                <a:gd name="connsiteY63" fmla="*/ 935969 h 1689827"/>
                <a:gd name="connsiteX64" fmla="*/ 334221 w 1496771"/>
                <a:gd name="connsiteY64" fmla="*/ 914793 h 1689827"/>
                <a:gd name="connsiteX65" fmla="*/ 842439 w 1496771"/>
                <a:gd name="connsiteY65" fmla="*/ 889382 h 1689827"/>
                <a:gd name="connsiteX66" fmla="*/ 863616 w 1496771"/>
                <a:gd name="connsiteY66" fmla="*/ 910558 h 1689827"/>
                <a:gd name="connsiteX67" fmla="*/ 842439 w 1496771"/>
                <a:gd name="connsiteY67" fmla="*/ 931734 h 1689827"/>
                <a:gd name="connsiteX68" fmla="*/ 821263 w 1496771"/>
                <a:gd name="connsiteY68" fmla="*/ 910558 h 1689827"/>
                <a:gd name="connsiteX69" fmla="*/ 842439 w 1496771"/>
                <a:gd name="connsiteY69" fmla="*/ 889382 h 1689827"/>
                <a:gd name="connsiteX70" fmla="*/ 1431126 w 1496771"/>
                <a:gd name="connsiteY70" fmla="*/ 885147 h 1689827"/>
                <a:gd name="connsiteX71" fmla="*/ 1452302 w 1496771"/>
                <a:gd name="connsiteY71" fmla="*/ 906323 h 1689827"/>
                <a:gd name="connsiteX72" fmla="*/ 1431126 w 1496771"/>
                <a:gd name="connsiteY72" fmla="*/ 927499 h 1689827"/>
                <a:gd name="connsiteX73" fmla="*/ 1409950 w 1496771"/>
                <a:gd name="connsiteY73" fmla="*/ 906323 h 1689827"/>
                <a:gd name="connsiteX74" fmla="*/ 1431126 w 1496771"/>
                <a:gd name="connsiteY74" fmla="*/ 885147 h 1689827"/>
                <a:gd name="connsiteX75" fmla="*/ 601035 w 1496771"/>
                <a:gd name="connsiteY75" fmla="*/ 749622 h 1689827"/>
                <a:gd name="connsiteX76" fmla="*/ 622212 w 1496771"/>
                <a:gd name="connsiteY76" fmla="*/ 770798 h 1689827"/>
                <a:gd name="connsiteX77" fmla="*/ 601035 w 1496771"/>
                <a:gd name="connsiteY77" fmla="*/ 791974 h 1689827"/>
                <a:gd name="connsiteX78" fmla="*/ 579859 w 1496771"/>
                <a:gd name="connsiteY78" fmla="*/ 770798 h 1689827"/>
                <a:gd name="connsiteX79" fmla="*/ 601035 w 1496771"/>
                <a:gd name="connsiteY79" fmla="*/ 749622 h 1689827"/>
                <a:gd name="connsiteX80" fmla="*/ 143639 w 1496771"/>
                <a:gd name="connsiteY80" fmla="*/ 715741 h 1689827"/>
                <a:gd name="connsiteX81" fmla="*/ 164815 w 1496771"/>
                <a:gd name="connsiteY81" fmla="*/ 736917 h 1689827"/>
                <a:gd name="connsiteX82" fmla="*/ 143639 w 1496771"/>
                <a:gd name="connsiteY82" fmla="*/ 758093 h 1689827"/>
                <a:gd name="connsiteX83" fmla="*/ 122463 w 1496771"/>
                <a:gd name="connsiteY83" fmla="*/ 736917 h 1689827"/>
                <a:gd name="connsiteX84" fmla="*/ 143639 w 1496771"/>
                <a:gd name="connsiteY84" fmla="*/ 715741 h 1689827"/>
                <a:gd name="connsiteX85" fmla="*/ 1475595 w 1496771"/>
                <a:gd name="connsiteY85" fmla="*/ 631038 h 1689827"/>
                <a:gd name="connsiteX86" fmla="*/ 1496771 w 1496771"/>
                <a:gd name="connsiteY86" fmla="*/ 652214 h 1689827"/>
                <a:gd name="connsiteX87" fmla="*/ 1475595 w 1496771"/>
                <a:gd name="connsiteY87" fmla="*/ 673390 h 1689827"/>
                <a:gd name="connsiteX88" fmla="*/ 1454419 w 1496771"/>
                <a:gd name="connsiteY88" fmla="*/ 652214 h 1689827"/>
                <a:gd name="connsiteX89" fmla="*/ 1475595 w 1496771"/>
                <a:gd name="connsiteY89" fmla="*/ 631038 h 1689827"/>
                <a:gd name="connsiteX90" fmla="*/ 1253249 w 1496771"/>
                <a:gd name="connsiteY90" fmla="*/ 631038 h 1689827"/>
                <a:gd name="connsiteX91" fmla="*/ 1274425 w 1496771"/>
                <a:gd name="connsiteY91" fmla="*/ 652214 h 1689827"/>
                <a:gd name="connsiteX92" fmla="*/ 1253249 w 1496771"/>
                <a:gd name="connsiteY92" fmla="*/ 673390 h 1689827"/>
                <a:gd name="connsiteX93" fmla="*/ 1232072 w 1496771"/>
                <a:gd name="connsiteY93" fmla="*/ 652214 h 1689827"/>
                <a:gd name="connsiteX94" fmla="*/ 1253249 w 1496771"/>
                <a:gd name="connsiteY94" fmla="*/ 631038 h 1689827"/>
                <a:gd name="connsiteX95" fmla="*/ 402341 w 1496771"/>
                <a:gd name="connsiteY95" fmla="*/ 614097 h 1689827"/>
                <a:gd name="connsiteX96" fmla="*/ 423517 w 1496771"/>
                <a:gd name="connsiteY96" fmla="*/ 635273 h 1689827"/>
                <a:gd name="connsiteX97" fmla="*/ 402341 w 1496771"/>
                <a:gd name="connsiteY97" fmla="*/ 656449 h 1689827"/>
                <a:gd name="connsiteX98" fmla="*/ 381165 w 1496771"/>
                <a:gd name="connsiteY98" fmla="*/ 635273 h 1689827"/>
                <a:gd name="connsiteX99" fmla="*/ 402341 w 1496771"/>
                <a:gd name="connsiteY99" fmla="*/ 614097 h 1689827"/>
                <a:gd name="connsiteX100" fmla="*/ 922908 w 1496771"/>
                <a:gd name="connsiteY100" fmla="*/ 514571 h 1689827"/>
                <a:gd name="connsiteX101" fmla="*/ 944084 w 1496771"/>
                <a:gd name="connsiteY101" fmla="*/ 535746 h 1689827"/>
                <a:gd name="connsiteX102" fmla="*/ 922908 w 1496771"/>
                <a:gd name="connsiteY102" fmla="*/ 556923 h 1689827"/>
                <a:gd name="connsiteX103" fmla="*/ 901732 w 1496771"/>
                <a:gd name="connsiteY103" fmla="*/ 535746 h 1689827"/>
                <a:gd name="connsiteX104" fmla="*/ 922908 w 1496771"/>
                <a:gd name="connsiteY104" fmla="*/ 514571 h 1689827"/>
                <a:gd name="connsiteX105" fmla="*/ 630682 w 1496771"/>
                <a:gd name="connsiteY105" fmla="*/ 444691 h 1689827"/>
                <a:gd name="connsiteX106" fmla="*/ 651858 w 1496771"/>
                <a:gd name="connsiteY106" fmla="*/ 465867 h 1689827"/>
                <a:gd name="connsiteX107" fmla="*/ 630682 w 1496771"/>
                <a:gd name="connsiteY107" fmla="*/ 487043 h 1689827"/>
                <a:gd name="connsiteX108" fmla="*/ 609505 w 1496771"/>
                <a:gd name="connsiteY108" fmla="*/ 465867 h 1689827"/>
                <a:gd name="connsiteX109" fmla="*/ 630682 w 1496771"/>
                <a:gd name="connsiteY109" fmla="*/ 444691 h 1689827"/>
                <a:gd name="connsiteX110" fmla="*/ 279164 w 1496771"/>
                <a:gd name="connsiteY110" fmla="*/ 393869 h 1689827"/>
                <a:gd name="connsiteX111" fmla="*/ 300340 w 1496771"/>
                <a:gd name="connsiteY111" fmla="*/ 415045 h 1689827"/>
                <a:gd name="connsiteX112" fmla="*/ 279164 w 1496771"/>
                <a:gd name="connsiteY112" fmla="*/ 436222 h 1689827"/>
                <a:gd name="connsiteX113" fmla="*/ 257988 w 1496771"/>
                <a:gd name="connsiteY113" fmla="*/ 415045 h 1689827"/>
                <a:gd name="connsiteX114" fmla="*/ 279164 w 1496771"/>
                <a:gd name="connsiteY114" fmla="*/ 393869 h 1689827"/>
                <a:gd name="connsiteX115" fmla="*/ 1162194 w 1496771"/>
                <a:gd name="connsiteY115" fmla="*/ 366340 h 1689827"/>
                <a:gd name="connsiteX116" fmla="*/ 1183370 w 1496771"/>
                <a:gd name="connsiteY116" fmla="*/ 387517 h 1689827"/>
                <a:gd name="connsiteX117" fmla="*/ 1162194 w 1496771"/>
                <a:gd name="connsiteY117" fmla="*/ 408693 h 1689827"/>
                <a:gd name="connsiteX118" fmla="*/ 1141018 w 1496771"/>
                <a:gd name="connsiteY118" fmla="*/ 387517 h 1689827"/>
                <a:gd name="connsiteX119" fmla="*/ 1162194 w 1496771"/>
                <a:gd name="connsiteY119" fmla="*/ 366340 h 1689827"/>
                <a:gd name="connsiteX120" fmla="*/ 838204 w 1496771"/>
                <a:gd name="connsiteY120" fmla="*/ 228698 h 1689827"/>
                <a:gd name="connsiteX121" fmla="*/ 859380 w 1496771"/>
                <a:gd name="connsiteY121" fmla="*/ 249874 h 1689827"/>
                <a:gd name="connsiteX122" fmla="*/ 838204 w 1496771"/>
                <a:gd name="connsiteY122" fmla="*/ 271051 h 1689827"/>
                <a:gd name="connsiteX123" fmla="*/ 817028 w 1496771"/>
                <a:gd name="connsiteY123" fmla="*/ 249874 h 1689827"/>
                <a:gd name="connsiteX124" fmla="*/ 838204 w 1496771"/>
                <a:gd name="connsiteY124" fmla="*/ 228698 h 1689827"/>
                <a:gd name="connsiteX125" fmla="*/ 596800 w 1496771"/>
                <a:gd name="connsiteY125" fmla="*/ 88938 h 1689827"/>
                <a:gd name="connsiteX126" fmla="*/ 617976 w 1496771"/>
                <a:gd name="connsiteY126" fmla="*/ 110114 h 1689827"/>
                <a:gd name="connsiteX127" fmla="*/ 596800 w 1496771"/>
                <a:gd name="connsiteY127" fmla="*/ 131290 h 1689827"/>
                <a:gd name="connsiteX128" fmla="*/ 575624 w 1496771"/>
                <a:gd name="connsiteY128" fmla="*/ 110114 h 1689827"/>
                <a:gd name="connsiteX129" fmla="*/ 596800 w 1496771"/>
                <a:gd name="connsiteY129" fmla="*/ 88938 h 1689827"/>
                <a:gd name="connsiteX130" fmla="*/ 1033021 w 1496771"/>
                <a:gd name="connsiteY130" fmla="*/ 0 h 1689827"/>
                <a:gd name="connsiteX131" fmla="*/ 1054197 w 1496771"/>
                <a:gd name="connsiteY131" fmla="*/ 21176 h 1689827"/>
                <a:gd name="connsiteX132" fmla="*/ 1033021 w 1496771"/>
                <a:gd name="connsiteY132" fmla="*/ 42353 h 1689827"/>
                <a:gd name="connsiteX133" fmla="*/ 1011845 w 1496771"/>
                <a:gd name="connsiteY133" fmla="*/ 21176 h 1689827"/>
                <a:gd name="connsiteX134" fmla="*/ 1033021 w 1496771"/>
                <a:gd name="connsiteY134" fmla="*/ 0 h 1689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1496771" h="1689827">
                  <a:moveTo>
                    <a:pt x="740796" y="1647474"/>
                  </a:moveTo>
                  <a:cubicBezTo>
                    <a:pt x="752492" y="1647474"/>
                    <a:pt x="761972" y="1656955"/>
                    <a:pt x="761972" y="1668650"/>
                  </a:cubicBezTo>
                  <a:cubicBezTo>
                    <a:pt x="761972" y="1680346"/>
                    <a:pt x="752492" y="1689827"/>
                    <a:pt x="740796" y="1689827"/>
                  </a:cubicBezTo>
                  <a:cubicBezTo>
                    <a:pt x="729101" y="1689827"/>
                    <a:pt x="719620" y="1680346"/>
                    <a:pt x="719620" y="1668650"/>
                  </a:cubicBezTo>
                  <a:cubicBezTo>
                    <a:pt x="719620" y="1656955"/>
                    <a:pt x="729101" y="1647474"/>
                    <a:pt x="740796" y="1647474"/>
                  </a:cubicBezTo>
                  <a:close/>
                  <a:moveTo>
                    <a:pt x="1206663" y="1643239"/>
                  </a:moveTo>
                  <a:lnTo>
                    <a:pt x="1213974" y="1646267"/>
                  </a:lnTo>
                  <a:lnTo>
                    <a:pt x="1187590" y="1659339"/>
                  </a:lnTo>
                  <a:lnTo>
                    <a:pt x="1191689" y="1649441"/>
                  </a:lnTo>
                  <a:cubicBezTo>
                    <a:pt x="1195521" y="1645609"/>
                    <a:pt x="1200815" y="1643239"/>
                    <a:pt x="1206663" y="1643239"/>
                  </a:cubicBezTo>
                  <a:close/>
                  <a:moveTo>
                    <a:pt x="165172" y="1528890"/>
                  </a:moveTo>
                  <a:cubicBezTo>
                    <a:pt x="176867" y="1528890"/>
                    <a:pt x="186348" y="1538371"/>
                    <a:pt x="186348" y="1550066"/>
                  </a:cubicBezTo>
                  <a:cubicBezTo>
                    <a:pt x="186348" y="1561762"/>
                    <a:pt x="176867" y="1571243"/>
                    <a:pt x="165172" y="1571243"/>
                  </a:cubicBezTo>
                  <a:cubicBezTo>
                    <a:pt x="153476" y="1571243"/>
                    <a:pt x="143996" y="1561762"/>
                    <a:pt x="143996" y="1550066"/>
                  </a:cubicBezTo>
                  <a:cubicBezTo>
                    <a:pt x="143996" y="1538371"/>
                    <a:pt x="153476" y="1528890"/>
                    <a:pt x="165172" y="1528890"/>
                  </a:cubicBezTo>
                  <a:close/>
                  <a:moveTo>
                    <a:pt x="499392" y="1507714"/>
                  </a:moveTo>
                  <a:cubicBezTo>
                    <a:pt x="511088" y="1507714"/>
                    <a:pt x="520568" y="1517195"/>
                    <a:pt x="520568" y="1528890"/>
                  </a:cubicBezTo>
                  <a:cubicBezTo>
                    <a:pt x="520568" y="1540586"/>
                    <a:pt x="511088" y="1550066"/>
                    <a:pt x="499392" y="1550066"/>
                  </a:cubicBezTo>
                  <a:cubicBezTo>
                    <a:pt x="487697" y="1550066"/>
                    <a:pt x="478216" y="1540586"/>
                    <a:pt x="478216" y="1528890"/>
                  </a:cubicBezTo>
                  <a:cubicBezTo>
                    <a:pt x="478216" y="1517195"/>
                    <a:pt x="487697" y="1507714"/>
                    <a:pt x="499392" y="1507714"/>
                  </a:cubicBezTo>
                  <a:close/>
                  <a:moveTo>
                    <a:pt x="965259" y="1503479"/>
                  </a:moveTo>
                  <a:cubicBezTo>
                    <a:pt x="976955" y="1503479"/>
                    <a:pt x="986435" y="1512959"/>
                    <a:pt x="986435" y="1524655"/>
                  </a:cubicBezTo>
                  <a:cubicBezTo>
                    <a:pt x="986435" y="1536350"/>
                    <a:pt x="976955" y="1545831"/>
                    <a:pt x="965259" y="1545831"/>
                  </a:cubicBezTo>
                  <a:cubicBezTo>
                    <a:pt x="953564" y="1545831"/>
                    <a:pt x="944083" y="1536350"/>
                    <a:pt x="944083" y="1524655"/>
                  </a:cubicBezTo>
                  <a:cubicBezTo>
                    <a:pt x="944083" y="1512959"/>
                    <a:pt x="953564" y="1503479"/>
                    <a:pt x="965259" y="1503479"/>
                  </a:cubicBezTo>
                  <a:close/>
                  <a:moveTo>
                    <a:pt x="728448" y="1376425"/>
                  </a:moveTo>
                  <a:cubicBezTo>
                    <a:pt x="740143" y="1376425"/>
                    <a:pt x="749624" y="1385905"/>
                    <a:pt x="749624" y="1397601"/>
                  </a:cubicBezTo>
                  <a:cubicBezTo>
                    <a:pt x="749624" y="1409296"/>
                    <a:pt x="740143" y="1418777"/>
                    <a:pt x="728448" y="1418777"/>
                  </a:cubicBezTo>
                  <a:cubicBezTo>
                    <a:pt x="716752" y="1418777"/>
                    <a:pt x="707271" y="1409296"/>
                    <a:pt x="707271" y="1397601"/>
                  </a:cubicBezTo>
                  <a:cubicBezTo>
                    <a:pt x="707271" y="1385905"/>
                    <a:pt x="716752" y="1376425"/>
                    <a:pt x="728448" y="1376425"/>
                  </a:cubicBezTo>
                  <a:close/>
                  <a:moveTo>
                    <a:pt x="1422655" y="1359484"/>
                  </a:moveTo>
                  <a:cubicBezTo>
                    <a:pt x="1434351" y="1359484"/>
                    <a:pt x="1443832" y="1368965"/>
                    <a:pt x="1443832" y="1380660"/>
                  </a:cubicBezTo>
                  <a:cubicBezTo>
                    <a:pt x="1443832" y="1392356"/>
                    <a:pt x="1434351" y="1401836"/>
                    <a:pt x="1422655" y="1401836"/>
                  </a:cubicBezTo>
                  <a:cubicBezTo>
                    <a:pt x="1410960" y="1401836"/>
                    <a:pt x="1401479" y="1392356"/>
                    <a:pt x="1401479" y="1380660"/>
                  </a:cubicBezTo>
                  <a:cubicBezTo>
                    <a:pt x="1401479" y="1368965"/>
                    <a:pt x="1410960" y="1359484"/>
                    <a:pt x="1422655" y="1359484"/>
                  </a:cubicBezTo>
                  <a:close/>
                  <a:moveTo>
                    <a:pt x="279521" y="1262076"/>
                  </a:moveTo>
                  <a:cubicBezTo>
                    <a:pt x="291217" y="1262076"/>
                    <a:pt x="300698" y="1271556"/>
                    <a:pt x="300698" y="1283252"/>
                  </a:cubicBezTo>
                  <a:cubicBezTo>
                    <a:pt x="300698" y="1294947"/>
                    <a:pt x="291217" y="1304428"/>
                    <a:pt x="279521" y="1304428"/>
                  </a:cubicBezTo>
                  <a:cubicBezTo>
                    <a:pt x="267826" y="1304428"/>
                    <a:pt x="258345" y="1294947"/>
                    <a:pt x="258345" y="1283252"/>
                  </a:cubicBezTo>
                  <a:cubicBezTo>
                    <a:pt x="258345" y="1271556"/>
                    <a:pt x="267826" y="1262076"/>
                    <a:pt x="279521" y="1262076"/>
                  </a:cubicBezTo>
                  <a:close/>
                  <a:moveTo>
                    <a:pt x="1181252" y="1219724"/>
                  </a:moveTo>
                  <a:cubicBezTo>
                    <a:pt x="1192947" y="1219724"/>
                    <a:pt x="1202428" y="1229204"/>
                    <a:pt x="1202428" y="1240900"/>
                  </a:cubicBezTo>
                  <a:cubicBezTo>
                    <a:pt x="1202428" y="1252595"/>
                    <a:pt x="1192947" y="1262076"/>
                    <a:pt x="1181252" y="1262076"/>
                  </a:cubicBezTo>
                  <a:cubicBezTo>
                    <a:pt x="1169556" y="1262076"/>
                    <a:pt x="1160075" y="1252595"/>
                    <a:pt x="1160075" y="1240900"/>
                  </a:cubicBezTo>
                  <a:cubicBezTo>
                    <a:pt x="1160075" y="1229204"/>
                    <a:pt x="1169556" y="1219724"/>
                    <a:pt x="1181252" y="1219724"/>
                  </a:cubicBezTo>
                  <a:close/>
                  <a:moveTo>
                    <a:pt x="575982" y="1181608"/>
                  </a:moveTo>
                  <a:cubicBezTo>
                    <a:pt x="587677" y="1181608"/>
                    <a:pt x="597158" y="1191088"/>
                    <a:pt x="597158" y="1202784"/>
                  </a:cubicBezTo>
                  <a:cubicBezTo>
                    <a:pt x="597158" y="1214479"/>
                    <a:pt x="587677" y="1223960"/>
                    <a:pt x="575982" y="1223960"/>
                  </a:cubicBezTo>
                  <a:cubicBezTo>
                    <a:pt x="564286" y="1223960"/>
                    <a:pt x="554805" y="1214479"/>
                    <a:pt x="554805" y="1202784"/>
                  </a:cubicBezTo>
                  <a:cubicBezTo>
                    <a:pt x="554805" y="1191088"/>
                    <a:pt x="564286" y="1181608"/>
                    <a:pt x="575982" y="1181608"/>
                  </a:cubicBezTo>
                  <a:close/>
                  <a:moveTo>
                    <a:pt x="882673" y="1143491"/>
                  </a:moveTo>
                  <a:cubicBezTo>
                    <a:pt x="894368" y="1143491"/>
                    <a:pt x="903849" y="1152972"/>
                    <a:pt x="903849" y="1164667"/>
                  </a:cubicBezTo>
                  <a:cubicBezTo>
                    <a:pt x="903849" y="1176363"/>
                    <a:pt x="894368" y="1185844"/>
                    <a:pt x="882673" y="1185844"/>
                  </a:cubicBezTo>
                  <a:cubicBezTo>
                    <a:pt x="870977" y="1185844"/>
                    <a:pt x="861497" y="1176363"/>
                    <a:pt x="861497" y="1164667"/>
                  </a:cubicBezTo>
                  <a:cubicBezTo>
                    <a:pt x="861497" y="1152972"/>
                    <a:pt x="870977" y="1143491"/>
                    <a:pt x="882673" y="1143491"/>
                  </a:cubicBezTo>
                  <a:close/>
                  <a:moveTo>
                    <a:pt x="21177" y="1041847"/>
                  </a:moveTo>
                  <a:cubicBezTo>
                    <a:pt x="32872" y="1041847"/>
                    <a:pt x="42353" y="1051328"/>
                    <a:pt x="42353" y="1063024"/>
                  </a:cubicBezTo>
                  <a:cubicBezTo>
                    <a:pt x="42353" y="1074719"/>
                    <a:pt x="32872" y="1084200"/>
                    <a:pt x="21177" y="1084200"/>
                  </a:cubicBezTo>
                  <a:cubicBezTo>
                    <a:pt x="9481" y="1084200"/>
                    <a:pt x="0" y="1074719"/>
                    <a:pt x="0" y="1063024"/>
                  </a:cubicBezTo>
                  <a:cubicBezTo>
                    <a:pt x="0" y="1051328"/>
                    <a:pt x="9481" y="1041847"/>
                    <a:pt x="21177" y="1041847"/>
                  </a:cubicBezTo>
                  <a:close/>
                  <a:moveTo>
                    <a:pt x="334221" y="914793"/>
                  </a:moveTo>
                  <a:cubicBezTo>
                    <a:pt x="345917" y="914793"/>
                    <a:pt x="355398" y="924274"/>
                    <a:pt x="355398" y="935969"/>
                  </a:cubicBezTo>
                  <a:cubicBezTo>
                    <a:pt x="355398" y="947665"/>
                    <a:pt x="345917" y="957145"/>
                    <a:pt x="334221" y="957145"/>
                  </a:cubicBezTo>
                  <a:cubicBezTo>
                    <a:pt x="322526" y="957145"/>
                    <a:pt x="313045" y="947665"/>
                    <a:pt x="313045" y="935969"/>
                  </a:cubicBezTo>
                  <a:cubicBezTo>
                    <a:pt x="313045" y="924274"/>
                    <a:pt x="322526" y="914793"/>
                    <a:pt x="334221" y="914793"/>
                  </a:cubicBezTo>
                  <a:close/>
                  <a:moveTo>
                    <a:pt x="842439" y="889382"/>
                  </a:moveTo>
                  <a:cubicBezTo>
                    <a:pt x="854135" y="889382"/>
                    <a:pt x="863616" y="898863"/>
                    <a:pt x="863616" y="910558"/>
                  </a:cubicBezTo>
                  <a:cubicBezTo>
                    <a:pt x="863616" y="922254"/>
                    <a:pt x="854135" y="931734"/>
                    <a:pt x="842439" y="931734"/>
                  </a:cubicBezTo>
                  <a:cubicBezTo>
                    <a:pt x="830744" y="931734"/>
                    <a:pt x="821263" y="922254"/>
                    <a:pt x="821263" y="910558"/>
                  </a:cubicBezTo>
                  <a:cubicBezTo>
                    <a:pt x="821263" y="898863"/>
                    <a:pt x="830744" y="889382"/>
                    <a:pt x="842439" y="889382"/>
                  </a:cubicBezTo>
                  <a:close/>
                  <a:moveTo>
                    <a:pt x="1431126" y="885147"/>
                  </a:moveTo>
                  <a:cubicBezTo>
                    <a:pt x="1442821" y="885147"/>
                    <a:pt x="1452302" y="894628"/>
                    <a:pt x="1452302" y="906323"/>
                  </a:cubicBezTo>
                  <a:cubicBezTo>
                    <a:pt x="1452302" y="918019"/>
                    <a:pt x="1442821" y="927499"/>
                    <a:pt x="1431126" y="927499"/>
                  </a:cubicBezTo>
                  <a:cubicBezTo>
                    <a:pt x="1419430" y="927499"/>
                    <a:pt x="1409950" y="918019"/>
                    <a:pt x="1409950" y="906323"/>
                  </a:cubicBezTo>
                  <a:cubicBezTo>
                    <a:pt x="1409950" y="894628"/>
                    <a:pt x="1419430" y="885147"/>
                    <a:pt x="1431126" y="885147"/>
                  </a:cubicBezTo>
                  <a:close/>
                  <a:moveTo>
                    <a:pt x="601035" y="749622"/>
                  </a:moveTo>
                  <a:cubicBezTo>
                    <a:pt x="612731" y="749622"/>
                    <a:pt x="622212" y="759102"/>
                    <a:pt x="622212" y="770798"/>
                  </a:cubicBezTo>
                  <a:cubicBezTo>
                    <a:pt x="622212" y="782493"/>
                    <a:pt x="612731" y="791974"/>
                    <a:pt x="601035" y="791974"/>
                  </a:cubicBezTo>
                  <a:cubicBezTo>
                    <a:pt x="589340" y="791974"/>
                    <a:pt x="579859" y="782493"/>
                    <a:pt x="579859" y="770798"/>
                  </a:cubicBezTo>
                  <a:cubicBezTo>
                    <a:pt x="579859" y="759102"/>
                    <a:pt x="589340" y="749622"/>
                    <a:pt x="601035" y="749622"/>
                  </a:cubicBezTo>
                  <a:close/>
                  <a:moveTo>
                    <a:pt x="143639" y="715741"/>
                  </a:moveTo>
                  <a:cubicBezTo>
                    <a:pt x="155335" y="715741"/>
                    <a:pt x="164815" y="725221"/>
                    <a:pt x="164815" y="736917"/>
                  </a:cubicBezTo>
                  <a:cubicBezTo>
                    <a:pt x="164815" y="748612"/>
                    <a:pt x="155335" y="758093"/>
                    <a:pt x="143639" y="758093"/>
                  </a:cubicBezTo>
                  <a:cubicBezTo>
                    <a:pt x="131944" y="758093"/>
                    <a:pt x="122463" y="748612"/>
                    <a:pt x="122463" y="736917"/>
                  </a:cubicBezTo>
                  <a:cubicBezTo>
                    <a:pt x="122463" y="725221"/>
                    <a:pt x="131944" y="715741"/>
                    <a:pt x="143639" y="715741"/>
                  </a:cubicBezTo>
                  <a:close/>
                  <a:moveTo>
                    <a:pt x="1475595" y="631038"/>
                  </a:moveTo>
                  <a:cubicBezTo>
                    <a:pt x="1487290" y="631038"/>
                    <a:pt x="1496771" y="640518"/>
                    <a:pt x="1496771" y="652214"/>
                  </a:cubicBezTo>
                  <a:cubicBezTo>
                    <a:pt x="1496771" y="663909"/>
                    <a:pt x="1487290" y="673390"/>
                    <a:pt x="1475595" y="673390"/>
                  </a:cubicBezTo>
                  <a:cubicBezTo>
                    <a:pt x="1463899" y="673390"/>
                    <a:pt x="1454419" y="663909"/>
                    <a:pt x="1454419" y="652214"/>
                  </a:cubicBezTo>
                  <a:cubicBezTo>
                    <a:pt x="1454419" y="640518"/>
                    <a:pt x="1463899" y="631038"/>
                    <a:pt x="1475595" y="631038"/>
                  </a:cubicBezTo>
                  <a:close/>
                  <a:moveTo>
                    <a:pt x="1253249" y="631038"/>
                  </a:moveTo>
                  <a:cubicBezTo>
                    <a:pt x="1264944" y="631038"/>
                    <a:pt x="1274425" y="640518"/>
                    <a:pt x="1274425" y="652214"/>
                  </a:cubicBezTo>
                  <a:cubicBezTo>
                    <a:pt x="1274425" y="663909"/>
                    <a:pt x="1264944" y="673390"/>
                    <a:pt x="1253249" y="673390"/>
                  </a:cubicBezTo>
                  <a:cubicBezTo>
                    <a:pt x="1241553" y="673390"/>
                    <a:pt x="1232072" y="663909"/>
                    <a:pt x="1232072" y="652214"/>
                  </a:cubicBezTo>
                  <a:cubicBezTo>
                    <a:pt x="1232072" y="640518"/>
                    <a:pt x="1241553" y="631038"/>
                    <a:pt x="1253249" y="631038"/>
                  </a:cubicBezTo>
                  <a:close/>
                  <a:moveTo>
                    <a:pt x="402341" y="614097"/>
                  </a:moveTo>
                  <a:cubicBezTo>
                    <a:pt x="414036" y="614097"/>
                    <a:pt x="423517" y="623578"/>
                    <a:pt x="423517" y="635273"/>
                  </a:cubicBezTo>
                  <a:cubicBezTo>
                    <a:pt x="423517" y="646969"/>
                    <a:pt x="414036" y="656449"/>
                    <a:pt x="402341" y="656449"/>
                  </a:cubicBezTo>
                  <a:cubicBezTo>
                    <a:pt x="390645" y="656449"/>
                    <a:pt x="381165" y="646969"/>
                    <a:pt x="381165" y="635273"/>
                  </a:cubicBezTo>
                  <a:cubicBezTo>
                    <a:pt x="381165" y="623578"/>
                    <a:pt x="390645" y="614097"/>
                    <a:pt x="402341" y="614097"/>
                  </a:cubicBezTo>
                  <a:close/>
                  <a:moveTo>
                    <a:pt x="922908" y="514571"/>
                  </a:moveTo>
                  <a:cubicBezTo>
                    <a:pt x="934603" y="514571"/>
                    <a:pt x="944084" y="524051"/>
                    <a:pt x="944084" y="535746"/>
                  </a:cubicBezTo>
                  <a:cubicBezTo>
                    <a:pt x="944084" y="547442"/>
                    <a:pt x="934603" y="556923"/>
                    <a:pt x="922908" y="556923"/>
                  </a:cubicBezTo>
                  <a:cubicBezTo>
                    <a:pt x="911212" y="556923"/>
                    <a:pt x="901732" y="547442"/>
                    <a:pt x="901732" y="535746"/>
                  </a:cubicBezTo>
                  <a:cubicBezTo>
                    <a:pt x="901732" y="524051"/>
                    <a:pt x="911212" y="514571"/>
                    <a:pt x="922908" y="514571"/>
                  </a:cubicBezTo>
                  <a:close/>
                  <a:moveTo>
                    <a:pt x="630682" y="444691"/>
                  </a:moveTo>
                  <a:cubicBezTo>
                    <a:pt x="642377" y="444691"/>
                    <a:pt x="651858" y="454172"/>
                    <a:pt x="651858" y="465867"/>
                  </a:cubicBezTo>
                  <a:cubicBezTo>
                    <a:pt x="651858" y="477563"/>
                    <a:pt x="642377" y="487043"/>
                    <a:pt x="630682" y="487043"/>
                  </a:cubicBezTo>
                  <a:cubicBezTo>
                    <a:pt x="618986" y="487043"/>
                    <a:pt x="609505" y="477563"/>
                    <a:pt x="609505" y="465867"/>
                  </a:cubicBezTo>
                  <a:cubicBezTo>
                    <a:pt x="609505" y="454172"/>
                    <a:pt x="618986" y="444691"/>
                    <a:pt x="630682" y="444691"/>
                  </a:cubicBezTo>
                  <a:close/>
                  <a:moveTo>
                    <a:pt x="279164" y="393869"/>
                  </a:moveTo>
                  <a:cubicBezTo>
                    <a:pt x="290859" y="393869"/>
                    <a:pt x="300340" y="403350"/>
                    <a:pt x="300340" y="415045"/>
                  </a:cubicBezTo>
                  <a:cubicBezTo>
                    <a:pt x="300340" y="426741"/>
                    <a:pt x="290859" y="436222"/>
                    <a:pt x="279164" y="436222"/>
                  </a:cubicBezTo>
                  <a:cubicBezTo>
                    <a:pt x="267469" y="436222"/>
                    <a:pt x="257988" y="426741"/>
                    <a:pt x="257988" y="415045"/>
                  </a:cubicBezTo>
                  <a:cubicBezTo>
                    <a:pt x="257988" y="403350"/>
                    <a:pt x="267469" y="393869"/>
                    <a:pt x="279164" y="393869"/>
                  </a:cubicBezTo>
                  <a:close/>
                  <a:moveTo>
                    <a:pt x="1162194" y="366340"/>
                  </a:moveTo>
                  <a:cubicBezTo>
                    <a:pt x="1173889" y="366340"/>
                    <a:pt x="1183370" y="375821"/>
                    <a:pt x="1183370" y="387517"/>
                  </a:cubicBezTo>
                  <a:cubicBezTo>
                    <a:pt x="1183370" y="399212"/>
                    <a:pt x="1173889" y="408693"/>
                    <a:pt x="1162194" y="408693"/>
                  </a:cubicBezTo>
                  <a:cubicBezTo>
                    <a:pt x="1150498" y="408693"/>
                    <a:pt x="1141018" y="399212"/>
                    <a:pt x="1141018" y="387517"/>
                  </a:cubicBezTo>
                  <a:cubicBezTo>
                    <a:pt x="1141018" y="375821"/>
                    <a:pt x="1150498" y="366340"/>
                    <a:pt x="1162194" y="366340"/>
                  </a:cubicBezTo>
                  <a:close/>
                  <a:moveTo>
                    <a:pt x="838204" y="228698"/>
                  </a:moveTo>
                  <a:cubicBezTo>
                    <a:pt x="849899" y="228698"/>
                    <a:pt x="859380" y="238179"/>
                    <a:pt x="859380" y="249874"/>
                  </a:cubicBezTo>
                  <a:cubicBezTo>
                    <a:pt x="859380" y="261570"/>
                    <a:pt x="849899" y="271051"/>
                    <a:pt x="838204" y="271051"/>
                  </a:cubicBezTo>
                  <a:cubicBezTo>
                    <a:pt x="826508" y="271051"/>
                    <a:pt x="817028" y="261570"/>
                    <a:pt x="817028" y="249874"/>
                  </a:cubicBezTo>
                  <a:cubicBezTo>
                    <a:pt x="817028" y="238179"/>
                    <a:pt x="826508" y="228698"/>
                    <a:pt x="838204" y="228698"/>
                  </a:cubicBezTo>
                  <a:close/>
                  <a:moveTo>
                    <a:pt x="596800" y="88938"/>
                  </a:moveTo>
                  <a:cubicBezTo>
                    <a:pt x="608495" y="88938"/>
                    <a:pt x="617976" y="98419"/>
                    <a:pt x="617976" y="110114"/>
                  </a:cubicBezTo>
                  <a:cubicBezTo>
                    <a:pt x="617976" y="121810"/>
                    <a:pt x="608495" y="131290"/>
                    <a:pt x="596800" y="131290"/>
                  </a:cubicBezTo>
                  <a:cubicBezTo>
                    <a:pt x="585105" y="131290"/>
                    <a:pt x="575624" y="121810"/>
                    <a:pt x="575624" y="110114"/>
                  </a:cubicBezTo>
                  <a:cubicBezTo>
                    <a:pt x="575624" y="98419"/>
                    <a:pt x="585105" y="88938"/>
                    <a:pt x="596800" y="88938"/>
                  </a:cubicBezTo>
                  <a:close/>
                  <a:moveTo>
                    <a:pt x="1033021" y="0"/>
                  </a:moveTo>
                  <a:cubicBezTo>
                    <a:pt x="1044716" y="0"/>
                    <a:pt x="1054197" y="9481"/>
                    <a:pt x="1054197" y="21176"/>
                  </a:cubicBezTo>
                  <a:cubicBezTo>
                    <a:pt x="1054197" y="32872"/>
                    <a:pt x="1044716" y="42353"/>
                    <a:pt x="1033021" y="42353"/>
                  </a:cubicBezTo>
                  <a:cubicBezTo>
                    <a:pt x="1021325" y="42353"/>
                    <a:pt x="1011845" y="32872"/>
                    <a:pt x="1011845" y="21176"/>
                  </a:cubicBezTo>
                  <a:cubicBezTo>
                    <a:pt x="1011845" y="9481"/>
                    <a:pt x="1021325" y="0"/>
                    <a:pt x="1033021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pptxg57_ラフランスのイラスト</dc:title>
  <dc:subject>pptxg57_ラフランスのイラスト</dc:subject>
  <dc:creator>でじけろお</dc:creator>
  <cp:revision>1</cp:revision>
  <dcterms:created xsi:type="dcterms:W3CDTF">2018-05-20T00:31:01Z</dcterms:created>
  <dcterms:modified xsi:type="dcterms:W3CDTF">2021-02-24T16:34:55Z</dcterms:modified>
  <cp:version>1</cp:version>
</cp:coreProperties>
</file>